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378" y="78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53146" y="9525664"/>
            <a:ext cx="57706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26" Type="http://schemas.openxmlformats.org/officeDocument/2006/relationships/image" Target="../media/image92.png"/><Relationship Id="rId3" Type="http://schemas.openxmlformats.org/officeDocument/2006/relationships/image" Target="../media/image69.png"/><Relationship Id="rId21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2" Type="http://schemas.openxmlformats.org/officeDocument/2006/relationships/image" Target="../media/image68.png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90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Relationship Id="rId27" Type="http://schemas.openxmlformats.org/officeDocument/2006/relationships/image" Target="../media/image9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6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26" Type="http://schemas.openxmlformats.org/officeDocument/2006/relationships/image" Target="../media/image121.png"/><Relationship Id="rId39" Type="http://schemas.openxmlformats.org/officeDocument/2006/relationships/image" Target="../media/image134.png"/><Relationship Id="rId21" Type="http://schemas.openxmlformats.org/officeDocument/2006/relationships/image" Target="../media/image116.png"/><Relationship Id="rId34" Type="http://schemas.openxmlformats.org/officeDocument/2006/relationships/image" Target="../media/image129.png"/><Relationship Id="rId42" Type="http://schemas.openxmlformats.org/officeDocument/2006/relationships/image" Target="../media/image137.png"/><Relationship Id="rId47" Type="http://schemas.openxmlformats.org/officeDocument/2006/relationships/image" Target="../media/image142.png"/><Relationship Id="rId50" Type="http://schemas.openxmlformats.org/officeDocument/2006/relationships/image" Target="../media/image145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6" Type="http://schemas.openxmlformats.org/officeDocument/2006/relationships/image" Target="../media/image111.png"/><Relationship Id="rId29" Type="http://schemas.openxmlformats.org/officeDocument/2006/relationships/image" Target="../media/image124.png"/><Relationship Id="rId11" Type="http://schemas.openxmlformats.org/officeDocument/2006/relationships/image" Target="../media/image106.png"/><Relationship Id="rId24" Type="http://schemas.openxmlformats.org/officeDocument/2006/relationships/image" Target="../media/image119.png"/><Relationship Id="rId32" Type="http://schemas.openxmlformats.org/officeDocument/2006/relationships/image" Target="../media/image127.png"/><Relationship Id="rId37" Type="http://schemas.openxmlformats.org/officeDocument/2006/relationships/image" Target="../media/image132.png"/><Relationship Id="rId40" Type="http://schemas.openxmlformats.org/officeDocument/2006/relationships/image" Target="../media/image135.png"/><Relationship Id="rId45" Type="http://schemas.openxmlformats.org/officeDocument/2006/relationships/image" Target="../media/image140.png"/><Relationship Id="rId53" Type="http://schemas.openxmlformats.org/officeDocument/2006/relationships/image" Target="../media/image148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31" Type="http://schemas.openxmlformats.org/officeDocument/2006/relationships/image" Target="../media/image126.png"/><Relationship Id="rId44" Type="http://schemas.openxmlformats.org/officeDocument/2006/relationships/image" Target="../media/image139.png"/><Relationship Id="rId52" Type="http://schemas.openxmlformats.org/officeDocument/2006/relationships/image" Target="../media/image147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Relationship Id="rId27" Type="http://schemas.openxmlformats.org/officeDocument/2006/relationships/image" Target="../media/image122.png"/><Relationship Id="rId30" Type="http://schemas.openxmlformats.org/officeDocument/2006/relationships/image" Target="../media/image125.png"/><Relationship Id="rId35" Type="http://schemas.openxmlformats.org/officeDocument/2006/relationships/image" Target="../media/image130.png"/><Relationship Id="rId43" Type="http://schemas.openxmlformats.org/officeDocument/2006/relationships/image" Target="../media/image138.png"/><Relationship Id="rId48" Type="http://schemas.openxmlformats.org/officeDocument/2006/relationships/image" Target="../media/image143.png"/><Relationship Id="rId8" Type="http://schemas.openxmlformats.org/officeDocument/2006/relationships/image" Target="../media/image103.png"/><Relationship Id="rId51" Type="http://schemas.openxmlformats.org/officeDocument/2006/relationships/image" Target="../media/image146.png"/><Relationship Id="rId3" Type="http://schemas.openxmlformats.org/officeDocument/2006/relationships/image" Target="../media/image98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5" Type="http://schemas.openxmlformats.org/officeDocument/2006/relationships/image" Target="../media/image120.png"/><Relationship Id="rId33" Type="http://schemas.openxmlformats.org/officeDocument/2006/relationships/image" Target="../media/image128.png"/><Relationship Id="rId38" Type="http://schemas.openxmlformats.org/officeDocument/2006/relationships/image" Target="../media/image133.png"/><Relationship Id="rId46" Type="http://schemas.openxmlformats.org/officeDocument/2006/relationships/image" Target="../media/image141.png"/><Relationship Id="rId20" Type="http://schemas.openxmlformats.org/officeDocument/2006/relationships/image" Target="../media/image115.png"/><Relationship Id="rId41" Type="http://schemas.openxmlformats.org/officeDocument/2006/relationships/image" Target="../media/image136.png"/><Relationship Id="rId54" Type="http://schemas.openxmlformats.org/officeDocument/2006/relationships/image" Target="../media/image1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.png"/><Relationship Id="rId15" Type="http://schemas.openxmlformats.org/officeDocument/2006/relationships/image" Target="../media/image110.png"/><Relationship Id="rId23" Type="http://schemas.openxmlformats.org/officeDocument/2006/relationships/image" Target="../media/image118.png"/><Relationship Id="rId28" Type="http://schemas.openxmlformats.org/officeDocument/2006/relationships/image" Target="../media/image123.png"/><Relationship Id="rId36" Type="http://schemas.openxmlformats.org/officeDocument/2006/relationships/image" Target="../media/image131.png"/><Relationship Id="rId49" Type="http://schemas.openxmlformats.org/officeDocument/2006/relationships/image" Target="../media/image1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0.png"/><Relationship Id="rId18" Type="http://schemas.openxmlformats.org/officeDocument/2006/relationships/image" Target="../media/image175.png"/><Relationship Id="rId3" Type="http://schemas.openxmlformats.org/officeDocument/2006/relationships/image" Target="../media/image160.png"/><Relationship Id="rId21" Type="http://schemas.openxmlformats.org/officeDocument/2006/relationships/image" Target="../media/image178.png"/><Relationship Id="rId7" Type="http://schemas.openxmlformats.org/officeDocument/2006/relationships/image" Target="../media/image164.png"/><Relationship Id="rId12" Type="http://schemas.openxmlformats.org/officeDocument/2006/relationships/image" Target="../media/image169.png"/><Relationship Id="rId17" Type="http://schemas.openxmlformats.org/officeDocument/2006/relationships/image" Target="../media/image174.png"/><Relationship Id="rId2" Type="http://schemas.openxmlformats.org/officeDocument/2006/relationships/image" Target="../media/image159.png"/><Relationship Id="rId16" Type="http://schemas.openxmlformats.org/officeDocument/2006/relationships/image" Target="../media/image173.png"/><Relationship Id="rId20" Type="http://schemas.openxmlformats.org/officeDocument/2006/relationships/image" Target="../media/image1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3.png"/><Relationship Id="rId11" Type="http://schemas.openxmlformats.org/officeDocument/2006/relationships/image" Target="../media/image168.png"/><Relationship Id="rId5" Type="http://schemas.openxmlformats.org/officeDocument/2006/relationships/image" Target="../media/image162.png"/><Relationship Id="rId15" Type="http://schemas.openxmlformats.org/officeDocument/2006/relationships/image" Target="../media/image172.png"/><Relationship Id="rId10" Type="http://schemas.openxmlformats.org/officeDocument/2006/relationships/image" Target="../media/image167.png"/><Relationship Id="rId19" Type="http://schemas.openxmlformats.org/officeDocument/2006/relationships/image" Target="../media/image176.png"/><Relationship Id="rId4" Type="http://schemas.openxmlformats.org/officeDocument/2006/relationships/image" Target="../media/image161.png"/><Relationship Id="rId9" Type="http://schemas.openxmlformats.org/officeDocument/2006/relationships/image" Target="../media/image166.png"/><Relationship Id="rId14" Type="http://schemas.openxmlformats.org/officeDocument/2006/relationships/image" Target="../media/image171.png"/><Relationship Id="rId22" Type="http://schemas.openxmlformats.org/officeDocument/2006/relationships/image" Target="../media/image17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7" Type="http://schemas.openxmlformats.org/officeDocument/2006/relationships/image" Target="../media/image191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0.png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8.png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13" Type="http://schemas.openxmlformats.org/officeDocument/2006/relationships/image" Target="../media/image219.png"/><Relationship Id="rId18" Type="http://schemas.openxmlformats.org/officeDocument/2006/relationships/image" Target="../media/image224.png"/><Relationship Id="rId3" Type="http://schemas.openxmlformats.org/officeDocument/2006/relationships/image" Target="../media/image209.png"/><Relationship Id="rId7" Type="http://schemas.openxmlformats.org/officeDocument/2006/relationships/image" Target="../media/image213.png"/><Relationship Id="rId12" Type="http://schemas.openxmlformats.org/officeDocument/2006/relationships/image" Target="../media/image218.png"/><Relationship Id="rId17" Type="http://schemas.openxmlformats.org/officeDocument/2006/relationships/image" Target="../media/image223.png"/><Relationship Id="rId2" Type="http://schemas.openxmlformats.org/officeDocument/2006/relationships/image" Target="../media/image208.png"/><Relationship Id="rId16" Type="http://schemas.openxmlformats.org/officeDocument/2006/relationships/image" Target="../media/image2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2.png"/><Relationship Id="rId11" Type="http://schemas.openxmlformats.org/officeDocument/2006/relationships/image" Target="../media/image217.png"/><Relationship Id="rId5" Type="http://schemas.openxmlformats.org/officeDocument/2006/relationships/image" Target="../media/image211.png"/><Relationship Id="rId15" Type="http://schemas.openxmlformats.org/officeDocument/2006/relationships/image" Target="../media/image221.png"/><Relationship Id="rId10" Type="http://schemas.openxmlformats.org/officeDocument/2006/relationships/image" Target="../media/image216.png"/><Relationship Id="rId4" Type="http://schemas.openxmlformats.org/officeDocument/2006/relationships/image" Target="../media/image210.png"/><Relationship Id="rId9" Type="http://schemas.openxmlformats.org/officeDocument/2006/relationships/image" Target="../media/image215.png"/><Relationship Id="rId14" Type="http://schemas.openxmlformats.org/officeDocument/2006/relationships/image" Target="../media/image2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3" Type="http://schemas.openxmlformats.org/officeDocument/2006/relationships/image" Target="../media/image230.png"/><Relationship Id="rId7" Type="http://schemas.openxmlformats.org/officeDocument/2006/relationships/image" Target="../media/image234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3.png"/><Relationship Id="rId11" Type="http://schemas.openxmlformats.org/officeDocument/2006/relationships/image" Target="../media/image238.png"/><Relationship Id="rId5" Type="http://schemas.openxmlformats.org/officeDocument/2006/relationships/image" Target="../media/image232.png"/><Relationship Id="rId10" Type="http://schemas.openxmlformats.org/officeDocument/2006/relationships/image" Target="../media/image237.png"/><Relationship Id="rId4" Type="http://schemas.openxmlformats.org/officeDocument/2006/relationships/image" Target="../media/image231.png"/><Relationship Id="rId9" Type="http://schemas.openxmlformats.org/officeDocument/2006/relationships/image" Target="../media/image23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3" Type="http://schemas.openxmlformats.org/officeDocument/2006/relationships/image" Target="../media/image240.png"/><Relationship Id="rId7" Type="http://schemas.openxmlformats.org/officeDocument/2006/relationships/image" Target="../media/image244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3.png"/><Relationship Id="rId5" Type="http://schemas.openxmlformats.org/officeDocument/2006/relationships/image" Target="../media/image242.png"/><Relationship Id="rId10" Type="http://schemas.openxmlformats.org/officeDocument/2006/relationships/image" Target="../media/image247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onlinedoctranslator.com/es/?utm_source=onlinedoctranslator&amp;utm_medium=pdf&amp;utm_campaign=attribution" TargetMode="Externa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5.png"/><Relationship Id="rId5" Type="http://schemas.openxmlformats.org/officeDocument/2006/relationships/image" Target="../media/image254.png"/><Relationship Id="rId4" Type="http://schemas.openxmlformats.org/officeDocument/2006/relationships/image" Target="../media/image25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13" Type="http://schemas.openxmlformats.org/officeDocument/2006/relationships/image" Target="../media/image269.png"/><Relationship Id="rId3" Type="http://schemas.openxmlformats.org/officeDocument/2006/relationships/image" Target="../media/image259.png"/><Relationship Id="rId7" Type="http://schemas.openxmlformats.org/officeDocument/2006/relationships/image" Target="../media/image263.png"/><Relationship Id="rId12" Type="http://schemas.openxmlformats.org/officeDocument/2006/relationships/image" Target="../media/image268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2.png"/><Relationship Id="rId11" Type="http://schemas.openxmlformats.org/officeDocument/2006/relationships/image" Target="../media/image267.png"/><Relationship Id="rId5" Type="http://schemas.openxmlformats.org/officeDocument/2006/relationships/image" Target="../media/image261.png"/><Relationship Id="rId10" Type="http://schemas.openxmlformats.org/officeDocument/2006/relationships/image" Target="../media/image266.png"/><Relationship Id="rId4" Type="http://schemas.openxmlformats.org/officeDocument/2006/relationships/image" Target="../media/image260.png"/><Relationship Id="rId9" Type="http://schemas.openxmlformats.org/officeDocument/2006/relationships/image" Target="../media/image26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png"/><Relationship Id="rId13" Type="http://schemas.openxmlformats.org/officeDocument/2006/relationships/image" Target="../media/image281.png"/><Relationship Id="rId3" Type="http://schemas.openxmlformats.org/officeDocument/2006/relationships/image" Target="../media/image271.png"/><Relationship Id="rId7" Type="http://schemas.openxmlformats.org/officeDocument/2006/relationships/image" Target="../media/image275.png"/><Relationship Id="rId12" Type="http://schemas.openxmlformats.org/officeDocument/2006/relationships/image" Target="../media/image28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4.png"/><Relationship Id="rId11" Type="http://schemas.openxmlformats.org/officeDocument/2006/relationships/image" Target="../media/image279.png"/><Relationship Id="rId5" Type="http://schemas.openxmlformats.org/officeDocument/2006/relationships/image" Target="../media/image273.png"/><Relationship Id="rId10" Type="http://schemas.openxmlformats.org/officeDocument/2006/relationships/image" Target="../media/image278.png"/><Relationship Id="rId4" Type="http://schemas.openxmlformats.org/officeDocument/2006/relationships/image" Target="../media/image272.png"/><Relationship Id="rId9" Type="http://schemas.openxmlformats.org/officeDocument/2006/relationships/image" Target="../media/image27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png"/><Relationship Id="rId13" Type="http://schemas.openxmlformats.org/officeDocument/2006/relationships/image" Target="../media/image298.png"/><Relationship Id="rId3" Type="http://schemas.openxmlformats.org/officeDocument/2006/relationships/image" Target="../media/image288.png"/><Relationship Id="rId7" Type="http://schemas.openxmlformats.org/officeDocument/2006/relationships/image" Target="../media/image292.png"/><Relationship Id="rId12" Type="http://schemas.openxmlformats.org/officeDocument/2006/relationships/image" Target="../media/image297.png"/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1.png"/><Relationship Id="rId11" Type="http://schemas.openxmlformats.org/officeDocument/2006/relationships/image" Target="../media/image296.png"/><Relationship Id="rId5" Type="http://schemas.openxmlformats.org/officeDocument/2006/relationships/image" Target="../media/image290.png"/><Relationship Id="rId10" Type="http://schemas.openxmlformats.org/officeDocument/2006/relationships/image" Target="../media/image295.png"/><Relationship Id="rId4" Type="http://schemas.openxmlformats.org/officeDocument/2006/relationships/image" Target="../media/image289.png"/><Relationship Id="rId9" Type="http://schemas.openxmlformats.org/officeDocument/2006/relationships/image" Target="../media/image29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png"/><Relationship Id="rId3" Type="http://schemas.openxmlformats.org/officeDocument/2006/relationships/image" Target="../media/image302.png"/><Relationship Id="rId7" Type="http://schemas.openxmlformats.org/officeDocument/2006/relationships/image" Target="../media/image306.png"/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5.png"/><Relationship Id="rId11" Type="http://schemas.openxmlformats.org/officeDocument/2006/relationships/image" Target="../media/image310.png"/><Relationship Id="rId5" Type="http://schemas.openxmlformats.org/officeDocument/2006/relationships/image" Target="../media/image304.png"/><Relationship Id="rId10" Type="http://schemas.openxmlformats.org/officeDocument/2006/relationships/image" Target="../media/image309.png"/><Relationship Id="rId4" Type="http://schemas.openxmlformats.org/officeDocument/2006/relationships/image" Target="../media/image303.png"/><Relationship Id="rId9" Type="http://schemas.openxmlformats.org/officeDocument/2006/relationships/image" Target="../media/image30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png"/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3" Type="http://schemas.openxmlformats.org/officeDocument/2006/relationships/image" Target="../media/image318.png"/><Relationship Id="rId7" Type="http://schemas.openxmlformats.org/officeDocument/2006/relationships/image" Target="../media/image322.png"/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1.png"/><Relationship Id="rId5" Type="http://schemas.openxmlformats.org/officeDocument/2006/relationships/image" Target="../media/image320.png"/><Relationship Id="rId4" Type="http://schemas.openxmlformats.org/officeDocument/2006/relationships/image" Target="../media/image31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8.png"/><Relationship Id="rId5" Type="http://schemas.openxmlformats.org/officeDocument/2006/relationships/image" Target="../media/image327.png"/><Relationship Id="rId4" Type="http://schemas.openxmlformats.org/officeDocument/2006/relationships/image" Target="../media/image32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13" Type="http://schemas.openxmlformats.org/officeDocument/2006/relationships/image" Target="../media/image342.png"/><Relationship Id="rId18" Type="http://schemas.openxmlformats.org/officeDocument/2006/relationships/image" Target="../media/image347.png"/><Relationship Id="rId3" Type="http://schemas.openxmlformats.org/officeDocument/2006/relationships/image" Target="../media/image332.png"/><Relationship Id="rId21" Type="http://schemas.openxmlformats.org/officeDocument/2006/relationships/image" Target="../media/image350.png"/><Relationship Id="rId7" Type="http://schemas.openxmlformats.org/officeDocument/2006/relationships/image" Target="../media/image336.png"/><Relationship Id="rId12" Type="http://schemas.openxmlformats.org/officeDocument/2006/relationships/image" Target="../media/image341.png"/><Relationship Id="rId17" Type="http://schemas.openxmlformats.org/officeDocument/2006/relationships/image" Target="../media/image346.png"/><Relationship Id="rId2" Type="http://schemas.openxmlformats.org/officeDocument/2006/relationships/image" Target="../media/image331.png"/><Relationship Id="rId16" Type="http://schemas.openxmlformats.org/officeDocument/2006/relationships/image" Target="../media/image345.png"/><Relationship Id="rId20" Type="http://schemas.openxmlformats.org/officeDocument/2006/relationships/image" Target="../media/image3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5.png"/><Relationship Id="rId11" Type="http://schemas.openxmlformats.org/officeDocument/2006/relationships/image" Target="../media/image340.png"/><Relationship Id="rId24" Type="http://schemas.openxmlformats.org/officeDocument/2006/relationships/image" Target="../media/image353.png"/><Relationship Id="rId5" Type="http://schemas.openxmlformats.org/officeDocument/2006/relationships/image" Target="../media/image334.png"/><Relationship Id="rId15" Type="http://schemas.openxmlformats.org/officeDocument/2006/relationships/image" Target="../media/image344.png"/><Relationship Id="rId23" Type="http://schemas.openxmlformats.org/officeDocument/2006/relationships/image" Target="../media/image352.png"/><Relationship Id="rId10" Type="http://schemas.openxmlformats.org/officeDocument/2006/relationships/image" Target="../media/image339.png"/><Relationship Id="rId19" Type="http://schemas.openxmlformats.org/officeDocument/2006/relationships/image" Target="../media/image348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Relationship Id="rId14" Type="http://schemas.openxmlformats.org/officeDocument/2006/relationships/image" Target="../media/image343.png"/><Relationship Id="rId22" Type="http://schemas.openxmlformats.org/officeDocument/2006/relationships/image" Target="../media/image35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3.png"/><Relationship Id="rId3" Type="http://schemas.openxmlformats.org/officeDocument/2006/relationships/image" Target="../media/image358.png"/><Relationship Id="rId7" Type="http://schemas.openxmlformats.org/officeDocument/2006/relationships/image" Target="../media/image362.png"/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1.png"/><Relationship Id="rId11" Type="http://schemas.openxmlformats.org/officeDocument/2006/relationships/image" Target="../media/image366.png"/><Relationship Id="rId5" Type="http://schemas.openxmlformats.org/officeDocument/2006/relationships/image" Target="../media/image360.png"/><Relationship Id="rId10" Type="http://schemas.openxmlformats.org/officeDocument/2006/relationships/image" Target="../media/image365.png"/><Relationship Id="rId4" Type="http://schemas.openxmlformats.org/officeDocument/2006/relationships/image" Target="../media/image359.png"/><Relationship Id="rId9" Type="http://schemas.openxmlformats.org/officeDocument/2006/relationships/image" Target="../media/image36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3.png"/><Relationship Id="rId3" Type="http://schemas.openxmlformats.org/officeDocument/2006/relationships/image" Target="../media/image368.png"/><Relationship Id="rId7" Type="http://schemas.openxmlformats.org/officeDocument/2006/relationships/image" Target="../media/image372.png"/><Relationship Id="rId12" Type="http://schemas.openxmlformats.org/officeDocument/2006/relationships/image" Target="../media/image377.png"/><Relationship Id="rId2" Type="http://schemas.openxmlformats.org/officeDocument/2006/relationships/image" Target="../media/image3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1.png"/><Relationship Id="rId11" Type="http://schemas.openxmlformats.org/officeDocument/2006/relationships/image" Target="../media/image376.png"/><Relationship Id="rId5" Type="http://schemas.openxmlformats.org/officeDocument/2006/relationships/image" Target="../media/image370.png"/><Relationship Id="rId10" Type="http://schemas.openxmlformats.org/officeDocument/2006/relationships/image" Target="../media/image375.png"/><Relationship Id="rId4" Type="http://schemas.openxmlformats.org/officeDocument/2006/relationships/image" Target="../media/image369.png"/><Relationship Id="rId9" Type="http://schemas.openxmlformats.org/officeDocument/2006/relationships/image" Target="../media/image374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9.png"/><Relationship Id="rId18" Type="http://schemas.openxmlformats.org/officeDocument/2006/relationships/image" Target="../media/image394.png"/><Relationship Id="rId26" Type="http://schemas.openxmlformats.org/officeDocument/2006/relationships/image" Target="../media/image402.png"/><Relationship Id="rId3" Type="http://schemas.openxmlformats.org/officeDocument/2006/relationships/image" Target="../media/image379.png"/><Relationship Id="rId21" Type="http://schemas.openxmlformats.org/officeDocument/2006/relationships/image" Target="../media/image397.png"/><Relationship Id="rId34" Type="http://schemas.openxmlformats.org/officeDocument/2006/relationships/image" Target="../media/image410.png"/><Relationship Id="rId7" Type="http://schemas.openxmlformats.org/officeDocument/2006/relationships/image" Target="../media/image383.png"/><Relationship Id="rId12" Type="http://schemas.openxmlformats.org/officeDocument/2006/relationships/image" Target="../media/image388.png"/><Relationship Id="rId17" Type="http://schemas.openxmlformats.org/officeDocument/2006/relationships/image" Target="../media/image393.png"/><Relationship Id="rId25" Type="http://schemas.openxmlformats.org/officeDocument/2006/relationships/image" Target="../media/image401.png"/><Relationship Id="rId33" Type="http://schemas.openxmlformats.org/officeDocument/2006/relationships/image" Target="../media/image409.png"/><Relationship Id="rId2" Type="http://schemas.openxmlformats.org/officeDocument/2006/relationships/image" Target="../media/image378.png"/><Relationship Id="rId16" Type="http://schemas.openxmlformats.org/officeDocument/2006/relationships/image" Target="../media/image392.png"/><Relationship Id="rId20" Type="http://schemas.openxmlformats.org/officeDocument/2006/relationships/image" Target="../media/image396.png"/><Relationship Id="rId29" Type="http://schemas.openxmlformats.org/officeDocument/2006/relationships/image" Target="../media/image4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2.png"/><Relationship Id="rId11" Type="http://schemas.openxmlformats.org/officeDocument/2006/relationships/image" Target="../media/image387.png"/><Relationship Id="rId24" Type="http://schemas.openxmlformats.org/officeDocument/2006/relationships/image" Target="../media/image400.png"/><Relationship Id="rId32" Type="http://schemas.openxmlformats.org/officeDocument/2006/relationships/image" Target="../media/image408.png"/><Relationship Id="rId5" Type="http://schemas.openxmlformats.org/officeDocument/2006/relationships/image" Target="../media/image381.png"/><Relationship Id="rId15" Type="http://schemas.openxmlformats.org/officeDocument/2006/relationships/image" Target="../media/image391.png"/><Relationship Id="rId23" Type="http://schemas.openxmlformats.org/officeDocument/2006/relationships/image" Target="../media/image399.png"/><Relationship Id="rId28" Type="http://schemas.openxmlformats.org/officeDocument/2006/relationships/image" Target="../media/image404.png"/><Relationship Id="rId10" Type="http://schemas.openxmlformats.org/officeDocument/2006/relationships/image" Target="../media/image386.png"/><Relationship Id="rId19" Type="http://schemas.openxmlformats.org/officeDocument/2006/relationships/image" Target="../media/image395.png"/><Relationship Id="rId31" Type="http://schemas.openxmlformats.org/officeDocument/2006/relationships/image" Target="../media/image407.png"/><Relationship Id="rId4" Type="http://schemas.openxmlformats.org/officeDocument/2006/relationships/image" Target="../media/image380.png"/><Relationship Id="rId9" Type="http://schemas.openxmlformats.org/officeDocument/2006/relationships/image" Target="../media/image385.png"/><Relationship Id="rId14" Type="http://schemas.openxmlformats.org/officeDocument/2006/relationships/image" Target="../media/image390.png"/><Relationship Id="rId22" Type="http://schemas.openxmlformats.org/officeDocument/2006/relationships/image" Target="../media/image398.png"/><Relationship Id="rId27" Type="http://schemas.openxmlformats.org/officeDocument/2006/relationships/image" Target="../media/image403.png"/><Relationship Id="rId30" Type="http://schemas.openxmlformats.org/officeDocument/2006/relationships/image" Target="../media/image406.png"/><Relationship Id="rId8" Type="http://schemas.openxmlformats.org/officeDocument/2006/relationships/image" Target="../media/image38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7.png"/><Relationship Id="rId13" Type="http://schemas.openxmlformats.org/officeDocument/2006/relationships/image" Target="../media/image422.png"/><Relationship Id="rId18" Type="http://schemas.openxmlformats.org/officeDocument/2006/relationships/image" Target="../media/image427.png"/><Relationship Id="rId3" Type="http://schemas.openxmlformats.org/officeDocument/2006/relationships/image" Target="../media/image412.png"/><Relationship Id="rId7" Type="http://schemas.openxmlformats.org/officeDocument/2006/relationships/image" Target="../media/image416.png"/><Relationship Id="rId12" Type="http://schemas.openxmlformats.org/officeDocument/2006/relationships/image" Target="../media/image421.png"/><Relationship Id="rId17" Type="http://schemas.openxmlformats.org/officeDocument/2006/relationships/image" Target="../media/image426.png"/><Relationship Id="rId2" Type="http://schemas.openxmlformats.org/officeDocument/2006/relationships/image" Target="../media/image411.png"/><Relationship Id="rId16" Type="http://schemas.openxmlformats.org/officeDocument/2006/relationships/image" Target="../media/image425.png"/><Relationship Id="rId20" Type="http://schemas.openxmlformats.org/officeDocument/2006/relationships/image" Target="../media/image4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5.png"/><Relationship Id="rId11" Type="http://schemas.openxmlformats.org/officeDocument/2006/relationships/image" Target="../media/image420.png"/><Relationship Id="rId5" Type="http://schemas.openxmlformats.org/officeDocument/2006/relationships/image" Target="../media/image414.png"/><Relationship Id="rId15" Type="http://schemas.openxmlformats.org/officeDocument/2006/relationships/image" Target="../media/image424.png"/><Relationship Id="rId10" Type="http://schemas.openxmlformats.org/officeDocument/2006/relationships/image" Target="../media/image419.png"/><Relationship Id="rId19" Type="http://schemas.openxmlformats.org/officeDocument/2006/relationships/image" Target="../media/image428.png"/><Relationship Id="rId4" Type="http://schemas.openxmlformats.org/officeDocument/2006/relationships/image" Target="../media/image413.png"/><Relationship Id="rId9" Type="http://schemas.openxmlformats.org/officeDocument/2006/relationships/image" Target="../media/image418.png"/><Relationship Id="rId14" Type="http://schemas.openxmlformats.org/officeDocument/2006/relationships/image" Target="../media/image423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7.png"/><Relationship Id="rId13" Type="http://schemas.openxmlformats.org/officeDocument/2006/relationships/image" Target="../media/image442.png"/><Relationship Id="rId18" Type="http://schemas.openxmlformats.org/officeDocument/2006/relationships/image" Target="../media/image447.png"/><Relationship Id="rId3" Type="http://schemas.openxmlformats.org/officeDocument/2006/relationships/image" Target="../media/image432.png"/><Relationship Id="rId21" Type="http://schemas.openxmlformats.org/officeDocument/2006/relationships/image" Target="../media/image450.png"/><Relationship Id="rId7" Type="http://schemas.openxmlformats.org/officeDocument/2006/relationships/image" Target="../media/image436.png"/><Relationship Id="rId12" Type="http://schemas.openxmlformats.org/officeDocument/2006/relationships/image" Target="../media/image441.png"/><Relationship Id="rId17" Type="http://schemas.openxmlformats.org/officeDocument/2006/relationships/image" Target="../media/image446.png"/><Relationship Id="rId25" Type="http://schemas.openxmlformats.org/officeDocument/2006/relationships/image" Target="../media/image454.png"/><Relationship Id="rId2" Type="http://schemas.openxmlformats.org/officeDocument/2006/relationships/image" Target="../media/image431.png"/><Relationship Id="rId16" Type="http://schemas.openxmlformats.org/officeDocument/2006/relationships/image" Target="../media/image445.png"/><Relationship Id="rId20" Type="http://schemas.openxmlformats.org/officeDocument/2006/relationships/image" Target="../media/image4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5.png"/><Relationship Id="rId11" Type="http://schemas.openxmlformats.org/officeDocument/2006/relationships/image" Target="../media/image440.png"/><Relationship Id="rId24" Type="http://schemas.openxmlformats.org/officeDocument/2006/relationships/image" Target="../media/image453.png"/><Relationship Id="rId5" Type="http://schemas.openxmlformats.org/officeDocument/2006/relationships/image" Target="../media/image434.png"/><Relationship Id="rId15" Type="http://schemas.openxmlformats.org/officeDocument/2006/relationships/image" Target="../media/image444.png"/><Relationship Id="rId23" Type="http://schemas.openxmlformats.org/officeDocument/2006/relationships/image" Target="../media/image452.png"/><Relationship Id="rId10" Type="http://schemas.openxmlformats.org/officeDocument/2006/relationships/image" Target="../media/image439.png"/><Relationship Id="rId19" Type="http://schemas.openxmlformats.org/officeDocument/2006/relationships/image" Target="../media/image448.png"/><Relationship Id="rId4" Type="http://schemas.openxmlformats.org/officeDocument/2006/relationships/image" Target="../media/image433.png"/><Relationship Id="rId9" Type="http://schemas.openxmlformats.org/officeDocument/2006/relationships/image" Target="../media/image438.png"/><Relationship Id="rId14" Type="http://schemas.openxmlformats.org/officeDocument/2006/relationships/image" Target="../media/image443.png"/><Relationship Id="rId22" Type="http://schemas.openxmlformats.org/officeDocument/2006/relationships/image" Target="../media/image451.png"/></Relationships>
</file>

<file path=ppt/slides/_rels/slide6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70.png"/><Relationship Id="rId21" Type="http://schemas.openxmlformats.org/officeDocument/2006/relationships/image" Target="../media/image474.png"/><Relationship Id="rId42" Type="http://schemas.openxmlformats.org/officeDocument/2006/relationships/image" Target="../media/image495.png"/><Relationship Id="rId63" Type="http://schemas.openxmlformats.org/officeDocument/2006/relationships/image" Target="../media/image516.png"/><Relationship Id="rId84" Type="http://schemas.openxmlformats.org/officeDocument/2006/relationships/image" Target="../media/image537.png"/><Relationship Id="rId16" Type="http://schemas.openxmlformats.org/officeDocument/2006/relationships/image" Target="../media/image469.png"/><Relationship Id="rId107" Type="http://schemas.openxmlformats.org/officeDocument/2006/relationships/image" Target="../media/image560.png"/><Relationship Id="rId11" Type="http://schemas.openxmlformats.org/officeDocument/2006/relationships/image" Target="../media/image464.png"/><Relationship Id="rId32" Type="http://schemas.openxmlformats.org/officeDocument/2006/relationships/image" Target="../media/image485.png"/><Relationship Id="rId37" Type="http://schemas.openxmlformats.org/officeDocument/2006/relationships/image" Target="../media/image490.png"/><Relationship Id="rId53" Type="http://schemas.openxmlformats.org/officeDocument/2006/relationships/image" Target="../media/image506.png"/><Relationship Id="rId58" Type="http://schemas.openxmlformats.org/officeDocument/2006/relationships/image" Target="../media/image511.png"/><Relationship Id="rId74" Type="http://schemas.openxmlformats.org/officeDocument/2006/relationships/image" Target="../media/image527.png"/><Relationship Id="rId79" Type="http://schemas.openxmlformats.org/officeDocument/2006/relationships/image" Target="../media/image532.png"/><Relationship Id="rId102" Type="http://schemas.openxmlformats.org/officeDocument/2006/relationships/image" Target="../media/image555.png"/><Relationship Id="rId123" Type="http://schemas.openxmlformats.org/officeDocument/2006/relationships/image" Target="../media/image576.png"/><Relationship Id="rId128" Type="http://schemas.openxmlformats.org/officeDocument/2006/relationships/image" Target="../media/image581.png"/><Relationship Id="rId5" Type="http://schemas.openxmlformats.org/officeDocument/2006/relationships/image" Target="../media/image458.png"/><Relationship Id="rId90" Type="http://schemas.openxmlformats.org/officeDocument/2006/relationships/image" Target="../media/image543.png"/><Relationship Id="rId95" Type="http://schemas.openxmlformats.org/officeDocument/2006/relationships/image" Target="../media/image548.png"/><Relationship Id="rId22" Type="http://schemas.openxmlformats.org/officeDocument/2006/relationships/image" Target="../media/image475.png"/><Relationship Id="rId27" Type="http://schemas.openxmlformats.org/officeDocument/2006/relationships/image" Target="../media/image480.png"/><Relationship Id="rId43" Type="http://schemas.openxmlformats.org/officeDocument/2006/relationships/image" Target="../media/image496.png"/><Relationship Id="rId48" Type="http://schemas.openxmlformats.org/officeDocument/2006/relationships/image" Target="../media/image501.png"/><Relationship Id="rId64" Type="http://schemas.openxmlformats.org/officeDocument/2006/relationships/image" Target="../media/image517.png"/><Relationship Id="rId69" Type="http://schemas.openxmlformats.org/officeDocument/2006/relationships/image" Target="../media/image522.png"/><Relationship Id="rId113" Type="http://schemas.openxmlformats.org/officeDocument/2006/relationships/image" Target="../media/image566.png"/><Relationship Id="rId118" Type="http://schemas.openxmlformats.org/officeDocument/2006/relationships/image" Target="../media/image571.png"/><Relationship Id="rId134" Type="http://schemas.openxmlformats.org/officeDocument/2006/relationships/image" Target="../media/image587.png"/><Relationship Id="rId80" Type="http://schemas.openxmlformats.org/officeDocument/2006/relationships/image" Target="../media/image533.png"/><Relationship Id="rId85" Type="http://schemas.openxmlformats.org/officeDocument/2006/relationships/image" Target="../media/image538.png"/><Relationship Id="rId12" Type="http://schemas.openxmlformats.org/officeDocument/2006/relationships/image" Target="../media/image465.png"/><Relationship Id="rId17" Type="http://schemas.openxmlformats.org/officeDocument/2006/relationships/image" Target="../media/image470.png"/><Relationship Id="rId33" Type="http://schemas.openxmlformats.org/officeDocument/2006/relationships/image" Target="../media/image486.png"/><Relationship Id="rId38" Type="http://schemas.openxmlformats.org/officeDocument/2006/relationships/image" Target="../media/image491.png"/><Relationship Id="rId59" Type="http://schemas.openxmlformats.org/officeDocument/2006/relationships/image" Target="../media/image512.png"/><Relationship Id="rId103" Type="http://schemas.openxmlformats.org/officeDocument/2006/relationships/image" Target="../media/image556.png"/><Relationship Id="rId108" Type="http://schemas.openxmlformats.org/officeDocument/2006/relationships/image" Target="../media/image561.png"/><Relationship Id="rId124" Type="http://schemas.openxmlformats.org/officeDocument/2006/relationships/image" Target="../media/image577.png"/><Relationship Id="rId129" Type="http://schemas.openxmlformats.org/officeDocument/2006/relationships/image" Target="../media/image582.png"/><Relationship Id="rId54" Type="http://schemas.openxmlformats.org/officeDocument/2006/relationships/image" Target="../media/image507.png"/><Relationship Id="rId70" Type="http://schemas.openxmlformats.org/officeDocument/2006/relationships/image" Target="../media/image523.png"/><Relationship Id="rId75" Type="http://schemas.openxmlformats.org/officeDocument/2006/relationships/image" Target="../media/image528.png"/><Relationship Id="rId91" Type="http://schemas.openxmlformats.org/officeDocument/2006/relationships/image" Target="../media/image544.png"/><Relationship Id="rId96" Type="http://schemas.openxmlformats.org/officeDocument/2006/relationships/image" Target="../media/image5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9.png"/><Relationship Id="rId23" Type="http://schemas.openxmlformats.org/officeDocument/2006/relationships/image" Target="../media/image476.png"/><Relationship Id="rId28" Type="http://schemas.openxmlformats.org/officeDocument/2006/relationships/image" Target="../media/image481.png"/><Relationship Id="rId49" Type="http://schemas.openxmlformats.org/officeDocument/2006/relationships/image" Target="../media/image502.png"/><Relationship Id="rId114" Type="http://schemas.openxmlformats.org/officeDocument/2006/relationships/image" Target="../media/image567.png"/><Relationship Id="rId119" Type="http://schemas.openxmlformats.org/officeDocument/2006/relationships/image" Target="../media/image572.png"/><Relationship Id="rId44" Type="http://schemas.openxmlformats.org/officeDocument/2006/relationships/image" Target="../media/image497.png"/><Relationship Id="rId60" Type="http://schemas.openxmlformats.org/officeDocument/2006/relationships/image" Target="../media/image513.png"/><Relationship Id="rId65" Type="http://schemas.openxmlformats.org/officeDocument/2006/relationships/image" Target="../media/image518.png"/><Relationship Id="rId81" Type="http://schemas.openxmlformats.org/officeDocument/2006/relationships/image" Target="../media/image534.png"/><Relationship Id="rId86" Type="http://schemas.openxmlformats.org/officeDocument/2006/relationships/image" Target="../media/image539.png"/><Relationship Id="rId130" Type="http://schemas.openxmlformats.org/officeDocument/2006/relationships/image" Target="../media/image583.png"/><Relationship Id="rId13" Type="http://schemas.openxmlformats.org/officeDocument/2006/relationships/image" Target="../media/image466.png"/><Relationship Id="rId18" Type="http://schemas.openxmlformats.org/officeDocument/2006/relationships/image" Target="../media/image471.png"/><Relationship Id="rId39" Type="http://schemas.openxmlformats.org/officeDocument/2006/relationships/image" Target="../media/image492.png"/><Relationship Id="rId109" Type="http://schemas.openxmlformats.org/officeDocument/2006/relationships/image" Target="../media/image562.png"/><Relationship Id="rId34" Type="http://schemas.openxmlformats.org/officeDocument/2006/relationships/image" Target="../media/image487.png"/><Relationship Id="rId50" Type="http://schemas.openxmlformats.org/officeDocument/2006/relationships/image" Target="../media/image503.png"/><Relationship Id="rId55" Type="http://schemas.openxmlformats.org/officeDocument/2006/relationships/image" Target="../media/image508.png"/><Relationship Id="rId76" Type="http://schemas.openxmlformats.org/officeDocument/2006/relationships/image" Target="../media/image529.png"/><Relationship Id="rId97" Type="http://schemas.openxmlformats.org/officeDocument/2006/relationships/image" Target="../media/image550.png"/><Relationship Id="rId104" Type="http://schemas.openxmlformats.org/officeDocument/2006/relationships/image" Target="../media/image557.png"/><Relationship Id="rId120" Type="http://schemas.openxmlformats.org/officeDocument/2006/relationships/image" Target="../media/image573.png"/><Relationship Id="rId125" Type="http://schemas.openxmlformats.org/officeDocument/2006/relationships/image" Target="../media/image578.png"/><Relationship Id="rId7" Type="http://schemas.openxmlformats.org/officeDocument/2006/relationships/image" Target="../media/image460.png"/><Relationship Id="rId71" Type="http://schemas.openxmlformats.org/officeDocument/2006/relationships/image" Target="../media/image524.png"/><Relationship Id="rId92" Type="http://schemas.openxmlformats.org/officeDocument/2006/relationships/image" Target="../media/image545.png"/><Relationship Id="rId2" Type="http://schemas.openxmlformats.org/officeDocument/2006/relationships/image" Target="../media/image455.png"/><Relationship Id="rId29" Type="http://schemas.openxmlformats.org/officeDocument/2006/relationships/image" Target="../media/image482.png"/><Relationship Id="rId24" Type="http://schemas.openxmlformats.org/officeDocument/2006/relationships/image" Target="../media/image477.png"/><Relationship Id="rId40" Type="http://schemas.openxmlformats.org/officeDocument/2006/relationships/image" Target="../media/image493.png"/><Relationship Id="rId45" Type="http://schemas.openxmlformats.org/officeDocument/2006/relationships/image" Target="../media/image498.png"/><Relationship Id="rId66" Type="http://schemas.openxmlformats.org/officeDocument/2006/relationships/image" Target="../media/image519.png"/><Relationship Id="rId87" Type="http://schemas.openxmlformats.org/officeDocument/2006/relationships/image" Target="../media/image540.png"/><Relationship Id="rId110" Type="http://schemas.openxmlformats.org/officeDocument/2006/relationships/image" Target="../media/image563.png"/><Relationship Id="rId115" Type="http://schemas.openxmlformats.org/officeDocument/2006/relationships/image" Target="../media/image568.png"/><Relationship Id="rId131" Type="http://schemas.openxmlformats.org/officeDocument/2006/relationships/image" Target="../media/image584.png"/><Relationship Id="rId61" Type="http://schemas.openxmlformats.org/officeDocument/2006/relationships/image" Target="../media/image514.png"/><Relationship Id="rId82" Type="http://schemas.openxmlformats.org/officeDocument/2006/relationships/image" Target="../media/image535.png"/><Relationship Id="rId19" Type="http://schemas.openxmlformats.org/officeDocument/2006/relationships/image" Target="../media/image472.png"/><Relationship Id="rId14" Type="http://schemas.openxmlformats.org/officeDocument/2006/relationships/image" Target="../media/image467.png"/><Relationship Id="rId30" Type="http://schemas.openxmlformats.org/officeDocument/2006/relationships/image" Target="../media/image483.png"/><Relationship Id="rId35" Type="http://schemas.openxmlformats.org/officeDocument/2006/relationships/image" Target="../media/image488.png"/><Relationship Id="rId56" Type="http://schemas.openxmlformats.org/officeDocument/2006/relationships/image" Target="../media/image509.png"/><Relationship Id="rId77" Type="http://schemas.openxmlformats.org/officeDocument/2006/relationships/image" Target="../media/image530.png"/><Relationship Id="rId100" Type="http://schemas.openxmlformats.org/officeDocument/2006/relationships/image" Target="../media/image553.png"/><Relationship Id="rId105" Type="http://schemas.openxmlformats.org/officeDocument/2006/relationships/image" Target="../media/image558.png"/><Relationship Id="rId126" Type="http://schemas.openxmlformats.org/officeDocument/2006/relationships/image" Target="../media/image579.png"/><Relationship Id="rId8" Type="http://schemas.openxmlformats.org/officeDocument/2006/relationships/image" Target="../media/image461.png"/><Relationship Id="rId51" Type="http://schemas.openxmlformats.org/officeDocument/2006/relationships/image" Target="../media/image504.png"/><Relationship Id="rId72" Type="http://schemas.openxmlformats.org/officeDocument/2006/relationships/image" Target="../media/image525.png"/><Relationship Id="rId93" Type="http://schemas.openxmlformats.org/officeDocument/2006/relationships/image" Target="../media/image546.png"/><Relationship Id="rId98" Type="http://schemas.openxmlformats.org/officeDocument/2006/relationships/image" Target="../media/image551.png"/><Relationship Id="rId121" Type="http://schemas.openxmlformats.org/officeDocument/2006/relationships/image" Target="../media/image574.png"/><Relationship Id="rId3" Type="http://schemas.openxmlformats.org/officeDocument/2006/relationships/image" Target="../media/image456.png"/><Relationship Id="rId25" Type="http://schemas.openxmlformats.org/officeDocument/2006/relationships/image" Target="../media/image478.png"/><Relationship Id="rId46" Type="http://schemas.openxmlformats.org/officeDocument/2006/relationships/image" Target="../media/image499.png"/><Relationship Id="rId67" Type="http://schemas.openxmlformats.org/officeDocument/2006/relationships/image" Target="../media/image520.png"/><Relationship Id="rId116" Type="http://schemas.openxmlformats.org/officeDocument/2006/relationships/image" Target="../media/image569.png"/><Relationship Id="rId20" Type="http://schemas.openxmlformats.org/officeDocument/2006/relationships/image" Target="../media/image473.png"/><Relationship Id="rId41" Type="http://schemas.openxmlformats.org/officeDocument/2006/relationships/image" Target="../media/image494.png"/><Relationship Id="rId62" Type="http://schemas.openxmlformats.org/officeDocument/2006/relationships/image" Target="../media/image515.png"/><Relationship Id="rId83" Type="http://schemas.openxmlformats.org/officeDocument/2006/relationships/image" Target="../media/image536.png"/><Relationship Id="rId88" Type="http://schemas.openxmlformats.org/officeDocument/2006/relationships/image" Target="../media/image541.png"/><Relationship Id="rId111" Type="http://schemas.openxmlformats.org/officeDocument/2006/relationships/image" Target="../media/image564.png"/><Relationship Id="rId132" Type="http://schemas.openxmlformats.org/officeDocument/2006/relationships/image" Target="../media/image585.png"/><Relationship Id="rId15" Type="http://schemas.openxmlformats.org/officeDocument/2006/relationships/image" Target="../media/image468.png"/><Relationship Id="rId36" Type="http://schemas.openxmlformats.org/officeDocument/2006/relationships/image" Target="../media/image489.png"/><Relationship Id="rId57" Type="http://schemas.openxmlformats.org/officeDocument/2006/relationships/image" Target="../media/image510.png"/><Relationship Id="rId106" Type="http://schemas.openxmlformats.org/officeDocument/2006/relationships/image" Target="../media/image559.png"/><Relationship Id="rId127" Type="http://schemas.openxmlformats.org/officeDocument/2006/relationships/image" Target="../media/image580.png"/><Relationship Id="rId10" Type="http://schemas.openxmlformats.org/officeDocument/2006/relationships/image" Target="../media/image463.png"/><Relationship Id="rId31" Type="http://schemas.openxmlformats.org/officeDocument/2006/relationships/image" Target="../media/image484.png"/><Relationship Id="rId52" Type="http://schemas.openxmlformats.org/officeDocument/2006/relationships/image" Target="../media/image505.png"/><Relationship Id="rId73" Type="http://schemas.openxmlformats.org/officeDocument/2006/relationships/image" Target="../media/image526.png"/><Relationship Id="rId78" Type="http://schemas.openxmlformats.org/officeDocument/2006/relationships/image" Target="../media/image531.png"/><Relationship Id="rId94" Type="http://schemas.openxmlformats.org/officeDocument/2006/relationships/image" Target="../media/image547.png"/><Relationship Id="rId99" Type="http://schemas.openxmlformats.org/officeDocument/2006/relationships/image" Target="../media/image552.png"/><Relationship Id="rId101" Type="http://schemas.openxmlformats.org/officeDocument/2006/relationships/image" Target="../media/image554.png"/><Relationship Id="rId122" Type="http://schemas.openxmlformats.org/officeDocument/2006/relationships/image" Target="../media/image575.png"/><Relationship Id="rId4" Type="http://schemas.openxmlformats.org/officeDocument/2006/relationships/image" Target="../media/image457.png"/><Relationship Id="rId9" Type="http://schemas.openxmlformats.org/officeDocument/2006/relationships/image" Target="../media/image462.png"/><Relationship Id="rId26" Type="http://schemas.openxmlformats.org/officeDocument/2006/relationships/image" Target="../media/image479.png"/><Relationship Id="rId47" Type="http://schemas.openxmlformats.org/officeDocument/2006/relationships/image" Target="../media/image500.png"/><Relationship Id="rId68" Type="http://schemas.openxmlformats.org/officeDocument/2006/relationships/image" Target="../media/image521.png"/><Relationship Id="rId89" Type="http://schemas.openxmlformats.org/officeDocument/2006/relationships/image" Target="../media/image542.png"/><Relationship Id="rId112" Type="http://schemas.openxmlformats.org/officeDocument/2006/relationships/image" Target="../media/image565.png"/><Relationship Id="rId133" Type="http://schemas.openxmlformats.org/officeDocument/2006/relationships/image" Target="../media/image58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9.png"/><Relationship Id="rId2" Type="http://schemas.openxmlformats.org/officeDocument/2006/relationships/image" Target="../media/image58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2.png"/><Relationship Id="rId2" Type="http://schemas.openxmlformats.org/officeDocument/2006/relationships/image" Target="../media/image59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usa.siemens.com/ste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4628" y="539750"/>
            <a:ext cx="16211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14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contenido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4627" y="1888491"/>
            <a:ext cx="4147820" cy="62760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Introducción.................................................</a:t>
            </a:r>
            <a:r>
              <a:rPr sz="1150" spc="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..............................2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775"/>
              </a:spcBef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Distribución.de.Energía.Residencial..................................................</a:t>
            </a:r>
            <a:r>
              <a:rPr sz="1000" spc="1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.....4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755"/>
              </a:spcBef>
            </a:pP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Centros.de.Carga..................................................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.............................6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95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Construcción.del.centro.de.carga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.............8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905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Interruptores.de.circuito.residenciales..................................................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Protección.de.falla.a.tierra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</a:t>
            </a: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..............23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85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Protección.de.falla.de.arco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....................25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855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sobretensiones....................................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.......................30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765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Red.del.centro.de.carga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.....................34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845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Clasificación.de.interrupción.del.centro.de.carga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.37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665"/>
              </a:spcBef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Centros.de.carga.de.equipos.de.entrada.de.servicio</a:t>
            </a:r>
            <a:r>
              <a:rPr sz="11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.........40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Sistemas.de.alimentación..............................................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...............4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845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Conexión.a.la.tierra.del.centro.de.carga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..............44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665"/>
              </a:spcBef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Centros.de.carga.de.la.serie.PL....................................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..........46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25"/>
              </a:spcBef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3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..........48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75"/>
              </a:spcBef>
            </a:pP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Centros.de.carga.EQ.de.Siemens....................................</a:t>
            </a:r>
            <a:r>
              <a:rPr sz="1100" spc="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...........50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685"/>
              </a:spcBef>
            </a:pP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Centros.de.carga.lista.del.generador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</a:t>
            </a: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....53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835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Centros.de.carga.del.panel.de.elevador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.............54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815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Números.de.catálogo.del.centro.de.carga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.....55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805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Dimensionando.El.Centro.de.Carga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..........57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805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Desconexiones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........................66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705"/>
              </a:spcBef>
            </a:pP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Medición.Residencial....................................................</a:t>
            </a:r>
            <a:r>
              <a:rPr sz="1100" spc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................67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35"/>
              </a:spcBef>
            </a:pP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Revisar.Respuestas.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....................................................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final...............................................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..........................72</a:t>
            </a:r>
            <a:endParaRPr sz="115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8902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2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480" y="527050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480" y="1874521"/>
            <a:ext cx="3898265" cy="20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Bienvenido.a.otro.curso.de.la.serie.STEP,.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iemens.</a:t>
            </a:r>
            <a:r>
              <a:rPr sz="900" spc="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T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técnico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mi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educación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PAGS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programa,.diseñado.para.preparar.nuestros.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distribuidores.para.vender.los.productos.de.Siemens.Industry,.Inc..más. 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efectivamente..Este.curso.cubre.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Conceptos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básicos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los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centros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.y.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Al.finalizar.la.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los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.usted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debería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capaz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de: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81280" indent="-69215">
              <a:spcBef>
                <a:spcPts val="5"/>
              </a:spcBef>
              <a:buChar char="•"/>
              <a:tabLst>
                <a:tab pos="81915" algn="l"/>
              </a:tabLst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Explicar.la.función.de.un.centro.de.carga.en.los.residenciales.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poder.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99771" y="4448812"/>
            <a:ext cx="36556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Distinga.entre.los.términos.tablero.y.centro.de.carga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99770" y="4852673"/>
            <a:ext cx="23939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Explicar.la.necesidad.de.protección.del.circuito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9770" y="5212083"/>
            <a:ext cx="29083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Identificar.varios.componentes.de.un.centro.de.carga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480" y="4076702"/>
            <a:ext cx="219138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Definir.el.término.centro.de.carga</a:t>
            </a:r>
            <a:endParaRPr sz="900">
              <a:latin typeface="Microsoft Sans Serif"/>
              <a:cs typeface="Microsoft Sans Serif"/>
            </a:endParaRPr>
          </a:p>
          <a:p>
            <a:pPr marL="109220" indent="-97155">
              <a:spcBef>
                <a:spcPts val="1440"/>
              </a:spcBef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spcBef>
                <a:spcPts val="1440"/>
              </a:spcBef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spcBef>
                <a:spcPts val="1440"/>
              </a:spcBef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spcBef>
                <a:spcPts val="1440"/>
              </a:spcBef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99744" y="5529582"/>
            <a:ext cx="35833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Distinguir.entre.un.interruptor.principal.y.una.orejeta.principal.solamente.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479" y="6012182"/>
            <a:ext cx="4337050" cy="2932726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09855" marR="196215" indent="-109855">
              <a:lnSpc>
                <a:spcPct val="127800"/>
              </a:lnSpc>
              <a:spcBef>
                <a:spcPts val="3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Identificar.varios.sistemas.de.suministro.de.energía.utilizados.en.residenciales. </a:t>
            </a:r>
            <a:r>
              <a:rPr sz="800" spc="-20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  <a:buChar char="•"/>
            </a:pPr>
            <a:endParaRPr sz="1050">
              <a:latin typeface="Microsoft Sans Serif"/>
              <a:cs typeface="Microsoft Sans Serif"/>
            </a:endParaRPr>
          </a:p>
          <a:p>
            <a:pPr marL="109855" marR="508000" indent="-109855">
              <a:lnSpc>
                <a:spcPct val="12080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Explicar.el.uso.de.los.centros.de.carga.como.entrada.de.servicio.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buChar char="•"/>
            </a:pPr>
            <a:endParaRPr sz="1050">
              <a:latin typeface="Microsoft Sans Serif"/>
              <a:cs typeface="Microsoft Sans Serif"/>
            </a:endParaRPr>
          </a:p>
          <a:p>
            <a:pPr marL="109855" marR="472440" indent="-109855">
              <a:lnSpc>
                <a:spcPct val="12080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Describir.las.técnicas.adecuadas.de.conexión.a.tierra.del.servicio.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centros.de.carga.de.entrada.y.aguas.abajo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Char char="•"/>
            </a:pPr>
            <a:endParaRPr sz="950">
              <a:latin typeface="Microsoft Sans Serif"/>
              <a:cs typeface="Microsoft Sans Serif"/>
            </a:endParaRPr>
          </a:p>
          <a:p>
            <a:pPr marL="109855" marR="5080" indent="-109855">
              <a:lnSpc>
                <a:spcPct val="12780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Identificar.los.tipos.de.interruptores.automáticos.usados.en.las.cargas.de.Siemens.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har char="•"/>
            </a:pPr>
            <a:endParaRPr sz="1100">
              <a:latin typeface="Microsoft Sans Serif"/>
              <a:cs typeface="Microsoft Sans Serif"/>
            </a:endParaRPr>
          </a:p>
          <a:p>
            <a:pPr marL="76835" indent="-64769">
              <a:spcBef>
                <a:spcPts val="675"/>
              </a:spcBef>
              <a:buChar char="•"/>
              <a:tabLst>
                <a:tab pos="77470" algn="l"/>
              </a:tabLst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Identificar.los.productos.del.centro.de.carga.de.Siemens.y.sus.características.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902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3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821" y="486815"/>
            <a:ext cx="4719955" cy="3347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689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Este.conocimiento.lo.ayudará.a.comprender.mejor.a.los.clientes.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aplicaciones..Además,.podrá.describir.productos.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a.los.clientes.y.determinar.diferencias.importantes.entre.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productos..Usted.debe.completar.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Fundamentos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Electricidad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.antes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intentando.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centro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endParaRPr sz="900">
              <a:latin typeface="Arial"/>
              <a:cs typeface="Arial"/>
            </a:endParaRPr>
          </a:p>
          <a:p>
            <a:pPr marL="12700" marR="46355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..Una.comprensión.de.muchos.</a:t>
            </a:r>
            <a:r>
              <a:rPr sz="90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de.los.conceptos.tratados.en.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Fundamentos</a:t>
            </a:r>
            <a:r>
              <a:rPr sz="900" b="1" spc="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-2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Electricidad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básicos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los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82930">
              <a:lnSpc>
                <a:spcPct val="150000"/>
              </a:lnSpc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Después.de.haber.completado.este.curso,.si.desea.determinar.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cómo.bien.ha.retenido.la.información.cubierta,.puede.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completar.un.examen.final.en.línea.como.se.describirá.más</a:t>
            </a:r>
            <a:r>
              <a:rPr sz="800" spc="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adelante.en.este.curso..Si.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usted.aprueba.el.examen,.se.dará.la.oportunidad.de.imprimir.un.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certificado.de.finalización.de.su.computadora.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Siemens.es.una.marca.comercial.de.Siemens.AG..Nombres.de.productos.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mencionados.pueden.ser.marcas.comerciales.o.marcas.comerciales.registradas.de.sus. 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respectivas.empresas..Las.especificaciones.están.sujetas.a.cambios.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sin.aviso.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0" y="3965351"/>
            <a:ext cx="4004310" cy="24527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NFPA70®,.National.Electrical.Code®,.y.NEC®.están.registrados. 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marcas.marcas.de.la.National.Fire.Protection.Association®,.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Quincy,.MA.02</a:t>
            </a:r>
            <a:r>
              <a:rPr sz="10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69..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86360">
              <a:lnSpc>
                <a:spcPct val="133300"/>
              </a:lnSpc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NEMA®es.una.marca.comercial.registrada.y.una.marca.de.servicio.de.la. 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Asociación.Nacional.de.Fabricantes.de.Electricidad,.Rosslyn,.VA.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22209.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 marR="69215">
              <a:lnSpc>
                <a:spcPct val="120000"/>
              </a:lnSpc>
            </a:pP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Underwriters.Laboratories.Inc.®.y.UL®.están.registrados.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 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comerciales.de.Underwriters.Laboratories.Inc.,.Northbrook,.IL.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60062-2096.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/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demás.marcas.son.propiedad.de.sus.respectivos.titulares.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437" y="3541039"/>
            <a:ext cx="3379048" cy="274454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730" y="546351"/>
            <a:ext cx="282257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13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3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13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02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4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729" y="1877310"/>
            <a:ext cx="42087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sistema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distribución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 energía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.distribuye.energía.eléctrica.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en.un.edificio..Los.sistemas.de.distribución.de.energía.se.utilizan.en.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cada.edificio.residencial,.comercial.e.industrial..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899" y="2632961"/>
            <a:ext cx="16675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Distribución</a:t>
            </a:r>
            <a:r>
              <a:rPr sz="10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Residencial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29" y="2671061"/>
            <a:ext cx="414020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mayoría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nosotros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estamos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familiarizados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se.encuentra.en.la.energía.promedio.de.los.hogares,.comprada.de.un.servicio.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compañía,.ingresa.a.la.casa.a.traves.de.un.medidor.que.registra.la.</a:t>
            </a:r>
            <a:r>
              <a:rPr sz="750" spc="1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energía.eléctrica.usada..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29" y="6477250"/>
            <a:ext cx="3996690" cy="243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La.energía.entrante.entonces.normalmente.va.a.un.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centro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.cual.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proporciona.control.de.circuito.y.protección.sobrecorriente..La.potencia.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se.distribuye.desde.el.centro.de.carga.a.varios.circuitos.derivados.para.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iluminación,.electrodomésticos.y.tomas.eléctricas..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0160">
              <a:lnSpc>
                <a:spcPct val="120000"/>
              </a:lnSpc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veces,.particularmente.cuando.ha.habido.adicionales.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construcción,.un.segundo.centro.de.carga,.a.veces.llamado.un.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subpanel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,.puede.instalarse.y.alimentarse.desde.la.carga.principal.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centrar.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6985">
              <a:lnSpc>
                <a:spcPct val="141200"/>
              </a:lnSpc>
            </a:pP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requiere.una.planificación.cuidadosa.para.que.la.distribución.de.energía.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sistema.de.forma.segura.y.eficiente.suministra.un.servicio.eléctrico.adecuado.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para.las.necesidades.presentes.y.posibles.futuras..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91003" y="539892"/>
            <a:ext cx="2847975" cy="2539365"/>
            <a:chOff x="3036402" y="539891"/>
            <a:chExt cx="2847975" cy="2539365"/>
          </a:xfrm>
        </p:grpSpPr>
        <p:sp>
          <p:nvSpPr>
            <p:cNvPr id="3" name="object 3"/>
            <p:cNvSpPr/>
            <p:nvPr/>
          </p:nvSpPr>
          <p:spPr>
            <a:xfrm>
              <a:off x="3518281" y="2207767"/>
              <a:ext cx="276860" cy="196215"/>
            </a:xfrm>
            <a:custGeom>
              <a:avLst/>
              <a:gdLst/>
              <a:ahLst/>
              <a:cxnLst/>
              <a:rect l="l" t="t" r="r" b="b"/>
              <a:pathLst>
                <a:path w="276860" h="196214">
                  <a:moveTo>
                    <a:pt x="61912" y="53657"/>
                  </a:moveTo>
                  <a:lnTo>
                    <a:pt x="10325" y="0"/>
                  </a:lnTo>
                  <a:lnTo>
                    <a:pt x="0" y="0"/>
                  </a:lnTo>
                  <a:lnTo>
                    <a:pt x="0" y="78422"/>
                  </a:lnTo>
                  <a:lnTo>
                    <a:pt x="2070" y="72237"/>
                  </a:lnTo>
                  <a:lnTo>
                    <a:pt x="8267" y="70180"/>
                  </a:lnTo>
                  <a:lnTo>
                    <a:pt x="18580" y="68110"/>
                  </a:lnTo>
                  <a:lnTo>
                    <a:pt x="61912" y="53657"/>
                  </a:lnTo>
                  <a:close/>
                </a:path>
                <a:path w="276860" h="196214">
                  <a:moveTo>
                    <a:pt x="276555" y="185737"/>
                  </a:moveTo>
                  <a:lnTo>
                    <a:pt x="143687" y="144462"/>
                  </a:lnTo>
                  <a:lnTo>
                    <a:pt x="49301" y="114350"/>
                  </a:lnTo>
                  <a:lnTo>
                    <a:pt x="0" y="97002"/>
                  </a:lnTo>
                  <a:lnTo>
                    <a:pt x="0" y="117640"/>
                  </a:lnTo>
                  <a:lnTo>
                    <a:pt x="249720" y="196062"/>
                  </a:lnTo>
                  <a:lnTo>
                    <a:pt x="276555" y="185737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18280" y="2325408"/>
              <a:ext cx="23495" cy="36195"/>
            </a:xfrm>
            <a:custGeom>
              <a:avLst/>
              <a:gdLst/>
              <a:ahLst/>
              <a:cxnLst/>
              <a:rect l="l" t="t" r="r" b="b"/>
              <a:pathLst>
                <a:path w="23495" h="36194">
                  <a:moveTo>
                    <a:pt x="0" y="0"/>
                  </a:moveTo>
                  <a:lnTo>
                    <a:pt x="1384" y="31648"/>
                  </a:lnTo>
                  <a:lnTo>
                    <a:pt x="9626" y="35763"/>
                  </a:lnTo>
                  <a:lnTo>
                    <a:pt x="23393" y="6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36402" y="1585201"/>
              <a:ext cx="2228215" cy="1471295"/>
            </a:xfrm>
            <a:custGeom>
              <a:avLst/>
              <a:gdLst/>
              <a:ahLst/>
              <a:cxnLst/>
              <a:rect l="l" t="t" r="r" b="b"/>
              <a:pathLst>
                <a:path w="2228215" h="1471295">
                  <a:moveTo>
                    <a:pt x="452986" y="0"/>
                  </a:moveTo>
                  <a:lnTo>
                    <a:pt x="192839" y="0"/>
                  </a:lnTo>
                  <a:lnTo>
                    <a:pt x="200826" y="47922"/>
                  </a:lnTo>
                  <a:lnTo>
                    <a:pt x="208816" y="97789"/>
                  </a:lnTo>
                  <a:lnTo>
                    <a:pt x="216179" y="148781"/>
                  </a:lnTo>
                  <a:lnTo>
                    <a:pt x="222286" y="200076"/>
                  </a:lnTo>
                  <a:lnTo>
                    <a:pt x="226505" y="250854"/>
                  </a:lnTo>
                  <a:lnTo>
                    <a:pt x="228208" y="300293"/>
                  </a:lnTo>
                  <a:lnTo>
                    <a:pt x="226765" y="347572"/>
                  </a:lnTo>
                  <a:lnTo>
                    <a:pt x="221546" y="391870"/>
                  </a:lnTo>
                  <a:lnTo>
                    <a:pt x="211920" y="432366"/>
                  </a:lnTo>
                  <a:lnTo>
                    <a:pt x="197258" y="468239"/>
                  </a:lnTo>
                  <a:lnTo>
                    <a:pt x="150307" y="522833"/>
                  </a:lnTo>
                  <a:lnTo>
                    <a:pt x="120272" y="545592"/>
                  </a:lnTo>
                  <a:lnTo>
                    <a:pt x="91983" y="571143"/>
                  </a:lnTo>
                  <a:lnTo>
                    <a:pt x="43576" y="628984"/>
                  </a:lnTo>
                  <a:lnTo>
                    <a:pt x="10958" y="693081"/>
                  </a:lnTo>
                  <a:lnTo>
                    <a:pt x="0" y="760163"/>
                  </a:lnTo>
                  <a:lnTo>
                    <a:pt x="4478" y="793800"/>
                  </a:lnTo>
                  <a:lnTo>
                    <a:pt x="37020" y="859221"/>
                  </a:lnTo>
                  <a:lnTo>
                    <a:pt x="66552" y="890186"/>
                  </a:lnTo>
                  <a:lnTo>
                    <a:pt x="105902" y="919443"/>
                  </a:lnTo>
                  <a:lnTo>
                    <a:pt x="155806" y="946581"/>
                  </a:lnTo>
                  <a:lnTo>
                    <a:pt x="196170" y="967276"/>
                  </a:lnTo>
                  <a:lnTo>
                    <a:pt x="234633" y="990948"/>
                  </a:lnTo>
                  <a:lnTo>
                    <a:pt x="269784" y="1017325"/>
                  </a:lnTo>
                  <a:lnTo>
                    <a:pt x="300209" y="1046134"/>
                  </a:lnTo>
                  <a:lnTo>
                    <a:pt x="324495" y="1077102"/>
                  </a:lnTo>
                  <a:lnTo>
                    <a:pt x="349002" y="1144423"/>
                  </a:lnTo>
                  <a:lnTo>
                    <a:pt x="346398" y="1180230"/>
                  </a:lnTo>
                  <a:lnTo>
                    <a:pt x="332004" y="1217104"/>
                  </a:lnTo>
                  <a:lnTo>
                    <a:pt x="304408" y="1254772"/>
                  </a:lnTo>
                  <a:lnTo>
                    <a:pt x="291244" y="1274561"/>
                  </a:lnTo>
                  <a:lnTo>
                    <a:pt x="293117" y="1312695"/>
                  </a:lnTo>
                  <a:lnTo>
                    <a:pt x="327456" y="1348324"/>
                  </a:lnTo>
                  <a:lnTo>
                    <a:pt x="388101" y="1380757"/>
                  </a:lnTo>
                  <a:lnTo>
                    <a:pt x="426362" y="1395558"/>
                  </a:lnTo>
                  <a:lnTo>
                    <a:pt x="468889" y="1409300"/>
                  </a:lnTo>
                  <a:lnTo>
                    <a:pt x="514911" y="1421896"/>
                  </a:lnTo>
                  <a:lnTo>
                    <a:pt x="563658" y="1433259"/>
                  </a:lnTo>
                  <a:lnTo>
                    <a:pt x="614359" y="1443304"/>
                  </a:lnTo>
                  <a:lnTo>
                    <a:pt x="666245" y="1451942"/>
                  </a:lnTo>
                  <a:lnTo>
                    <a:pt x="718545" y="1459089"/>
                  </a:lnTo>
                  <a:lnTo>
                    <a:pt x="770488" y="1464656"/>
                  </a:lnTo>
                  <a:lnTo>
                    <a:pt x="821306" y="1468558"/>
                  </a:lnTo>
                  <a:lnTo>
                    <a:pt x="870226" y="1470707"/>
                  </a:lnTo>
                  <a:lnTo>
                    <a:pt x="916480" y="1471017"/>
                  </a:lnTo>
                  <a:lnTo>
                    <a:pt x="959297" y="1469402"/>
                  </a:lnTo>
                  <a:lnTo>
                    <a:pt x="1054070" y="1463922"/>
                  </a:lnTo>
                  <a:lnTo>
                    <a:pt x="1162656" y="1458577"/>
                  </a:lnTo>
                  <a:lnTo>
                    <a:pt x="1280120" y="1453504"/>
                  </a:lnTo>
                  <a:lnTo>
                    <a:pt x="1401524" y="1448838"/>
                  </a:lnTo>
                  <a:lnTo>
                    <a:pt x="1580219" y="1442902"/>
                  </a:lnTo>
                  <a:lnTo>
                    <a:pt x="1689874" y="1439850"/>
                  </a:lnTo>
                  <a:lnTo>
                    <a:pt x="1786190" y="1437682"/>
                  </a:lnTo>
                  <a:lnTo>
                    <a:pt x="1864231" y="1436532"/>
                  </a:lnTo>
                  <a:lnTo>
                    <a:pt x="1894855" y="1436382"/>
                  </a:lnTo>
                  <a:lnTo>
                    <a:pt x="1933956" y="1436952"/>
                  </a:lnTo>
                  <a:lnTo>
                    <a:pt x="1977501" y="1438564"/>
                  </a:lnTo>
                  <a:lnTo>
                    <a:pt x="2024517" y="1441077"/>
                  </a:lnTo>
                  <a:lnTo>
                    <a:pt x="2074029" y="1444346"/>
                  </a:lnTo>
                  <a:lnTo>
                    <a:pt x="2125065" y="1448229"/>
                  </a:lnTo>
                  <a:lnTo>
                    <a:pt x="2176650" y="1452581"/>
                  </a:lnTo>
                  <a:lnTo>
                    <a:pt x="2227811" y="1457261"/>
                  </a:lnTo>
                  <a:lnTo>
                    <a:pt x="882258" y="1004366"/>
                  </a:lnTo>
                  <a:lnTo>
                    <a:pt x="840466" y="995144"/>
                  </a:lnTo>
                  <a:lnTo>
                    <a:pt x="804861" y="995595"/>
                  </a:lnTo>
                  <a:lnTo>
                    <a:pt x="770805" y="1001464"/>
                  </a:lnTo>
                  <a:lnTo>
                    <a:pt x="733656" y="1008494"/>
                  </a:lnTo>
                  <a:lnTo>
                    <a:pt x="690059" y="1011068"/>
                  </a:lnTo>
                  <a:lnTo>
                    <a:pt x="641819" y="1007457"/>
                  </a:lnTo>
                  <a:lnTo>
                    <a:pt x="592031" y="999205"/>
                  </a:lnTo>
                  <a:lnTo>
                    <a:pt x="543791" y="987856"/>
                  </a:lnTo>
                  <a:lnTo>
                    <a:pt x="492197" y="972765"/>
                  </a:lnTo>
                  <a:lnTo>
                    <a:pt x="437508" y="953803"/>
                  </a:lnTo>
                  <a:lnTo>
                    <a:pt x="390557" y="933291"/>
                  </a:lnTo>
                  <a:lnTo>
                    <a:pt x="354701" y="895821"/>
                  </a:lnTo>
                  <a:lnTo>
                    <a:pt x="361154" y="880024"/>
                  </a:lnTo>
                  <a:lnTo>
                    <a:pt x="378438" y="866546"/>
                  </a:lnTo>
                  <a:lnTo>
                    <a:pt x="403456" y="855776"/>
                  </a:lnTo>
                  <a:lnTo>
                    <a:pt x="421256" y="846552"/>
                  </a:lnTo>
                  <a:lnTo>
                    <a:pt x="422029" y="837714"/>
                  </a:lnTo>
                  <a:lnTo>
                    <a:pt x="410421" y="829652"/>
                  </a:lnTo>
                  <a:lnTo>
                    <a:pt x="391073" y="822756"/>
                  </a:lnTo>
                  <a:lnTo>
                    <a:pt x="351346" y="809331"/>
                  </a:lnTo>
                  <a:lnTo>
                    <a:pt x="296141" y="789724"/>
                  </a:lnTo>
                  <a:lnTo>
                    <a:pt x="266281" y="774245"/>
                  </a:lnTo>
                  <a:lnTo>
                    <a:pt x="261573" y="758767"/>
                  </a:lnTo>
                  <a:lnTo>
                    <a:pt x="279308" y="743289"/>
                  </a:lnTo>
                  <a:lnTo>
                    <a:pt x="316778" y="727811"/>
                  </a:lnTo>
                  <a:lnTo>
                    <a:pt x="452986" y="665556"/>
                  </a:lnTo>
                  <a:lnTo>
                    <a:pt x="452986" y="0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97975" y="2250757"/>
              <a:ext cx="2395855" cy="828040"/>
            </a:xfrm>
            <a:custGeom>
              <a:avLst/>
              <a:gdLst/>
              <a:ahLst/>
              <a:cxnLst/>
              <a:rect l="l" t="t" r="r" b="b"/>
              <a:pathLst>
                <a:path w="2395854" h="828039">
                  <a:moveTo>
                    <a:pt x="191412" y="0"/>
                  </a:moveTo>
                  <a:lnTo>
                    <a:pt x="55205" y="62255"/>
                  </a:lnTo>
                  <a:lnTo>
                    <a:pt x="17735" y="77733"/>
                  </a:lnTo>
                  <a:lnTo>
                    <a:pt x="0" y="93211"/>
                  </a:lnTo>
                  <a:lnTo>
                    <a:pt x="4707" y="108689"/>
                  </a:lnTo>
                  <a:lnTo>
                    <a:pt x="34567" y="124167"/>
                  </a:lnTo>
                  <a:lnTo>
                    <a:pt x="103703" y="148423"/>
                  </a:lnTo>
                  <a:lnTo>
                    <a:pt x="129500" y="157200"/>
                  </a:lnTo>
                  <a:lnTo>
                    <a:pt x="148847" y="164095"/>
                  </a:lnTo>
                  <a:lnTo>
                    <a:pt x="160456" y="172158"/>
                  </a:lnTo>
                  <a:lnTo>
                    <a:pt x="159682" y="180996"/>
                  </a:lnTo>
                  <a:lnTo>
                    <a:pt x="141882" y="190220"/>
                  </a:lnTo>
                  <a:lnTo>
                    <a:pt x="116865" y="200990"/>
                  </a:lnTo>
                  <a:lnTo>
                    <a:pt x="99580" y="214468"/>
                  </a:lnTo>
                  <a:lnTo>
                    <a:pt x="128984" y="267734"/>
                  </a:lnTo>
                  <a:lnTo>
                    <a:pt x="175934" y="288247"/>
                  </a:lnTo>
                  <a:lnTo>
                    <a:pt x="230624" y="307209"/>
                  </a:lnTo>
                  <a:lnTo>
                    <a:pt x="282217" y="322300"/>
                  </a:lnTo>
                  <a:lnTo>
                    <a:pt x="330457" y="333649"/>
                  </a:lnTo>
                  <a:lnTo>
                    <a:pt x="380245" y="341901"/>
                  </a:lnTo>
                  <a:lnTo>
                    <a:pt x="428486" y="345512"/>
                  </a:lnTo>
                  <a:lnTo>
                    <a:pt x="472082" y="342938"/>
                  </a:lnTo>
                  <a:lnTo>
                    <a:pt x="509232" y="335908"/>
                  </a:lnTo>
                  <a:lnTo>
                    <a:pt x="543288" y="330039"/>
                  </a:lnTo>
                  <a:lnTo>
                    <a:pt x="578892" y="329588"/>
                  </a:lnTo>
                  <a:lnTo>
                    <a:pt x="620685" y="338810"/>
                  </a:lnTo>
                  <a:lnTo>
                    <a:pt x="1966237" y="791705"/>
                  </a:lnTo>
                  <a:lnTo>
                    <a:pt x="2030989" y="798089"/>
                  </a:lnTo>
                  <a:lnTo>
                    <a:pt x="2091150" y="804467"/>
                  </a:lnTo>
                  <a:lnTo>
                    <a:pt x="2144526" y="810519"/>
                  </a:lnTo>
                  <a:lnTo>
                    <a:pt x="2188925" y="815923"/>
                  </a:lnTo>
                  <a:lnTo>
                    <a:pt x="2222155" y="820356"/>
                  </a:lnTo>
                  <a:lnTo>
                    <a:pt x="2270903" y="825683"/>
                  </a:lnTo>
                  <a:lnTo>
                    <a:pt x="2323266" y="827920"/>
                  </a:lnTo>
                  <a:lnTo>
                    <a:pt x="2368409" y="824998"/>
                  </a:lnTo>
                  <a:lnTo>
                    <a:pt x="2395497" y="814844"/>
                  </a:lnTo>
                  <a:lnTo>
                    <a:pt x="809166" y="298907"/>
                  </a:lnTo>
                  <a:lnTo>
                    <a:pt x="809166" y="314045"/>
                  </a:lnTo>
                  <a:lnTo>
                    <a:pt x="805512" y="317526"/>
                  </a:lnTo>
                  <a:lnTo>
                    <a:pt x="797475" y="319203"/>
                  </a:lnTo>
                  <a:lnTo>
                    <a:pt x="789438" y="318301"/>
                  </a:lnTo>
                  <a:lnTo>
                    <a:pt x="785785" y="314045"/>
                  </a:lnTo>
                  <a:lnTo>
                    <a:pt x="784401" y="290664"/>
                  </a:lnTo>
                  <a:lnTo>
                    <a:pt x="546377" y="212928"/>
                  </a:lnTo>
                  <a:lnTo>
                    <a:pt x="519296" y="237942"/>
                  </a:lnTo>
                  <a:lnTo>
                    <a:pt x="510494" y="237071"/>
                  </a:lnTo>
                  <a:lnTo>
                    <a:pt x="503045" y="235623"/>
                  </a:lnTo>
                  <a:lnTo>
                    <a:pt x="503045" y="245935"/>
                  </a:lnTo>
                  <a:lnTo>
                    <a:pt x="352398" y="299593"/>
                  </a:lnTo>
                  <a:lnTo>
                    <a:pt x="203795" y="250075"/>
                  </a:lnTo>
                  <a:lnTo>
                    <a:pt x="203795" y="184023"/>
                  </a:lnTo>
                  <a:lnTo>
                    <a:pt x="197610" y="179895"/>
                  </a:lnTo>
                  <a:lnTo>
                    <a:pt x="197610" y="169583"/>
                  </a:lnTo>
                  <a:lnTo>
                    <a:pt x="229931" y="110413"/>
                  </a:lnTo>
                  <a:lnTo>
                    <a:pt x="191412" y="96659"/>
                  </a:lnTo>
                  <a:lnTo>
                    <a:pt x="191412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00438" y="1293387"/>
              <a:ext cx="289560" cy="292100"/>
            </a:xfrm>
            <a:custGeom>
              <a:avLst/>
              <a:gdLst/>
              <a:ahLst/>
              <a:cxnLst/>
              <a:rect l="l" t="t" r="r" b="b"/>
              <a:pathLst>
                <a:path w="289560" h="292100">
                  <a:moveTo>
                    <a:pt x="274423" y="0"/>
                  </a:moveTo>
                  <a:lnTo>
                    <a:pt x="268427" y="1733"/>
                  </a:lnTo>
                  <a:lnTo>
                    <a:pt x="261407" y="11203"/>
                  </a:lnTo>
                  <a:lnTo>
                    <a:pt x="263940" y="21946"/>
                  </a:lnTo>
                  <a:lnTo>
                    <a:pt x="265526" y="31863"/>
                  </a:lnTo>
                  <a:lnTo>
                    <a:pt x="255663" y="38855"/>
                  </a:lnTo>
                  <a:lnTo>
                    <a:pt x="255282" y="48634"/>
                  </a:lnTo>
                  <a:lnTo>
                    <a:pt x="253923" y="53650"/>
                  </a:lnTo>
                  <a:lnTo>
                    <a:pt x="260337" y="60927"/>
                  </a:lnTo>
                  <a:lnTo>
                    <a:pt x="254734" y="67545"/>
                  </a:lnTo>
                  <a:lnTo>
                    <a:pt x="247886" y="67914"/>
                  </a:lnTo>
                  <a:lnTo>
                    <a:pt x="241765" y="63379"/>
                  </a:lnTo>
                  <a:lnTo>
                    <a:pt x="238340" y="55289"/>
                  </a:lnTo>
                  <a:lnTo>
                    <a:pt x="228174" y="58637"/>
                  </a:lnTo>
                  <a:lnTo>
                    <a:pt x="223524" y="65509"/>
                  </a:lnTo>
                  <a:lnTo>
                    <a:pt x="224987" y="74005"/>
                  </a:lnTo>
                  <a:lnTo>
                    <a:pt x="233159" y="82225"/>
                  </a:lnTo>
                  <a:lnTo>
                    <a:pt x="223259" y="94011"/>
                  </a:lnTo>
                  <a:lnTo>
                    <a:pt x="219314" y="107795"/>
                  </a:lnTo>
                  <a:lnTo>
                    <a:pt x="222463" y="121253"/>
                  </a:lnTo>
                  <a:lnTo>
                    <a:pt x="233845" y="132060"/>
                  </a:lnTo>
                  <a:lnTo>
                    <a:pt x="212938" y="144636"/>
                  </a:lnTo>
                  <a:lnTo>
                    <a:pt x="199450" y="127147"/>
                  </a:lnTo>
                  <a:lnTo>
                    <a:pt x="186671" y="107041"/>
                  </a:lnTo>
                  <a:lnTo>
                    <a:pt x="167894" y="111765"/>
                  </a:lnTo>
                  <a:lnTo>
                    <a:pt x="167081" y="106076"/>
                  </a:lnTo>
                  <a:lnTo>
                    <a:pt x="161683" y="100755"/>
                  </a:lnTo>
                  <a:lnTo>
                    <a:pt x="161620" y="93884"/>
                  </a:lnTo>
                  <a:lnTo>
                    <a:pt x="150273" y="90535"/>
                  </a:lnTo>
                  <a:lnTo>
                    <a:pt x="139284" y="88440"/>
                  </a:lnTo>
                  <a:lnTo>
                    <a:pt x="129623" y="90439"/>
                  </a:lnTo>
                  <a:lnTo>
                    <a:pt x="122262" y="99370"/>
                  </a:lnTo>
                  <a:lnTo>
                    <a:pt x="120596" y="111021"/>
                  </a:lnTo>
                  <a:lnTo>
                    <a:pt x="125582" y="119659"/>
                  </a:lnTo>
                  <a:lnTo>
                    <a:pt x="142722" y="134727"/>
                  </a:lnTo>
                  <a:lnTo>
                    <a:pt x="134503" y="140411"/>
                  </a:lnTo>
                  <a:lnTo>
                    <a:pt x="124821" y="143088"/>
                  </a:lnTo>
                  <a:lnTo>
                    <a:pt x="115112" y="142144"/>
                  </a:lnTo>
                  <a:lnTo>
                    <a:pt x="106807" y="136962"/>
                  </a:lnTo>
                  <a:lnTo>
                    <a:pt x="102904" y="141979"/>
                  </a:lnTo>
                  <a:lnTo>
                    <a:pt x="99675" y="146562"/>
                  </a:lnTo>
                  <a:lnTo>
                    <a:pt x="97895" y="151980"/>
                  </a:lnTo>
                  <a:lnTo>
                    <a:pt x="98336" y="159505"/>
                  </a:lnTo>
                  <a:lnTo>
                    <a:pt x="86867" y="152280"/>
                  </a:lnTo>
                  <a:lnTo>
                    <a:pt x="73329" y="140750"/>
                  </a:lnTo>
                  <a:lnTo>
                    <a:pt x="60620" y="133559"/>
                  </a:lnTo>
                  <a:lnTo>
                    <a:pt x="51638" y="139350"/>
                  </a:lnTo>
                  <a:lnTo>
                    <a:pt x="52066" y="130059"/>
                  </a:lnTo>
                  <a:lnTo>
                    <a:pt x="48745" y="123732"/>
                  </a:lnTo>
                  <a:lnTo>
                    <a:pt x="42172" y="120658"/>
                  </a:lnTo>
                  <a:lnTo>
                    <a:pt x="32842" y="121125"/>
                  </a:lnTo>
                  <a:lnTo>
                    <a:pt x="32600" y="127107"/>
                  </a:lnTo>
                  <a:lnTo>
                    <a:pt x="28956" y="133368"/>
                  </a:lnTo>
                  <a:lnTo>
                    <a:pt x="29667" y="139236"/>
                  </a:lnTo>
                  <a:lnTo>
                    <a:pt x="23335" y="128179"/>
                  </a:lnTo>
                  <a:lnTo>
                    <a:pt x="16233" y="117696"/>
                  </a:lnTo>
                  <a:lnTo>
                    <a:pt x="8432" y="109928"/>
                  </a:lnTo>
                  <a:lnTo>
                    <a:pt x="0" y="107016"/>
                  </a:lnTo>
                  <a:lnTo>
                    <a:pt x="7981" y="152629"/>
                  </a:lnTo>
                  <a:lnTo>
                    <a:pt x="11201" y="173451"/>
                  </a:lnTo>
                  <a:lnTo>
                    <a:pt x="16793" y="215572"/>
                  </a:lnTo>
                  <a:lnTo>
                    <a:pt x="20378" y="239794"/>
                  </a:lnTo>
                  <a:lnTo>
                    <a:pt x="28803" y="291813"/>
                  </a:lnTo>
                  <a:lnTo>
                    <a:pt x="288950" y="291813"/>
                  </a:lnTo>
                  <a:lnTo>
                    <a:pt x="288950" y="8997"/>
                  </a:lnTo>
                  <a:lnTo>
                    <a:pt x="284782" y="4229"/>
                  </a:lnTo>
                  <a:lnTo>
                    <a:pt x="279908" y="1031"/>
                  </a:lnTo>
                  <a:lnTo>
                    <a:pt x="274423" y="0"/>
                  </a:lnTo>
                  <a:close/>
                </a:path>
              </a:pathLst>
            </a:custGeom>
            <a:solidFill>
              <a:srgbClr val="9A9C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36157" y="539891"/>
              <a:ext cx="767715" cy="913130"/>
            </a:xfrm>
            <a:custGeom>
              <a:avLst/>
              <a:gdLst/>
              <a:ahLst/>
              <a:cxnLst/>
              <a:rect l="l" t="t" r="r" b="b"/>
              <a:pathLst>
                <a:path w="767714" h="913130">
                  <a:moveTo>
                    <a:pt x="586539" y="0"/>
                  </a:moveTo>
                  <a:lnTo>
                    <a:pt x="545304" y="2053"/>
                  </a:lnTo>
                  <a:lnTo>
                    <a:pt x="501900" y="6494"/>
                  </a:lnTo>
                  <a:lnTo>
                    <a:pt x="456920" y="13307"/>
                  </a:lnTo>
                  <a:lnTo>
                    <a:pt x="410955" y="22478"/>
                  </a:lnTo>
                  <a:lnTo>
                    <a:pt x="364596" y="33994"/>
                  </a:lnTo>
                  <a:lnTo>
                    <a:pt x="318435" y="47840"/>
                  </a:lnTo>
                  <a:lnTo>
                    <a:pt x="273063" y="64001"/>
                  </a:lnTo>
                  <a:lnTo>
                    <a:pt x="229074" y="82464"/>
                  </a:lnTo>
                  <a:lnTo>
                    <a:pt x="187057" y="103213"/>
                  </a:lnTo>
                  <a:lnTo>
                    <a:pt x="147605" y="126236"/>
                  </a:lnTo>
                  <a:lnTo>
                    <a:pt x="111309" y="151517"/>
                  </a:lnTo>
                  <a:lnTo>
                    <a:pt x="78760" y="179043"/>
                  </a:lnTo>
                  <a:lnTo>
                    <a:pt x="50552" y="208798"/>
                  </a:lnTo>
                  <a:lnTo>
                    <a:pt x="17107" y="272728"/>
                  </a:lnTo>
                  <a:lnTo>
                    <a:pt x="7482" y="312259"/>
                  </a:lnTo>
                  <a:lnTo>
                    <a:pt x="1942" y="355885"/>
                  </a:lnTo>
                  <a:lnTo>
                    <a:pt x="0" y="402892"/>
                  </a:lnTo>
                  <a:lnTo>
                    <a:pt x="1170" y="452567"/>
                  </a:lnTo>
                  <a:lnTo>
                    <a:pt x="4967" y="504199"/>
                  </a:lnTo>
                  <a:lnTo>
                    <a:pt x="10904" y="557073"/>
                  </a:lnTo>
                  <a:lnTo>
                    <a:pt x="18497" y="610478"/>
                  </a:lnTo>
                  <a:lnTo>
                    <a:pt x="27259" y="663701"/>
                  </a:lnTo>
                  <a:lnTo>
                    <a:pt x="36704" y="716028"/>
                  </a:lnTo>
                  <a:lnTo>
                    <a:pt x="64280" y="860512"/>
                  </a:lnTo>
                  <a:lnTo>
                    <a:pt x="72713" y="863424"/>
                  </a:lnTo>
                  <a:lnTo>
                    <a:pt x="80514" y="871192"/>
                  </a:lnTo>
                  <a:lnTo>
                    <a:pt x="87615" y="881675"/>
                  </a:lnTo>
                  <a:lnTo>
                    <a:pt x="93948" y="892731"/>
                  </a:lnTo>
                  <a:lnTo>
                    <a:pt x="93236" y="886864"/>
                  </a:lnTo>
                  <a:lnTo>
                    <a:pt x="96881" y="880603"/>
                  </a:lnTo>
                  <a:lnTo>
                    <a:pt x="97123" y="874621"/>
                  </a:lnTo>
                  <a:lnTo>
                    <a:pt x="106453" y="874154"/>
                  </a:lnTo>
                  <a:lnTo>
                    <a:pt x="113026" y="877228"/>
                  </a:lnTo>
                  <a:lnTo>
                    <a:pt x="116346" y="883555"/>
                  </a:lnTo>
                  <a:lnTo>
                    <a:pt x="115919" y="892846"/>
                  </a:lnTo>
                  <a:lnTo>
                    <a:pt x="124901" y="887055"/>
                  </a:lnTo>
                  <a:lnTo>
                    <a:pt x="137610" y="894246"/>
                  </a:lnTo>
                  <a:lnTo>
                    <a:pt x="151148" y="905776"/>
                  </a:lnTo>
                  <a:lnTo>
                    <a:pt x="162616" y="913001"/>
                  </a:lnTo>
                  <a:lnTo>
                    <a:pt x="162176" y="905476"/>
                  </a:lnTo>
                  <a:lnTo>
                    <a:pt x="163956" y="900058"/>
                  </a:lnTo>
                  <a:lnTo>
                    <a:pt x="167185" y="895475"/>
                  </a:lnTo>
                  <a:lnTo>
                    <a:pt x="171087" y="890458"/>
                  </a:lnTo>
                  <a:lnTo>
                    <a:pt x="179392" y="895640"/>
                  </a:lnTo>
                  <a:lnTo>
                    <a:pt x="189102" y="896584"/>
                  </a:lnTo>
                  <a:lnTo>
                    <a:pt x="198784" y="893907"/>
                  </a:lnTo>
                  <a:lnTo>
                    <a:pt x="207003" y="888223"/>
                  </a:lnTo>
                  <a:lnTo>
                    <a:pt x="189863" y="873154"/>
                  </a:lnTo>
                  <a:lnTo>
                    <a:pt x="184877" y="864516"/>
                  </a:lnTo>
                  <a:lnTo>
                    <a:pt x="186543" y="852866"/>
                  </a:lnTo>
                  <a:lnTo>
                    <a:pt x="193904" y="843935"/>
                  </a:lnTo>
                  <a:lnTo>
                    <a:pt x="203564" y="841936"/>
                  </a:lnTo>
                  <a:lnTo>
                    <a:pt x="214554" y="844031"/>
                  </a:lnTo>
                  <a:lnTo>
                    <a:pt x="225901" y="847380"/>
                  </a:lnTo>
                  <a:lnTo>
                    <a:pt x="225964" y="854250"/>
                  </a:lnTo>
                  <a:lnTo>
                    <a:pt x="231362" y="859572"/>
                  </a:lnTo>
                  <a:lnTo>
                    <a:pt x="232174" y="865261"/>
                  </a:lnTo>
                  <a:lnTo>
                    <a:pt x="250952" y="860537"/>
                  </a:lnTo>
                  <a:lnTo>
                    <a:pt x="263731" y="880643"/>
                  </a:lnTo>
                  <a:lnTo>
                    <a:pt x="277219" y="898132"/>
                  </a:lnTo>
                  <a:lnTo>
                    <a:pt x="298125" y="885556"/>
                  </a:lnTo>
                  <a:lnTo>
                    <a:pt x="286744" y="874749"/>
                  </a:lnTo>
                  <a:lnTo>
                    <a:pt x="283595" y="861291"/>
                  </a:lnTo>
                  <a:lnTo>
                    <a:pt x="287540" y="847507"/>
                  </a:lnTo>
                  <a:lnTo>
                    <a:pt x="297440" y="835721"/>
                  </a:lnTo>
                  <a:lnTo>
                    <a:pt x="289268" y="827501"/>
                  </a:lnTo>
                  <a:lnTo>
                    <a:pt x="287805" y="819005"/>
                  </a:lnTo>
                  <a:lnTo>
                    <a:pt x="292455" y="812133"/>
                  </a:lnTo>
                  <a:lnTo>
                    <a:pt x="302621" y="808784"/>
                  </a:lnTo>
                  <a:lnTo>
                    <a:pt x="306046" y="816875"/>
                  </a:lnTo>
                  <a:lnTo>
                    <a:pt x="312167" y="821410"/>
                  </a:lnTo>
                  <a:lnTo>
                    <a:pt x="319014" y="821041"/>
                  </a:lnTo>
                  <a:lnTo>
                    <a:pt x="324618" y="814423"/>
                  </a:lnTo>
                  <a:lnTo>
                    <a:pt x="318204" y="807146"/>
                  </a:lnTo>
                  <a:lnTo>
                    <a:pt x="319563" y="802130"/>
                  </a:lnTo>
                  <a:lnTo>
                    <a:pt x="319944" y="792351"/>
                  </a:lnTo>
                  <a:lnTo>
                    <a:pt x="329807" y="785359"/>
                  </a:lnTo>
                  <a:lnTo>
                    <a:pt x="328221" y="775442"/>
                  </a:lnTo>
                  <a:lnTo>
                    <a:pt x="325688" y="764699"/>
                  </a:lnTo>
                  <a:lnTo>
                    <a:pt x="332708" y="755229"/>
                  </a:lnTo>
                  <a:lnTo>
                    <a:pt x="338704" y="753495"/>
                  </a:lnTo>
                  <a:lnTo>
                    <a:pt x="344188" y="754527"/>
                  </a:lnTo>
                  <a:lnTo>
                    <a:pt x="349063" y="757725"/>
                  </a:lnTo>
                  <a:lnTo>
                    <a:pt x="353231" y="762493"/>
                  </a:lnTo>
                  <a:lnTo>
                    <a:pt x="353231" y="412417"/>
                  </a:lnTo>
                  <a:lnTo>
                    <a:pt x="303701" y="398663"/>
                  </a:lnTo>
                  <a:lnTo>
                    <a:pt x="289947" y="373898"/>
                  </a:lnTo>
                  <a:lnTo>
                    <a:pt x="320211" y="373898"/>
                  </a:lnTo>
                  <a:lnTo>
                    <a:pt x="749471" y="113879"/>
                  </a:lnTo>
                  <a:lnTo>
                    <a:pt x="762459" y="91279"/>
                  </a:lnTo>
                  <a:lnTo>
                    <a:pt x="767363" y="71209"/>
                  </a:lnTo>
                  <a:lnTo>
                    <a:pt x="764773" y="53655"/>
                  </a:lnTo>
                  <a:lnTo>
                    <a:pt x="717963" y="15939"/>
                  </a:lnTo>
                  <a:lnTo>
                    <a:pt x="660138" y="3110"/>
                  </a:lnTo>
                  <a:lnTo>
                    <a:pt x="625014" y="347"/>
                  </a:lnTo>
                  <a:lnTo>
                    <a:pt x="586539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26104" y="619366"/>
              <a:ext cx="1410970" cy="381635"/>
            </a:xfrm>
            <a:custGeom>
              <a:avLst/>
              <a:gdLst/>
              <a:ahLst/>
              <a:cxnLst/>
              <a:rect l="l" t="t" r="r" b="b"/>
              <a:pathLst>
                <a:path w="1410970" h="381634">
                  <a:moveTo>
                    <a:pt x="1287780" y="0"/>
                  </a:moveTo>
                  <a:lnTo>
                    <a:pt x="1247234" y="2647"/>
                  </a:lnTo>
                  <a:lnTo>
                    <a:pt x="1199525" y="8317"/>
                  </a:lnTo>
                  <a:lnTo>
                    <a:pt x="1146566" y="16067"/>
                  </a:lnTo>
                  <a:lnTo>
                    <a:pt x="1032560" y="34047"/>
                  </a:lnTo>
                  <a:lnTo>
                    <a:pt x="975343" y="42393"/>
                  </a:lnTo>
                  <a:lnTo>
                    <a:pt x="920535" y="49055"/>
                  </a:lnTo>
                  <a:lnTo>
                    <a:pt x="870053" y="53093"/>
                  </a:lnTo>
                  <a:lnTo>
                    <a:pt x="825811" y="53565"/>
                  </a:lnTo>
                  <a:lnTo>
                    <a:pt x="789724" y="49529"/>
                  </a:lnTo>
                  <a:lnTo>
                    <a:pt x="718178" y="42074"/>
                  </a:lnTo>
                  <a:lnTo>
                    <a:pt x="659698" y="47990"/>
                  </a:lnTo>
                  <a:lnTo>
                    <a:pt x="613262" y="60177"/>
                  </a:lnTo>
                  <a:lnTo>
                    <a:pt x="577850" y="71539"/>
                  </a:lnTo>
                  <a:lnTo>
                    <a:pt x="512152" y="81992"/>
                  </a:lnTo>
                  <a:lnTo>
                    <a:pt x="469157" y="74641"/>
                  </a:lnTo>
                  <a:lnTo>
                    <a:pt x="450926" y="56455"/>
                  </a:lnTo>
                  <a:lnTo>
                    <a:pt x="459524" y="34404"/>
                  </a:lnTo>
                  <a:lnTo>
                    <a:pt x="30264" y="294424"/>
                  </a:lnTo>
                  <a:lnTo>
                    <a:pt x="0" y="294424"/>
                  </a:lnTo>
                  <a:lnTo>
                    <a:pt x="13754" y="319189"/>
                  </a:lnTo>
                  <a:lnTo>
                    <a:pt x="63284" y="332943"/>
                  </a:lnTo>
                  <a:lnTo>
                    <a:pt x="315061" y="381101"/>
                  </a:lnTo>
                  <a:lnTo>
                    <a:pt x="319576" y="365688"/>
                  </a:lnTo>
                  <a:lnTo>
                    <a:pt x="310934" y="353758"/>
                  </a:lnTo>
                  <a:lnTo>
                    <a:pt x="293005" y="341057"/>
                  </a:lnTo>
                  <a:lnTo>
                    <a:pt x="269659" y="323329"/>
                  </a:lnTo>
                  <a:lnTo>
                    <a:pt x="249731" y="303071"/>
                  </a:lnTo>
                  <a:lnTo>
                    <a:pt x="240250" y="285138"/>
                  </a:lnTo>
                  <a:lnTo>
                    <a:pt x="242378" y="268756"/>
                  </a:lnTo>
                  <a:lnTo>
                    <a:pt x="289463" y="239930"/>
                  </a:lnTo>
                  <a:lnTo>
                    <a:pt x="332092" y="230970"/>
                  </a:lnTo>
                  <a:lnTo>
                    <a:pt x="385229" y="224269"/>
                  </a:lnTo>
                  <a:lnTo>
                    <a:pt x="1408849" y="38531"/>
                  </a:lnTo>
                  <a:lnTo>
                    <a:pt x="1410512" y="37960"/>
                  </a:lnTo>
                  <a:lnTo>
                    <a:pt x="1400235" y="22901"/>
                  </a:lnTo>
                  <a:lnTo>
                    <a:pt x="1378583" y="10374"/>
                  </a:lnTo>
                  <a:lnTo>
                    <a:pt x="1342213" y="2150"/>
                  </a:lnTo>
                  <a:lnTo>
                    <a:pt x="128778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17252" y="1303159"/>
              <a:ext cx="2348230" cy="1369060"/>
            </a:xfrm>
            <a:custGeom>
              <a:avLst/>
              <a:gdLst/>
              <a:ahLst/>
              <a:cxnLst/>
              <a:rect l="l" t="t" r="r" b="b"/>
              <a:pathLst>
                <a:path w="2348229" h="1369060">
                  <a:moveTo>
                    <a:pt x="2267026" y="1322171"/>
                  </a:moveTo>
                  <a:lnTo>
                    <a:pt x="2251265" y="1275575"/>
                  </a:lnTo>
                  <a:lnTo>
                    <a:pt x="2233053" y="1238288"/>
                  </a:lnTo>
                  <a:lnTo>
                    <a:pt x="2218880" y="1203121"/>
                  </a:lnTo>
                  <a:lnTo>
                    <a:pt x="2215210" y="1162862"/>
                  </a:lnTo>
                  <a:lnTo>
                    <a:pt x="2228507" y="1110310"/>
                  </a:lnTo>
                  <a:lnTo>
                    <a:pt x="2233892" y="1094270"/>
                  </a:lnTo>
                  <a:lnTo>
                    <a:pt x="2238641" y="1075321"/>
                  </a:lnTo>
                  <a:lnTo>
                    <a:pt x="2242439" y="1054506"/>
                  </a:lnTo>
                  <a:lnTo>
                    <a:pt x="2244928" y="1032802"/>
                  </a:lnTo>
                  <a:lnTo>
                    <a:pt x="1720138" y="892238"/>
                  </a:lnTo>
                  <a:lnTo>
                    <a:pt x="1542643" y="964463"/>
                  </a:lnTo>
                  <a:lnTo>
                    <a:pt x="1540586" y="1065580"/>
                  </a:lnTo>
                  <a:lnTo>
                    <a:pt x="1526146" y="1071765"/>
                  </a:lnTo>
                  <a:lnTo>
                    <a:pt x="1509636" y="1069708"/>
                  </a:lnTo>
                  <a:lnTo>
                    <a:pt x="1509636" y="976845"/>
                  </a:lnTo>
                  <a:lnTo>
                    <a:pt x="1453908" y="997483"/>
                  </a:lnTo>
                  <a:lnTo>
                    <a:pt x="1453908" y="1038758"/>
                  </a:lnTo>
                  <a:lnTo>
                    <a:pt x="1437398" y="1047013"/>
                  </a:lnTo>
                  <a:lnTo>
                    <a:pt x="1425028" y="1042885"/>
                  </a:lnTo>
                  <a:lnTo>
                    <a:pt x="1425028" y="1009853"/>
                  </a:lnTo>
                  <a:lnTo>
                    <a:pt x="1253718" y="1075905"/>
                  </a:lnTo>
                  <a:lnTo>
                    <a:pt x="1253718" y="1181163"/>
                  </a:lnTo>
                  <a:lnTo>
                    <a:pt x="1237221" y="1189405"/>
                  </a:lnTo>
                  <a:lnTo>
                    <a:pt x="1220711" y="1183220"/>
                  </a:lnTo>
                  <a:lnTo>
                    <a:pt x="1216583" y="1088288"/>
                  </a:lnTo>
                  <a:lnTo>
                    <a:pt x="1150531" y="1115123"/>
                  </a:lnTo>
                  <a:lnTo>
                    <a:pt x="1150531" y="1148130"/>
                  </a:lnTo>
                  <a:lnTo>
                    <a:pt x="1131963" y="1156398"/>
                  </a:lnTo>
                  <a:lnTo>
                    <a:pt x="1115466" y="1152258"/>
                  </a:lnTo>
                  <a:lnTo>
                    <a:pt x="1115466" y="1129563"/>
                  </a:lnTo>
                  <a:lnTo>
                    <a:pt x="964793" y="1185278"/>
                  </a:lnTo>
                  <a:lnTo>
                    <a:pt x="940041" y="1177036"/>
                  </a:lnTo>
                  <a:lnTo>
                    <a:pt x="940041" y="727138"/>
                  </a:lnTo>
                  <a:lnTo>
                    <a:pt x="902881" y="718870"/>
                  </a:lnTo>
                  <a:lnTo>
                    <a:pt x="779068" y="758088"/>
                  </a:lnTo>
                  <a:lnTo>
                    <a:pt x="779068" y="842695"/>
                  </a:lnTo>
                  <a:lnTo>
                    <a:pt x="644918" y="888111"/>
                  </a:lnTo>
                  <a:lnTo>
                    <a:pt x="519036" y="853020"/>
                  </a:lnTo>
                  <a:lnTo>
                    <a:pt x="518541" y="846747"/>
                  </a:lnTo>
                  <a:lnTo>
                    <a:pt x="233197" y="942784"/>
                  </a:lnTo>
                  <a:lnTo>
                    <a:pt x="515937" y="1030490"/>
                  </a:lnTo>
                  <a:lnTo>
                    <a:pt x="516420" y="1019098"/>
                  </a:lnTo>
                  <a:lnTo>
                    <a:pt x="519023" y="1009738"/>
                  </a:lnTo>
                  <a:lnTo>
                    <a:pt x="523189" y="1002499"/>
                  </a:lnTo>
                  <a:lnTo>
                    <a:pt x="528320" y="997483"/>
                  </a:lnTo>
                  <a:lnTo>
                    <a:pt x="527291" y="958265"/>
                  </a:lnTo>
                  <a:lnTo>
                    <a:pt x="557212" y="946912"/>
                  </a:lnTo>
                  <a:lnTo>
                    <a:pt x="623252" y="967549"/>
                  </a:lnTo>
                  <a:lnTo>
                    <a:pt x="625309" y="1105827"/>
                  </a:lnTo>
                  <a:lnTo>
                    <a:pt x="677938" y="1123365"/>
                  </a:lnTo>
                  <a:lnTo>
                    <a:pt x="727468" y="1135761"/>
                  </a:lnTo>
                  <a:lnTo>
                    <a:pt x="754303" y="1150200"/>
                  </a:lnTo>
                  <a:lnTo>
                    <a:pt x="785266" y="1148130"/>
                  </a:lnTo>
                  <a:lnTo>
                    <a:pt x="810031" y="1170838"/>
                  </a:lnTo>
                  <a:lnTo>
                    <a:pt x="886383" y="1158455"/>
                  </a:lnTo>
                  <a:lnTo>
                    <a:pt x="933843" y="1179093"/>
                  </a:lnTo>
                  <a:lnTo>
                    <a:pt x="933843" y="1199730"/>
                  </a:lnTo>
                  <a:lnTo>
                    <a:pt x="962736" y="1214170"/>
                  </a:lnTo>
                  <a:lnTo>
                    <a:pt x="991641" y="1216228"/>
                  </a:lnTo>
                  <a:lnTo>
                    <a:pt x="1018463" y="1228623"/>
                  </a:lnTo>
                  <a:lnTo>
                    <a:pt x="1051483" y="1230680"/>
                  </a:lnTo>
                  <a:lnTo>
                    <a:pt x="1074191" y="1247190"/>
                  </a:lnTo>
                  <a:lnTo>
                    <a:pt x="1092758" y="1245133"/>
                  </a:lnTo>
                  <a:lnTo>
                    <a:pt x="1115466" y="1253388"/>
                  </a:lnTo>
                  <a:lnTo>
                    <a:pt x="1125778" y="1267828"/>
                  </a:lnTo>
                  <a:lnTo>
                    <a:pt x="1162926" y="1294663"/>
                  </a:lnTo>
                  <a:lnTo>
                    <a:pt x="1198016" y="1294663"/>
                  </a:lnTo>
                  <a:lnTo>
                    <a:pt x="1237221" y="1300861"/>
                  </a:lnTo>
                  <a:lnTo>
                    <a:pt x="1266113" y="1319415"/>
                  </a:lnTo>
                  <a:lnTo>
                    <a:pt x="1375486" y="1317358"/>
                  </a:lnTo>
                  <a:lnTo>
                    <a:pt x="1412633" y="1337995"/>
                  </a:lnTo>
                  <a:lnTo>
                    <a:pt x="1482801" y="1329740"/>
                  </a:lnTo>
                  <a:lnTo>
                    <a:pt x="1488998" y="1346263"/>
                  </a:lnTo>
                  <a:lnTo>
                    <a:pt x="1509636" y="1352448"/>
                  </a:lnTo>
                  <a:lnTo>
                    <a:pt x="1517891" y="1366901"/>
                  </a:lnTo>
                  <a:lnTo>
                    <a:pt x="1654098" y="1368958"/>
                  </a:lnTo>
                  <a:lnTo>
                    <a:pt x="1695373" y="1354505"/>
                  </a:lnTo>
                  <a:lnTo>
                    <a:pt x="1761413" y="1366901"/>
                  </a:lnTo>
                  <a:lnTo>
                    <a:pt x="1804746" y="1354505"/>
                  </a:lnTo>
                  <a:lnTo>
                    <a:pt x="1843963" y="1366901"/>
                  </a:lnTo>
                  <a:lnTo>
                    <a:pt x="1870786" y="1342136"/>
                  </a:lnTo>
                  <a:lnTo>
                    <a:pt x="1895551" y="1340053"/>
                  </a:lnTo>
                  <a:lnTo>
                    <a:pt x="1899691" y="1325626"/>
                  </a:lnTo>
                  <a:lnTo>
                    <a:pt x="1934756" y="1325626"/>
                  </a:lnTo>
                  <a:lnTo>
                    <a:pt x="1943023" y="1309103"/>
                  </a:lnTo>
                  <a:lnTo>
                    <a:pt x="2027631" y="1302918"/>
                  </a:lnTo>
                  <a:lnTo>
                    <a:pt x="2046211" y="1284351"/>
                  </a:lnTo>
                  <a:lnTo>
                    <a:pt x="2062721" y="1282280"/>
                  </a:lnTo>
                  <a:lnTo>
                    <a:pt x="2071662" y="1267142"/>
                  </a:lnTo>
                  <a:lnTo>
                    <a:pt x="2267026" y="1322171"/>
                  </a:lnTo>
                  <a:close/>
                </a:path>
                <a:path w="2348229" h="1369060">
                  <a:moveTo>
                    <a:pt x="2347861" y="279984"/>
                  </a:moveTo>
                  <a:lnTo>
                    <a:pt x="2192731" y="242150"/>
                  </a:lnTo>
                  <a:lnTo>
                    <a:pt x="1961603" y="320573"/>
                  </a:lnTo>
                  <a:lnTo>
                    <a:pt x="1932698" y="313690"/>
                  </a:lnTo>
                  <a:lnTo>
                    <a:pt x="1932698" y="310946"/>
                  </a:lnTo>
                  <a:lnTo>
                    <a:pt x="1932698" y="280670"/>
                  </a:lnTo>
                  <a:lnTo>
                    <a:pt x="1727708" y="240766"/>
                  </a:lnTo>
                  <a:lnTo>
                    <a:pt x="1711198" y="246265"/>
                  </a:lnTo>
                  <a:lnTo>
                    <a:pt x="1709813" y="255905"/>
                  </a:lnTo>
                  <a:lnTo>
                    <a:pt x="1540586" y="310946"/>
                  </a:lnTo>
                  <a:lnTo>
                    <a:pt x="1426400" y="286181"/>
                  </a:lnTo>
                  <a:lnTo>
                    <a:pt x="1255788" y="339826"/>
                  </a:lnTo>
                  <a:lnTo>
                    <a:pt x="1229664" y="332943"/>
                  </a:lnTo>
                  <a:lnTo>
                    <a:pt x="1228750" y="154444"/>
                  </a:lnTo>
                  <a:lnTo>
                    <a:pt x="1228572" y="116941"/>
                  </a:lnTo>
                  <a:lnTo>
                    <a:pt x="1228267" y="56413"/>
                  </a:lnTo>
                  <a:lnTo>
                    <a:pt x="932472" y="0"/>
                  </a:lnTo>
                  <a:lnTo>
                    <a:pt x="727468" y="50901"/>
                  </a:lnTo>
                  <a:lnTo>
                    <a:pt x="727468" y="111442"/>
                  </a:lnTo>
                  <a:lnTo>
                    <a:pt x="719213" y="116941"/>
                  </a:lnTo>
                  <a:lnTo>
                    <a:pt x="660349" y="103873"/>
                  </a:lnTo>
                  <a:lnTo>
                    <a:pt x="644918" y="100444"/>
                  </a:lnTo>
                  <a:lnTo>
                    <a:pt x="640791" y="103873"/>
                  </a:lnTo>
                  <a:lnTo>
                    <a:pt x="570623" y="90462"/>
                  </a:lnTo>
                  <a:lnTo>
                    <a:pt x="560311" y="93560"/>
                  </a:lnTo>
                  <a:lnTo>
                    <a:pt x="560311" y="149275"/>
                  </a:lnTo>
                  <a:lnTo>
                    <a:pt x="552056" y="154444"/>
                  </a:lnTo>
                  <a:lnTo>
                    <a:pt x="468477" y="136893"/>
                  </a:lnTo>
                  <a:lnTo>
                    <a:pt x="461251" y="134835"/>
                  </a:lnTo>
                  <a:lnTo>
                    <a:pt x="462280" y="127596"/>
                  </a:lnTo>
                  <a:lnTo>
                    <a:pt x="463321" y="118325"/>
                  </a:lnTo>
                  <a:lnTo>
                    <a:pt x="0" y="232854"/>
                  </a:lnTo>
                  <a:lnTo>
                    <a:pt x="2254339" y="765517"/>
                  </a:lnTo>
                  <a:lnTo>
                    <a:pt x="2258644" y="750074"/>
                  </a:lnTo>
                  <a:lnTo>
                    <a:pt x="2261578" y="733920"/>
                  </a:lnTo>
                  <a:lnTo>
                    <a:pt x="2262682" y="717257"/>
                  </a:lnTo>
                  <a:lnTo>
                    <a:pt x="2261527" y="700290"/>
                  </a:lnTo>
                  <a:lnTo>
                    <a:pt x="2253907" y="661530"/>
                  </a:lnTo>
                  <a:lnTo>
                    <a:pt x="2244648" y="616673"/>
                  </a:lnTo>
                  <a:lnTo>
                    <a:pt x="2239187" y="568921"/>
                  </a:lnTo>
                  <a:lnTo>
                    <a:pt x="2242985" y="521436"/>
                  </a:lnTo>
                  <a:lnTo>
                    <a:pt x="2261527" y="477405"/>
                  </a:lnTo>
                  <a:lnTo>
                    <a:pt x="2295296" y="422313"/>
                  </a:lnTo>
                  <a:lnTo>
                    <a:pt x="2320277" y="371284"/>
                  </a:lnTo>
                  <a:lnTo>
                    <a:pt x="2331707" y="339826"/>
                  </a:lnTo>
                  <a:lnTo>
                    <a:pt x="2337473" y="323964"/>
                  </a:lnTo>
                  <a:lnTo>
                    <a:pt x="2338273" y="320573"/>
                  </a:lnTo>
                  <a:lnTo>
                    <a:pt x="2347861" y="279984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46085" y="2257310"/>
              <a:ext cx="537845" cy="250190"/>
            </a:xfrm>
            <a:custGeom>
              <a:avLst/>
              <a:gdLst/>
              <a:ahLst/>
              <a:cxnLst/>
              <a:rect l="l" t="t" r="r" b="b"/>
              <a:pathLst>
                <a:path w="537845" h="250189">
                  <a:moveTo>
                    <a:pt x="108403" y="0"/>
                  </a:moveTo>
                  <a:lnTo>
                    <a:pt x="23795" y="24752"/>
                  </a:lnTo>
                  <a:lnTo>
                    <a:pt x="11476" y="28621"/>
                  </a:lnTo>
                  <a:lnTo>
                    <a:pt x="1094" y="33523"/>
                  </a:lnTo>
                  <a:lnTo>
                    <a:pt x="0" y="38684"/>
                  </a:lnTo>
                  <a:lnTo>
                    <a:pt x="15540" y="43332"/>
                  </a:lnTo>
                  <a:lnTo>
                    <a:pt x="38235" y="52285"/>
                  </a:lnTo>
                  <a:lnTo>
                    <a:pt x="246680" y="115557"/>
                  </a:lnTo>
                  <a:lnTo>
                    <a:pt x="271509" y="163614"/>
                  </a:lnTo>
                  <a:lnTo>
                    <a:pt x="537675" y="250063"/>
                  </a:lnTo>
                  <a:lnTo>
                    <a:pt x="537675" y="164719"/>
                  </a:lnTo>
                  <a:lnTo>
                    <a:pt x="500515" y="152704"/>
                  </a:lnTo>
                  <a:lnTo>
                    <a:pt x="498458" y="142392"/>
                  </a:lnTo>
                  <a:lnTo>
                    <a:pt x="469565" y="121754"/>
                  </a:lnTo>
                  <a:lnTo>
                    <a:pt x="448928" y="121754"/>
                  </a:lnTo>
                  <a:lnTo>
                    <a:pt x="426220" y="111429"/>
                  </a:lnTo>
                  <a:lnTo>
                    <a:pt x="407653" y="117614"/>
                  </a:lnTo>
                  <a:lnTo>
                    <a:pt x="384945" y="119697"/>
                  </a:lnTo>
                  <a:lnTo>
                    <a:pt x="374633" y="132067"/>
                  </a:lnTo>
                  <a:lnTo>
                    <a:pt x="331300" y="136194"/>
                  </a:lnTo>
                  <a:lnTo>
                    <a:pt x="269388" y="107302"/>
                  </a:lnTo>
                  <a:lnTo>
                    <a:pt x="269388" y="90792"/>
                  </a:lnTo>
                  <a:lnTo>
                    <a:pt x="242553" y="66027"/>
                  </a:lnTo>
                  <a:lnTo>
                    <a:pt x="230170" y="41275"/>
                  </a:lnTo>
                  <a:lnTo>
                    <a:pt x="131110" y="22694"/>
                  </a:lnTo>
                  <a:lnTo>
                    <a:pt x="120785" y="8242"/>
                  </a:lnTo>
                  <a:lnTo>
                    <a:pt x="10840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83761" y="2422029"/>
              <a:ext cx="23495" cy="149225"/>
            </a:xfrm>
            <a:custGeom>
              <a:avLst/>
              <a:gdLst/>
              <a:ahLst/>
              <a:cxnLst/>
              <a:rect l="l" t="t" r="r" b="b"/>
              <a:pathLst>
                <a:path w="23495" h="149225">
                  <a:moveTo>
                    <a:pt x="0" y="0"/>
                  </a:moveTo>
                  <a:lnTo>
                    <a:pt x="0" y="142773"/>
                  </a:lnTo>
                  <a:lnTo>
                    <a:pt x="4114" y="148958"/>
                  </a:lnTo>
                  <a:lnTo>
                    <a:pt x="14439" y="148958"/>
                  </a:lnTo>
                  <a:lnTo>
                    <a:pt x="23037" y="147929"/>
                  </a:lnTo>
                  <a:lnTo>
                    <a:pt x="23380" y="142773"/>
                  </a:lnTo>
                  <a:lnTo>
                    <a:pt x="23380" y="75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07141" y="2407958"/>
              <a:ext cx="1687195" cy="630555"/>
            </a:xfrm>
            <a:custGeom>
              <a:avLst/>
              <a:gdLst/>
              <a:ahLst/>
              <a:cxnLst/>
              <a:rect l="l" t="t" r="r" b="b"/>
              <a:pathLst>
                <a:path w="1687195" h="630555">
                  <a:moveTo>
                    <a:pt x="32334" y="0"/>
                  </a:moveTo>
                  <a:lnTo>
                    <a:pt x="32334" y="16510"/>
                  </a:lnTo>
                  <a:lnTo>
                    <a:pt x="9626" y="24765"/>
                  </a:lnTo>
                  <a:lnTo>
                    <a:pt x="0" y="21653"/>
                  </a:lnTo>
                  <a:lnTo>
                    <a:pt x="0" y="107022"/>
                  </a:lnTo>
                  <a:lnTo>
                    <a:pt x="1610220" y="630072"/>
                  </a:lnTo>
                  <a:lnTo>
                    <a:pt x="1628829" y="597365"/>
                  </a:lnTo>
                  <a:lnTo>
                    <a:pt x="1643124" y="559631"/>
                  </a:lnTo>
                  <a:lnTo>
                    <a:pt x="1650816" y="519983"/>
                  </a:lnTo>
                  <a:lnTo>
                    <a:pt x="1649615" y="481533"/>
                  </a:lnTo>
                  <a:lnTo>
                    <a:pt x="1643601" y="436223"/>
                  </a:lnTo>
                  <a:lnTo>
                    <a:pt x="1642745" y="395551"/>
                  </a:lnTo>
                  <a:lnTo>
                    <a:pt x="1648079" y="360035"/>
                  </a:lnTo>
                  <a:lnTo>
                    <a:pt x="1660639" y="330200"/>
                  </a:lnTo>
                  <a:lnTo>
                    <a:pt x="1675598" y="301739"/>
                  </a:lnTo>
                  <a:lnTo>
                    <a:pt x="1685399" y="271724"/>
                  </a:lnTo>
                  <a:lnTo>
                    <a:pt x="1686944" y="242740"/>
                  </a:lnTo>
                  <a:lnTo>
                    <a:pt x="1677136" y="217373"/>
                  </a:lnTo>
                  <a:lnTo>
                    <a:pt x="1481772" y="162344"/>
                  </a:lnTo>
                  <a:lnTo>
                    <a:pt x="1472831" y="177482"/>
                  </a:lnTo>
                  <a:lnTo>
                    <a:pt x="1456321" y="179552"/>
                  </a:lnTo>
                  <a:lnTo>
                    <a:pt x="1437741" y="198120"/>
                  </a:lnTo>
                  <a:lnTo>
                    <a:pt x="1353134" y="204304"/>
                  </a:lnTo>
                  <a:lnTo>
                    <a:pt x="1344866" y="220827"/>
                  </a:lnTo>
                  <a:lnTo>
                    <a:pt x="1309801" y="220827"/>
                  </a:lnTo>
                  <a:lnTo>
                    <a:pt x="1305661" y="235254"/>
                  </a:lnTo>
                  <a:lnTo>
                    <a:pt x="1280896" y="237337"/>
                  </a:lnTo>
                  <a:lnTo>
                    <a:pt x="1254074" y="262102"/>
                  </a:lnTo>
                  <a:lnTo>
                    <a:pt x="1214856" y="249707"/>
                  </a:lnTo>
                  <a:lnTo>
                    <a:pt x="1171524" y="262102"/>
                  </a:lnTo>
                  <a:lnTo>
                    <a:pt x="1105484" y="249707"/>
                  </a:lnTo>
                  <a:lnTo>
                    <a:pt x="1064209" y="264160"/>
                  </a:lnTo>
                  <a:lnTo>
                    <a:pt x="928001" y="262102"/>
                  </a:lnTo>
                  <a:lnTo>
                    <a:pt x="919746" y="247650"/>
                  </a:lnTo>
                  <a:lnTo>
                    <a:pt x="899109" y="241465"/>
                  </a:lnTo>
                  <a:lnTo>
                    <a:pt x="892911" y="224942"/>
                  </a:lnTo>
                  <a:lnTo>
                    <a:pt x="822744" y="233197"/>
                  </a:lnTo>
                  <a:lnTo>
                    <a:pt x="785596" y="212559"/>
                  </a:lnTo>
                  <a:lnTo>
                    <a:pt x="676224" y="214617"/>
                  </a:lnTo>
                  <a:lnTo>
                    <a:pt x="647331" y="196062"/>
                  </a:lnTo>
                  <a:lnTo>
                    <a:pt x="608126" y="189865"/>
                  </a:lnTo>
                  <a:lnTo>
                    <a:pt x="573036" y="189865"/>
                  </a:lnTo>
                  <a:lnTo>
                    <a:pt x="535889" y="163029"/>
                  </a:lnTo>
                  <a:lnTo>
                    <a:pt x="525576" y="148590"/>
                  </a:lnTo>
                  <a:lnTo>
                    <a:pt x="502869" y="140335"/>
                  </a:lnTo>
                  <a:lnTo>
                    <a:pt x="484301" y="142392"/>
                  </a:lnTo>
                  <a:lnTo>
                    <a:pt x="461594" y="125882"/>
                  </a:lnTo>
                  <a:lnTo>
                    <a:pt x="428574" y="123825"/>
                  </a:lnTo>
                  <a:lnTo>
                    <a:pt x="401751" y="111429"/>
                  </a:lnTo>
                  <a:lnTo>
                    <a:pt x="372846" y="109372"/>
                  </a:lnTo>
                  <a:lnTo>
                    <a:pt x="343954" y="94932"/>
                  </a:lnTo>
                  <a:lnTo>
                    <a:pt x="343954" y="74295"/>
                  </a:lnTo>
                  <a:lnTo>
                    <a:pt x="296494" y="53657"/>
                  </a:lnTo>
                  <a:lnTo>
                    <a:pt x="220141" y="66040"/>
                  </a:lnTo>
                  <a:lnTo>
                    <a:pt x="195376" y="43332"/>
                  </a:lnTo>
                  <a:lnTo>
                    <a:pt x="164414" y="45402"/>
                  </a:lnTo>
                  <a:lnTo>
                    <a:pt x="137579" y="30962"/>
                  </a:lnTo>
                  <a:lnTo>
                    <a:pt x="88049" y="18567"/>
                  </a:lnTo>
                  <a:lnTo>
                    <a:pt x="3233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05148" y="2420924"/>
              <a:ext cx="1912620" cy="645160"/>
            </a:xfrm>
            <a:custGeom>
              <a:avLst/>
              <a:gdLst/>
              <a:ahLst/>
              <a:cxnLst/>
              <a:rect l="l" t="t" r="r" b="b"/>
              <a:pathLst>
                <a:path w="1912620" h="645160">
                  <a:moveTo>
                    <a:pt x="278409" y="120942"/>
                  </a:moveTo>
                  <a:lnTo>
                    <a:pt x="277863" y="86220"/>
                  </a:lnTo>
                  <a:lnTo>
                    <a:pt x="12446" y="0"/>
                  </a:lnTo>
                  <a:lnTo>
                    <a:pt x="14439" y="20053"/>
                  </a:lnTo>
                  <a:lnTo>
                    <a:pt x="0" y="30365"/>
                  </a:lnTo>
                  <a:lnTo>
                    <a:pt x="278409" y="120942"/>
                  </a:lnTo>
                  <a:close/>
                </a:path>
                <a:path w="1912620" h="645160">
                  <a:moveTo>
                    <a:pt x="1912213" y="617105"/>
                  </a:moveTo>
                  <a:lnTo>
                    <a:pt x="301993" y="94056"/>
                  </a:lnTo>
                  <a:lnTo>
                    <a:pt x="301993" y="128612"/>
                  </a:lnTo>
                  <a:lnTo>
                    <a:pt x="1888324" y="644677"/>
                  </a:lnTo>
                  <a:lnTo>
                    <a:pt x="1894357" y="639089"/>
                  </a:lnTo>
                  <a:lnTo>
                    <a:pt x="1900389" y="632574"/>
                  </a:lnTo>
                  <a:lnTo>
                    <a:pt x="1906358" y="625208"/>
                  </a:lnTo>
                  <a:lnTo>
                    <a:pt x="1912213" y="617105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89388" y="952309"/>
              <a:ext cx="2282825" cy="1536700"/>
            </a:xfrm>
            <a:custGeom>
              <a:avLst/>
              <a:gdLst/>
              <a:ahLst/>
              <a:cxnLst/>
              <a:rect l="l" t="t" r="r" b="b"/>
              <a:pathLst>
                <a:path w="2282825" h="1536700">
                  <a:moveTo>
                    <a:pt x="0" y="0"/>
                  </a:moveTo>
                  <a:lnTo>
                    <a:pt x="0" y="1395107"/>
                  </a:lnTo>
                  <a:lnTo>
                    <a:pt x="30276" y="1404747"/>
                  </a:lnTo>
                  <a:lnTo>
                    <a:pt x="29019" y="1375829"/>
                  </a:lnTo>
                  <a:lnTo>
                    <a:pt x="26835" y="1373098"/>
                  </a:lnTo>
                  <a:lnTo>
                    <a:pt x="26835" y="603313"/>
                  </a:lnTo>
                  <a:lnTo>
                    <a:pt x="967905" y="828255"/>
                  </a:lnTo>
                  <a:lnTo>
                    <a:pt x="967905" y="1527886"/>
                  </a:lnTo>
                  <a:lnTo>
                    <a:pt x="992657" y="1536128"/>
                  </a:lnTo>
                  <a:lnTo>
                    <a:pt x="992657" y="834440"/>
                  </a:lnTo>
                  <a:lnTo>
                    <a:pt x="2274074" y="1137793"/>
                  </a:lnTo>
                  <a:lnTo>
                    <a:pt x="2276983" y="1131061"/>
                  </a:lnTo>
                  <a:lnTo>
                    <a:pt x="2279777" y="1123899"/>
                  </a:lnTo>
                  <a:lnTo>
                    <a:pt x="2282202" y="1116368"/>
                  </a:lnTo>
                  <a:lnTo>
                    <a:pt x="27863" y="583704"/>
                  </a:lnTo>
                  <a:lnTo>
                    <a:pt x="26835" y="5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2218" y="657326"/>
              <a:ext cx="2461666" cy="189302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489883" y="951610"/>
              <a:ext cx="2072005" cy="1538605"/>
            </a:xfrm>
            <a:custGeom>
              <a:avLst/>
              <a:gdLst/>
              <a:ahLst/>
              <a:cxnLst/>
              <a:rect l="l" t="t" r="r" b="b"/>
              <a:pathLst>
                <a:path w="2072004" h="1538605">
                  <a:moveTo>
                    <a:pt x="2071941" y="1067473"/>
                  </a:moveTo>
                  <a:lnTo>
                    <a:pt x="27940" y="583653"/>
                  </a:lnTo>
                  <a:lnTo>
                    <a:pt x="27940" y="5930"/>
                  </a:lnTo>
                </a:path>
                <a:path w="2072004" h="1538605">
                  <a:moveTo>
                    <a:pt x="0" y="0"/>
                  </a:moveTo>
                  <a:lnTo>
                    <a:pt x="0" y="1397355"/>
                  </a:lnTo>
                  <a:lnTo>
                    <a:pt x="27940" y="1406258"/>
                  </a:lnTo>
                  <a:lnTo>
                    <a:pt x="27940" y="1361084"/>
                  </a:lnTo>
                </a:path>
                <a:path w="2072004" h="1538605">
                  <a:moveTo>
                    <a:pt x="27940" y="1322438"/>
                  </a:moveTo>
                  <a:lnTo>
                    <a:pt x="27940" y="606234"/>
                  </a:lnTo>
                  <a:lnTo>
                    <a:pt x="969403" y="829716"/>
                  </a:lnTo>
                  <a:lnTo>
                    <a:pt x="969403" y="1530477"/>
                  </a:lnTo>
                  <a:lnTo>
                    <a:pt x="993762" y="1538198"/>
                  </a:lnTo>
                  <a:lnTo>
                    <a:pt x="993762" y="835075"/>
                  </a:lnTo>
                  <a:lnTo>
                    <a:pt x="2071357" y="108945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3556" y="907864"/>
              <a:ext cx="2472258" cy="2122673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87535" y="4899774"/>
            <a:ext cx="2689974" cy="1332280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8242288" y="4148874"/>
            <a:ext cx="1468755" cy="2814320"/>
            <a:chOff x="3187687" y="4148874"/>
            <a:chExt cx="1468755" cy="2814320"/>
          </a:xfrm>
        </p:grpSpPr>
        <p:sp>
          <p:nvSpPr>
            <p:cNvPr id="21" name="object 21"/>
            <p:cNvSpPr/>
            <p:nvPr/>
          </p:nvSpPr>
          <p:spPr>
            <a:xfrm>
              <a:off x="3845039" y="4793792"/>
              <a:ext cx="145415" cy="2167890"/>
            </a:xfrm>
            <a:custGeom>
              <a:avLst/>
              <a:gdLst/>
              <a:ahLst/>
              <a:cxnLst/>
              <a:rect l="l" t="t" r="r" b="b"/>
              <a:pathLst>
                <a:path w="145414" h="2167890">
                  <a:moveTo>
                    <a:pt x="144843" y="1638757"/>
                  </a:moveTo>
                  <a:lnTo>
                    <a:pt x="0" y="1638757"/>
                  </a:lnTo>
                  <a:lnTo>
                    <a:pt x="0" y="2167496"/>
                  </a:lnTo>
                  <a:lnTo>
                    <a:pt x="144843" y="2167496"/>
                  </a:lnTo>
                  <a:lnTo>
                    <a:pt x="144843" y="1638757"/>
                  </a:lnTo>
                  <a:close/>
                </a:path>
                <a:path w="145414" h="2167890">
                  <a:moveTo>
                    <a:pt x="144843" y="0"/>
                  </a:moveTo>
                  <a:lnTo>
                    <a:pt x="0" y="0"/>
                  </a:lnTo>
                  <a:lnTo>
                    <a:pt x="0" y="1600657"/>
                  </a:lnTo>
                  <a:lnTo>
                    <a:pt x="144843" y="1600657"/>
                  </a:lnTo>
                  <a:lnTo>
                    <a:pt x="14484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45039" y="4793792"/>
              <a:ext cx="145415" cy="2167890"/>
            </a:xfrm>
            <a:custGeom>
              <a:avLst/>
              <a:gdLst/>
              <a:ahLst/>
              <a:cxnLst/>
              <a:rect l="l" t="t" r="r" b="b"/>
              <a:pathLst>
                <a:path w="145414" h="2167890">
                  <a:moveTo>
                    <a:pt x="0" y="2167496"/>
                  </a:moveTo>
                  <a:lnTo>
                    <a:pt x="144830" y="2167496"/>
                  </a:lnTo>
                  <a:lnTo>
                    <a:pt x="144830" y="0"/>
                  </a:lnTo>
                  <a:lnTo>
                    <a:pt x="0" y="0"/>
                  </a:lnTo>
                  <a:lnTo>
                    <a:pt x="0" y="2167496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87687" y="4148874"/>
              <a:ext cx="1468310" cy="2813240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90760" y="5025656"/>
            <a:ext cx="1121003" cy="183040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1322342" y="5305894"/>
            <a:ext cx="61594" cy="43180"/>
            <a:chOff x="6267742" y="5305894"/>
            <a:chExt cx="61594" cy="43180"/>
          </a:xfrm>
        </p:grpSpPr>
        <p:sp>
          <p:nvSpPr>
            <p:cNvPr id="26" name="object 26"/>
            <p:cNvSpPr/>
            <p:nvPr/>
          </p:nvSpPr>
          <p:spPr>
            <a:xfrm>
              <a:off x="6272111" y="5308180"/>
              <a:ext cx="54610" cy="38735"/>
            </a:xfrm>
            <a:custGeom>
              <a:avLst/>
              <a:gdLst/>
              <a:ahLst/>
              <a:cxnLst/>
              <a:rect l="l" t="t" r="r" b="b"/>
              <a:pathLst>
                <a:path w="54610" h="38735">
                  <a:moveTo>
                    <a:pt x="8775" y="0"/>
                  </a:moveTo>
                  <a:lnTo>
                    <a:pt x="0" y="15367"/>
                  </a:lnTo>
                  <a:lnTo>
                    <a:pt x="47764" y="38442"/>
                  </a:lnTo>
                  <a:lnTo>
                    <a:pt x="54368" y="21958"/>
                  </a:lnTo>
                  <a:lnTo>
                    <a:pt x="8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70028" y="5308180"/>
              <a:ext cx="56515" cy="38735"/>
            </a:xfrm>
            <a:custGeom>
              <a:avLst/>
              <a:gdLst/>
              <a:ahLst/>
              <a:cxnLst/>
              <a:rect l="l" t="t" r="r" b="b"/>
              <a:pathLst>
                <a:path w="56514" h="38735">
                  <a:moveTo>
                    <a:pt x="10858" y="0"/>
                  </a:moveTo>
                  <a:lnTo>
                    <a:pt x="24240" y="6672"/>
                  </a:lnTo>
                  <a:lnTo>
                    <a:pt x="39217" y="13860"/>
                  </a:lnTo>
                  <a:lnTo>
                    <a:pt x="51413" y="19607"/>
                  </a:lnTo>
                  <a:lnTo>
                    <a:pt x="56451" y="21958"/>
                  </a:lnTo>
                  <a:lnTo>
                    <a:pt x="49847" y="38442"/>
                  </a:lnTo>
                  <a:lnTo>
                    <a:pt x="38049" y="33017"/>
                  </a:lnTo>
                  <a:lnTo>
                    <a:pt x="23033" y="26163"/>
                  </a:lnTo>
                  <a:lnTo>
                    <a:pt x="8962" y="19645"/>
                  </a:lnTo>
                  <a:lnTo>
                    <a:pt x="0" y="1522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8575409" y="6928130"/>
            <a:ext cx="116205" cy="53975"/>
          </a:xfrm>
          <a:custGeom>
            <a:avLst/>
            <a:gdLst/>
            <a:ahLst/>
            <a:cxnLst/>
            <a:rect l="l" t="t" r="r" b="b"/>
            <a:pathLst>
              <a:path w="116204" h="53975">
                <a:moveTo>
                  <a:pt x="94272" y="42316"/>
                </a:moveTo>
                <a:lnTo>
                  <a:pt x="21551" y="42316"/>
                </a:lnTo>
                <a:lnTo>
                  <a:pt x="21551" y="53771"/>
                </a:lnTo>
                <a:lnTo>
                  <a:pt x="94272" y="53771"/>
                </a:lnTo>
                <a:lnTo>
                  <a:pt x="94272" y="42316"/>
                </a:lnTo>
                <a:close/>
              </a:path>
              <a:path w="116204" h="53975">
                <a:moveTo>
                  <a:pt x="115824" y="0"/>
                </a:moveTo>
                <a:lnTo>
                  <a:pt x="0" y="0"/>
                </a:lnTo>
                <a:lnTo>
                  <a:pt x="0" y="11417"/>
                </a:lnTo>
                <a:lnTo>
                  <a:pt x="115824" y="11417"/>
                </a:lnTo>
                <a:lnTo>
                  <a:pt x="115824" y="0"/>
                </a:lnTo>
                <a:close/>
              </a:path>
            </a:pathLst>
          </a:custGeom>
          <a:solidFill>
            <a:srgbClr val="9A9C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957820" y="1904842"/>
            <a:ext cx="5511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902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5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218216" y="2221763"/>
            <a:ext cx="551180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68580">
              <a:spcBef>
                <a:spcPts val="455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59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72927" y="2717643"/>
            <a:ext cx="67119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61990" y="3402120"/>
            <a:ext cx="1474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b="1" spc="-45" dirty="0">
                <a:solidFill>
                  <a:srgbClr val="171514"/>
                </a:solidFill>
                <a:latin typeface="Arial"/>
                <a:cs typeface="Arial"/>
              </a:rPr>
              <a:t>El</a:t>
            </a:r>
            <a:r>
              <a:rPr sz="11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Eléctrico</a:t>
            </a:r>
            <a:r>
              <a:rPr sz="11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25" dirty="0">
                <a:solidFill>
                  <a:srgbClr val="171514"/>
                </a:solidFill>
                <a:latin typeface="Arial"/>
                <a:cs typeface="Arial"/>
              </a:rPr>
              <a:t>Nacional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1100" spc="-2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b="1" spc="10" dirty="0">
                <a:solidFill>
                  <a:srgbClr val="171514"/>
                </a:solidFill>
                <a:latin typeface="Arial"/>
                <a:cs typeface="Arial"/>
              </a:rPr>
              <a:t>Código®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7745" y="3391045"/>
            <a:ext cx="4301490" cy="58039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45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900" i="1" spc="20" dirty="0">
                <a:solidFill>
                  <a:srgbClr val="171514"/>
                </a:solidFill>
                <a:latin typeface="Trebuchet MS"/>
                <a:cs typeface="Trebuchet MS"/>
              </a:rPr>
              <a:t>Código </a:t>
            </a:r>
            <a:r>
              <a:rPr sz="90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900" i="1" spc="35" dirty="0">
                <a:solidFill>
                  <a:srgbClr val="171514"/>
                </a:solidFill>
                <a:latin typeface="Trebuchet MS"/>
                <a:cs typeface="Trebuchet MS"/>
              </a:rPr>
              <a:t>Nacional® </a:t>
            </a:r>
            <a:r>
              <a:rPr sz="900" i="1" spc="20" dirty="0">
                <a:solidFill>
                  <a:srgbClr val="171514"/>
                </a:solidFill>
                <a:latin typeface="Trebuchet MS"/>
                <a:cs typeface="Trebuchet MS"/>
              </a:rPr>
              <a:t>(NEC®)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se.utiliza.ampliamente.en.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la.industria.eléctrica..El.artículo.408.comprende.los.tableros..Los demás.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artículos.que.se.muestran.en.la.siguiente.ilustración.tratan.temas.relacionados.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050780" y="4596727"/>
            <a:ext cx="1911985" cy="55181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spcBef>
                <a:spcPts val="22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Conductores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130"/>
              </a:spcBef>
            </a:pP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NEC®</a:t>
            </a: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Artículo</a:t>
            </a: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310</a:t>
            </a:r>
            <a:endParaRPr sz="700">
              <a:latin typeface="Microsoft Sans Serif"/>
              <a:cs typeface="Microsoft Sans Serif"/>
            </a:endParaRPr>
          </a:p>
          <a:p>
            <a:pPr marL="1130300">
              <a:spcBef>
                <a:spcPts val="725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Encendiendo</a:t>
            </a:r>
            <a:endParaRPr sz="450">
              <a:latin typeface="Microsoft Sans Serif"/>
              <a:cs typeface="Microsoft Sans Serif"/>
            </a:endParaRPr>
          </a:p>
          <a:p>
            <a:pPr marL="1130300">
              <a:spcBef>
                <a:spcPts val="170"/>
              </a:spcBef>
            </a:pP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NEC®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Artículo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410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7821" y="5498982"/>
            <a:ext cx="794385" cy="256479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spcBef>
                <a:spcPts val="219"/>
              </a:spcBef>
            </a:pP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Servicios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NEC®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Artículo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230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09101" y="5503061"/>
            <a:ext cx="794385" cy="26353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Tableros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NEC®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Artículo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408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09101" y="5961984"/>
            <a:ext cx="1029335" cy="24320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Protección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contra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sobretensión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160"/>
              </a:spcBef>
            </a:pP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NEC®</a:t>
            </a: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Artículo</a:t>
            </a: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579099" y="6175345"/>
            <a:ext cx="1038225" cy="71750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R="369570" algn="r">
              <a:spcBef>
                <a:spcPts val="215"/>
              </a:spcBef>
            </a:pP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Interruptores</a:t>
            </a:r>
            <a:endParaRPr sz="500">
              <a:latin typeface="Microsoft Sans Serif"/>
              <a:cs typeface="Microsoft Sans Serif"/>
            </a:endParaRPr>
          </a:p>
          <a:p>
            <a:pPr marR="5080" algn="r">
              <a:spcBef>
                <a:spcPts val="160"/>
              </a:spcBef>
            </a:pP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NEC®</a:t>
            </a: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Artículo</a:t>
            </a: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404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800">
              <a:latin typeface="Microsoft Sans Serif"/>
              <a:cs typeface="Microsoft Sans Serif"/>
            </a:endParaRPr>
          </a:p>
          <a:p>
            <a:pPr marR="389890" algn="r"/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derivados</a:t>
            </a:r>
            <a:endParaRPr sz="550">
              <a:latin typeface="Microsoft Sans Serif"/>
              <a:cs typeface="Microsoft Sans Serif"/>
            </a:endParaRPr>
          </a:p>
          <a:p>
            <a:pPr marR="48895" algn="r">
              <a:spcBef>
                <a:spcPts val="150"/>
              </a:spcBef>
            </a:pP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NEC®</a:t>
            </a: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Artículo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210,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220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97906" y="7072791"/>
            <a:ext cx="1029335" cy="25019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Conexión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vinculación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NEC®</a:t>
            </a: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Artículo</a:t>
            </a: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250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063186" y="7366100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424" y="2992126"/>
            <a:ext cx="2194560" cy="3037840"/>
            <a:chOff x="2915824" y="2992126"/>
            <a:chExt cx="2194560" cy="3037840"/>
          </a:xfrm>
        </p:grpSpPr>
        <p:sp>
          <p:nvSpPr>
            <p:cNvPr id="3" name="object 3"/>
            <p:cNvSpPr/>
            <p:nvPr/>
          </p:nvSpPr>
          <p:spPr>
            <a:xfrm>
              <a:off x="3444252" y="2993389"/>
              <a:ext cx="1664970" cy="3034030"/>
            </a:xfrm>
            <a:custGeom>
              <a:avLst/>
              <a:gdLst/>
              <a:ahLst/>
              <a:cxnLst/>
              <a:rect l="l" t="t" r="r" b="b"/>
              <a:pathLst>
                <a:path w="1664970" h="3034029">
                  <a:moveTo>
                    <a:pt x="1664436" y="0"/>
                  </a:moveTo>
                  <a:lnTo>
                    <a:pt x="0" y="0"/>
                  </a:lnTo>
                  <a:lnTo>
                    <a:pt x="0" y="2717800"/>
                  </a:lnTo>
                  <a:lnTo>
                    <a:pt x="0" y="3034030"/>
                  </a:lnTo>
                  <a:lnTo>
                    <a:pt x="1664436" y="3034030"/>
                  </a:lnTo>
                  <a:lnTo>
                    <a:pt x="1664436" y="2717800"/>
                  </a:lnTo>
                  <a:lnTo>
                    <a:pt x="166443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44252" y="2993821"/>
              <a:ext cx="1664970" cy="3034030"/>
            </a:xfrm>
            <a:custGeom>
              <a:avLst/>
              <a:gdLst/>
              <a:ahLst/>
              <a:cxnLst/>
              <a:rect l="l" t="t" r="r" b="b"/>
              <a:pathLst>
                <a:path w="1664970" h="3034029">
                  <a:moveTo>
                    <a:pt x="0" y="2717888"/>
                  </a:moveTo>
                  <a:lnTo>
                    <a:pt x="0" y="3033928"/>
                  </a:lnTo>
                  <a:lnTo>
                    <a:pt x="1664436" y="3033928"/>
                  </a:lnTo>
                  <a:lnTo>
                    <a:pt x="1664436" y="0"/>
                  </a:lnTo>
                  <a:lnTo>
                    <a:pt x="0" y="0"/>
                  </a:lnTo>
                  <a:lnTo>
                    <a:pt x="0" y="316039"/>
                  </a:lnTo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7520" y="3309861"/>
              <a:ext cx="906144" cy="2402205"/>
            </a:xfrm>
            <a:custGeom>
              <a:avLst/>
              <a:gdLst/>
              <a:ahLst/>
              <a:cxnLst/>
              <a:rect l="l" t="t" r="r" b="b"/>
              <a:pathLst>
                <a:path w="906145" h="2402204">
                  <a:moveTo>
                    <a:pt x="873467" y="0"/>
                  </a:moveTo>
                  <a:lnTo>
                    <a:pt x="32512" y="0"/>
                  </a:lnTo>
                  <a:lnTo>
                    <a:pt x="19888" y="2563"/>
                  </a:lnTo>
                  <a:lnTo>
                    <a:pt x="9550" y="9544"/>
                  </a:lnTo>
                  <a:lnTo>
                    <a:pt x="2565" y="19877"/>
                  </a:lnTo>
                  <a:lnTo>
                    <a:pt x="0" y="32499"/>
                  </a:lnTo>
                  <a:lnTo>
                    <a:pt x="0" y="2369337"/>
                  </a:lnTo>
                  <a:lnTo>
                    <a:pt x="2565" y="2381961"/>
                  </a:lnTo>
                  <a:lnTo>
                    <a:pt x="9550" y="2392299"/>
                  </a:lnTo>
                  <a:lnTo>
                    <a:pt x="19888" y="2399284"/>
                  </a:lnTo>
                  <a:lnTo>
                    <a:pt x="32512" y="2401849"/>
                  </a:lnTo>
                  <a:lnTo>
                    <a:pt x="873467" y="2401849"/>
                  </a:lnTo>
                  <a:lnTo>
                    <a:pt x="886086" y="2399283"/>
                  </a:lnTo>
                  <a:lnTo>
                    <a:pt x="896424" y="2392298"/>
                  </a:lnTo>
                  <a:lnTo>
                    <a:pt x="903412" y="2381961"/>
                  </a:lnTo>
                  <a:lnTo>
                    <a:pt x="905979" y="2369337"/>
                  </a:lnTo>
                  <a:lnTo>
                    <a:pt x="905979" y="32499"/>
                  </a:lnTo>
                  <a:lnTo>
                    <a:pt x="903412" y="19877"/>
                  </a:lnTo>
                  <a:lnTo>
                    <a:pt x="896424" y="9544"/>
                  </a:lnTo>
                  <a:lnTo>
                    <a:pt x="886086" y="2563"/>
                  </a:lnTo>
                  <a:lnTo>
                    <a:pt x="87346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7520" y="3309861"/>
              <a:ext cx="906144" cy="2402205"/>
            </a:xfrm>
            <a:custGeom>
              <a:avLst/>
              <a:gdLst/>
              <a:ahLst/>
              <a:cxnLst/>
              <a:rect l="l" t="t" r="r" b="b"/>
              <a:pathLst>
                <a:path w="906145" h="2402204">
                  <a:moveTo>
                    <a:pt x="873467" y="2401849"/>
                  </a:moveTo>
                  <a:lnTo>
                    <a:pt x="886086" y="2399283"/>
                  </a:lnTo>
                  <a:lnTo>
                    <a:pt x="896424" y="2392298"/>
                  </a:lnTo>
                  <a:lnTo>
                    <a:pt x="903412" y="2381961"/>
                  </a:lnTo>
                  <a:lnTo>
                    <a:pt x="905979" y="2369337"/>
                  </a:lnTo>
                  <a:lnTo>
                    <a:pt x="905979" y="32499"/>
                  </a:lnTo>
                  <a:lnTo>
                    <a:pt x="903412" y="19877"/>
                  </a:lnTo>
                  <a:lnTo>
                    <a:pt x="896424" y="9544"/>
                  </a:lnTo>
                  <a:lnTo>
                    <a:pt x="886086" y="2563"/>
                  </a:lnTo>
                  <a:lnTo>
                    <a:pt x="873467" y="0"/>
                  </a:lnTo>
                  <a:lnTo>
                    <a:pt x="32512" y="0"/>
                  </a:lnTo>
                  <a:lnTo>
                    <a:pt x="19888" y="2563"/>
                  </a:lnTo>
                  <a:lnTo>
                    <a:pt x="9550" y="9544"/>
                  </a:lnTo>
                  <a:lnTo>
                    <a:pt x="2565" y="19877"/>
                  </a:lnTo>
                  <a:lnTo>
                    <a:pt x="0" y="32499"/>
                  </a:lnTo>
                  <a:lnTo>
                    <a:pt x="0" y="2369337"/>
                  </a:lnTo>
                  <a:lnTo>
                    <a:pt x="2565" y="2381961"/>
                  </a:lnTo>
                  <a:lnTo>
                    <a:pt x="9550" y="2392299"/>
                  </a:lnTo>
                  <a:lnTo>
                    <a:pt x="19888" y="2399284"/>
                  </a:lnTo>
                  <a:lnTo>
                    <a:pt x="32512" y="2401849"/>
                  </a:lnTo>
                  <a:lnTo>
                    <a:pt x="873467" y="2401849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841" y="5780322"/>
              <a:ext cx="92773" cy="9278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8607" y="5780322"/>
              <a:ext cx="92773" cy="9278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58607" y="4495107"/>
              <a:ext cx="92773" cy="9278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8607" y="3126517"/>
              <a:ext cx="92773" cy="9278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05841" y="3126517"/>
              <a:ext cx="92773" cy="9278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17520" y="4487735"/>
              <a:ext cx="78740" cy="74295"/>
            </a:xfrm>
            <a:custGeom>
              <a:avLst/>
              <a:gdLst/>
              <a:ahLst/>
              <a:cxnLst/>
              <a:rect l="l" t="t" r="r" b="b"/>
              <a:pathLst>
                <a:path w="78739" h="74295">
                  <a:moveTo>
                    <a:pt x="78574" y="0"/>
                  </a:moveTo>
                  <a:lnTo>
                    <a:pt x="0" y="0"/>
                  </a:lnTo>
                  <a:lnTo>
                    <a:pt x="0" y="73748"/>
                  </a:lnTo>
                  <a:lnTo>
                    <a:pt x="78574" y="73748"/>
                  </a:lnTo>
                  <a:lnTo>
                    <a:pt x="78574" y="11201"/>
                  </a:lnTo>
                  <a:lnTo>
                    <a:pt x="7857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17520" y="4487735"/>
              <a:ext cx="78740" cy="74295"/>
            </a:xfrm>
            <a:custGeom>
              <a:avLst/>
              <a:gdLst/>
              <a:ahLst/>
              <a:cxnLst/>
              <a:rect l="l" t="t" r="r" b="b"/>
              <a:pathLst>
                <a:path w="78739" h="74295">
                  <a:moveTo>
                    <a:pt x="78574" y="11201"/>
                  </a:moveTo>
                  <a:lnTo>
                    <a:pt x="78574" y="0"/>
                  </a:lnTo>
                  <a:lnTo>
                    <a:pt x="0" y="0"/>
                  </a:lnTo>
                  <a:lnTo>
                    <a:pt x="0" y="73748"/>
                  </a:lnTo>
                  <a:lnTo>
                    <a:pt x="78574" y="73748"/>
                  </a:lnTo>
                  <a:lnTo>
                    <a:pt x="78574" y="62229"/>
                  </a:lnTo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9804" y="4438859"/>
              <a:ext cx="157899" cy="16328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234103" y="3343770"/>
              <a:ext cx="83820" cy="2334260"/>
            </a:xfrm>
            <a:custGeom>
              <a:avLst/>
              <a:gdLst/>
              <a:ahLst/>
              <a:cxnLst/>
              <a:rect l="l" t="t" r="r" b="b"/>
              <a:pathLst>
                <a:path w="83820" h="2334260">
                  <a:moveTo>
                    <a:pt x="83756" y="30733"/>
                  </a:moveTo>
                  <a:lnTo>
                    <a:pt x="68694" y="30733"/>
                  </a:lnTo>
                  <a:lnTo>
                    <a:pt x="68694" y="22872"/>
                  </a:lnTo>
                  <a:lnTo>
                    <a:pt x="68694" y="15367"/>
                  </a:lnTo>
                  <a:lnTo>
                    <a:pt x="68694" y="7861"/>
                  </a:lnTo>
                  <a:lnTo>
                    <a:pt x="68694" y="0"/>
                  </a:lnTo>
                  <a:lnTo>
                    <a:pt x="53657" y="0"/>
                  </a:lnTo>
                  <a:lnTo>
                    <a:pt x="30099" y="0"/>
                  </a:lnTo>
                  <a:lnTo>
                    <a:pt x="15049" y="0"/>
                  </a:lnTo>
                  <a:lnTo>
                    <a:pt x="15049" y="7861"/>
                  </a:lnTo>
                  <a:lnTo>
                    <a:pt x="15049" y="15367"/>
                  </a:lnTo>
                  <a:lnTo>
                    <a:pt x="15049" y="22872"/>
                  </a:lnTo>
                  <a:lnTo>
                    <a:pt x="15049" y="30733"/>
                  </a:lnTo>
                  <a:lnTo>
                    <a:pt x="0" y="30733"/>
                  </a:lnTo>
                </a:path>
                <a:path w="83820" h="2334260">
                  <a:moveTo>
                    <a:pt x="50507" y="15989"/>
                  </a:moveTo>
                  <a:lnTo>
                    <a:pt x="50507" y="21869"/>
                  </a:lnTo>
                  <a:lnTo>
                    <a:pt x="45732" y="26631"/>
                  </a:lnTo>
                  <a:lnTo>
                    <a:pt x="39852" y="26631"/>
                  </a:lnTo>
                  <a:lnTo>
                    <a:pt x="33985" y="26631"/>
                  </a:lnTo>
                  <a:lnTo>
                    <a:pt x="29222" y="21869"/>
                  </a:lnTo>
                  <a:lnTo>
                    <a:pt x="29222" y="15989"/>
                  </a:lnTo>
                  <a:lnTo>
                    <a:pt x="29222" y="10109"/>
                  </a:lnTo>
                  <a:lnTo>
                    <a:pt x="33985" y="5359"/>
                  </a:lnTo>
                  <a:lnTo>
                    <a:pt x="39852" y="5359"/>
                  </a:lnTo>
                  <a:lnTo>
                    <a:pt x="45732" y="5359"/>
                  </a:lnTo>
                  <a:lnTo>
                    <a:pt x="50507" y="10109"/>
                  </a:lnTo>
                  <a:lnTo>
                    <a:pt x="50507" y="15989"/>
                  </a:lnTo>
                  <a:close/>
                </a:path>
                <a:path w="83820" h="2334260">
                  <a:moveTo>
                    <a:pt x="47383" y="8470"/>
                  </a:moveTo>
                  <a:lnTo>
                    <a:pt x="32397" y="23456"/>
                  </a:lnTo>
                </a:path>
                <a:path w="83820" h="2334260">
                  <a:moveTo>
                    <a:pt x="83756" y="2303297"/>
                  </a:moveTo>
                  <a:lnTo>
                    <a:pt x="68694" y="2303297"/>
                  </a:lnTo>
                  <a:lnTo>
                    <a:pt x="68694" y="2311158"/>
                  </a:lnTo>
                  <a:lnTo>
                    <a:pt x="68694" y="2318664"/>
                  </a:lnTo>
                  <a:lnTo>
                    <a:pt x="68694" y="2326182"/>
                  </a:lnTo>
                  <a:lnTo>
                    <a:pt x="68694" y="2334031"/>
                  </a:lnTo>
                  <a:lnTo>
                    <a:pt x="53657" y="2334031"/>
                  </a:lnTo>
                  <a:lnTo>
                    <a:pt x="30099" y="2334031"/>
                  </a:lnTo>
                  <a:lnTo>
                    <a:pt x="15049" y="2334031"/>
                  </a:lnTo>
                  <a:lnTo>
                    <a:pt x="15049" y="2326182"/>
                  </a:lnTo>
                  <a:lnTo>
                    <a:pt x="15049" y="2318664"/>
                  </a:lnTo>
                  <a:lnTo>
                    <a:pt x="15049" y="2311158"/>
                  </a:lnTo>
                  <a:lnTo>
                    <a:pt x="15049" y="2303297"/>
                  </a:lnTo>
                  <a:lnTo>
                    <a:pt x="0" y="2303297"/>
                  </a:lnTo>
                </a:path>
                <a:path w="83820" h="2334260">
                  <a:moveTo>
                    <a:pt x="50507" y="2318029"/>
                  </a:moveTo>
                  <a:lnTo>
                    <a:pt x="50507" y="2312149"/>
                  </a:lnTo>
                  <a:lnTo>
                    <a:pt x="45732" y="2307399"/>
                  </a:lnTo>
                  <a:lnTo>
                    <a:pt x="39852" y="2307399"/>
                  </a:lnTo>
                  <a:lnTo>
                    <a:pt x="33985" y="2307399"/>
                  </a:lnTo>
                  <a:lnTo>
                    <a:pt x="29222" y="2312149"/>
                  </a:lnTo>
                  <a:lnTo>
                    <a:pt x="29222" y="2318029"/>
                  </a:lnTo>
                  <a:lnTo>
                    <a:pt x="29222" y="2323909"/>
                  </a:lnTo>
                  <a:lnTo>
                    <a:pt x="33985" y="2328684"/>
                  </a:lnTo>
                  <a:lnTo>
                    <a:pt x="39852" y="2328684"/>
                  </a:lnTo>
                  <a:lnTo>
                    <a:pt x="45732" y="2328684"/>
                  </a:lnTo>
                  <a:lnTo>
                    <a:pt x="50507" y="2323909"/>
                  </a:lnTo>
                  <a:lnTo>
                    <a:pt x="50507" y="2318029"/>
                  </a:lnTo>
                  <a:close/>
                </a:path>
                <a:path w="83820" h="2334260">
                  <a:moveTo>
                    <a:pt x="47383" y="2325560"/>
                  </a:moveTo>
                  <a:lnTo>
                    <a:pt x="32397" y="2310574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99330" y="4459617"/>
              <a:ext cx="30480" cy="120650"/>
            </a:xfrm>
            <a:custGeom>
              <a:avLst/>
              <a:gdLst/>
              <a:ahLst/>
              <a:cxnLst/>
              <a:rect l="l" t="t" r="r" b="b"/>
              <a:pathLst>
                <a:path w="30479" h="120650">
                  <a:moveTo>
                    <a:pt x="30099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30099" y="120396"/>
                  </a:lnTo>
                  <a:lnTo>
                    <a:pt x="3009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99330" y="4459617"/>
              <a:ext cx="30480" cy="120650"/>
            </a:xfrm>
            <a:custGeom>
              <a:avLst/>
              <a:gdLst/>
              <a:ahLst/>
              <a:cxnLst/>
              <a:rect l="l" t="t" r="r" b="b"/>
              <a:pathLst>
                <a:path w="30479" h="120650">
                  <a:moveTo>
                    <a:pt x="30099" y="120395"/>
                  </a:moveTo>
                  <a:lnTo>
                    <a:pt x="0" y="120395"/>
                  </a:lnTo>
                  <a:lnTo>
                    <a:pt x="0" y="0"/>
                  </a:lnTo>
                  <a:lnTo>
                    <a:pt x="30099" y="0"/>
                  </a:lnTo>
                  <a:lnTo>
                    <a:pt x="30099" y="120395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34652" y="4498936"/>
              <a:ext cx="71120" cy="50800"/>
            </a:xfrm>
            <a:custGeom>
              <a:avLst/>
              <a:gdLst/>
              <a:ahLst/>
              <a:cxnLst/>
              <a:rect l="l" t="t" r="r" b="b"/>
              <a:pathLst>
                <a:path w="71119" h="50800">
                  <a:moveTo>
                    <a:pt x="70662" y="0"/>
                  </a:moveTo>
                  <a:lnTo>
                    <a:pt x="0" y="0"/>
                  </a:lnTo>
                  <a:lnTo>
                    <a:pt x="0" y="50685"/>
                  </a:lnTo>
                  <a:lnTo>
                    <a:pt x="70662" y="50685"/>
                  </a:lnTo>
                  <a:lnTo>
                    <a:pt x="7066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34652" y="4498936"/>
              <a:ext cx="71120" cy="50800"/>
            </a:xfrm>
            <a:custGeom>
              <a:avLst/>
              <a:gdLst/>
              <a:ahLst/>
              <a:cxnLst/>
              <a:rect l="l" t="t" r="r" b="b"/>
              <a:pathLst>
                <a:path w="71119" h="50800">
                  <a:moveTo>
                    <a:pt x="70662" y="50685"/>
                  </a:moveTo>
                  <a:lnTo>
                    <a:pt x="70662" y="0"/>
                  </a:lnTo>
                  <a:lnTo>
                    <a:pt x="0" y="0"/>
                  </a:lnTo>
                  <a:lnTo>
                    <a:pt x="0" y="50685"/>
                  </a:lnTo>
                  <a:lnTo>
                    <a:pt x="70662" y="50685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23500" y="3309861"/>
              <a:ext cx="906144" cy="2402205"/>
            </a:xfrm>
            <a:custGeom>
              <a:avLst/>
              <a:gdLst/>
              <a:ahLst/>
              <a:cxnLst/>
              <a:rect l="l" t="t" r="r" b="b"/>
              <a:pathLst>
                <a:path w="906145" h="2402204">
                  <a:moveTo>
                    <a:pt x="873455" y="2401849"/>
                  </a:moveTo>
                  <a:lnTo>
                    <a:pt x="886071" y="2399283"/>
                  </a:lnTo>
                  <a:lnTo>
                    <a:pt x="896405" y="2392298"/>
                  </a:lnTo>
                  <a:lnTo>
                    <a:pt x="903389" y="2381961"/>
                  </a:lnTo>
                  <a:lnTo>
                    <a:pt x="905954" y="2369337"/>
                  </a:lnTo>
                  <a:lnTo>
                    <a:pt x="905954" y="32499"/>
                  </a:lnTo>
                  <a:lnTo>
                    <a:pt x="903389" y="19877"/>
                  </a:lnTo>
                  <a:lnTo>
                    <a:pt x="896405" y="9544"/>
                  </a:lnTo>
                  <a:lnTo>
                    <a:pt x="886071" y="2563"/>
                  </a:lnTo>
                  <a:lnTo>
                    <a:pt x="873455" y="0"/>
                  </a:lnTo>
                  <a:lnTo>
                    <a:pt x="32499" y="0"/>
                  </a:lnTo>
                  <a:lnTo>
                    <a:pt x="19877" y="2563"/>
                  </a:lnTo>
                  <a:lnTo>
                    <a:pt x="9544" y="9544"/>
                  </a:lnTo>
                  <a:lnTo>
                    <a:pt x="2563" y="19877"/>
                  </a:lnTo>
                  <a:lnTo>
                    <a:pt x="0" y="32499"/>
                  </a:lnTo>
                  <a:lnTo>
                    <a:pt x="0" y="2369337"/>
                  </a:lnTo>
                  <a:lnTo>
                    <a:pt x="2563" y="2381961"/>
                  </a:lnTo>
                  <a:lnTo>
                    <a:pt x="9544" y="2392299"/>
                  </a:lnTo>
                  <a:lnTo>
                    <a:pt x="19877" y="2399284"/>
                  </a:lnTo>
                  <a:lnTo>
                    <a:pt x="32499" y="2401849"/>
                  </a:lnTo>
                  <a:lnTo>
                    <a:pt x="873455" y="2401849"/>
                  </a:lnTo>
                  <a:close/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78986" y="3482619"/>
              <a:ext cx="798195" cy="2164715"/>
            </a:xfrm>
            <a:custGeom>
              <a:avLst/>
              <a:gdLst/>
              <a:ahLst/>
              <a:cxnLst/>
              <a:rect l="l" t="t" r="r" b="b"/>
              <a:pathLst>
                <a:path w="798195" h="2164715">
                  <a:moveTo>
                    <a:pt x="786358" y="0"/>
                  </a:moveTo>
                  <a:lnTo>
                    <a:pt x="752170" y="17094"/>
                  </a:lnTo>
                  <a:lnTo>
                    <a:pt x="755437" y="27531"/>
                  </a:lnTo>
                  <a:lnTo>
                    <a:pt x="757858" y="38306"/>
                  </a:lnTo>
                  <a:lnTo>
                    <a:pt x="759362" y="49391"/>
                  </a:lnTo>
                  <a:lnTo>
                    <a:pt x="759879" y="60756"/>
                  </a:lnTo>
                  <a:lnTo>
                    <a:pt x="759879" y="1995576"/>
                  </a:lnTo>
                  <a:lnTo>
                    <a:pt x="753100" y="2037043"/>
                  </a:lnTo>
                  <a:lnTo>
                    <a:pt x="734233" y="2073092"/>
                  </a:lnTo>
                  <a:lnTo>
                    <a:pt x="705481" y="2101542"/>
                  </a:lnTo>
                  <a:lnTo>
                    <a:pt x="669048" y="2120211"/>
                  </a:lnTo>
                  <a:lnTo>
                    <a:pt x="627138" y="2126919"/>
                  </a:lnTo>
                  <a:lnTo>
                    <a:pt x="167830" y="2126919"/>
                  </a:lnTo>
                  <a:lnTo>
                    <a:pt x="119498" y="2117900"/>
                  </a:lnTo>
                  <a:lnTo>
                    <a:pt x="79097" y="2093140"/>
                  </a:lnTo>
                  <a:lnTo>
                    <a:pt x="50099" y="2056089"/>
                  </a:lnTo>
                  <a:lnTo>
                    <a:pt x="35979" y="2010194"/>
                  </a:lnTo>
                  <a:lnTo>
                    <a:pt x="0" y="2025967"/>
                  </a:lnTo>
                  <a:lnTo>
                    <a:pt x="14973" y="2070610"/>
                  </a:lnTo>
                  <a:lnTo>
                    <a:pt x="41208" y="2108733"/>
                  </a:lnTo>
                  <a:lnTo>
                    <a:pt x="76741" y="2138383"/>
                  </a:lnTo>
                  <a:lnTo>
                    <a:pt x="119603" y="2157606"/>
                  </a:lnTo>
                  <a:lnTo>
                    <a:pt x="167830" y="2164448"/>
                  </a:lnTo>
                  <a:lnTo>
                    <a:pt x="627138" y="2164448"/>
                  </a:lnTo>
                  <a:lnTo>
                    <a:pt x="672504" y="2158415"/>
                  </a:lnTo>
                  <a:lnTo>
                    <a:pt x="713271" y="2141390"/>
                  </a:lnTo>
                  <a:lnTo>
                    <a:pt x="747812" y="2114983"/>
                  </a:lnTo>
                  <a:lnTo>
                    <a:pt x="774499" y="2080805"/>
                  </a:lnTo>
                  <a:lnTo>
                    <a:pt x="791704" y="2040466"/>
                  </a:lnTo>
                  <a:lnTo>
                    <a:pt x="797801" y="1995576"/>
                  </a:lnTo>
                  <a:lnTo>
                    <a:pt x="797801" y="60756"/>
                  </a:lnTo>
                  <a:lnTo>
                    <a:pt x="797049" y="44875"/>
                  </a:lnTo>
                  <a:lnTo>
                    <a:pt x="794842" y="29411"/>
                  </a:lnTo>
                  <a:lnTo>
                    <a:pt x="791254" y="14431"/>
                  </a:lnTo>
                  <a:lnTo>
                    <a:pt x="7863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76167" y="3374503"/>
              <a:ext cx="789305" cy="2134235"/>
            </a:xfrm>
            <a:custGeom>
              <a:avLst/>
              <a:gdLst/>
              <a:ahLst/>
              <a:cxnLst/>
              <a:rect l="l" t="t" r="r" b="b"/>
              <a:pathLst>
                <a:path w="789304" h="2134235">
                  <a:moveTo>
                    <a:pt x="789178" y="108115"/>
                  </a:moveTo>
                  <a:lnTo>
                    <a:pt x="763930" y="64465"/>
                  </a:lnTo>
                  <a:lnTo>
                    <a:pt x="726452" y="29768"/>
                  </a:lnTo>
                  <a:lnTo>
                    <a:pt x="688060" y="10172"/>
                  </a:lnTo>
                  <a:lnTo>
                    <a:pt x="645096" y="685"/>
                  </a:lnTo>
                  <a:lnTo>
                    <a:pt x="629958" y="0"/>
                  </a:lnTo>
                  <a:lnTo>
                    <a:pt x="170649" y="0"/>
                  </a:lnTo>
                  <a:lnTo>
                    <a:pt x="129971" y="4838"/>
                  </a:lnTo>
                  <a:lnTo>
                    <a:pt x="92811" y="18554"/>
                  </a:lnTo>
                  <a:lnTo>
                    <a:pt x="60350" y="40030"/>
                  </a:lnTo>
                  <a:lnTo>
                    <a:pt x="33718" y="68097"/>
                  </a:lnTo>
                  <a:lnTo>
                    <a:pt x="8915" y="114871"/>
                  </a:lnTo>
                  <a:lnTo>
                    <a:pt x="0" y="168871"/>
                  </a:lnTo>
                  <a:lnTo>
                    <a:pt x="0" y="2103691"/>
                  </a:lnTo>
                  <a:lnTo>
                    <a:pt x="177" y="2111438"/>
                  </a:lnTo>
                  <a:lnTo>
                    <a:pt x="723" y="2119084"/>
                  </a:lnTo>
                  <a:lnTo>
                    <a:pt x="1600" y="2126640"/>
                  </a:lnTo>
                  <a:lnTo>
                    <a:pt x="2819" y="2134082"/>
                  </a:lnTo>
                  <a:lnTo>
                    <a:pt x="38798" y="2118309"/>
                  </a:lnTo>
                  <a:lnTo>
                    <a:pt x="37922" y="2108619"/>
                  </a:lnTo>
                  <a:lnTo>
                    <a:pt x="37922" y="168871"/>
                  </a:lnTo>
                  <a:lnTo>
                    <a:pt x="44716" y="127558"/>
                  </a:lnTo>
                  <a:lnTo>
                    <a:pt x="63550" y="91617"/>
                  </a:lnTo>
                  <a:lnTo>
                    <a:pt x="109664" y="52311"/>
                  </a:lnTo>
                  <a:lnTo>
                    <a:pt x="170649" y="37528"/>
                  </a:lnTo>
                  <a:lnTo>
                    <a:pt x="629958" y="37528"/>
                  </a:lnTo>
                  <a:lnTo>
                    <a:pt x="674090" y="45097"/>
                  </a:lnTo>
                  <a:lnTo>
                    <a:pt x="715581" y="68986"/>
                  </a:lnTo>
                  <a:lnTo>
                    <a:pt x="742670" y="99974"/>
                  </a:lnTo>
                  <a:lnTo>
                    <a:pt x="754989" y="125209"/>
                  </a:lnTo>
                  <a:lnTo>
                    <a:pt x="789178" y="108115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13772" y="3195485"/>
              <a:ext cx="1087120" cy="113030"/>
            </a:xfrm>
            <a:custGeom>
              <a:avLst/>
              <a:gdLst/>
              <a:ahLst/>
              <a:cxnLst/>
              <a:rect l="l" t="t" r="r" b="b"/>
              <a:pathLst>
                <a:path w="1087120" h="113029">
                  <a:moveTo>
                    <a:pt x="983183" y="0"/>
                  </a:moveTo>
                  <a:lnTo>
                    <a:pt x="142227" y="0"/>
                  </a:lnTo>
                  <a:lnTo>
                    <a:pt x="99518" y="6322"/>
                  </a:lnTo>
                  <a:lnTo>
                    <a:pt x="61263" y="24299"/>
                  </a:lnTo>
                  <a:lnTo>
                    <a:pt x="29711" y="52447"/>
                  </a:lnTo>
                  <a:lnTo>
                    <a:pt x="7112" y="89280"/>
                  </a:lnTo>
                  <a:lnTo>
                    <a:pt x="0" y="112864"/>
                  </a:lnTo>
                  <a:lnTo>
                    <a:pt x="62471" y="112928"/>
                  </a:lnTo>
                  <a:lnTo>
                    <a:pt x="75488" y="91619"/>
                  </a:lnTo>
                  <a:lnTo>
                    <a:pt x="93905" y="74941"/>
                  </a:lnTo>
                  <a:lnTo>
                    <a:pt x="116544" y="64070"/>
                  </a:lnTo>
                  <a:lnTo>
                    <a:pt x="142227" y="60185"/>
                  </a:lnTo>
                  <a:lnTo>
                    <a:pt x="983183" y="60185"/>
                  </a:lnTo>
                  <a:lnTo>
                    <a:pt x="999777" y="61792"/>
                  </a:lnTo>
                  <a:lnTo>
                    <a:pt x="1015304" y="66405"/>
                  </a:lnTo>
                  <a:lnTo>
                    <a:pt x="1029474" y="73708"/>
                  </a:lnTo>
                  <a:lnTo>
                    <a:pt x="1041996" y="83388"/>
                  </a:lnTo>
                  <a:lnTo>
                    <a:pt x="1086777" y="42875"/>
                  </a:lnTo>
                  <a:lnTo>
                    <a:pt x="1065055" y="25004"/>
                  </a:lnTo>
                  <a:lnTo>
                    <a:pt x="1040156" y="11507"/>
                  </a:lnTo>
                  <a:lnTo>
                    <a:pt x="1012669" y="2975"/>
                  </a:lnTo>
                  <a:lnTo>
                    <a:pt x="9831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12603" y="3238359"/>
              <a:ext cx="1131570" cy="2588260"/>
            </a:xfrm>
            <a:custGeom>
              <a:avLst/>
              <a:gdLst/>
              <a:ahLst/>
              <a:cxnLst/>
              <a:rect l="l" t="t" r="r" b="b"/>
              <a:pathLst>
                <a:path w="1131570" h="2588260">
                  <a:moveTo>
                    <a:pt x="1131227" y="104000"/>
                  </a:moveTo>
                  <a:lnTo>
                    <a:pt x="1128217" y="74371"/>
                  </a:lnTo>
                  <a:lnTo>
                    <a:pt x="1119606" y="46761"/>
                  </a:lnTo>
                  <a:lnTo>
                    <a:pt x="1105979" y="21767"/>
                  </a:lnTo>
                  <a:lnTo>
                    <a:pt x="1087945" y="0"/>
                  </a:lnTo>
                  <a:lnTo>
                    <a:pt x="1043165" y="40513"/>
                  </a:lnTo>
                  <a:lnTo>
                    <a:pt x="1054722" y="53594"/>
                  </a:lnTo>
                  <a:lnTo>
                    <a:pt x="1063498" y="68795"/>
                  </a:lnTo>
                  <a:lnTo>
                    <a:pt x="1069073" y="85737"/>
                  </a:lnTo>
                  <a:lnTo>
                    <a:pt x="1071029" y="104000"/>
                  </a:lnTo>
                  <a:lnTo>
                    <a:pt x="1071029" y="2440838"/>
                  </a:lnTo>
                  <a:lnTo>
                    <a:pt x="1056944" y="2488044"/>
                  </a:lnTo>
                  <a:lnTo>
                    <a:pt x="1018908" y="2520315"/>
                  </a:lnTo>
                  <a:lnTo>
                    <a:pt x="984351" y="2527528"/>
                  </a:lnTo>
                  <a:lnTo>
                    <a:pt x="143395" y="2527528"/>
                  </a:lnTo>
                  <a:lnTo>
                    <a:pt x="117640" y="2523629"/>
                  </a:lnTo>
                  <a:lnTo>
                    <a:pt x="94957" y="2512707"/>
                  </a:lnTo>
                  <a:lnTo>
                    <a:pt x="76517" y="2495956"/>
                  </a:lnTo>
                  <a:lnTo>
                    <a:pt x="63525" y="2474544"/>
                  </a:lnTo>
                  <a:lnTo>
                    <a:pt x="0" y="2474785"/>
                  </a:lnTo>
                  <a:lnTo>
                    <a:pt x="30670" y="2535034"/>
                  </a:lnTo>
                  <a:lnTo>
                    <a:pt x="62242" y="2563317"/>
                  </a:lnTo>
                  <a:lnTo>
                    <a:pt x="100558" y="2581376"/>
                  </a:lnTo>
                  <a:lnTo>
                    <a:pt x="143395" y="2587726"/>
                  </a:lnTo>
                  <a:lnTo>
                    <a:pt x="984351" y="2587726"/>
                  </a:lnTo>
                  <a:lnTo>
                    <a:pt x="1043571" y="2575179"/>
                  </a:lnTo>
                  <a:lnTo>
                    <a:pt x="1091285" y="2541206"/>
                  </a:lnTo>
                  <a:lnTo>
                    <a:pt x="1120508" y="2495727"/>
                  </a:lnTo>
                  <a:lnTo>
                    <a:pt x="1131227" y="2440838"/>
                  </a:lnTo>
                  <a:lnTo>
                    <a:pt x="1131227" y="10400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78467" y="3195485"/>
              <a:ext cx="1865630" cy="2630805"/>
            </a:xfrm>
            <a:custGeom>
              <a:avLst/>
              <a:gdLst/>
              <a:ahLst/>
              <a:cxnLst/>
              <a:rect l="l" t="t" r="r" b="b"/>
              <a:pathLst>
                <a:path w="1865629" h="2630804">
                  <a:moveTo>
                    <a:pt x="734136" y="2517660"/>
                  </a:moveTo>
                  <a:lnTo>
                    <a:pt x="735139" y="2522600"/>
                  </a:lnTo>
                  <a:lnTo>
                    <a:pt x="739584" y="2533954"/>
                  </a:lnTo>
                  <a:lnTo>
                    <a:pt x="742238" y="2540901"/>
                  </a:lnTo>
                  <a:lnTo>
                    <a:pt x="764807" y="2577907"/>
                  </a:lnTo>
                  <a:lnTo>
                    <a:pt x="796378" y="2606187"/>
                  </a:lnTo>
                  <a:lnTo>
                    <a:pt x="834703" y="2624249"/>
                  </a:lnTo>
                  <a:lnTo>
                    <a:pt x="877531" y="2630601"/>
                  </a:lnTo>
                  <a:lnTo>
                    <a:pt x="1718487" y="2630601"/>
                  </a:lnTo>
                  <a:lnTo>
                    <a:pt x="1777707" y="2618052"/>
                  </a:lnTo>
                  <a:lnTo>
                    <a:pt x="1825421" y="2584081"/>
                  </a:lnTo>
                  <a:lnTo>
                    <a:pt x="1854655" y="2538602"/>
                  </a:lnTo>
                  <a:lnTo>
                    <a:pt x="1865363" y="2483713"/>
                  </a:lnTo>
                  <a:lnTo>
                    <a:pt x="1865363" y="146875"/>
                  </a:lnTo>
                  <a:lnTo>
                    <a:pt x="1853742" y="89627"/>
                  </a:lnTo>
                  <a:lnTo>
                    <a:pt x="1822081" y="42875"/>
                  </a:lnTo>
                  <a:lnTo>
                    <a:pt x="1775461" y="11507"/>
                  </a:lnTo>
                  <a:lnTo>
                    <a:pt x="1718487" y="0"/>
                  </a:lnTo>
                  <a:lnTo>
                    <a:pt x="877531" y="0"/>
                  </a:lnTo>
                  <a:lnTo>
                    <a:pt x="834821" y="6322"/>
                  </a:lnTo>
                  <a:lnTo>
                    <a:pt x="796563" y="24299"/>
                  </a:lnTo>
                  <a:lnTo>
                    <a:pt x="765010" y="52447"/>
                  </a:lnTo>
                  <a:lnTo>
                    <a:pt x="742416" y="89280"/>
                  </a:lnTo>
                  <a:lnTo>
                    <a:pt x="736358" y="105219"/>
                  </a:lnTo>
                  <a:lnTo>
                    <a:pt x="735304" y="112864"/>
                  </a:lnTo>
                </a:path>
                <a:path w="1865629" h="2630804">
                  <a:moveTo>
                    <a:pt x="1660397" y="2282710"/>
                  </a:moveTo>
                  <a:lnTo>
                    <a:pt x="1653619" y="2324177"/>
                  </a:lnTo>
                  <a:lnTo>
                    <a:pt x="1634752" y="2360227"/>
                  </a:lnTo>
                  <a:lnTo>
                    <a:pt x="1606000" y="2388676"/>
                  </a:lnTo>
                  <a:lnTo>
                    <a:pt x="1569567" y="2407346"/>
                  </a:lnTo>
                  <a:lnTo>
                    <a:pt x="1527657" y="2414054"/>
                  </a:lnTo>
                  <a:lnTo>
                    <a:pt x="1068349" y="2414054"/>
                  </a:lnTo>
                  <a:lnTo>
                    <a:pt x="1020017" y="2405034"/>
                  </a:lnTo>
                  <a:lnTo>
                    <a:pt x="979616" y="2380275"/>
                  </a:lnTo>
                  <a:lnTo>
                    <a:pt x="950618" y="2343223"/>
                  </a:lnTo>
                  <a:lnTo>
                    <a:pt x="936497" y="2297328"/>
                  </a:lnTo>
                  <a:lnTo>
                    <a:pt x="935621" y="2287638"/>
                  </a:lnTo>
                  <a:lnTo>
                    <a:pt x="935621" y="2282710"/>
                  </a:lnTo>
                  <a:lnTo>
                    <a:pt x="935621" y="347891"/>
                  </a:lnTo>
                  <a:lnTo>
                    <a:pt x="942420" y="306568"/>
                  </a:lnTo>
                  <a:lnTo>
                    <a:pt x="961250" y="270636"/>
                  </a:lnTo>
                  <a:lnTo>
                    <a:pt x="1007370" y="231324"/>
                  </a:lnTo>
                  <a:lnTo>
                    <a:pt x="1068349" y="216547"/>
                  </a:lnTo>
                  <a:lnTo>
                    <a:pt x="1527657" y="216547"/>
                  </a:lnTo>
                  <a:lnTo>
                    <a:pt x="1571790" y="224116"/>
                  </a:lnTo>
                  <a:lnTo>
                    <a:pt x="1613293" y="247998"/>
                  </a:lnTo>
                  <a:lnTo>
                    <a:pt x="1640370" y="278980"/>
                  </a:lnTo>
                  <a:lnTo>
                    <a:pt x="1655956" y="314665"/>
                  </a:lnTo>
                  <a:lnTo>
                    <a:pt x="1660397" y="347891"/>
                  </a:lnTo>
                  <a:lnTo>
                    <a:pt x="1660397" y="2282710"/>
                  </a:lnTo>
                  <a:close/>
                </a:path>
                <a:path w="1865629" h="2630804">
                  <a:moveTo>
                    <a:pt x="1597837" y="2342565"/>
                  </a:moveTo>
                  <a:lnTo>
                    <a:pt x="1610461" y="2340002"/>
                  </a:lnTo>
                  <a:lnTo>
                    <a:pt x="1620799" y="2333020"/>
                  </a:lnTo>
                  <a:lnTo>
                    <a:pt x="1627784" y="2322682"/>
                  </a:lnTo>
                  <a:lnTo>
                    <a:pt x="1630349" y="2310053"/>
                  </a:lnTo>
                  <a:lnTo>
                    <a:pt x="1630349" y="427799"/>
                  </a:lnTo>
                  <a:lnTo>
                    <a:pt x="1627784" y="415175"/>
                  </a:lnTo>
                  <a:lnTo>
                    <a:pt x="1620799" y="404837"/>
                  </a:lnTo>
                  <a:lnTo>
                    <a:pt x="1610461" y="397852"/>
                  </a:lnTo>
                  <a:lnTo>
                    <a:pt x="1597837" y="395287"/>
                  </a:lnTo>
                  <a:lnTo>
                    <a:pt x="997673" y="395287"/>
                  </a:lnTo>
                  <a:lnTo>
                    <a:pt x="985057" y="397852"/>
                  </a:lnTo>
                  <a:lnTo>
                    <a:pt x="974723" y="404837"/>
                  </a:lnTo>
                  <a:lnTo>
                    <a:pt x="967739" y="415175"/>
                  </a:lnTo>
                  <a:lnTo>
                    <a:pt x="965174" y="427799"/>
                  </a:lnTo>
                  <a:lnTo>
                    <a:pt x="965174" y="2310053"/>
                  </a:lnTo>
                  <a:lnTo>
                    <a:pt x="967739" y="2322682"/>
                  </a:lnTo>
                  <a:lnTo>
                    <a:pt x="974723" y="2333020"/>
                  </a:lnTo>
                  <a:lnTo>
                    <a:pt x="985057" y="2340002"/>
                  </a:lnTo>
                  <a:lnTo>
                    <a:pt x="997673" y="2342565"/>
                  </a:lnTo>
                  <a:lnTo>
                    <a:pt x="1597837" y="2342565"/>
                  </a:lnTo>
                  <a:close/>
                </a:path>
                <a:path w="1865629" h="2630804">
                  <a:moveTo>
                    <a:pt x="85280" y="1166317"/>
                  </a:moveTo>
                  <a:lnTo>
                    <a:pt x="85280" y="168046"/>
                  </a:lnTo>
                  <a:lnTo>
                    <a:pt x="0" y="168046"/>
                  </a:lnTo>
                </a:path>
                <a:path w="1865629" h="2630804">
                  <a:moveTo>
                    <a:pt x="215709" y="1166317"/>
                  </a:moveTo>
                  <a:lnTo>
                    <a:pt x="215709" y="168046"/>
                  </a:lnTo>
                  <a:lnTo>
                    <a:pt x="130428" y="168046"/>
                  </a:lnTo>
                </a:path>
                <a:path w="1865629" h="2630804">
                  <a:moveTo>
                    <a:pt x="346138" y="2458669"/>
                  </a:moveTo>
                  <a:lnTo>
                    <a:pt x="346138" y="168046"/>
                  </a:lnTo>
                  <a:lnTo>
                    <a:pt x="260857" y="168046"/>
                  </a:lnTo>
                </a:path>
                <a:path w="1865629" h="2630804">
                  <a:moveTo>
                    <a:pt x="790092" y="2460840"/>
                  </a:moveTo>
                  <a:lnTo>
                    <a:pt x="790092" y="168046"/>
                  </a:lnTo>
                  <a:lnTo>
                    <a:pt x="391274" y="168046"/>
                  </a:lnTo>
                </a:path>
                <a:path w="1865629" h="2630804">
                  <a:moveTo>
                    <a:pt x="85280" y="2460536"/>
                  </a:moveTo>
                  <a:lnTo>
                    <a:pt x="85280" y="1462277"/>
                  </a:lnTo>
                  <a:lnTo>
                    <a:pt x="0" y="1462277"/>
                  </a:lnTo>
                </a:path>
                <a:path w="1865629" h="2630804">
                  <a:moveTo>
                    <a:pt x="215709" y="2460536"/>
                  </a:moveTo>
                  <a:lnTo>
                    <a:pt x="215709" y="1462277"/>
                  </a:lnTo>
                  <a:lnTo>
                    <a:pt x="130428" y="1462277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78467" y="3363531"/>
              <a:ext cx="790575" cy="2292985"/>
            </a:xfrm>
            <a:custGeom>
              <a:avLst/>
              <a:gdLst/>
              <a:ahLst/>
              <a:cxnLst/>
              <a:rect l="l" t="t" r="r" b="b"/>
              <a:pathLst>
                <a:path w="790575" h="2292985">
                  <a:moveTo>
                    <a:pt x="0" y="1294231"/>
                  </a:moveTo>
                  <a:lnTo>
                    <a:pt x="0" y="2292489"/>
                  </a:lnTo>
                  <a:lnTo>
                    <a:pt x="85280" y="2292489"/>
                  </a:lnTo>
                </a:path>
                <a:path w="790575" h="2292985">
                  <a:moveTo>
                    <a:pt x="130428" y="1294231"/>
                  </a:moveTo>
                  <a:lnTo>
                    <a:pt x="130428" y="2292489"/>
                  </a:lnTo>
                  <a:lnTo>
                    <a:pt x="215709" y="2292489"/>
                  </a:lnTo>
                </a:path>
                <a:path w="790575" h="2292985">
                  <a:moveTo>
                    <a:pt x="0" y="0"/>
                  </a:moveTo>
                  <a:lnTo>
                    <a:pt x="0" y="998270"/>
                  </a:lnTo>
                  <a:lnTo>
                    <a:pt x="85280" y="998270"/>
                  </a:lnTo>
                </a:path>
                <a:path w="790575" h="2292985">
                  <a:moveTo>
                    <a:pt x="130428" y="0"/>
                  </a:moveTo>
                  <a:lnTo>
                    <a:pt x="130428" y="998270"/>
                  </a:lnTo>
                  <a:lnTo>
                    <a:pt x="215709" y="998270"/>
                  </a:lnTo>
                </a:path>
                <a:path w="790575" h="2292985">
                  <a:moveTo>
                    <a:pt x="260857" y="0"/>
                  </a:moveTo>
                  <a:lnTo>
                    <a:pt x="260857" y="2292794"/>
                  </a:lnTo>
                  <a:lnTo>
                    <a:pt x="346138" y="2292794"/>
                  </a:lnTo>
                </a:path>
                <a:path w="790575" h="2292985">
                  <a:moveTo>
                    <a:pt x="392531" y="0"/>
                  </a:moveTo>
                  <a:lnTo>
                    <a:pt x="392531" y="2292794"/>
                  </a:lnTo>
                  <a:lnTo>
                    <a:pt x="789952" y="2292794"/>
                  </a:lnTo>
                </a:path>
              </a:pathLst>
            </a:custGeom>
            <a:ln w="563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00665" y="3468865"/>
              <a:ext cx="45720" cy="100330"/>
            </a:xfrm>
            <a:custGeom>
              <a:avLst/>
              <a:gdLst/>
              <a:ahLst/>
              <a:cxnLst/>
              <a:rect l="l" t="t" r="r" b="b"/>
              <a:pathLst>
                <a:path w="45720" h="100329">
                  <a:moveTo>
                    <a:pt x="45643" y="0"/>
                  </a:moveTo>
                  <a:lnTo>
                    <a:pt x="0" y="0"/>
                  </a:lnTo>
                  <a:lnTo>
                    <a:pt x="0" y="100329"/>
                  </a:lnTo>
                  <a:lnTo>
                    <a:pt x="45643" y="100329"/>
                  </a:lnTo>
                  <a:lnTo>
                    <a:pt x="4564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00678" y="3468877"/>
              <a:ext cx="45720" cy="100330"/>
            </a:xfrm>
            <a:custGeom>
              <a:avLst/>
              <a:gdLst/>
              <a:ahLst/>
              <a:cxnLst/>
              <a:rect l="l" t="t" r="r" b="b"/>
              <a:pathLst>
                <a:path w="45720" h="100329">
                  <a:moveTo>
                    <a:pt x="45631" y="100317"/>
                  </a:moveTo>
                  <a:lnTo>
                    <a:pt x="0" y="100317"/>
                  </a:lnTo>
                  <a:lnTo>
                    <a:pt x="0" y="0"/>
                  </a:lnTo>
                  <a:lnTo>
                    <a:pt x="45631" y="0"/>
                  </a:lnTo>
                  <a:lnTo>
                    <a:pt x="45631" y="100317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00665" y="4469650"/>
              <a:ext cx="45720" cy="100330"/>
            </a:xfrm>
            <a:custGeom>
              <a:avLst/>
              <a:gdLst/>
              <a:ahLst/>
              <a:cxnLst/>
              <a:rect l="l" t="t" r="r" b="b"/>
              <a:pathLst>
                <a:path w="45720" h="100329">
                  <a:moveTo>
                    <a:pt x="45643" y="0"/>
                  </a:moveTo>
                  <a:lnTo>
                    <a:pt x="0" y="0"/>
                  </a:lnTo>
                  <a:lnTo>
                    <a:pt x="0" y="100317"/>
                  </a:lnTo>
                  <a:lnTo>
                    <a:pt x="45643" y="100317"/>
                  </a:lnTo>
                  <a:lnTo>
                    <a:pt x="4564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00678" y="4469650"/>
              <a:ext cx="45720" cy="100330"/>
            </a:xfrm>
            <a:custGeom>
              <a:avLst/>
              <a:gdLst/>
              <a:ahLst/>
              <a:cxnLst/>
              <a:rect l="l" t="t" r="r" b="b"/>
              <a:pathLst>
                <a:path w="45720" h="100329">
                  <a:moveTo>
                    <a:pt x="45631" y="100317"/>
                  </a:moveTo>
                  <a:lnTo>
                    <a:pt x="0" y="100317"/>
                  </a:lnTo>
                  <a:lnTo>
                    <a:pt x="0" y="0"/>
                  </a:lnTo>
                  <a:lnTo>
                    <a:pt x="45631" y="0"/>
                  </a:lnTo>
                  <a:lnTo>
                    <a:pt x="45631" y="100317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00665" y="5470436"/>
              <a:ext cx="45720" cy="100330"/>
            </a:xfrm>
            <a:custGeom>
              <a:avLst/>
              <a:gdLst/>
              <a:ahLst/>
              <a:cxnLst/>
              <a:rect l="l" t="t" r="r" b="b"/>
              <a:pathLst>
                <a:path w="45720" h="100329">
                  <a:moveTo>
                    <a:pt x="45643" y="0"/>
                  </a:moveTo>
                  <a:lnTo>
                    <a:pt x="0" y="0"/>
                  </a:lnTo>
                  <a:lnTo>
                    <a:pt x="0" y="100317"/>
                  </a:lnTo>
                  <a:lnTo>
                    <a:pt x="45643" y="100317"/>
                  </a:lnTo>
                  <a:lnTo>
                    <a:pt x="4564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00678" y="5470436"/>
              <a:ext cx="45720" cy="100330"/>
            </a:xfrm>
            <a:custGeom>
              <a:avLst/>
              <a:gdLst/>
              <a:ahLst/>
              <a:cxnLst/>
              <a:rect l="l" t="t" r="r" b="b"/>
              <a:pathLst>
                <a:path w="45720" h="100329">
                  <a:moveTo>
                    <a:pt x="45631" y="100317"/>
                  </a:moveTo>
                  <a:lnTo>
                    <a:pt x="0" y="100317"/>
                  </a:lnTo>
                  <a:lnTo>
                    <a:pt x="0" y="0"/>
                  </a:lnTo>
                  <a:lnTo>
                    <a:pt x="45631" y="0"/>
                  </a:lnTo>
                  <a:lnTo>
                    <a:pt x="45631" y="100317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00296" y="5292344"/>
              <a:ext cx="260985" cy="95885"/>
            </a:xfrm>
            <a:custGeom>
              <a:avLst/>
              <a:gdLst/>
              <a:ahLst/>
              <a:cxnLst/>
              <a:rect l="l" t="t" r="r" b="b"/>
              <a:pathLst>
                <a:path w="260985" h="95885">
                  <a:moveTo>
                    <a:pt x="0" y="95313"/>
                  </a:moveTo>
                  <a:lnTo>
                    <a:pt x="260858" y="95313"/>
                  </a:lnTo>
                  <a:lnTo>
                    <a:pt x="260858" y="0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011358" y="4535373"/>
              <a:ext cx="267970" cy="850265"/>
            </a:xfrm>
            <a:custGeom>
              <a:avLst/>
              <a:gdLst/>
              <a:ahLst/>
              <a:cxnLst/>
              <a:rect l="l" t="t" r="r" b="b"/>
              <a:pathLst>
                <a:path w="267970" h="850264">
                  <a:moveTo>
                    <a:pt x="267690" y="0"/>
                  </a:moveTo>
                  <a:lnTo>
                    <a:pt x="0" y="0"/>
                  </a:lnTo>
                  <a:lnTo>
                    <a:pt x="0" y="849668"/>
                  </a:lnTo>
                  <a:lnTo>
                    <a:pt x="267690" y="849668"/>
                  </a:lnTo>
                  <a:lnTo>
                    <a:pt x="26769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11358" y="4535373"/>
              <a:ext cx="267970" cy="850265"/>
            </a:xfrm>
            <a:custGeom>
              <a:avLst/>
              <a:gdLst/>
              <a:ahLst/>
              <a:cxnLst/>
              <a:rect l="l" t="t" r="r" b="b"/>
              <a:pathLst>
                <a:path w="267970" h="850264">
                  <a:moveTo>
                    <a:pt x="267690" y="849668"/>
                  </a:moveTo>
                  <a:lnTo>
                    <a:pt x="267690" y="0"/>
                  </a:lnTo>
                  <a:lnTo>
                    <a:pt x="0" y="0"/>
                  </a:lnTo>
                  <a:lnTo>
                    <a:pt x="0" y="849668"/>
                  </a:lnTo>
                  <a:lnTo>
                    <a:pt x="267690" y="849668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97654" y="4535373"/>
              <a:ext cx="267970" cy="744855"/>
            </a:xfrm>
            <a:custGeom>
              <a:avLst/>
              <a:gdLst/>
              <a:ahLst/>
              <a:cxnLst/>
              <a:rect l="l" t="t" r="r" b="b"/>
              <a:pathLst>
                <a:path w="267970" h="744854">
                  <a:moveTo>
                    <a:pt x="267690" y="0"/>
                  </a:moveTo>
                  <a:lnTo>
                    <a:pt x="0" y="0"/>
                  </a:lnTo>
                  <a:lnTo>
                    <a:pt x="0" y="744321"/>
                  </a:lnTo>
                  <a:lnTo>
                    <a:pt x="267690" y="744321"/>
                  </a:lnTo>
                  <a:lnTo>
                    <a:pt x="26769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97654" y="4535373"/>
              <a:ext cx="267970" cy="744855"/>
            </a:xfrm>
            <a:custGeom>
              <a:avLst/>
              <a:gdLst/>
              <a:ahLst/>
              <a:cxnLst/>
              <a:rect l="l" t="t" r="r" b="b"/>
              <a:pathLst>
                <a:path w="267970" h="744854">
                  <a:moveTo>
                    <a:pt x="267690" y="744321"/>
                  </a:moveTo>
                  <a:lnTo>
                    <a:pt x="267690" y="0"/>
                  </a:lnTo>
                  <a:lnTo>
                    <a:pt x="0" y="0"/>
                  </a:lnTo>
                  <a:lnTo>
                    <a:pt x="0" y="744321"/>
                  </a:lnTo>
                  <a:lnTo>
                    <a:pt x="267690" y="744321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97540" y="4536617"/>
              <a:ext cx="267335" cy="741045"/>
            </a:xfrm>
            <a:custGeom>
              <a:avLst/>
              <a:gdLst/>
              <a:ahLst/>
              <a:cxnLst/>
              <a:rect l="l" t="t" r="r" b="b"/>
              <a:pathLst>
                <a:path w="267335" h="741045">
                  <a:moveTo>
                    <a:pt x="266877" y="0"/>
                  </a:moveTo>
                  <a:lnTo>
                    <a:pt x="8661" y="0"/>
                  </a:lnTo>
                  <a:lnTo>
                    <a:pt x="8661" y="9436"/>
                  </a:lnTo>
                  <a:lnTo>
                    <a:pt x="266877" y="9436"/>
                  </a:lnTo>
                </a:path>
                <a:path w="267335" h="741045">
                  <a:moveTo>
                    <a:pt x="266877" y="89026"/>
                  </a:moveTo>
                  <a:lnTo>
                    <a:pt x="136880" y="89026"/>
                  </a:lnTo>
                </a:path>
                <a:path w="267335" h="741045">
                  <a:moveTo>
                    <a:pt x="330" y="215823"/>
                  </a:moveTo>
                  <a:lnTo>
                    <a:pt x="266877" y="215823"/>
                  </a:lnTo>
                </a:path>
                <a:path w="267335" h="741045">
                  <a:moveTo>
                    <a:pt x="330" y="740511"/>
                  </a:moveTo>
                  <a:lnTo>
                    <a:pt x="266877" y="739927"/>
                  </a:lnTo>
                </a:path>
                <a:path w="267335" h="741045">
                  <a:moveTo>
                    <a:pt x="266877" y="427583"/>
                  </a:moveTo>
                  <a:lnTo>
                    <a:pt x="444" y="427583"/>
                  </a:lnTo>
                </a:path>
                <a:path w="267335" h="741045">
                  <a:moveTo>
                    <a:pt x="266877" y="533793"/>
                  </a:moveTo>
                  <a:lnTo>
                    <a:pt x="0" y="533793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17530" y="4535804"/>
              <a:ext cx="239102" cy="21157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131856" y="4785143"/>
              <a:ext cx="29845" cy="158115"/>
            </a:xfrm>
            <a:custGeom>
              <a:avLst/>
              <a:gdLst/>
              <a:ahLst/>
              <a:cxnLst/>
              <a:rect l="l" t="t" r="r" b="b"/>
              <a:pathLst>
                <a:path w="29845" h="158114">
                  <a:moveTo>
                    <a:pt x="29337" y="0"/>
                  </a:moveTo>
                  <a:lnTo>
                    <a:pt x="0" y="0"/>
                  </a:lnTo>
                  <a:lnTo>
                    <a:pt x="0" y="157810"/>
                  </a:lnTo>
                  <a:lnTo>
                    <a:pt x="29337" y="157810"/>
                  </a:lnTo>
                  <a:lnTo>
                    <a:pt x="2933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131856" y="4785143"/>
              <a:ext cx="29845" cy="158115"/>
            </a:xfrm>
            <a:custGeom>
              <a:avLst/>
              <a:gdLst/>
              <a:ahLst/>
              <a:cxnLst/>
              <a:rect l="l" t="t" r="r" b="b"/>
              <a:pathLst>
                <a:path w="29845" h="158114">
                  <a:moveTo>
                    <a:pt x="0" y="0"/>
                  </a:moveTo>
                  <a:lnTo>
                    <a:pt x="0" y="157810"/>
                  </a:lnTo>
                  <a:lnTo>
                    <a:pt x="29337" y="157810"/>
                  </a:lnTo>
                  <a:lnTo>
                    <a:pt x="29337" y="0"/>
                  </a:lnTo>
                  <a:lnTo>
                    <a:pt x="0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61205" y="4785143"/>
              <a:ext cx="12700" cy="158115"/>
            </a:xfrm>
            <a:custGeom>
              <a:avLst/>
              <a:gdLst/>
              <a:ahLst/>
              <a:cxnLst/>
              <a:rect l="l" t="t" r="r" b="b"/>
              <a:pathLst>
                <a:path w="12700" h="158114">
                  <a:moveTo>
                    <a:pt x="12128" y="0"/>
                  </a:moveTo>
                  <a:lnTo>
                    <a:pt x="0" y="0"/>
                  </a:lnTo>
                  <a:lnTo>
                    <a:pt x="0" y="157810"/>
                  </a:lnTo>
                  <a:lnTo>
                    <a:pt x="12128" y="157810"/>
                  </a:lnTo>
                  <a:lnTo>
                    <a:pt x="1212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61193" y="4785143"/>
              <a:ext cx="12700" cy="158115"/>
            </a:xfrm>
            <a:custGeom>
              <a:avLst/>
              <a:gdLst/>
              <a:ahLst/>
              <a:cxnLst/>
              <a:rect l="l" t="t" r="r" b="b"/>
              <a:pathLst>
                <a:path w="12700" h="158114">
                  <a:moveTo>
                    <a:pt x="12141" y="0"/>
                  </a:moveTo>
                  <a:lnTo>
                    <a:pt x="0" y="0"/>
                  </a:lnTo>
                  <a:lnTo>
                    <a:pt x="0" y="157810"/>
                  </a:lnTo>
                  <a:lnTo>
                    <a:pt x="12141" y="157810"/>
                  </a:lnTo>
                  <a:lnTo>
                    <a:pt x="12141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38942" y="4790884"/>
              <a:ext cx="16510" cy="46355"/>
            </a:xfrm>
            <a:custGeom>
              <a:avLst/>
              <a:gdLst/>
              <a:ahLst/>
              <a:cxnLst/>
              <a:rect l="l" t="t" r="r" b="b"/>
              <a:pathLst>
                <a:path w="16510" h="46354">
                  <a:moveTo>
                    <a:pt x="16179" y="0"/>
                  </a:moveTo>
                  <a:lnTo>
                    <a:pt x="0" y="0"/>
                  </a:lnTo>
                  <a:lnTo>
                    <a:pt x="0" y="45859"/>
                  </a:lnTo>
                  <a:lnTo>
                    <a:pt x="16179" y="45859"/>
                  </a:lnTo>
                  <a:lnTo>
                    <a:pt x="161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38942" y="4790884"/>
              <a:ext cx="16510" cy="46355"/>
            </a:xfrm>
            <a:custGeom>
              <a:avLst/>
              <a:gdLst/>
              <a:ahLst/>
              <a:cxnLst/>
              <a:rect l="l" t="t" r="r" b="b"/>
              <a:pathLst>
                <a:path w="16510" h="46354">
                  <a:moveTo>
                    <a:pt x="16179" y="45847"/>
                  </a:moveTo>
                  <a:lnTo>
                    <a:pt x="16179" y="0"/>
                  </a:lnTo>
                  <a:lnTo>
                    <a:pt x="0" y="0"/>
                  </a:lnTo>
                  <a:lnTo>
                    <a:pt x="0" y="45847"/>
                  </a:lnTo>
                  <a:lnTo>
                    <a:pt x="16179" y="45847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31856" y="4992534"/>
              <a:ext cx="27940" cy="57150"/>
            </a:xfrm>
            <a:custGeom>
              <a:avLst/>
              <a:gdLst/>
              <a:ahLst/>
              <a:cxnLst/>
              <a:rect l="l" t="t" r="r" b="b"/>
              <a:pathLst>
                <a:path w="27939" h="57150">
                  <a:moveTo>
                    <a:pt x="0" y="56654"/>
                  </a:moveTo>
                  <a:lnTo>
                    <a:pt x="27641" y="56654"/>
                  </a:lnTo>
                  <a:lnTo>
                    <a:pt x="27641" y="0"/>
                  </a:lnTo>
                  <a:lnTo>
                    <a:pt x="0" y="0"/>
                  </a:lnTo>
                  <a:lnTo>
                    <a:pt x="0" y="56654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131856" y="4992522"/>
              <a:ext cx="41910" cy="57150"/>
            </a:xfrm>
            <a:custGeom>
              <a:avLst/>
              <a:gdLst/>
              <a:ahLst/>
              <a:cxnLst/>
              <a:rect l="l" t="t" r="r" b="b"/>
              <a:pathLst>
                <a:path w="41910" h="57150">
                  <a:moveTo>
                    <a:pt x="0" y="0"/>
                  </a:moveTo>
                  <a:lnTo>
                    <a:pt x="0" y="56667"/>
                  </a:lnTo>
                  <a:lnTo>
                    <a:pt x="29337" y="56667"/>
                  </a:lnTo>
                  <a:lnTo>
                    <a:pt x="29337" y="0"/>
                  </a:lnTo>
                  <a:lnTo>
                    <a:pt x="0" y="0"/>
                  </a:lnTo>
                  <a:close/>
                </a:path>
                <a:path w="41910" h="57150">
                  <a:moveTo>
                    <a:pt x="41478" y="0"/>
                  </a:moveTo>
                  <a:lnTo>
                    <a:pt x="29337" y="0"/>
                  </a:lnTo>
                  <a:lnTo>
                    <a:pt x="29337" y="56667"/>
                  </a:lnTo>
                  <a:lnTo>
                    <a:pt x="41478" y="56667"/>
                  </a:lnTo>
                  <a:lnTo>
                    <a:pt x="41478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38942" y="4998262"/>
              <a:ext cx="16510" cy="46355"/>
            </a:xfrm>
            <a:custGeom>
              <a:avLst/>
              <a:gdLst/>
              <a:ahLst/>
              <a:cxnLst/>
              <a:rect l="l" t="t" r="r" b="b"/>
              <a:pathLst>
                <a:path w="16510" h="46354">
                  <a:moveTo>
                    <a:pt x="16179" y="45859"/>
                  </a:moveTo>
                  <a:lnTo>
                    <a:pt x="16179" y="0"/>
                  </a:lnTo>
                  <a:lnTo>
                    <a:pt x="0" y="0"/>
                  </a:lnTo>
                  <a:lnTo>
                    <a:pt x="0" y="45859"/>
                  </a:lnTo>
                  <a:lnTo>
                    <a:pt x="16179" y="45859"/>
                  </a:lnTo>
                  <a:close/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131856" y="5100764"/>
              <a:ext cx="27940" cy="57150"/>
            </a:xfrm>
            <a:custGeom>
              <a:avLst/>
              <a:gdLst/>
              <a:ahLst/>
              <a:cxnLst/>
              <a:rect l="l" t="t" r="r" b="b"/>
              <a:pathLst>
                <a:path w="27939" h="57150">
                  <a:moveTo>
                    <a:pt x="0" y="56654"/>
                  </a:moveTo>
                  <a:lnTo>
                    <a:pt x="27641" y="56654"/>
                  </a:lnTo>
                  <a:lnTo>
                    <a:pt x="27641" y="0"/>
                  </a:lnTo>
                  <a:lnTo>
                    <a:pt x="0" y="0"/>
                  </a:lnTo>
                  <a:lnTo>
                    <a:pt x="0" y="56654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131856" y="5100764"/>
              <a:ext cx="41910" cy="57150"/>
            </a:xfrm>
            <a:custGeom>
              <a:avLst/>
              <a:gdLst/>
              <a:ahLst/>
              <a:cxnLst/>
              <a:rect l="l" t="t" r="r" b="b"/>
              <a:pathLst>
                <a:path w="41910" h="57150">
                  <a:moveTo>
                    <a:pt x="0" y="0"/>
                  </a:moveTo>
                  <a:lnTo>
                    <a:pt x="0" y="56654"/>
                  </a:lnTo>
                  <a:lnTo>
                    <a:pt x="29337" y="56654"/>
                  </a:lnTo>
                  <a:lnTo>
                    <a:pt x="29337" y="0"/>
                  </a:lnTo>
                  <a:lnTo>
                    <a:pt x="0" y="0"/>
                  </a:lnTo>
                  <a:close/>
                </a:path>
                <a:path w="41910" h="57150">
                  <a:moveTo>
                    <a:pt x="41478" y="0"/>
                  </a:moveTo>
                  <a:lnTo>
                    <a:pt x="29337" y="0"/>
                  </a:lnTo>
                  <a:lnTo>
                    <a:pt x="29337" y="56654"/>
                  </a:lnTo>
                  <a:lnTo>
                    <a:pt x="41478" y="56654"/>
                  </a:lnTo>
                  <a:lnTo>
                    <a:pt x="41478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31856" y="5106504"/>
              <a:ext cx="29845" cy="162560"/>
            </a:xfrm>
            <a:custGeom>
              <a:avLst/>
              <a:gdLst/>
              <a:ahLst/>
              <a:cxnLst/>
              <a:rect l="l" t="t" r="r" b="b"/>
              <a:pathLst>
                <a:path w="29845" h="162560">
                  <a:moveTo>
                    <a:pt x="23266" y="45859"/>
                  </a:moveTo>
                  <a:lnTo>
                    <a:pt x="23266" y="0"/>
                  </a:lnTo>
                  <a:lnTo>
                    <a:pt x="7086" y="0"/>
                  </a:lnTo>
                  <a:lnTo>
                    <a:pt x="7086" y="45859"/>
                  </a:lnTo>
                  <a:lnTo>
                    <a:pt x="23266" y="45859"/>
                  </a:lnTo>
                  <a:close/>
                </a:path>
                <a:path w="29845" h="162560">
                  <a:moveTo>
                    <a:pt x="0" y="105549"/>
                  </a:moveTo>
                  <a:lnTo>
                    <a:pt x="0" y="162204"/>
                  </a:lnTo>
                  <a:lnTo>
                    <a:pt x="29337" y="162204"/>
                  </a:lnTo>
                  <a:lnTo>
                    <a:pt x="29337" y="105549"/>
                  </a:lnTo>
                  <a:lnTo>
                    <a:pt x="0" y="105549"/>
                  </a:lnTo>
                  <a:close/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61193" y="5212054"/>
              <a:ext cx="12700" cy="57150"/>
            </a:xfrm>
            <a:custGeom>
              <a:avLst/>
              <a:gdLst/>
              <a:ahLst/>
              <a:cxnLst/>
              <a:rect l="l" t="t" r="r" b="b"/>
              <a:pathLst>
                <a:path w="12700" h="57150">
                  <a:moveTo>
                    <a:pt x="12141" y="0"/>
                  </a:moveTo>
                  <a:lnTo>
                    <a:pt x="0" y="0"/>
                  </a:lnTo>
                  <a:lnTo>
                    <a:pt x="0" y="56654"/>
                  </a:lnTo>
                  <a:lnTo>
                    <a:pt x="12141" y="56654"/>
                  </a:lnTo>
                  <a:lnTo>
                    <a:pt x="12141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131856" y="5217769"/>
              <a:ext cx="29845" cy="157480"/>
            </a:xfrm>
            <a:custGeom>
              <a:avLst/>
              <a:gdLst/>
              <a:ahLst/>
              <a:cxnLst/>
              <a:rect l="l" t="t" r="r" b="b"/>
              <a:pathLst>
                <a:path w="29845" h="157479">
                  <a:moveTo>
                    <a:pt x="23266" y="45872"/>
                  </a:moveTo>
                  <a:lnTo>
                    <a:pt x="23266" y="0"/>
                  </a:lnTo>
                  <a:lnTo>
                    <a:pt x="7086" y="0"/>
                  </a:lnTo>
                  <a:lnTo>
                    <a:pt x="7086" y="45872"/>
                  </a:lnTo>
                  <a:lnTo>
                    <a:pt x="23266" y="45872"/>
                  </a:lnTo>
                  <a:close/>
                </a:path>
                <a:path w="29845" h="157479">
                  <a:moveTo>
                    <a:pt x="0" y="100507"/>
                  </a:moveTo>
                  <a:lnTo>
                    <a:pt x="0" y="157149"/>
                  </a:lnTo>
                  <a:lnTo>
                    <a:pt x="29337" y="157149"/>
                  </a:lnTo>
                  <a:lnTo>
                    <a:pt x="29337" y="100507"/>
                  </a:lnTo>
                  <a:lnTo>
                    <a:pt x="0" y="100507"/>
                  </a:lnTo>
                  <a:close/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161193" y="5318277"/>
              <a:ext cx="12700" cy="57150"/>
            </a:xfrm>
            <a:custGeom>
              <a:avLst/>
              <a:gdLst/>
              <a:ahLst/>
              <a:cxnLst/>
              <a:rect l="l" t="t" r="r" b="b"/>
              <a:pathLst>
                <a:path w="12700" h="57150">
                  <a:moveTo>
                    <a:pt x="12141" y="0"/>
                  </a:moveTo>
                  <a:lnTo>
                    <a:pt x="0" y="0"/>
                  </a:lnTo>
                  <a:lnTo>
                    <a:pt x="0" y="56641"/>
                  </a:lnTo>
                  <a:lnTo>
                    <a:pt x="12141" y="56641"/>
                  </a:lnTo>
                  <a:lnTo>
                    <a:pt x="12141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38942" y="5324005"/>
              <a:ext cx="16510" cy="46355"/>
            </a:xfrm>
            <a:custGeom>
              <a:avLst/>
              <a:gdLst/>
              <a:ahLst/>
              <a:cxnLst/>
              <a:rect l="l" t="t" r="r" b="b"/>
              <a:pathLst>
                <a:path w="16510" h="46354">
                  <a:moveTo>
                    <a:pt x="16179" y="45859"/>
                  </a:moveTo>
                  <a:lnTo>
                    <a:pt x="16179" y="0"/>
                  </a:lnTo>
                  <a:lnTo>
                    <a:pt x="0" y="0"/>
                  </a:lnTo>
                  <a:lnTo>
                    <a:pt x="0" y="45859"/>
                  </a:lnTo>
                  <a:lnTo>
                    <a:pt x="16179" y="45859"/>
                  </a:lnTo>
                  <a:close/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138942" y="4888166"/>
              <a:ext cx="16510" cy="46355"/>
            </a:xfrm>
            <a:custGeom>
              <a:avLst/>
              <a:gdLst/>
              <a:ahLst/>
              <a:cxnLst/>
              <a:rect l="l" t="t" r="r" b="b"/>
              <a:pathLst>
                <a:path w="16510" h="46354">
                  <a:moveTo>
                    <a:pt x="16179" y="0"/>
                  </a:moveTo>
                  <a:lnTo>
                    <a:pt x="0" y="0"/>
                  </a:lnTo>
                  <a:lnTo>
                    <a:pt x="0" y="45859"/>
                  </a:lnTo>
                  <a:lnTo>
                    <a:pt x="16179" y="45859"/>
                  </a:lnTo>
                  <a:lnTo>
                    <a:pt x="161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138942" y="4888166"/>
              <a:ext cx="16510" cy="46355"/>
            </a:xfrm>
            <a:custGeom>
              <a:avLst/>
              <a:gdLst/>
              <a:ahLst/>
              <a:cxnLst/>
              <a:rect l="l" t="t" r="r" b="b"/>
              <a:pathLst>
                <a:path w="16510" h="46354">
                  <a:moveTo>
                    <a:pt x="16179" y="45859"/>
                  </a:moveTo>
                  <a:lnTo>
                    <a:pt x="16179" y="0"/>
                  </a:lnTo>
                  <a:lnTo>
                    <a:pt x="0" y="0"/>
                  </a:lnTo>
                  <a:lnTo>
                    <a:pt x="0" y="45859"/>
                  </a:lnTo>
                  <a:lnTo>
                    <a:pt x="16179" y="45859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017530" y="4552911"/>
              <a:ext cx="261620" cy="291465"/>
            </a:xfrm>
            <a:custGeom>
              <a:avLst/>
              <a:gdLst/>
              <a:ahLst/>
              <a:cxnLst/>
              <a:rect l="l" t="t" r="r" b="b"/>
              <a:pathLst>
                <a:path w="261620" h="291464">
                  <a:moveTo>
                    <a:pt x="190195" y="225145"/>
                  </a:moveTo>
                  <a:lnTo>
                    <a:pt x="231673" y="225145"/>
                  </a:lnTo>
                </a:path>
                <a:path w="261620" h="291464">
                  <a:moveTo>
                    <a:pt x="4051" y="219748"/>
                  </a:moveTo>
                  <a:lnTo>
                    <a:pt x="261251" y="219748"/>
                  </a:lnTo>
                </a:path>
                <a:path w="261620" h="291464">
                  <a:moveTo>
                    <a:pt x="232689" y="220090"/>
                  </a:moveTo>
                  <a:lnTo>
                    <a:pt x="232689" y="288886"/>
                  </a:lnTo>
                  <a:lnTo>
                    <a:pt x="261518" y="288886"/>
                  </a:lnTo>
                </a:path>
                <a:path w="261620" h="291464">
                  <a:moveTo>
                    <a:pt x="199301" y="225145"/>
                  </a:moveTo>
                  <a:lnTo>
                    <a:pt x="199301" y="290918"/>
                  </a:lnTo>
                  <a:lnTo>
                    <a:pt x="155803" y="290918"/>
                  </a:lnTo>
                </a:path>
                <a:path w="261620" h="291464">
                  <a:moveTo>
                    <a:pt x="114325" y="290918"/>
                  </a:moveTo>
                  <a:lnTo>
                    <a:pt x="0" y="290918"/>
                  </a:lnTo>
                  <a:lnTo>
                    <a:pt x="0" y="0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15841" y="4776361"/>
              <a:ext cx="264896" cy="174351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4021581" y="4996243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10">
                  <a:moveTo>
                    <a:pt x="0" y="0"/>
                  </a:moveTo>
                  <a:lnTo>
                    <a:pt x="110769" y="0"/>
                  </a:lnTo>
                </a:path>
                <a:path w="257810">
                  <a:moveTo>
                    <a:pt x="151752" y="0"/>
                  </a:moveTo>
                  <a:lnTo>
                    <a:pt x="257517" y="0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173334" y="5001628"/>
              <a:ext cx="34925" cy="47625"/>
            </a:xfrm>
            <a:custGeom>
              <a:avLst/>
              <a:gdLst/>
              <a:ahLst/>
              <a:cxnLst/>
              <a:rect l="l" t="t" r="r" b="b"/>
              <a:pathLst>
                <a:path w="34925" h="47625">
                  <a:moveTo>
                    <a:pt x="34391" y="0"/>
                  </a:moveTo>
                  <a:lnTo>
                    <a:pt x="0" y="0"/>
                  </a:lnTo>
                  <a:lnTo>
                    <a:pt x="0" y="47561"/>
                  </a:lnTo>
                  <a:lnTo>
                    <a:pt x="34391" y="47561"/>
                  </a:lnTo>
                  <a:lnTo>
                    <a:pt x="343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73334" y="5001628"/>
              <a:ext cx="34925" cy="47625"/>
            </a:xfrm>
            <a:custGeom>
              <a:avLst/>
              <a:gdLst/>
              <a:ahLst/>
              <a:cxnLst/>
              <a:rect l="l" t="t" r="r" b="b"/>
              <a:pathLst>
                <a:path w="34925" h="47625">
                  <a:moveTo>
                    <a:pt x="0" y="0"/>
                  </a:moveTo>
                  <a:lnTo>
                    <a:pt x="34391" y="0"/>
                  </a:lnTo>
                  <a:lnTo>
                    <a:pt x="34391" y="47561"/>
                  </a:lnTo>
                  <a:lnTo>
                    <a:pt x="0" y="47561"/>
                  </a:lnTo>
                  <a:lnTo>
                    <a:pt x="0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017530" y="4976355"/>
              <a:ext cx="261620" cy="127000"/>
            </a:xfrm>
            <a:custGeom>
              <a:avLst/>
              <a:gdLst/>
              <a:ahLst/>
              <a:cxnLst/>
              <a:rect l="l" t="t" r="r" b="b"/>
              <a:pathLst>
                <a:path w="261620" h="127000">
                  <a:moveTo>
                    <a:pt x="232689" y="20218"/>
                  </a:moveTo>
                  <a:lnTo>
                    <a:pt x="232689" y="89001"/>
                  </a:lnTo>
                  <a:lnTo>
                    <a:pt x="261518" y="89001"/>
                  </a:lnTo>
                </a:path>
                <a:path w="261620" h="127000">
                  <a:moveTo>
                    <a:pt x="199301" y="25273"/>
                  </a:moveTo>
                  <a:lnTo>
                    <a:pt x="199301" y="91033"/>
                  </a:lnTo>
                  <a:lnTo>
                    <a:pt x="155803" y="91033"/>
                  </a:lnTo>
                </a:path>
                <a:path w="261620" h="127000">
                  <a:moveTo>
                    <a:pt x="156819" y="91033"/>
                  </a:moveTo>
                  <a:lnTo>
                    <a:pt x="0" y="91033"/>
                  </a:lnTo>
                  <a:lnTo>
                    <a:pt x="0" y="0"/>
                  </a:lnTo>
                  <a:lnTo>
                    <a:pt x="261251" y="0"/>
                  </a:lnTo>
                </a:path>
                <a:path w="261620" h="127000">
                  <a:moveTo>
                    <a:pt x="70142" y="88671"/>
                  </a:moveTo>
                  <a:lnTo>
                    <a:pt x="70142" y="32029"/>
                  </a:lnTo>
                  <a:lnTo>
                    <a:pt x="114668" y="32029"/>
                  </a:lnTo>
                </a:path>
                <a:path w="261620" h="127000">
                  <a:moveTo>
                    <a:pt x="199301" y="91033"/>
                  </a:moveTo>
                  <a:lnTo>
                    <a:pt x="261518" y="91033"/>
                  </a:lnTo>
                </a:path>
                <a:path w="261620" h="127000">
                  <a:moveTo>
                    <a:pt x="4051" y="126441"/>
                  </a:moveTo>
                  <a:lnTo>
                    <a:pt x="114820" y="126441"/>
                  </a:lnTo>
                </a:path>
                <a:path w="261620" h="127000">
                  <a:moveTo>
                    <a:pt x="155803" y="126441"/>
                  </a:moveTo>
                  <a:lnTo>
                    <a:pt x="261251" y="126441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173334" y="5108181"/>
              <a:ext cx="34925" cy="47625"/>
            </a:xfrm>
            <a:custGeom>
              <a:avLst/>
              <a:gdLst/>
              <a:ahLst/>
              <a:cxnLst/>
              <a:rect l="l" t="t" r="r" b="b"/>
              <a:pathLst>
                <a:path w="34925" h="47625">
                  <a:moveTo>
                    <a:pt x="34391" y="0"/>
                  </a:moveTo>
                  <a:lnTo>
                    <a:pt x="0" y="0"/>
                  </a:lnTo>
                  <a:lnTo>
                    <a:pt x="0" y="47548"/>
                  </a:lnTo>
                  <a:lnTo>
                    <a:pt x="34391" y="47548"/>
                  </a:lnTo>
                  <a:lnTo>
                    <a:pt x="343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173334" y="5108181"/>
              <a:ext cx="34925" cy="47625"/>
            </a:xfrm>
            <a:custGeom>
              <a:avLst/>
              <a:gdLst/>
              <a:ahLst/>
              <a:cxnLst/>
              <a:rect l="l" t="t" r="r" b="b"/>
              <a:pathLst>
                <a:path w="34925" h="47625">
                  <a:moveTo>
                    <a:pt x="0" y="0"/>
                  </a:moveTo>
                  <a:lnTo>
                    <a:pt x="34391" y="0"/>
                  </a:lnTo>
                  <a:lnTo>
                    <a:pt x="34391" y="47548"/>
                  </a:lnTo>
                  <a:lnTo>
                    <a:pt x="0" y="47548"/>
                  </a:lnTo>
                  <a:lnTo>
                    <a:pt x="0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017530" y="5082908"/>
              <a:ext cx="261620" cy="124460"/>
            </a:xfrm>
            <a:custGeom>
              <a:avLst/>
              <a:gdLst/>
              <a:ahLst/>
              <a:cxnLst/>
              <a:rect l="l" t="t" r="r" b="b"/>
              <a:pathLst>
                <a:path w="261620" h="124460">
                  <a:moveTo>
                    <a:pt x="232689" y="20231"/>
                  </a:moveTo>
                  <a:lnTo>
                    <a:pt x="232689" y="89014"/>
                  </a:lnTo>
                  <a:lnTo>
                    <a:pt x="261518" y="89014"/>
                  </a:lnTo>
                </a:path>
                <a:path w="261620" h="124460">
                  <a:moveTo>
                    <a:pt x="199301" y="25273"/>
                  </a:moveTo>
                  <a:lnTo>
                    <a:pt x="199301" y="91033"/>
                  </a:lnTo>
                  <a:lnTo>
                    <a:pt x="155803" y="91033"/>
                  </a:lnTo>
                </a:path>
                <a:path w="261620" h="124460">
                  <a:moveTo>
                    <a:pt x="156819" y="91033"/>
                  </a:moveTo>
                  <a:lnTo>
                    <a:pt x="0" y="91033"/>
                  </a:lnTo>
                  <a:lnTo>
                    <a:pt x="0" y="0"/>
                  </a:lnTo>
                  <a:lnTo>
                    <a:pt x="261569" y="0"/>
                  </a:lnTo>
                </a:path>
                <a:path w="261620" h="124460">
                  <a:moveTo>
                    <a:pt x="70142" y="88684"/>
                  </a:moveTo>
                  <a:lnTo>
                    <a:pt x="70142" y="32029"/>
                  </a:lnTo>
                  <a:lnTo>
                    <a:pt x="114668" y="32029"/>
                  </a:lnTo>
                </a:path>
                <a:path w="261620" h="124460">
                  <a:moveTo>
                    <a:pt x="199301" y="91033"/>
                  </a:moveTo>
                  <a:lnTo>
                    <a:pt x="261518" y="91033"/>
                  </a:lnTo>
                </a:path>
                <a:path w="261620" h="124460">
                  <a:moveTo>
                    <a:pt x="4051" y="123837"/>
                  </a:moveTo>
                  <a:lnTo>
                    <a:pt x="114820" y="123837"/>
                  </a:lnTo>
                </a:path>
                <a:path w="261620" h="124460">
                  <a:moveTo>
                    <a:pt x="155803" y="123837"/>
                  </a:moveTo>
                  <a:lnTo>
                    <a:pt x="261251" y="123837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173334" y="5212143"/>
              <a:ext cx="34925" cy="47625"/>
            </a:xfrm>
            <a:custGeom>
              <a:avLst/>
              <a:gdLst/>
              <a:ahLst/>
              <a:cxnLst/>
              <a:rect l="l" t="t" r="r" b="b"/>
              <a:pathLst>
                <a:path w="34925" h="47625">
                  <a:moveTo>
                    <a:pt x="34391" y="0"/>
                  </a:moveTo>
                  <a:lnTo>
                    <a:pt x="0" y="0"/>
                  </a:lnTo>
                  <a:lnTo>
                    <a:pt x="0" y="47548"/>
                  </a:lnTo>
                  <a:lnTo>
                    <a:pt x="34391" y="47548"/>
                  </a:lnTo>
                  <a:lnTo>
                    <a:pt x="343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173334" y="5212143"/>
              <a:ext cx="34925" cy="47625"/>
            </a:xfrm>
            <a:custGeom>
              <a:avLst/>
              <a:gdLst/>
              <a:ahLst/>
              <a:cxnLst/>
              <a:rect l="l" t="t" r="r" b="b"/>
              <a:pathLst>
                <a:path w="34925" h="47625">
                  <a:moveTo>
                    <a:pt x="0" y="0"/>
                  </a:moveTo>
                  <a:lnTo>
                    <a:pt x="34391" y="0"/>
                  </a:lnTo>
                  <a:lnTo>
                    <a:pt x="34391" y="47536"/>
                  </a:lnTo>
                  <a:lnTo>
                    <a:pt x="0" y="47536"/>
                  </a:lnTo>
                  <a:lnTo>
                    <a:pt x="0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017530" y="5186629"/>
              <a:ext cx="261620" cy="127635"/>
            </a:xfrm>
            <a:custGeom>
              <a:avLst/>
              <a:gdLst/>
              <a:ahLst/>
              <a:cxnLst/>
              <a:rect l="l" t="t" r="r" b="b"/>
              <a:pathLst>
                <a:path w="261620" h="127635">
                  <a:moveTo>
                    <a:pt x="232689" y="20446"/>
                  </a:moveTo>
                  <a:lnTo>
                    <a:pt x="232689" y="89230"/>
                  </a:lnTo>
                  <a:lnTo>
                    <a:pt x="261518" y="89230"/>
                  </a:lnTo>
                </a:path>
                <a:path w="261620" h="127635">
                  <a:moveTo>
                    <a:pt x="199301" y="25514"/>
                  </a:moveTo>
                  <a:lnTo>
                    <a:pt x="199301" y="91262"/>
                  </a:lnTo>
                  <a:lnTo>
                    <a:pt x="155803" y="91262"/>
                  </a:lnTo>
                </a:path>
                <a:path w="261620" h="127635">
                  <a:moveTo>
                    <a:pt x="156819" y="91262"/>
                  </a:moveTo>
                  <a:lnTo>
                    <a:pt x="0" y="91262"/>
                  </a:lnTo>
                  <a:lnTo>
                    <a:pt x="0" y="203"/>
                  </a:lnTo>
                  <a:lnTo>
                    <a:pt x="261569" y="0"/>
                  </a:lnTo>
                </a:path>
                <a:path w="261620" h="127635">
                  <a:moveTo>
                    <a:pt x="70142" y="88900"/>
                  </a:moveTo>
                  <a:lnTo>
                    <a:pt x="70142" y="32257"/>
                  </a:lnTo>
                  <a:lnTo>
                    <a:pt x="114668" y="32257"/>
                  </a:lnTo>
                </a:path>
                <a:path w="261620" h="127635">
                  <a:moveTo>
                    <a:pt x="199301" y="91262"/>
                  </a:moveTo>
                  <a:lnTo>
                    <a:pt x="261518" y="91262"/>
                  </a:lnTo>
                </a:path>
                <a:path w="261620" h="127635">
                  <a:moveTo>
                    <a:pt x="4051" y="127266"/>
                  </a:moveTo>
                  <a:lnTo>
                    <a:pt x="114820" y="127266"/>
                  </a:lnTo>
                </a:path>
                <a:path w="261620" h="127635">
                  <a:moveTo>
                    <a:pt x="155803" y="127266"/>
                  </a:moveTo>
                  <a:lnTo>
                    <a:pt x="261251" y="127266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73334" y="5319293"/>
              <a:ext cx="34925" cy="47625"/>
            </a:xfrm>
            <a:custGeom>
              <a:avLst/>
              <a:gdLst/>
              <a:ahLst/>
              <a:cxnLst/>
              <a:rect l="l" t="t" r="r" b="b"/>
              <a:pathLst>
                <a:path w="34925" h="47625">
                  <a:moveTo>
                    <a:pt x="34391" y="0"/>
                  </a:moveTo>
                  <a:lnTo>
                    <a:pt x="0" y="0"/>
                  </a:lnTo>
                  <a:lnTo>
                    <a:pt x="0" y="47548"/>
                  </a:lnTo>
                  <a:lnTo>
                    <a:pt x="34391" y="47548"/>
                  </a:lnTo>
                  <a:lnTo>
                    <a:pt x="343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173334" y="5319293"/>
              <a:ext cx="34925" cy="47625"/>
            </a:xfrm>
            <a:custGeom>
              <a:avLst/>
              <a:gdLst/>
              <a:ahLst/>
              <a:cxnLst/>
              <a:rect l="l" t="t" r="r" b="b"/>
              <a:pathLst>
                <a:path w="34925" h="47625">
                  <a:moveTo>
                    <a:pt x="0" y="0"/>
                  </a:moveTo>
                  <a:lnTo>
                    <a:pt x="34391" y="0"/>
                  </a:lnTo>
                  <a:lnTo>
                    <a:pt x="34391" y="47548"/>
                  </a:lnTo>
                  <a:lnTo>
                    <a:pt x="0" y="47548"/>
                  </a:lnTo>
                  <a:lnTo>
                    <a:pt x="0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017530" y="4551451"/>
              <a:ext cx="548640" cy="833755"/>
            </a:xfrm>
            <a:custGeom>
              <a:avLst/>
              <a:gdLst/>
              <a:ahLst/>
              <a:cxnLst/>
              <a:rect l="l" t="t" r="r" b="b"/>
              <a:pathLst>
                <a:path w="548639" h="833754">
                  <a:moveTo>
                    <a:pt x="232689" y="762774"/>
                  </a:moveTo>
                  <a:lnTo>
                    <a:pt x="232689" y="831570"/>
                  </a:lnTo>
                  <a:lnTo>
                    <a:pt x="261518" y="831570"/>
                  </a:lnTo>
                </a:path>
                <a:path w="548639" h="833754">
                  <a:moveTo>
                    <a:pt x="199301" y="767841"/>
                  </a:moveTo>
                  <a:lnTo>
                    <a:pt x="199301" y="833589"/>
                  </a:lnTo>
                  <a:lnTo>
                    <a:pt x="155803" y="833589"/>
                  </a:lnTo>
                </a:path>
                <a:path w="548639" h="833754">
                  <a:moveTo>
                    <a:pt x="156819" y="833589"/>
                  </a:moveTo>
                  <a:lnTo>
                    <a:pt x="0" y="833589"/>
                  </a:lnTo>
                  <a:lnTo>
                    <a:pt x="0" y="742530"/>
                  </a:lnTo>
                  <a:lnTo>
                    <a:pt x="261251" y="742530"/>
                  </a:lnTo>
                </a:path>
                <a:path w="548639" h="833754">
                  <a:moveTo>
                    <a:pt x="70142" y="831227"/>
                  </a:moveTo>
                  <a:lnTo>
                    <a:pt x="70142" y="774573"/>
                  </a:lnTo>
                  <a:lnTo>
                    <a:pt x="114668" y="774573"/>
                  </a:lnTo>
                </a:path>
                <a:path w="548639" h="833754">
                  <a:moveTo>
                    <a:pt x="199301" y="833589"/>
                  </a:moveTo>
                  <a:lnTo>
                    <a:pt x="261518" y="833589"/>
                  </a:lnTo>
                </a:path>
                <a:path w="548639" h="833754">
                  <a:moveTo>
                    <a:pt x="280454" y="395211"/>
                  </a:moveTo>
                  <a:lnTo>
                    <a:pt x="548627" y="395211"/>
                  </a:lnTo>
                </a:path>
                <a:path w="548639" h="833754">
                  <a:moveTo>
                    <a:pt x="411416" y="20231"/>
                  </a:moveTo>
                  <a:lnTo>
                    <a:pt x="411416" y="9448"/>
                  </a:lnTo>
                  <a:lnTo>
                    <a:pt x="339915" y="9448"/>
                  </a:lnTo>
                  <a:lnTo>
                    <a:pt x="339915" y="51269"/>
                  </a:lnTo>
                  <a:lnTo>
                    <a:pt x="303504" y="51269"/>
                  </a:lnTo>
                  <a:lnTo>
                    <a:pt x="303504" y="0"/>
                  </a:lnTo>
                  <a:lnTo>
                    <a:pt x="419493" y="0"/>
                  </a:lnTo>
                  <a:lnTo>
                    <a:pt x="420852" y="4051"/>
                  </a:lnTo>
                  <a:lnTo>
                    <a:pt x="538200" y="4051"/>
                  </a:lnTo>
                  <a:lnTo>
                    <a:pt x="538200" y="10795"/>
                  </a:lnTo>
                  <a:lnTo>
                    <a:pt x="526059" y="10795"/>
                  </a:lnTo>
                  <a:lnTo>
                    <a:pt x="526059" y="67449"/>
                  </a:lnTo>
                  <a:lnTo>
                    <a:pt x="469417" y="67449"/>
                  </a:lnTo>
                  <a:lnTo>
                    <a:pt x="469417" y="49911"/>
                  </a:lnTo>
                  <a:lnTo>
                    <a:pt x="418820" y="49911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395216" y="4571669"/>
              <a:ext cx="17145" cy="158115"/>
            </a:xfrm>
            <a:custGeom>
              <a:avLst/>
              <a:gdLst/>
              <a:ahLst/>
              <a:cxnLst/>
              <a:rect l="l" t="t" r="r" b="b"/>
              <a:pathLst>
                <a:path w="17145" h="158114">
                  <a:moveTo>
                    <a:pt x="16865" y="0"/>
                  </a:moveTo>
                  <a:lnTo>
                    <a:pt x="0" y="0"/>
                  </a:lnTo>
                  <a:lnTo>
                    <a:pt x="0" y="157822"/>
                  </a:lnTo>
                  <a:lnTo>
                    <a:pt x="16865" y="157822"/>
                  </a:lnTo>
                  <a:lnTo>
                    <a:pt x="168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395216" y="4571682"/>
              <a:ext cx="17145" cy="158115"/>
            </a:xfrm>
            <a:custGeom>
              <a:avLst/>
              <a:gdLst/>
              <a:ahLst/>
              <a:cxnLst/>
              <a:rect l="l" t="t" r="r" b="b"/>
              <a:pathLst>
                <a:path w="17145" h="158114">
                  <a:moveTo>
                    <a:pt x="0" y="0"/>
                  </a:moveTo>
                  <a:lnTo>
                    <a:pt x="0" y="157810"/>
                  </a:lnTo>
                  <a:lnTo>
                    <a:pt x="16865" y="157810"/>
                  </a:lnTo>
                  <a:lnTo>
                    <a:pt x="16865" y="0"/>
                  </a:lnTo>
                  <a:lnTo>
                    <a:pt x="0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412081" y="4571682"/>
              <a:ext cx="24130" cy="158115"/>
            </a:xfrm>
            <a:custGeom>
              <a:avLst/>
              <a:gdLst/>
              <a:ahLst/>
              <a:cxnLst/>
              <a:rect l="l" t="t" r="r" b="b"/>
              <a:pathLst>
                <a:path w="24129" h="158114">
                  <a:moveTo>
                    <a:pt x="23609" y="0"/>
                  </a:moveTo>
                  <a:lnTo>
                    <a:pt x="0" y="0"/>
                  </a:lnTo>
                  <a:lnTo>
                    <a:pt x="0" y="157810"/>
                  </a:lnTo>
                  <a:lnTo>
                    <a:pt x="23609" y="157810"/>
                  </a:lnTo>
                  <a:lnTo>
                    <a:pt x="23609" y="0"/>
                  </a:lnTo>
                  <a:close/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418139" y="4583823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12141" y="0"/>
                  </a:moveTo>
                  <a:lnTo>
                    <a:pt x="0" y="0"/>
                  </a:lnTo>
                  <a:lnTo>
                    <a:pt x="0" y="42494"/>
                  </a:lnTo>
                  <a:lnTo>
                    <a:pt x="12141" y="42494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418139" y="4583823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12141" y="42494"/>
                  </a:moveTo>
                  <a:lnTo>
                    <a:pt x="12141" y="0"/>
                  </a:lnTo>
                  <a:lnTo>
                    <a:pt x="0" y="0"/>
                  </a:lnTo>
                  <a:lnTo>
                    <a:pt x="0" y="42494"/>
                  </a:lnTo>
                  <a:lnTo>
                    <a:pt x="12141" y="42494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418139" y="4676901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12141" y="0"/>
                  </a:moveTo>
                  <a:lnTo>
                    <a:pt x="0" y="0"/>
                  </a:lnTo>
                  <a:lnTo>
                    <a:pt x="0" y="42481"/>
                  </a:lnTo>
                  <a:lnTo>
                    <a:pt x="12141" y="42481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418139" y="4676901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12141" y="42481"/>
                  </a:moveTo>
                  <a:lnTo>
                    <a:pt x="12141" y="0"/>
                  </a:lnTo>
                  <a:lnTo>
                    <a:pt x="0" y="0"/>
                  </a:lnTo>
                  <a:lnTo>
                    <a:pt x="0" y="42481"/>
                  </a:lnTo>
                  <a:lnTo>
                    <a:pt x="12141" y="42481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297540" y="4625644"/>
              <a:ext cx="258445" cy="205104"/>
            </a:xfrm>
            <a:custGeom>
              <a:avLst/>
              <a:gdLst/>
              <a:ahLst/>
              <a:cxnLst/>
              <a:rect l="l" t="t" r="r" b="b"/>
              <a:pathLst>
                <a:path w="258445" h="205104">
                  <a:moveTo>
                    <a:pt x="96989" y="31699"/>
                  </a:moveTo>
                  <a:lnTo>
                    <a:pt x="20116" y="31699"/>
                  </a:lnTo>
                  <a:lnTo>
                    <a:pt x="20116" y="78905"/>
                  </a:lnTo>
                  <a:lnTo>
                    <a:pt x="59245" y="78905"/>
                  </a:lnTo>
                  <a:lnTo>
                    <a:pt x="59245" y="39789"/>
                  </a:lnTo>
                  <a:lnTo>
                    <a:pt x="96989" y="39789"/>
                  </a:lnTo>
                </a:path>
                <a:path w="258445" h="205104">
                  <a:moveTo>
                    <a:pt x="137464" y="31699"/>
                  </a:moveTo>
                  <a:lnTo>
                    <a:pt x="254139" y="31699"/>
                  </a:lnTo>
                  <a:lnTo>
                    <a:pt x="254139" y="47218"/>
                  </a:lnTo>
                  <a:lnTo>
                    <a:pt x="243014" y="47218"/>
                  </a:lnTo>
                  <a:lnTo>
                    <a:pt x="243014" y="94754"/>
                  </a:lnTo>
                  <a:lnTo>
                    <a:pt x="185356" y="94754"/>
                  </a:lnTo>
                  <a:lnTo>
                    <a:pt x="185356" y="77558"/>
                  </a:lnTo>
                  <a:lnTo>
                    <a:pt x="136791" y="77558"/>
                  </a:lnTo>
                </a:path>
                <a:path w="258445" h="205104">
                  <a:moveTo>
                    <a:pt x="0" y="0"/>
                  </a:moveTo>
                  <a:lnTo>
                    <a:pt x="96329" y="0"/>
                  </a:lnTo>
                </a:path>
                <a:path w="258445" h="205104">
                  <a:moveTo>
                    <a:pt x="131406" y="157810"/>
                  </a:moveTo>
                  <a:lnTo>
                    <a:pt x="131406" y="147015"/>
                  </a:lnTo>
                  <a:lnTo>
                    <a:pt x="59905" y="147015"/>
                  </a:lnTo>
                  <a:lnTo>
                    <a:pt x="59905" y="188836"/>
                  </a:lnTo>
                  <a:lnTo>
                    <a:pt x="23494" y="188836"/>
                  </a:lnTo>
                  <a:lnTo>
                    <a:pt x="23494" y="137579"/>
                  </a:lnTo>
                  <a:lnTo>
                    <a:pt x="139484" y="137579"/>
                  </a:lnTo>
                  <a:lnTo>
                    <a:pt x="140842" y="141617"/>
                  </a:lnTo>
                  <a:lnTo>
                    <a:pt x="258190" y="141617"/>
                  </a:lnTo>
                  <a:lnTo>
                    <a:pt x="258190" y="148374"/>
                  </a:lnTo>
                  <a:lnTo>
                    <a:pt x="246049" y="148374"/>
                  </a:lnTo>
                  <a:lnTo>
                    <a:pt x="246049" y="205028"/>
                  </a:lnTo>
                  <a:lnTo>
                    <a:pt x="189407" y="205028"/>
                  </a:lnTo>
                  <a:lnTo>
                    <a:pt x="189407" y="187490"/>
                  </a:lnTo>
                  <a:lnTo>
                    <a:pt x="138811" y="187490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395216" y="4783454"/>
              <a:ext cx="17145" cy="158115"/>
            </a:xfrm>
            <a:custGeom>
              <a:avLst/>
              <a:gdLst/>
              <a:ahLst/>
              <a:cxnLst/>
              <a:rect l="l" t="t" r="r" b="b"/>
              <a:pathLst>
                <a:path w="17145" h="158114">
                  <a:moveTo>
                    <a:pt x="16865" y="0"/>
                  </a:moveTo>
                  <a:lnTo>
                    <a:pt x="0" y="0"/>
                  </a:lnTo>
                  <a:lnTo>
                    <a:pt x="0" y="157810"/>
                  </a:lnTo>
                  <a:lnTo>
                    <a:pt x="16865" y="157810"/>
                  </a:lnTo>
                  <a:lnTo>
                    <a:pt x="168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395216" y="4783454"/>
              <a:ext cx="17145" cy="158115"/>
            </a:xfrm>
            <a:custGeom>
              <a:avLst/>
              <a:gdLst/>
              <a:ahLst/>
              <a:cxnLst/>
              <a:rect l="l" t="t" r="r" b="b"/>
              <a:pathLst>
                <a:path w="17145" h="158114">
                  <a:moveTo>
                    <a:pt x="0" y="0"/>
                  </a:moveTo>
                  <a:lnTo>
                    <a:pt x="0" y="157810"/>
                  </a:lnTo>
                  <a:lnTo>
                    <a:pt x="16865" y="157810"/>
                  </a:lnTo>
                  <a:lnTo>
                    <a:pt x="16865" y="0"/>
                  </a:lnTo>
                  <a:lnTo>
                    <a:pt x="0" y="0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412081" y="4783454"/>
              <a:ext cx="24130" cy="158115"/>
            </a:xfrm>
            <a:custGeom>
              <a:avLst/>
              <a:gdLst/>
              <a:ahLst/>
              <a:cxnLst/>
              <a:rect l="l" t="t" r="r" b="b"/>
              <a:pathLst>
                <a:path w="24129" h="158114">
                  <a:moveTo>
                    <a:pt x="23609" y="0"/>
                  </a:moveTo>
                  <a:lnTo>
                    <a:pt x="0" y="0"/>
                  </a:lnTo>
                  <a:lnTo>
                    <a:pt x="0" y="157810"/>
                  </a:lnTo>
                  <a:lnTo>
                    <a:pt x="23609" y="157810"/>
                  </a:lnTo>
                  <a:lnTo>
                    <a:pt x="23609" y="0"/>
                  </a:lnTo>
                  <a:close/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418139" y="4795608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12141" y="0"/>
                  </a:moveTo>
                  <a:lnTo>
                    <a:pt x="0" y="0"/>
                  </a:lnTo>
                  <a:lnTo>
                    <a:pt x="0" y="42481"/>
                  </a:lnTo>
                  <a:lnTo>
                    <a:pt x="12141" y="42481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18139" y="4795608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12141" y="42481"/>
                  </a:moveTo>
                  <a:lnTo>
                    <a:pt x="12141" y="0"/>
                  </a:lnTo>
                  <a:lnTo>
                    <a:pt x="0" y="0"/>
                  </a:lnTo>
                  <a:lnTo>
                    <a:pt x="0" y="42481"/>
                  </a:lnTo>
                  <a:lnTo>
                    <a:pt x="12141" y="42481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418139" y="4888661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12141" y="0"/>
                  </a:moveTo>
                  <a:lnTo>
                    <a:pt x="0" y="0"/>
                  </a:lnTo>
                  <a:lnTo>
                    <a:pt x="0" y="42494"/>
                  </a:lnTo>
                  <a:lnTo>
                    <a:pt x="12141" y="42494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418139" y="4888661"/>
              <a:ext cx="12700" cy="42545"/>
            </a:xfrm>
            <a:custGeom>
              <a:avLst/>
              <a:gdLst/>
              <a:ahLst/>
              <a:cxnLst/>
              <a:rect l="l" t="t" r="r" b="b"/>
              <a:pathLst>
                <a:path w="12700" h="42545">
                  <a:moveTo>
                    <a:pt x="12141" y="42494"/>
                  </a:moveTo>
                  <a:lnTo>
                    <a:pt x="12141" y="0"/>
                  </a:lnTo>
                  <a:lnTo>
                    <a:pt x="0" y="0"/>
                  </a:lnTo>
                  <a:lnTo>
                    <a:pt x="0" y="42494"/>
                  </a:lnTo>
                  <a:lnTo>
                    <a:pt x="12141" y="42494"/>
                  </a:lnTo>
                  <a:close/>
                </a:path>
              </a:pathLst>
            </a:custGeom>
            <a:ln w="33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297540" y="4814480"/>
              <a:ext cx="269240" cy="118745"/>
            </a:xfrm>
            <a:custGeom>
              <a:avLst/>
              <a:gdLst/>
              <a:ahLst/>
              <a:cxnLst/>
              <a:rect l="l" t="t" r="r" b="b"/>
              <a:pathLst>
                <a:path w="269239" h="118745">
                  <a:moveTo>
                    <a:pt x="96989" y="54622"/>
                  </a:moveTo>
                  <a:lnTo>
                    <a:pt x="20116" y="54622"/>
                  </a:lnTo>
                  <a:lnTo>
                    <a:pt x="20116" y="101841"/>
                  </a:lnTo>
                  <a:lnTo>
                    <a:pt x="59245" y="101841"/>
                  </a:lnTo>
                  <a:lnTo>
                    <a:pt x="59245" y="71577"/>
                  </a:lnTo>
                  <a:lnTo>
                    <a:pt x="96989" y="71577"/>
                  </a:lnTo>
                </a:path>
                <a:path w="269239" h="118745">
                  <a:moveTo>
                    <a:pt x="137464" y="54622"/>
                  </a:moveTo>
                  <a:lnTo>
                    <a:pt x="254139" y="54622"/>
                  </a:lnTo>
                  <a:lnTo>
                    <a:pt x="254139" y="70142"/>
                  </a:lnTo>
                  <a:lnTo>
                    <a:pt x="243014" y="70142"/>
                  </a:lnTo>
                  <a:lnTo>
                    <a:pt x="243014" y="117690"/>
                  </a:lnTo>
                  <a:lnTo>
                    <a:pt x="185356" y="117690"/>
                  </a:lnTo>
                  <a:lnTo>
                    <a:pt x="185356" y="100482"/>
                  </a:lnTo>
                  <a:lnTo>
                    <a:pt x="136791" y="100482"/>
                  </a:lnTo>
                </a:path>
                <a:path w="269239" h="118745">
                  <a:moveTo>
                    <a:pt x="0" y="22923"/>
                  </a:moveTo>
                  <a:lnTo>
                    <a:pt x="96329" y="22923"/>
                  </a:lnTo>
                </a:path>
                <a:path w="269239" h="118745">
                  <a:moveTo>
                    <a:pt x="136880" y="22923"/>
                  </a:moveTo>
                  <a:lnTo>
                    <a:pt x="268617" y="22923"/>
                  </a:lnTo>
                </a:path>
                <a:path w="269239" h="118745">
                  <a:moveTo>
                    <a:pt x="77444" y="72834"/>
                  </a:moveTo>
                  <a:lnTo>
                    <a:pt x="77444" y="118706"/>
                  </a:lnTo>
                  <a:lnTo>
                    <a:pt x="55854" y="118706"/>
                  </a:lnTo>
                  <a:lnTo>
                    <a:pt x="55854" y="99809"/>
                  </a:lnTo>
                </a:path>
                <a:path w="269239" h="118745">
                  <a:moveTo>
                    <a:pt x="59905" y="0"/>
                  </a:moveTo>
                  <a:lnTo>
                    <a:pt x="59905" y="9436"/>
                  </a:lnTo>
                  <a:lnTo>
                    <a:pt x="92278" y="9436"/>
                  </a:lnTo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97540" y="4971618"/>
              <a:ext cx="250761" cy="28975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4030230" y="4591850"/>
              <a:ext cx="249554" cy="165735"/>
            </a:xfrm>
            <a:custGeom>
              <a:avLst/>
              <a:gdLst/>
              <a:ahLst/>
              <a:cxnLst/>
              <a:rect l="l" t="t" r="r" b="b"/>
              <a:pathLst>
                <a:path w="249554" h="165735">
                  <a:moveTo>
                    <a:pt x="110058" y="1409"/>
                  </a:moveTo>
                  <a:lnTo>
                    <a:pt x="110058" y="116065"/>
                  </a:lnTo>
                </a:path>
                <a:path w="249554" h="165735">
                  <a:moveTo>
                    <a:pt x="248983" y="14909"/>
                  </a:moveTo>
                  <a:lnTo>
                    <a:pt x="224713" y="14909"/>
                  </a:lnTo>
                </a:path>
                <a:path w="249554" h="165735">
                  <a:moveTo>
                    <a:pt x="248983" y="66255"/>
                  </a:moveTo>
                  <a:lnTo>
                    <a:pt x="224713" y="66255"/>
                  </a:lnTo>
                </a:path>
                <a:path w="249554" h="165735">
                  <a:moveTo>
                    <a:pt x="248983" y="114808"/>
                  </a:moveTo>
                  <a:lnTo>
                    <a:pt x="224713" y="114808"/>
                  </a:lnTo>
                </a:path>
                <a:path w="249554" h="165735">
                  <a:moveTo>
                    <a:pt x="0" y="165176"/>
                  </a:moveTo>
                  <a:lnTo>
                    <a:pt x="0" y="0"/>
                  </a:lnTo>
                  <a:lnTo>
                    <a:pt x="54076" y="0"/>
                  </a:lnTo>
                  <a:lnTo>
                    <a:pt x="54076" y="165176"/>
                  </a:lnTo>
                  <a:lnTo>
                    <a:pt x="0" y="165176"/>
                  </a:lnTo>
                  <a:close/>
                </a:path>
              </a:pathLst>
            </a:custGeom>
            <a:ln w="33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97559" y="4286396"/>
              <a:ext cx="211963" cy="177203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2937192" y="3473894"/>
              <a:ext cx="892175" cy="2090420"/>
            </a:xfrm>
            <a:custGeom>
              <a:avLst/>
              <a:gdLst/>
              <a:ahLst/>
              <a:cxnLst/>
              <a:rect l="l" t="t" r="r" b="b"/>
              <a:pathLst>
                <a:path w="892175" h="2090420">
                  <a:moveTo>
                    <a:pt x="65100" y="1027607"/>
                  </a:moveTo>
                  <a:lnTo>
                    <a:pt x="0" y="1027607"/>
                  </a:lnTo>
                  <a:lnTo>
                    <a:pt x="0" y="1033373"/>
                  </a:lnTo>
                  <a:lnTo>
                    <a:pt x="65100" y="1033373"/>
                  </a:lnTo>
                  <a:lnTo>
                    <a:pt x="65100" y="1027607"/>
                  </a:lnTo>
                  <a:close/>
                </a:path>
                <a:path w="892175" h="2090420">
                  <a:moveTo>
                    <a:pt x="253250" y="1001903"/>
                  </a:moveTo>
                  <a:lnTo>
                    <a:pt x="149872" y="1001903"/>
                  </a:lnTo>
                  <a:lnTo>
                    <a:pt x="149872" y="1007668"/>
                  </a:lnTo>
                  <a:lnTo>
                    <a:pt x="253250" y="1007668"/>
                  </a:lnTo>
                  <a:lnTo>
                    <a:pt x="253250" y="1001903"/>
                  </a:lnTo>
                  <a:close/>
                </a:path>
                <a:path w="892175" h="2090420">
                  <a:moveTo>
                    <a:pt x="891565" y="1999348"/>
                  </a:moveTo>
                  <a:lnTo>
                    <a:pt x="874001" y="1999348"/>
                  </a:lnTo>
                  <a:lnTo>
                    <a:pt x="874001" y="2090280"/>
                  </a:lnTo>
                  <a:lnTo>
                    <a:pt x="891565" y="2090280"/>
                  </a:lnTo>
                  <a:lnTo>
                    <a:pt x="891565" y="1999348"/>
                  </a:lnTo>
                  <a:close/>
                </a:path>
                <a:path w="892175" h="2090420">
                  <a:moveTo>
                    <a:pt x="891565" y="998575"/>
                  </a:moveTo>
                  <a:lnTo>
                    <a:pt x="874001" y="998575"/>
                  </a:lnTo>
                  <a:lnTo>
                    <a:pt x="874001" y="1089494"/>
                  </a:lnTo>
                  <a:lnTo>
                    <a:pt x="891565" y="1089494"/>
                  </a:lnTo>
                  <a:lnTo>
                    <a:pt x="891565" y="998575"/>
                  </a:lnTo>
                  <a:close/>
                </a:path>
                <a:path w="892175" h="2090420">
                  <a:moveTo>
                    <a:pt x="891565" y="0"/>
                  </a:moveTo>
                  <a:lnTo>
                    <a:pt x="874001" y="0"/>
                  </a:lnTo>
                  <a:lnTo>
                    <a:pt x="874001" y="90919"/>
                  </a:lnTo>
                  <a:lnTo>
                    <a:pt x="891565" y="90919"/>
                  </a:lnTo>
                  <a:lnTo>
                    <a:pt x="891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7957730" y="565150"/>
            <a:ext cx="12452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902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957729" y="1877060"/>
            <a:ext cx="4334510" cy="939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18500"/>
              </a:lnSpc>
              <a:spcBef>
                <a:spcPts val="114"/>
              </a:spcBef>
            </a:pP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Centro de carga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.es.un.término.industrial.que.se.aplica.a.los.tipos.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tableros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.usado.en.residenciales.y.comerciales.ligeros.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aplicaciones..La.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10" dirty="0">
                <a:solidFill>
                  <a:srgbClr val="171514"/>
                </a:solidFill>
                <a:latin typeface="Trebuchet MS"/>
                <a:cs typeface="Trebuchet MS"/>
              </a:rPr>
              <a:t>Nacional®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.no.hace.distinción.  entre.un.panel.y.un.centro.de.carga;.por.lo.,.las.reglas.y.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definiciones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aplican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761901" y="6357710"/>
            <a:ext cx="73914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Definición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957669" y="6333578"/>
            <a:ext cx="44672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Un.tablero.es.un.tipo.de.caja.para.protección.sobre.corriente.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los.dispositivos.y.los.buses.y.las.conexiones.que.suministran.energía.a.los.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estos.dispositivos.y.sus.circuitos.asociados.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957731" y="7067643"/>
            <a:ext cx="3255010" cy="130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4154">
              <a:lnSpc>
                <a:spcPct val="109100"/>
              </a:lnSpc>
              <a:spcBef>
                <a:spcPts val="100"/>
              </a:spcBef>
            </a:pP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Según.el.Código.Nacional.Eléctrico.®.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(NEC®),. 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tableros,.incluidos.los.centros.de.carga,.son: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7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luz,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alimentación.</a:t>
            </a:r>
            <a:endParaRPr sz="7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7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coloca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corte.</a:t>
            </a:r>
            <a:endParaRPr sz="7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Montado.en.o.contra.una.pared</a:t>
            </a:r>
            <a:endParaRPr sz="9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Accesible.solo.desde.la.parte.frontal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5384" y="3332797"/>
            <a:ext cx="2661920" cy="382270"/>
            <a:chOff x="2920784" y="3332797"/>
            <a:chExt cx="2661920" cy="382270"/>
          </a:xfrm>
        </p:grpSpPr>
        <p:sp>
          <p:nvSpPr>
            <p:cNvPr id="3" name="object 3"/>
            <p:cNvSpPr/>
            <p:nvPr/>
          </p:nvSpPr>
          <p:spPr>
            <a:xfrm>
              <a:off x="2925140" y="3335235"/>
              <a:ext cx="194310" cy="71120"/>
            </a:xfrm>
            <a:custGeom>
              <a:avLst/>
              <a:gdLst/>
              <a:ahLst/>
              <a:cxnLst/>
              <a:rect l="l" t="t" r="r" b="b"/>
              <a:pathLst>
                <a:path w="194310" h="71120">
                  <a:moveTo>
                    <a:pt x="75768" y="70688"/>
                  </a:moveTo>
                  <a:lnTo>
                    <a:pt x="193979" y="10439"/>
                  </a:lnTo>
                  <a:lnTo>
                    <a:pt x="100977" y="0"/>
                  </a:lnTo>
                  <a:lnTo>
                    <a:pt x="0" y="59347"/>
                  </a:lnTo>
                  <a:lnTo>
                    <a:pt x="75768" y="706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3070" y="3335083"/>
              <a:ext cx="2657475" cy="377825"/>
            </a:xfrm>
            <a:custGeom>
              <a:avLst/>
              <a:gdLst/>
              <a:ahLst/>
              <a:cxnLst/>
              <a:rect l="l" t="t" r="r" b="b"/>
              <a:pathLst>
                <a:path w="2657475" h="377825">
                  <a:moveTo>
                    <a:pt x="101028" y="0"/>
                  </a:moveTo>
                  <a:lnTo>
                    <a:pt x="0" y="59347"/>
                  </a:lnTo>
                  <a:lnTo>
                    <a:pt x="2639491" y="377558"/>
                  </a:lnTo>
                  <a:lnTo>
                    <a:pt x="2656928" y="291033"/>
                  </a:lnTo>
                  <a:lnTo>
                    <a:pt x="101028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3070" y="3335083"/>
              <a:ext cx="2657475" cy="377825"/>
            </a:xfrm>
            <a:custGeom>
              <a:avLst/>
              <a:gdLst/>
              <a:ahLst/>
              <a:cxnLst/>
              <a:rect l="l" t="t" r="r" b="b"/>
              <a:pathLst>
                <a:path w="2657475" h="377825">
                  <a:moveTo>
                    <a:pt x="2639491" y="377558"/>
                  </a:moveTo>
                  <a:lnTo>
                    <a:pt x="0" y="59347"/>
                  </a:lnTo>
                  <a:lnTo>
                    <a:pt x="101028" y="0"/>
                  </a:lnTo>
                  <a:lnTo>
                    <a:pt x="2656928" y="291033"/>
                  </a:lnTo>
                  <a:lnTo>
                    <a:pt x="2639491" y="3775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974788" y="539991"/>
            <a:ext cx="2662555" cy="3274060"/>
            <a:chOff x="2920187" y="539991"/>
            <a:chExt cx="2662555" cy="3274060"/>
          </a:xfrm>
        </p:grpSpPr>
        <p:sp>
          <p:nvSpPr>
            <p:cNvPr id="7" name="object 7"/>
            <p:cNvSpPr/>
            <p:nvPr/>
          </p:nvSpPr>
          <p:spPr>
            <a:xfrm>
              <a:off x="2923070" y="640765"/>
              <a:ext cx="2657475" cy="261620"/>
            </a:xfrm>
            <a:custGeom>
              <a:avLst/>
              <a:gdLst/>
              <a:ahLst/>
              <a:cxnLst/>
              <a:rect l="l" t="t" r="r" b="b"/>
              <a:pathLst>
                <a:path w="2657475" h="261619">
                  <a:moveTo>
                    <a:pt x="2656928" y="59842"/>
                  </a:moveTo>
                  <a:lnTo>
                    <a:pt x="101028" y="261124"/>
                  </a:lnTo>
                  <a:lnTo>
                    <a:pt x="0" y="220065"/>
                  </a:lnTo>
                  <a:lnTo>
                    <a:pt x="2639491" y="0"/>
                  </a:lnTo>
                  <a:lnTo>
                    <a:pt x="2656928" y="5984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00908" y="853084"/>
              <a:ext cx="118745" cy="2553335"/>
            </a:xfrm>
            <a:custGeom>
              <a:avLst/>
              <a:gdLst/>
              <a:ahLst/>
              <a:cxnLst/>
              <a:rect l="l" t="t" r="r" b="b"/>
              <a:pathLst>
                <a:path w="118744" h="2553335">
                  <a:moveTo>
                    <a:pt x="0" y="0"/>
                  </a:moveTo>
                  <a:lnTo>
                    <a:pt x="0" y="2552839"/>
                  </a:lnTo>
                  <a:lnTo>
                    <a:pt x="118211" y="2492590"/>
                  </a:lnTo>
                  <a:lnTo>
                    <a:pt x="118211" y="416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00908" y="853084"/>
              <a:ext cx="118745" cy="2553335"/>
            </a:xfrm>
            <a:custGeom>
              <a:avLst/>
              <a:gdLst/>
              <a:ahLst/>
              <a:cxnLst/>
              <a:rect l="l" t="t" r="r" b="b"/>
              <a:pathLst>
                <a:path w="118744" h="2553335">
                  <a:moveTo>
                    <a:pt x="0" y="2552839"/>
                  </a:moveTo>
                  <a:lnTo>
                    <a:pt x="0" y="0"/>
                  </a:lnTo>
                  <a:lnTo>
                    <a:pt x="118211" y="41655"/>
                  </a:lnTo>
                  <a:lnTo>
                    <a:pt x="118211" y="2492590"/>
                  </a:lnTo>
                  <a:lnTo>
                    <a:pt x="0" y="2552839"/>
                  </a:lnTo>
                  <a:close/>
                </a:path>
              </a:pathLst>
            </a:custGeom>
            <a:ln w="380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62857" y="790841"/>
              <a:ext cx="93345" cy="2705100"/>
            </a:xfrm>
            <a:custGeom>
              <a:avLst/>
              <a:gdLst/>
              <a:ahLst/>
              <a:cxnLst/>
              <a:rect l="l" t="t" r="r" b="b"/>
              <a:pathLst>
                <a:path w="93345" h="2705100">
                  <a:moveTo>
                    <a:pt x="0" y="0"/>
                  </a:moveTo>
                  <a:lnTo>
                    <a:pt x="0" y="2705087"/>
                  </a:lnTo>
                  <a:lnTo>
                    <a:pt x="92811" y="2637612"/>
                  </a:lnTo>
                  <a:lnTo>
                    <a:pt x="92811" y="46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62857" y="790841"/>
              <a:ext cx="93345" cy="2705100"/>
            </a:xfrm>
            <a:custGeom>
              <a:avLst/>
              <a:gdLst/>
              <a:ahLst/>
              <a:cxnLst/>
              <a:rect l="l" t="t" r="r" b="b"/>
              <a:pathLst>
                <a:path w="93345" h="2705100">
                  <a:moveTo>
                    <a:pt x="0" y="2705087"/>
                  </a:moveTo>
                  <a:lnTo>
                    <a:pt x="0" y="0"/>
                  </a:lnTo>
                  <a:lnTo>
                    <a:pt x="92811" y="46672"/>
                  </a:lnTo>
                  <a:lnTo>
                    <a:pt x="92811" y="2637612"/>
                  </a:lnTo>
                  <a:lnTo>
                    <a:pt x="0" y="2705087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73081" y="790841"/>
              <a:ext cx="90170" cy="2705100"/>
            </a:xfrm>
            <a:custGeom>
              <a:avLst/>
              <a:gdLst/>
              <a:ahLst/>
              <a:cxnLst/>
              <a:rect l="l" t="t" r="r" b="b"/>
              <a:pathLst>
                <a:path w="90170" h="2705100">
                  <a:moveTo>
                    <a:pt x="89776" y="0"/>
                  </a:moveTo>
                  <a:lnTo>
                    <a:pt x="0" y="8801"/>
                  </a:lnTo>
                  <a:lnTo>
                    <a:pt x="0" y="2692361"/>
                  </a:lnTo>
                  <a:lnTo>
                    <a:pt x="89776" y="2705087"/>
                  </a:lnTo>
                  <a:lnTo>
                    <a:pt x="8977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73081" y="790841"/>
              <a:ext cx="90170" cy="2705100"/>
            </a:xfrm>
            <a:custGeom>
              <a:avLst/>
              <a:gdLst/>
              <a:ahLst/>
              <a:cxnLst/>
              <a:rect l="l" t="t" r="r" b="b"/>
              <a:pathLst>
                <a:path w="90170" h="2705100">
                  <a:moveTo>
                    <a:pt x="0" y="2692361"/>
                  </a:moveTo>
                  <a:lnTo>
                    <a:pt x="0" y="8801"/>
                  </a:lnTo>
                  <a:lnTo>
                    <a:pt x="89776" y="0"/>
                  </a:lnTo>
                  <a:lnTo>
                    <a:pt x="89776" y="2705087"/>
                  </a:lnTo>
                  <a:lnTo>
                    <a:pt x="0" y="2692361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23070" y="3394430"/>
              <a:ext cx="2639695" cy="417830"/>
            </a:xfrm>
            <a:custGeom>
              <a:avLst/>
              <a:gdLst/>
              <a:ahLst/>
              <a:cxnLst/>
              <a:rect l="l" t="t" r="r" b="b"/>
              <a:pathLst>
                <a:path w="2639695" h="417829">
                  <a:moveTo>
                    <a:pt x="0" y="0"/>
                  </a:moveTo>
                  <a:lnTo>
                    <a:pt x="0" y="75552"/>
                  </a:lnTo>
                  <a:lnTo>
                    <a:pt x="2639491" y="417334"/>
                  </a:lnTo>
                  <a:lnTo>
                    <a:pt x="2639491" y="3182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23070" y="3394430"/>
              <a:ext cx="2639695" cy="417830"/>
            </a:xfrm>
            <a:custGeom>
              <a:avLst/>
              <a:gdLst/>
              <a:ahLst/>
              <a:cxnLst/>
              <a:rect l="l" t="t" r="r" b="b"/>
              <a:pathLst>
                <a:path w="2639695" h="417829">
                  <a:moveTo>
                    <a:pt x="2639491" y="417334"/>
                  </a:moveTo>
                  <a:lnTo>
                    <a:pt x="0" y="75552"/>
                  </a:lnTo>
                  <a:lnTo>
                    <a:pt x="0" y="0"/>
                  </a:lnTo>
                  <a:lnTo>
                    <a:pt x="2639491" y="318211"/>
                  </a:lnTo>
                  <a:lnTo>
                    <a:pt x="2639491" y="417334"/>
                  </a:lnTo>
                  <a:close/>
                </a:path>
              </a:pathLst>
            </a:custGeom>
            <a:ln w="380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23070" y="542277"/>
              <a:ext cx="2639695" cy="318770"/>
            </a:xfrm>
            <a:custGeom>
              <a:avLst/>
              <a:gdLst/>
              <a:ahLst/>
              <a:cxnLst/>
              <a:rect l="l" t="t" r="r" b="b"/>
              <a:pathLst>
                <a:path w="2639695" h="318769">
                  <a:moveTo>
                    <a:pt x="2639491" y="0"/>
                  </a:moveTo>
                  <a:lnTo>
                    <a:pt x="0" y="243674"/>
                  </a:lnTo>
                  <a:lnTo>
                    <a:pt x="0" y="318554"/>
                  </a:lnTo>
                  <a:lnTo>
                    <a:pt x="2639491" y="98488"/>
                  </a:lnTo>
                  <a:lnTo>
                    <a:pt x="2639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23070" y="542277"/>
              <a:ext cx="2639695" cy="318770"/>
            </a:xfrm>
            <a:custGeom>
              <a:avLst/>
              <a:gdLst/>
              <a:ahLst/>
              <a:cxnLst/>
              <a:rect l="l" t="t" r="r" b="b"/>
              <a:pathLst>
                <a:path w="2639695" h="318769">
                  <a:moveTo>
                    <a:pt x="2639491" y="98488"/>
                  </a:moveTo>
                  <a:lnTo>
                    <a:pt x="0" y="318554"/>
                  </a:lnTo>
                  <a:lnTo>
                    <a:pt x="0" y="243674"/>
                  </a:lnTo>
                  <a:lnTo>
                    <a:pt x="2639491" y="0"/>
                  </a:lnTo>
                  <a:lnTo>
                    <a:pt x="2639491" y="984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62562" y="3626116"/>
              <a:ext cx="17780" cy="186055"/>
            </a:xfrm>
            <a:custGeom>
              <a:avLst/>
              <a:gdLst/>
              <a:ahLst/>
              <a:cxnLst/>
              <a:rect l="l" t="t" r="r" b="b"/>
              <a:pathLst>
                <a:path w="17779" h="186054">
                  <a:moveTo>
                    <a:pt x="17437" y="0"/>
                  </a:moveTo>
                  <a:lnTo>
                    <a:pt x="0" y="86525"/>
                  </a:lnTo>
                  <a:lnTo>
                    <a:pt x="0" y="185648"/>
                  </a:lnTo>
                  <a:lnTo>
                    <a:pt x="17437" y="92735"/>
                  </a:lnTo>
                  <a:lnTo>
                    <a:pt x="17437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62562" y="3626116"/>
              <a:ext cx="17780" cy="186055"/>
            </a:xfrm>
            <a:custGeom>
              <a:avLst/>
              <a:gdLst/>
              <a:ahLst/>
              <a:cxnLst/>
              <a:rect l="l" t="t" r="r" b="b"/>
              <a:pathLst>
                <a:path w="17779" h="186054">
                  <a:moveTo>
                    <a:pt x="0" y="86525"/>
                  </a:moveTo>
                  <a:lnTo>
                    <a:pt x="17437" y="0"/>
                  </a:lnTo>
                  <a:lnTo>
                    <a:pt x="17437" y="92735"/>
                  </a:lnTo>
                  <a:lnTo>
                    <a:pt x="0" y="185648"/>
                  </a:lnTo>
                  <a:lnTo>
                    <a:pt x="0" y="86525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91481" y="723861"/>
              <a:ext cx="60325" cy="2871470"/>
            </a:xfrm>
            <a:custGeom>
              <a:avLst/>
              <a:gdLst/>
              <a:ahLst/>
              <a:cxnLst/>
              <a:rect l="l" t="t" r="r" b="b"/>
              <a:pathLst>
                <a:path w="60325" h="2871470">
                  <a:moveTo>
                    <a:pt x="0" y="0"/>
                  </a:moveTo>
                  <a:lnTo>
                    <a:pt x="0" y="2871431"/>
                  </a:lnTo>
                  <a:lnTo>
                    <a:pt x="60007" y="2795320"/>
                  </a:lnTo>
                  <a:lnTo>
                    <a:pt x="60007" y="526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91481" y="723861"/>
              <a:ext cx="60325" cy="2871470"/>
            </a:xfrm>
            <a:custGeom>
              <a:avLst/>
              <a:gdLst/>
              <a:ahLst/>
              <a:cxnLst/>
              <a:rect l="l" t="t" r="r" b="b"/>
              <a:pathLst>
                <a:path w="60325" h="2871470">
                  <a:moveTo>
                    <a:pt x="0" y="2871431"/>
                  </a:moveTo>
                  <a:lnTo>
                    <a:pt x="0" y="0"/>
                  </a:lnTo>
                  <a:lnTo>
                    <a:pt x="60007" y="52628"/>
                  </a:lnTo>
                  <a:lnTo>
                    <a:pt x="60007" y="2795320"/>
                  </a:lnTo>
                  <a:lnTo>
                    <a:pt x="0" y="2871431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57647" y="641096"/>
              <a:ext cx="105410" cy="3071495"/>
            </a:xfrm>
            <a:custGeom>
              <a:avLst/>
              <a:gdLst/>
              <a:ahLst/>
              <a:cxnLst/>
              <a:rect l="l" t="t" r="r" b="b"/>
              <a:pathLst>
                <a:path w="105410" h="3071495">
                  <a:moveTo>
                    <a:pt x="104800" y="0"/>
                  </a:moveTo>
                  <a:lnTo>
                    <a:pt x="0" y="7556"/>
                  </a:lnTo>
                  <a:lnTo>
                    <a:pt x="0" y="3055035"/>
                  </a:lnTo>
                  <a:lnTo>
                    <a:pt x="104800" y="3071431"/>
                  </a:lnTo>
                  <a:lnTo>
                    <a:pt x="10480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57647" y="641096"/>
              <a:ext cx="105410" cy="3071495"/>
            </a:xfrm>
            <a:custGeom>
              <a:avLst/>
              <a:gdLst/>
              <a:ahLst/>
              <a:cxnLst/>
              <a:rect l="l" t="t" r="r" b="b"/>
              <a:pathLst>
                <a:path w="105410" h="3071495">
                  <a:moveTo>
                    <a:pt x="0" y="3055035"/>
                  </a:moveTo>
                  <a:lnTo>
                    <a:pt x="0" y="7556"/>
                  </a:lnTo>
                  <a:lnTo>
                    <a:pt x="104800" y="0"/>
                  </a:lnTo>
                  <a:lnTo>
                    <a:pt x="104800" y="3071431"/>
                  </a:lnTo>
                  <a:lnTo>
                    <a:pt x="0" y="3055035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62447" y="641096"/>
              <a:ext cx="17780" cy="3071495"/>
            </a:xfrm>
            <a:custGeom>
              <a:avLst/>
              <a:gdLst/>
              <a:ahLst/>
              <a:cxnLst/>
              <a:rect l="l" t="t" r="r" b="b"/>
              <a:pathLst>
                <a:path w="17779" h="3071495">
                  <a:moveTo>
                    <a:pt x="0" y="0"/>
                  </a:moveTo>
                  <a:lnTo>
                    <a:pt x="0" y="3071431"/>
                  </a:lnTo>
                  <a:lnTo>
                    <a:pt x="17424" y="2984919"/>
                  </a:lnTo>
                  <a:lnTo>
                    <a:pt x="17424" y="598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60542" y="639191"/>
              <a:ext cx="21590" cy="3075305"/>
            </a:xfrm>
            <a:custGeom>
              <a:avLst/>
              <a:gdLst/>
              <a:ahLst/>
              <a:cxnLst/>
              <a:rect l="l" t="t" r="r" b="b"/>
              <a:pathLst>
                <a:path w="21589" h="3075304">
                  <a:moveTo>
                    <a:pt x="0" y="3075241"/>
                  </a:moveTo>
                  <a:lnTo>
                    <a:pt x="21234" y="3075241"/>
                  </a:lnTo>
                  <a:lnTo>
                    <a:pt x="21234" y="0"/>
                  </a:lnTo>
                  <a:lnTo>
                    <a:pt x="0" y="0"/>
                  </a:lnTo>
                  <a:lnTo>
                    <a:pt x="0" y="30752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25140" y="853084"/>
              <a:ext cx="76200" cy="2553335"/>
            </a:xfrm>
            <a:custGeom>
              <a:avLst/>
              <a:gdLst/>
              <a:ahLst/>
              <a:cxnLst/>
              <a:rect l="l" t="t" r="r" b="b"/>
              <a:pathLst>
                <a:path w="76200" h="2553335">
                  <a:moveTo>
                    <a:pt x="75768" y="0"/>
                  </a:moveTo>
                  <a:lnTo>
                    <a:pt x="0" y="7848"/>
                  </a:lnTo>
                  <a:lnTo>
                    <a:pt x="0" y="2541498"/>
                  </a:lnTo>
                  <a:lnTo>
                    <a:pt x="75768" y="2552839"/>
                  </a:lnTo>
                  <a:lnTo>
                    <a:pt x="7576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25140" y="853084"/>
              <a:ext cx="76200" cy="2553335"/>
            </a:xfrm>
            <a:custGeom>
              <a:avLst/>
              <a:gdLst/>
              <a:ahLst/>
              <a:cxnLst/>
              <a:rect l="l" t="t" r="r" b="b"/>
              <a:pathLst>
                <a:path w="76200" h="2553335">
                  <a:moveTo>
                    <a:pt x="0" y="2541498"/>
                  </a:moveTo>
                  <a:lnTo>
                    <a:pt x="0" y="7848"/>
                  </a:lnTo>
                  <a:lnTo>
                    <a:pt x="75768" y="0"/>
                  </a:lnTo>
                  <a:lnTo>
                    <a:pt x="75768" y="2552839"/>
                  </a:lnTo>
                  <a:lnTo>
                    <a:pt x="0" y="2541498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62562" y="542277"/>
              <a:ext cx="17780" cy="158750"/>
            </a:xfrm>
            <a:custGeom>
              <a:avLst/>
              <a:gdLst/>
              <a:ahLst/>
              <a:cxnLst/>
              <a:rect l="l" t="t" r="r" b="b"/>
              <a:pathLst>
                <a:path w="17779" h="158750">
                  <a:moveTo>
                    <a:pt x="0" y="0"/>
                  </a:moveTo>
                  <a:lnTo>
                    <a:pt x="0" y="98488"/>
                  </a:lnTo>
                  <a:lnTo>
                    <a:pt x="17437" y="158330"/>
                  </a:lnTo>
                  <a:lnTo>
                    <a:pt x="17437" y="66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62562" y="542277"/>
              <a:ext cx="17780" cy="158750"/>
            </a:xfrm>
            <a:custGeom>
              <a:avLst/>
              <a:gdLst/>
              <a:ahLst/>
              <a:cxnLst/>
              <a:rect l="l" t="t" r="r" b="b"/>
              <a:pathLst>
                <a:path w="17779" h="158750">
                  <a:moveTo>
                    <a:pt x="0" y="0"/>
                  </a:moveTo>
                  <a:lnTo>
                    <a:pt x="17437" y="66255"/>
                  </a:lnTo>
                  <a:lnTo>
                    <a:pt x="17437" y="158330"/>
                  </a:lnTo>
                  <a:lnTo>
                    <a:pt x="0" y="98488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99724" y="723861"/>
              <a:ext cx="92075" cy="2871470"/>
            </a:xfrm>
            <a:custGeom>
              <a:avLst/>
              <a:gdLst/>
              <a:ahLst/>
              <a:cxnLst/>
              <a:rect l="l" t="t" r="r" b="b"/>
              <a:pathLst>
                <a:path w="92075" h="2871470">
                  <a:moveTo>
                    <a:pt x="91757" y="0"/>
                  </a:moveTo>
                  <a:lnTo>
                    <a:pt x="0" y="6794"/>
                  </a:lnTo>
                  <a:lnTo>
                    <a:pt x="0" y="2859112"/>
                  </a:lnTo>
                  <a:lnTo>
                    <a:pt x="91757" y="2871431"/>
                  </a:lnTo>
                  <a:lnTo>
                    <a:pt x="91757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99724" y="723861"/>
              <a:ext cx="92075" cy="2871470"/>
            </a:xfrm>
            <a:custGeom>
              <a:avLst/>
              <a:gdLst/>
              <a:ahLst/>
              <a:cxnLst/>
              <a:rect l="l" t="t" r="r" b="b"/>
              <a:pathLst>
                <a:path w="92075" h="2871470">
                  <a:moveTo>
                    <a:pt x="0" y="2859112"/>
                  </a:moveTo>
                  <a:lnTo>
                    <a:pt x="0" y="6794"/>
                  </a:lnTo>
                  <a:lnTo>
                    <a:pt x="91757" y="0"/>
                  </a:lnTo>
                  <a:lnTo>
                    <a:pt x="91757" y="2871431"/>
                  </a:lnTo>
                  <a:lnTo>
                    <a:pt x="0" y="2859112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22473" y="542277"/>
              <a:ext cx="2640965" cy="2553335"/>
            </a:xfrm>
            <a:custGeom>
              <a:avLst/>
              <a:gdLst/>
              <a:ahLst/>
              <a:cxnLst/>
              <a:rect l="l" t="t" r="r" b="b"/>
              <a:pathLst>
                <a:path w="2640965" h="2553335">
                  <a:moveTo>
                    <a:pt x="2640926" y="0"/>
                  </a:moveTo>
                  <a:lnTo>
                    <a:pt x="596" y="243674"/>
                  </a:lnTo>
                  <a:lnTo>
                    <a:pt x="0" y="2553208"/>
                  </a:lnTo>
                  <a:lnTo>
                    <a:pt x="239763" y="2521940"/>
                  </a:lnTo>
                  <a:lnTo>
                    <a:pt x="437819" y="2355126"/>
                  </a:lnTo>
                  <a:lnTo>
                    <a:pt x="646302" y="2407259"/>
                  </a:lnTo>
                  <a:lnTo>
                    <a:pt x="781824" y="2198776"/>
                  </a:lnTo>
                  <a:lnTo>
                    <a:pt x="1146683" y="2334285"/>
                  </a:lnTo>
                  <a:lnTo>
                    <a:pt x="1344726" y="2219617"/>
                  </a:lnTo>
                  <a:lnTo>
                    <a:pt x="1720011" y="2303018"/>
                  </a:lnTo>
                  <a:lnTo>
                    <a:pt x="1980615" y="1938159"/>
                  </a:lnTo>
                  <a:lnTo>
                    <a:pt x="2209965" y="1969439"/>
                  </a:lnTo>
                  <a:lnTo>
                    <a:pt x="2439301" y="1646301"/>
                  </a:lnTo>
                  <a:lnTo>
                    <a:pt x="2640926" y="1646301"/>
                  </a:lnTo>
                  <a:lnTo>
                    <a:pt x="2640926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22473" y="542277"/>
              <a:ext cx="2640965" cy="2553335"/>
            </a:xfrm>
            <a:custGeom>
              <a:avLst/>
              <a:gdLst/>
              <a:ahLst/>
              <a:cxnLst/>
              <a:rect l="l" t="t" r="r" b="b"/>
              <a:pathLst>
                <a:path w="2640965" h="2553335">
                  <a:moveTo>
                    <a:pt x="0" y="2553208"/>
                  </a:moveTo>
                  <a:lnTo>
                    <a:pt x="239763" y="2521940"/>
                  </a:lnTo>
                  <a:lnTo>
                    <a:pt x="437819" y="2355126"/>
                  </a:lnTo>
                  <a:lnTo>
                    <a:pt x="646302" y="2407259"/>
                  </a:lnTo>
                  <a:lnTo>
                    <a:pt x="781824" y="2198776"/>
                  </a:lnTo>
                  <a:lnTo>
                    <a:pt x="1146683" y="2334285"/>
                  </a:lnTo>
                  <a:lnTo>
                    <a:pt x="1344726" y="2219617"/>
                  </a:lnTo>
                  <a:lnTo>
                    <a:pt x="1720011" y="2303018"/>
                  </a:lnTo>
                  <a:lnTo>
                    <a:pt x="1980615" y="1938159"/>
                  </a:lnTo>
                  <a:lnTo>
                    <a:pt x="2209965" y="1969439"/>
                  </a:lnTo>
                  <a:lnTo>
                    <a:pt x="2439301" y="1646301"/>
                  </a:lnTo>
                  <a:lnTo>
                    <a:pt x="2640926" y="1646301"/>
                  </a:lnTo>
                  <a:lnTo>
                    <a:pt x="2640926" y="0"/>
                  </a:lnTo>
                  <a:lnTo>
                    <a:pt x="596" y="243674"/>
                  </a:lnTo>
                  <a:lnTo>
                    <a:pt x="0" y="255320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9950" y="2895117"/>
              <a:ext cx="220497" cy="17138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6490" y="2738767"/>
              <a:ext cx="160007" cy="21305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66870" y="2759608"/>
              <a:ext cx="214071" cy="11924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642485" y="2480437"/>
              <a:ext cx="285115" cy="365125"/>
            </a:xfrm>
            <a:custGeom>
              <a:avLst/>
              <a:gdLst/>
              <a:ahLst/>
              <a:cxnLst/>
              <a:rect l="l" t="t" r="r" b="b"/>
              <a:pathLst>
                <a:path w="285114" h="365125">
                  <a:moveTo>
                    <a:pt x="260603" y="0"/>
                  </a:moveTo>
                  <a:lnTo>
                    <a:pt x="0" y="364858"/>
                  </a:lnTo>
                  <a:lnTo>
                    <a:pt x="31813" y="357047"/>
                  </a:lnTo>
                  <a:lnTo>
                    <a:pt x="284492" y="3302"/>
                  </a:lnTo>
                  <a:lnTo>
                    <a:pt x="260603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642485" y="2480437"/>
              <a:ext cx="285115" cy="365125"/>
            </a:xfrm>
            <a:custGeom>
              <a:avLst/>
              <a:gdLst/>
              <a:ahLst/>
              <a:cxnLst/>
              <a:rect l="l" t="t" r="r" b="b"/>
              <a:pathLst>
                <a:path w="285114" h="365125">
                  <a:moveTo>
                    <a:pt x="0" y="364858"/>
                  </a:moveTo>
                  <a:lnTo>
                    <a:pt x="31813" y="357047"/>
                  </a:lnTo>
                  <a:lnTo>
                    <a:pt x="284492" y="3302"/>
                  </a:lnTo>
                  <a:lnTo>
                    <a:pt x="260603" y="0"/>
                  </a:lnTo>
                  <a:lnTo>
                    <a:pt x="0" y="3648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132438" y="2188578"/>
              <a:ext cx="255904" cy="323215"/>
            </a:xfrm>
            <a:custGeom>
              <a:avLst/>
              <a:gdLst/>
              <a:ahLst/>
              <a:cxnLst/>
              <a:rect l="l" t="t" r="r" b="b"/>
              <a:pathLst>
                <a:path w="255904" h="323214">
                  <a:moveTo>
                    <a:pt x="255511" y="88"/>
                  </a:moveTo>
                  <a:lnTo>
                    <a:pt x="229336" y="0"/>
                  </a:lnTo>
                  <a:lnTo>
                    <a:pt x="0" y="323138"/>
                  </a:lnTo>
                  <a:lnTo>
                    <a:pt x="31813" y="315328"/>
                  </a:lnTo>
                  <a:lnTo>
                    <a:pt x="255511" y="88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132438" y="2188578"/>
              <a:ext cx="255904" cy="323215"/>
            </a:xfrm>
            <a:custGeom>
              <a:avLst/>
              <a:gdLst/>
              <a:ahLst/>
              <a:cxnLst/>
              <a:rect l="l" t="t" r="r" b="b"/>
              <a:pathLst>
                <a:path w="255904" h="323214">
                  <a:moveTo>
                    <a:pt x="0" y="323138"/>
                  </a:moveTo>
                  <a:lnTo>
                    <a:pt x="31813" y="315328"/>
                  </a:lnTo>
                  <a:lnTo>
                    <a:pt x="255511" y="88"/>
                  </a:lnTo>
                  <a:lnTo>
                    <a:pt x="229336" y="0"/>
                  </a:lnTo>
                  <a:lnTo>
                    <a:pt x="0" y="3231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742169" y="1499095"/>
              <a:ext cx="782955" cy="1052830"/>
            </a:xfrm>
            <a:custGeom>
              <a:avLst/>
              <a:gdLst/>
              <a:ahLst/>
              <a:cxnLst/>
              <a:rect l="l" t="t" r="r" b="b"/>
              <a:pathLst>
                <a:path w="782954" h="1052830">
                  <a:moveTo>
                    <a:pt x="782383" y="0"/>
                  </a:moveTo>
                  <a:lnTo>
                    <a:pt x="0" y="21742"/>
                  </a:lnTo>
                  <a:lnTo>
                    <a:pt x="0" y="1016927"/>
                  </a:lnTo>
                  <a:lnTo>
                    <a:pt x="782383" y="1052741"/>
                  </a:lnTo>
                  <a:lnTo>
                    <a:pt x="782383" y="58800"/>
                  </a:lnTo>
                  <a:lnTo>
                    <a:pt x="782383" y="168249"/>
                  </a:lnTo>
                  <a:lnTo>
                    <a:pt x="78238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42169" y="1499095"/>
              <a:ext cx="782955" cy="1052830"/>
            </a:xfrm>
            <a:custGeom>
              <a:avLst/>
              <a:gdLst/>
              <a:ahLst/>
              <a:cxnLst/>
              <a:rect l="l" t="t" r="r" b="b"/>
              <a:pathLst>
                <a:path w="782954" h="1052830">
                  <a:moveTo>
                    <a:pt x="782383" y="168249"/>
                  </a:moveTo>
                  <a:lnTo>
                    <a:pt x="782383" y="0"/>
                  </a:lnTo>
                  <a:lnTo>
                    <a:pt x="0" y="21742"/>
                  </a:lnTo>
                  <a:lnTo>
                    <a:pt x="0" y="1016927"/>
                  </a:lnTo>
                  <a:lnTo>
                    <a:pt x="782383" y="1052741"/>
                  </a:lnTo>
                  <a:lnTo>
                    <a:pt x="782383" y="5880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70439" y="2412847"/>
              <a:ext cx="723265" cy="52705"/>
            </a:xfrm>
            <a:custGeom>
              <a:avLst/>
              <a:gdLst/>
              <a:ahLst/>
              <a:cxnLst/>
              <a:rect l="l" t="t" r="r" b="b"/>
              <a:pathLst>
                <a:path w="723264" h="52705">
                  <a:moveTo>
                    <a:pt x="710247" y="26720"/>
                  </a:moveTo>
                  <a:lnTo>
                    <a:pt x="711962" y="26771"/>
                  </a:lnTo>
                  <a:lnTo>
                    <a:pt x="713574" y="27203"/>
                  </a:lnTo>
                  <a:lnTo>
                    <a:pt x="715060" y="27914"/>
                  </a:lnTo>
                  <a:lnTo>
                    <a:pt x="716546" y="28625"/>
                  </a:lnTo>
                  <a:lnTo>
                    <a:pt x="721664" y="35026"/>
                  </a:lnTo>
                  <a:lnTo>
                    <a:pt x="722299" y="36601"/>
                  </a:lnTo>
                  <a:lnTo>
                    <a:pt x="722642" y="38290"/>
                  </a:lnTo>
                  <a:lnTo>
                    <a:pt x="722642" y="40081"/>
                  </a:lnTo>
                  <a:lnTo>
                    <a:pt x="722642" y="41871"/>
                  </a:lnTo>
                  <a:lnTo>
                    <a:pt x="722299" y="43548"/>
                  </a:lnTo>
                  <a:lnTo>
                    <a:pt x="721664" y="45072"/>
                  </a:lnTo>
                  <a:lnTo>
                    <a:pt x="721042" y="46596"/>
                  </a:lnTo>
                  <a:lnTo>
                    <a:pt x="720140" y="47942"/>
                  </a:lnTo>
                  <a:lnTo>
                    <a:pt x="719010" y="49060"/>
                  </a:lnTo>
                  <a:lnTo>
                    <a:pt x="717880" y="50177"/>
                  </a:lnTo>
                  <a:lnTo>
                    <a:pt x="716546" y="51066"/>
                  </a:lnTo>
                  <a:lnTo>
                    <a:pt x="715060" y="51663"/>
                  </a:lnTo>
                  <a:lnTo>
                    <a:pt x="713574" y="52273"/>
                  </a:lnTo>
                  <a:lnTo>
                    <a:pt x="711962" y="52539"/>
                  </a:lnTo>
                  <a:lnTo>
                    <a:pt x="710247" y="52501"/>
                  </a:lnTo>
                  <a:lnTo>
                    <a:pt x="708533" y="52425"/>
                  </a:lnTo>
                  <a:lnTo>
                    <a:pt x="701471" y="48361"/>
                  </a:lnTo>
                  <a:lnTo>
                    <a:pt x="700354" y="47167"/>
                  </a:lnTo>
                  <a:lnTo>
                    <a:pt x="699452" y="45732"/>
                  </a:lnTo>
                  <a:lnTo>
                    <a:pt x="698830" y="44170"/>
                  </a:lnTo>
                  <a:lnTo>
                    <a:pt x="698207" y="42608"/>
                  </a:lnTo>
                  <a:lnTo>
                    <a:pt x="697852" y="40893"/>
                  </a:lnTo>
                  <a:lnTo>
                    <a:pt x="697852" y="39128"/>
                  </a:lnTo>
                  <a:lnTo>
                    <a:pt x="697852" y="37350"/>
                  </a:lnTo>
                  <a:lnTo>
                    <a:pt x="701471" y="30162"/>
                  </a:lnTo>
                  <a:lnTo>
                    <a:pt x="702589" y="29032"/>
                  </a:lnTo>
                  <a:lnTo>
                    <a:pt x="703935" y="28155"/>
                  </a:lnTo>
                  <a:lnTo>
                    <a:pt x="705421" y="27546"/>
                  </a:lnTo>
                  <a:lnTo>
                    <a:pt x="706894" y="26962"/>
                  </a:lnTo>
                  <a:lnTo>
                    <a:pt x="708533" y="26644"/>
                  </a:lnTo>
                  <a:lnTo>
                    <a:pt x="710247" y="26720"/>
                  </a:lnTo>
                  <a:close/>
                </a:path>
                <a:path w="723264" h="52705">
                  <a:moveTo>
                    <a:pt x="700405" y="31737"/>
                  </a:moveTo>
                  <a:lnTo>
                    <a:pt x="717473" y="50177"/>
                  </a:lnTo>
                </a:path>
                <a:path w="723264" h="52705">
                  <a:moveTo>
                    <a:pt x="702856" y="29298"/>
                  </a:moveTo>
                  <a:lnTo>
                    <a:pt x="719937" y="47726"/>
                  </a:lnTo>
                </a:path>
                <a:path w="723264" h="52705">
                  <a:moveTo>
                    <a:pt x="11201" y="76"/>
                  </a:moveTo>
                  <a:lnTo>
                    <a:pt x="9651" y="0"/>
                  </a:lnTo>
                  <a:lnTo>
                    <a:pt x="8178" y="304"/>
                  </a:lnTo>
                  <a:lnTo>
                    <a:pt x="6845" y="863"/>
                  </a:lnTo>
                  <a:lnTo>
                    <a:pt x="5499" y="1422"/>
                  </a:lnTo>
                  <a:lnTo>
                    <a:pt x="876" y="7150"/>
                  </a:lnTo>
                  <a:lnTo>
                    <a:pt x="304" y="8597"/>
                  </a:lnTo>
                  <a:lnTo>
                    <a:pt x="0" y="10185"/>
                  </a:lnTo>
                  <a:lnTo>
                    <a:pt x="0" y="11887"/>
                  </a:lnTo>
                  <a:lnTo>
                    <a:pt x="0" y="13576"/>
                  </a:lnTo>
                  <a:lnTo>
                    <a:pt x="304" y="15201"/>
                  </a:lnTo>
                  <a:lnTo>
                    <a:pt x="876" y="16687"/>
                  </a:lnTo>
                  <a:lnTo>
                    <a:pt x="1435" y="18160"/>
                  </a:lnTo>
                  <a:lnTo>
                    <a:pt x="2260" y="19519"/>
                  </a:lnTo>
                  <a:lnTo>
                    <a:pt x="3276" y="20662"/>
                  </a:lnTo>
                  <a:lnTo>
                    <a:pt x="4292" y="21831"/>
                  </a:lnTo>
                  <a:lnTo>
                    <a:pt x="5499" y="22758"/>
                  </a:lnTo>
                  <a:lnTo>
                    <a:pt x="6845" y="23418"/>
                  </a:lnTo>
                  <a:lnTo>
                    <a:pt x="8178" y="24104"/>
                  </a:lnTo>
                  <a:lnTo>
                    <a:pt x="9651" y="24510"/>
                  </a:lnTo>
                  <a:lnTo>
                    <a:pt x="11201" y="24574"/>
                  </a:lnTo>
                  <a:lnTo>
                    <a:pt x="12750" y="24637"/>
                  </a:lnTo>
                  <a:lnTo>
                    <a:pt x="14236" y="24358"/>
                  </a:lnTo>
                  <a:lnTo>
                    <a:pt x="15570" y="23787"/>
                  </a:lnTo>
                  <a:lnTo>
                    <a:pt x="16916" y="23215"/>
                  </a:lnTo>
                  <a:lnTo>
                    <a:pt x="18122" y="22364"/>
                  </a:lnTo>
                  <a:lnTo>
                    <a:pt x="19138" y="21297"/>
                  </a:lnTo>
                  <a:lnTo>
                    <a:pt x="20154" y="20231"/>
                  </a:lnTo>
                  <a:lnTo>
                    <a:pt x="20967" y="18948"/>
                  </a:lnTo>
                  <a:lnTo>
                    <a:pt x="21539" y="17500"/>
                  </a:lnTo>
                  <a:lnTo>
                    <a:pt x="22110" y="16040"/>
                  </a:lnTo>
                  <a:lnTo>
                    <a:pt x="22428" y="14452"/>
                  </a:lnTo>
                  <a:lnTo>
                    <a:pt x="22428" y="12763"/>
                  </a:lnTo>
                  <a:lnTo>
                    <a:pt x="22428" y="11061"/>
                  </a:lnTo>
                  <a:lnTo>
                    <a:pt x="19138" y="3962"/>
                  </a:lnTo>
                  <a:lnTo>
                    <a:pt x="18122" y="2806"/>
                  </a:lnTo>
                  <a:lnTo>
                    <a:pt x="16916" y="1866"/>
                  </a:lnTo>
                  <a:lnTo>
                    <a:pt x="15570" y="1193"/>
                  </a:lnTo>
                  <a:lnTo>
                    <a:pt x="14236" y="533"/>
                  </a:lnTo>
                  <a:lnTo>
                    <a:pt x="12750" y="126"/>
                  </a:lnTo>
                  <a:lnTo>
                    <a:pt x="11201" y="76"/>
                  </a:lnTo>
                  <a:close/>
                </a:path>
                <a:path w="723264" h="52705">
                  <a:moveTo>
                    <a:pt x="20116" y="5549"/>
                  </a:moveTo>
                  <a:lnTo>
                    <a:pt x="4648" y="21831"/>
                  </a:lnTo>
                </a:path>
                <a:path w="723264" h="52705">
                  <a:moveTo>
                    <a:pt x="17894" y="3047"/>
                  </a:moveTo>
                  <a:lnTo>
                    <a:pt x="2438" y="1932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770439" y="1600098"/>
              <a:ext cx="22860" cy="24765"/>
            </a:xfrm>
            <a:custGeom>
              <a:avLst/>
              <a:gdLst/>
              <a:ahLst/>
              <a:cxnLst/>
              <a:rect l="l" t="t" r="r" b="b"/>
              <a:pathLst>
                <a:path w="22860" h="24765">
                  <a:moveTo>
                    <a:pt x="12750" y="0"/>
                  </a:moveTo>
                  <a:lnTo>
                    <a:pt x="0" y="10833"/>
                  </a:lnTo>
                  <a:lnTo>
                    <a:pt x="0" y="14224"/>
                  </a:lnTo>
                  <a:lnTo>
                    <a:pt x="9651" y="24574"/>
                  </a:lnTo>
                  <a:lnTo>
                    <a:pt x="11201" y="24549"/>
                  </a:lnTo>
                  <a:lnTo>
                    <a:pt x="22428" y="13754"/>
                  </a:lnTo>
                  <a:lnTo>
                    <a:pt x="22428" y="10363"/>
                  </a:lnTo>
                  <a:lnTo>
                    <a:pt x="12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770439" y="1600098"/>
              <a:ext cx="22860" cy="24765"/>
            </a:xfrm>
            <a:custGeom>
              <a:avLst/>
              <a:gdLst/>
              <a:ahLst/>
              <a:cxnLst/>
              <a:rect l="l" t="t" r="r" b="b"/>
              <a:pathLst>
                <a:path w="22860" h="24765">
                  <a:moveTo>
                    <a:pt x="11201" y="24549"/>
                  </a:moveTo>
                  <a:lnTo>
                    <a:pt x="9651" y="24574"/>
                  </a:lnTo>
                  <a:lnTo>
                    <a:pt x="8178" y="24269"/>
                  </a:lnTo>
                  <a:lnTo>
                    <a:pt x="6845" y="23672"/>
                  </a:lnTo>
                  <a:lnTo>
                    <a:pt x="5499" y="23075"/>
                  </a:lnTo>
                  <a:lnTo>
                    <a:pt x="876" y="17272"/>
                  </a:lnTo>
                  <a:lnTo>
                    <a:pt x="304" y="15824"/>
                  </a:lnTo>
                  <a:lnTo>
                    <a:pt x="0" y="14224"/>
                  </a:lnTo>
                  <a:lnTo>
                    <a:pt x="0" y="12534"/>
                  </a:lnTo>
                  <a:lnTo>
                    <a:pt x="0" y="10833"/>
                  </a:lnTo>
                  <a:lnTo>
                    <a:pt x="304" y="9207"/>
                  </a:lnTo>
                  <a:lnTo>
                    <a:pt x="876" y="7747"/>
                  </a:lnTo>
                  <a:lnTo>
                    <a:pt x="1435" y="6273"/>
                  </a:lnTo>
                  <a:lnTo>
                    <a:pt x="2260" y="4927"/>
                  </a:lnTo>
                  <a:lnTo>
                    <a:pt x="3276" y="3797"/>
                  </a:lnTo>
                  <a:lnTo>
                    <a:pt x="4292" y="2667"/>
                  </a:lnTo>
                  <a:lnTo>
                    <a:pt x="5499" y="1739"/>
                  </a:lnTo>
                  <a:lnTo>
                    <a:pt x="6845" y="1104"/>
                  </a:lnTo>
                  <a:lnTo>
                    <a:pt x="8178" y="444"/>
                  </a:lnTo>
                  <a:lnTo>
                    <a:pt x="9651" y="76"/>
                  </a:lnTo>
                  <a:lnTo>
                    <a:pt x="11201" y="38"/>
                  </a:lnTo>
                  <a:lnTo>
                    <a:pt x="12750" y="0"/>
                  </a:lnTo>
                  <a:lnTo>
                    <a:pt x="19138" y="3454"/>
                  </a:lnTo>
                  <a:lnTo>
                    <a:pt x="20154" y="4546"/>
                  </a:lnTo>
                  <a:lnTo>
                    <a:pt x="20967" y="5854"/>
                  </a:lnTo>
                  <a:lnTo>
                    <a:pt x="21539" y="7302"/>
                  </a:lnTo>
                  <a:lnTo>
                    <a:pt x="22110" y="8763"/>
                  </a:lnTo>
                  <a:lnTo>
                    <a:pt x="22428" y="10363"/>
                  </a:lnTo>
                  <a:lnTo>
                    <a:pt x="22428" y="12052"/>
                  </a:lnTo>
                  <a:lnTo>
                    <a:pt x="22428" y="13754"/>
                  </a:lnTo>
                  <a:lnTo>
                    <a:pt x="15570" y="23495"/>
                  </a:lnTo>
                  <a:lnTo>
                    <a:pt x="14236" y="24155"/>
                  </a:lnTo>
                  <a:lnTo>
                    <a:pt x="12750" y="24511"/>
                  </a:lnTo>
                  <a:lnTo>
                    <a:pt x="11201" y="2454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775087" y="1602752"/>
              <a:ext cx="15875" cy="17145"/>
            </a:xfrm>
            <a:custGeom>
              <a:avLst/>
              <a:gdLst/>
              <a:ahLst/>
              <a:cxnLst/>
              <a:rect l="l" t="t" r="r" b="b"/>
              <a:pathLst>
                <a:path w="15875" h="17144">
                  <a:moveTo>
                    <a:pt x="0" y="0"/>
                  </a:moveTo>
                  <a:lnTo>
                    <a:pt x="15468" y="1657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75087" y="1602752"/>
              <a:ext cx="15875" cy="17145"/>
            </a:xfrm>
            <a:custGeom>
              <a:avLst/>
              <a:gdLst/>
              <a:ahLst/>
              <a:cxnLst/>
              <a:rect l="l" t="t" r="r" b="b"/>
              <a:pathLst>
                <a:path w="15875" h="17144">
                  <a:moveTo>
                    <a:pt x="15468" y="1657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72877" y="1605216"/>
              <a:ext cx="15875" cy="17145"/>
            </a:xfrm>
            <a:custGeom>
              <a:avLst/>
              <a:gdLst/>
              <a:ahLst/>
              <a:cxnLst/>
              <a:rect l="l" t="t" r="r" b="b"/>
              <a:pathLst>
                <a:path w="15875" h="17144">
                  <a:moveTo>
                    <a:pt x="0" y="0"/>
                  </a:moveTo>
                  <a:lnTo>
                    <a:pt x="15455" y="1657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772877" y="1605216"/>
              <a:ext cx="15875" cy="17145"/>
            </a:xfrm>
            <a:custGeom>
              <a:avLst/>
              <a:gdLst/>
              <a:ahLst/>
              <a:cxnLst/>
              <a:rect l="l" t="t" r="r" b="b"/>
              <a:pathLst>
                <a:path w="15875" h="17144">
                  <a:moveTo>
                    <a:pt x="15455" y="1657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68291" y="1584769"/>
              <a:ext cx="25400" cy="26034"/>
            </a:xfrm>
            <a:custGeom>
              <a:avLst/>
              <a:gdLst/>
              <a:ahLst/>
              <a:cxnLst/>
              <a:rect l="l" t="t" r="r" b="b"/>
              <a:pathLst>
                <a:path w="25400" h="26034">
                  <a:moveTo>
                    <a:pt x="14109" y="0"/>
                  </a:moveTo>
                  <a:lnTo>
                    <a:pt x="0" y="11404"/>
                  </a:lnTo>
                  <a:lnTo>
                    <a:pt x="0" y="14960"/>
                  </a:lnTo>
                  <a:lnTo>
                    <a:pt x="10680" y="25844"/>
                  </a:lnTo>
                  <a:lnTo>
                    <a:pt x="12395" y="25806"/>
                  </a:lnTo>
                  <a:lnTo>
                    <a:pt x="14109" y="25781"/>
                  </a:lnTo>
                  <a:lnTo>
                    <a:pt x="24790" y="14452"/>
                  </a:lnTo>
                  <a:lnTo>
                    <a:pt x="24790" y="10883"/>
                  </a:lnTo>
                  <a:lnTo>
                    <a:pt x="15722" y="330"/>
                  </a:lnTo>
                  <a:lnTo>
                    <a:pt x="141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68291" y="1584769"/>
              <a:ext cx="25400" cy="26034"/>
            </a:xfrm>
            <a:custGeom>
              <a:avLst/>
              <a:gdLst/>
              <a:ahLst/>
              <a:cxnLst/>
              <a:rect l="l" t="t" r="r" b="b"/>
              <a:pathLst>
                <a:path w="25400" h="26034">
                  <a:moveTo>
                    <a:pt x="12395" y="25806"/>
                  </a:moveTo>
                  <a:lnTo>
                    <a:pt x="21158" y="21856"/>
                  </a:lnTo>
                  <a:lnTo>
                    <a:pt x="22288" y="20662"/>
                  </a:lnTo>
                  <a:lnTo>
                    <a:pt x="23190" y="19253"/>
                  </a:lnTo>
                  <a:lnTo>
                    <a:pt x="23812" y="17703"/>
                  </a:lnTo>
                  <a:lnTo>
                    <a:pt x="24447" y="16141"/>
                  </a:lnTo>
                  <a:lnTo>
                    <a:pt x="24790" y="14452"/>
                  </a:lnTo>
                  <a:lnTo>
                    <a:pt x="24790" y="12661"/>
                  </a:lnTo>
                  <a:lnTo>
                    <a:pt x="24790" y="10883"/>
                  </a:lnTo>
                  <a:lnTo>
                    <a:pt x="24447" y="9194"/>
                  </a:lnTo>
                  <a:lnTo>
                    <a:pt x="23812" y="7658"/>
                  </a:lnTo>
                  <a:lnTo>
                    <a:pt x="23190" y="6134"/>
                  </a:lnTo>
                  <a:lnTo>
                    <a:pt x="22288" y="4762"/>
                  </a:lnTo>
                  <a:lnTo>
                    <a:pt x="21158" y="3632"/>
                  </a:lnTo>
                  <a:lnTo>
                    <a:pt x="20027" y="2489"/>
                  </a:lnTo>
                  <a:lnTo>
                    <a:pt x="18694" y="1562"/>
                  </a:lnTo>
                  <a:lnTo>
                    <a:pt x="17208" y="952"/>
                  </a:lnTo>
                  <a:lnTo>
                    <a:pt x="15722" y="330"/>
                  </a:lnTo>
                  <a:lnTo>
                    <a:pt x="14109" y="0"/>
                  </a:lnTo>
                  <a:lnTo>
                    <a:pt x="12395" y="25"/>
                  </a:lnTo>
                  <a:lnTo>
                    <a:pt x="10680" y="76"/>
                  </a:lnTo>
                  <a:lnTo>
                    <a:pt x="977" y="8153"/>
                  </a:lnTo>
                  <a:lnTo>
                    <a:pt x="355" y="9702"/>
                  </a:lnTo>
                  <a:lnTo>
                    <a:pt x="0" y="11404"/>
                  </a:lnTo>
                  <a:lnTo>
                    <a:pt x="0" y="13182"/>
                  </a:lnTo>
                  <a:lnTo>
                    <a:pt x="0" y="14960"/>
                  </a:lnTo>
                  <a:lnTo>
                    <a:pt x="3619" y="22212"/>
                  </a:lnTo>
                  <a:lnTo>
                    <a:pt x="4737" y="23355"/>
                  </a:lnTo>
                  <a:lnTo>
                    <a:pt x="6083" y="24269"/>
                  </a:lnTo>
                  <a:lnTo>
                    <a:pt x="7569" y="24892"/>
                  </a:lnTo>
                  <a:lnTo>
                    <a:pt x="9042" y="25526"/>
                  </a:lnTo>
                  <a:lnTo>
                    <a:pt x="10680" y="25844"/>
                  </a:lnTo>
                  <a:lnTo>
                    <a:pt x="12395" y="2580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470844" y="1587258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5">
                  <a:moveTo>
                    <a:pt x="17068" y="0"/>
                  </a:moveTo>
                  <a:lnTo>
                    <a:pt x="0" y="1812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70844" y="1587258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5">
                  <a:moveTo>
                    <a:pt x="0" y="18122"/>
                  </a:moveTo>
                  <a:lnTo>
                    <a:pt x="17068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73295" y="1589747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5">
                  <a:moveTo>
                    <a:pt x="17081" y="0"/>
                  </a:moveTo>
                  <a:lnTo>
                    <a:pt x="0" y="1812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17810" y="1589747"/>
              <a:ext cx="473075" cy="652145"/>
            </a:xfrm>
            <a:custGeom>
              <a:avLst/>
              <a:gdLst/>
              <a:ahLst/>
              <a:cxnLst/>
              <a:rect l="l" t="t" r="r" b="b"/>
              <a:pathLst>
                <a:path w="473075" h="652144">
                  <a:moveTo>
                    <a:pt x="472566" y="0"/>
                  </a:moveTo>
                  <a:lnTo>
                    <a:pt x="455485" y="18122"/>
                  </a:lnTo>
                </a:path>
                <a:path w="473075" h="652144">
                  <a:moveTo>
                    <a:pt x="107022" y="603554"/>
                  </a:moveTo>
                  <a:lnTo>
                    <a:pt x="107022" y="651776"/>
                  </a:lnTo>
                  <a:lnTo>
                    <a:pt x="0" y="64871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56487" y="1938559"/>
              <a:ext cx="114033" cy="309524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062374" y="2001875"/>
              <a:ext cx="24765" cy="635"/>
            </a:xfrm>
            <a:custGeom>
              <a:avLst/>
              <a:gdLst/>
              <a:ahLst/>
              <a:cxnLst/>
              <a:rect l="l" t="t" r="r" b="b"/>
              <a:pathLst>
                <a:path w="24764" h="635">
                  <a:moveTo>
                    <a:pt x="11290" y="0"/>
                  </a:moveTo>
                  <a:lnTo>
                    <a:pt x="0" y="266"/>
                  </a:lnTo>
                  <a:lnTo>
                    <a:pt x="7988" y="431"/>
                  </a:lnTo>
                  <a:lnTo>
                    <a:pt x="24561" y="114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062374" y="2001875"/>
              <a:ext cx="24765" cy="635"/>
            </a:xfrm>
            <a:custGeom>
              <a:avLst/>
              <a:gdLst/>
              <a:ahLst/>
              <a:cxnLst/>
              <a:rect l="l" t="t" r="r" b="b"/>
              <a:pathLst>
                <a:path w="24764" h="635">
                  <a:moveTo>
                    <a:pt x="24561" y="114"/>
                  </a:moveTo>
                  <a:lnTo>
                    <a:pt x="7988" y="431"/>
                  </a:lnTo>
                  <a:lnTo>
                    <a:pt x="0" y="266"/>
                  </a:lnTo>
                  <a:lnTo>
                    <a:pt x="11290" y="0"/>
                  </a:lnTo>
                  <a:lnTo>
                    <a:pt x="24561" y="11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18254" y="1990648"/>
              <a:ext cx="104139" cy="44450"/>
            </a:xfrm>
            <a:custGeom>
              <a:avLst/>
              <a:gdLst/>
              <a:ahLst/>
              <a:cxnLst/>
              <a:rect l="l" t="t" r="r" b="b"/>
              <a:pathLst>
                <a:path w="104139" h="44450">
                  <a:moveTo>
                    <a:pt x="0" y="0"/>
                  </a:moveTo>
                  <a:lnTo>
                    <a:pt x="0" y="42900"/>
                  </a:lnTo>
                  <a:lnTo>
                    <a:pt x="103974" y="43929"/>
                  </a:lnTo>
                  <a:lnTo>
                    <a:pt x="103974" y="7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018254" y="1990648"/>
              <a:ext cx="104139" cy="44450"/>
            </a:xfrm>
            <a:custGeom>
              <a:avLst/>
              <a:gdLst/>
              <a:ahLst/>
              <a:cxnLst/>
              <a:rect l="l" t="t" r="r" b="b"/>
              <a:pathLst>
                <a:path w="104139" h="44450">
                  <a:moveTo>
                    <a:pt x="103974" y="711"/>
                  </a:moveTo>
                  <a:lnTo>
                    <a:pt x="103974" y="43929"/>
                  </a:lnTo>
                  <a:lnTo>
                    <a:pt x="0" y="42900"/>
                  </a:lnTo>
                  <a:lnTo>
                    <a:pt x="0" y="0"/>
                  </a:lnTo>
                  <a:lnTo>
                    <a:pt x="103974" y="71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122229" y="2143785"/>
              <a:ext cx="2540" cy="43815"/>
            </a:xfrm>
            <a:custGeom>
              <a:avLst/>
              <a:gdLst/>
              <a:ahLst/>
              <a:cxnLst/>
              <a:rect l="l" t="t" r="r" b="b"/>
              <a:pathLst>
                <a:path w="2539" h="43814">
                  <a:moveTo>
                    <a:pt x="2197" y="0"/>
                  </a:moveTo>
                  <a:lnTo>
                    <a:pt x="0" y="292"/>
                  </a:lnTo>
                  <a:lnTo>
                    <a:pt x="0" y="43510"/>
                  </a:lnTo>
                  <a:lnTo>
                    <a:pt x="2197" y="43154"/>
                  </a:lnTo>
                  <a:lnTo>
                    <a:pt x="21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22229" y="2143785"/>
              <a:ext cx="2540" cy="43815"/>
            </a:xfrm>
            <a:custGeom>
              <a:avLst/>
              <a:gdLst/>
              <a:ahLst/>
              <a:cxnLst/>
              <a:rect l="l" t="t" r="r" b="b"/>
              <a:pathLst>
                <a:path w="2539" h="43814">
                  <a:moveTo>
                    <a:pt x="2197" y="43154"/>
                  </a:moveTo>
                  <a:lnTo>
                    <a:pt x="0" y="43510"/>
                  </a:lnTo>
                  <a:lnTo>
                    <a:pt x="0" y="292"/>
                  </a:lnTo>
                  <a:lnTo>
                    <a:pt x="2197" y="0"/>
                  </a:lnTo>
                  <a:lnTo>
                    <a:pt x="2197" y="4315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122229" y="2093125"/>
              <a:ext cx="2540" cy="43815"/>
            </a:xfrm>
            <a:custGeom>
              <a:avLst/>
              <a:gdLst/>
              <a:ahLst/>
              <a:cxnLst/>
              <a:rect l="l" t="t" r="r" b="b"/>
              <a:pathLst>
                <a:path w="2539" h="43814">
                  <a:moveTo>
                    <a:pt x="2197" y="0"/>
                  </a:moveTo>
                  <a:lnTo>
                    <a:pt x="0" y="241"/>
                  </a:lnTo>
                  <a:lnTo>
                    <a:pt x="0" y="43446"/>
                  </a:lnTo>
                  <a:lnTo>
                    <a:pt x="2197" y="43167"/>
                  </a:lnTo>
                  <a:lnTo>
                    <a:pt x="21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122229" y="2093125"/>
              <a:ext cx="2540" cy="43815"/>
            </a:xfrm>
            <a:custGeom>
              <a:avLst/>
              <a:gdLst/>
              <a:ahLst/>
              <a:cxnLst/>
              <a:rect l="l" t="t" r="r" b="b"/>
              <a:pathLst>
                <a:path w="2539" h="43814">
                  <a:moveTo>
                    <a:pt x="2197" y="43167"/>
                  </a:moveTo>
                  <a:lnTo>
                    <a:pt x="0" y="43446"/>
                  </a:lnTo>
                  <a:lnTo>
                    <a:pt x="0" y="241"/>
                  </a:lnTo>
                  <a:lnTo>
                    <a:pt x="2197" y="0"/>
                  </a:lnTo>
                  <a:lnTo>
                    <a:pt x="2197" y="4316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018254" y="2142236"/>
              <a:ext cx="104139" cy="45085"/>
            </a:xfrm>
            <a:custGeom>
              <a:avLst/>
              <a:gdLst/>
              <a:ahLst/>
              <a:cxnLst/>
              <a:rect l="l" t="t" r="r" b="b"/>
              <a:pathLst>
                <a:path w="104139" h="45085">
                  <a:moveTo>
                    <a:pt x="0" y="0"/>
                  </a:moveTo>
                  <a:lnTo>
                    <a:pt x="0" y="42875"/>
                  </a:lnTo>
                  <a:lnTo>
                    <a:pt x="103974" y="45059"/>
                  </a:lnTo>
                  <a:lnTo>
                    <a:pt x="103974" y="1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018254" y="2142236"/>
              <a:ext cx="104139" cy="45085"/>
            </a:xfrm>
            <a:custGeom>
              <a:avLst/>
              <a:gdLst/>
              <a:ahLst/>
              <a:cxnLst/>
              <a:rect l="l" t="t" r="r" b="b"/>
              <a:pathLst>
                <a:path w="104139" h="45085">
                  <a:moveTo>
                    <a:pt x="103974" y="1841"/>
                  </a:moveTo>
                  <a:lnTo>
                    <a:pt x="103974" y="45059"/>
                  </a:lnTo>
                  <a:lnTo>
                    <a:pt x="0" y="42875"/>
                  </a:lnTo>
                  <a:lnTo>
                    <a:pt x="0" y="0"/>
                  </a:lnTo>
                  <a:lnTo>
                    <a:pt x="103974" y="184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018254" y="2041588"/>
              <a:ext cx="104139" cy="44450"/>
            </a:xfrm>
            <a:custGeom>
              <a:avLst/>
              <a:gdLst/>
              <a:ahLst/>
              <a:cxnLst/>
              <a:rect l="l" t="t" r="r" b="b"/>
              <a:pathLst>
                <a:path w="104139" h="44450">
                  <a:moveTo>
                    <a:pt x="0" y="0"/>
                  </a:moveTo>
                  <a:lnTo>
                    <a:pt x="0" y="42887"/>
                  </a:lnTo>
                  <a:lnTo>
                    <a:pt x="103974" y="44297"/>
                  </a:lnTo>
                  <a:lnTo>
                    <a:pt x="103974" y="1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018254" y="2041588"/>
              <a:ext cx="104139" cy="44450"/>
            </a:xfrm>
            <a:custGeom>
              <a:avLst/>
              <a:gdLst/>
              <a:ahLst/>
              <a:cxnLst/>
              <a:rect l="l" t="t" r="r" b="b"/>
              <a:pathLst>
                <a:path w="104139" h="44450">
                  <a:moveTo>
                    <a:pt x="103974" y="1104"/>
                  </a:moveTo>
                  <a:lnTo>
                    <a:pt x="103974" y="44297"/>
                  </a:lnTo>
                  <a:lnTo>
                    <a:pt x="0" y="42887"/>
                  </a:lnTo>
                  <a:lnTo>
                    <a:pt x="0" y="0"/>
                  </a:lnTo>
                  <a:lnTo>
                    <a:pt x="103974" y="110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018254" y="2091893"/>
              <a:ext cx="104139" cy="45085"/>
            </a:xfrm>
            <a:custGeom>
              <a:avLst/>
              <a:gdLst/>
              <a:ahLst/>
              <a:cxnLst/>
              <a:rect l="l" t="t" r="r" b="b"/>
              <a:pathLst>
                <a:path w="104139" h="45085">
                  <a:moveTo>
                    <a:pt x="0" y="0"/>
                  </a:moveTo>
                  <a:lnTo>
                    <a:pt x="0" y="42887"/>
                  </a:lnTo>
                  <a:lnTo>
                    <a:pt x="103974" y="44678"/>
                  </a:lnTo>
                  <a:lnTo>
                    <a:pt x="103974" y="1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018254" y="2091893"/>
              <a:ext cx="104139" cy="45085"/>
            </a:xfrm>
            <a:custGeom>
              <a:avLst/>
              <a:gdLst/>
              <a:ahLst/>
              <a:cxnLst/>
              <a:rect l="l" t="t" r="r" b="b"/>
              <a:pathLst>
                <a:path w="104139" h="45085">
                  <a:moveTo>
                    <a:pt x="103974" y="1473"/>
                  </a:moveTo>
                  <a:lnTo>
                    <a:pt x="103974" y="44678"/>
                  </a:lnTo>
                  <a:lnTo>
                    <a:pt x="0" y="42887"/>
                  </a:lnTo>
                  <a:lnTo>
                    <a:pt x="0" y="0"/>
                  </a:lnTo>
                  <a:lnTo>
                    <a:pt x="103974" y="147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018254" y="1940356"/>
              <a:ext cx="102870" cy="43815"/>
            </a:xfrm>
            <a:custGeom>
              <a:avLst/>
              <a:gdLst/>
              <a:ahLst/>
              <a:cxnLst/>
              <a:rect l="l" t="t" r="r" b="b"/>
              <a:pathLst>
                <a:path w="102870" h="43814">
                  <a:moveTo>
                    <a:pt x="0" y="0"/>
                  </a:moveTo>
                  <a:lnTo>
                    <a:pt x="0" y="42887"/>
                  </a:lnTo>
                  <a:lnTo>
                    <a:pt x="102349" y="43535"/>
                  </a:lnTo>
                  <a:lnTo>
                    <a:pt x="102349" y="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018254" y="1940356"/>
              <a:ext cx="102870" cy="43815"/>
            </a:xfrm>
            <a:custGeom>
              <a:avLst/>
              <a:gdLst/>
              <a:ahLst/>
              <a:cxnLst/>
              <a:rect l="l" t="t" r="r" b="b"/>
              <a:pathLst>
                <a:path w="102870" h="43814">
                  <a:moveTo>
                    <a:pt x="102349" y="330"/>
                  </a:moveTo>
                  <a:lnTo>
                    <a:pt x="102349" y="43535"/>
                  </a:lnTo>
                  <a:lnTo>
                    <a:pt x="0" y="42887"/>
                  </a:lnTo>
                  <a:lnTo>
                    <a:pt x="0" y="0"/>
                  </a:lnTo>
                  <a:lnTo>
                    <a:pt x="102349" y="33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017733" y="2092274"/>
              <a:ext cx="104139" cy="45085"/>
            </a:xfrm>
            <a:custGeom>
              <a:avLst/>
              <a:gdLst/>
              <a:ahLst/>
              <a:cxnLst/>
              <a:rect l="l" t="t" r="r" b="b"/>
              <a:pathLst>
                <a:path w="104139" h="45085">
                  <a:moveTo>
                    <a:pt x="0" y="0"/>
                  </a:moveTo>
                  <a:lnTo>
                    <a:pt x="0" y="42722"/>
                  </a:lnTo>
                  <a:lnTo>
                    <a:pt x="104076" y="44513"/>
                  </a:lnTo>
                  <a:lnTo>
                    <a:pt x="104076" y="1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017733" y="2092274"/>
              <a:ext cx="104139" cy="45085"/>
            </a:xfrm>
            <a:custGeom>
              <a:avLst/>
              <a:gdLst/>
              <a:ahLst/>
              <a:cxnLst/>
              <a:rect l="l" t="t" r="r" b="b"/>
              <a:pathLst>
                <a:path w="104139" h="45085">
                  <a:moveTo>
                    <a:pt x="0" y="0"/>
                  </a:moveTo>
                  <a:lnTo>
                    <a:pt x="0" y="42722"/>
                  </a:lnTo>
                  <a:lnTo>
                    <a:pt x="104076" y="44513"/>
                  </a:lnTo>
                  <a:lnTo>
                    <a:pt x="104076" y="1460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017733" y="2041969"/>
              <a:ext cx="104139" cy="44450"/>
            </a:xfrm>
            <a:custGeom>
              <a:avLst/>
              <a:gdLst/>
              <a:ahLst/>
              <a:cxnLst/>
              <a:rect l="l" t="t" r="r" b="b"/>
              <a:pathLst>
                <a:path w="104139" h="44450">
                  <a:moveTo>
                    <a:pt x="0" y="0"/>
                  </a:moveTo>
                  <a:lnTo>
                    <a:pt x="0" y="42722"/>
                  </a:lnTo>
                  <a:lnTo>
                    <a:pt x="104076" y="44145"/>
                  </a:lnTo>
                  <a:lnTo>
                    <a:pt x="104076" y="1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017733" y="2041969"/>
              <a:ext cx="104139" cy="44450"/>
            </a:xfrm>
            <a:custGeom>
              <a:avLst/>
              <a:gdLst/>
              <a:ahLst/>
              <a:cxnLst/>
              <a:rect l="l" t="t" r="r" b="b"/>
              <a:pathLst>
                <a:path w="104139" h="44450">
                  <a:moveTo>
                    <a:pt x="0" y="0"/>
                  </a:moveTo>
                  <a:lnTo>
                    <a:pt x="0" y="42722"/>
                  </a:lnTo>
                  <a:lnTo>
                    <a:pt x="104076" y="44145"/>
                  </a:lnTo>
                  <a:lnTo>
                    <a:pt x="104076" y="1092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17733" y="1991029"/>
              <a:ext cx="104139" cy="43815"/>
            </a:xfrm>
            <a:custGeom>
              <a:avLst/>
              <a:gdLst/>
              <a:ahLst/>
              <a:cxnLst/>
              <a:rect l="l" t="t" r="r" b="b"/>
              <a:pathLst>
                <a:path w="104139" h="43814">
                  <a:moveTo>
                    <a:pt x="0" y="0"/>
                  </a:moveTo>
                  <a:lnTo>
                    <a:pt x="0" y="42735"/>
                  </a:lnTo>
                  <a:lnTo>
                    <a:pt x="104076" y="43764"/>
                  </a:lnTo>
                  <a:lnTo>
                    <a:pt x="104076" y="7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017733" y="1991029"/>
              <a:ext cx="104139" cy="43815"/>
            </a:xfrm>
            <a:custGeom>
              <a:avLst/>
              <a:gdLst/>
              <a:ahLst/>
              <a:cxnLst/>
              <a:rect l="l" t="t" r="r" b="b"/>
              <a:pathLst>
                <a:path w="104139" h="43814">
                  <a:moveTo>
                    <a:pt x="0" y="0"/>
                  </a:moveTo>
                  <a:lnTo>
                    <a:pt x="0" y="42735"/>
                  </a:lnTo>
                  <a:lnTo>
                    <a:pt x="104076" y="43764"/>
                  </a:lnTo>
                  <a:lnTo>
                    <a:pt x="104076" y="711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017733" y="1940725"/>
              <a:ext cx="104139" cy="43815"/>
            </a:xfrm>
            <a:custGeom>
              <a:avLst/>
              <a:gdLst/>
              <a:ahLst/>
              <a:cxnLst/>
              <a:rect l="l" t="t" r="r" b="b"/>
              <a:pathLst>
                <a:path w="104139" h="43814">
                  <a:moveTo>
                    <a:pt x="0" y="0"/>
                  </a:moveTo>
                  <a:lnTo>
                    <a:pt x="0" y="42735"/>
                  </a:lnTo>
                  <a:lnTo>
                    <a:pt x="104076" y="43383"/>
                  </a:lnTo>
                  <a:lnTo>
                    <a:pt x="104076" y="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017733" y="1940725"/>
              <a:ext cx="104139" cy="43815"/>
            </a:xfrm>
            <a:custGeom>
              <a:avLst/>
              <a:gdLst/>
              <a:ahLst/>
              <a:cxnLst/>
              <a:rect l="l" t="t" r="r" b="b"/>
              <a:pathLst>
                <a:path w="104139" h="43814">
                  <a:moveTo>
                    <a:pt x="0" y="0"/>
                  </a:moveTo>
                  <a:lnTo>
                    <a:pt x="0" y="42735"/>
                  </a:lnTo>
                  <a:lnTo>
                    <a:pt x="104076" y="43383"/>
                  </a:lnTo>
                  <a:lnTo>
                    <a:pt x="104076" y="330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017733" y="2142604"/>
              <a:ext cx="104139" cy="45085"/>
            </a:xfrm>
            <a:custGeom>
              <a:avLst/>
              <a:gdLst/>
              <a:ahLst/>
              <a:cxnLst/>
              <a:rect l="l" t="t" r="r" b="b"/>
              <a:pathLst>
                <a:path w="104139" h="45085">
                  <a:moveTo>
                    <a:pt x="0" y="0"/>
                  </a:moveTo>
                  <a:lnTo>
                    <a:pt x="0" y="42735"/>
                  </a:lnTo>
                  <a:lnTo>
                    <a:pt x="104076" y="44907"/>
                  </a:lnTo>
                  <a:lnTo>
                    <a:pt x="104076" y="1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017733" y="2142604"/>
              <a:ext cx="104139" cy="45085"/>
            </a:xfrm>
            <a:custGeom>
              <a:avLst/>
              <a:gdLst/>
              <a:ahLst/>
              <a:cxnLst/>
              <a:rect l="l" t="t" r="r" b="b"/>
              <a:pathLst>
                <a:path w="104139" h="45085">
                  <a:moveTo>
                    <a:pt x="0" y="0"/>
                  </a:moveTo>
                  <a:lnTo>
                    <a:pt x="0" y="42735"/>
                  </a:lnTo>
                  <a:lnTo>
                    <a:pt x="104076" y="44907"/>
                  </a:lnTo>
                  <a:lnTo>
                    <a:pt x="104076" y="1841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046829" y="1963077"/>
              <a:ext cx="27940" cy="222885"/>
            </a:xfrm>
            <a:custGeom>
              <a:avLst/>
              <a:gdLst/>
              <a:ahLst/>
              <a:cxnLst/>
              <a:rect l="l" t="t" r="r" b="b"/>
              <a:pathLst>
                <a:path w="27939" h="222885">
                  <a:moveTo>
                    <a:pt x="0" y="222427"/>
                  </a:moveTo>
                  <a:lnTo>
                    <a:pt x="0" y="202285"/>
                  </a:lnTo>
                  <a:lnTo>
                    <a:pt x="27406" y="202819"/>
                  </a:lnTo>
                </a:path>
                <a:path w="27939" h="222885">
                  <a:moveTo>
                    <a:pt x="0" y="171996"/>
                  </a:moveTo>
                  <a:lnTo>
                    <a:pt x="0" y="151853"/>
                  </a:lnTo>
                  <a:lnTo>
                    <a:pt x="27406" y="152273"/>
                  </a:lnTo>
                </a:path>
                <a:path w="27939" h="222885">
                  <a:moveTo>
                    <a:pt x="0" y="70535"/>
                  </a:moveTo>
                  <a:lnTo>
                    <a:pt x="0" y="50393"/>
                  </a:lnTo>
                  <a:lnTo>
                    <a:pt x="27406" y="50622"/>
                  </a:lnTo>
                </a:path>
                <a:path w="27939" h="222885">
                  <a:moveTo>
                    <a:pt x="0" y="121577"/>
                  </a:moveTo>
                  <a:lnTo>
                    <a:pt x="0" y="101447"/>
                  </a:lnTo>
                  <a:lnTo>
                    <a:pt x="27406" y="101777"/>
                  </a:lnTo>
                </a:path>
                <a:path w="27939" h="222885">
                  <a:moveTo>
                    <a:pt x="0" y="20142"/>
                  </a:moveTo>
                  <a:lnTo>
                    <a:pt x="0" y="0"/>
                  </a:lnTo>
                  <a:lnTo>
                    <a:pt x="27406" y="114"/>
                  </a:lnTo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073664" y="2154059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5" h="16510">
                  <a:moveTo>
                    <a:pt x="0" y="0"/>
                  </a:moveTo>
                  <a:lnTo>
                    <a:pt x="0" y="16078"/>
                  </a:lnTo>
                  <a:lnTo>
                    <a:pt x="13271" y="16344"/>
                  </a:lnTo>
                  <a:lnTo>
                    <a:pt x="13271" y="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073664" y="2154059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5" h="16510">
                  <a:moveTo>
                    <a:pt x="0" y="0"/>
                  </a:moveTo>
                  <a:lnTo>
                    <a:pt x="0" y="16078"/>
                  </a:lnTo>
                  <a:lnTo>
                    <a:pt x="13271" y="16344"/>
                  </a:lnTo>
                  <a:lnTo>
                    <a:pt x="13271" y="253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073664" y="2053018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5" h="16510">
                  <a:moveTo>
                    <a:pt x="0" y="0"/>
                  </a:moveTo>
                  <a:lnTo>
                    <a:pt x="0" y="16078"/>
                  </a:lnTo>
                  <a:lnTo>
                    <a:pt x="13271" y="16243"/>
                  </a:lnTo>
                  <a:lnTo>
                    <a:pt x="13271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073664" y="2053018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5" h="16510">
                  <a:moveTo>
                    <a:pt x="0" y="0"/>
                  </a:moveTo>
                  <a:lnTo>
                    <a:pt x="0" y="16078"/>
                  </a:lnTo>
                  <a:lnTo>
                    <a:pt x="13271" y="16243"/>
                  </a:lnTo>
                  <a:lnTo>
                    <a:pt x="13271" y="152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073664" y="2001875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5" h="16510">
                  <a:moveTo>
                    <a:pt x="0" y="0"/>
                  </a:moveTo>
                  <a:lnTo>
                    <a:pt x="0" y="16090"/>
                  </a:lnTo>
                  <a:lnTo>
                    <a:pt x="13271" y="16205"/>
                  </a:lnTo>
                  <a:lnTo>
                    <a:pt x="13271" y="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073664" y="2001875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5" h="16510">
                  <a:moveTo>
                    <a:pt x="0" y="0"/>
                  </a:moveTo>
                  <a:lnTo>
                    <a:pt x="0" y="16090"/>
                  </a:lnTo>
                  <a:lnTo>
                    <a:pt x="13271" y="16205"/>
                  </a:lnTo>
                  <a:lnTo>
                    <a:pt x="13271" y="114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073664" y="1951367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5" h="16510">
                  <a:moveTo>
                    <a:pt x="0" y="0"/>
                  </a:moveTo>
                  <a:lnTo>
                    <a:pt x="0" y="16090"/>
                  </a:lnTo>
                  <a:lnTo>
                    <a:pt x="13271" y="16154"/>
                  </a:lnTo>
                  <a:lnTo>
                    <a:pt x="13271" y="63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073664" y="2103513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5" h="16510">
                  <a:moveTo>
                    <a:pt x="0" y="0"/>
                  </a:moveTo>
                  <a:lnTo>
                    <a:pt x="0" y="16090"/>
                  </a:lnTo>
                  <a:lnTo>
                    <a:pt x="13271" y="16306"/>
                  </a:lnTo>
                  <a:lnTo>
                    <a:pt x="13271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073664" y="2103513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5" h="16510">
                  <a:moveTo>
                    <a:pt x="0" y="0"/>
                  </a:moveTo>
                  <a:lnTo>
                    <a:pt x="0" y="16090"/>
                  </a:lnTo>
                  <a:lnTo>
                    <a:pt x="13271" y="16306"/>
                  </a:lnTo>
                  <a:lnTo>
                    <a:pt x="13271" y="203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074985" y="2001939"/>
              <a:ext cx="24765" cy="17145"/>
            </a:xfrm>
            <a:custGeom>
              <a:avLst/>
              <a:gdLst/>
              <a:ahLst/>
              <a:cxnLst/>
              <a:rect l="l" t="t" r="r" b="b"/>
              <a:pathLst>
                <a:path w="24764" h="17144">
                  <a:moveTo>
                    <a:pt x="0" y="0"/>
                  </a:moveTo>
                  <a:lnTo>
                    <a:pt x="0" y="16814"/>
                  </a:lnTo>
                  <a:lnTo>
                    <a:pt x="24536" y="17030"/>
                  </a:lnTo>
                  <a:lnTo>
                    <a:pt x="24536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074985" y="1951431"/>
              <a:ext cx="24765" cy="67945"/>
            </a:xfrm>
            <a:custGeom>
              <a:avLst/>
              <a:gdLst/>
              <a:ahLst/>
              <a:cxnLst/>
              <a:rect l="l" t="t" r="r" b="b"/>
              <a:pathLst>
                <a:path w="24764" h="67944">
                  <a:moveTo>
                    <a:pt x="0" y="67322"/>
                  </a:moveTo>
                  <a:lnTo>
                    <a:pt x="0" y="50507"/>
                  </a:lnTo>
                  <a:lnTo>
                    <a:pt x="24536" y="50698"/>
                  </a:lnTo>
                  <a:lnTo>
                    <a:pt x="24536" y="67538"/>
                  </a:lnTo>
                  <a:lnTo>
                    <a:pt x="0" y="67322"/>
                  </a:lnTo>
                  <a:close/>
                </a:path>
                <a:path w="24764" h="67944">
                  <a:moveTo>
                    <a:pt x="0" y="16814"/>
                  </a:moveTo>
                  <a:lnTo>
                    <a:pt x="0" y="0"/>
                  </a:lnTo>
                  <a:lnTo>
                    <a:pt x="24536" y="101"/>
                  </a:lnTo>
                  <a:lnTo>
                    <a:pt x="24536" y="16941"/>
                  </a:lnTo>
                  <a:lnTo>
                    <a:pt x="0" y="16814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074985" y="2154135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0" y="0"/>
                  </a:moveTo>
                  <a:lnTo>
                    <a:pt x="0" y="16814"/>
                  </a:lnTo>
                  <a:lnTo>
                    <a:pt x="24536" y="17310"/>
                  </a:lnTo>
                  <a:lnTo>
                    <a:pt x="24536" y="4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074985" y="2154135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0" y="16814"/>
                  </a:moveTo>
                  <a:lnTo>
                    <a:pt x="0" y="0"/>
                  </a:lnTo>
                  <a:lnTo>
                    <a:pt x="24536" y="457"/>
                  </a:lnTo>
                  <a:lnTo>
                    <a:pt x="24536" y="17310"/>
                  </a:lnTo>
                  <a:lnTo>
                    <a:pt x="0" y="16814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074985" y="2053081"/>
              <a:ext cx="24765" cy="17145"/>
            </a:xfrm>
            <a:custGeom>
              <a:avLst/>
              <a:gdLst/>
              <a:ahLst/>
              <a:cxnLst/>
              <a:rect l="l" t="t" r="r" b="b"/>
              <a:pathLst>
                <a:path w="24764" h="17144">
                  <a:moveTo>
                    <a:pt x="0" y="0"/>
                  </a:moveTo>
                  <a:lnTo>
                    <a:pt x="0" y="16814"/>
                  </a:lnTo>
                  <a:lnTo>
                    <a:pt x="24536" y="17132"/>
                  </a:lnTo>
                  <a:lnTo>
                    <a:pt x="24536" y="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074985" y="2053081"/>
              <a:ext cx="24765" cy="17145"/>
            </a:xfrm>
            <a:custGeom>
              <a:avLst/>
              <a:gdLst/>
              <a:ahLst/>
              <a:cxnLst/>
              <a:rect l="l" t="t" r="r" b="b"/>
              <a:pathLst>
                <a:path w="24764" h="17144">
                  <a:moveTo>
                    <a:pt x="0" y="16814"/>
                  </a:moveTo>
                  <a:lnTo>
                    <a:pt x="0" y="0"/>
                  </a:lnTo>
                  <a:lnTo>
                    <a:pt x="24536" y="292"/>
                  </a:lnTo>
                  <a:lnTo>
                    <a:pt x="24536" y="17132"/>
                  </a:lnTo>
                  <a:lnTo>
                    <a:pt x="0" y="16814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074985" y="210360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0" y="0"/>
                  </a:moveTo>
                  <a:lnTo>
                    <a:pt x="0" y="16802"/>
                  </a:lnTo>
                  <a:lnTo>
                    <a:pt x="24536" y="17208"/>
                  </a:lnTo>
                  <a:lnTo>
                    <a:pt x="24536" y="3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74985" y="2103602"/>
              <a:ext cx="24765" cy="17780"/>
            </a:xfrm>
            <a:custGeom>
              <a:avLst/>
              <a:gdLst/>
              <a:ahLst/>
              <a:cxnLst/>
              <a:rect l="l" t="t" r="r" b="b"/>
              <a:pathLst>
                <a:path w="24764" h="17780">
                  <a:moveTo>
                    <a:pt x="0" y="16802"/>
                  </a:moveTo>
                  <a:lnTo>
                    <a:pt x="0" y="0"/>
                  </a:lnTo>
                  <a:lnTo>
                    <a:pt x="24536" y="355"/>
                  </a:lnTo>
                  <a:lnTo>
                    <a:pt x="24536" y="17208"/>
                  </a:lnTo>
                  <a:lnTo>
                    <a:pt x="0" y="16802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062374" y="2053018"/>
              <a:ext cx="11430" cy="17145"/>
            </a:xfrm>
            <a:custGeom>
              <a:avLst/>
              <a:gdLst/>
              <a:ahLst/>
              <a:cxnLst/>
              <a:rect l="l" t="t" r="r" b="b"/>
              <a:pathLst>
                <a:path w="11429" h="17144">
                  <a:moveTo>
                    <a:pt x="11290" y="0"/>
                  </a:moveTo>
                  <a:lnTo>
                    <a:pt x="0" y="406"/>
                  </a:lnTo>
                  <a:lnTo>
                    <a:pt x="0" y="16535"/>
                  </a:lnTo>
                  <a:lnTo>
                    <a:pt x="11290" y="16078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062374" y="2053018"/>
              <a:ext cx="11430" cy="17145"/>
            </a:xfrm>
            <a:custGeom>
              <a:avLst/>
              <a:gdLst/>
              <a:ahLst/>
              <a:cxnLst/>
              <a:rect l="l" t="t" r="r" b="b"/>
              <a:pathLst>
                <a:path w="11429" h="17144">
                  <a:moveTo>
                    <a:pt x="0" y="406"/>
                  </a:moveTo>
                  <a:lnTo>
                    <a:pt x="0" y="16535"/>
                  </a:lnTo>
                  <a:lnTo>
                    <a:pt x="11290" y="16078"/>
                  </a:lnTo>
                  <a:lnTo>
                    <a:pt x="11290" y="0"/>
                  </a:lnTo>
                  <a:lnTo>
                    <a:pt x="0" y="40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062374" y="2001875"/>
              <a:ext cx="11430" cy="16510"/>
            </a:xfrm>
            <a:custGeom>
              <a:avLst/>
              <a:gdLst/>
              <a:ahLst/>
              <a:cxnLst/>
              <a:rect l="l" t="t" r="r" b="b"/>
              <a:pathLst>
                <a:path w="11429" h="16510">
                  <a:moveTo>
                    <a:pt x="11290" y="0"/>
                  </a:moveTo>
                  <a:lnTo>
                    <a:pt x="0" y="266"/>
                  </a:lnTo>
                  <a:lnTo>
                    <a:pt x="0" y="16395"/>
                  </a:lnTo>
                  <a:lnTo>
                    <a:pt x="11290" y="16090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062374" y="1951367"/>
              <a:ext cx="11430" cy="67310"/>
            </a:xfrm>
            <a:custGeom>
              <a:avLst/>
              <a:gdLst/>
              <a:ahLst/>
              <a:cxnLst/>
              <a:rect l="l" t="t" r="r" b="b"/>
              <a:pathLst>
                <a:path w="11429" h="67310">
                  <a:moveTo>
                    <a:pt x="0" y="50774"/>
                  </a:moveTo>
                  <a:lnTo>
                    <a:pt x="0" y="66903"/>
                  </a:lnTo>
                  <a:lnTo>
                    <a:pt x="11290" y="66598"/>
                  </a:lnTo>
                  <a:lnTo>
                    <a:pt x="11290" y="50507"/>
                  </a:lnTo>
                  <a:lnTo>
                    <a:pt x="0" y="50774"/>
                  </a:lnTo>
                  <a:close/>
                </a:path>
                <a:path w="11429" h="67310">
                  <a:moveTo>
                    <a:pt x="0" y="152"/>
                  </a:moveTo>
                  <a:lnTo>
                    <a:pt x="0" y="16281"/>
                  </a:lnTo>
                  <a:lnTo>
                    <a:pt x="11290" y="16090"/>
                  </a:lnTo>
                  <a:lnTo>
                    <a:pt x="11290" y="0"/>
                  </a:lnTo>
                  <a:lnTo>
                    <a:pt x="0" y="152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062374" y="2103513"/>
              <a:ext cx="11430" cy="17145"/>
            </a:xfrm>
            <a:custGeom>
              <a:avLst/>
              <a:gdLst/>
              <a:ahLst/>
              <a:cxnLst/>
              <a:rect l="l" t="t" r="r" b="b"/>
              <a:pathLst>
                <a:path w="11429" h="17144">
                  <a:moveTo>
                    <a:pt x="11290" y="0"/>
                  </a:moveTo>
                  <a:lnTo>
                    <a:pt x="0" y="546"/>
                  </a:lnTo>
                  <a:lnTo>
                    <a:pt x="0" y="16662"/>
                  </a:lnTo>
                  <a:lnTo>
                    <a:pt x="11290" y="16090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062374" y="2103513"/>
              <a:ext cx="11430" cy="17145"/>
            </a:xfrm>
            <a:custGeom>
              <a:avLst/>
              <a:gdLst/>
              <a:ahLst/>
              <a:cxnLst/>
              <a:rect l="l" t="t" r="r" b="b"/>
              <a:pathLst>
                <a:path w="11429" h="17144">
                  <a:moveTo>
                    <a:pt x="0" y="546"/>
                  </a:moveTo>
                  <a:lnTo>
                    <a:pt x="0" y="16662"/>
                  </a:lnTo>
                  <a:lnTo>
                    <a:pt x="11290" y="16090"/>
                  </a:lnTo>
                  <a:lnTo>
                    <a:pt x="11290" y="0"/>
                  </a:lnTo>
                  <a:lnTo>
                    <a:pt x="0" y="546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062374" y="2154059"/>
              <a:ext cx="11430" cy="17145"/>
            </a:xfrm>
            <a:custGeom>
              <a:avLst/>
              <a:gdLst/>
              <a:ahLst/>
              <a:cxnLst/>
              <a:rect l="l" t="t" r="r" b="b"/>
              <a:pathLst>
                <a:path w="11429" h="17144">
                  <a:moveTo>
                    <a:pt x="11290" y="0"/>
                  </a:moveTo>
                  <a:lnTo>
                    <a:pt x="0" y="660"/>
                  </a:lnTo>
                  <a:lnTo>
                    <a:pt x="0" y="16789"/>
                  </a:lnTo>
                  <a:lnTo>
                    <a:pt x="11290" y="16078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062374" y="2154059"/>
              <a:ext cx="11430" cy="17145"/>
            </a:xfrm>
            <a:custGeom>
              <a:avLst/>
              <a:gdLst/>
              <a:ahLst/>
              <a:cxnLst/>
              <a:rect l="l" t="t" r="r" b="b"/>
              <a:pathLst>
                <a:path w="11429" h="17144">
                  <a:moveTo>
                    <a:pt x="0" y="660"/>
                  </a:moveTo>
                  <a:lnTo>
                    <a:pt x="0" y="16789"/>
                  </a:lnTo>
                  <a:lnTo>
                    <a:pt x="11290" y="16078"/>
                  </a:lnTo>
                  <a:lnTo>
                    <a:pt x="11290" y="0"/>
                  </a:lnTo>
                  <a:lnTo>
                    <a:pt x="0" y="66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103992" y="1963343"/>
              <a:ext cx="17780" cy="223520"/>
            </a:xfrm>
            <a:custGeom>
              <a:avLst/>
              <a:gdLst/>
              <a:ahLst/>
              <a:cxnLst/>
              <a:rect l="l" t="t" r="r" b="b"/>
              <a:pathLst>
                <a:path w="17779" h="223519">
                  <a:moveTo>
                    <a:pt x="0" y="172707"/>
                  </a:moveTo>
                  <a:lnTo>
                    <a:pt x="0" y="152488"/>
                  </a:lnTo>
                  <a:lnTo>
                    <a:pt x="17183" y="152755"/>
                  </a:lnTo>
                </a:path>
                <a:path w="17779" h="223519">
                  <a:moveTo>
                    <a:pt x="0" y="223354"/>
                  </a:moveTo>
                  <a:lnTo>
                    <a:pt x="0" y="203123"/>
                  </a:lnTo>
                  <a:lnTo>
                    <a:pt x="17183" y="203466"/>
                  </a:lnTo>
                </a:path>
                <a:path w="17779" h="223519">
                  <a:moveTo>
                    <a:pt x="0" y="122097"/>
                  </a:moveTo>
                  <a:lnTo>
                    <a:pt x="0" y="101866"/>
                  </a:lnTo>
                  <a:lnTo>
                    <a:pt x="17183" y="102082"/>
                  </a:lnTo>
                </a:path>
                <a:path w="17779" h="223519">
                  <a:moveTo>
                    <a:pt x="0" y="20231"/>
                  </a:moveTo>
                  <a:lnTo>
                    <a:pt x="0" y="0"/>
                  </a:lnTo>
                  <a:lnTo>
                    <a:pt x="17183" y="88"/>
                  </a:lnTo>
                </a:path>
                <a:path w="17779" h="223519">
                  <a:moveTo>
                    <a:pt x="0" y="70840"/>
                  </a:moveTo>
                  <a:lnTo>
                    <a:pt x="0" y="50622"/>
                  </a:lnTo>
                  <a:lnTo>
                    <a:pt x="17183" y="50761"/>
                  </a:lnTo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062374" y="2069096"/>
              <a:ext cx="24765" cy="1270"/>
            </a:xfrm>
            <a:custGeom>
              <a:avLst/>
              <a:gdLst/>
              <a:ahLst/>
              <a:cxnLst/>
              <a:rect l="l" t="t" r="r" b="b"/>
              <a:pathLst>
                <a:path w="24764" h="1269">
                  <a:moveTo>
                    <a:pt x="11290" y="0"/>
                  </a:moveTo>
                  <a:lnTo>
                    <a:pt x="0" y="457"/>
                  </a:lnTo>
                  <a:lnTo>
                    <a:pt x="7988" y="698"/>
                  </a:lnTo>
                  <a:lnTo>
                    <a:pt x="24561" y="165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062374" y="2069096"/>
              <a:ext cx="24765" cy="1270"/>
            </a:xfrm>
            <a:custGeom>
              <a:avLst/>
              <a:gdLst/>
              <a:ahLst/>
              <a:cxnLst/>
              <a:rect l="l" t="t" r="r" b="b"/>
              <a:pathLst>
                <a:path w="24764" h="1269">
                  <a:moveTo>
                    <a:pt x="24561" y="165"/>
                  </a:moveTo>
                  <a:lnTo>
                    <a:pt x="11290" y="0"/>
                  </a:lnTo>
                  <a:lnTo>
                    <a:pt x="0" y="457"/>
                  </a:lnTo>
                  <a:lnTo>
                    <a:pt x="7988" y="698"/>
                  </a:lnTo>
                  <a:lnTo>
                    <a:pt x="24561" y="16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070362" y="2053170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6573" y="0"/>
                  </a:moveTo>
                  <a:lnTo>
                    <a:pt x="0" y="482"/>
                  </a:lnTo>
                  <a:lnTo>
                    <a:pt x="0" y="16624"/>
                  </a:lnTo>
                  <a:lnTo>
                    <a:pt x="16573" y="16090"/>
                  </a:lnTo>
                  <a:lnTo>
                    <a:pt x="165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070362" y="2053170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6573" y="0"/>
                  </a:moveTo>
                  <a:lnTo>
                    <a:pt x="16573" y="16090"/>
                  </a:lnTo>
                  <a:lnTo>
                    <a:pt x="0" y="16624"/>
                  </a:lnTo>
                  <a:lnTo>
                    <a:pt x="0" y="482"/>
                  </a:lnTo>
                  <a:lnTo>
                    <a:pt x="16573" y="0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062374" y="2170137"/>
              <a:ext cx="24765" cy="1270"/>
            </a:xfrm>
            <a:custGeom>
              <a:avLst/>
              <a:gdLst/>
              <a:ahLst/>
              <a:cxnLst/>
              <a:rect l="l" t="t" r="r" b="b"/>
              <a:pathLst>
                <a:path w="24764" h="1269">
                  <a:moveTo>
                    <a:pt x="11290" y="0"/>
                  </a:moveTo>
                  <a:lnTo>
                    <a:pt x="0" y="711"/>
                  </a:lnTo>
                  <a:lnTo>
                    <a:pt x="7988" y="1117"/>
                  </a:lnTo>
                  <a:lnTo>
                    <a:pt x="24561" y="266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062374" y="2170137"/>
              <a:ext cx="24765" cy="1270"/>
            </a:xfrm>
            <a:custGeom>
              <a:avLst/>
              <a:gdLst/>
              <a:ahLst/>
              <a:cxnLst/>
              <a:rect l="l" t="t" r="r" b="b"/>
              <a:pathLst>
                <a:path w="24764" h="1269">
                  <a:moveTo>
                    <a:pt x="24561" y="266"/>
                  </a:moveTo>
                  <a:lnTo>
                    <a:pt x="11290" y="0"/>
                  </a:lnTo>
                  <a:lnTo>
                    <a:pt x="0" y="711"/>
                  </a:lnTo>
                  <a:lnTo>
                    <a:pt x="7988" y="1117"/>
                  </a:lnTo>
                  <a:lnTo>
                    <a:pt x="24561" y="26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062374" y="2053424"/>
              <a:ext cx="8255" cy="16510"/>
            </a:xfrm>
            <a:custGeom>
              <a:avLst/>
              <a:gdLst/>
              <a:ahLst/>
              <a:cxnLst/>
              <a:rect l="l" t="t" r="r" b="b"/>
              <a:pathLst>
                <a:path w="8254" h="16510">
                  <a:moveTo>
                    <a:pt x="0" y="0"/>
                  </a:moveTo>
                  <a:lnTo>
                    <a:pt x="0" y="16128"/>
                  </a:lnTo>
                  <a:lnTo>
                    <a:pt x="7988" y="16370"/>
                  </a:lnTo>
                  <a:lnTo>
                    <a:pt x="7988" y="2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062374" y="2053424"/>
              <a:ext cx="8255" cy="16510"/>
            </a:xfrm>
            <a:custGeom>
              <a:avLst/>
              <a:gdLst/>
              <a:ahLst/>
              <a:cxnLst/>
              <a:rect l="l" t="t" r="r" b="b"/>
              <a:pathLst>
                <a:path w="8254" h="16510">
                  <a:moveTo>
                    <a:pt x="7988" y="228"/>
                  </a:moveTo>
                  <a:lnTo>
                    <a:pt x="7988" y="16370"/>
                  </a:lnTo>
                  <a:lnTo>
                    <a:pt x="0" y="16128"/>
                  </a:lnTo>
                  <a:lnTo>
                    <a:pt x="0" y="0"/>
                  </a:lnTo>
                  <a:lnTo>
                    <a:pt x="7988" y="228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062374" y="1967458"/>
              <a:ext cx="24765" cy="635"/>
            </a:xfrm>
            <a:custGeom>
              <a:avLst/>
              <a:gdLst/>
              <a:ahLst/>
              <a:cxnLst/>
              <a:rect l="l" t="t" r="r" b="b"/>
              <a:pathLst>
                <a:path w="24764" h="635">
                  <a:moveTo>
                    <a:pt x="-2279" y="146"/>
                  </a:moveTo>
                  <a:lnTo>
                    <a:pt x="26841" y="146"/>
                  </a:lnTo>
                </a:path>
              </a:pathLst>
            </a:custGeom>
            <a:ln w="48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062374" y="2053018"/>
              <a:ext cx="24765" cy="635"/>
            </a:xfrm>
            <a:custGeom>
              <a:avLst/>
              <a:gdLst/>
              <a:ahLst/>
              <a:cxnLst/>
              <a:rect l="l" t="t" r="r" b="b"/>
              <a:pathLst>
                <a:path w="24764" h="635">
                  <a:moveTo>
                    <a:pt x="24561" y="152"/>
                  </a:moveTo>
                  <a:lnTo>
                    <a:pt x="7988" y="635"/>
                  </a:lnTo>
                  <a:lnTo>
                    <a:pt x="0" y="406"/>
                  </a:lnTo>
                  <a:lnTo>
                    <a:pt x="11290" y="0"/>
                  </a:lnTo>
                  <a:lnTo>
                    <a:pt x="24561" y="152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062374" y="1951520"/>
              <a:ext cx="8255" cy="16510"/>
            </a:xfrm>
            <a:custGeom>
              <a:avLst/>
              <a:gdLst/>
              <a:ahLst/>
              <a:cxnLst/>
              <a:rect l="l" t="t" r="r" b="b"/>
              <a:pathLst>
                <a:path w="8254" h="16510">
                  <a:moveTo>
                    <a:pt x="0" y="0"/>
                  </a:moveTo>
                  <a:lnTo>
                    <a:pt x="0" y="16128"/>
                  </a:lnTo>
                  <a:lnTo>
                    <a:pt x="7988" y="16230"/>
                  </a:lnTo>
                  <a:lnTo>
                    <a:pt x="7988" y="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062374" y="1951520"/>
              <a:ext cx="8255" cy="16510"/>
            </a:xfrm>
            <a:custGeom>
              <a:avLst/>
              <a:gdLst/>
              <a:ahLst/>
              <a:cxnLst/>
              <a:rect l="l" t="t" r="r" b="b"/>
              <a:pathLst>
                <a:path w="8254" h="16510">
                  <a:moveTo>
                    <a:pt x="7988" y="76"/>
                  </a:moveTo>
                  <a:lnTo>
                    <a:pt x="7988" y="16230"/>
                  </a:lnTo>
                  <a:lnTo>
                    <a:pt x="0" y="16128"/>
                  </a:lnTo>
                  <a:lnTo>
                    <a:pt x="0" y="0"/>
                  </a:lnTo>
                  <a:lnTo>
                    <a:pt x="7988" y="76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062374" y="2017966"/>
              <a:ext cx="24765" cy="635"/>
            </a:xfrm>
            <a:custGeom>
              <a:avLst/>
              <a:gdLst/>
              <a:ahLst/>
              <a:cxnLst/>
              <a:rect l="l" t="t" r="r" b="b"/>
              <a:pathLst>
                <a:path w="24764" h="635">
                  <a:moveTo>
                    <a:pt x="11290" y="0"/>
                  </a:moveTo>
                  <a:lnTo>
                    <a:pt x="0" y="304"/>
                  </a:lnTo>
                  <a:lnTo>
                    <a:pt x="7988" y="482"/>
                  </a:lnTo>
                  <a:lnTo>
                    <a:pt x="24561" y="114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062374" y="2017966"/>
              <a:ext cx="24765" cy="635"/>
            </a:xfrm>
            <a:custGeom>
              <a:avLst/>
              <a:gdLst/>
              <a:ahLst/>
              <a:cxnLst/>
              <a:rect l="l" t="t" r="r" b="b"/>
              <a:pathLst>
                <a:path w="24764" h="635">
                  <a:moveTo>
                    <a:pt x="24561" y="114"/>
                  </a:moveTo>
                  <a:lnTo>
                    <a:pt x="11290" y="0"/>
                  </a:lnTo>
                  <a:lnTo>
                    <a:pt x="0" y="304"/>
                  </a:lnTo>
                  <a:lnTo>
                    <a:pt x="7988" y="482"/>
                  </a:lnTo>
                  <a:lnTo>
                    <a:pt x="24561" y="11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062374" y="2002142"/>
              <a:ext cx="8255" cy="16510"/>
            </a:xfrm>
            <a:custGeom>
              <a:avLst/>
              <a:gdLst/>
              <a:ahLst/>
              <a:cxnLst/>
              <a:rect l="l" t="t" r="r" b="b"/>
              <a:pathLst>
                <a:path w="8254" h="16510">
                  <a:moveTo>
                    <a:pt x="7988" y="165"/>
                  </a:moveTo>
                  <a:lnTo>
                    <a:pt x="7988" y="16306"/>
                  </a:lnTo>
                  <a:lnTo>
                    <a:pt x="0" y="16128"/>
                  </a:lnTo>
                  <a:lnTo>
                    <a:pt x="0" y="0"/>
                  </a:lnTo>
                  <a:lnTo>
                    <a:pt x="7988" y="165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070362" y="2001989"/>
              <a:ext cx="17145" cy="16510"/>
            </a:xfrm>
            <a:custGeom>
              <a:avLst/>
              <a:gdLst/>
              <a:ahLst/>
              <a:cxnLst/>
              <a:rect l="l" t="t" r="r" b="b"/>
              <a:pathLst>
                <a:path w="17145" h="16510">
                  <a:moveTo>
                    <a:pt x="16573" y="0"/>
                  </a:moveTo>
                  <a:lnTo>
                    <a:pt x="0" y="317"/>
                  </a:lnTo>
                  <a:lnTo>
                    <a:pt x="0" y="16459"/>
                  </a:lnTo>
                  <a:lnTo>
                    <a:pt x="16573" y="16090"/>
                  </a:lnTo>
                  <a:lnTo>
                    <a:pt x="165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070362" y="2001989"/>
              <a:ext cx="17145" cy="16510"/>
            </a:xfrm>
            <a:custGeom>
              <a:avLst/>
              <a:gdLst/>
              <a:ahLst/>
              <a:cxnLst/>
              <a:rect l="l" t="t" r="r" b="b"/>
              <a:pathLst>
                <a:path w="17145" h="16510">
                  <a:moveTo>
                    <a:pt x="16573" y="0"/>
                  </a:moveTo>
                  <a:lnTo>
                    <a:pt x="16573" y="16090"/>
                  </a:lnTo>
                  <a:lnTo>
                    <a:pt x="0" y="16459"/>
                  </a:lnTo>
                  <a:lnTo>
                    <a:pt x="0" y="317"/>
                  </a:lnTo>
                  <a:lnTo>
                    <a:pt x="16573" y="0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062374" y="2119604"/>
              <a:ext cx="24765" cy="1270"/>
            </a:xfrm>
            <a:custGeom>
              <a:avLst/>
              <a:gdLst/>
              <a:ahLst/>
              <a:cxnLst/>
              <a:rect l="l" t="t" r="r" b="b"/>
              <a:pathLst>
                <a:path w="24764" h="1269">
                  <a:moveTo>
                    <a:pt x="11290" y="0"/>
                  </a:moveTo>
                  <a:lnTo>
                    <a:pt x="0" y="571"/>
                  </a:lnTo>
                  <a:lnTo>
                    <a:pt x="7988" y="914"/>
                  </a:lnTo>
                  <a:lnTo>
                    <a:pt x="24561" y="215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062374" y="2119604"/>
              <a:ext cx="24765" cy="1270"/>
            </a:xfrm>
            <a:custGeom>
              <a:avLst/>
              <a:gdLst/>
              <a:ahLst/>
              <a:cxnLst/>
              <a:rect l="l" t="t" r="r" b="b"/>
              <a:pathLst>
                <a:path w="24764" h="1269">
                  <a:moveTo>
                    <a:pt x="24561" y="215"/>
                  </a:moveTo>
                  <a:lnTo>
                    <a:pt x="11290" y="0"/>
                  </a:lnTo>
                  <a:lnTo>
                    <a:pt x="0" y="571"/>
                  </a:lnTo>
                  <a:lnTo>
                    <a:pt x="7988" y="914"/>
                  </a:lnTo>
                  <a:lnTo>
                    <a:pt x="24561" y="21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062374" y="2104059"/>
              <a:ext cx="8255" cy="16510"/>
            </a:xfrm>
            <a:custGeom>
              <a:avLst/>
              <a:gdLst/>
              <a:ahLst/>
              <a:cxnLst/>
              <a:rect l="l" t="t" r="r" b="b"/>
              <a:pathLst>
                <a:path w="8254" h="16510">
                  <a:moveTo>
                    <a:pt x="7988" y="292"/>
                  </a:moveTo>
                  <a:lnTo>
                    <a:pt x="7988" y="16459"/>
                  </a:lnTo>
                  <a:lnTo>
                    <a:pt x="0" y="16116"/>
                  </a:lnTo>
                  <a:lnTo>
                    <a:pt x="0" y="0"/>
                  </a:lnTo>
                  <a:lnTo>
                    <a:pt x="7988" y="292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070362" y="1951431"/>
              <a:ext cx="17145" cy="16510"/>
            </a:xfrm>
            <a:custGeom>
              <a:avLst/>
              <a:gdLst/>
              <a:ahLst/>
              <a:cxnLst/>
              <a:rect l="l" t="t" r="r" b="b"/>
              <a:pathLst>
                <a:path w="17145" h="16510">
                  <a:moveTo>
                    <a:pt x="16573" y="0"/>
                  </a:moveTo>
                  <a:lnTo>
                    <a:pt x="0" y="165"/>
                  </a:lnTo>
                  <a:lnTo>
                    <a:pt x="0" y="16319"/>
                  </a:lnTo>
                  <a:lnTo>
                    <a:pt x="16573" y="16090"/>
                  </a:lnTo>
                  <a:lnTo>
                    <a:pt x="165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070362" y="1951431"/>
              <a:ext cx="17145" cy="16510"/>
            </a:xfrm>
            <a:custGeom>
              <a:avLst/>
              <a:gdLst/>
              <a:ahLst/>
              <a:cxnLst/>
              <a:rect l="l" t="t" r="r" b="b"/>
              <a:pathLst>
                <a:path w="17145" h="16510">
                  <a:moveTo>
                    <a:pt x="16573" y="0"/>
                  </a:moveTo>
                  <a:lnTo>
                    <a:pt x="16573" y="16090"/>
                  </a:lnTo>
                  <a:lnTo>
                    <a:pt x="0" y="16319"/>
                  </a:lnTo>
                  <a:lnTo>
                    <a:pt x="0" y="165"/>
                  </a:lnTo>
                  <a:lnTo>
                    <a:pt x="16573" y="0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070362" y="2103716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6573" y="0"/>
                  </a:moveTo>
                  <a:lnTo>
                    <a:pt x="0" y="634"/>
                  </a:lnTo>
                  <a:lnTo>
                    <a:pt x="0" y="16802"/>
                  </a:lnTo>
                  <a:lnTo>
                    <a:pt x="16573" y="16103"/>
                  </a:lnTo>
                  <a:lnTo>
                    <a:pt x="165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070362" y="2103716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6573" y="0"/>
                  </a:moveTo>
                  <a:lnTo>
                    <a:pt x="16573" y="16103"/>
                  </a:lnTo>
                  <a:lnTo>
                    <a:pt x="0" y="16802"/>
                  </a:lnTo>
                  <a:lnTo>
                    <a:pt x="0" y="634"/>
                  </a:lnTo>
                  <a:lnTo>
                    <a:pt x="16573" y="0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070362" y="215431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6573" y="0"/>
                  </a:moveTo>
                  <a:lnTo>
                    <a:pt x="0" y="774"/>
                  </a:lnTo>
                  <a:lnTo>
                    <a:pt x="0" y="16941"/>
                  </a:lnTo>
                  <a:lnTo>
                    <a:pt x="16573" y="16090"/>
                  </a:lnTo>
                  <a:lnTo>
                    <a:pt x="165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070362" y="215431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6573" y="0"/>
                  </a:moveTo>
                  <a:lnTo>
                    <a:pt x="16573" y="16090"/>
                  </a:lnTo>
                  <a:lnTo>
                    <a:pt x="0" y="16941"/>
                  </a:lnTo>
                  <a:lnTo>
                    <a:pt x="0" y="774"/>
                  </a:lnTo>
                  <a:lnTo>
                    <a:pt x="16573" y="0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062374" y="2154720"/>
              <a:ext cx="8255" cy="17145"/>
            </a:xfrm>
            <a:custGeom>
              <a:avLst/>
              <a:gdLst/>
              <a:ahLst/>
              <a:cxnLst/>
              <a:rect l="l" t="t" r="r" b="b"/>
              <a:pathLst>
                <a:path w="8254" h="17144">
                  <a:moveTo>
                    <a:pt x="0" y="0"/>
                  </a:moveTo>
                  <a:lnTo>
                    <a:pt x="0" y="16128"/>
                  </a:lnTo>
                  <a:lnTo>
                    <a:pt x="7988" y="16535"/>
                  </a:lnTo>
                  <a:lnTo>
                    <a:pt x="7988" y="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062374" y="2103513"/>
              <a:ext cx="24765" cy="67945"/>
            </a:xfrm>
            <a:custGeom>
              <a:avLst/>
              <a:gdLst/>
              <a:ahLst/>
              <a:cxnLst/>
              <a:rect l="l" t="t" r="r" b="b"/>
              <a:pathLst>
                <a:path w="24764" h="67944">
                  <a:moveTo>
                    <a:pt x="7988" y="51574"/>
                  </a:moveTo>
                  <a:lnTo>
                    <a:pt x="7988" y="67741"/>
                  </a:lnTo>
                  <a:lnTo>
                    <a:pt x="0" y="67335"/>
                  </a:lnTo>
                  <a:lnTo>
                    <a:pt x="0" y="51206"/>
                  </a:lnTo>
                  <a:lnTo>
                    <a:pt x="7988" y="51574"/>
                  </a:lnTo>
                  <a:close/>
                </a:path>
                <a:path w="24764" h="67944">
                  <a:moveTo>
                    <a:pt x="24561" y="50800"/>
                  </a:moveTo>
                  <a:lnTo>
                    <a:pt x="7988" y="51574"/>
                  </a:lnTo>
                  <a:lnTo>
                    <a:pt x="0" y="51206"/>
                  </a:lnTo>
                  <a:lnTo>
                    <a:pt x="11290" y="50546"/>
                  </a:lnTo>
                  <a:lnTo>
                    <a:pt x="24561" y="50800"/>
                  </a:lnTo>
                  <a:close/>
                </a:path>
                <a:path w="24764" h="67944">
                  <a:moveTo>
                    <a:pt x="24561" y="203"/>
                  </a:moveTo>
                  <a:lnTo>
                    <a:pt x="7988" y="838"/>
                  </a:lnTo>
                  <a:lnTo>
                    <a:pt x="0" y="546"/>
                  </a:lnTo>
                  <a:lnTo>
                    <a:pt x="11290" y="0"/>
                  </a:lnTo>
                  <a:lnTo>
                    <a:pt x="24561" y="203"/>
                  </a:lnTo>
                  <a:close/>
                </a:path>
              </a:pathLst>
            </a:custGeom>
            <a:ln w="4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121264" y="1991258"/>
              <a:ext cx="3175" cy="43815"/>
            </a:xfrm>
            <a:custGeom>
              <a:avLst/>
              <a:gdLst/>
              <a:ahLst/>
              <a:cxnLst/>
              <a:rect l="l" t="t" r="r" b="b"/>
              <a:pathLst>
                <a:path w="3175" h="43814">
                  <a:moveTo>
                    <a:pt x="3162" y="0"/>
                  </a:moveTo>
                  <a:lnTo>
                    <a:pt x="0" y="101"/>
                  </a:lnTo>
                  <a:lnTo>
                    <a:pt x="0" y="43319"/>
                  </a:lnTo>
                  <a:lnTo>
                    <a:pt x="3162" y="43154"/>
                  </a:lnTo>
                  <a:lnTo>
                    <a:pt x="31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121264" y="1991258"/>
              <a:ext cx="3175" cy="43815"/>
            </a:xfrm>
            <a:custGeom>
              <a:avLst/>
              <a:gdLst/>
              <a:ahLst/>
              <a:cxnLst/>
              <a:rect l="l" t="t" r="r" b="b"/>
              <a:pathLst>
                <a:path w="3175" h="43814">
                  <a:moveTo>
                    <a:pt x="3162" y="43154"/>
                  </a:moveTo>
                  <a:lnTo>
                    <a:pt x="0" y="43319"/>
                  </a:lnTo>
                  <a:lnTo>
                    <a:pt x="0" y="101"/>
                  </a:lnTo>
                  <a:lnTo>
                    <a:pt x="3162" y="0"/>
                  </a:lnTo>
                  <a:lnTo>
                    <a:pt x="3162" y="4315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120273" y="1940636"/>
              <a:ext cx="4445" cy="43815"/>
            </a:xfrm>
            <a:custGeom>
              <a:avLst/>
              <a:gdLst/>
              <a:ahLst/>
              <a:cxnLst/>
              <a:rect l="l" t="t" r="r" b="b"/>
              <a:pathLst>
                <a:path w="4445" h="43814">
                  <a:moveTo>
                    <a:pt x="4152" y="0"/>
                  </a:moveTo>
                  <a:lnTo>
                    <a:pt x="0" y="50"/>
                  </a:lnTo>
                  <a:lnTo>
                    <a:pt x="0" y="43256"/>
                  </a:lnTo>
                  <a:lnTo>
                    <a:pt x="4152" y="43154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120273" y="1940636"/>
              <a:ext cx="4445" cy="43815"/>
            </a:xfrm>
            <a:custGeom>
              <a:avLst/>
              <a:gdLst/>
              <a:ahLst/>
              <a:cxnLst/>
              <a:rect l="l" t="t" r="r" b="b"/>
              <a:pathLst>
                <a:path w="4445" h="43814">
                  <a:moveTo>
                    <a:pt x="4152" y="43154"/>
                  </a:moveTo>
                  <a:lnTo>
                    <a:pt x="0" y="43256"/>
                  </a:lnTo>
                  <a:lnTo>
                    <a:pt x="0" y="50"/>
                  </a:lnTo>
                  <a:lnTo>
                    <a:pt x="4152" y="0"/>
                  </a:lnTo>
                  <a:lnTo>
                    <a:pt x="4152" y="4315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120604" y="2042515"/>
              <a:ext cx="4445" cy="43815"/>
            </a:xfrm>
            <a:custGeom>
              <a:avLst/>
              <a:gdLst/>
              <a:ahLst/>
              <a:cxnLst/>
              <a:rect l="l" t="t" r="r" b="b"/>
              <a:pathLst>
                <a:path w="4445" h="43814">
                  <a:moveTo>
                    <a:pt x="3822" y="0"/>
                  </a:moveTo>
                  <a:lnTo>
                    <a:pt x="0" y="177"/>
                  </a:lnTo>
                  <a:lnTo>
                    <a:pt x="0" y="43370"/>
                  </a:lnTo>
                  <a:lnTo>
                    <a:pt x="3822" y="43154"/>
                  </a:lnTo>
                  <a:lnTo>
                    <a:pt x="3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120604" y="2042515"/>
              <a:ext cx="4445" cy="43815"/>
            </a:xfrm>
            <a:custGeom>
              <a:avLst/>
              <a:gdLst/>
              <a:ahLst/>
              <a:cxnLst/>
              <a:rect l="l" t="t" r="r" b="b"/>
              <a:pathLst>
                <a:path w="4445" h="43814">
                  <a:moveTo>
                    <a:pt x="3822" y="43154"/>
                  </a:moveTo>
                  <a:lnTo>
                    <a:pt x="0" y="43370"/>
                  </a:lnTo>
                  <a:lnTo>
                    <a:pt x="0" y="177"/>
                  </a:lnTo>
                  <a:lnTo>
                    <a:pt x="3822" y="0"/>
                  </a:lnTo>
                  <a:lnTo>
                    <a:pt x="3822" y="4315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142994" y="1925345"/>
              <a:ext cx="0" cy="332105"/>
            </a:xfrm>
            <a:custGeom>
              <a:avLst/>
              <a:gdLst/>
              <a:ahLst/>
              <a:cxnLst/>
              <a:rect l="l" t="t" r="r" b="b"/>
              <a:pathLst>
                <a:path h="332105">
                  <a:moveTo>
                    <a:pt x="0" y="0"/>
                  </a:moveTo>
                  <a:lnTo>
                    <a:pt x="0" y="33183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142994" y="1925345"/>
              <a:ext cx="0" cy="332105"/>
            </a:xfrm>
            <a:custGeom>
              <a:avLst/>
              <a:gdLst/>
              <a:ahLst/>
              <a:cxnLst/>
              <a:rect l="l" t="t" r="r" b="b"/>
              <a:pathLst>
                <a:path h="332105">
                  <a:moveTo>
                    <a:pt x="0" y="33183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740759" y="1498345"/>
              <a:ext cx="782955" cy="1049655"/>
            </a:xfrm>
            <a:custGeom>
              <a:avLst/>
              <a:gdLst/>
              <a:ahLst/>
              <a:cxnLst/>
              <a:rect l="l" t="t" r="r" b="b"/>
              <a:pathLst>
                <a:path w="782954" h="1049655">
                  <a:moveTo>
                    <a:pt x="203" y="881532"/>
                  </a:moveTo>
                  <a:lnTo>
                    <a:pt x="0" y="1018158"/>
                  </a:lnTo>
                  <a:lnTo>
                    <a:pt x="782929" y="1049286"/>
                  </a:lnTo>
                  <a:lnTo>
                    <a:pt x="782878" y="0"/>
                  </a:lnTo>
                  <a:lnTo>
                    <a:pt x="1777" y="22910"/>
                  </a:lnTo>
                  <a:lnTo>
                    <a:pt x="1587" y="1546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094480" y="1660766"/>
              <a:ext cx="223520" cy="717550"/>
            </a:xfrm>
            <a:custGeom>
              <a:avLst/>
              <a:gdLst/>
              <a:ahLst/>
              <a:cxnLst/>
              <a:rect l="l" t="t" r="r" b="b"/>
              <a:pathLst>
                <a:path w="223520" h="717550">
                  <a:moveTo>
                    <a:pt x="37160" y="13131"/>
                  </a:moveTo>
                  <a:lnTo>
                    <a:pt x="30480" y="13233"/>
                  </a:lnTo>
                  <a:lnTo>
                    <a:pt x="30480" y="9855"/>
                  </a:lnTo>
                  <a:lnTo>
                    <a:pt x="30480" y="6629"/>
                  </a:lnTo>
                  <a:lnTo>
                    <a:pt x="30480" y="3390"/>
                  </a:lnTo>
                  <a:lnTo>
                    <a:pt x="30492" y="0"/>
                  </a:lnTo>
                  <a:lnTo>
                    <a:pt x="23787" y="114"/>
                  </a:lnTo>
                  <a:lnTo>
                    <a:pt x="13335" y="292"/>
                  </a:lnTo>
                  <a:lnTo>
                    <a:pt x="6667" y="393"/>
                  </a:lnTo>
                  <a:lnTo>
                    <a:pt x="6667" y="3771"/>
                  </a:lnTo>
                  <a:lnTo>
                    <a:pt x="6667" y="7010"/>
                  </a:lnTo>
                  <a:lnTo>
                    <a:pt x="6654" y="10236"/>
                  </a:lnTo>
                  <a:lnTo>
                    <a:pt x="6654" y="13601"/>
                  </a:lnTo>
                  <a:lnTo>
                    <a:pt x="0" y="13716"/>
                  </a:lnTo>
                </a:path>
                <a:path w="223520" h="717550">
                  <a:moveTo>
                    <a:pt x="22390" y="7023"/>
                  </a:moveTo>
                  <a:lnTo>
                    <a:pt x="22390" y="9563"/>
                  </a:lnTo>
                  <a:lnTo>
                    <a:pt x="20269" y="11633"/>
                  </a:lnTo>
                  <a:lnTo>
                    <a:pt x="17665" y="11671"/>
                  </a:lnTo>
                  <a:lnTo>
                    <a:pt x="15049" y="11722"/>
                  </a:lnTo>
                  <a:lnTo>
                    <a:pt x="12954" y="9702"/>
                  </a:lnTo>
                  <a:lnTo>
                    <a:pt x="12954" y="7188"/>
                  </a:lnTo>
                  <a:lnTo>
                    <a:pt x="12954" y="4648"/>
                  </a:lnTo>
                  <a:lnTo>
                    <a:pt x="15049" y="2552"/>
                  </a:lnTo>
                  <a:lnTo>
                    <a:pt x="17665" y="2514"/>
                  </a:lnTo>
                  <a:lnTo>
                    <a:pt x="20269" y="2476"/>
                  </a:lnTo>
                  <a:lnTo>
                    <a:pt x="22390" y="4483"/>
                  </a:lnTo>
                  <a:lnTo>
                    <a:pt x="22390" y="7023"/>
                  </a:lnTo>
                  <a:close/>
                </a:path>
                <a:path w="223520" h="717550">
                  <a:moveTo>
                    <a:pt x="21018" y="3809"/>
                  </a:moveTo>
                  <a:lnTo>
                    <a:pt x="14350" y="10375"/>
                  </a:lnTo>
                </a:path>
                <a:path w="223520" h="717550">
                  <a:moveTo>
                    <a:pt x="42837" y="704075"/>
                  </a:moveTo>
                  <a:lnTo>
                    <a:pt x="36144" y="703846"/>
                  </a:lnTo>
                  <a:lnTo>
                    <a:pt x="36131" y="707288"/>
                  </a:lnTo>
                  <a:lnTo>
                    <a:pt x="36131" y="710590"/>
                  </a:lnTo>
                  <a:lnTo>
                    <a:pt x="36131" y="713892"/>
                  </a:lnTo>
                  <a:lnTo>
                    <a:pt x="36131" y="717346"/>
                  </a:lnTo>
                  <a:lnTo>
                    <a:pt x="29425" y="717130"/>
                  </a:lnTo>
                  <a:lnTo>
                    <a:pt x="18935" y="716775"/>
                  </a:lnTo>
                  <a:lnTo>
                    <a:pt x="12242" y="716559"/>
                  </a:lnTo>
                  <a:lnTo>
                    <a:pt x="12242" y="713092"/>
                  </a:lnTo>
                  <a:lnTo>
                    <a:pt x="12242" y="709828"/>
                  </a:lnTo>
                  <a:lnTo>
                    <a:pt x="12255" y="706513"/>
                  </a:lnTo>
                  <a:lnTo>
                    <a:pt x="12268" y="703072"/>
                  </a:lnTo>
                  <a:lnTo>
                    <a:pt x="5562" y="702868"/>
                  </a:lnTo>
                </a:path>
                <a:path w="223520" h="717550">
                  <a:moveTo>
                    <a:pt x="28028" y="710056"/>
                  </a:moveTo>
                  <a:lnTo>
                    <a:pt x="28028" y="707466"/>
                  </a:lnTo>
                  <a:lnTo>
                    <a:pt x="25908" y="705307"/>
                  </a:lnTo>
                  <a:lnTo>
                    <a:pt x="23291" y="705230"/>
                  </a:lnTo>
                  <a:lnTo>
                    <a:pt x="20675" y="705142"/>
                  </a:lnTo>
                  <a:lnTo>
                    <a:pt x="18567" y="707161"/>
                  </a:lnTo>
                  <a:lnTo>
                    <a:pt x="18567" y="709752"/>
                  </a:lnTo>
                  <a:lnTo>
                    <a:pt x="18567" y="712330"/>
                  </a:lnTo>
                  <a:lnTo>
                    <a:pt x="20662" y="714501"/>
                  </a:lnTo>
                  <a:lnTo>
                    <a:pt x="23279" y="714603"/>
                  </a:lnTo>
                  <a:lnTo>
                    <a:pt x="25908" y="714667"/>
                  </a:lnTo>
                  <a:lnTo>
                    <a:pt x="28028" y="712647"/>
                  </a:lnTo>
                  <a:lnTo>
                    <a:pt x="28028" y="710056"/>
                  </a:lnTo>
                  <a:close/>
                </a:path>
                <a:path w="223520" h="717550">
                  <a:moveTo>
                    <a:pt x="26631" y="713308"/>
                  </a:moveTo>
                  <a:lnTo>
                    <a:pt x="19977" y="706526"/>
                  </a:lnTo>
                </a:path>
                <a:path w="223520" h="717550">
                  <a:moveTo>
                    <a:pt x="223037" y="538632"/>
                  </a:moveTo>
                  <a:lnTo>
                    <a:pt x="209207" y="538251"/>
                  </a:lnTo>
                  <a:lnTo>
                    <a:pt x="209232" y="485482"/>
                  </a:lnTo>
                  <a:lnTo>
                    <a:pt x="223050" y="485813"/>
                  </a:lnTo>
                  <a:lnTo>
                    <a:pt x="223037" y="53863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962895" y="2303970"/>
              <a:ext cx="335280" cy="64135"/>
            </a:xfrm>
            <a:custGeom>
              <a:avLst/>
              <a:gdLst/>
              <a:ahLst/>
              <a:cxnLst/>
              <a:rect l="l" t="t" r="r" b="b"/>
              <a:pathLst>
                <a:path w="335279" h="64135">
                  <a:moveTo>
                    <a:pt x="335025" y="0"/>
                  </a:moveTo>
                  <a:lnTo>
                    <a:pt x="327232" y="17201"/>
                  </a:lnTo>
                  <a:lnTo>
                    <a:pt x="314158" y="30684"/>
                  </a:lnTo>
                  <a:lnTo>
                    <a:pt x="297005" y="39331"/>
                  </a:lnTo>
                  <a:lnTo>
                    <a:pt x="276974" y="42024"/>
                  </a:lnTo>
                  <a:lnTo>
                    <a:pt x="72517" y="35623"/>
                  </a:lnTo>
                  <a:lnTo>
                    <a:pt x="58301" y="33478"/>
                  </a:lnTo>
                  <a:lnTo>
                    <a:pt x="45364" y="28265"/>
                  </a:lnTo>
                  <a:lnTo>
                    <a:pt x="34122" y="20416"/>
                  </a:lnTo>
                  <a:lnTo>
                    <a:pt x="24993" y="10363"/>
                  </a:lnTo>
                  <a:lnTo>
                    <a:pt x="0" y="32372"/>
                  </a:lnTo>
                  <a:lnTo>
                    <a:pt x="38645" y="54864"/>
                  </a:lnTo>
                  <a:lnTo>
                    <a:pt x="258673" y="63626"/>
                  </a:lnTo>
                  <a:lnTo>
                    <a:pt x="286586" y="59432"/>
                  </a:lnTo>
                  <a:lnTo>
                    <a:pt x="309941" y="46186"/>
                  </a:lnTo>
                  <a:lnTo>
                    <a:pt x="326751" y="25754"/>
                  </a:lnTo>
                  <a:lnTo>
                    <a:pt x="3350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938168" y="1700593"/>
              <a:ext cx="50165" cy="636270"/>
            </a:xfrm>
            <a:custGeom>
              <a:avLst/>
              <a:gdLst/>
              <a:ahLst/>
              <a:cxnLst/>
              <a:rect l="l" t="t" r="r" b="b"/>
              <a:pathLst>
                <a:path w="50164" h="636269">
                  <a:moveTo>
                    <a:pt x="18859" y="0"/>
                  </a:moveTo>
                  <a:lnTo>
                    <a:pt x="10992" y="10330"/>
                  </a:lnTo>
                  <a:lnTo>
                    <a:pt x="5062" y="21912"/>
                  </a:lnTo>
                  <a:lnTo>
                    <a:pt x="1316" y="34520"/>
                  </a:lnTo>
                  <a:lnTo>
                    <a:pt x="0" y="47929"/>
                  </a:lnTo>
                  <a:lnTo>
                    <a:pt x="3975" y="584250"/>
                  </a:lnTo>
                  <a:lnTo>
                    <a:pt x="5404" y="598692"/>
                  </a:lnTo>
                  <a:lnTo>
                    <a:pt x="9526" y="612271"/>
                  </a:lnTo>
                  <a:lnTo>
                    <a:pt x="16060" y="624714"/>
                  </a:lnTo>
                  <a:lnTo>
                    <a:pt x="24726" y="635749"/>
                  </a:lnTo>
                  <a:lnTo>
                    <a:pt x="49720" y="613740"/>
                  </a:lnTo>
                  <a:lnTo>
                    <a:pt x="45156" y="606307"/>
                  </a:lnTo>
                  <a:lnTo>
                    <a:pt x="41752" y="598255"/>
                  </a:lnTo>
                  <a:lnTo>
                    <a:pt x="39628" y="589694"/>
                  </a:lnTo>
                  <a:lnTo>
                    <a:pt x="38900" y="580732"/>
                  </a:lnTo>
                  <a:lnTo>
                    <a:pt x="34658" y="51879"/>
                  </a:lnTo>
                  <a:lnTo>
                    <a:pt x="35366" y="43313"/>
                  </a:lnTo>
                  <a:lnTo>
                    <a:pt x="37399" y="35148"/>
                  </a:lnTo>
                  <a:lnTo>
                    <a:pt x="40650" y="27481"/>
                  </a:lnTo>
                  <a:lnTo>
                    <a:pt x="45008" y="20408"/>
                  </a:lnTo>
                  <a:lnTo>
                    <a:pt x="1885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957027" y="1672590"/>
              <a:ext cx="336550" cy="65405"/>
            </a:xfrm>
            <a:custGeom>
              <a:avLst/>
              <a:gdLst/>
              <a:ahLst/>
              <a:cxnLst/>
              <a:rect l="l" t="t" r="r" b="b"/>
              <a:pathLst>
                <a:path w="336550" h="65405">
                  <a:moveTo>
                    <a:pt x="259016" y="0"/>
                  </a:moveTo>
                  <a:lnTo>
                    <a:pt x="55181" y="3162"/>
                  </a:lnTo>
                  <a:lnTo>
                    <a:pt x="11247" y="17885"/>
                  </a:lnTo>
                  <a:lnTo>
                    <a:pt x="0" y="28003"/>
                  </a:lnTo>
                  <a:lnTo>
                    <a:pt x="26149" y="48412"/>
                  </a:lnTo>
                  <a:lnTo>
                    <a:pt x="35178" y="38587"/>
                  </a:lnTo>
                  <a:lnTo>
                    <a:pt x="46359" y="30981"/>
                  </a:lnTo>
                  <a:lnTo>
                    <a:pt x="59262" y="26023"/>
                  </a:lnTo>
                  <a:lnTo>
                    <a:pt x="73456" y="24142"/>
                  </a:lnTo>
                  <a:lnTo>
                    <a:pt x="277291" y="21310"/>
                  </a:lnTo>
                  <a:lnTo>
                    <a:pt x="297801" y="24406"/>
                  </a:lnTo>
                  <a:lnTo>
                    <a:pt x="315302" y="33515"/>
                  </a:lnTo>
                  <a:lnTo>
                    <a:pt x="328508" y="47453"/>
                  </a:lnTo>
                  <a:lnTo>
                    <a:pt x="336130" y="65036"/>
                  </a:lnTo>
                  <a:lnTo>
                    <a:pt x="328028" y="39117"/>
                  </a:lnTo>
                  <a:lnTo>
                    <a:pt x="311089" y="18359"/>
                  </a:lnTo>
                  <a:lnTo>
                    <a:pt x="287392" y="4680"/>
                  </a:lnTo>
                  <a:lnTo>
                    <a:pt x="25901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315764" y="1632229"/>
              <a:ext cx="31115" cy="776605"/>
            </a:xfrm>
            <a:custGeom>
              <a:avLst/>
              <a:gdLst/>
              <a:ahLst/>
              <a:cxnLst/>
              <a:rect l="l" t="t" r="r" b="b"/>
              <a:pathLst>
                <a:path w="31114" h="776605">
                  <a:moveTo>
                    <a:pt x="17272" y="0"/>
                  </a:moveTo>
                  <a:lnTo>
                    <a:pt x="0" y="17830"/>
                  </a:lnTo>
                  <a:lnTo>
                    <a:pt x="1219" y="19875"/>
                  </a:lnTo>
                  <a:lnTo>
                    <a:pt x="1968" y="22186"/>
                  </a:lnTo>
                  <a:lnTo>
                    <a:pt x="1968" y="24701"/>
                  </a:lnTo>
                  <a:lnTo>
                    <a:pt x="6502" y="756145"/>
                  </a:lnTo>
                  <a:lnTo>
                    <a:pt x="5321" y="759091"/>
                  </a:lnTo>
                  <a:lnTo>
                    <a:pt x="3403" y="761479"/>
                  </a:lnTo>
                  <a:lnTo>
                    <a:pt x="23279" y="776122"/>
                  </a:lnTo>
                  <a:lnTo>
                    <a:pt x="28130" y="769899"/>
                  </a:lnTo>
                  <a:lnTo>
                    <a:pt x="31089" y="762203"/>
                  </a:lnTo>
                  <a:lnTo>
                    <a:pt x="26898" y="24295"/>
                  </a:lnTo>
                  <a:lnTo>
                    <a:pt x="26228" y="17461"/>
                  </a:lnTo>
                  <a:lnTo>
                    <a:pt x="24309" y="11075"/>
                  </a:lnTo>
                  <a:lnTo>
                    <a:pt x="21278" y="5226"/>
                  </a:lnTo>
                  <a:lnTo>
                    <a:pt x="1727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895420" y="1619288"/>
              <a:ext cx="438150" cy="748030"/>
            </a:xfrm>
            <a:custGeom>
              <a:avLst/>
              <a:gdLst/>
              <a:ahLst/>
              <a:cxnLst/>
              <a:rect l="l" t="t" r="r" b="b"/>
              <a:pathLst>
                <a:path w="438150" h="748030">
                  <a:moveTo>
                    <a:pt x="407415" y="0"/>
                  </a:moveTo>
                  <a:lnTo>
                    <a:pt x="34213" y="7391"/>
                  </a:lnTo>
                  <a:lnTo>
                    <a:pt x="0" y="30352"/>
                  </a:lnTo>
                  <a:lnTo>
                    <a:pt x="2781" y="747839"/>
                  </a:lnTo>
                  <a:lnTo>
                    <a:pt x="23507" y="739648"/>
                  </a:lnTo>
                  <a:lnTo>
                    <a:pt x="20205" y="44348"/>
                  </a:lnTo>
                  <a:lnTo>
                    <a:pt x="20218" y="36779"/>
                  </a:lnTo>
                  <a:lnTo>
                    <a:pt x="26504" y="30492"/>
                  </a:lnTo>
                  <a:lnTo>
                    <a:pt x="412940" y="23609"/>
                  </a:lnTo>
                  <a:lnTo>
                    <a:pt x="417766" y="26492"/>
                  </a:lnTo>
                  <a:lnTo>
                    <a:pt x="420344" y="30772"/>
                  </a:lnTo>
                  <a:lnTo>
                    <a:pt x="437616" y="12941"/>
                  </a:lnTo>
                  <a:lnTo>
                    <a:pt x="431527" y="7483"/>
                  </a:lnTo>
                  <a:lnTo>
                    <a:pt x="424330" y="3355"/>
                  </a:lnTo>
                  <a:lnTo>
                    <a:pt x="416226" y="786"/>
                  </a:lnTo>
                  <a:lnTo>
                    <a:pt x="4074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898201" y="2358936"/>
              <a:ext cx="441325" cy="64135"/>
            </a:xfrm>
            <a:custGeom>
              <a:avLst/>
              <a:gdLst/>
              <a:ahLst/>
              <a:cxnLst/>
              <a:rect l="l" t="t" r="r" b="b"/>
              <a:pathLst>
                <a:path w="441325" h="64135">
                  <a:moveTo>
                    <a:pt x="20726" y="0"/>
                  </a:moveTo>
                  <a:lnTo>
                    <a:pt x="0" y="8191"/>
                  </a:lnTo>
                  <a:lnTo>
                    <a:pt x="76" y="26758"/>
                  </a:lnTo>
                  <a:lnTo>
                    <a:pt x="5738" y="36271"/>
                  </a:lnTo>
                  <a:lnTo>
                    <a:pt x="13785" y="43841"/>
                  </a:lnTo>
                  <a:lnTo>
                    <a:pt x="23700" y="48938"/>
                  </a:lnTo>
                  <a:lnTo>
                    <a:pt x="34963" y="51028"/>
                  </a:lnTo>
                  <a:lnTo>
                    <a:pt x="409333" y="64046"/>
                  </a:lnTo>
                  <a:lnTo>
                    <a:pt x="418716" y="63247"/>
                  </a:lnTo>
                  <a:lnTo>
                    <a:pt x="427264" y="60364"/>
                  </a:lnTo>
                  <a:lnTo>
                    <a:pt x="434724" y="55664"/>
                  </a:lnTo>
                  <a:lnTo>
                    <a:pt x="440842" y="49415"/>
                  </a:lnTo>
                  <a:lnTo>
                    <a:pt x="420966" y="34772"/>
                  </a:lnTo>
                  <a:lnTo>
                    <a:pt x="418287" y="38125"/>
                  </a:lnTo>
                  <a:lnTo>
                    <a:pt x="414083" y="40246"/>
                  </a:lnTo>
                  <a:lnTo>
                    <a:pt x="27177" y="27165"/>
                  </a:lnTo>
                  <a:lnTo>
                    <a:pt x="20777" y="20574"/>
                  </a:lnTo>
                  <a:lnTo>
                    <a:pt x="2072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895420" y="1619288"/>
              <a:ext cx="451484" cy="803910"/>
            </a:xfrm>
            <a:custGeom>
              <a:avLst/>
              <a:gdLst/>
              <a:ahLst/>
              <a:cxnLst/>
              <a:rect l="l" t="t" r="r" b="b"/>
              <a:pathLst>
                <a:path w="451485" h="803910">
                  <a:moveTo>
                    <a:pt x="135064" y="77444"/>
                  </a:moveTo>
                  <a:lnTo>
                    <a:pt x="112626" y="82082"/>
                  </a:lnTo>
                  <a:lnTo>
                    <a:pt x="94305" y="94122"/>
                  </a:lnTo>
                  <a:lnTo>
                    <a:pt x="81948" y="111759"/>
                  </a:lnTo>
                  <a:lnTo>
                    <a:pt x="77406" y="133184"/>
                  </a:lnTo>
                  <a:lnTo>
                    <a:pt x="81648" y="662038"/>
                  </a:lnTo>
                  <a:lnTo>
                    <a:pt x="98718" y="702463"/>
                  </a:lnTo>
                  <a:lnTo>
                    <a:pt x="139992" y="720305"/>
                  </a:lnTo>
                  <a:lnTo>
                    <a:pt x="344449" y="726706"/>
                  </a:lnTo>
                  <a:lnTo>
                    <a:pt x="367662" y="722932"/>
                  </a:lnTo>
                  <a:lnTo>
                    <a:pt x="386662" y="711258"/>
                  </a:lnTo>
                  <a:lnTo>
                    <a:pt x="399497" y="693472"/>
                  </a:lnTo>
                  <a:lnTo>
                    <a:pt x="404215" y="671360"/>
                  </a:lnTo>
                  <a:lnTo>
                    <a:pt x="399110" y="130238"/>
                  </a:lnTo>
                  <a:lnTo>
                    <a:pt x="394363" y="108343"/>
                  </a:lnTo>
                  <a:lnTo>
                    <a:pt x="381434" y="90571"/>
                  </a:lnTo>
                  <a:lnTo>
                    <a:pt x="362291" y="78726"/>
                  </a:lnTo>
                  <a:lnTo>
                    <a:pt x="338899" y="74612"/>
                  </a:lnTo>
                  <a:lnTo>
                    <a:pt x="135064" y="77444"/>
                  </a:lnTo>
                  <a:close/>
                </a:path>
                <a:path w="451485" h="803910">
                  <a:moveTo>
                    <a:pt x="0" y="30352"/>
                  </a:moveTo>
                  <a:lnTo>
                    <a:pt x="34213" y="7391"/>
                  </a:lnTo>
                  <a:lnTo>
                    <a:pt x="407415" y="0"/>
                  </a:lnTo>
                  <a:lnTo>
                    <a:pt x="422890" y="2682"/>
                  </a:lnTo>
                  <a:lnTo>
                    <a:pt x="435559" y="10588"/>
                  </a:lnTo>
                  <a:lnTo>
                    <a:pt x="444113" y="22509"/>
                  </a:lnTo>
                  <a:lnTo>
                    <a:pt x="447243" y="37236"/>
                  </a:lnTo>
                  <a:lnTo>
                    <a:pt x="451434" y="766610"/>
                  </a:lnTo>
                  <a:lnTo>
                    <a:pt x="448337" y="781457"/>
                  </a:lnTo>
                  <a:lnTo>
                    <a:pt x="439899" y="793386"/>
                  </a:lnTo>
                  <a:lnTo>
                    <a:pt x="427399" y="801198"/>
                  </a:lnTo>
                  <a:lnTo>
                    <a:pt x="412114" y="803694"/>
                  </a:lnTo>
                  <a:lnTo>
                    <a:pt x="37744" y="790676"/>
                  </a:lnTo>
                  <a:lnTo>
                    <a:pt x="2857" y="766406"/>
                  </a:lnTo>
                  <a:lnTo>
                    <a:pt x="0" y="3035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693591" y="1600542"/>
              <a:ext cx="231775" cy="821690"/>
            </a:xfrm>
            <a:custGeom>
              <a:avLst/>
              <a:gdLst/>
              <a:ahLst/>
              <a:cxnLst/>
              <a:rect l="l" t="t" r="r" b="b"/>
              <a:pathLst>
                <a:path w="231775" h="821689">
                  <a:moveTo>
                    <a:pt x="4216" y="0"/>
                  </a:moveTo>
                  <a:lnTo>
                    <a:pt x="0" y="3403"/>
                  </a:lnTo>
                  <a:lnTo>
                    <a:pt x="0" y="817841"/>
                  </a:lnTo>
                  <a:lnTo>
                    <a:pt x="4216" y="821474"/>
                  </a:lnTo>
                  <a:lnTo>
                    <a:pt x="224193" y="782916"/>
                  </a:lnTo>
                  <a:lnTo>
                    <a:pt x="228269" y="782192"/>
                  </a:lnTo>
                  <a:lnTo>
                    <a:pt x="231584" y="777748"/>
                  </a:lnTo>
                  <a:lnTo>
                    <a:pt x="231584" y="55410"/>
                  </a:lnTo>
                  <a:lnTo>
                    <a:pt x="228269" y="50800"/>
                  </a:lnTo>
                  <a:lnTo>
                    <a:pt x="421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693591" y="1600542"/>
              <a:ext cx="231775" cy="821690"/>
            </a:xfrm>
            <a:custGeom>
              <a:avLst/>
              <a:gdLst/>
              <a:ahLst/>
              <a:cxnLst/>
              <a:rect l="l" t="t" r="r" b="b"/>
              <a:pathLst>
                <a:path w="231775" h="821689">
                  <a:moveTo>
                    <a:pt x="224193" y="782916"/>
                  </a:moveTo>
                  <a:lnTo>
                    <a:pt x="228269" y="782192"/>
                  </a:lnTo>
                  <a:lnTo>
                    <a:pt x="231584" y="777748"/>
                  </a:lnTo>
                  <a:lnTo>
                    <a:pt x="231584" y="773023"/>
                  </a:lnTo>
                  <a:lnTo>
                    <a:pt x="231584" y="60134"/>
                  </a:lnTo>
                  <a:lnTo>
                    <a:pt x="231584" y="55410"/>
                  </a:lnTo>
                  <a:lnTo>
                    <a:pt x="228269" y="50800"/>
                  </a:lnTo>
                  <a:lnTo>
                    <a:pt x="224193" y="49872"/>
                  </a:lnTo>
                  <a:lnTo>
                    <a:pt x="9321" y="1155"/>
                  </a:lnTo>
                  <a:lnTo>
                    <a:pt x="4216" y="0"/>
                  </a:lnTo>
                  <a:lnTo>
                    <a:pt x="0" y="3403"/>
                  </a:lnTo>
                  <a:lnTo>
                    <a:pt x="0" y="8724"/>
                  </a:lnTo>
                  <a:lnTo>
                    <a:pt x="0" y="812507"/>
                  </a:lnTo>
                  <a:lnTo>
                    <a:pt x="0" y="817841"/>
                  </a:lnTo>
                  <a:lnTo>
                    <a:pt x="4216" y="821474"/>
                  </a:lnTo>
                  <a:lnTo>
                    <a:pt x="9321" y="820572"/>
                  </a:lnTo>
                  <a:lnTo>
                    <a:pt x="224193" y="7829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698519" y="1954288"/>
              <a:ext cx="20320" cy="16510"/>
            </a:xfrm>
            <a:custGeom>
              <a:avLst/>
              <a:gdLst/>
              <a:ahLst/>
              <a:cxnLst/>
              <a:rect l="l" t="t" r="r" b="b"/>
              <a:pathLst>
                <a:path w="20320" h="16510">
                  <a:moveTo>
                    <a:pt x="0" y="0"/>
                  </a:moveTo>
                  <a:lnTo>
                    <a:pt x="0" y="15062"/>
                  </a:lnTo>
                  <a:lnTo>
                    <a:pt x="20066" y="16001"/>
                  </a:lnTo>
                  <a:lnTo>
                    <a:pt x="20066" y="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698519" y="1954288"/>
              <a:ext cx="20320" cy="16510"/>
            </a:xfrm>
            <a:custGeom>
              <a:avLst/>
              <a:gdLst/>
              <a:ahLst/>
              <a:cxnLst/>
              <a:rect l="l" t="t" r="r" b="b"/>
              <a:pathLst>
                <a:path w="20320" h="16510">
                  <a:moveTo>
                    <a:pt x="20066" y="16001"/>
                  </a:moveTo>
                  <a:lnTo>
                    <a:pt x="20066" y="1079"/>
                  </a:lnTo>
                  <a:lnTo>
                    <a:pt x="0" y="0"/>
                  </a:lnTo>
                  <a:lnTo>
                    <a:pt x="0" y="15062"/>
                  </a:lnTo>
                  <a:lnTo>
                    <a:pt x="20066" y="160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693591" y="1950694"/>
              <a:ext cx="22860" cy="23495"/>
            </a:xfrm>
            <a:custGeom>
              <a:avLst/>
              <a:gdLst/>
              <a:ahLst/>
              <a:cxnLst/>
              <a:rect l="l" t="t" r="r" b="b"/>
              <a:pathLst>
                <a:path w="22860" h="23494">
                  <a:moveTo>
                    <a:pt x="22402" y="4533"/>
                  </a:moveTo>
                  <a:lnTo>
                    <a:pt x="22402" y="1231"/>
                  </a:lnTo>
                  <a:lnTo>
                    <a:pt x="0" y="0"/>
                  </a:lnTo>
                  <a:lnTo>
                    <a:pt x="0" y="21971"/>
                  </a:lnTo>
                  <a:lnTo>
                    <a:pt x="22402" y="22974"/>
                  </a:lnTo>
                  <a:lnTo>
                    <a:pt x="22402" y="1958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734257" y="1939582"/>
              <a:ext cx="41910" cy="48260"/>
            </a:xfrm>
            <a:custGeom>
              <a:avLst/>
              <a:gdLst/>
              <a:ahLst/>
              <a:cxnLst/>
              <a:rect l="l" t="t" r="r" b="b"/>
              <a:pathLst>
                <a:path w="41910" h="48260">
                  <a:moveTo>
                    <a:pt x="6794" y="0"/>
                  </a:moveTo>
                  <a:lnTo>
                    <a:pt x="6794" y="3632"/>
                  </a:lnTo>
                  <a:lnTo>
                    <a:pt x="3009" y="3695"/>
                  </a:lnTo>
                  <a:lnTo>
                    <a:pt x="0" y="6819"/>
                  </a:lnTo>
                  <a:lnTo>
                    <a:pt x="0" y="38468"/>
                  </a:lnTo>
                  <a:lnTo>
                    <a:pt x="3009" y="41910"/>
                  </a:lnTo>
                  <a:lnTo>
                    <a:pt x="6794" y="42367"/>
                  </a:lnTo>
                  <a:lnTo>
                    <a:pt x="6794" y="46558"/>
                  </a:lnTo>
                  <a:lnTo>
                    <a:pt x="17348" y="46951"/>
                  </a:lnTo>
                  <a:lnTo>
                    <a:pt x="17348" y="42862"/>
                  </a:lnTo>
                  <a:lnTo>
                    <a:pt x="24472" y="43154"/>
                  </a:lnTo>
                  <a:lnTo>
                    <a:pt x="24472" y="47231"/>
                  </a:lnTo>
                  <a:lnTo>
                    <a:pt x="34861" y="47650"/>
                  </a:lnTo>
                  <a:lnTo>
                    <a:pt x="34861" y="43573"/>
                  </a:lnTo>
                  <a:lnTo>
                    <a:pt x="38747" y="43713"/>
                  </a:lnTo>
                  <a:lnTo>
                    <a:pt x="41884" y="40462"/>
                  </a:lnTo>
                  <a:lnTo>
                    <a:pt x="41884" y="9093"/>
                  </a:lnTo>
                  <a:lnTo>
                    <a:pt x="38747" y="5524"/>
                  </a:lnTo>
                  <a:lnTo>
                    <a:pt x="34861" y="5257"/>
                  </a:lnTo>
                  <a:lnTo>
                    <a:pt x="34861" y="1739"/>
                  </a:lnTo>
                  <a:lnTo>
                    <a:pt x="24472" y="1092"/>
                  </a:lnTo>
                  <a:lnTo>
                    <a:pt x="24472" y="4635"/>
                  </a:lnTo>
                  <a:lnTo>
                    <a:pt x="17348" y="4216"/>
                  </a:lnTo>
                  <a:lnTo>
                    <a:pt x="17348" y="660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734257" y="1939582"/>
              <a:ext cx="41910" cy="48260"/>
            </a:xfrm>
            <a:custGeom>
              <a:avLst/>
              <a:gdLst/>
              <a:ahLst/>
              <a:cxnLst/>
              <a:rect l="l" t="t" r="r" b="b"/>
              <a:pathLst>
                <a:path w="41910" h="48260">
                  <a:moveTo>
                    <a:pt x="34861" y="5257"/>
                  </a:moveTo>
                  <a:lnTo>
                    <a:pt x="34861" y="1739"/>
                  </a:lnTo>
                  <a:lnTo>
                    <a:pt x="24472" y="1092"/>
                  </a:lnTo>
                  <a:lnTo>
                    <a:pt x="24472" y="4635"/>
                  </a:lnTo>
                  <a:lnTo>
                    <a:pt x="17348" y="4216"/>
                  </a:lnTo>
                  <a:lnTo>
                    <a:pt x="17348" y="660"/>
                  </a:lnTo>
                  <a:lnTo>
                    <a:pt x="6794" y="0"/>
                  </a:lnTo>
                  <a:lnTo>
                    <a:pt x="6794" y="3632"/>
                  </a:lnTo>
                  <a:lnTo>
                    <a:pt x="3009" y="3695"/>
                  </a:lnTo>
                  <a:lnTo>
                    <a:pt x="0" y="6819"/>
                  </a:lnTo>
                  <a:lnTo>
                    <a:pt x="0" y="10909"/>
                  </a:lnTo>
                  <a:lnTo>
                    <a:pt x="0" y="34391"/>
                  </a:lnTo>
                  <a:lnTo>
                    <a:pt x="0" y="38468"/>
                  </a:lnTo>
                  <a:lnTo>
                    <a:pt x="3009" y="41910"/>
                  </a:lnTo>
                  <a:lnTo>
                    <a:pt x="6794" y="42367"/>
                  </a:lnTo>
                  <a:lnTo>
                    <a:pt x="6794" y="46558"/>
                  </a:lnTo>
                  <a:lnTo>
                    <a:pt x="17348" y="46951"/>
                  </a:lnTo>
                  <a:lnTo>
                    <a:pt x="17348" y="42862"/>
                  </a:lnTo>
                  <a:lnTo>
                    <a:pt x="24472" y="43154"/>
                  </a:lnTo>
                  <a:lnTo>
                    <a:pt x="24472" y="47231"/>
                  </a:lnTo>
                  <a:lnTo>
                    <a:pt x="34861" y="47650"/>
                  </a:lnTo>
                  <a:lnTo>
                    <a:pt x="34861" y="43573"/>
                  </a:lnTo>
                  <a:lnTo>
                    <a:pt x="38747" y="43713"/>
                  </a:lnTo>
                  <a:lnTo>
                    <a:pt x="41884" y="40462"/>
                  </a:lnTo>
                  <a:lnTo>
                    <a:pt x="41884" y="36271"/>
                  </a:lnTo>
                  <a:lnTo>
                    <a:pt x="41884" y="13284"/>
                  </a:lnTo>
                  <a:lnTo>
                    <a:pt x="41884" y="9093"/>
                  </a:lnTo>
                  <a:lnTo>
                    <a:pt x="38747" y="5524"/>
                  </a:lnTo>
                  <a:lnTo>
                    <a:pt x="34861" y="52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711003" y="1619402"/>
              <a:ext cx="201930" cy="780415"/>
            </a:xfrm>
            <a:custGeom>
              <a:avLst/>
              <a:gdLst/>
              <a:ahLst/>
              <a:cxnLst/>
              <a:rect l="l" t="t" r="r" b="b"/>
              <a:pathLst>
                <a:path w="201929" h="780414">
                  <a:moveTo>
                    <a:pt x="59067" y="357746"/>
                  </a:moveTo>
                  <a:lnTo>
                    <a:pt x="59067" y="331546"/>
                  </a:lnTo>
                  <a:lnTo>
                    <a:pt x="29552" y="329857"/>
                  </a:lnTo>
                  <a:lnTo>
                    <a:pt x="29552" y="356450"/>
                  </a:lnTo>
                  <a:lnTo>
                    <a:pt x="59067" y="357746"/>
                  </a:lnTo>
                  <a:close/>
                </a:path>
                <a:path w="201929" h="780414">
                  <a:moveTo>
                    <a:pt x="23888" y="296786"/>
                  </a:moveTo>
                  <a:lnTo>
                    <a:pt x="23888" y="5219"/>
                  </a:lnTo>
                  <a:lnTo>
                    <a:pt x="0" y="0"/>
                  </a:lnTo>
                </a:path>
                <a:path w="201929" h="780414">
                  <a:moveTo>
                    <a:pt x="59347" y="299389"/>
                  </a:moveTo>
                  <a:lnTo>
                    <a:pt x="59347" y="12979"/>
                  </a:lnTo>
                  <a:lnTo>
                    <a:pt x="36296" y="7937"/>
                  </a:lnTo>
                </a:path>
                <a:path w="201929" h="780414">
                  <a:moveTo>
                    <a:pt x="93560" y="767651"/>
                  </a:moveTo>
                  <a:lnTo>
                    <a:pt x="93560" y="20485"/>
                  </a:lnTo>
                  <a:lnTo>
                    <a:pt x="71323" y="15608"/>
                  </a:lnTo>
                </a:path>
                <a:path w="201929" h="780414">
                  <a:moveTo>
                    <a:pt x="201637" y="750417"/>
                  </a:moveTo>
                  <a:lnTo>
                    <a:pt x="201637" y="44145"/>
                  </a:lnTo>
                  <a:lnTo>
                    <a:pt x="105130" y="22999"/>
                  </a:lnTo>
                </a:path>
                <a:path w="201929" h="780414">
                  <a:moveTo>
                    <a:pt x="23888" y="779843"/>
                  </a:moveTo>
                  <a:lnTo>
                    <a:pt x="23888" y="383222"/>
                  </a:lnTo>
                  <a:lnTo>
                    <a:pt x="0" y="382498"/>
                  </a:lnTo>
                </a:path>
                <a:path w="201929" h="780414">
                  <a:moveTo>
                    <a:pt x="59347" y="773925"/>
                  </a:moveTo>
                  <a:lnTo>
                    <a:pt x="59347" y="384302"/>
                  </a:lnTo>
                  <a:lnTo>
                    <a:pt x="36296" y="38360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919994" y="1693075"/>
              <a:ext cx="10795" cy="28575"/>
            </a:xfrm>
            <a:custGeom>
              <a:avLst/>
              <a:gdLst/>
              <a:ahLst/>
              <a:cxnLst/>
              <a:rect l="l" t="t" r="r" b="b"/>
              <a:pathLst>
                <a:path w="10795" h="28575">
                  <a:moveTo>
                    <a:pt x="0" y="0"/>
                  </a:moveTo>
                  <a:lnTo>
                    <a:pt x="0" y="26593"/>
                  </a:lnTo>
                  <a:lnTo>
                    <a:pt x="10337" y="28549"/>
                  </a:lnTo>
                  <a:lnTo>
                    <a:pt x="10337" y="20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919994" y="1693075"/>
              <a:ext cx="10795" cy="28575"/>
            </a:xfrm>
            <a:custGeom>
              <a:avLst/>
              <a:gdLst/>
              <a:ahLst/>
              <a:cxnLst/>
              <a:rect l="l" t="t" r="r" b="b"/>
              <a:pathLst>
                <a:path w="10795" h="28575">
                  <a:moveTo>
                    <a:pt x="10337" y="28549"/>
                  </a:moveTo>
                  <a:lnTo>
                    <a:pt x="0" y="26593"/>
                  </a:lnTo>
                  <a:lnTo>
                    <a:pt x="0" y="0"/>
                  </a:lnTo>
                  <a:lnTo>
                    <a:pt x="10337" y="2095"/>
                  </a:lnTo>
                  <a:lnTo>
                    <a:pt x="10337" y="2854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919994" y="1997862"/>
              <a:ext cx="10795" cy="27305"/>
            </a:xfrm>
            <a:custGeom>
              <a:avLst/>
              <a:gdLst/>
              <a:ahLst/>
              <a:cxnLst/>
              <a:rect l="l" t="t" r="r" b="b"/>
              <a:pathLst>
                <a:path w="10795" h="27305">
                  <a:moveTo>
                    <a:pt x="0" y="0"/>
                  </a:moveTo>
                  <a:lnTo>
                    <a:pt x="0" y="26606"/>
                  </a:lnTo>
                  <a:lnTo>
                    <a:pt x="10337" y="27050"/>
                  </a:lnTo>
                  <a:lnTo>
                    <a:pt x="10337" y="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919994" y="1997862"/>
              <a:ext cx="10795" cy="27305"/>
            </a:xfrm>
            <a:custGeom>
              <a:avLst/>
              <a:gdLst/>
              <a:ahLst/>
              <a:cxnLst/>
              <a:rect l="l" t="t" r="r" b="b"/>
              <a:pathLst>
                <a:path w="10795" h="27305">
                  <a:moveTo>
                    <a:pt x="10337" y="27050"/>
                  </a:moveTo>
                  <a:lnTo>
                    <a:pt x="0" y="26606"/>
                  </a:lnTo>
                  <a:lnTo>
                    <a:pt x="0" y="0"/>
                  </a:lnTo>
                  <a:lnTo>
                    <a:pt x="10337" y="596"/>
                  </a:lnTo>
                  <a:lnTo>
                    <a:pt x="10337" y="2705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919994" y="2301659"/>
              <a:ext cx="10795" cy="27940"/>
            </a:xfrm>
            <a:custGeom>
              <a:avLst/>
              <a:gdLst/>
              <a:ahLst/>
              <a:cxnLst/>
              <a:rect l="l" t="t" r="r" b="b"/>
              <a:pathLst>
                <a:path w="10795" h="27939">
                  <a:moveTo>
                    <a:pt x="10337" y="0"/>
                  </a:moveTo>
                  <a:lnTo>
                    <a:pt x="0" y="889"/>
                  </a:lnTo>
                  <a:lnTo>
                    <a:pt x="0" y="27508"/>
                  </a:lnTo>
                  <a:lnTo>
                    <a:pt x="10337" y="26441"/>
                  </a:lnTo>
                  <a:lnTo>
                    <a:pt x="1033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919994" y="2301659"/>
              <a:ext cx="10795" cy="27940"/>
            </a:xfrm>
            <a:custGeom>
              <a:avLst/>
              <a:gdLst/>
              <a:ahLst/>
              <a:cxnLst/>
              <a:rect l="l" t="t" r="r" b="b"/>
              <a:pathLst>
                <a:path w="10795" h="27939">
                  <a:moveTo>
                    <a:pt x="10337" y="26441"/>
                  </a:moveTo>
                  <a:lnTo>
                    <a:pt x="0" y="27508"/>
                  </a:lnTo>
                  <a:lnTo>
                    <a:pt x="0" y="889"/>
                  </a:lnTo>
                  <a:lnTo>
                    <a:pt x="10337" y="0"/>
                  </a:lnTo>
                  <a:lnTo>
                    <a:pt x="10337" y="264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4250" y="1829022"/>
              <a:ext cx="96939" cy="82892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3711003" y="1619402"/>
              <a:ext cx="201930" cy="782320"/>
            </a:xfrm>
            <a:custGeom>
              <a:avLst/>
              <a:gdLst/>
              <a:ahLst/>
              <a:cxnLst/>
              <a:rect l="l" t="t" r="r" b="b"/>
              <a:pathLst>
                <a:path w="201929" h="782319">
                  <a:moveTo>
                    <a:pt x="698" y="0"/>
                  </a:moveTo>
                  <a:lnTo>
                    <a:pt x="698" y="294170"/>
                  </a:lnTo>
                  <a:lnTo>
                    <a:pt x="23952" y="296240"/>
                  </a:lnTo>
                </a:path>
                <a:path w="201929" h="782319">
                  <a:moveTo>
                    <a:pt x="37274" y="7937"/>
                  </a:moveTo>
                  <a:lnTo>
                    <a:pt x="37274" y="297218"/>
                  </a:lnTo>
                  <a:lnTo>
                    <a:pt x="59347" y="299389"/>
                  </a:lnTo>
                </a:path>
                <a:path w="201929" h="782319">
                  <a:moveTo>
                    <a:pt x="71323" y="15608"/>
                  </a:moveTo>
                  <a:lnTo>
                    <a:pt x="71323" y="770420"/>
                  </a:lnTo>
                  <a:lnTo>
                    <a:pt x="93383" y="767651"/>
                  </a:lnTo>
                </a:path>
                <a:path w="201929" h="782319">
                  <a:moveTo>
                    <a:pt x="105130" y="22999"/>
                  </a:moveTo>
                  <a:lnTo>
                    <a:pt x="105130" y="766241"/>
                  </a:lnTo>
                  <a:lnTo>
                    <a:pt x="201637" y="750417"/>
                  </a:lnTo>
                </a:path>
                <a:path w="201929" h="782319">
                  <a:moveTo>
                    <a:pt x="0" y="382498"/>
                  </a:moveTo>
                  <a:lnTo>
                    <a:pt x="0" y="781850"/>
                  </a:lnTo>
                  <a:lnTo>
                    <a:pt x="23253" y="777786"/>
                  </a:lnTo>
                </a:path>
                <a:path w="201929" h="782319">
                  <a:moveTo>
                    <a:pt x="36296" y="383603"/>
                  </a:moveTo>
                  <a:lnTo>
                    <a:pt x="36296" y="775563"/>
                  </a:lnTo>
                  <a:lnTo>
                    <a:pt x="58356" y="772591"/>
                  </a:lnTo>
                </a:path>
              </a:pathLst>
            </a:custGeom>
            <a:ln w="635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1" name="object 171"/>
          <p:cNvSpPr txBox="1"/>
          <p:nvPr/>
        </p:nvSpPr>
        <p:spPr>
          <a:xfrm>
            <a:off x="8006728" y="1532902"/>
            <a:ext cx="662305" cy="26353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Solo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accesible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Desde</a:t>
            </a:r>
            <a:r>
              <a:rPr sz="70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7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frente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8902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9608244" y="1521623"/>
            <a:ext cx="655955" cy="271228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spcBef>
                <a:spcPts val="355"/>
              </a:spcBef>
            </a:pPr>
            <a:r>
              <a:rPr sz="7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Montado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220"/>
              </a:spcBef>
            </a:pP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Contra</a:t>
            </a:r>
            <a:r>
              <a:rPr sz="6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una</a:t>
            </a:r>
            <a:r>
              <a:rPr sz="6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pared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8006573" y="2015499"/>
            <a:ext cx="525145" cy="3683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colocado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un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Gabinete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270"/>
              </a:spcBef>
            </a:pP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caja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recortada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9608091" y="2021155"/>
            <a:ext cx="722630" cy="3613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Usado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controlar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Luz,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Calor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potencia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762151" y="4063284"/>
            <a:ext cx="6661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7967002" y="4217671"/>
            <a:ext cx="4320540" cy="4073359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9525" rIns="0" bIns="0" rtlCol="0">
            <a:spAutoFit/>
          </a:bodyPr>
          <a:lstStyle/>
          <a:p>
            <a:pPr marL="399415" marR="725170" indent="-243204">
              <a:lnSpc>
                <a:spcPct val="106900"/>
              </a:lnSpc>
              <a:spcBef>
                <a:spcPts val="75"/>
              </a:spcBef>
              <a:tabLst>
                <a:tab pos="172910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6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Un.sistema.</a:t>
            </a:r>
            <a:r>
              <a:rPr sz="11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.distribuye.energía.eléctrica. </a:t>
            </a:r>
            <a:r>
              <a:rPr sz="1100" spc="-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en.un.edificio.</a:t>
            </a:r>
            <a:endParaRPr sz="1100">
              <a:latin typeface="Microsoft Sans Serif"/>
              <a:cs typeface="Microsoft Sans Serif"/>
            </a:endParaRPr>
          </a:p>
          <a:p>
            <a:pPr marL="399415" marR="294005" indent="-306070">
              <a:lnSpc>
                <a:spcPct val="127800"/>
              </a:lnSpc>
              <a:spcBef>
                <a:spcPts val="1060"/>
              </a:spcBef>
              <a:tabLst>
                <a:tab pos="399415" algn="l"/>
                <a:tab pos="245935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®.El.artículo.</a:t>
            </a: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.cubre.paneles,.incluida.la.carga.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93345">
              <a:spcBef>
                <a:spcPts val="775"/>
              </a:spcBef>
            </a:pP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La.protección.sobrecorriente.está.cubierta.por.</a:t>
            </a:r>
            <a:r>
              <a:rPr sz="700" i="1" spc="20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00" i="1" spc="-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00" i="1" spc="-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®.Artículo.</a:t>
            </a:r>
            <a:r>
              <a:rPr sz="7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Microsoft Sans Serif"/>
                <a:cs typeface="Microsoft Sans Serif"/>
              </a:rPr>
              <a:t>   </a:t>
            </a:r>
            <a:r>
              <a:rPr sz="700" u="sng" spc="1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399415" marR="566420" indent="-306070">
              <a:lnSpc>
                <a:spcPct val="103499"/>
              </a:lnSpc>
              <a:tabLst>
                <a:tab pos="3994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1200" i="1" spc="30" dirty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1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®.no.hace.distinción.  entre.un.panel.y.un.centro.de.carga.</a:t>
            </a:r>
            <a:endParaRPr sz="1150">
              <a:latin typeface="Microsoft Sans Serif"/>
              <a:cs typeface="Microsoft Sans Serif"/>
            </a:endParaRPr>
          </a:p>
          <a:p>
            <a:pPr marL="93345">
              <a:spcBef>
                <a:spcPts val="98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verdad</a:t>
            </a:r>
            <a:endParaRPr sz="950">
              <a:latin typeface="Microsoft Sans Serif"/>
              <a:cs typeface="Microsoft Sans Serif"/>
            </a:endParaRPr>
          </a:p>
          <a:p>
            <a:pPr marL="93345">
              <a:spcBef>
                <a:spcPts val="10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b..Falso</a:t>
            </a:r>
            <a:endParaRPr sz="1150">
              <a:latin typeface="Microsoft Sans Serif"/>
              <a:cs typeface="Microsoft Sans Serif"/>
            </a:endParaRPr>
          </a:p>
          <a:p>
            <a:pPr marL="399415" marR="238760" indent="-306070">
              <a:lnSpc>
                <a:spcPct val="120800"/>
              </a:lnSpc>
              <a:spcBef>
                <a:spcPts val="1150"/>
              </a:spcBef>
              <a:tabLst>
                <a:tab pos="3994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¿Cuál.de.las.siguientes.afirmaciones.no.cumple.los. </a:t>
            </a:r>
            <a:r>
              <a:rPr sz="9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900" i="1" spc="-1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900" i="1" spc="-254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®.definición.de.un.panel.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93345">
              <a:spcBef>
                <a:spcPts val="5"/>
              </a:spcBef>
            </a:pP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a..Usado.para.controlar.la.luz,.el.calentamiento.o.los.circuitos.de.energía</a:t>
            </a:r>
            <a:endParaRPr sz="750">
              <a:latin typeface="Microsoft Sans Serif"/>
              <a:cs typeface="Microsoft Sans Serif"/>
            </a:endParaRPr>
          </a:p>
          <a:p>
            <a:pPr marL="93345">
              <a:spcBef>
                <a:spcPts val="290"/>
              </a:spcBef>
            </a:pP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b..Colocado.en.un.gabinete.o.caja.cortada</a:t>
            </a:r>
            <a:endParaRPr sz="1000">
              <a:latin typeface="Microsoft Sans Serif"/>
              <a:cs typeface="Microsoft Sans Serif"/>
            </a:endParaRPr>
          </a:p>
          <a:p>
            <a:pPr marL="93345">
              <a:spcBef>
                <a:spcPts val="9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c..Accesible.desde.el.frente</a:t>
            </a:r>
            <a:endParaRPr sz="1150">
              <a:latin typeface="Microsoft Sans Serif"/>
              <a:cs typeface="Microsoft Sans Serif"/>
            </a:endParaRPr>
          </a:p>
          <a:p>
            <a:pPr marL="93345">
              <a:spcBef>
                <a:spcPts val="259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d..Accesible.desde.la.parte.trasera</a:t>
            </a:r>
            <a:endParaRPr sz="950">
              <a:latin typeface="Microsoft Sans Serif"/>
              <a:cs typeface="Microsoft Sans Serif"/>
            </a:endParaRPr>
          </a:p>
          <a:p>
            <a:pPr marL="93345">
              <a:spcBef>
                <a:spcPts val="200"/>
              </a:spcBef>
            </a:pP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e..Montado.en.o.contra.una.pared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432" y="5918200"/>
            <a:ext cx="3382645" cy="2401570"/>
            <a:chOff x="2915831" y="5918200"/>
            <a:chExt cx="3382645" cy="2401570"/>
          </a:xfrm>
        </p:grpSpPr>
        <p:sp>
          <p:nvSpPr>
            <p:cNvPr id="3" name="object 3"/>
            <p:cNvSpPr/>
            <p:nvPr/>
          </p:nvSpPr>
          <p:spPr>
            <a:xfrm>
              <a:off x="2946184" y="6309601"/>
              <a:ext cx="3306445" cy="2005964"/>
            </a:xfrm>
            <a:custGeom>
              <a:avLst/>
              <a:gdLst/>
              <a:ahLst/>
              <a:cxnLst/>
              <a:rect l="l" t="t" r="r" b="b"/>
              <a:pathLst>
                <a:path w="3306445" h="2005965">
                  <a:moveTo>
                    <a:pt x="1447495" y="0"/>
                  </a:moveTo>
                  <a:lnTo>
                    <a:pt x="0" y="283337"/>
                  </a:lnTo>
                  <a:lnTo>
                    <a:pt x="1488160" y="2005380"/>
                  </a:lnTo>
                  <a:lnTo>
                    <a:pt x="3306432" y="1485074"/>
                  </a:lnTo>
                  <a:lnTo>
                    <a:pt x="144749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46184" y="6309601"/>
              <a:ext cx="3306445" cy="2005964"/>
            </a:xfrm>
            <a:custGeom>
              <a:avLst/>
              <a:gdLst/>
              <a:ahLst/>
              <a:cxnLst/>
              <a:rect l="l" t="t" r="r" b="b"/>
              <a:pathLst>
                <a:path w="3306445" h="2005965">
                  <a:moveTo>
                    <a:pt x="3306432" y="1485074"/>
                  </a:moveTo>
                  <a:lnTo>
                    <a:pt x="1488160" y="2005380"/>
                  </a:lnTo>
                  <a:lnTo>
                    <a:pt x="0" y="283337"/>
                  </a:lnTo>
                  <a:lnTo>
                    <a:pt x="1447495" y="0"/>
                  </a:lnTo>
                  <a:lnTo>
                    <a:pt x="3306432" y="14850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7564" y="6407460"/>
              <a:ext cx="157567" cy="659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1504" y="6350997"/>
              <a:ext cx="321862" cy="13199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168259" y="6362644"/>
              <a:ext cx="268605" cy="108585"/>
            </a:xfrm>
            <a:custGeom>
              <a:avLst/>
              <a:gdLst/>
              <a:ahLst/>
              <a:cxnLst/>
              <a:rect l="l" t="t" r="r" b="b"/>
              <a:pathLst>
                <a:path w="268604" h="108585">
                  <a:moveTo>
                    <a:pt x="84348" y="4195"/>
                  </a:moveTo>
                  <a:lnTo>
                    <a:pt x="133854" y="0"/>
                  </a:lnTo>
                  <a:lnTo>
                    <a:pt x="182039" y="3232"/>
                  </a:lnTo>
                  <a:lnTo>
                    <a:pt x="223962" y="13248"/>
                  </a:lnTo>
                  <a:lnTo>
                    <a:pt x="254680" y="29405"/>
                  </a:lnTo>
                  <a:lnTo>
                    <a:pt x="268336" y="50119"/>
                  </a:lnTo>
                  <a:lnTo>
                    <a:pt x="261324" y="70778"/>
                  </a:lnTo>
                  <a:lnTo>
                    <a:pt x="235569" y="88995"/>
                  </a:lnTo>
                  <a:lnTo>
                    <a:pt x="192996" y="102379"/>
                  </a:lnTo>
                  <a:lnTo>
                    <a:pt x="140774" y="108115"/>
                  </a:lnTo>
                  <a:lnTo>
                    <a:pt x="89286" y="105378"/>
                  </a:lnTo>
                  <a:lnTo>
                    <a:pt x="44512" y="94994"/>
                  </a:lnTo>
                  <a:lnTo>
                    <a:pt x="12428" y="77792"/>
                  </a:lnTo>
                  <a:lnTo>
                    <a:pt x="0" y="58149"/>
                  </a:lnTo>
                  <a:lnTo>
                    <a:pt x="6033" y="38652"/>
                  </a:lnTo>
                  <a:lnTo>
                    <a:pt x="28726" y="21244"/>
                  </a:lnTo>
                  <a:lnTo>
                    <a:pt x="66276" y="7866"/>
                  </a:lnTo>
                </a:path>
              </a:pathLst>
            </a:custGeom>
            <a:ln w="381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2936" y="6371218"/>
              <a:ext cx="219208" cy="9060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015295" y="6492633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09">
                  <a:moveTo>
                    <a:pt x="20942" y="0"/>
                  </a:moveTo>
                  <a:lnTo>
                    <a:pt x="3797" y="3441"/>
                  </a:lnTo>
                  <a:lnTo>
                    <a:pt x="0" y="7632"/>
                  </a:lnTo>
                  <a:lnTo>
                    <a:pt x="7696" y="14528"/>
                  </a:lnTo>
                  <a:lnTo>
                    <a:pt x="17754" y="15951"/>
                  </a:lnTo>
                  <a:lnTo>
                    <a:pt x="34963" y="12496"/>
                  </a:lnTo>
                  <a:lnTo>
                    <a:pt x="38747" y="8280"/>
                  </a:lnTo>
                  <a:lnTo>
                    <a:pt x="34886" y="4838"/>
                  </a:lnTo>
                  <a:lnTo>
                    <a:pt x="31026" y="1409"/>
                  </a:lnTo>
                  <a:lnTo>
                    <a:pt x="209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15295" y="6492633"/>
              <a:ext cx="39370" cy="16510"/>
            </a:xfrm>
            <a:custGeom>
              <a:avLst/>
              <a:gdLst/>
              <a:ahLst/>
              <a:cxnLst/>
              <a:rect l="l" t="t" r="r" b="b"/>
              <a:pathLst>
                <a:path w="39370" h="16509">
                  <a:moveTo>
                    <a:pt x="34886" y="4838"/>
                  </a:moveTo>
                  <a:lnTo>
                    <a:pt x="38747" y="8280"/>
                  </a:lnTo>
                  <a:lnTo>
                    <a:pt x="34963" y="12496"/>
                  </a:lnTo>
                  <a:lnTo>
                    <a:pt x="26377" y="14211"/>
                  </a:lnTo>
                  <a:lnTo>
                    <a:pt x="17754" y="15951"/>
                  </a:lnTo>
                  <a:lnTo>
                    <a:pt x="7696" y="14528"/>
                  </a:lnTo>
                  <a:lnTo>
                    <a:pt x="3835" y="11087"/>
                  </a:lnTo>
                  <a:lnTo>
                    <a:pt x="0" y="7632"/>
                  </a:lnTo>
                  <a:lnTo>
                    <a:pt x="3797" y="3441"/>
                  </a:lnTo>
                  <a:lnTo>
                    <a:pt x="12382" y="1727"/>
                  </a:lnTo>
                  <a:lnTo>
                    <a:pt x="20942" y="0"/>
                  </a:lnTo>
                  <a:lnTo>
                    <a:pt x="31026" y="1409"/>
                  </a:lnTo>
                  <a:lnTo>
                    <a:pt x="34886" y="4838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44798" y="6498932"/>
              <a:ext cx="60325" cy="33655"/>
            </a:xfrm>
            <a:custGeom>
              <a:avLst/>
              <a:gdLst/>
              <a:ahLst/>
              <a:cxnLst/>
              <a:rect l="l" t="t" r="r" b="b"/>
              <a:pathLst>
                <a:path w="60325" h="33654">
                  <a:moveTo>
                    <a:pt x="18402" y="0"/>
                  </a:moveTo>
                  <a:lnTo>
                    <a:pt x="3517" y="2946"/>
                  </a:lnTo>
                  <a:lnTo>
                    <a:pt x="0" y="6540"/>
                  </a:lnTo>
                  <a:lnTo>
                    <a:pt x="11658" y="17589"/>
                  </a:lnTo>
                  <a:lnTo>
                    <a:pt x="7099" y="20586"/>
                  </a:lnTo>
                  <a:lnTo>
                    <a:pt x="33629" y="33633"/>
                  </a:lnTo>
                  <a:lnTo>
                    <a:pt x="43853" y="32512"/>
                  </a:lnTo>
                  <a:lnTo>
                    <a:pt x="52442" y="29869"/>
                  </a:lnTo>
                  <a:lnTo>
                    <a:pt x="57912" y="26271"/>
                  </a:lnTo>
                  <a:lnTo>
                    <a:pt x="59819" y="22180"/>
                  </a:lnTo>
                  <a:lnTo>
                    <a:pt x="57721" y="18059"/>
                  </a:lnTo>
                  <a:lnTo>
                    <a:pt x="54190" y="14732"/>
                  </a:lnTo>
                  <a:lnTo>
                    <a:pt x="46901" y="12649"/>
                  </a:lnTo>
                  <a:lnTo>
                    <a:pt x="38684" y="12204"/>
                  </a:lnTo>
                  <a:lnTo>
                    <a:pt x="26974" y="1193"/>
                  </a:lnTo>
                  <a:lnTo>
                    <a:pt x="184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44798" y="6498932"/>
              <a:ext cx="60325" cy="33655"/>
            </a:xfrm>
            <a:custGeom>
              <a:avLst/>
              <a:gdLst/>
              <a:ahLst/>
              <a:cxnLst/>
              <a:rect l="l" t="t" r="r" b="b"/>
              <a:pathLst>
                <a:path w="60325" h="33654">
                  <a:moveTo>
                    <a:pt x="38684" y="12204"/>
                  </a:moveTo>
                  <a:lnTo>
                    <a:pt x="30124" y="4140"/>
                  </a:lnTo>
                  <a:lnTo>
                    <a:pt x="26974" y="1193"/>
                  </a:lnTo>
                  <a:lnTo>
                    <a:pt x="18402" y="0"/>
                  </a:lnTo>
                  <a:lnTo>
                    <a:pt x="10960" y="1460"/>
                  </a:lnTo>
                  <a:lnTo>
                    <a:pt x="3517" y="2946"/>
                  </a:lnTo>
                  <a:lnTo>
                    <a:pt x="0" y="6540"/>
                  </a:lnTo>
                  <a:lnTo>
                    <a:pt x="3136" y="9499"/>
                  </a:lnTo>
                  <a:lnTo>
                    <a:pt x="11658" y="17589"/>
                  </a:lnTo>
                  <a:lnTo>
                    <a:pt x="7099" y="20586"/>
                  </a:lnTo>
                  <a:lnTo>
                    <a:pt x="5956" y="24333"/>
                  </a:lnTo>
                  <a:lnTo>
                    <a:pt x="9474" y="27686"/>
                  </a:lnTo>
                  <a:lnTo>
                    <a:pt x="15333" y="31051"/>
                  </a:lnTo>
                  <a:lnTo>
                    <a:pt x="23753" y="33089"/>
                  </a:lnTo>
                  <a:lnTo>
                    <a:pt x="33629" y="33633"/>
                  </a:lnTo>
                  <a:lnTo>
                    <a:pt x="43853" y="32512"/>
                  </a:lnTo>
                  <a:lnTo>
                    <a:pt x="52442" y="29869"/>
                  </a:lnTo>
                  <a:lnTo>
                    <a:pt x="57912" y="26271"/>
                  </a:lnTo>
                  <a:lnTo>
                    <a:pt x="59819" y="22180"/>
                  </a:lnTo>
                  <a:lnTo>
                    <a:pt x="57721" y="18059"/>
                  </a:lnTo>
                  <a:lnTo>
                    <a:pt x="54190" y="14732"/>
                  </a:lnTo>
                  <a:lnTo>
                    <a:pt x="46901" y="12649"/>
                  </a:lnTo>
                  <a:lnTo>
                    <a:pt x="38684" y="12204"/>
                  </a:lnTo>
                  <a:close/>
                </a:path>
              </a:pathLst>
            </a:custGeom>
            <a:ln w="380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28492" y="6496680"/>
              <a:ext cx="165544" cy="1070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61847" y="6558679"/>
              <a:ext cx="338462" cy="14454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089963" y="6571272"/>
              <a:ext cx="283210" cy="118745"/>
            </a:xfrm>
            <a:custGeom>
              <a:avLst/>
              <a:gdLst/>
              <a:ahLst/>
              <a:cxnLst/>
              <a:rect l="l" t="t" r="r" b="b"/>
              <a:pathLst>
                <a:path w="283210" h="118745">
                  <a:moveTo>
                    <a:pt x="101965" y="4597"/>
                  </a:moveTo>
                  <a:lnTo>
                    <a:pt x="154844" y="0"/>
                  </a:lnTo>
                  <a:lnTo>
                    <a:pt x="204491" y="3549"/>
                  </a:lnTo>
                  <a:lnTo>
                    <a:pt x="245896" y="14537"/>
                  </a:lnTo>
                  <a:lnTo>
                    <a:pt x="274050" y="32257"/>
                  </a:lnTo>
                  <a:lnTo>
                    <a:pt x="283190" y="54998"/>
                  </a:lnTo>
                  <a:lnTo>
                    <a:pt x="270685" y="77680"/>
                  </a:lnTo>
                  <a:lnTo>
                    <a:pt x="239139" y="97688"/>
                  </a:lnTo>
                  <a:lnTo>
                    <a:pt x="191157" y="112407"/>
                  </a:lnTo>
                  <a:lnTo>
                    <a:pt x="134983" y="118687"/>
                  </a:lnTo>
                  <a:lnTo>
                    <a:pt x="81699" y="115671"/>
                  </a:lnTo>
                  <a:lnTo>
                    <a:pt x="37374" y="104263"/>
                  </a:lnTo>
                  <a:lnTo>
                    <a:pt x="8074" y="85369"/>
                  </a:lnTo>
                  <a:lnTo>
                    <a:pt x="0" y="63813"/>
                  </a:lnTo>
                  <a:lnTo>
                    <a:pt x="11238" y="42419"/>
                  </a:lnTo>
                  <a:lnTo>
                    <a:pt x="39405" y="23313"/>
                  </a:lnTo>
                  <a:lnTo>
                    <a:pt x="82115" y="8622"/>
                  </a:lnTo>
                </a:path>
              </a:pathLst>
            </a:custGeom>
            <a:ln w="381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16081" y="6580857"/>
              <a:ext cx="230431" cy="9911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405797" y="6827519"/>
              <a:ext cx="93345" cy="185420"/>
            </a:xfrm>
            <a:custGeom>
              <a:avLst/>
              <a:gdLst/>
              <a:ahLst/>
              <a:cxnLst/>
              <a:rect l="l" t="t" r="r" b="b"/>
              <a:pathLst>
                <a:path w="93345" h="185420">
                  <a:moveTo>
                    <a:pt x="90119" y="3911"/>
                  </a:moveTo>
                  <a:lnTo>
                    <a:pt x="92748" y="6743"/>
                  </a:lnTo>
                  <a:lnTo>
                    <a:pt x="89471" y="10147"/>
                  </a:lnTo>
                  <a:lnTo>
                    <a:pt x="82816" y="11556"/>
                  </a:lnTo>
                  <a:lnTo>
                    <a:pt x="76149" y="12966"/>
                  </a:lnTo>
                  <a:lnTo>
                    <a:pt x="68630" y="11810"/>
                  </a:lnTo>
                  <a:lnTo>
                    <a:pt x="66027" y="9004"/>
                  </a:lnTo>
                  <a:lnTo>
                    <a:pt x="63436" y="6197"/>
                  </a:lnTo>
                  <a:lnTo>
                    <a:pt x="66713" y="2806"/>
                  </a:lnTo>
                  <a:lnTo>
                    <a:pt x="73355" y="1384"/>
                  </a:lnTo>
                  <a:lnTo>
                    <a:pt x="80022" y="0"/>
                  </a:lnTo>
                  <a:lnTo>
                    <a:pt x="87502" y="1142"/>
                  </a:lnTo>
                  <a:lnTo>
                    <a:pt x="90119" y="3911"/>
                  </a:lnTo>
                  <a:close/>
                </a:path>
                <a:path w="93345" h="185420">
                  <a:moveTo>
                    <a:pt x="17957" y="178765"/>
                  </a:moveTo>
                  <a:lnTo>
                    <a:pt x="19697" y="180695"/>
                  </a:lnTo>
                  <a:lnTo>
                    <a:pt x="17449" y="183083"/>
                  </a:lnTo>
                  <a:lnTo>
                    <a:pt x="12953" y="184048"/>
                  </a:lnTo>
                  <a:lnTo>
                    <a:pt x="8458" y="185038"/>
                  </a:lnTo>
                  <a:lnTo>
                    <a:pt x="3428" y="184251"/>
                  </a:lnTo>
                  <a:lnTo>
                    <a:pt x="1701" y="182283"/>
                  </a:lnTo>
                  <a:lnTo>
                    <a:pt x="0" y="180352"/>
                  </a:lnTo>
                  <a:lnTo>
                    <a:pt x="2184" y="177977"/>
                  </a:lnTo>
                  <a:lnTo>
                    <a:pt x="6705" y="176974"/>
                  </a:lnTo>
                  <a:lnTo>
                    <a:pt x="11175" y="176009"/>
                  </a:lnTo>
                  <a:lnTo>
                    <a:pt x="16217" y="176783"/>
                  </a:lnTo>
                  <a:lnTo>
                    <a:pt x="17957" y="178765"/>
                  </a:lnTo>
                  <a:close/>
                </a:path>
              </a:pathLst>
            </a:custGeom>
            <a:ln w="381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60403" y="7242822"/>
              <a:ext cx="534035" cy="605155"/>
            </a:xfrm>
            <a:custGeom>
              <a:avLst/>
              <a:gdLst/>
              <a:ahLst/>
              <a:cxnLst/>
              <a:rect l="l" t="t" r="r" b="b"/>
              <a:pathLst>
                <a:path w="534035" h="605154">
                  <a:moveTo>
                    <a:pt x="22872" y="2997"/>
                  </a:moveTo>
                  <a:lnTo>
                    <a:pt x="20193" y="863"/>
                  </a:lnTo>
                  <a:lnTo>
                    <a:pt x="14605" y="0"/>
                  </a:lnTo>
                  <a:lnTo>
                    <a:pt x="10337" y="1066"/>
                  </a:lnTo>
                  <a:lnTo>
                    <a:pt x="6019" y="2159"/>
                  </a:lnTo>
                  <a:lnTo>
                    <a:pt x="4711" y="4737"/>
                  </a:lnTo>
                  <a:lnTo>
                    <a:pt x="7340" y="6896"/>
                  </a:lnTo>
                  <a:lnTo>
                    <a:pt x="9994" y="9029"/>
                  </a:lnTo>
                  <a:lnTo>
                    <a:pt x="15595" y="9893"/>
                  </a:lnTo>
                  <a:lnTo>
                    <a:pt x="19888" y="8826"/>
                  </a:lnTo>
                  <a:lnTo>
                    <a:pt x="24206" y="7734"/>
                  </a:lnTo>
                  <a:lnTo>
                    <a:pt x="25501" y="5156"/>
                  </a:lnTo>
                  <a:lnTo>
                    <a:pt x="22872" y="2997"/>
                  </a:lnTo>
                  <a:close/>
                </a:path>
                <a:path w="534035" h="605154">
                  <a:moveTo>
                    <a:pt x="43649" y="547331"/>
                  </a:moveTo>
                  <a:lnTo>
                    <a:pt x="37699" y="543737"/>
                  </a:lnTo>
                  <a:lnTo>
                    <a:pt x="30052" y="541575"/>
                  </a:lnTo>
                  <a:lnTo>
                    <a:pt x="21670" y="541009"/>
                  </a:lnTo>
                  <a:lnTo>
                    <a:pt x="13512" y="542201"/>
                  </a:lnTo>
                  <a:lnTo>
                    <a:pt x="3200" y="545058"/>
                  </a:lnTo>
                  <a:lnTo>
                    <a:pt x="0" y="551929"/>
                  </a:lnTo>
                  <a:lnTo>
                    <a:pt x="6350" y="557631"/>
                  </a:lnTo>
                  <a:lnTo>
                    <a:pt x="12312" y="561244"/>
                  </a:lnTo>
                  <a:lnTo>
                    <a:pt x="19985" y="563419"/>
                  </a:lnTo>
                  <a:lnTo>
                    <a:pt x="28393" y="563989"/>
                  </a:lnTo>
                  <a:lnTo>
                    <a:pt x="36563" y="562787"/>
                  </a:lnTo>
                  <a:lnTo>
                    <a:pt x="46901" y="559943"/>
                  </a:lnTo>
                  <a:lnTo>
                    <a:pt x="50050" y="553021"/>
                  </a:lnTo>
                  <a:lnTo>
                    <a:pt x="43649" y="547331"/>
                  </a:lnTo>
                  <a:close/>
                </a:path>
                <a:path w="534035" h="605154">
                  <a:moveTo>
                    <a:pt x="235026" y="448487"/>
                  </a:moveTo>
                  <a:lnTo>
                    <a:pt x="224397" y="471026"/>
                  </a:lnTo>
                  <a:lnTo>
                    <a:pt x="224075" y="495011"/>
                  </a:lnTo>
                  <a:lnTo>
                    <a:pt x="234511" y="519514"/>
                  </a:lnTo>
                  <a:lnTo>
                    <a:pt x="295883" y="569546"/>
                  </a:lnTo>
                  <a:lnTo>
                    <a:pt x="345205" y="588806"/>
                  </a:lnTo>
                  <a:lnTo>
                    <a:pt x="400584" y="600757"/>
                  </a:lnTo>
                  <a:lnTo>
                    <a:pt x="458482" y="604761"/>
                  </a:lnTo>
                  <a:lnTo>
                    <a:pt x="477770" y="604207"/>
                  </a:lnTo>
                  <a:lnTo>
                    <a:pt x="496798" y="602681"/>
                  </a:lnTo>
                  <a:lnTo>
                    <a:pt x="515436" y="600160"/>
                  </a:lnTo>
                  <a:lnTo>
                    <a:pt x="533552" y="596620"/>
                  </a:lnTo>
                </a:path>
                <a:path w="534035" h="605154">
                  <a:moveTo>
                    <a:pt x="402971" y="389509"/>
                  </a:moveTo>
                  <a:lnTo>
                    <a:pt x="358689" y="392291"/>
                  </a:lnTo>
                  <a:lnTo>
                    <a:pt x="316636" y="400494"/>
                  </a:lnTo>
                  <a:lnTo>
                    <a:pt x="273253" y="417187"/>
                  </a:lnTo>
                  <a:lnTo>
                    <a:pt x="256396" y="427638"/>
                  </a:lnTo>
                  <a:lnTo>
                    <a:pt x="242862" y="439242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84964" y="7631048"/>
              <a:ext cx="216008" cy="20259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718287" y="7649388"/>
              <a:ext cx="346710" cy="180975"/>
            </a:xfrm>
            <a:custGeom>
              <a:avLst/>
              <a:gdLst/>
              <a:ahLst/>
              <a:cxnLst/>
              <a:rect l="l" t="t" r="r" b="b"/>
              <a:pathLst>
                <a:path w="346710" h="180975">
                  <a:moveTo>
                    <a:pt x="280468" y="168159"/>
                  </a:moveTo>
                  <a:lnTo>
                    <a:pt x="324535" y="145164"/>
                  </a:lnTo>
                  <a:lnTo>
                    <a:pt x="346140" y="115132"/>
                  </a:lnTo>
                  <a:lnTo>
                    <a:pt x="344094" y="81636"/>
                  </a:lnTo>
                  <a:lnTo>
                    <a:pt x="317210" y="48246"/>
                  </a:lnTo>
                  <a:lnTo>
                    <a:pt x="278931" y="25108"/>
                  </a:lnTo>
                  <a:lnTo>
                    <a:pt x="231880" y="8943"/>
                  </a:lnTo>
                  <a:lnTo>
                    <a:pt x="179869" y="367"/>
                  </a:lnTo>
                  <a:lnTo>
                    <a:pt x="126709" y="0"/>
                  </a:lnTo>
                  <a:lnTo>
                    <a:pt x="76214" y="8457"/>
                  </a:lnTo>
                  <a:lnTo>
                    <a:pt x="27029" y="30275"/>
                  </a:lnTo>
                  <a:lnTo>
                    <a:pt x="1045" y="60251"/>
                  </a:lnTo>
                  <a:lnTo>
                    <a:pt x="0" y="94575"/>
                  </a:lnTo>
                  <a:lnTo>
                    <a:pt x="25630" y="129437"/>
                  </a:lnTo>
                  <a:lnTo>
                    <a:pt x="61529" y="152395"/>
                  </a:lnTo>
                  <a:lnTo>
                    <a:pt x="106275" y="168980"/>
                  </a:lnTo>
                  <a:lnTo>
                    <a:pt x="156308" y="178572"/>
                  </a:lnTo>
                  <a:lnTo>
                    <a:pt x="208070" y="180554"/>
                  </a:lnTo>
                  <a:lnTo>
                    <a:pt x="258002" y="174306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49122" y="7664107"/>
              <a:ext cx="282566" cy="14951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904222" y="7895453"/>
              <a:ext cx="400050" cy="66675"/>
            </a:xfrm>
            <a:custGeom>
              <a:avLst/>
              <a:gdLst/>
              <a:ahLst/>
              <a:cxnLst/>
              <a:rect l="l" t="t" r="r" b="b"/>
              <a:pathLst>
                <a:path w="400050" h="66675">
                  <a:moveTo>
                    <a:pt x="379663" y="27212"/>
                  </a:moveTo>
                  <a:lnTo>
                    <a:pt x="394408" y="41081"/>
                  </a:lnTo>
                  <a:lnTo>
                    <a:pt x="399830" y="46186"/>
                  </a:lnTo>
                  <a:lnTo>
                    <a:pt x="396859" y="52409"/>
                  </a:lnTo>
                  <a:lnTo>
                    <a:pt x="387677" y="55013"/>
                  </a:lnTo>
                  <a:lnTo>
                    <a:pt x="380467" y="56090"/>
                  </a:lnTo>
                  <a:lnTo>
                    <a:pt x="373091" y="55573"/>
                  </a:lnTo>
                  <a:lnTo>
                    <a:pt x="366410" y="53611"/>
                  </a:lnTo>
                  <a:lnTo>
                    <a:pt x="361286" y="50352"/>
                  </a:lnTo>
                  <a:lnTo>
                    <a:pt x="346605" y="36471"/>
                  </a:lnTo>
                  <a:lnTo>
                    <a:pt x="338546" y="35358"/>
                  </a:lnTo>
                  <a:lnTo>
                    <a:pt x="331058" y="33269"/>
                  </a:lnTo>
                  <a:lnTo>
                    <a:pt x="324511" y="30272"/>
                  </a:lnTo>
                  <a:lnTo>
                    <a:pt x="319274" y="26438"/>
                  </a:lnTo>
                  <a:lnTo>
                    <a:pt x="314858" y="19407"/>
                  </a:lnTo>
                  <a:lnTo>
                    <a:pt x="315674" y="12444"/>
                  </a:lnTo>
                  <a:lnTo>
                    <a:pt x="321328" y="6340"/>
                  </a:lnTo>
                  <a:lnTo>
                    <a:pt x="331428" y="1888"/>
                  </a:lnTo>
                  <a:lnTo>
                    <a:pt x="344217" y="0"/>
                  </a:lnTo>
                  <a:lnTo>
                    <a:pt x="357258" y="903"/>
                  </a:lnTo>
                  <a:lnTo>
                    <a:pt x="369060" y="4337"/>
                  </a:lnTo>
                  <a:lnTo>
                    <a:pt x="378126" y="10042"/>
                  </a:lnTo>
                  <a:lnTo>
                    <a:pt x="384133" y="15681"/>
                  </a:lnTo>
                  <a:lnTo>
                    <a:pt x="384336" y="22081"/>
                  </a:lnTo>
                  <a:lnTo>
                    <a:pt x="379663" y="27212"/>
                  </a:lnTo>
                  <a:close/>
                </a:path>
                <a:path w="400050" h="66675">
                  <a:moveTo>
                    <a:pt x="41957" y="48599"/>
                  </a:moveTo>
                  <a:lnTo>
                    <a:pt x="36202" y="44810"/>
                  </a:lnTo>
                  <a:lnTo>
                    <a:pt x="28560" y="42532"/>
                  </a:lnTo>
                  <a:lnTo>
                    <a:pt x="20006" y="41934"/>
                  </a:lnTo>
                  <a:lnTo>
                    <a:pt x="11515" y="43189"/>
                  </a:lnTo>
                  <a:lnTo>
                    <a:pt x="4721" y="46136"/>
                  </a:lnTo>
                  <a:lnTo>
                    <a:pt x="784" y="50172"/>
                  </a:lnTo>
                  <a:lnTo>
                    <a:pt x="0" y="54778"/>
                  </a:lnTo>
                  <a:lnTo>
                    <a:pt x="2663" y="59432"/>
                  </a:lnTo>
                  <a:lnTo>
                    <a:pt x="8426" y="63237"/>
                  </a:lnTo>
                  <a:lnTo>
                    <a:pt x="16087" y="65527"/>
                  </a:lnTo>
                  <a:lnTo>
                    <a:pt x="24663" y="66128"/>
                  </a:lnTo>
                  <a:lnTo>
                    <a:pt x="33169" y="64868"/>
                  </a:lnTo>
                  <a:lnTo>
                    <a:pt x="39982" y="61901"/>
                  </a:lnTo>
                  <a:lnTo>
                    <a:pt x="43897" y="57848"/>
                  </a:lnTo>
                  <a:lnTo>
                    <a:pt x="44645" y="53238"/>
                  </a:lnTo>
                  <a:lnTo>
                    <a:pt x="41957" y="48599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96439" y="7842453"/>
              <a:ext cx="206393" cy="11270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27960" y="7999196"/>
              <a:ext cx="212122" cy="11863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364367" y="7982788"/>
              <a:ext cx="304800" cy="243204"/>
            </a:xfrm>
            <a:custGeom>
              <a:avLst/>
              <a:gdLst/>
              <a:ahLst/>
              <a:cxnLst/>
              <a:rect l="l" t="t" r="r" b="b"/>
              <a:pathLst>
                <a:path w="304800" h="243204">
                  <a:moveTo>
                    <a:pt x="22885" y="66509"/>
                  </a:moveTo>
                  <a:lnTo>
                    <a:pt x="6137" y="91977"/>
                  </a:lnTo>
                  <a:lnTo>
                    <a:pt x="0" y="119073"/>
                  </a:lnTo>
                  <a:lnTo>
                    <a:pt x="5168" y="146757"/>
                  </a:lnTo>
                  <a:lnTo>
                    <a:pt x="58331" y="203315"/>
                  </a:lnTo>
                  <a:lnTo>
                    <a:pt x="106156" y="225101"/>
                  </a:lnTo>
                  <a:lnTo>
                    <a:pt x="162196" y="238619"/>
                  </a:lnTo>
                  <a:lnTo>
                    <a:pt x="222834" y="243141"/>
                  </a:lnTo>
                  <a:lnTo>
                    <a:pt x="243487" y="242522"/>
                  </a:lnTo>
                  <a:lnTo>
                    <a:pt x="264096" y="240803"/>
                  </a:lnTo>
                  <a:lnTo>
                    <a:pt x="284524" y="237956"/>
                  </a:lnTo>
                  <a:lnTo>
                    <a:pt x="304634" y="233959"/>
                  </a:lnTo>
                </a:path>
                <a:path w="304800" h="243204">
                  <a:moveTo>
                    <a:pt x="215430" y="0"/>
                  </a:moveTo>
                  <a:lnTo>
                    <a:pt x="167749" y="3133"/>
                  </a:lnTo>
                  <a:lnTo>
                    <a:pt x="121107" y="12382"/>
                  </a:lnTo>
                  <a:lnTo>
                    <a:pt x="71051" y="31200"/>
                  </a:lnTo>
                  <a:lnTo>
                    <a:pt x="50635" y="42982"/>
                  </a:lnTo>
                  <a:lnTo>
                    <a:pt x="33464" y="56057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02695" y="7981556"/>
              <a:ext cx="200517" cy="2283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400229" y="8001254"/>
              <a:ext cx="367665" cy="205104"/>
            </a:xfrm>
            <a:custGeom>
              <a:avLst/>
              <a:gdLst/>
              <a:ahLst/>
              <a:cxnLst/>
              <a:rect l="l" t="t" r="r" b="b"/>
              <a:pathLst>
                <a:path w="367664" h="205104">
                  <a:moveTo>
                    <a:pt x="279123" y="190665"/>
                  </a:moveTo>
                  <a:lnTo>
                    <a:pt x="331467" y="164661"/>
                  </a:lnTo>
                  <a:lnTo>
                    <a:pt x="361595" y="130719"/>
                  </a:lnTo>
                  <a:lnTo>
                    <a:pt x="367404" y="92879"/>
                  </a:lnTo>
                  <a:lnTo>
                    <a:pt x="346789" y="55181"/>
                  </a:lnTo>
                  <a:lnTo>
                    <a:pt x="314153" y="30491"/>
                  </a:lnTo>
                  <a:lnTo>
                    <a:pt x="271652" y="12698"/>
                  </a:lnTo>
                  <a:lnTo>
                    <a:pt x="222527" y="2351"/>
                  </a:lnTo>
                  <a:lnTo>
                    <a:pt x="170017" y="0"/>
                  </a:lnTo>
                  <a:lnTo>
                    <a:pt x="152340" y="1093"/>
                  </a:lnTo>
                  <a:lnTo>
                    <a:pt x="100307" y="10312"/>
                  </a:lnTo>
                  <a:lnTo>
                    <a:pt x="52573" y="29127"/>
                  </a:lnTo>
                  <a:lnTo>
                    <a:pt x="19003" y="54400"/>
                  </a:lnTo>
                  <a:lnTo>
                    <a:pt x="0" y="115498"/>
                  </a:lnTo>
                  <a:lnTo>
                    <a:pt x="17389" y="146913"/>
                  </a:lnTo>
                  <a:lnTo>
                    <a:pt x="50037" y="172876"/>
                  </a:lnTo>
                  <a:lnTo>
                    <a:pt x="93642" y="191626"/>
                  </a:lnTo>
                  <a:lnTo>
                    <a:pt x="144562" y="202467"/>
                  </a:lnTo>
                  <a:lnTo>
                    <a:pt x="199150" y="204702"/>
                  </a:lnTo>
                  <a:lnTo>
                    <a:pt x="253761" y="197637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33177" y="8018843"/>
              <a:ext cx="300083" cy="16841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456070" y="8032078"/>
              <a:ext cx="255270" cy="141605"/>
            </a:xfrm>
            <a:custGeom>
              <a:avLst/>
              <a:gdLst/>
              <a:ahLst/>
              <a:cxnLst/>
              <a:rect l="l" t="t" r="r" b="b"/>
              <a:pathLst>
                <a:path w="255270" h="141604">
                  <a:moveTo>
                    <a:pt x="190935" y="132459"/>
                  </a:moveTo>
                  <a:lnTo>
                    <a:pt x="228276" y="114703"/>
                  </a:lnTo>
                  <a:lnTo>
                    <a:pt x="250032" y="91186"/>
                  </a:lnTo>
                  <a:lnTo>
                    <a:pt x="254647" y="64785"/>
                  </a:lnTo>
                  <a:lnTo>
                    <a:pt x="240567" y="38378"/>
                  </a:lnTo>
                  <a:lnTo>
                    <a:pt x="208968" y="16552"/>
                  </a:lnTo>
                  <a:lnTo>
                    <a:pt x="166439" y="3438"/>
                  </a:lnTo>
                  <a:lnTo>
                    <a:pt x="118311" y="0"/>
                  </a:lnTo>
                  <a:lnTo>
                    <a:pt x="69917" y="7199"/>
                  </a:lnTo>
                  <a:lnTo>
                    <a:pt x="30230" y="24285"/>
                  </a:lnTo>
                  <a:lnTo>
                    <a:pt x="6298" y="47729"/>
                  </a:lnTo>
                  <a:lnTo>
                    <a:pt x="0" y="74534"/>
                  </a:lnTo>
                  <a:lnTo>
                    <a:pt x="13212" y="101700"/>
                  </a:lnTo>
                  <a:lnTo>
                    <a:pt x="42281" y="122999"/>
                  </a:lnTo>
                  <a:lnTo>
                    <a:pt x="81849" y="136564"/>
                  </a:lnTo>
                  <a:lnTo>
                    <a:pt x="127237" y="141505"/>
                  </a:lnTo>
                  <a:lnTo>
                    <a:pt x="173765" y="13693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80808" y="8044381"/>
              <a:ext cx="205540" cy="11616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200942" y="7939205"/>
              <a:ext cx="356870" cy="128270"/>
            </a:xfrm>
            <a:custGeom>
              <a:avLst/>
              <a:gdLst/>
              <a:ahLst/>
              <a:cxnLst/>
              <a:rect l="l" t="t" r="r" b="b"/>
              <a:pathLst>
                <a:path w="356870" h="128270">
                  <a:moveTo>
                    <a:pt x="10947" y="128050"/>
                  </a:moveTo>
                  <a:lnTo>
                    <a:pt x="4419" y="127173"/>
                  </a:lnTo>
                  <a:lnTo>
                    <a:pt x="0" y="122068"/>
                  </a:lnTo>
                  <a:lnTo>
                    <a:pt x="279" y="114600"/>
                  </a:lnTo>
                  <a:lnTo>
                    <a:pt x="26416" y="90653"/>
                  </a:lnTo>
                  <a:lnTo>
                    <a:pt x="32129" y="92872"/>
                  </a:lnTo>
                  <a:lnTo>
                    <a:pt x="35868" y="97503"/>
                  </a:lnTo>
                  <a:lnTo>
                    <a:pt x="37058" y="104136"/>
                  </a:lnTo>
                  <a:lnTo>
                    <a:pt x="36817" y="111298"/>
                  </a:lnTo>
                  <a:lnTo>
                    <a:pt x="32321" y="118677"/>
                  </a:lnTo>
                  <a:lnTo>
                    <a:pt x="26098" y="123363"/>
                  </a:lnTo>
                </a:path>
                <a:path w="356870" h="128270">
                  <a:moveTo>
                    <a:pt x="330695" y="36914"/>
                  </a:moveTo>
                  <a:lnTo>
                    <a:pt x="324396" y="36025"/>
                  </a:lnTo>
                  <a:lnTo>
                    <a:pt x="320230" y="30933"/>
                  </a:lnTo>
                  <a:lnTo>
                    <a:pt x="320573" y="23567"/>
                  </a:lnTo>
                  <a:lnTo>
                    <a:pt x="346240" y="0"/>
                  </a:lnTo>
                  <a:lnTo>
                    <a:pt x="351723" y="2231"/>
                  </a:lnTo>
                  <a:lnTo>
                    <a:pt x="355258" y="6834"/>
                  </a:lnTo>
                  <a:lnTo>
                    <a:pt x="356298" y="13394"/>
                  </a:lnTo>
                  <a:lnTo>
                    <a:pt x="355955" y="20493"/>
                  </a:lnTo>
                  <a:lnTo>
                    <a:pt x="351510" y="27758"/>
                  </a:lnTo>
                  <a:lnTo>
                    <a:pt x="345401" y="32355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19653" y="5920727"/>
              <a:ext cx="1475105" cy="671830"/>
            </a:xfrm>
            <a:custGeom>
              <a:avLst/>
              <a:gdLst/>
              <a:ahLst/>
              <a:cxnLst/>
              <a:rect l="l" t="t" r="r" b="b"/>
              <a:pathLst>
                <a:path w="1475104" h="671829">
                  <a:moveTo>
                    <a:pt x="1473555" y="0"/>
                  </a:moveTo>
                  <a:lnTo>
                    <a:pt x="0" y="262737"/>
                  </a:lnTo>
                  <a:lnTo>
                    <a:pt x="27800" y="671499"/>
                  </a:lnTo>
                  <a:lnTo>
                    <a:pt x="1475041" y="388251"/>
                  </a:lnTo>
                  <a:lnTo>
                    <a:pt x="1473555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19653" y="5920727"/>
              <a:ext cx="1475105" cy="671830"/>
            </a:xfrm>
            <a:custGeom>
              <a:avLst/>
              <a:gdLst/>
              <a:ahLst/>
              <a:cxnLst/>
              <a:rect l="l" t="t" r="r" b="b"/>
              <a:pathLst>
                <a:path w="1475104" h="671829">
                  <a:moveTo>
                    <a:pt x="27800" y="671499"/>
                  </a:moveTo>
                  <a:lnTo>
                    <a:pt x="1475041" y="388251"/>
                  </a:lnTo>
                  <a:lnTo>
                    <a:pt x="1473555" y="0"/>
                  </a:lnTo>
                  <a:lnTo>
                    <a:pt x="0" y="262737"/>
                  </a:lnTo>
                  <a:lnTo>
                    <a:pt x="27800" y="67149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93399" y="5920486"/>
              <a:ext cx="1901189" cy="1873250"/>
            </a:xfrm>
            <a:custGeom>
              <a:avLst/>
              <a:gdLst/>
              <a:ahLst/>
              <a:cxnLst/>
              <a:rect l="l" t="t" r="r" b="b"/>
              <a:pathLst>
                <a:path w="1901189" h="1873250">
                  <a:moveTo>
                    <a:pt x="0" y="0"/>
                  </a:moveTo>
                  <a:lnTo>
                    <a:pt x="1473" y="388264"/>
                  </a:lnTo>
                  <a:lnTo>
                    <a:pt x="1860550" y="1872818"/>
                  </a:lnTo>
                  <a:lnTo>
                    <a:pt x="1901139" y="1383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393399" y="5920486"/>
              <a:ext cx="1901189" cy="1873250"/>
            </a:xfrm>
            <a:custGeom>
              <a:avLst/>
              <a:gdLst/>
              <a:ahLst/>
              <a:cxnLst/>
              <a:rect l="l" t="t" r="r" b="b"/>
              <a:pathLst>
                <a:path w="1901189" h="1873250">
                  <a:moveTo>
                    <a:pt x="1860550" y="1872818"/>
                  </a:moveTo>
                  <a:lnTo>
                    <a:pt x="1473" y="388264"/>
                  </a:lnTo>
                  <a:lnTo>
                    <a:pt x="0" y="0"/>
                  </a:lnTo>
                  <a:lnTo>
                    <a:pt x="1901139" y="1383525"/>
                  </a:lnTo>
                  <a:lnTo>
                    <a:pt x="1860550" y="187281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17431" y="5918301"/>
              <a:ext cx="3318002" cy="169747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15831" y="6180505"/>
              <a:ext cx="3382302" cy="2139264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7957730" y="565150"/>
            <a:ext cx="23869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Construcción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902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57729" y="1878330"/>
            <a:ext cx="4124960" cy="3911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construyen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partes: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recinto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,.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interior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,.y.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podar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61899" y="2437130"/>
            <a:ext cx="6172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Recinto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668" y="2421890"/>
            <a:ext cx="42125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recinto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.normalmente.está.construido.de.acero.laminado.en.frío.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(para.uso.en.interiores).o.de.acero.galvanizado.(para.uso.en.exteriores)..Junto.con.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la.guarnición,.la.caja.está.diseñada.para.proporcionar.componentes.y.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protección.del.personal..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57730" y="3338830"/>
            <a:ext cx="4661535" cy="240157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spcBef>
                <a:spcPts val="4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Asociación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Nacional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Fabricantes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Eléctricos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(NEMA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)</a:t>
            </a:r>
            <a:endParaRPr sz="950">
              <a:latin typeface="Arial"/>
              <a:cs typeface="Arial"/>
            </a:endParaRPr>
          </a:p>
          <a:p>
            <a:pPr marL="12700" marR="401955">
              <a:lnSpc>
                <a:spcPct val="126299"/>
              </a:lnSpc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.ha.establecido.normas.para.equipos.eléctricos.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recintos..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Cajas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NEMA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tipo </a:t>
            </a:r>
            <a:r>
              <a:rPr sz="950" b="1" spc="-2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.están.destinados.para.interiores.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usar..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Cajas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NEMA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3R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26299"/>
              </a:lnSpc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.están.destinados.para.exteriores.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utilizar.principalmente.para.proporcionar.un.grado.de.protección.contra.la.lluvia,.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aguanieve.y.daños.debidos.a.la.formación.de.hielo.externo..El.centro.de.</a:t>
            </a:r>
            <a:endParaRPr sz="950">
              <a:latin typeface="Microsoft Sans Serif"/>
              <a:cs typeface="Microsoft Sans Serif"/>
            </a:endParaRPr>
          </a:p>
          <a:p>
            <a:pPr marL="12700" marR="498475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gabinetes.típicamente.se.cumplen.con.uno.de.estos.gabinetes.NEMA.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21920">
              <a:lnSpc>
                <a:spcPct val="133300"/>
              </a:lnSpc>
            </a:pP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nocauts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están.estampados.en.la.caja.para.proporcionar.un.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conveniente.forma.de.crear.agujeros.para.usar.en.enrutamiento.eléctrico.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cableado..Se.utilizan.abrazaderas.de.cable.aprobadas.o.conectores.de.conduit.en.el.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agujeros.para.asegurar.y.proteger.el.cable.y.los.conductores.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559719" y="8182449"/>
            <a:ext cx="5276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Knockear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689" y="1971022"/>
            <a:ext cx="3020060" cy="3084195"/>
            <a:chOff x="2916089" y="1971021"/>
            <a:chExt cx="3020060" cy="3084195"/>
          </a:xfrm>
        </p:grpSpPr>
        <p:sp>
          <p:nvSpPr>
            <p:cNvPr id="3" name="object 3"/>
            <p:cNvSpPr/>
            <p:nvPr/>
          </p:nvSpPr>
          <p:spPr>
            <a:xfrm>
              <a:off x="3379076" y="3491801"/>
              <a:ext cx="2408555" cy="1563370"/>
            </a:xfrm>
            <a:custGeom>
              <a:avLst/>
              <a:gdLst/>
              <a:ahLst/>
              <a:cxnLst/>
              <a:rect l="l" t="t" r="r" b="b"/>
              <a:pathLst>
                <a:path w="2408554" h="1563370">
                  <a:moveTo>
                    <a:pt x="1502918" y="286867"/>
                  </a:moveTo>
                  <a:lnTo>
                    <a:pt x="1458175" y="268592"/>
                  </a:lnTo>
                  <a:lnTo>
                    <a:pt x="1412913" y="255803"/>
                  </a:lnTo>
                  <a:lnTo>
                    <a:pt x="1368158" y="248640"/>
                  </a:lnTo>
                  <a:lnTo>
                    <a:pt x="1324914" y="247205"/>
                  </a:lnTo>
                  <a:lnTo>
                    <a:pt x="1308125" y="243166"/>
                  </a:lnTo>
                  <a:lnTo>
                    <a:pt x="1290904" y="239420"/>
                  </a:lnTo>
                  <a:lnTo>
                    <a:pt x="1273378" y="236004"/>
                  </a:lnTo>
                  <a:lnTo>
                    <a:pt x="1255699" y="232918"/>
                  </a:lnTo>
                  <a:lnTo>
                    <a:pt x="1204760" y="215671"/>
                  </a:lnTo>
                  <a:lnTo>
                    <a:pt x="1167980" y="186067"/>
                  </a:lnTo>
                  <a:lnTo>
                    <a:pt x="1144600" y="148932"/>
                  </a:lnTo>
                  <a:lnTo>
                    <a:pt x="1133856" y="109105"/>
                  </a:lnTo>
                  <a:lnTo>
                    <a:pt x="1135011" y="71374"/>
                  </a:lnTo>
                  <a:lnTo>
                    <a:pt x="1147318" y="40563"/>
                  </a:lnTo>
                  <a:lnTo>
                    <a:pt x="1154823" y="15519"/>
                  </a:lnTo>
                  <a:lnTo>
                    <a:pt x="1139202" y="2032"/>
                  </a:lnTo>
                  <a:lnTo>
                    <a:pt x="1106538" y="0"/>
                  </a:lnTo>
                  <a:lnTo>
                    <a:pt x="1062951" y="9271"/>
                  </a:lnTo>
                  <a:lnTo>
                    <a:pt x="1014564" y="29730"/>
                  </a:lnTo>
                  <a:lnTo>
                    <a:pt x="212585" y="460514"/>
                  </a:lnTo>
                  <a:lnTo>
                    <a:pt x="125895" y="457796"/>
                  </a:lnTo>
                  <a:lnTo>
                    <a:pt x="128600" y="490308"/>
                  </a:lnTo>
                  <a:lnTo>
                    <a:pt x="1038948" y="558038"/>
                  </a:lnTo>
                  <a:lnTo>
                    <a:pt x="1502918" y="286867"/>
                  </a:lnTo>
                  <a:close/>
                </a:path>
                <a:path w="2408554" h="1563370">
                  <a:moveTo>
                    <a:pt x="2407970" y="1139520"/>
                  </a:moveTo>
                  <a:lnTo>
                    <a:pt x="2400109" y="1089063"/>
                  </a:lnTo>
                  <a:lnTo>
                    <a:pt x="2380043" y="1043025"/>
                  </a:lnTo>
                  <a:lnTo>
                    <a:pt x="2357272" y="1000696"/>
                  </a:lnTo>
                  <a:lnTo>
                    <a:pt x="2352281" y="972578"/>
                  </a:lnTo>
                  <a:lnTo>
                    <a:pt x="2362530" y="948524"/>
                  </a:lnTo>
                  <a:lnTo>
                    <a:pt x="2385491" y="918375"/>
                  </a:lnTo>
                  <a:lnTo>
                    <a:pt x="2395766" y="887349"/>
                  </a:lnTo>
                  <a:lnTo>
                    <a:pt x="2390089" y="847140"/>
                  </a:lnTo>
                  <a:lnTo>
                    <a:pt x="2370569" y="803922"/>
                  </a:lnTo>
                  <a:lnTo>
                    <a:pt x="2339314" y="763866"/>
                  </a:lnTo>
                  <a:lnTo>
                    <a:pt x="2298420" y="733132"/>
                  </a:lnTo>
                  <a:lnTo>
                    <a:pt x="2250008" y="717892"/>
                  </a:lnTo>
                  <a:lnTo>
                    <a:pt x="0" y="549313"/>
                  </a:lnTo>
                  <a:lnTo>
                    <a:pt x="14808" y="1351876"/>
                  </a:lnTo>
                  <a:lnTo>
                    <a:pt x="640664" y="1411490"/>
                  </a:lnTo>
                  <a:lnTo>
                    <a:pt x="2250008" y="1563204"/>
                  </a:lnTo>
                  <a:lnTo>
                    <a:pt x="2284120" y="1552879"/>
                  </a:lnTo>
                  <a:lnTo>
                    <a:pt x="2299449" y="1521218"/>
                  </a:lnTo>
                  <a:lnTo>
                    <a:pt x="2299525" y="1479384"/>
                  </a:lnTo>
                  <a:lnTo>
                    <a:pt x="2287943" y="1438567"/>
                  </a:lnTo>
                  <a:lnTo>
                    <a:pt x="2279802" y="1398612"/>
                  </a:lnTo>
                  <a:lnTo>
                    <a:pt x="2287930" y="1354594"/>
                  </a:lnTo>
                  <a:lnTo>
                    <a:pt x="2312314" y="1310563"/>
                  </a:lnTo>
                  <a:lnTo>
                    <a:pt x="2352967" y="1270596"/>
                  </a:lnTo>
                  <a:lnTo>
                    <a:pt x="2384907" y="1234973"/>
                  </a:lnTo>
                  <a:lnTo>
                    <a:pt x="2403068" y="1189710"/>
                  </a:lnTo>
                  <a:lnTo>
                    <a:pt x="2407970" y="113952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18025" y="3778669"/>
              <a:ext cx="1153160" cy="355600"/>
            </a:xfrm>
            <a:custGeom>
              <a:avLst/>
              <a:gdLst/>
              <a:ahLst/>
              <a:cxnLst/>
              <a:rect l="l" t="t" r="r" b="b"/>
              <a:pathLst>
                <a:path w="1153160" h="355600">
                  <a:moveTo>
                    <a:pt x="463969" y="0"/>
                  </a:moveTo>
                  <a:lnTo>
                    <a:pt x="0" y="271170"/>
                  </a:lnTo>
                  <a:lnTo>
                    <a:pt x="1146048" y="355168"/>
                  </a:lnTo>
                  <a:lnTo>
                    <a:pt x="1152598" y="347587"/>
                  </a:lnTo>
                  <a:lnTo>
                    <a:pt x="1108039" y="316681"/>
                  </a:lnTo>
                  <a:lnTo>
                    <a:pt x="1065439" y="296911"/>
                  </a:lnTo>
                  <a:lnTo>
                    <a:pt x="1014967" y="276633"/>
                  </a:lnTo>
                  <a:lnTo>
                    <a:pt x="960876" y="257625"/>
                  </a:lnTo>
                  <a:lnTo>
                    <a:pt x="907423" y="241665"/>
                  </a:lnTo>
                  <a:lnTo>
                    <a:pt x="858862" y="230530"/>
                  </a:lnTo>
                  <a:lnTo>
                    <a:pt x="802362" y="217718"/>
                  </a:lnTo>
                  <a:lnTo>
                    <a:pt x="751404" y="200725"/>
                  </a:lnTo>
                  <a:lnTo>
                    <a:pt x="704965" y="179216"/>
                  </a:lnTo>
                  <a:lnTo>
                    <a:pt x="662020" y="152855"/>
                  </a:lnTo>
                  <a:lnTo>
                    <a:pt x="621543" y="121308"/>
                  </a:lnTo>
                  <a:lnTo>
                    <a:pt x="582510" y="84239"/>
                  </a:lnTo>
                  <a:lnTo>
                    <a:pt x="555546" y="58964"/>
                  </a:lnTo>
                  <a:lnTo>
                    <a:pt x="526530" y="36480"/>
                  </a:lnTo>
                  <a:lnTo>
                    <a:pt x="495869" y="16816"/>
                  </a:lnTo>
                  <a:lnTo>
                    <a:pt x="46396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5330" y="4782985"/>
              <a:ext cx="123456" cy="12513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09158" y="4725009"/>
              <a:ext cx="236220" cy="240665"/>
            </a:xfrm>
            <a:custGeom>
              <a:avLst/>
              <a:gdLst/>
              <a:ahLst/>
              <a:cxnLst/>
              <a:rect l="l" t="t" r="r" b="b"/>
              <a:pathLst>
                <a:path w="236220" h="240664">
                  <a:moveTo>
                    <a:pt x="136258" y="3073"/>
                  </a:moveTo>
                  <a:lnTo>
                    <a:pt x="176312" y="20255"/>
                  </a:lnTo>
                  <a:lnTo>
                    <a:pt x="208184" y="49617"/>
                  </a:lnTo>
                  <a:lnTo>
                    <a:pt x="228998" y="87882"/>
                  </a:lnTo>
                  <a:lnTo>
                    <a:pt x="235877" y="131775"/>
                  </a:lnTo>
                  <a:lnTo>
                    <a:pt x="225587" y="177525"/>
                  </a:lnTo>
                  <a:lnTo>
                    <a:pt x="199516" y="213148"/>
                  </a:lnTo>
                  <a:lnTo>
                    <a:pt x="161521" y="235197"/>
                  </a:lnTo>
                  <a:lnTo>
                    <a:pt x="115455" y="240220"/>
                  </a:lnTo>
                  <a:lnTo>
                    <a:pt x="69792" y="226466"/>
                  </a:lnTo>
                  <a:lnTo>
                    <a:pt x="32881" y="197300"/>
                  </a:lnTo>
                  <a:lnTo>
                    <a:pt x="8394" y="156924"/>
                  </a:lnTo>
                  <a:lnTo>
                    <a:pt x="0" y="109537"/>
                  </a:lnTo>
                  <a:lnTo>
                    <a:pt x="9150" y="65958"/>
                  </a:lnTo>
                  <a:lnTo>
                    <a:pt x="32702" y="31175"/>
                  </a:lnTo>
                  <a:lnTo>
                    <a:pt x="67379" y="8189"/>
                  </a:lnTo>
                  <a:lnTo>
                    <a:pt x="109905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0994" y="4502276"/>
              <a:ext cx="214388" cy="21840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0269" y="4753254"/>
              <a:ext cx="123151" cy="12501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094401" y="4695393"/>
              <a:ext cx="235585" cy="240029"/>
            </a:xfrm>
            <a:custGeom>
              <a:avLst/>
              <a:gdLst/>
              <a:ahLst/>
              <a:cxnLst/>
              <a:rect l="l" t="t" r="r" b="b"/>
              <a:pathLst>
                <a:path w="235585" h="240029">
                  <a:moveTo>
                    <a:pt x="135102" y="3060"/>
                  </a:moveTo>
                  <a:lnTo>
                    <a:pt x="175066" y="20220"/>
                  </a:lnTo>
                  <a:lnTo>
                    <a:pt x="206957" y="49537"/>
                  </a:lnTo>
                  <a:lnTo>
                    <a:pt x="227901" y="87744"/>
                  </a:lnTo>
                  <a:lnTo>
                    <a:pt x="235026" y="131572"/>
                  </a:lnTo>
                  <a:lnTo>
                    <a:pt x="225025" y="177245"/>
                  </a:lnTo>
                  <a:lnTo>
                    <a:pt x="199264" y="212828"/>
                  </a:lnTo>
                  <a:lnTo>
                    <a:pt x="161561" y="234868"/>
                  </a:lnTo>
                  <a:lnTo>
                    <a:pt x="115735" y="239915"/>
                  </a:lnTo>
                  <a:lnTo>
                    <a:pt x="70215" y="226192"/>
                  </a:lnTo>
                  <a:lnTo>
                    <a:pt x="33283" y="197078"/>
                  </a:lnTo>
                  <a:lnTo>
                    <a:pt x="8643" y="156744"/>
                  </a:lnTo>
                  <a:lnTo>
                    <a:pt x="0" y="109359"/>
                  </a:lnTo>
                  <a:lnTo>
                    <a:pt x="8867" y="65867"/>
                  </a:lnTo>
                  <a:lnTo>
                    <a:pt x="32110" y="31129"/>
                  </a:lnTo>
                  <a:lnTo>
                    <a:pt x="66485" y="8166"/>
                  </a:lnTo>
                  <a:lnTo>
                    <a:pt x="108750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8066" y="4709795"/>
              <a:ext cx="207657" cy="2114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1530" y="4272115"/>
              <a:ext cx="214845" cy="21979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9961" y="4243692"/>
              <a:ext cx="214096" cy="21949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119867" y="4205414"/>
              <a:ext cx="915669" cy="666750"/>
            </a:xfrm>
            <a:custGeom>
              <a:avLst/>
              <a:gdLst/>
              <a:ahLst/>
              <a:cxnLst/>
              <a:rect l="l" t="t" r="r" b="b"/>
              <a:pathLst>
                <a:path w="915670" h="666750">
                  <a:moveTo>
                    <a:pt x="847242" y="338086"/>
                  </a:moveTo>
                  <a:lnTo>
                    <a:pt x="852517" y="358623"/>
                  </a:lnTo>
                  <a:lnTo>
                    <a:pt x="856302" y="379585"/>
                  </a:lnTo>
                  <a:lnTo>
                    <a:pt x="858542" y="400921"/>
                  </a:lnTo>
                  <a:lnTo>
                    <a:pt x="859180" y="422579"/>
                  </a:lnTo>
                  <a:lnTo>
                    <a:pt x="854766" y="468973"/>
                  </a:lnTo>
                  <a:lnTo>
                    <a:pt x="842958" y="511959"/>
                  </a:lnTo>
                  <a:lnTo>
                    <a:pt x="824425" y="550931"/>
                  </a:lnTo>
                  <a:lnTo>
                    <a:pt x="799833" y="585284"/>
                  </a:lnTo>
                  <a:lnTo>
                    <a:pt x="769850" y="614413"/>
                  </a:lnTo>
                  <a:lnTo>
                    <a:pt x="735142" y="637712"/>
                  </a:lnTo>
                  <a:lnTo>
                    <a:pt x="696378" y="654575"/>
                  </a:lnTo>
                  <a:lnTo>
                    <a:pt x="654223" y="664396"/>
                  </a:lnTo>
                  <a:lnTo>
                    <a:pt x="609346" y="666572"/>
                  </a:lnTo>
                </a:path>
                <a:path w="915670" h="666750">
                  <a:moveTo>
                    <a:pt x="566458" y="238975"/>
                  </a:moveTo>
                  <a:lnTo>
                    <a:pt x="574088" y="238524"/>
                  </a:lnTo>
                  <a:lnTo>
                    <a:pt x="581796" y="238374"/>
                  </a:lnTo>
                  <a:lnTo>
                    <a:pt x="589585" y="238559"/>
                  </a:lnTo>
                  <a:lnTo>
                    <a:pt x="645525" y="250209"/>
                  </a:lnTo>
                  <a:lnTo>
                    <a:pt x="688639" y="272955"/>
                  </a:lnTo>
                  <a:lnTo>
                    <a:pt x="725074" y="305414"/>
                  </a:lnTo>
                  <a:lnTo>
                    <a:pt x="753107" y="345648"/>
                  </a:lnTo>
                  <a:lnTo>
                    <a:pt x="771011" y="391721"/>
                  </a:lnTo>
                  <a:lnTo>
                    <a:pt x="777062" y="441693"/>
                  </a:lnTo>
                  <a:lnTo>
                    <a:pt x="768273" y="496528"/>
                  </a:lnTo>
                  <a:lnTo>
                    <a:pt x="744650" y="543083"/>
                  </a:lnTo>
                  <a:lnTo>
                    <a:pt x="708737" y="579056"/>
                  </a:lnTo>
                  <a:lnTo>
                    <a:pt x="663079" y="602145"/>
                  </a:lnTo>
                </a:path>
                <a:path w="915670" h="666750">
                  <a:moveTo>
                    <a:pt x="586206" y="205841"/>
                  </a:moveTo>
                  <a:lnTo>
                    <a:pt x="539866" y="209475"/>
                  </a:lnTo>
                  <a:lnTo>
                    <a:pt x="497448" y="223205"/>
                  </a:lnTo>
                  <a:lnTo>
                    <a:pt x="460120" y="245934"/>
                  </a:lnTo>
                  <a:lnTo>
                    <a:pt x="429046" y="276565"/>
                  </a:lnTo>
                  <a:lnTo>
                    <a:pt x="405393" y="313999"/>
                  </a:lnTo>
                  <a:lnTo>
                    <a:pt x="390327" y="357139"/>
                  </a:lnTo>
                  <a:lnTo>
                    <a:pt x="385013" y="404888"/>
                  </a:lnTo>
                  <a:lnTo>
                    <a:pt x="386892" y="434553"/>
                  </a:lnTo>
                  <a:lnTo>
                    <a:pt x="392464" y="463334"/>
                  </a:lnTo>
                  <a:lnTo>
                    <a:pt x="401490" y="490953"/>
                  </a:lnTo>
                  <a:lnTo>
                    <a:pt x="413727" y="517131"/>
                  </a:lnTo>
                  <a:lnTo>
                    <a:pt x="361937" y="547433"/>
                  </a:lnTo>
                  <a:lnTo>
                    <a:pt x="331019" y="506198"/>
                  </a:lnTo>
                  <a:lnTo>
                    <a:pt x="305875" y="460926"/>
                  </a:lnTo>
                  <a:lnTo>
                    <a:pt x="287133" y="412319"/>
                  </a:lnTo>
                  <a:lnTo>
                    <a:pt x="275420" y="361076"/>
                  </a:lnTo>
                  <a:lnTo>
                    <a:pt x="271360" y="307898"/>
                  </a:lnTo>
                  <a:lnTo>
                    <a:pt x="271496" y="298895"/>
                  </a:lnTo>
                  <a:lnTo>
                    <a:pt x="271833" y="289972"/>
                  </a:lnTo>
                  <a:lnTo>
                    <a:pt x="272386" y="281116"/>
                  </a:lnTo>
                  <a:lnTo>
                    <a:pt x="273164" y="272313"/>
                  </a:lnTo>
                </a:path>
                <a:path w="915670" h="666750">
                  <a:moveTo>
                    <a:pt x="582345" y="664057"/>
                  </a:moveTo>
                  <a:lnTo>
                    <a:pt x="537502" y="653552"/>
                  </a:lnTo>
                  <a:lnTo>
                    <a:pt x="495439" y="635854"/>
                  </a:lnTo>
                  <a:lnTo>
                    <a:pt x="456825" y="611712"/>
                  </a:lnTo>
                  <a:lnTo>
                    <a:pt x="422325" y="581875"/>
                  </a:lnTo>
                  <a:lnTo>
                    <a:pt x="392606" y="547091"/>
                  </a:lnTo>
                  <a:lnTo>
                    <a:pt x="368335" y="508110"/>
                  </a:lnTo>
                  <a:lnTo>
                    <a:pt x="350178" y="465679"/>
                  </a:lnTo>
                  <a:lnTo>
                    <a:pt x="338802" y="420549"/>
                  </a:lnTo>
                  <a:lnTo>
                    <a:pt x="334873" y="373468"/>
                  </a:lnTo>
                  <a:lnTo>
                    <a:pt x="335792" y="351159"/>
                  </a:lnTo>
                  <a:lnTo>
                    <a:pt x="338435" y="329517"/>
                  </a:lnTo>
                  <a:lnTo>
                    <a:pt x="342746" y="308603"/>
                  </a:lnTo>
                  <a:lnTo>
                    <a:pt x="348665" y="288480"/>
                  </a:lnTo>
                </a:path>
                <a:path w="915670" h="666750">
                  <a:moveTo>
                    <a:pt x="631736" y="608850"/>
                  </a:moveTo>
                  <a:lnTo>
                    <a:pt x="622854" y="609612"/>
                  </a:lnTo>
                  <a:lnTo>
                    <a:pt x="613840" y="609922"/>
                  </a:lnTo>
                  <a:lnTo>
                    <a:pt x="604709" y="609763"/>
                  </a:lnTo>
                  <a:lnTo>
                    <a:pt x="547702" y="598015"/>
                  </a:lnTo>
                  <a:lnTo>
                    <a:pt x="504824" y="575394"/>
                  </a:lnTo>
                  <a:lnTo>
                    <a:pt x="468542" y="543159"/>
                  </a:lnTo>
                  <a:lnTo>
                    <a:pt x="440554" y="503221"/>
                  </a:lnTo>
                  <a:lnTo>
                    <a:pt x="422559" y="457485"/>
                  </a:lnTo>
                  <a:lnTo>
                    <a:pt x="416255" y="407860"/>
                  </a:lnTo>
                  <a:lnTo>
                    <a:pt x="422139" y="361732"/>
                  </a:lnTo>
                  <a:lnTo>
                    <a:pt x="438644" y="320896"/>
                  </a:lnTo>
                  <a:lnTo>
                    <a:pt x="464298" y="286744"/>
                  </a:lnTo>
                  <a:lnTo>
                    <a:pt x="497631" y="260667"/>
                  </a:lnTo>
                  <a:lnTo>
                    <a:pt x="537171" y="244055"/>
                  </a:lnTo>
                </a:path>
                <a:path w="915670" h="666750">
                  <a:moveTo>
                    <a:pt x="120040" y="625614"/>
                  </a:moveTo>
                  <a:lnTo>
                    <a:pt x="105667" y="630243"/>
                  </a:lnTo>
                  <a:lnTo>
                    <a:pt x="90563" y="633209"/>
                  </a:lnTo>
                  <a:lnTo>
                    <a:pt x="74831" y="634422"/>
                  </a:lnTo>
                  <a:lnTo>
                    <a:pt x="58572" y="633793"/>
                  </a:lnTo>
                  <a:lnTo>
                    <a:pt x="43132" y="631501"/>
                  </a:lnTo>
                  <a:lnTo>
                    <a:pt x="28176" y="627641"/>
                  </a:lnTo>
                  <a:lnTo>
                    <a:pt x="13775" y="622308"/>
                  </a:lnTo>
                  <a:lnTo>
                    <a:pt x="0" y="615594"/>
                  </a:lnTo>
                </a:path>
                <a:path w="915670" h="666750">
                  <a:moveTo>
                    <a:pt x="617499" y="3301"/>
                  </a:moveTo>
                  <a:lnTo>
                    <a:pt x="665117" y="14020"/>
                  </a:lnTo>
                  <a:lnTo>
                    <a:pt x="710277" y="31289"/>
                  </a:lnTo>
                  <a:lnTo>
                    <a:pt x="752477" y="54538"/>
                  </a:lnTo>
                  <a:lnTo>
                    <a:pt x="791214" y="83195"/>
                  </a:lnTo>
                  <a:lnTo>
                    <a:pt x="825984" y="116687"/>
                  </a:lnTo>
                  <a:lnTo>
                    <a:pt x="856286" y="154444"/>
                  </a:lnTo>
                  <a:lnTo>
                    <a:pt x="881617" y="195892"/>
                  </a:lnTo>
                  <a:lnTo>
                    <a:pt x="901473" y="240461"/>
                  </a:lnTo>
                  <a:lnTo>
                    <a:pt x="915352" y="287578"/>
                  </a:lnTo>
                </a:path>
                <a:path w="915670" h="666750">
                  <a:moveTo>
                    <a:pt x="279577" y="233273"/>
                  </a:moveTo>
                  <a:lnTo>
                    <a:pt x="293524" y="187935"/>
                  </a:lnTo>
                  <a:lnTo>
                    <a:pt x="313666" y="146257"/>
                  </a:lnTo>
                  <a:lnTo>
                    <a:pt x="339466" y="108753"/>
                  </a:lnTo>
                  <a:lnTo>
                    <a:pt x="370381" y="75933"/>
                  </a:lnTo>
                  <a:lnTo>
                    <a:pt x="405873" y="48308"/>
                  </a:lnTo>
                  <a:lnTo>
                    <a:pt x="445402" y="26391"/>
                  </a:lnTo>
                  <a:lnTo>
                    <a:pt x="488426" y="10693"/>
                  </a:lnTo>
                  <a:lnTo>
                    <a:pt x="534406" y="1725"/>
                  </a:lnTo>
                  <a:lnTo>
                    <a:pt x="582802" y="0"/>
                  </a:lnTo>
                </a:path>
                <a:path w="915670" h="666750">
                  <a:moveTo>
                    <a:pt x="360527" y="259778"/>
                  </a:moveTo>
                  <a:lnTo>
                    <a:pt x="385553" y="219143"/>
                  </a:lnTo>
                  <a:lnTo>
                    <a:pt x="417679" y="184754"/>
                  </a:lnTo>
                  <a:lnTo>
                    <a:pt x="455950" y="157511"/>
                  </a:lnTo>
                  <a:lnTo>
                    <a:pt x="499412" y="138311"/>
                  </a:lnTo>
                  <a:lnTo>
                    <a:pt x="547112" y="128053"/>
                  </a:lnTo>
                  <a:lnTo>
                    <a:pt x="598093" y="127635"/>
                  </a:lnTo>
                  <a:lnTo>
                    <a:pt x="642970" y="135692"/>
                  </a:lnTo>
                  <a:lnTo>
                    <a:pt x="685335" y="150933"/>
                  </a:lnTo>
                  <a:lnTo>
                    <a:pt x="724556" y="172645"/>
                  </a:lnTo>
                  <a:lnTo>
                    <a:pt x="759999" y="200120"/>
                  </a:lnTo>
                  <a:lnTo>
                    <a:pt x="791032" y="232645"/>
                  </a:lnTo>
                  <a:lnTo>
                    <a:pt x="817022" y="269511"/>
                  </a:lnTo>
                  <a:lnTo>
                    <a:pt x="837336" y="310007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72483" y="4582795"/>
              <a:ext cx="210705" cy="21570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063212" y="4544796"/>
              <a:ext cx="259715" cy="271145"/>
            </a:xfrm>
            <a:custGeom>
              <a:avLst/>
              <a:gdLst/>
              <a:ahLst/>
              <a:cxnLst/>
              <a:rect l="l" t="t" r="r" b="b"/>
              <a:pathLst>
                <a:path w="259714" h="271145">
                  <a:moveTo>
                    <a:pt x="132816" y="0"/>
                  </a:moveTo>
                  <a:lnTo>
                    <a:pt x="173338" y="15576"/>
                  </a:lnTo>
                  <a:lnTo>
                    <a:pt x="208118" y="41444"/>
                  </a:lnTo>
                  <a:lnTo>
                    <a:pt x="235291" y="75500"/>
                  </a:lnTo>
                  <a:lnTo>
                    <a:pt x="252993" y="115641"/>
                  </a:lnTo>
                  <a:lnTo>
                    <a:pt x="259359" y="159765"/>
                  </a:lnTo>
                  <a:lnTo>
                    <a:pt x="255604" y="193520"/>
                  </a:lnTo>
                  <a:lnTo>
                    <a:pt x="244779" y="223766"/>
                  </a:lnTo>
                  <a:lnTo>
                    <a:pt x="227744" y="249704"/>
                  </a:lnTo>
                  <a:lnTo>
                    <a:pt x="205359" y="270535"/>
                  </a:lnTo>
                </a:path>
                <a:path w="259714" h="271145">
                  <a:moveTo>
                    <a:pt x="135140" y="31978"/>
                  </a:moveTo>
                  <a:lnTo>
                    <a:pt x="172366" y="49765"/>
                  </a:lnTo>
                  <a:lnTo>
                    <a:pt x="202191" y="78460"/>
                  </a:lnTo>
                  <a:lnTo>
                    <a:pt x="222028" y="115156"/>
                  </a:lnTo>
                  <a:lnTo>
                    <a:pt x="229285" y="156946"/>
                  </a:lnTo>
                  <a:lnTo>
                    <a:pt x="220414" y="201926"/>
                  </a:lnTo>
                  <a:lnTo>
                    <a:pt x="195989" y="236958"/>
                  </a:lnTo>
                  <a:lnTo>
                    <a:pt x="159662" y="258657"/>
                  </a:lnTo>
                  <a:lnTo>
                    <a:pt x="115087" y="263639"/>
                  </a:lnTo>
                  <a:lnTo>
                    <a:pt x="70548" y="250198"/>
                  </a:lnTo>
                  <a:lnTo>
                    <a:pt x="34055" y="221576"/>
                  </a:lnTo>
                  <a:lnTo>
                    <a:pt x="9306" y="181896"/>
                  </a:lnTo>
                  <a:lnTo>
                    <a:pt x="0" y="135280"/>
                  </a:lnTo>
                  <a:lnTo>
                    <a:pt x="7239" y="93998"/>
                  </a:lnTo>
                  <a:lnTo>
                    <a:pt x="27659" y="60558"/>
                  </a:lnTo>
                  <a:lnTo>
                    <a:pt x="58505" y="37584"/>
                  </a:lnTo>
                  <a:lnTo>
                    <a:pt x="97027" y="27698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52506" y="4159021"/>
              <a:ext cx="211912" cy="21864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48719" y="4477029"/>
              <a:ext cx="213740" cy="21821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737569" y="4414786"/>
              <a:ext cx="306070" cy="378460"/>
            </a:xfrm>
            <a:custGeom>
              <a:avLst/>
              <a:gdLst/>
              <a:ahLst/>
              <a:cxnLst/>
              <a:rect l="l" t="t" r="r" b="b"/>
              <a:pathLst>
                <a:path w="306070" h="378460">
                  <a:moveTo>
                    <a:pt x="303682" y="114173"/>
                  </a:moveTo>
                  <a:lnTo>
                    <a:pt x="304741" y="125359"/>
                  </a:lnTo>
                  <a:lnTo>
                    <a:pt x="305509" y="136601"/>
                  </a:lnTo>
                  <a:lnTo>
                    <a:pt x="305941" y="147880"/>
                  </a:lnTo>
                  <a:lnTo>
                    <a:pt x="305993" y="159181"/>
                  </a:lnTo>
                  <a:lnTo>
                    <a:pt x="301568" y="210555"/>
                  </a:lnTo>
                  <a:lnTo>
                    <a:pt x="289839" y="258656"/>
                  </a:lnTo>
                  <a:lnTo>
                    <a:pt x="271387" y="302970"/>
                  </a:lnTo>
                  <a:lnTo>
                    <a:pt x="246792" y="342979"/>
                  </a:lnTo>
                  <a:lnTo>
                    <a:pt x="216636" y="378167"/>
                  </a:lnTo>
                  <a:lnTo>
                    <a:pt x="163004" y="338455"/>
                  </a:lnTo>
                  <a:lnTo>
                    <a:pt x="174634" y="315209"/>
                  </a:lnTo>
                  <a:lnTo>
                    <a:pt x="183294" y="290110"/>
                  </a:lnTo>
                  <a:lnTo>
                    <a:pt x="188755" y="263361"/>
                  </a:lnTo>
                  <a:lnTo>
                    <a:pt x="190792" y="235165"/>
                  </a:lnTo>
                  <a:lnTo>
                    <a:pt x="186224" y="187470"/>
                  </a:lnTo>
                  <a:lnTo>
                    <a:pt x="172325" y="142471"/>
                  </a:lnTo>
                  <a:lnTo>
                    <a:pt x="150155" y="101371"/>
                  </a:lnTo>
                  <a:lnTo>
                    <a:pt x="120777" y="65372"/>
                  </a:lnTo>
                  <a:lnTo>
                    <a:pt x="85250" y="35676"/>
                  </a:lnTo>
                  <a:lnTo>
                    <a:pt x="44638" y="13484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22887" y="4739474"/>
              <a:ext cx="208394" cy="21164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375558" y="3982021"/>
              <a:ext cx="2095500" cy="220345"/>
            </a:xfrm>
            <a:custGeom>
              <a:avLst/>
              <a:gdLst/>
              <a:ahLst/>
              <a:cxnLst/>
              <a:rect l="l" t="t" r="r" b="b"/>
              <a:pathLst>
                <a:path w="2095500" h="220345">
                  <a:moveTo>
                    <a:pt x="2088642" y="150393"/>
                  </a:moveTo>
                  <a:lnTo>
                    <a:pt x="86614" y="0"/>
                  </a:lnTo>
                  <a:lnTo>
                    <a:pt x="3517" y="59093"/>
                  </a:lnTo>
                  <a:lnTo>
                    <a:pt x="0" y="124053"/>
                  </a:lnTo>
                </a:path>
                <a:path w="2095500" h="220345">
                  <a:moveTo>
                    <a:pt x="3517" y="59093"/>
                  </a:moveTo>
                  <a:lnTo>
                    <a:pt x="2095080" y="22004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65407" y="1971021"/>
              <a:ext cx="2870301" cy="307194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521963" y="2457373"/>
              <a:ext cx="2256155" cy="231775"/>
            </a:xfrm>
            <a:custGeom>
              <a:avLst/>
              <a:gdLst/>
              <a:ahLst/>
              <a:cxnLst/>
              <a:rect l="l" t="t" r="r" b="b"/>
              <a:pathLst>
                <a:path w="2256154" h="231775">
                  <a:moveTo>
                    <a:pt x="2249335" y="161925"/>
                  </a:moveTo>
                  <a:lnTo>
                    <a:pt x="86613" y="0"/>
                  </a:lnTo>
                  <a:lnTo>
                    <a:pt x="3505" y="59105"/>
                  </a:lnTo>
                  <a:lnTo>
                    <a:pt x="0" y="124078"/>
                  </a:lnTo>
                </a:path>
                <a:path w="2256154" h="231775">
                  <a:moveTo>
                    <a:pt x="3505" y="59105"/>
                  </a:moveTo>
                  <a:lnTo>
                    <a:pt x="2255774" y="2315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16089" y="1996719"/>
              <a:ext cx="2961216" cy="1539811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7970686" y="5936640"/>
            <a:ext cx="1956435" cy="2909570"/>
            <a:chOff x="2916085" y="5936640"/>
            <a:chExt cx="1956435" cy="2909570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16085" y="8242515"/>
              <a:ext cx="1953234" cy="60314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223133" y="5978753"/>
              <a:ext cx="1592580" cy="2574925"/>
            </a:xfrm>
            <a:custGeom>
              <a:avLst/>
              <a:gdLst/>
              <a:ahLst/>
              <a:cxnLst/>
              <a:rect l="l" t="t" r="r" b="b"/>
              <a:pathLst>
                <a:path w="1592579" h="2574925">
                  <a:moveTo>
                    <a:pt x="0" y="0"/>
                  </a:moveTo>
                  <a:lnTo>
                    <a:pt x="0" y="2282698"/>
                  </a:lnTo>
                  <a:lnTo>
                    <a:pt x="1592084" y="2574582"/>
                  </a:lnTo>
                  <a:lnTo>
                    <a:pt x="1592084" y="180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23133" y="5978753"/>
              <a:ext cx="1592580" cy="2574925"/>
            </a:xfrm>
            <a:custGeom>
              <a:avLst/>
              <a:gdLst/>
              <a:ahLst/>
              <a:cxnLst/>
              <a:rect l="l" t="t" r="r" b="b"/>
              <a:pathLst>
                <a:path w="1592579" h="2574925">
                  <a:moveTo>
                    <a:pt x="0" y="2282698"/>
                  </a:moveTo>
                  <a:lnTo>
                    <a:pt x="0" y="0"/>
                  </a:lnTo>
                  <a:lnTo>
                    <a:pt x="1592084" y="180479"/>
                  </a:lnTo>
                  <a:lnTo>
                    <a:pt x="1592084" y="2574582"/>
                  </a:lnTo>
                  <a:lnTo>
                    <a:pt x="0" y="2282698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23133" y="5978753"/>
              <a:ext cx="1592580" cy="2574925"/>
            </a:xfrm>
            <a:custGeom>
              <a:avLst/>
              <a:gdLst/>
              <a:ahLst/>
              <a:cxnLst/>
              <a:rect l="l" t="t" r="r" b="b"/>
              <a:pathLst>
                <a:path w="1592579" h="2574925">
                  <a:moveTo>
                    <a:pt x="0" y="2282698"/>
                  </a:moveTo>
                  <a:lnTo>
                    <a:pt x="0" y="0"/>
                  </a:lnTo>
                  <a:lnTo>
                    <a:pt x="1592084" y="180479"/>
                  </a:lnTo>
                  <a:lnTo>
                    <a:pt x="1592084" y="2574582"/>
                  </a:lnTo>
                  <a:lnTo>
                    <a:pt x="0" y="22826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80701" y="6370802"/>
              <a:ext cx="462915" cy="1795780"/>
            </a:xfrm>
            <a:custGeom>
              <a:avLst/>
              <a:gdLst/>
              <a:ahLst/>
              <a:cxnLst/>
              <a:rect l="l" t="t" r="r" b="b"/>
              <a:pathLst>
                <a:path w="462914" h="1795779">
                  <a:moveTo>
                    <a:pt x="326525" y="1679778"/>
                  </a:moveTo>
                  <a:lnTo>
                    <a:pt x="107124" y="1679778"/>
                  </a:lnTo>
                  <a:lnTo>
                    <a:pt x="159448" y="1688871"/>
                  </a:lnTo>
                  <a:lnTo>
                    <a:pt x="159448" y="1742186"/>
                  </a:lnTo>
                  <a:lnTo>
                    <a:pt x="462813" y="1795564"/>
                  </a:lnTo>
                  <a:lnTo>
                    <a:pt x="462813" y="1706892"/>
                  </a:lnTo>
                  <a:lnTo>
                    <a:pt x="342493" y="1686039"/>
                  </a:lnTo>
                  <a:lnTo>
                    <a:pt x="326525" y="1679778"/>
                  </a:lnTo>
                  <a:close/>
                </a:path>
                <a:path w="462914" h="1795779">
                  <a:moveTo>
                    <a:pt x="0" y="0"/>
                  </a:moveTo>
                  <a:lnTo>
                    <a:pt x="0" y="1714106"/>
                  </a:lnTo>
                  <a:lnTo>
                    <a:pt x="107124" y="1732953"/>
                  </a:lnTo>
                  <a:lnTo>
                    <a:pt x="107124" y="1679778"/>
                  </a:lnTo>
                  <a:lnTo>
                    <a:pt x="326525" y="1679778"/>
                  </a:lnTo>
                  <a:lnTo>
                    <a:pt x="311729" y="1673976"/>
                  </a:lnTo>
                  <a:lnTo>
                    <a:pt x="286631" y="1651279"/>
                  </a:lnTo>
                  <a:lnTo>
                    <a:pt x="269722" y="1621124"/>
                  </a:lnTo>
                  <a:lnTo>
                    <a:pt x="263525" y="1586687"/>
                  </a:lnTo>
                  <a:lnTo>
                    <a:pt x="263525" y="1435239"/>
                  </a:lnTo>
                  <a:lnTo>
                    <a:pt x="159448" y="1435239"/>
                  </a:lnTo>
                  <a:lnTo>
                    <a:pt x="107124" y="1426502"/>
                  </a:lnTo>
                  <a:lnTo>
                    <a:pt x="107124" y="1312405"/>
                  </a:lnTo>
                  <a:lnTo>
                    <a:pt x="321512" y="1312405"/>
                  </a:lnTo>
                  <a:lnTo>
                    <a:pt x="311729" y="1308674"/>
                  </a:lnTo>
                  <a:lnTo>
                    <a:pt x="286631" y="1286236"/>
                  </a:lnTo>
                  <a:lnTo>
                    <a:pt x="269722" y="1256255"/>
                  </a:lnTo>
                  <a:lnTo>
                    <a:pt x="263525" y="1221892"/>
                  </a:lnTo>
                  <a:lnTo>
                    <a:pt x="263525" y="1077379"/>
                  </a:lnTo>
                  <a:lnTo>
                    <a:pt x="159448" y="1077379"/>
                  </a:lnTo>
                  <a:lnTo>
                    <a:pt x="107124" y="1069213"/>
                  </a:lnTo>
                  <a:lnTo>
                    <a:pt x="107124" y="955090"/>
                  </a:lnTo>
                  <a:lnTo>
                    <a:pt x="344841" y="955090"/>
                  </a:lnTo>
                  <a:lnTo>
                    <a:pt x="342493" y="954735"/>
                  </a:lnTo>
                  <a:lnTo>
                    <a:pt x="311739" y="943360"/>
                  </a:lnTo>
                  <a:lnTo>
                    <a:pt x="286640" y="921210"/>
                  </a:lnTo>
                  <a:lnTo>
                    <a:pt x="269725" y="891416"/>
                  </a:lnTo>
                  <a:lnTo>
                    <a:pt x="263525" y="857110"/>
                  </a:lnTo>
                  <a:lnTo>
                    <a:pt x="263525" y="709422"/>
                  </a:lnTo>
                  <a:lnTo>
                    <a:pt x="159448" y="709422"/>
                  </a:lnTo>
                  <a:lnTo>
                    <a:pt x="107124" y="701852"/>
                  </a:lnTo>
                  <a:lnTo>
                    <a:pt x="107124" y="587743"/>
                  </a:lnTo>
                  <a:lnTo>
                    <a:pt x="338711" y="587743"/>
                  </a:lnTo>
                  <a:lnTo>
                    <a:pt x="311729" y="578047"/>
                  </a:lnTo>
                  <a:lnTo>
                    <a:pt x="286631" y="556169"/>
                  </a:lnTo>
                  <a:lnTo>
                    <a:pt x="269722" y="526564"/>
                  </a:lnTo>
                  <a:lnTo>
                    <a:pt x="263525" y="492328"/>
                  </a:lnTo>
                  <a:lnTo>
                    <a:pt x="263525" y="336448"/>
                  </a:lnTo>
                  <a:lnTo>
                    <a:pt x="159448" y="336448"/>
                  </a:lnTo>
                  <a:lnTo>
                    <a:pt x="107124" y="329450"/>
                  </a:lnTo>
                  <a:lnTo>
                    <a:pt x="107124" y="215353"/>
                  </a:lnTo>
                  <a:lnTo>
                    <a:pt x="451086" y="215353"/>
                  </a:lnTo>
                  <a:lnTo>
                    <a:pt x="342493" y="201358"/>
                  </a:lnTo>
                  <a:lnTo>
                    <a:pt x="311729" y="190675"/>
                  </a:lnTo>
                  <a:lnTo>
                    <a:pt x="286631" y="169094"/>
                  </a:lnTo>
                  <a:lnTo>
                    <a:pt x="269722" y="139682"/>
                  </a:lnTo>
                  <a:lnTo>
                    <a:pt x="263525" y="105511"/>
                  </a:lnTo>
                  <a:lnTo>
                    <a:pt x="263525" y="32689"/>
                  </a:lnTo>
                  <a:lnTo>
                    <a:pt x="0" y="0"/>
                  </a:lnTo>
                  <a:close/>
                </a:path>
                <a:path w="462914" h="1795779">
                  <a:moveTo>
                    <a:pt x="321512" y="1312405"/>
                  </a:moveTo>
                  <a:lnTo>
                    <a:pt x="107124" y="1312405"/>
                  </a:lnTo>
                  <a:lnTo>
                    <a:pt x="159448" y="1320952"/>
                  </a:lnTo>
                  <a:lnTo>
                    <a:pt x="159448" y="1435239"/>
                  </a:lnTo>
                  <a:lnTo>
                    <a:pt x="263525" y="1435239"/>
                  </a:lnTo>
                  <a:lnTo>
                    <a:pt x="263525" y="1395704"/>
                  </a:lnTo>
                  <a:lnTo>
                    <a:pt x="462813" y="1395704"/>
                  </a:lnTo>
                  <a:lnTo>
                    <a:pt x="462813" y="1339926"/>
                  </a:lnTo>
                  <a:lnTo>
                    <a:pt x="342493" y="1320406"/>
                  </a:lnTo>
                  <a:lnTo>
                    <a:pt x="321512" y="1312405"/>
                  </a:lnTo>
                  <a:close/>
                </a:path>
                <a:path w="462914" h="1795779">
                  <a:moveTo>
                    <a:pt x="462813" y="1395704"/>
                  </a:moveTo>
                  <a:lnTo>
                    <a:pt x="263525" y="1395704"/>
                  </a:lnTo>
                  <a:lnTo>
                    <a:pt x="462813" y="1428584"/>
                  </a:lnTo>
                  <a:lnTo>
                    <a:pt x="462813" y="1395704"/>
                  </a:lnTo>
                  <a:close/>
                </a:path>
                <a:path w="462914" h="1795779">
                  <a:moveTo>
                    <a:pt x="344841" y="955090"/>
                  </a:moveTo>
                  <a:lnTo>
                    <a:pt x="107124" y="955090"/>
                  </a:lnTo>
                  <a:lnTo>
                    <a:pt x="159448" y="963079"/>
                  </a:lnTo>
                  <a:lnTo>
                    <a:pt x="159448" y="1077379"/>
                  </a:lnTo>
                  <a:lnTo>
                    <a:pt x="263525" y="1077379"/>
                  </a:lnTo>
                  <a:lnTo>
                    <a:pt x="263525" y="1030922"/>
                  </a:lnTo>
                  <a:lnTo>
                    <a:pt x="462813" y="1030922"/>
                  </a:lnTo>
                  <a:lnTo>
                    <a:pt x="462813" y="972959"/>
                  </a:lnTo>
                  <a:lnTo>
                    <a:pt x="344841" y="955090"/>
                  </a:lnTo>
                  <a:close/>
                </a:path>
                <a:path w="462914" h="1795779">
                  <a:moveTo>
                    <a:pt x="462813" y="1030922"/>
                  </a:moveTo>
                  <a:lnTo>
                    <a:pt x="263525" y="1030922"/>
                  </a:lnTo>
                  <a:lnTo>
                    <a:pt x="462813" y="1061618"/>
                  </a:lnTo>
                  <a:lnTo>
                    <a:pt x="462813" y="1030922"/>
                  </a:lnTo>
                  <a:close/>
                </a:path>
                <a:path w="462914" h="1795779">
                  <a:moveTo>
                    <a:pt x="338711" y="587743"/>
                  </a:moveTo>
                  <a:lnTo>
                    <a:pt x="107124" y="587743"/>
                  </a:lnTo>
                  <a:lnTo>
                    <a:pt x="159448" y="595147"/>
                  </a:lnTo>
                  <a:lnTo>
                    <a:pt x="159448" y="709422"/>
                  </a:lnTo>
                  <a:lnTo>
                    <a:pt x="263525" y="709422"/>
                  </a:lnTo>
                  <a:lnTo>
                    <a:pt x="263525" y="666153"/>
                  </a:lnTo>
                  <a:lnTo>
                    <a:pt x="462813" y="666153"/>
                  </a:lnTo>
                  <a:lnTo>
                    <a:pt x="462813" y="605993"/>
                  </a:lnTo>
                  <a:lnTo>
                    <a:pt x="342493" y="589102"/>
                  </a:lnTo>
                  <a:lnTo>
                    <a:pt x="338711" y="587743"/>
                  </a:lnTo>
                  <a:close/>
                </a:path>
                <a:path w="462914" h="1795779">
                  <a:moveTo>
                    <a:pt x="462813" y="666153"/>
                  </a:moveTo>
                  <a:lnTo>
                    <a:pt x="263525" y="666153"/>
                  </a:lnTo>
                  <a:lnTo>
                    <a:pt x="462813" y="694664"/>
                  </a:lnTo>
                  <a:lnTo>
                    <a:pt x="462813" y="666153"/>
                  </a:lnTo>
                  <a:close/>
                </a:path>
                <a:path w="462914" h="1795779">
                  <a:moveTo>
                    <a:pt x="451086" y="215353"/>
                  </a:moveTo>
                  <a:lnTo>
                    <a:pt x="107124" y="215353"/>
                  </a:lnTo>
                  <a:lnTo>
                    <a:pt x="159448" y="222161"/>
                  </a:lnTo>
                  <a:lnTo>
                    <a:pt x="159448" y="336448"/>
                  </a:lnTo>
                  <a:lnTo>
                    <a:pt x="263525" y="336448"/>
                  </a:lnTo>
                  <a:lnTo>
                    <a:pt x="263525" y="289737"/>
                  </a:lnTo>
                  <a:lnTo>
                    <a:pt x="462813" y="289737"/>
                  </a:lnTo>
                  <a:lnTo>
                    <a:pt x="462813" y="216865"/>
                  </a:lnTo>
                  <a:lnTo>
                    <a:pt x="451086" y="215353"/>
                  </a:lnTo>
                  <a:close/>
                </a:path>
                <a:path w="462914" h="1795779">
                  <a:moveTo>
                    <a:pt x="462813" y="289737"/>
                  </a:moveTo>
                  <a:lnTo>
                    <a:pt x="263525" y="289737"/>
                  </a:lnTo>
                  <a:lnTo>
                    <a:pt x="462813" y="316001"/>
                  </a:lnTo>
                  <a:lnTo>
                    <a:pt x="462813" y="289737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80701" y="6370802"/>
              <a:ext cx="462915" cy="1795780"/>
            </a:xfrm>
            <a:custGeom>
              <a:avLst/>
              <a:gdLst/>
              <a:ahLst/>
              <a:cxnLst/>
              <a:rect l="l" t="t" r="r" b="b"/>
              <a:pathLst>
                <a:path w="462914" h="1795779">
                  <a:moveTo>
                    <a:pt x="159448" y="336448"/>
                  </a:moveTo>
                  <a:lnTo>
                    <a:pt x="107124" y="329450"/>
                  </a:lnTo>
                  <a:lnTo>
                    <a:pt x="107124" y="215353"/>
                  </a:lnTo>
                  <a:lnTo>
                    <a:pt x="159448" y="222161"/>
                  </a:lnTo>
                  <a:lnTo>
                    <a:pt x="159448" y="336448"/>
                  </a:lnTo>
                  <a:close/>
                </a:path>
                <a:path w="462914" h="1795779">
                  <a:moveTo>
                    <a:pt x="159448" y="709422"/>
                  </a:moveTo>
                  <a:lnTo>
                    <a:pt x="107124" y="701852"/>
                  </a:lnTo>
                  <a:lnTo>
                    <a:pt x="107124" y="587743"/>
                  </a:lnTo>
                  <a:lnTo>
                    <a:pt x="159448" y="595147"/>
                  </a:lnTo>
                  <a:lnTo>
                    <a:pt x="159448" y="709422"/>
                  </a:lnTo>
                  <a:close/>
                </a:path>
                <a:path w="462914" h="1795779">
                  <a:moveTo>
                    <a:pt x="159448" y="1077379"/>
                  </a:moveTo>
                  <a:lnTo>
                    <a:pt x="107124" y="1069213"/>
                  </a:lnTo>
                  <a:lnTo>
                    <a:pt x="107124" y="955090"/>
                  </a:lnTo>
                  <a:lnTo>
                    <a:pt x="159448" y="963079"/>
                  </a:lnTo>
                  <a:lnTo>
                    <a:pt x="159448" y="1077379"/>
                  </a:lnTo>
                  <a:close/>
                </a:path>
                <a:path w="462914" h="1795779">
                  <a:moveTo>
                    <a:pt x="159448" y="1435239"/>
                  </a:moveTo>
                  <a:lnTo>
                    <a:pt x="107124" y="1426502"/>
                  </a:lnTo>
                  <a:lnTo>
                    <a:pt x="107124" y="1312405"/>
                  </a:lnTo>
                  <a:lnTo>
                    <a:pt x="159448" y="1320952"/>
                  </a:lnTo>
                  <a:lnTo>
                    <a:pt x="159448" y="1435239"/>
                  </a:lnTo>
                  <a:close/>
                </a:path>
                <a:path w="462914" h="1795779">
                  <a:moveTo>
                    <a:pt x="462813" y="316001"/>
                  </a:moveTo>
                  <a:lnTo>
                    <a:pt x="462813" y="216865"/>
                  </a:lnTo>
                  <a:lnTo>
                    <a:pt x="342493" y="201358"/>
                  </a:lnTo>
                  <a:lnTo>
                    <a:pt x="311729" y="190675"/>
                  </a:lnTo>
                  <a:lnTo>
                    <a:pt x="286631" y="169094"/>
                  </a:lnTo>
                  <a:lnTo>
                    <a:pt x="269722" y="139682"/>
                  </a:lnTo>
                  <a:lnTo>
                    <a:pt x="263525" y="105511"/>
                  </a:lnTo>
                  <a:lnTo>
                    <a:pt x="263525" y="32689"/>
                  </a:lnTo>
                  <a:lnTo>
                    <a:pt x="0" y="0"/>
                  </a:lnTo>
                  <a:lnTo>
                    <a:pt x="0" y="1714106"/>
                  </a:lnTo>
                  <a:lnTo>
                    <a:pt x="107124" y="1732953"/>
                  </a:lnTo>
                  <a:lnTo>
                    <a:pt x="107124" y="1679778"/>
                  </a:lnTo>
                  <a:lnTo>
                    <a:pt x="159448" y="1688871"/>
                  </a:lnTo>
                  <a:lnTo>
                    <a:pt x="159448" y="1742186"/>
                  </a:lnTo>
                  <a:lnTo>
                    <a:pt x="462813" y="1795564"/>
                  </a:lnTo>
                  <a:lnTo>
                    <a:pt x="462813" y="1706892"/>
                  </a:lnTo>
                  <a:lnTo>
                    <a:pt x="342493" y="1686039"/>
                  </a:lnTo>
                  <a:lnTo>
                    <a:pt x="311729" y="1673976"/>
                  </a:lnTo>
                  <a:lnTo>
                    <a:pt x="286631" y="1651279"/>
                  </a:lnTo>
                  <a:lnTo>
                    <a:pt x="269722" y="1621124"/>
                  </a:lnTo>
                  <a:lnTo>
                    <a:pt x="263525" y="1586687"/>
                  </a:lnTo>
                  <a:lnTo>
                    <a:pt x="263525" y="1395704"/>
                  </a:lnTo>
                  <a:lnTo>
                    <a:pt x="462813" y="1428584"/>
                  </a:lnTo>
                  <a:lnTo>
                    <a:pt x="462813" y="1339926"/>
                  </a:lnTo>
                  <a:lnTo>
                    <a:pt x="342493" y="1320406"/>
                  </a:lnTo>
                  <a:lnTo>
                    <a:pt x="286631" y="1286236"/>
                  </a:lnTo>
                  <a:lnTo>
                    <a:pt x="263525" y="1221892"/>
                  </a:lnTo>
                  <a:lnTo>
                    <a:pt x="263525" y="1030922"/>
                  </a:lnTo>
                  <a:lnTo>
                    <a:pt x="462813" y="1061618"/>
                  </a:lnTo>
                  <a:lnTo>
                    <a:pt x="462813" y="972959"/>
                  </a:lnTo>
                  <a:lnTo>
                    <a:pt x="342493" y="954735"/>
                  </a:lnTo>
                  <a:lnTo>
                    <a:pt x="286640" y="921210"/>
                  </a:lnTo>
                  <a:lnTo>
                    <a:pt x="263525" y="857110"/>
                  </a:lnTo>
                  <a:lnTo>
                    <a:pt x="263525" y="666153"/>
                  </a:lnTo>
                  <a:lnTo>
                    <a:pt x="462813" y="694664"/>
                  </a:lnTo>
                  <a:lnTo>
                    <a:pt x="462813" y="605993"/>
                  </a:lnTo>
                  <a:lnTo>
                    <a:pt x="342493" y="589102"/>
                  </a:lnTo>
                  <a:lnTo>
                    <a:pt x="286631" y="556169"/>
                  </a:lnTo>
                  <a:lnTo>
                    <a:pt x="263525" y="492328"/>
                  </a:lnTo>
                  <a:lnTo>
                    <a:pt x="263525" y="289737"/>
                  </a:lnTo>
                  <a:lnTo>
                    <a:pt x="462813" y="3160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14737" y="6437820"/>
              <a:ext cx="504825" cy="2020570"/>
            </a:xfrm>
            <a:custGeom>
              <a:avLst/>
              <a:gdLst/>
              <a:ahLst/>
              <a:cxnLst/>
              <a:rect l="l" t="t" r="r" b="b"/>
              <a:pathLst>
                <a:path w="504825" h="2020570">
                  <a:moveTo>
                    <a:pt x="504431" y="1881390"/>
                  </a:moveTo>
                  <a:lnTo>
                    <a:pt x="316356" y="1881390"/>
                  </a:lnTo>
                  <a:lnTo>
                    <a:pt x="370420" y="1891106"/>
                  </a:lnTo>
                  <a:lnTo>
                    <a:pt x="370420" y="1995614"/>
                  </a:lnTo>
                  <a:lnTo>
                    <a:pt x="504431" y="2020100"/>
                  </a:lnTo>
                  <a:lnTo>
                    <a:pt x="504431" y="1881390"/>
                  </a:lnTo>
                  <a:close/>
                </a:path>
                <a:path w="504825" h="2020570">
                  <a:moveTo>
                    <a:pt x="0" y="1797913"/>
                  </a:moveTo>
                  <a:lnTo>
                    <a:pt x="0" y="1927974"/>
                  </a:lnTo>
                  <a:lnTo>
                    <a:pt x="316356" y="1985759"/>
                  </a:lnTo>
                  <a:lnTo>
                    <a:pt x="316356" y="1881390"/>
                  </a:lnTo>
                  <a:lnTo>
                    <a:pt x="504431" y="1881390"/>
                  </a:lnTo>
                  <a:lnTo>
                    <a:pt x="504431" y="1819503"/>
                  </a:lnTo>
                  <a:lnTo>
                    <a:pt x="120840" y="1819503"/>
                  </a:lnTo>
                  <a:lnTo>
                    <a:pt x="0" y="1797913"/>
                  </a:lnTo>
                  <a:close/>
                </a:path>
                <a:path w="504825" h="2020570">
                  <a:moveTo>
                    <a:pt x="0" y="1432229"/>
                  </a:moveTo>
                  <a:lnTo>
                    <a:pt x="0" y="1524889"/>
                  </a:lnTo>
                  <a:lnTo>
                    <a:pt x="200748" y="1559115"/>
                  </a:lnTo>
                  <a:lnTo>
                    <a:pt x="200748" y="1747392"/>
                  </a:lnTo>
                  <a:lnTo>
                    <a:pt x="194458" y="1779902"/>
                  </a:lnTo>
                  <a:lnTo>
                    <a:pt x="177315" y="1804298"/>
                  </a:lnTo>
                  <a:lnTo>
                    <a:pt x="151912" y="1818269"/>
                  </a:lnTo>
                  <a:lnTo>
                    <a:pt x="120840" y="1819503"/>
                  </a:lnTo>
                  <a:lnTo>
                    <a:pt x="504431" y="1819503"/>
                  </a:lnTo>
                  <a:lnTo>
                    <a:pt x="504431" y="1633270"/>
                  </a:lnTo>
                  <a:lnTo>
                    <a:pt x="370420" y="1633270"/>
                  </a:lnTo>
                  <a:lnTo>
                    <a:pt x="316356" y="1623974"/>
                  </a:lnTo>
                  <a:lnTo>
                    <a:pt x="316356" y="1507997"/>
                  </a:lnTo>
                  <a:lnTo>
                    <a:pt x="504431" y="1507998"/>
                  </a:lnTo>
                  <a:lnTo>
                    <a:pt x="504431" y="1452511"/>
                  </a:lnTo>
                  <a:lnTo>
                    <a:pt x="120840" y="1452511"/>
                  </a:lnTo>
                  <a:lnTo>
                    <a:pt x="0" y="1432229"/>
                  </a:lnTo>
                  <a:close/>
                </a:path>
                <a:path w="504825" h="2020570">
                  <a:moveTo>
                    <a:pt x="504431" y="1507998"/>
                  </a:moveTo>
                  <a:lnTo>
                    <a:pt x="316356" y="1507997"/>
                  </a:lnTo>
                  <a:lnTo>
                    <a:pt x="370420" y="1517103"/>
                  </a:lnTo>
                  <a:lnTo>
                    <a:pt x="370420" y="1633270"/>
                  </a:lnTo>
                  <a:lnTo>
                    <a:pt x="504431" y="1633270"/>
                  </a:lnTo>
                  <a:lnTo>
                    <a:pt x="504431" y="1507998"/>
                  </a:lnTo>
                  <a:close/>
                </a:path>
                <a:path w="504825" h="2020570">
                  <a:moveTo>
                    <a:pt x="0" y="1066533"/>
                  </a:moveTo>
                  <a:lnTo>
                    <a:pt x="0" y="1159205"/>
                  </a:lnTo>
                  <a:lnTo>
                    <a:pt x="200748" y="1191221"/>
                  </a:lnTo>
                  <a:lnTo>
                    <a:pt x="200748" y="1379499"/>
                  </a:lnTo>
                  <a:lnTo>
                    <a:pt x="194458" y="1412065"/>
                  </a:lnTo>
                  <a:lnTo>
                    <a:pt x="177315" y="1436660"/>
                  </a:lnTo>
                  <a:lnTo>
                    <a:pt x="151912" y="1450927"/>
                  </a:lnTo>
                  <a:lnTo>
                    <a:pt x="120840" y="1452511"/>
                  </a:lnTo>
                  <a:lnTo>
                    <a:pt x="504431" y="1452511"/>
                  </a:lnTo>
                  <a:lnTo>
                    <a:pt x="504431" y="1269504"/>
                  </a:lnTo>
                  <a:lnTo>
                    <a:pt x="370420" y="1269504"/>
                  </a:lnTo>
                  <a:lnTo>
                    <a:pt x="316356" y="1260805"/>
                  </a:lnTo>
                  <a:lnTo>
                    <a:pt x="316356" y="1144841"/>
                  </a:lnTo>
                  <a:lnTo>
                    <a:pt x="504431" y="1144841"/>
                  </a:lnTo>
                  <a:lnTo>
                    <a:pt x="504431" y="1085507"/>
                  </a:lnTo>
                  <a:lnTo>
                    <a:pt x="120840" y="1085507"/>
                  </a:lnTo>
                  <a:lnTo>
                    <a:pt x="0" y="1066533"/>
                  </a:lnTo>
                  <a:close/>
                </a:path>
                <a:path w="504825" h="2020570">
                  <a:moveTo>
                    <a:pt x="504431" y="1144841"/>
                  </a:moveTo>
                  <a:lnTo>
                    <a:pt x="316356" y="1144841"/>
                  </a:lnTo>
                  <a:lnTo>
                    <a:pt x="370420" y="1153350"/>
                  </a:lnTo>
                  <a:lnTo>
                    <a:pt x="370420" y="1269504"/>
                  </a:lnTo>
                  <a:lnTo>
                    <a:pt x="504431" y="1269504"/>
                  </a:lnTo>
                  <a:lnTo>
                    <a:pt x="504431" y="1144841"/>
                  </a:lnTo>
                  <a:close/>
                </a:path>
                <a:path w="504825" h="2020570">
                  <a:moveTo>
                    <a:pt x="0" y="700887"/>
                  </a:moveTo>
                  <a:lnTo>
                    <a:pt x="0" y="793508"/>
                  </a:lnTo>
                  <a:lnTo>
                    <a:pt x="200748" y="823328"/>
                  </a:lnTo>
                  <a:lnTo>
                    <a:pt x="200748" y="1011605"/>
                  </a:lnTo>
                  <a:lnTo>
                    <a:pt x="194458" y="1044255"/>
                  </a:lnTo>
                  <a:lnTo>
                    <a:pt x="177315" y="1069035"/>
                  </a:lnTo>
                  <a:lnTo>
                    <a:pt x="151912" y="1083575"/>
                  </a:lnTo>
                  <a:lnTo>
                    <a:pt x="120840" y="1085507"/>
                  </a:lnTo>
                  <a:lnTo>
                    <a:pt x="504431" y="1085507"/>
                  </a:lnTo>
                  <a:lnTo>
                    <a:pt x="504431" y="895527"/>
                  </a:lnTo>
                  <a:lnTo>
                    <a:pt x="370420" y="895527"/>
                  </a:lnTo>
                  <a:lnTo>
                    <a:pt x="316356" y="887412"/>
                  </a:lnTo>
                  <a:lnTo>
                    <a:pt x="316356" y="771436"/>
                  </a:lnTo>
                  <a:lnTo>
                    <a:pt x="504431" y="771436"/>
                  </a:lnTo>
                  <a:lnTo>
                    <a:pt x="504431" y="718502"/>
                  </a:lnTo>
                  <a:lnTo>
                    <a:pt x="120840" y="718502"/>
                  </a:lnTo>
                  <a:lnTo>
                    <a:pt x="0" y="700887"/>
                  </a:lnTo>
                  <a:close/>
                </a:path>
                <a:path w="504825" h="2020570">
                  <a:moveTo>
                    <a:pt x="504431" y="771436"/>
                  </a:moveTo>
                  <a:lnTo>
                    <a:pt x="316356" y="771436"/>
                  </a:lnTo>
                  <a:lnTo>
                    <a:pt x="370420" y="779360"/>
                  </a:lnTo>
                  <a:lnTo>
                    <a:pt x="370420" y="895527"/>
                  </a:lnTo>
                  <a:lnTo>
                    <a:pt x="504431" y="895527"/>
                  </a:lnTo>
                  <a:lnTo>
                    <a:pt x="504431" y="771436"/>
                  </a:lnTo>
                  <a:close/>
                </a:path>
                <a:path w="504825" h="2020570">
                  <a:moveTo>
                    <a:pt x="0" y="335191"/>
                  </a:moveTo>
                  <a:lnTo>
                    <a:pt x="0" y="427824"/>
                  </a:lnTo>
                  <a:lnTo>
                    <a:pt x="200748" y="455460"/>
                  </a:lnTo>
                  <a:lnTo>
                    <a:pt x="200748" y="643724"/>
                  </a:lnTo>
                  <a:lnTo>
                    <a:pt x="194455" y="676434"/>
                  </a:lnTo>
                  <a:lnTo>
                    <a:pt x="177306" y="701406"/>
                  </a:lnTo>
                  <a:lnTo>
                    <a:pt x="151901" y="716232"/>
                  </a:lnTo>
                  <a:lnTo>
                    <a:pt x="120840" y="718502"/>
                  </a:lnTo>
                  <a:lnTo>
                    <a:pt x="504431" y="718502"/>
                  </a:lnTo>
                  <a:lnTo>
                    <a:pt x="504431" y="516420"/>
                  </a:lnTo>
                  <a:lnTo>
                    <a:pt x="370420" y="516420"/>
                  </a:lnTo>
                  <a:lnTo>
                    <a:pt x="316356" y="508914"/>
                  </a:lnTo>
                  <a:lnTo>
                    <a:pt x="316356" y="392925"/>
                  </a:lnTo>
                  <a:lnTo>
                    <a:pt x="504431" y="392925"/>
                  </a:lnTo>
                  <a:lnTo>
                    <a:pt x="504431" y="351497"/>
                  </a:lnTo>
                  <a:lnTo>
                    <a:pt x="120840" y="351497"/>
                  </a:lnTo>
                  <a:lnTo>
                    <a:pt x="0" y="335191"/>
                  </a:lnTo>
                  <a:close/>
                </a:path>
                <a:path w="504825" h="2020570">
                  <a:moveTo>
                    <a:pt x="504431" y="392925"/>
                  </a:moveTo>
                  <a:lnTo>
                    <a:pt x="316356" y="392925"/>
                  </a:lnTo>
                  <a:lnTo>
                    <a:pt x="370420" y="400240"/>
                  </a:lnTo>
                  <a:lnTo>
                    <a:pt x="370420" y="516420"/>
                  </a:lnTo>
                  <a:lnTo>
                    <a:pt x="504431" y="516420"/>
                  </a:lnTo>
                  <a:lnTo>
                    <a:pt x="504431" y="392925"/>
                  </a:lnTo>
                  <a:close/>
                </a:path>
                <a:path w="504825" h="2020570">
                  <a:moveTo>
                    <a:pt x="233667" y="0"/>
                  </a:moveTo>
                  <a:lnTo>
                    <a:pt x="200748" y="31407"/>
                  </a:lnTo>
                  <a:lnTo>
                    <a:pt x="200748" y="275843"/>
                  </a:lnTo>
                  <a:lnTo>
                    <a:pt x="194455" y="308628"/>
                  </a:lnTo>
                  <a:lnTo>
                    <a:pt x="177306" y="333787"/>
                  </a:lnTo>
                  <a:lnTo>
                    <a:pt x="151901" y="348888"/>
                  </a:lnTo>
                  <a:lnTo>
                    <a:pt x="120840" y="351497"/>
                  </a:lnTo>
                  <a:lnTo>
                    <a:pt x="504431" y="351497"/>
                  </a:lnTo>
                  <a:lnTo>
                    <a:pt x="504431" y="33540"/>
                  </a:lnTo>
                  <a:lnTo>
                    <a:pt x="23366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14737" y="6437820"/>
              <a:ext cx="504825" cy="2020570"/>
            </a:xfrm>
            <a:custGeom>
              <a:avLst/>
              <a:gdLst/>
              <a:ahLst/>
              <a:cxnLst/>
              <a:rect l="l" t="t" r="r" b="b"/>
              <a:pathLst>
                <a:path w="504825" h="2020570">
                  <a:moveTo>
                    <a:pt x="370420" y="1633270"/>
                  </a:moveTo>
                  <a:lnTo>
                    <a:pt x="370420" y="1517103"/>
                  </a:lnTo>
                  <a:lnTo>
                    <a:pt x="316356" y="1507997"/>
                  </a:lnTo>
                  <a:lnTo>
                    <a:pt x="316356" y="1623974"/>
                  </a:lnTo>
                  <a:lnTo>
                    <a:pt x="370420" y="1633270"/>
                  </a:lnTo>
                  <a:close/>
                </a:path>
                <a:path w="504825" h="2020570">
                  <a:moveTo>
                    <a:pt x="370420" y="1269504"/>
                  </a:moveTo>
                  <a:lnTo>
                    <a:pt x="370420" y="1153350"/>
                  </a:lnTo>
                  <a:lnTo>
                    <a:pt x="316356" y="1144841"/>
                  </a:lnTo>
                  <a:lnTo>
                    <a:pt x="316356" y="1260805"/>
                  </a:lnTo>
                  <a:lnTo>
                    <a:pt x="370420" y="1269504"/>
                  </a:lnTo>
                  <a:close/>
                </a:path>
                <a:path w="504825" h="2020570">
                  <a:moveTo>
                    <a:pt x="370420" y="895527"/>
                  </a:moveTo>
                  <a:lnTo>
                    <a:pt x="370420" y="779360"/>
                  </a:lnTo>
                  <a:lnTo>
                    <a:pt x="316356" y="771436"/>
                  </a:lnTo>
                  <a:lnTo>
                    <a:pt x="316356" y="887412"/>
                  </a:lnTo>
                  <a:lnTo>
                    <a:pt x="370420" y="895527"/>
                  </a:lnTo>
                  <a:close/>
                </a:path>
                <a:path w="504825" h="2020570">
                  <a:moveTo>
                    <a:pt x="370420" y="516420"/>
                  </a:moveTo>
                  <a:lnTo>
                    <a:pt x="370420" y="400240"/>
                  </a:lnTo>
                  <a:lnTo>
                    <a:pt x="316356" y="392925"/>
                  </a:lnTo>
                  <a:lnTo>
                    <a:pt x="316356" y="508914"/>
                  </a:lnTo>
                  <a:lnTo>
                    <a:pt x="370420" y="516420"/>
                  </a:lnTo>
                  <a:close/>
                </a:path>
                <a:path w="504825" h="2020570">
                  <a:moveTo>
                    <a:pt x="504431" y="33540"/>
                  </a:moveTo>
                  <a:lnTo>
                    <a:pt x="504431" y="2020100"/>
                  </a:lnTo>
                  <a:lnTo>
                    <a:pt x="370420" y="1995614"/>
                  </a:lnTo>
                  <a:lnTo>
                    <a:pt x="370420" y="1891106"/>
                  </a:lnTo>
                  <a:lnTo>
                    <a:pt x="316356" y="1881390"/>
                  </a:lnTo>
                  <a:lnTo>
                    <a:pt x="316356" y="1985759"/>
                  </a:lnTo>
                  <a:lnTo>
                    <a:pt x="0" y="1927974"/>
                  </a:lnTo>
                  <a:lnTo>
                    <a:pt x="0" y="1797913"/>
                  </a:lnTo>
                  <a:lnTo>
                    <a:pt x="120840" y="1819503"/>
                  </a:lnTo>
                  <a:lnTo>
                    <a:pt x="151912" y="1818269"/>
                  </a:lnTo>
                  <a:lnTo>
                    <a:pt x="177315" y="1804298"/>
                  </a:lnTo>
                  <a:lnTo>
                    <a:pt x="194458" y="1779902"/>
                  </a:lnTo>
                  <a:lnTo>
                    <a:pt x="200748" y="1747392"/>
                  </a:lnTo>
                  <a:lnTo>
                    <a:pt x="200748" y="1559115"/>
                  </a:lnTo>
                  <a:lnTo>
                    <a:pt x="0" y="1524889"/>
                  </a:lnTo>
                  <a:lnTo>
                    <a:pt x="0" y="1432229"/>
                  </a:lnTo>
                  <a:lnTo>
                    <a:pt x="120840" y="1452511"/>
                  </a:lnTo>
                  <a:lnTo>
                    <a:pt x="151912" y="1450927"/>
                  </a:lnTo>
                  <a:lnTo>
                    <a:pt x="177315" y="1436660"/>
                  </a:lnTo>
                  <a:lnTo>
                    <a:pt x="194458" y="1412065"/>
                  </a:lnTo>
                  <a:lnTo>
                    <a:pt x="200748" y="1379499"/>
                  </a:lnTo>
                  <a:lnTo>
                    <a:pt x="200748" y="1191221"/>
                  </a:lnTo>
                  <a:lnTo>
                    <a:pt x="0" y="1159205"/>
                  </a:lnTo>
                  <a:lnTo>
                    <a:pt x="0" y="1066533"/>
                  </a:lnTo>
                  <a:lnTo>
                    <a:pt x="120840" y="1085507"/>
                  </a:lnTo>
                  <a:lnTo>
                    <a:pt x="151912" y="1083575"/>
                  </a:lnTo>
                  <a:lnTo>
                    <a:pt x="177315" y="1069035"/>
                  </a:lnTo>
                  <a:lnTo>
                    <a:pt x="194458" y="1044255"/>
                  </a:lnTo>
                  <a:lnTo>
                    <a:pt x="200748" y="1011605"/>
                  </a:lnTo>
                  <a:lnTo>
                    <a:pt x="200748" y="823328"/>
                  </a:lnTo>
                  <a:lnTo>
                    <a:pt x="0" y="793508"/>
                  </a:lnTo>
                  <a:lnTo>
                    <a:pt x="0" y="700887"/>
                  </a:lnTo>
                  <a:lnTo>
                    <a:pt x="120840" y="718502"/>
                  </a:lnTo>
                  <a:lnTo>
                    <a:pt x="151901" y="716232"/>
                  </a:lnTo>
                  <a:lnTo>
                    <a:pt x="177306" y="701406"/>
                  </a:lnTo>
                  <a:lnTo>
                    <a:pt x="194455" y="676434"/>
                  </a:lnTo>
                  <a:lnTo>
                    <a:pt x="200748" y="643724"/>
                  </a:lnTo>
                  <a:lnTo>
                    <a:pt x="200748" y="455460"/>
                  </a:lnTo>
                  <a:lnTo>
                    <a:pt x="0" y="427824"/>
                  </a:lnTo>
                  <a:lnTo>
                    <a:pt x="0" y="335191"/>
                  </a:lnTo>
                  <a:lnTo>
                    <a:pt x="120840" y="351497"/>
                  </a:lnTo>
                  <a:lnTo>
                    <a:pt x="151901" y="348888"/>
                  </a:lnTo>
                  <a:lnTo>
                    <a:pt x="177306" y="333787"/>
                  </a:lnTo>
                  <a:lnTo>
                    <a:pt x="194455" y="308628"/>
                  </a:lnTo>
                  <a:lnTo>
                    <a:pt x="200748" y="275843"/>
                  </a:lnTo>
                  <a:lnTo>
                    <a:pt x="200748" y="31407"/>
                  </a:lnTo>
                  <a:lnTo>
                    <a:pt x="233667" y="0"/>
                  </a:lnTo>
                  <a:lnTo>
                    <a:pt x="504431" y="335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68141" y="6467093"/>
              <a:ext cx="97155" cy="1826895"/>
            </a:xfrm>
            <a:custGeom>
              <a:avLst/>
              <a:gdLst/>
              <a:ahLst/>
              <a:cxnLst/>
              <a:rect l="l" t="t" r="r" b="b"/>
              <a:pathLst>
                <a:path w="97154" h="1826895">
                  <a:moveTo>
                    <a:pt x="0" y="0"/>
                  </a:moveTo>
                  <a:lnTo>
                    <a:pt x="0" y="1808619"/>
                  </a:lnTo>
                  <a:lnTo>
                    <a:pt x="96672" y="1826310"/>
                  </a:lnTo>
                  <a:lnTo>
                    <a:pt x="96672" y="12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68141" y="6467093"/>
              <a:ext cx="97155" cy="1826895"/>
            </a:xfrm>
            <a:custGeom>
              <a:avLst/>
              <a:gdLst/>
              <a:ahLst/>
              <a:cxnLst/>
              <a:rect l="l" t="t" r="r" b="b"/>
              <a:pathLst>
                <a:path w="97154" h="1826895">
                  <a:moveTo>
                    <a:pt x="96672" y="12357"/>
                  </a:moveTo>
                  <a:lnTo>
                    <a:pt x="96672" y="1826310"/>
                  </a:lnTo>
                  <a:lnTo>
                    <a:pt x="0" y="1808619"/>
                  </a:lnTo>
                  <a:lnTo>
                    <a:pt x="0" y="0"/>
                  </a:lnTo>
                  <a:lnTo>
                    <a:pt x="96672" y="123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437280" y="6498983"/>
              <a:ext cx="97790" cy="1840864"/>
            </a:xfrm>
            <a:custGeom>
              <a:avLst/>
              <a:gdLst/>
              <a:ahLst/>
              <a:cxnLst/>
              <a:rect l="l" t="t" r="r" b="b"/>
              <a:pathLst>
                <a:path w="97789" h="1840865">
                  <a:moveTo>
                    <a:pt x="0" y="0"/>
                  </a:moveTo>
                  <a:lnTo>
                    <a:pt x="0" y="1822399"/>
                  </a:lnTo>
                  <a:lnTo>
                    <a:pt x="97599" y="1840357"/>
                  </a:lnTo>
                  <a:lnTo>
                    <a:pt x="97599" y="12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37280" y="6498983"/>
              <a:ext cx="97790" cy="1840864"/>
            </a:xfrm>
            <a:custGeom>
              <a:avLst/>
              <a:gdLst/>
              <a:ahLst/>
              <a:cxnLst/>
              <a:rect l="l" t="t" r="r" b="b"/>
              <a:pathLst>
                <a:path w="97789" h="1840865">
                  <a:moveTo>
                    <a:pt x="97599" y="12547"/>
                  </a:moveTo>
                  <a:lnTo>
                    <a:pt x="97599" y="1840357"/>
                  </a:lnTo>
                  <a:lnTo>
                    <a:pt x="0" y="1822399"/>
                  </a:lnTo>
                  <a:lnTo>
                    <a:pt x="0" y="0"/>
                  </a:lnTo>
                  <a:lnTo>
                    <a:pt x="97599" y="125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34905" y="6482143"/>
              <a:ext cx="44450" cy="1857375"/>
            </a:xfrm>
            <a:custGeom>
              <a:avLst/>
              <a:gdLst/>
              <a:ahLst/>
              <a:cxnLst/>
              <a:rect l="l" t="t" r="r" b="b"/>
              <a:pathLst>
                <a:path w="44450" h="1857375">
                  <a:moveTo>
                    <a:pt x="43980" y="0"/>
                  </a:moveTo>
                  <a:lnTo>
                    <a:pt x="0" y="29413"/>
                  </a:lnTo>
                  <a:lnTo>
                    <a:pt x="0" y="1857260"/>
                  </a:lnTo>
                  <a:lnTo>
                    <a:pt x="43980" y="1815122"/>
                  </a:lnTo>
                  <a:lnTo>
                    <a:pt x="439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534905" y="6482143"/>
              <a:ext cx="44450" cy="1857375"/>
            </a:xfrm>
            <a:custGeom>
              <a:avLst/>
              <a:gdLst/>
              <a:ahLst/>
              <a:cxnLst/>
              <a:rect l="l" t="t" r="r" b="b"/>
              <a:pathLst>
                <a:path w="44450" h="1857375">
                  <a:moveTo>
                    <a:pt x="0" y="29413"/>
                  </a:moveTo>
                  <a:lnTo>
                    <a:pt x="0" y="1857260"/>
                  </a:lnTo>
                  <a:lnTo>
                    <a:pt x="43980" y="1815122"/>
                  </a:lnTo>
                  <a:lnTo>
                    <a:pt x="43980" y="0"/>
                  </a:lnTo>
                  <a:lnTo>
                    <a:pt x="0" y="2941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67188" y="7715262"/>
              <a:ext cx="45085" cy="109220"/>
            </a:xfrm>
            <a:custGeom>
              <a:avLst/>
              <a:gdLst/>
              <a:ahLst/>
              <a:cxnLst/>
              <a:rect l="l" t="t" r="r" b="b"/>
              <a:pathLst>
                <a:path w="45085" h="109220">
                  <a:moveTo>
                    <a:pt x="6794" y="0"/>
                  </a:moveTo>
                  <a:lnTo>
                    <a:pt x="0" y="5956"/>
                  </a:lnTo>
                  <a:lnTo>
                    <a:pt x="21716" y="108839"/>
                  </a:lnTo>
                  <a:lnTo>
                    <a:pt x="44678" y="88176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67188" y="7715262"/>
              <a:ext cx="45085" cy="109220"/>
            </a:xfrm>
            <a:custGeom>
              <a:avLst/>
              <a:gdLst/>
              <a:ahLst/>
              <a:cxnLst/>
              <a:rect l="l" t="t" r="r" b="b"/>
              <a:pathLst>
                <a:path w="45085" h="109220">
                  <a:moveTo>
                    <a:pt x="6794" y="0"/>
                  </a:moveTo>
                  <a:lnTo>
                    <a:pt x="44678" y="88176"/>
                  </a:lnTo>
                  <a:lnTo>
                    <a:pt x="21716" y="108839"/>
                  </a:lnTo>
                  <a:lnTo>
                    <a:pt x="0" y="5956"/>
                  </a:lnTo>
                  <a:lnTo>
                    <a:pt x="67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67188" y="6620738"/>
              <a:ext cx="45085" cy="103505"/>
            </a:xfrm>
            <a:custGeom>
              <a:avLst/>
              <a:gdLst/>
              <a:ahLst/>
              <a:cxnLst/>
              <a:rect l="l" t="t" r="r" b="b"/>
              <a:pathLst>
                <a:path w="45085" h="103504">
                  <a:moveTo>
                    <a:pt x="6794" y="0"/>
                  </a:moveTo>
                  <a:lnTo>
                    <a:pt x="0" y="4749"/>
                  </a:lnTo>
                  <a:lnTo>
                    <a:pt x="21704" y="103466"/>
                  </a:lnTo>
                  <a:lnTo>
                    <a:pt x="44678" y="86906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667188" y="6620738"/>
              <a:ext cx="45085" cy="103505"/>
            </a:xfrm>
            <a:custGeom>
              <a:avLst/>
              <a:gdLst/>
              <a:ahLst/>
              <a:cxnLst/>
              <a:rect l="l" t="t" r="r" b="b"/>
              <a:pathLst>
                <a:path w="45085" h="103504">
                  <a:moveTo>
                    <a:pt x="6794" y="0"/>
                  </a:moveTo>
                  <a:lnTo>
                    <a:pt x="44678" y="86906"/>
                  </a:lnTo>
                  <a:lnTo>
                    <a:pt x="21704" y="103466"/>
                  </a:lnTo>
                  <a:lnTo>
                    <a:pt x="0" y="4749"/>
                  </a:lnTo>
                  <a:lnTo>
                    <a:pt x="67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667188" y="6993115"/>
              <a:ext cx="45085" cy="105410"/>
            </a:xfrm>
            <a:custGeom>
              <a:avLst/>
              <a:gdLst/>
              <a:ahLst/>
              <a:cxnLst/>
              <a:rect l="l" t="t" r="r" b="b"/>
              <a:pathLst>
                <a:path w="45085" h="105409">
                  <a:moveTo>
                    <a:pt x="6794" y="0"/>
                  </a:moveTo>
                  <a:lnTo>
                    <a:pt x="0" y="5181"/>
                  </a:lnTo>
                  <a:lnTo>
                    <a:pt x="21704" y="105295"/>
                  </a:lnTo>
                  <a:lnTo>
                    <a:pt x="44678" y="87363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667188" y="6993115"/>
              <a:ext cx="45085" cy="105410"/>
            </a:xfrm>
            <a:custGeom>
              <a:avLst/>
              <a:gdLst/>
              <a:ahLst/>
              <a:cxnLst/>
              <a:rect l="l" t="t" r="r" b="b"/>
              <a:pathLst>
                <a:path w="45085" h="105409">
                  <a:moveTo>
                    <a:pt x="6794" y="0"/>
                  </a:moveTo>
                  <a:lnTo>
                    <a:pt x="44678" y="87363"/>
                  </a:lnTo>
                  <a:lnTo>
                    <a:pt x="21704" y="105295"/>
                  </a:lnTo>
                  <a:lnTo>
                    <a:pt x="0" y="5181"/>
                  </a:lnTo>
                  <a:lnTo>
                    <a:pt x="67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63111" y="6589712"/>
              <a:ext cx="48260" cy="19685"/>
            </a:xfrm>
            <a:custGeom>
              <a:avLst/>
              <a:gdLst/>
              <a:ahLst/>
              <a:cxnLst/>
              <a:rect l="l" t="t" r="r" b="b"/>
              <a:pathLst>
                <a:path w="48260" h="19684">
                  <a:moveTo>
                    <a:pt x="23063" y="0"/>
                  </a:moveTo>
                  <a:lnTo>
                    <a:pt x="0" y="16090"/>
                  </a:lnTo>
                  <a:lnTo>
                    <a:pt x="24917" y="19342"/>
                  </a:lnTo>
                  <a:lnTo>
                    <a:pt x="47891" y="3238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663111" y="6589712"/>
              <a:ext cx="48260" cy="19685"/>
            </a:xfrm>
            <a:custGeom>
              <a:avLst/>
              <a:gdLst/>
              <a:ahLst/>
              <a:cxnLst/>
              <a:rect l="l" t="t" r="r" b="b"/>
              <a:pathLst>
                <a:path w="48260" h="19684">
                  <a:moveTo>
                    <a:pt x="24917" y="19342"/>
                  </a:moveTo>
                  <a:lnTo>
                    <a:pt x="47891" y="3238"/>
                  </a:lnTo>
                  <a:lnTo>
                    <a:pt x="23063" y="0"/>
                  </a:lnTo>
                  <a:lnTo>
                    <a:pt x="0" y="16090"/>
                  </a:lnTo>
                  <a:lnTo>
                    <a:pt x="24917" y="193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63124" y="7684731"/>
              <a:ext cx="48260" cy="24765"/>
            </a:xfrm>
            <a:custGeom>
              <a:avLst/>
              <a:gdLst/>
              <a:ahLst/>
              <a:cxnLst/>
              <a:rect l="l" t="t" r="r" b="b"/>
              <a:pathLst>
                <a:path w="48260" h="24765">
                  <a:moveTo>
                    <a:pt x="23050" y="0"/>
                  </a:moveTo>
                  <a:lnTo>
                    <a:pt x="0" y="20180"/>
                  </a:lnTo>
                  <a:lnTo>
                    <a:pt x="24904" y="24269"/>
                  </a:lnTo>
                  <a:lnTo>
                    <a:pt x="47878" y="4038"/>
                  </a:lnTo>
                  <a:lnTo>
                    <a:pt x="2305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63124" y="7684731"/>
              <a:ext cx="48260" cy="24765"/>
            </a:xfrm>
            <a:custGeom>
              <a:avLst/>
              <a:gdLst/>
              <a:ahLst/>
              <a:cxnLst/>
              <a:rect l="l" t="t" r="r" b="b"/>
              <a:pathLst>
                <a:path w="48260" h="24765">
                  <a:moveTo>
                    <a:pt x="24904" y="24269"/>
                  </a:moveTo>
                  <a:lnTo>
                    <a:pt x="47878" y="4038"/>
                  </a:lnTo>
                  <a:lnTo>
                    <a:pt x="23050" y="0"/>
                  </a:lnTo>
                  <a:lnTo>
                    <a:pt x="0" y="20180"/>
                  </a:lnTo>
                  <a:lnTo>
                    <a:pt x="24904" y="242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663111" y="6962266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90">
                  <a:moveTo>
                    <a:pt x="23063" y="0"/>
                  </a:moveTo>
                  <a:lnTo>
                    <a:pt x="0" y="17487"/>
                  </a:lnTo>
                  <a:lnTo>
                    <a:pt x="24917" y="21018"/>
                  </a:lnTo>
                  <a:lnTo>
                    <a:pt x="47891" y="3517"/>
                  </a:lnTo>
                  <a:lnTo>
                    <a:pt x="2306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663111" y="6962266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90">
                  <a:moveTo>
                    <a:pt x="24917" y="21018"/>
                  </a:moveTo>
                  <a:lnTo>
                    <a:pt x="47891" y="3517"/>
                  </a:lnTo>
                  <a:lnTo>
                    <a:pt x="23063" y="0"/>
                  </a:lnTo>
                  <a:lnTo>
                    <a:pt x="0" y="17487"/>
                  </a:lnTo>
                  <a:lnTo>
                    <a:pt x="24917" y="210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688765" y="7689291"/>
              <a:ext cx="23495" cy="135255"/>
            </a:xfrm>
            <a:custGeom>
              <a:avLst/>
              <a:gdLst/>
              <a:ahLst/>
              <a:cxnLst/>
              <a:rect l="l" t="t" r="r" b="b"/>
              <a:pathLst>
                <a:path w="23495" h="135254">
                  <a:moveTo>
                    <a:pt x="22974" y="0"/>
                  </a:moveTo>
                  <a:lnTo>
                    <a:pt x="0" y="20218"/>
                  </a:lnTo>
                  <a:lnTo>
                    <a:pt x="0" y="134899"/>
                  </a:lnTo>
                  <a:lnTo>
                    <a:pt x="22974" y="114261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688765" y="7689291"/>
              <a:ext cx="23495" cy="135255"/>
            </a:xfrm>
            <a:custGeom>
              <a:avLst/>
              <a:gdLst/>
              <a:ahLst/>
              <a:cxnLst/>
              <a:rect l="l" t="t" r="r" b="b"/>
              <a:pathLst>
                <a:path w="23495" h="135254">
                  <a:moveTo>
                    <a:pt x="22974" y="0"/>
                  </a:moveTo>
                  <a:lnTo>
                    <a:pt x="22974" y="114261"/>
                  </a:lnTo>
                  <a:lnTo>
                    <a:pt x="0" y="134899"/>
                  </a:lnTo>
                  <a:lnTo>
                    <a:pt x="0" y="20218"/>
                  </a:lnTo>
                  <a:lnTo>
                    <a:pt x="229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688765" y="6593446"/>
              <a:ext cx="23495" cy="130810"/>
            </a:xfrm>
            <a:custGeom>
              <a:avLst/>
              <a:gdLst/>
              <a:ahLst/>
              <a:cxnLst/>
              <a:rect l="l" t="t" r="r" b="b"/>
              <a:pathLst>
                <a:path w="23495" h="130809">
                  <a:moveTo>
                    <a:pt x="22974" y="0"/>
                  </a:moveTo>
                  <a:lnTo>
                    <a:pt x="0" y="16116"/>
                  </a:lnTo>
                  <a:lnTo>
                    <a:pt x="0" y="130784"/>
                  </a:lnTo>
                  <a:lnTo>
                    <a:pt x="22974" y="114249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688765" y="6593446"/>
              <a:ext cx="23495" cy="130810"/>
            </a:xfrm>
            <a:custGeom>
              <a:avLst/>
              <a:gdLst/>
              <a:ahLst/>
              <a:cxnLst/>
              <a:rect l="l" t="t" r="r" b="b"/>
              <a:pathLst>
                <a:path w="23495" h="130809">
                  <a:moveTo>
                    <a:pt x="22974" y="0"/>
                  </a:moveTo>
                  <a:lnTo>
                    <a:pt x="22974" y="114249"/>
                  </a:lnTo>
                  <a:lnTo>
                    <a:pt x="0" y="130784"/>
                  </a:lnTo>
                  <a:lnTo>
                    <a:pt x="0" y="16116"/>
                  </a:lnTo>
                  <a:lnTo>
                    <a:pt x="229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688765" y="6966280"/>
              <a:ext cx="23495" cy="132715"/>
            </a:xfrm>
            <a:custGeom>
              <a:avLst/>
              <a:gdLst/>
              <a:ahLst/>
              <a:cxnLst/>
              <a:rect l="l" t="t" r="r" b="b"/>
              <a:pathLst>
                <a:path w="23495" h="132715">
                  <a:moveTo>
                    <a:pt x="22974" y="0"/>
                  </a:moveTo>
                  <a:lnTo>
                    <a:pt x="0" y="17525"/>
                  </a:lnTo>
                  <a:lnTo>
                    <a:pt x="0" y="132206"/>
                  </a:lnTo>
                  <a:lnTo>
                    <a:pt x="22974" y="114249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688765" y="6966280"/>
              <a:ext cx="23495" cy="132715"/>
            </a:xfrm>
            <a:custGeom>
              <a:avLst/>
              <a:gdLst/>
              <a:ahLst/>
              <a:cxnLst/>
              <a:rect l="l" t="t" r="r" b="b"/>
              <a:pathLst>
                <a:path w="23495" h="132715">
                  <a:moveTo>
                    <a:pt x="22974" y="0"/>
                  </a:moveTo>
                  <a:lnTo>
                    <a:pt x="22974" y="114249"/>
                  </a:lnTo>
                  <a:lnTo>
                    <a:pt x="0" y="132206"/>
                  </a:lnTo>
                  <a:lnTo>
                    <a:pt x="0" y="17525"/>
                  </a:lnTo>
                  <a:lnTo>
                    <a:pt x="229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688943" y="7080529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90">
                  <a:moveTo>
                    <a:pt x="22974" y="0"/>
                  </a:moveTo>
                  <a:lnTo>
                    <a:pt x="0" y="17945"/>
                  </a:lnTo>
                  <a:lnTo>
                    <a:pt x="24955" y="21577"/>
                  </a:lnTo>
                  <a:lnTo>
                    <a:pt x="47853" y="3606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688943" y="7080529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90">
                  <a:moveTo>
                    <a:pt x="24955" y="21577"/>
                  </a:moveTo>
                  <a:lnTo>
                    <a:pt x="47853" y="3606"/>
                  </a:lnTo>
                  <a:lnTo>
                    <a:pt x="22974" y="0"/>
                  </a:lnTo>
                  <a:lnTo>
                    <a:pt x="0" y="17945"/>
                  </a:lnTo>
                  <a:lnTo>
                    <a:pt x="24955" y="215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688943" y="7803553"/>
              <a:ext cx="48260" cy="25400"/>
            </a:xfrm>
            <a:custGeom>
              <a:avLst/>
              <a:gdLst/>
              <a:ahLst/>
              <a:cxnLst/>
              <a:rect l="l" t="t" r="r" b="b"/>
              <a:pathLst>
                <a:path w="48260" h="25400">
                  <a:moveTo>
                    <a:pt x="22974" y="0"/>
                  </a:moveTo>
                  <a:lnTo>
                    <a:pt x="0" y="20637"/>
                  </a:lnTo>
                  <a:lnTo>
                    <a:pt x="24955" y="24828"/>
                  </a:lnTo>
                  <a:lnTo>
                    <a:pt x="47853" y="4152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688943" y="7803553"/>
              <a:ext cx="48260" cy="25400"/>
            </a:xfrm>
            <a:custGeom>
              <a:avLst/>
              <a:gdLst/>
              <a:ahLst/>
              <a:cxnLst/>
              <a:rect l="l" t="t" r="r" b="b"/>
              <a:pathLst>
                <a:path w="48260" h="25400">
                  <a:moveTo>
                    <a:pt x="24955" y="24828"/>
                  </a:moveTo>
                  <a:lnTo>
                    <a:pt x="47853" y="4152"/>
                  </a:lnTo>
                  <a:lnTo>
                    <a:pt x="22974" y="0"/>
                  </a:lnTo>
                  <a:lnTo>
                    <a:pt x="0" y="20637"/>
                  </a:lnTo>
                  <a:lnTo>
                    <a:pt x="24955" y="2482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688943" y="6707682"/>
              <a:ext cx="48260" cy="20320"/>
            </a:xfrm>
            <a:custGeom>
              <a:avLst/>
              <a:gdLst/>
              <a:ahLst/>
              <a:cxnLst/>
              <a:rect l="l" t="t" r="r" b="b"/>
              <a:pathLst>
                <a:path w="48260" h="20320">
                  <a:moveTo>
                    <a:pt x="22974" y="0"/>
                  </a:moveTo>
                  <a:lnTo>
                    <a:pt x="0" y="16548"/>
                  </a:lnTo>
                  <a:lnTo>
                    <a:pt x="24955" y="19900"/>
                  </a:lnTo>
                  <a:lnTo>
                    <a:pt x="47853" y="3314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688943" y="6707682"/>
              <a:ext cx="48260" cy="20320"/>
            </a:xfrm>
            <a:custGeom>
              <a:avLst/>
              <a:gdLst/>
              <a:ahLst/>
              <a:cxnLst/>
              <a:rect l="l" t="t" r="r" b="b"/>
              <a:pathLst>
                <a:path w="48260" h="20320">
                  <a:moveTo>
                    <a:pt x="24955" y="19900"/>
                  </a:moveTo>
                  <a:lnTo>
                    <a:pt x="47853" y="3314"/>
                  </a:lnTo>
                  <a:lnTo>
                    <a:pt x="22974" y="0"/>
                  </a:lnTo>
                  <a:lnTo>
                    <a:pt x="0" y="16548"/>
                  </a:lnTo>
                  <a:lnTo>
                    <a:pt x="24955" y="199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53384" y="7454341"/>
              <a:ext cx="5080" cy="118745"/>
            </a:xfrm>
            <a:custGeom>
              <a:avLst/>
              <a:gdLst/>
              <a:ahLst/>
              <a:cxnLst/>
              <a:rect l="l" t="t" r="r" b="b"/>
              <a:pathLst>
                <a:path w="5079" h="118745">
                  <a:moveTo>
                    <a:pt x="0" y="0"/>
                  </a:moveTo>
                  <a:lnTo>
                    <a:pt x="0" y="99987"/>
                  </a:lnTo>
                  <a:lnTo>
                    <a:pt x="4660" y="118605"/>
                  </a:lnTo>
                  <a:lnTo>
                    <a:pt x="4660" y="18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53384" y="7454341"/>
              <a:ext cx="5080" cy="118745"/>
            </a:xfrm>
            <a:custGeom>
              <a:avLst/>
              <a:gdLst/>
              <a:ahLst/>
              <a:cxnLst/>
              <a:rect l="l" t="t" r="r" b="b"/>
              <a:pathLst>
                <a:path w="5079" h="118745">
                  <a:moveTo>
                    <a:pt x="4660" y="18262"/>
                  </a:moveTo>
                  <a:lnTo>
                    <a:pt x="4660" y="118605"/>
                  </a:lnTo>
                  <a:lnTo>
                    <a:pt x="0" y="99987"/>
                  </a:lnTo>
                  <a:lnTo>
                    <a:pt x="0" y="0"/>
                  </a:lnTo>
                  <a:lnTo>
                    <a:pt x="4660" y="182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53384" y="6533311"/>
              <a:ext cx="5080" cy="115570"/>
            </a:xfrm>
            <a:custGeom>
              <a:avLst/>
              <a:gdLst/>
              <a:ahLst/>
              <a:cxnLst/>
              <a:rect l="l" t="t" r="r" b="b"/>
              <a:pathLst>
                <a:path w="5079" h="115570">
                  <a:moveTo>
                    <a:pt x="0" y="0"/>
                  </a:moveTo>
                  <a:lnTo>
                    <a:pt x="0" y="99999"/>
                  </a:lnTo>
                  <a:lnTo>
                    <a:pt x="4660" y="115366"/>
                  </a:lnTo>
                  <a:lnTo>
                    <a:pt x="4660" y="149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53384" y="6533311"/>
              <a:ext cx="5080" cy="115570"/>
            </a:xfrm>
            <a:custGeom>
              <a:avLst/>
              <a:gdLst/>
              <a:ahLst/>
              <a:cxnLst/>
              <a:rect l="l" t="t" r="r" b="b"/>
              <a:pathLst>
                <a:path w="5079" h="115570">
                  <a:moveTo>
                    <a:pt x="4660" y="14998"/>
                  </a:moveTo>
                  <a:lnTo>
                    <a:pt x="4660" y="115366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60" y="149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453384" y="7086434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0" y="0"/>
                  </a:moveTo>
                  <a:lnTo>
                    <a:pt x="0" y="100012"/>
                  </a:lnTo>
                  <a:lnTo>
                    <a:pt x="4660" y="117322"/>
                  </a:lnTo>
                  <a:lnTo>
                    <a:pt x="4660" y="169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453384" y="7086434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660" y="16954"/>
                  </a:moveTo>
                  <a:lnTo>
                    <a:pt x="4660" y="117322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60" y="169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453384" y="7270381"/>
              <a:ext cx="5080" cy="118110"/>
            </a:xfrm>
            <a:custGeom>
              <a:avLst/>
              <a:gdLst/>
              <a:ahLst/>
              <a:cxnLst/>
              <a:rect l="l" t="t" r="r" b="b"/>
              <a:pathLst>
                <a:path w="5079" h="118109">
                  <a:moveTo>
                    <a:pt x="0" y="0"/>
                  </a:moveTo>
                  <a:lnTo>
                    <a:pt x="0" y="100012"/>
                  </a:lnTo>
                  <a:lnTo>
                    <a:pt x="4660" y="117970"/>
                  </a:lnTo>
                  <a:lnTo>
                    <a:pt x="4660" y="176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53384" y="7270381"/>
              <a:ext cx="5080" cy="118110"/>
            </a:xfrm>
            <a:custGeom>
              <a:avLst/>
              <a:gdLst/>
              <a:ahLst/>
              <a:cxnLst/>
              <a:rect l="l" t="t" r="r" b="b"/>
              <a:pathLst>
                <a:path w="5079" h="118109">
                  <a:moveTo>
                    <a:pt x="4660" y="17602"/>
                  </a:moveTo>
                  <a:lnTo>
                    <a:pt x="4660" y="117970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60" y="176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453384" y="6901853"/>
              <a:ext cx="5080" cy="116839"/>
            </a:xfrm>
            <a:custGeom>
              <a:avLst/>
              <a:gdLst/>
              <a:ahLst/>
              <a:cxnLst/>
              <a:rect l="l" t="t" r="r" b="b"/>
              <a:pathLst>
                <a:path w="5079" h="116840">
                  <a:moveTo>
                    <a:pt x="0" y="0"/>
                  </a:moveTo>
                  <a:lnTo>
                    <a:pt x="0" y="100012"/>
                  </a:lnTo>
                  <a:lnTo>
                    <a:pt x="4660" y="116662"/>
                  </a:lnTo>
                  <a:lnTo>
                    <a:pt x="4660" y="16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453384" y="6901853"/>
              <a:ext cx="5080" cy="116839"/>
            </a:xfrm>
            <a:custGeom>
              <a:avLst/>
              <a:gdLst/>
              <a:ahLst/>
              <a:cxnLst/>
              <a:rect l="l" t="t" r="r" b="b"/>
              <a:pathLst>
                <a:path w="5079" h="116840">
                  <a:moveTo>
                    <a:pt x="4660" y="16306"/>
                  </a:moveTo>
                  <a:lnTo>
                    <a:pt x="4660" y="116662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60" y="163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453384" y="8007464"/>
              <a:ext cx="5080" cy="120650"/>
            </a:xfrm>
            <a:custGeom>
              <a:avLst/>
              <a:gdLst/>
              <a:ahLst/>
              <a:cxnLst/>
              <a:rect l="l" t="t" r="r" b="b"/>
              <a:pathLst>
                <a:path w="5079" h="120650">
                  <a:moveTo>
                    <a:pt x="0" y="0"/>
                  </a:moveTo>
                  <a:lnTo>
                    <a:pt x="0" y="99999"/>
                  </a:lnTo>
                  <a:lnTo>
                    <a:pt x="4660" y="120548"/>
                  </a:lnTo>
                  <a:lnTo>
                    <a:pt x="4660" y="20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453384" y="8007464"/>
              <a:ext cx="5080" cy="120650"/>
            </a:xfrm>
            <a:custGeom>
              <a:avLst/>
              <a:gdLst/>
              <a:ahLst/>
              <a:cxnLst/>
              <a:rect l="l" t="t" r="r" b="b"/>
              <a:pathLst>
                <a:path w="5079" h="120650">
                  <a:moveTo>
                    <a:pt x="4660" y="20205"/>
                  </a:moveTo>
                  <a:lnTo>
                    <a:pt x="4660" y="120548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60" y="2020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453384" y="7822882"/>
              <a:ext cx="5080" cy="120014"/>
            </a:xfrm>
            <a:custGeom>
              <a:avLst/>
              <a:gdLst/>
              <a:ahLst/>
              <a:cxnLst/>
              <a:rect l="l" t="t" r="r" b="b"/>
              <a:pathLst>
                <a:path w="5079" h="120015">
                  <a:moveTo>
                    <a:pt x="0" y="0"/>
                  </a:moveTo>
                  <a:lnTo>
                    <a:pt x="0" y="100012"/>
                  </a:lnTo>
                  <a:lnTo>
                    <a:pt x="4660" y="119913"/>
                  </a:lnTo>
                  <a:lnTo>
                    <a:pt x="4660" y="19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453384" y="7822882"/>
              <a:ext cx="5080" cy="120014"/>
            </a:xfrm>
            <a:custGeom>
              <a:avLst/>
              <a:gdLst/>
              <a:ahLst/>
              <a:cxnLst/>
              <a:rect l="l" t="t" r="r" b="b"/>
              <a:pathLst>
                <a:path w="5079" h="120015">
                  <a:moveTo>
                    <a:pt x="4660" y="19545"/>
                  </a:moveTo>
                  <a:lnTo>
                    <a:pt x="4660" y="119913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60" y="195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453384" y="8191423"/>
              <a:ext cx="5080" cy="121285"/>
            </a:xfrm>
            <a:custGeom>
              <a:avLst/>
              <a:gdLst/>
              <a:ahLst/>
              <a:cxnLst/>
              <a:rect l="l" t="t" r="r" b="b"/>
              <a:pathLst>
                <a:path w="5079" h="121284">
                  <a:moveTo>
                    <a:pt x="0" y="0"/>
                  </a:moveTo>
                  <a:lnTo>
                    <a:pt x="0" y="99999"/>
                  </a:lnTo>
                  <a:lnTo>
                    <a:pt x="4660" y="121196"/>
                  </a:lnTo>
                  <a:lnTo>
                    <a:pt x="4660" y="208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53384" y="8191423"/>
              <a:ext cx="5080" cy="121285"/>
            </a:xfrm>
            <a:custGeom>
              <a:avLst/>
              <a:gdLst/>
              <a:ahLst/>
              <a:cxnLst/>
              <a:rect l="l" t="t" r="r" b="b"/>
              <a:pathLst>
                <a:path w="5079" h="121284">
                  <a:moveTo>
                    <a:pt x="4660" y="20853"/>
                  </a:moveTo>
                  <a:lnTo>
                    <a:pt x="4660" y="121196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60" y="208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53384" y="6717906"/>
              <a:ext cx="5080" cy="116205"/>
            </a:xfrm>
            <a:custGeom>
              <a:avLst/>
              <a:gdLst/>
              <a:ahLst/>
              <a:cxnLst/>
              <a:rect l="l" t="t" r="r" b="b"/>
              <a:pathLst>
                <a:path w="5079" h="116204">
                  <a:moveTo>
                    <a:pt x="0" y="0"/>
                  </a:moveTo>
                  <a:lnTo>
                    <a:pt x="0" y="99987"/>
                  </a:lnTo>
                  <a:lnTo>
                    <a:pt x="4660" y="116001"/>
                  </a:lnTo>
                  <a:lnTo>
                    <a:pt x="4660" y="156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53384" y="6717906"/>
              <a:ext cx="5080" cy="116205"/>
            </a:xfrm>
            <a:custGeom>
              <a:avLst/>
              <a:gdLst/>
              <a:ahLst/>
              <a:cxnLst/>
              <a:rect l="l" t="t" r="r" b="b"/>
              <a:pathLst>
                <a:path w="5079" h="116204">
                  <a:moveTo>
                    <a:pt x="4660" y="15646"/>
                  </a:moveTo>
                  <a:lnTo>
                    <a:pt x="4660" y="116001"/>
                  </a:lnTo>
                  <a:lnTo>
                    <a:pt x="0" y="99987"/>
                  </a:lnTo>
                  <a:lnTo>
                    <a:pt x="0" y="0"/>
                  </a:lnTo>
                  <a:lnTo>
                    <a:pt x="4660" y="156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453384" y="7638935"/>
              <a:ext cx="5080" cy="119380"/>
            </a:xfrm>
            <a:custGeom>
              <a:avLst/>
              <a:gdLst/>
              <a:ahLst/>
              <a:cxnLst/>
              <a:rect l="l" t="t" r="r" b="b"/>
              <a:pathLst>
                <a:path w="5079" h="119379">
                  <a:moveTo>
                    <a:pt x="0" y="0"/>
                  </a:moveTo>
                  <a:lnTo>
                    <a:pt x="0" y="99999"/>
                  </a:lnTo>
                  <a:lnTo>
                    <a:pt x="4660" y="119253"/>
                  </a:lnTo>
                  <a:lnTo>
                    <a:pt x="4660" y="188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453384" y="7638935"/>
              <a:ext cx="5080" cy="119380"/>
            </a:xfrm>
            <a:custGeom>
              <a:avLst/>
              <a:gdLst/>
              <a:ahLst/>
              <a:cxnLst/>
              <a:rect l="l" t="t" r="r" b="b"/>
              <a:pathLst>
                <a:path w="5079" h="119379">
                  <a:moveTo>
                    <a:pt x="4660" y="18884"/>
                  </a:moveTo>
                  <a:lnTo>
                    <a:pt x="4660" y="119253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60" y="188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458286" y="8212175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09">
                  <a:moveTo>
                    <a:pt x="0" y="0"/>
                  </a:moveTo>
                  <a:lnTo>
                    <a:pt x="0" y="100393"/>
                  </a:lnTo>
                  <a:lnTo>
                    <a:pt x="25641" y="105117"/>
                  </a:lnTo>
                  <a:lnTo>
                    <a:pt x="32943" y="98488"/>
                  </a:lnTo>
                  <a:lnTo>
                    <a:pt x="32943" y="237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458286" y="8212175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09">
                  <a:moveTo>
                    <a:pt x="0" y="100393"/>
                  </a:moveTo>
                  <a:lnTo>
                    <a:pt x="16713" y="103466"/>
                  </a:lnTo>
                  <a:lnTo>
                    <a:pt x="25641" y="105117"/>
                  </a:lnTo>
                  <a:lnTo>
                    <a:pt x="32943" y="98488"/>
                  </a:lnTo>
                  <a:lnTo>
                    <a:pt x="32943" y="88607"/>
                  </a:lnTo>
                  <a:lnTo>
                    <a:pt x="32943" y="23774"/>
                  </a:lnTo>
                  <a:lnTo>
                    <a:pt x="31666" y="16618"/>
                  </a:lnTo>
                  <a:lnTo>
                    <a:pt x="28186" y="10326"/>
                  </a:lnTo>
                  <a:lnTo>
                    <a:pt x="23026" y="5570"/>
                  </a:lnTo>
                  <a:lnTo>
                    <a:pt x="16713" y="3022"/>
                  </a:lnTo>
                  <a:lnTo>
                    <a:pt x="0" y="0"/>
                  </a:lnTo>
                  <a:lnTo>
                    <a:pt x="0" y="1003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58286" y="8027161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09">
                  <a:moveTo>
                    <a:pt x="0" y="0"/>
                  </a:moveTo>
                  <a:lnTo>
                    <a:pt x="0" y="100380"/>
                  </a:lnTo>
                  <a:lnTo>
                    <a:pt x="25641" y="104952"/>
                  </a:lnTo>
                  <a:lnTo>
                    <a:pt x="32943" y="98323"/>
                  </a:lnTo>
                  <a:lnTo>
                    <a:pt x="32943" y="235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458286" y="8027161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09">
                  <a:moveTo>
                    <a:pt x="0" y="100380"/>
                  </a:moveTo>
                  <a:lnTo>
                    <a:pt x="16713" y="103390"/>
                  </a:lnTo>
                  <a:lnTo>
                    <a:pt x="25641" y="104952"/>
                  </a:lnTo>
                  <a:lnTo>
                    <a:pt x="32943" y="98323"/>
                  </a:lnTo>
                  <a:lnTo>
                    <a:pt x="32943" y="88417"/>
                  </a:lnTo>
                  <a:lnTo>
                    <a:pt x="32943" y="23583"/>
                  </a:lnTo>
                  <a:lnTo>
                    <a:pt x="0" y="0"/>
                  </a:lnTo>
                  <a:lnTo>
                    <a:pt x="0" y="10038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458286" y="7842135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09">
                  <a:moveTo>
                    <a:pt x="0" y="0"/>
                  </a:moveTo>
                  <a:lnTo>
                    <a:pt x="0" y="100406"/>
                  </a:lnTo>
                  <a:lnTo>
                    <a:pt x="25654" y="104825"/>
                  </a:lnTo>
                  <a:lnTo>
                    <a:pt x="32943" y="98107"/>
                  </a:lnTo>
                  <a:lnTo>
                    <a:pt x="32943" y="23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458286" y="7842135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09">
                  <a:moveTo>
                    <a:pt x="0" y="100406"/>
                  </a:moveTo>
                  <a:lnTo>
                    <a:pt x="16713" y="103276"/>
                  </a:lnTo>
                  <a:lnTo>
                    <a:pt x="25654" y="104825"/>
                  </a:lnTo>
                  <a:lnTo>
                    <a:pt x="32943" y="98107"/>
                  </a:lnTo>
                  <a:lnTo>
                    <a:pt x="32943" y="88265"/>
                  </a:lnTo>
                  <a:lnTo>
                    <a:pt x="32943" y="23406"/>
                  </a:lnTo>
                  <a:lnTo>
                    <a:pt x="31665" y="16256"/>
                  </a:lnTo>
                  <a:lnTo>
                    <a:pt x="28181" y="9999"/>
                  </a:lnTo>
                  <a:lnTo>
                    <a:pt x="23021" y="5302"/>
                  </a:lnTo>
                  <a:lnTo>
                    <a:pt x="16713" y="2832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458286" y="7657109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418"/>
                  </a:lnTo>
                  <a:lnTo>
                    <a:pt x="25654" y="104686"/>
                  </a:lnTo>
                  <a:lnTo>
                    <a:pt x="32943" y="97891"/>
                  </a:lnTo>
                  <a:lnTo>
                    <a:pt x="32943" y="232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458286" y="7657109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418"/>
                  </a:moveTo>
                  <a:lnTo>
                    <a:pt x="16713" y="103200"/>
                  </a:lnTo>
                  <a:lnTo>
                    <a:pt x="25654" y="104686"/>
                  </a:lnTo>
                  <a:lnTo>
                    <a:pt x="32943" y="97891"/>
                  </a:lnTo>
                  <a:lnTo>
                    <a:pt x="32943" y="88087"/>
                  </a:lnTo>
                  <a:lnTo>
                    <a:pt x="32943" y="23228"/>
                  </a:lnTo>
                  <a:lnTo>
                    <a:pt x="0" y="0"/>
                  </a:lnTo>
                  <a:lnTo>
                    <a:pt x="0" y="10041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458286" y="7472108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406"/>
                  </a:lnTo>
                  <a:lnTo>
                    <a:pt x="25641" y="104546"/>
                  </a:lnTo>
                  <a:lnTo>
                    <a:pt x="32943" y="97751"/>
                  </a:lnTo>
                  <a:lnTo>
                    <a:pt x="32943" y="230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458286" y="7472108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406"/>
                  </a:moveTo>
                  <a:lnTo>
                    <a:pt x="16713" y="103111"/>
                  </a:lnTo>
                  <a:lnTo>
                    <a:pt x="25641" y="104546"/>
                  </a:lnTo>
                  <a:lnTo>
                    <a:pt x="32943" y="97751"/>
                  </a:lnTo>
                  <a:lnTo>
                    <a:pt x="32943" y="87871"/>
                  </a:lnTo>
                  <a:lnTo>
                    <a:pt x="32943" y="23037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458286" y="7287082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393"/>
                  </a:lnTo>
                  <a:lnTo>
                    <a:pt x="25641" y="104381"/>
                  </a:lnTo>
                  <a:lnTo>
                    <a:pt x="32943" y="97574"/>
                  </a:lnTo>
                  <a:lnTo>
                    <a:pt x="32943" y="228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58286" y="7287082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393"/>
                  </a:moveTo>
                  <a:lnTo>
                    <a:pt x="16713" y="102996"/>
                  </a:lnTo>
                  <a:lnTo>
                    <a:pt x="25641" y="104381"/>
                  </a:lnTo>
                  <a:lnTo>
                    <a:pt x="32943" y="97574"/>
                  </a:lnTo>
                  <a:lnTo>
                    <a:pt x="32943" y="87680"/>
                  </a:lnTo>
                  <a:lnTo>
                    <a:pt x="32943" y="22847"/>
                  </a:lnTo>
                  <a:lnTo>
                    <a:pt x="0" y="0"/>
                  </a:lnTo>
                  <a:lnTo>
                    <a:pt x="0" y="1003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458286" y="7102055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406"/>
                  </a:lnTo>
                  <a:lnTo>
                    <a:pt x="25654" y="104267"/>
                  </a:lnTo>
                  <a:lnTo>
                    <a:pt x="32943" y="97370"/>
                  </a:lnTo>
                  <a:lnTo>
                    <a:pt x="32943" y="22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458286" y="7102055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406"/>
                  </a:moveTo>
                  <a:lnTo>
                    <a:pt x="16713" y="102920"/>
                  </a:lnTo>
                  <a:lnTo>
                    <a:pt x="25654" y="104267"/>
                  </a:lnTo>
                  <a:lnTo>
                    <a:pt x="32943" y="97370"/>
                  </a:lnTo>
                  <a:lnTo>
                    <a:pt x="32943" y="87515"/>
                  </a:lnTo>
                  <a:lnTo>
                    <a:pt x="32943" y="22694"/>
                  </a:lnTo>
                  <a:lnTo>
                    <a:pt x="31665" y="15549"/>
                  </a:lnTo>
                  <a:lnTo>
                    <a:pt x="28181" y="9364"/>
                  </a:lnTo>
                  <a:lnTo>
                    <a:pt x="23021" y="4787"/>
                  </a:lnTo>
                  <a:lnTo>
                    <a:pt x="16713" y="2463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58286" y="6917042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40">
                  <a:moveTo>
                    <a:pt x="0" y="0"/>
                  </a:moveTo>
                  <a:lnTo>
                    <a:pt x="0" y="100418"/>
                  </a:lnTo>
                  <a:lnTo>
                    <a:pt x="25654" y="104114"/>
                  </a:lnTo>
                  <a:lnTo>
                    <a:pt x="32943" y="97205"/>
                  </a:lnTo>
                  <a:lnTo>
                    <a:pt x="32943" y="22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458286" y="6917042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40">
                  <a:moveTo>
                    <a:pt x="0" y="100418"/>
                  </a:moveTo>
                  <a:lnTo>
                    <a:pt x="16713" y="102831"/>
                  </a:lnTo>
                  <a:lnTo>
                    <a:pt x="25654" y="104114"/>
                  </a:lnTo>
                  <a:lnTo>
                    <a:pt x="32943" y="97205"/>
                  </a:lnTo>
                  <a:lnTo>
                    <a:pt x="32943" y="87337"/>
                  </a:lnTo>
                  <a:lnTo>
                    <a:pt x="32943" y="22504"/>
                  </a:lnTo>
                  <a:lnTo>
                    <a:pt x="0" y="0"/>
                  </a:lnTo>
                  <a:lnTo>
                    <a:pt x="0" y="10041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458286" y="6732041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40">
                  <a:moveTo>
                    <a:pt x="0" y="0"/>
                  </a:moveTo>
                  <a:lnTo>
                    <a:pt x="0" y="100406"/>
                  </a:lnTo>
                  <a:lnTo>
                    <a:pt x="25654" y="103962"/>
                  </a:lnTo>
                  <a:lnTo>
                    <a:pt x="32943" y="96951"/>
                  </a:lnTo>
                  <a:lnTo>
                    <a:pt x="32943" y="2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458286" y="6732041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40">
                  <a:moveTo>
                    <a:pt x="0" y="100406"/>
                  </a:moveTo>
                  <a:lnTo>
                    <a:pt x="16713" y="102717"/>
                  </a:lnTo>
                  <a:lnTo>
                    <a:pt x="25654" y="103962"/>
                  </a:lnTo>
                  <a:lnTo>
                    <a:pt x="32943" y="96951"/>
                  </a:lnTo>
                  <a:lnTo>
                    <a:pt x="32943" y="87134"/>
                  </a:lnTo>
                  <a:lnTo>
                    <a:pt x="32943" y="22288"/>
                  </a:lnTo>
                  <a:lnTo>
                    <a:pt x="31666" y="15181"/>
                  </a:lnTo>
                  <a:lnTo>
                    <a:pt x="28186" y="9040"/>
                  </a:lnTo>
                  <a:lnTo>
                    <a:pt x="23026" y="4516"/>
                  </a:lnTo>
                  <a:lnTo>
                    <a:pt x="16713" y="2260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458286" y="6547015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40">
                  <a:moveTo>
                    <a:pt x="0" y="0"/>
                  </a:moveTo>
                  <a:lnTo>
                    <a:pt x="0" y="100406"/>
                  </a:lnTo>
                  <a:lnTo>
                    <a:pt x="25654" y="103822"/>
                  </a:lnTo>
                  <a:lnTo>
                    <a:pt x="32943" y="96786"/>
                  </a:lnTo>
                  <a:lnTo>
                    <a:pt x="32943" y="22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458286" y="6547015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40">
                  <a:moveTo>
                    <a:pt x="0" y="100406"/>
                  </a:moveTo>
                  <a:lnTo>
                    <a:pt x="16713" y="102628"/>
                  </a:lnTo>
                  <a:lnTo>
                    <a:pt x="25654" y="103822"/>
                  </a:lnTo>
                  <a:lnTo>
                    <a:pt x="32943" y="96786"/>
                  </a:lnTo>
                  <a:lnTo>
                    <a:pt x="32943" y="86944"/>
                  </a:lnTo>
                  <a:lnTo>
                    <a:pt x="32943" y="22123"/>
                  </a:lnTo>
                  <a:lnTo>
                    <a:pt x="31663" y="15001"/>
                  </a:lnTo>
                  <a:lnTo>
                    <a:pt x="28176" y="8880"/>
                  </a:lnTo>
                  <a:lnTo>
                    <a:pt x="23015" y="4392"/>
                  </a:lnTo>
                  <a:lnTo>
                    <a:pt x="16713" y="2171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689197" y="7689075"/>
              <a:ext cx="60960" cy="94615"/>
            </a:xfrm>
            <a:custGeom>
              <a:avLst/>
              <a:gdLst/>
              <a:ahLst/>
              <a:cxnLst/>
              <a:rect l="l" t="t" r="r" b="b"/>
              <a:pathLst>
                <a:path w="60960" h="94615">
                  <a:moveTo>
                    <a:pt x="22974" y="0"/>
                  </a:moveTo>
                  <a:lnTo>
                    <a:pt x="0" y="20205"/>
                  </a:lnTo>
                  <a:lnTo>
                    <a:pt x="54241" y="94284"/>
                  </a:lnTo>
                  <a:lnTo>
                    <a:pt x="60947" y="88252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689197" y="7689075"/>
              <a:ext cx="60960" cy="94615"/>
            </a:xfrm>
            <a:custGeom>
              <a:avLst/>
              <a:gdLst/>
              <a:ahLst/>
              <a:cxnLst/>
              <a:rect l="l" t="t" r="r" b="b"/>
              <a:pathLst>
                <a:path w="60960" h="94615">
                  <a:moveTo>
                    <a:pt x="60947" y="88252"/>
                  </a:moveTo>
                  <a:lnTo>
                    <a:pt x="22974" y="0"/>
                  </a:lnTo>
                  <a:lnTo>
                    <a:pt x="0" y="20205"/>
                  </a:lnTo>
                  <a:lnTo>
                    <a:pt x="54241" y="94284"/>
                  </a:lnTo>
                  <a:lnTo>
                    <a:pt x="60947" y="8825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689197" y="6966064"/>
              <a:ext cx="60960" cy="92710"/>
            </a:xfrm>
            <a:custGeom>
              <a:avLst/>
              <a:gdLst/>
              <a:ahLst/>
              <a:cxnLst/>
              <a:rect l="l" t="t" r="r" b="b"/>
              <a:pathLst>
                <a:path w="60960" h="92709">
                  <a:moveTo>
                    <a:pt x="22974" y="0"/>
                  </a:moveTo>
                  <a:lnTo>
                    <a:pt x="0" y="17513"/>
                  </a:lnTo>
                  <a:lnTo>
                    <a:pt x="54241" y="92659"/>
                  </a:lnTo>
                  <a:lnTo>
                    <a:pt x="60947" y="87426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689197" y="6966064"/>
              <a:ext cx="60960" cy="92710"/>
            </a:xfrm>
            <a:custGeom>
              <a:avLst/>
              <a:gdLst/>
              <a:ahLst/>
              <a:cxnLst/>
              <a:rect l="l" t="t" r="r" b="b"/>
              <a:pathLst>
                <a:path w="60960" h="92709">
                  <a:moveTo>
                    <a:pt x="60947" y="87426"/>
                  </a:moveTo>
                  <a:lnTo>
                    <a:pt x="22974" y="0"/>
                  </a:lnTo>
                  <a:lnTo>
                    <a:pt x="0" y="17513"/>
                  </a:lnTo>
                  <a:lnTo>
                    <a:pt x="54241" y="92659"/>
                  </a:lnTo>
                  <a:lnTo>
                    <a:pt x="60947" y="874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689197" y="6593230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22974" y="0"/>
                  </a:moveTo>
                  <a:lnTo>
                    <a:pt x="0" y="16128"/>
                  </a:lnTo>
                  <a:lnTo>
                    <a:pt x="54241" y="91833"/>
                  </a:lnTo>
                  <a:lnTo>
                    <a:pt x="60947" y="86994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689197" y="6593230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60947" y="86994"/>
                  </a:moveTo>
                  <a:lnTo>
                    <a:pt x="22974" y="0"/>
                  </a:lnTo>
                  <a:lnTo>
                    <a:pt x="0" y="16128"/>
                  </a:lnTo>
                  <a:lnTo>
                    <a:pt x="54241" y="91833"/>
                  </a:lnTo>
                  <a:lnTo>
                    <a:pt x="60947" y="8699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209948" y="6864083"/>
              <a:ext cx="45720" cy="106680"/>
            </a:xfrm>
            <a:custGeom>
              <a:avLst/>
              <a:gdLst/>
              <a:ahLst/>
              <a:cxnLst/>
              <a:rect l="l" t="t" r="r" b="b"/>
              <a:pathLst>
                <a:path w="45720" h="106679">
                  <a:moveTo>
                    <a:pt x="6261" y="0"/>
                  </a:moveTo>
                  <a:lnTo>
                    <a:pt x="0" y="5105"/>
                  </a:lnTo>
                  <a:lnTo>
                    <a:pt x="24117" y="106375"/>
                  </a:lnTo>
                  <a:lnTo>
                    <a:pt x="45415" y="88633"/>
                  </a:lnTo>
                  <a:lnTo>
                    <a:pt x="62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209948" y="6864083"/>
              <a:ext cx="45720" cy="106680"/>
            </a:xfrm>
            <a:custGeom>
              <a:avLst/>
              <a:gdLst/>
              <a:ahLst/>
              <a:cxnLst/>
              <a:rect l="l" t="t" r="r" b="b"/>
              <a:pathLst>
                <a:path w="45720" h="106679">
                  <a:moveTo>
                    <a:pt x="6261" y="0"/>
                  </a:moveTo>
                  <a:lnTo>
                    <a:pt x="45415" y="88633"/>
                  </a:lnTo>
                  <a:lnTo>
                    <a:pt x="24117" y="106375"/>
                  </a:lnTo>
                  <a:lnTo>
                    <a:pt x="0" y="5105"/>
                  </a:lnTo>
                  <a:lnTo>
                    <a:pt x="626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209948" y="7979143"/>
              <a:ext cx="45720" cy="112395"/>
            </a:xfrm>
            <a:custGeom>
              <a:avLst/>
              <a:gdLst/>
              <a:ahLst/>
              <a:cxnLst/>
              <a:rect l="l" t="t" r="r" b="b"/>
              <a:pathLst>
                <a:path w="45720" h="112395">
                  <a:moveTo>
                    <a:pt x="6286" y="0"/>
                  </a:moveTo>
                  <a:lnTo>
                    <a:pt x="0" y="6350"/>
                  </a:lnTo>
                  <a:lnTo>
                    <a:pt x="24117" y="111912"/>
                  </a:lnTo>
                  <a:lnTo>
                    <a:pt x="45415" y="89928"/>
                  </a:lnTo>
                  <a:lnTo>
                    <a:pt x="628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209948" y="7979143"/>
              <a:ext cx="45720" cy="112395"/>
            </a:xfrm>
            <a:custGeom>
              <a:avLst/>
              <a:gdLst/>
              <a:ahLst/>
              <a:cxnLst/>
              <a:rect l="l" t="t" r="r" b="b"/>
              <a:pathLst>
                <a:path w="45720" h="112395">
                  <a:moveTo>
                    <a:pt x="6286" y="0"/>
                  </a:moveTo>
                  <a:lnTo>
                    <a:pt x="45415" y="89928"/>
                  </a:lnTo>
                  <a:lnTo>
                    <a:pt x="24117" y="111912"/>
                  </a:lnTo>
                  <a:lnTo>
                    <a:pt x="0" y="6350"/>
                  </a:lnTo>
                  <a:lnTo>
                    <a:pt x="62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209948" y="7245146"/>
              <a:ext cx="45720" cy="108585"/>
            </a:xfrm>
            <a:custGeom>
              <a:avLst/>
              <a:gdLst/>
              <a:ahLst/>
              <a:cxnLst/>
              <a:rect l="l" t="t" r="r" b="b"/>
              <a:pathLst>
                <a:path w="45720" h="108584">
                  <a:moveTo>
                    <a:pt x="6261" y="0"/>
                  </a:moveTo>
                  <a:lnTo>
                    <a:pt x="0" y="5524"/>
                  </a:lnTo>
                  <a:lnTo>
                    <a:pt x="24117" y="108267"/>
                  </a:lnTo>
                  <a:lnTo>
                    <a:pt x="45415" y="89065"/>
                  </a:lnTo>
                  <a:lnTo>
                    <a:pt x="62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209948" y="7245146"/>
              <a:ext cx="45720" cy="108585"/>
            </a:xfrm>
            <a:custGeom>
              <a:avLst/>
              <a:gdLst/>
              <a:ahLst/>
              <a:cxnLst/>
              <a:rect l="l" t="t" r="r" b="b"/>
              <a:pathLst>
                <a:path w="45720" h="108584">
                  <a:moveTo>
                    <a:pt x="6261" y="0"/>
                  </a:moveTo>
                  <a:lnTo>
                    <a:pt x="45415" y="89065"/>
                  </a:lnTo>
                  <a:lnTo>
                    <a:pt x="24117" y="108267"/>
                  </a:lnTo>
                  <a:lnTo>
                    <a:pt x="0" y="5524"/>
                  </a:lnTo>
                  <a:lnTo>
                    <a:pt x="626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207484" y="7213879"/>
              <a:ext cx="47625" cy="22860"/>
            </a:xfrm>
            <a:custGeom>
              <a:avLst/>
              <a:gdLst/>
              <a:ahLst/>
              <a:cxnLst/>
              <a:rect l="l" t="t" r="r" b="b"/>
              <a:pathLst>
                <a:path w="47625" h="22859">
                  <a:moveTo>
                    <a:pt x="21374" y="0"/>
                  </a:moveTo>
                  <a:lnTo>
                    <a:pt x="0" y="18732"/>
                  </a:lnTo>
                  <a:lnTo>
                    <a:pt x="25742" y="22517"/>
                  </a:lnTo>
                  <a:lnTo>
                    <a:pt x="47028" y="3759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207484" y="7213879"/>
              <a:ext cx="47625" cy="22860"/>
            </a:xfrm>
            <a:custGeom>
              <a:avLst/>
              <a:gdLst/>
              <a:ahLst/>
              <a:cxnLst/>
              <a:rect l="l" t="t" r="r" b="b"/>
              <a:pathLst>
                <a:path w="47625" h="22859">
                  <a:moveTo>
                    <a:pt x="25742" y="22517"/>
                  </a:moveTo>
                  <a:lnTo>
                    <a:pt x="47028" y="3759"/>
                  </a:lnTo>
                  <a:lnTo>
                    <a:pt x="21374" y="0"/>
                  </a:lnTo>
                  <a:lnTo>
                    <a:pt x="0" y="18732"/>
                  </a:lnTo>
                  <a:lnTo>
                    <a:pt x="25742" y="225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207484" y="7948193"/>
              <a:ext cx="47625" cy="26034"/>
            </a:xfrm>
            <a:custGeom>
              <a:avLst/>
              <a:gdLst/>
              <a:ahLst/>
              <a:cxnLst/>
              <a:rect l="l" t="t" r="r" b="b"/>
              <a:pathLst>
                <a:path w="47625" h="26034">
                  <a:moveTo>
                    <a:pt x="21374" y="0"/>
                  </a:moveTo>
                  <a:lnTo>
                    <a:pt x="0" y="21513"/>
                  </a:lnTo>
                  <a:lnTo>
                    <a:pt x="25742" y="25882"/>
                  </a:lnTo>
                  <a:lnTo>
                    <a:pt x="47028" y="4330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207484" y="7948193"/>
              <a:ext cx="47625" cy="26034"/>
            </a:xfrm>
            <a:custGeom>
              <a:avLst/>
              <a:gdLst/>
              <a:ahLst/>
              <a:cxnLst/>
              <a:rect l="l" t="t" r="r" b="b"/>
              <a:pathLst>
                <a:path w="47625" h="26034">
                  <a:moveTo>
                    <a:pt x="25742" y="25882"/>
                  </a:moveTo>
                  <a:lnTo>
                    <a:pt x="47028" y="4330"/>
                  </a:lnTo>
                  <a:lnTo>
                    <a:pt x="21374" y="0"/>
                  </a:lnTo>
                  <a:lnTo>
                    <a:pt x="0" y="21513"/>
                  </a:lnTo>
                  <a:lnTo>
                    <a:pt x="25742" y="258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207484" y="6832663"/>
              <a:ext cx="47625" cy="20955"/>
            </a:xfrm>
            <a:custGeom>
              <a:avLst/>
              <a:gdLst/>
              <a:ahLst/>
              <a:cxnLst/>
              <a:rect l="l" t="t" r="r" b="b"/>
              <a:pathLst>
                <a:path w="47625" h="20954">
                  <a:moveTo>
                    <a:pt x="21374" y="0"/>
                  </a:moveTo>
                  <a:lnTo>
                    <a:pt x="0" y="17272"/>
                  </a:lnTo>
                  <a:lnTo>
                    <a:pt x="25742" y="20777"/>
                  </a:lnTo>
                  <a:lnTo>
                    <a:pt x="47028" y="3467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207484" y="6832663"/>
              <a:ext cx="47625" cy="20955"/>
            </a:xfrm>
            <a:custGeom>
              <a:avLst/>
              <a:gdLst/>
              <a:ahLst/>
              <a:cxnLst/>
              <a:rect l="l" t="t" r="r" b="b"/>
              <a:pathLst>
                <a:path w="47625" h="20954">
                  <a:moveTo>
                    <a:pt x="25742" y="20777"/>
                  </a:moveTo>
                  <a:lnTo>
                    <a:pt x="47028" y="3467"/>
                  </a:lnTo>
                  <a:lnTo>
                    <a:pt x="21374" y="0"/>
                  </a:lnTo>
                  <a:lnTo>
                    <a:pt x="0" y="17272"/>
                  </a:lnTo>
                  <a:lnTo>
                    <a:pt x="25742" y="207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233976" y="7953057"/>
              <a:ext cx="21590" cy="138430"/>
            </a:xfrm>
            <a:custGeom>
              <a:avLst/>
              <a:gdLst/>
              <a:ahLst/>
              <a:cxnLst/>
              <a:rect l="l" t="t" r="r" b="b"/>
              <a:pathLst>
                <a:path w="21589" h="138429">
                  <a:moveTo>
                    <a:pt x="21285" y="0"/>
                  </a:moveTo>
                  <a:lnTo>
                    <a:pt x="0" y="21564"/>
                  </a:lnTo>
                  <a:lnTo>
                    <a:pt x="0" y="138112"/>
                  </a:lnTo>
                  <a:lnTo>
                    <a:pt x="21285" y="116128"/>
                  </a:lnTo>
                  <a:lnTo>
                    <a:pt x="21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233976" y="7953057"/>
              <a:ext cx="21590" cy="138430"/>
            </a:xfrm>
            <a:custGeom>
              <a:avLst/>
              <a:gdLst/>
              <a:ahLst/>
              <a:cxnLst/>
              <a:rect l="l" t="t" r="r" b="b"/>
              <a:pathLst>
                <a:path w="21589" h="138429">
                  <a:moveTo>
                    <a:pt x="21285" y="0"/>
                  </a:moveTo>
                  <a:lnTo>
                    <a:pt x="21285" y="116128"/>
                  </a:lnTo>
                  <a:lnTo>
                    <a:pt x="0" y="138112"/>
                  </a:lnTo>
                  <a:lnTo>
                    <a:pt x="0" y="21564"/>
                  </a:lnTo>
                  <a:lnTo>
                    <a:pt x="212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233976" y="7218171"/>
              <a:ext cx="21590" cy="135890"/>
            </a:xfrm>
            <a:custGeom>
              <a:avLst/>
              <a:gdLst/>
              <a:ahLst/>
              <a:cxnLst/>
              <a:rect l="l" t="t" r="r" b="b"/>
              <a:pathLst>
                <a:path w="21589" h="135890">
                  <a:moveTo>
                    <a:pt x="21285" y="0"/>
                  </a:moveTo>
                  <a:lnTo>
                    <a:pt x="0" y="18757"/>
                  </a:lnTo>
                  <a:lnTo>
                    <a:pt x="0" y="135331"/>
                  </a:lnTo>
                  <a:lnTo>
                    <a:pt x="21285" y="116116"/>
                  </a:lnTo>
                  <a:lnTo>
                    <a:pt x="21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233976" y="7218171"/>
              <a:ext cx="21590" cy="135890"/>
            </a:xfrm>
            <a:custGeom>
              <a:avLst/>
              <a:gdLst/>
              <a:ahLst/>
              <a:cxnLst/>
              <a:rect l="l" t="t" r="r" b="b"/>
              <a:pathLst>
                <a:path w="21589" h="135890">
                  <a:moveTo>
                    <a:pt x="21285" y="0"/>
                  </a:moveTo>
                  <a:lnTo>
                    <a:pt x="21285" y="116116"/>
                  </a:lnTo>
                  <a:lnTo>
                    <a:pt x="0" y="135331"/>
                  </a:lnTo>
                  <a:lnTo>
                    <a:pt x="0" y="18757"/>
                  </a:lnTo>
                  <a:lnTo>
                    <a:pt x="212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233976" y="6836651"/>
              <a:ext cx="21590" cy="133985"/>
            </a:xfrm>
            <a:custGeom>
              <a:avLst/>
              <a:gdLst/>
              <a:ahLst/>
              <a:cxnLst/>
              <a:rect l="l" t="t" r="r" b="b"/>
              <a:pathLst>
                <a:path w="21589" h="133984">
                  <a:moveTo>
                    <a:pt x="21285" y="0"/>
                  </a:moveTo>
                  <a:lnTo>
                    <a:pt x="0" y="17310"/>
                  </a:lnTo>
                  <a:lnTo>
                    <a:pt x="0" y="133883"/>
                  </a:lnTo>
                  <a:lnTo>
                    <a:pt x="21285" y="116128"/>
                  </a:lnTo>
                  <a:lnTo>
                    <a:pt x="21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233976" y="6836651"/>
              <a:ext cx="21590" cy="133985"/>
            </a:xfrm>
            <a:custGeom>
              <a:avLst/>
              <a:gdLst/>
              <a:ahLst/>
              <a:cxnLst/>
              <a:rect l="l" t="t" r="r" b="b"/>
              <a:pathLst>
                <a:path w="21589" h="133984">
                  <a:moveTo>
                    <a:pt x="21285" y="0"/>
                  </a:moveTo>
                  <a:lnTo>
                    <a:pt x="21285" y="116128"/>
                  </a:lnTo>
                  <a:lnTo>
                    <a:pt x="0" y="133883"/>
                  </a:lnTo>
                  <a:lnTo>
                    <a:pt x="0" y="17310"/>
                  </a:lnTo>
                  <a:lnTo>
                    <a:pt x="212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234154" y="7334288"/>
              <a:ext cx="46990" cy="23495"/>
            </a:xfrm>
            <a:custGeom>
              <a:avLst/>
              <a:gdLst/>
              <a:ahLst/>
              <a:cxnLst/>
              <a:rect l="l" t="t" r="r" b="b"/>
              <a:pathLst>
                <a:path w="46989" h="23495">
                  <a:moveTo>
                    <a:pt x="21297" y="0"/>
                  </a:moveTo>
                  <a:lnTo>
                    <a:pt x="0" y="19202"/>
                  </a:lnTo>
                  <a:lnTo>
                    <a:pt x="25793" y="23088"/>
                  </a:lnTo>
                  <a:lnTo>
                    <a:pt x="46989" y="3848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234154" y="7334288"/>
              <a:ext cx="46990" cy="23495"/>
            </a:xfrm>
            <a:custGeom>
              <a:avLst/>
              <a:gdLst/>
              <a:ahLst/>
              <a:cxnLst/>
              <a:rect l="l" t="t" r="r" b="b"/>
              <a:pathLst>
                <a:path w="46989" h="23495">
                  <a:moveTo>
                    <a:pt x="25793" y="23088"/>
                  </a:moveTo>
                  <a:lnTo>
                    <a:pt x="46989" y="3848"/>
                  </a:lnTo>
                  <a:lnTo>
                    <a:pt x="21297" y="0"/>
                  </a:lnTo>
                  <a:lnTo>
                    <a:pt x="0" y="19202"/>
                  </a:lnTo>
                  <a:lnTo>
                    <a:pt x="25793" y="230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234154" y="8069186"/>
              <a:ext cx="46990" cy="26670"/>
            </a:xfrm>
            <a:custGeom>
              <a:avLst/>
              <a:gdLst/>
              <a:ahLst/>
              <a:cxnLst/>
              <a:rect l="l" t="t" r="r" b="b"/>
              <a:pathLst>
                <a:path w="46989" h="26670">
                  <a:moveTo>
                    <a:pt x="21297" y="0"/>
                  </a:moveTo>
                  <a:lnTo>
                    <a:pt x="0" y="21983"/>
                  </a:lnTo>
                  <a:lnTo>
                    <a:pt x="25793" y="26454"/>
                  </a:lnTo>
                  <a:lnTo>
                    <a:pt x="46989" y="4419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234154" y="8069186"/>
              <a:ext cx="46990" cy="26670"/>
            </a:xfrm>
            <a:custGeom>
              <a:avLst/>
              <a:gdLst/>
              <a:ahLst/>
              <a:cxnLst/>
              <a:rect l="l" t="t" r="r" b="b"/>
              <a:pathLst>
                <a:path w="46989" h="26670">
                  <a:moveTo>
                    <a:pt x="25793" y="26454"/>
                  </a:moveTo>
                  <a:lnTo>
                    <a:pt x="46989" y="4419"/>
                  </a:lnTo>
                  <a:lnTo>
                    <a:pt x="21297" y="0"/>
                  </a:lnTo>
                  <a:lnTo>
                    <a:pt x="0" y="21983"/>
                  </a:lnTo>
                  <a:lnTo>
                    <a:pt x="25793" y="2645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234154" y="6952767"/>
              <a:ext cx="46990" cy="21590"/>
            </a:xfrm>
            <a:custGeom>
              <a:avLst/>
              <a:gdLst/>
              <a:ahLst/>
              <a:cxnLst/>
              <a:rect l="l" t="t" r="r" b="b"/>
              <a:pathLst>
                <a:path w="46989" h="21590">
                  <a:moveTo>
                    <a:pt x="21297" y="0"/>
                  </a:moveTo>
                  <a:lnTo>
                    <a:pt x="0" y="17754"/>
                  </a:lnTo>
                  <a:lnTo>
                    <a:pt x="25793" y="21348"/>
                  </a:lnTo>
                  <a:lnTo>
                    <a:pt x="46989" y="3568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234154" y="6952767"/>
              <a:ext cx="46990" cy="21590"/>
            </a:xfrm>
            <a:custGeom>
              <a:avLst/>
              <a:gdLst/>
              <a:ahLst/>
              <a:cxnLst/>
              <a:rect l="l" t="t" r="r" b="b"/>
              <a:pathLst>
                <a:path w="46989" h="21590">
                  <a:moveTo>
                    <a:pt x="25793" y="21348"/>
                  </a:moveTo>
                  <a:lnTo>
                    <a:pt x="46989" y="3568"/>
                  </a:lnTo>
                  <a:lnTo>
                    <a:pt x="21297" y="0"/>
                  </a:lnTo>
                  <a:lnTo>
                    <a:pt x="0" y="17754"/>
                  </a:lnTo>
                  <a:lnTo>
                    <a:pt x="25793" y="213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234421" y="6836435"/>
              <a:ext cx="60960" cy="93980"/>
            </a:xfrm>
            <a:custGeom>
              <a:avLst/>
              <a:gdLst/>
              <a:ahLst/>
              <a:cxnLst/>
              <a:rect l="l" t="t" r="r" b="b"/>
              <a:pathLst>
                <a:path w="60960" h="93979">
                  <a:moveTo>
                    <a:pt x="21259" y="0"/>
                  </a:moveTo>
                  <a:lnTo>
                    <a:pt x="0" y="17310"/>
                  </a:lnTo>
                  <a:lnTo>
                    <a:pt x="54305" y="93891"/>
                  </a:lnTo>
                  <a:lnTo>
                    <a:pt x="60515" y="88696"/>
                  </a:lnTo>
                  <a:lnTo>
                    <a:pt x="2125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234421" y="6836435"/>
              <a:ext cx="60960" cy="93980"/>
            </a:xfrm>
            <a:custGeom>
              <a:avLst/>
              <a:gdLst/>
              <a:ahLst/>
              <a:cxnLst/>
              <a:rect l="l" t="t" r="r" b="b"/>
              <a:pathLst>
                <a:path w="60960" h="93979">
                  <a:moveTo>
                    <a:pt x="60515" y="88696"/>
                  </a:moveTo>
                  <a:lnTo>
                    <a:pt x="21259" y="0"/>
                  </a:lnTo>
                  <a:lnTo>
                    <a:pt x="0" y="17310"/>
                  </a:lnTo>
                  <a:lnTo>
                    <a:pt x="54305" y="93891"/>
                  </a:lnTo>
                  <a:lnTo>
                    <a:pt x="60515" y="886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234421" y="7217943"/>
              <a:ext cx="60960" cy="95250"/>
            </a:xfrm>
            <a:custGeom>
              <a:avLst/>
              <a:gdLst/>
              <a:ahLst/>
              <a:cxnLst/>
              <a:rect l="l" t="t" r="r" b="b"/>
              <a:pathLst>
                <a:path w="60960" h="95250">
                  <a:moveTo>
                    <a:pt x="21259" y="0"/>
                  </a:moveTo>
                  <a:lnTo>
                    <a:pt x="0" y="18757"/>
                  </a:lnTo>
                  <a:lnTo>
                    <a:pt x="54305" y="94754"/>
                  </a:lnTo>
                  <a:lnTo>
                    <a:pt x="60515" y="89154"/>
                  </a:lnTo>
                  <a:lnTo>
                    <a:pt x="2125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234421" y="7217943"/>
              <a:ext cx="60960" cy="95250"/>
            </a:xfrm>
            <a:custGeom>
              <a:avLst/>
              <a:gdLst/>
              <a:ahLst/>
              <a:cxnLst/>
              <a:rect l="l" t="t" r="r" b="b"/>
              <a:pathLst>
                <a:path w="60960" h="95250">
                  <a:moveTo>
                    <a:pt x="60515" y="89154"/>
                  </a:moveTo>
                  <a:lnTo>
                    <a:pt x="21259" y="0"/>
                  </a:lnTo>
                  <a:lnTo>
                    <a:pt x="0" y="18757"/>
                  </a:lnTo>
                  <a:lnTo>
                    <a:pt x="54305" y="94754"/>
                  </a:lnTo>
                  <a:lnTo>
                    <a:pt x="60515" y="891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234421" y="7952816"/>
              <a:ext cx="60960" cy="96520"/>
            </a:xfrm>
            <a:custGeom>
              <a:avLst/>
              <a:gdLst/>
              <a:ahLst/>
              <a:cxnLst/>
              <a:rect l="l" t="t" r="r" b="b"/>
              <a:pathLst>
                <a:path w="60960" h="96520">
                  <a:moveTo>
                    <a:pt x="21259" y="0"/>
                  </a:moveTo>
                  <a:lnTo>
                    <a:pt x="0" y="21564"/>
                  </a:lnTo>
                  <a:lnTo>
                    <a:pt x="54305" y="96443"/>
                  </a:lnTo>
                  <a:lnTo>
                    <a:pt x="60515" y="89992"/>
                  </a:lnTo>
                  <a:lnTo>
                    <a:pt x="2125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234421" y="7952816"/>
              <a:ext cx="60960" cy="96520"/>
            </a:xfrm>
            <a:custGeom>
              <a:avLst/>
              <a:gdLst/>
              <a:ahLst/>
              <a:cxnLst/>
              <a:rect l="l" t="t" r="r" b="b"/>
              <a:pathLst>
                <a:path w="60960" h="96520">
                  <a:moveTo>
                    <a:pt x="60515" y="89992"/>
                  </a:moveTo>
                  <a:lnTo>
                    <a:pt x="21259" y="0"/>
                  </a:lnTo>
                  <a:lnTo>
                    <a:pt x="0" y="21564"/>
                  </a:lnTo>
                  <a:lnTo>
                    <a:pt x="54305" y="96443"/>
                  </a:lnTo>
                  <a:lnTo>
                    <a:pt x="60515" y="899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614786" y="6611785"/>
              <a:ext cx="25400" cy="1898014"/>
            </a:xfrm>
            <a:custGeom>
              <a:avLst/>
              <a:gdLst/>
              <a:ahLst/>
              <a:cxnLst/>
              <a:rect l="l" t="t" r="r" b="b"/>
              <a:pathLst>
                <a:path w="25400" h="1898015">
                  <a:moveTo>
                    <a:pt x="25031" y="0"/>
                  </a:moveTo>
                  <a:lnTo>
                    <a:pt x="0" y="20764"/>
                  </a:lnTo>
                  <a:lnTo>
                    <a:pt x="0" y="1897684"/>
                  </a:lnTo>
                  <a:lnTo>
                    <a:pt x="25031" y="1867966"/>
                  </a:lnTo>
                  <a:lnTo>
                    <a:pt x="250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614786" y="6611785"/>
              <a:ext cx="25400" cy="1898014"/>
            </a:xfrm>
            <a:custGeom>
              <a:avLst/>
              <a:gdLst/>
              <a:ahLst/>
              <a:cxnLst/>
              <a:rect l="l" t="t" r="r" b="b"/>
              <a:pathLst>
                <a:path w="25400" h="1898015">
                  <a:moveTo>
                    <a:pt x="0" y="1897684"/>
                  </a:moveTo>
                  <a:lnTo>
                    <a:pt x="0" y="20764"/>
                  </a:lnTo>
                  <a:lnTo>
                    <a:pt x="25031" y="0"/>
                  </a:lnTo>
                  <a:lnTo>
                    <a:pt x="25031" y="1867966"/>
                  </a:lnTo>
                  <a:lnTo>
                    <a:pt x="0" y="1897684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614786" y="6611785"/>
              <a:ext cx="25400" cy="1898014"/>
            </a:xfrm>
            <a:custGeom>
              <a:avLst/>
              <a:gdLst/>
              <a:ahLst/>
              <a:cxnLst/>
              <a:rect l="l" t="t" r="r" b="b"/>
              <a:pathLst>
                <a:path w="25400" h="1898015">
                  <a:moveTo>
                    <a:pt x="0" y="1897684"/>
                  </a:moveTo>
                  <a:lnTo>
                    <a:pt x="0" y="20764"/>
                  </a:lnTo>
                  <a:lnTo>
                    <a:pt x="25031" y="0"/>
                  </a:lnTo>
                  <a:lnTo>
                    <a:pt x="25031" y="1867966"/>
                  </a:lnTo>
                  <a:lnTo>
                    <a:pt x="0" y="18976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512297" y="6618706"/>
              <a:ext cx="103505" cy="1890395"/>
            </a:xfrm>
            <a:custGeom>
              <a:avLst/>
              <a:gdLst/>
              <a:ahLst/>
              <a:cxnLst/>
              <a:rect l="l" t="t" r="r" b="b"/>
              <a:pathLst>
                <a:path w="103504" h="1890395">
                  <a:moveTo>
                    <a:pt x="0" y="0"/>
                  </a:moveTo>
                  <a:lnTo>
                    <a:pt x="0" y="1871281"/>
                  </a:lnTo>
                  <a:lnTo>
                    <a:pt x="103505" y="1890255"/>
                  </a:lnTo>
                  <a:lnTo>
                    <a:pt x="103505" y="132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512297" y="6618706"/>
              <a:ext cx="103505" cy="1890395"/>
            </a:xfrm>
            <a:custGeom>
              <a:avLst/>
              <a:gdLst/>
              <a:ahLst/>
              <a:cxnLst/>
              <a:rect l="l" t="t" r="r" b="b"/>
              <a:pathLst>
                <a:path w="103504" h="1890395">
                  <a:moveTo>
                    <a:pt x="0" y="1871281"/>
                  </a:moveTo>
                  <a:lnTo>
                    <a:pt x="0" y="0"/>
                  </a:lnTo>
                  <a:lnTo>
                    <a:pt x="103505" y="13246"/>
                  </a:lnTo>
                  <a:lnTo>
                    <a:pt x="103505" y="1890255"/>
                  </a:lnTo>
                  <a:lnTo>
                    <a:pt x="0" y="18712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381665" y="6625742"/>
              <a:ext cx="103505" cy="1893570"/>
            </a:xfrm>
            <a:custGeom>
              <a:avLst/>
              <a:gdLst/>
              <a:ahLst/>
              <a:cxnLst/>
              <a:rect l="l" t="t" r="r" b="b"/>
              <a:pathLst>
                <a:path w="103504" h="1893570">
                  <a:moveTo>
                    <a:pt x="0" y="0"/>
                  </a:moveTo>
                  <a:lnTo>
                    <a:pt x="0" y="1874329"/>
                  </a:lnTo>
                  <a:lnTo>
                    <a:pt x="103289" y="1893341"/>
                  </a:lnTo>
                  <a:lnTo>
                    <a:pt x="103289" y="132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381665" y="6625742"/>
              <a:ext cx="103505" cy="1893570"/>
            </a:xfrm>
            <a:custGeom>
              <a:avLst/>
              <a:gdLst/>
              <a:ahLst/>
              <a:cxnLst/>
              <a:rect l="l" t="t" r="r" b="b"/>
              <a:pathLst>
                <a:path w="103504" h="1893570">
                  <a:moveTo>
                    <a:pt x="0" y="1874329"/>
                  </a:moveTo>
                  <a:lnTo>
                    <a:pt x="0" y="0"/>
                  </a:lnTo>
                  <a:lnTo>
                    <a:pt x="103289" y="13296"/>
                  </a:lnTo>
                  <a:lnTo>
                    <a:pt x="103289" y="1893341"/>
                  </a:lnTo>
                  <a:lnTo>
                    <a:pt x="0" y="18743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485576" y="6619011"/>
              <a:ext cx="26034" cy="1901189"/>
            </a:xfrm>
            <a:custGeom>
              <a:avLst/>
              <a:gdLst/>
              <a:ahLst/>
              <a:cxnLst/>
              <a:rect l="l" t="t" r="r" b="b"/>
              <a:pathLst>
                <a:path w="26035" h="1901190">
                  <a:moveTo>
                    <a:pt x="25653" y="0"/>
                  </a:moveTo>
                  <a:lnTo>
                    <a:pt x="0" y="20840"/>
                  </a:lnTo>
                  <a:lnTo>
                    <a:pt x="0" y="1900910"/>
                  </a:lnTo>
                  <a:lnTo>
                    <a:pt x="25653" y="1871078"/>
                  </a:lnTo>
                  <a:lnTo>
                    <a:pt x="256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485576" y="6619011"/>
              <a:ext cx="26034" cy="1901189"/>
            </a:xfrm>
            <a:custGeom>
              <a:avLst/>
              <a:gdLst/>
              <a:ahLst/>
              <a:cxnLst/>
              <a:rect l="l" t="t" r="r" b="b"/>
              <a:pathLst>
                <a:path w="26035" h="1901190">
                  <a:moveTo>
                    <a:pt x="0" y="1900910"/>
                  </a:moveTo>
                  <a:lnTo>
                    <a:pt x="0" y="20840"/>
                  </a:lnTo>
                  <a:lnTo>
                    <a:pt x="25653" y="0"/>
                  </a:lnTo>
                  <a:lnTo>
                    <a:pt x="25653" y="1871078"/>
                  </a:lnTo>
                  <a:lnTo>
                    <a:pt x="0" y="1900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393184" y="6676631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5">
                  <a:moveTo>
                    <a:pt x="7658" y="0"/>
                  </a:moveTo>
                  <a:lnTo>
                    <a:pt x="0" y="7200"/>
                  </a:lnTo>
                  <a:lnTo>
                    <a:pt x="0" y="83921"/>
                  </a:lnTo>
                  <a:lnTo>
                    <a:pt x="34823" y="106883"/>
                  </a:lnTo>
                  <a:lnTo>
                    <a:pt x="34823" y="3530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393184" y="6676631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5">
                  <a:moveTo>
                    <a:pt x="34823" y="3530"/>
                  </a:moveTo>
                  <a:lnTo>
                    <a:pt x="17119" y="1231"/>
                  </a:lnTo>
                  <a:lnTo>
                    <a:pt x="7658" y="0"/>
                  </a:lnTo>
                  <a:lnTo>
                    <a:pt x="0" y="7200"/>
                  </a:lnTo>
                  <a:lnTo>
                    <a:pt x="0" y="17322"/>
                  </a:lnTo>
                  <a:lnTo>
                    <a:pt x="0" y="83921"/>
                  </a:lnTo>
                  <a:lnTo>
                    <a:pt x="1340" y="91231"/>
                  </a:lnTo>
                  <a:lnTo>
                    <a:pt x="5002" y="97540"/>
                  </a:lnTo>
                  <a:lnTo>
                    <a:pt x="10442" y="102189"/>
                  </a:lnTo>
                  <a:lnTo>
                    <a:pt x="17119" y="104520"/>
                  </a:lnTo>
                  <a:lnTo>
                    <a:pt x="34823" y="106883"/>
                  </a:lnTo>
                  <a:lnTo>
                    <a:pt x="34823" y="35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393184" y="6866928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5">
                  <a:moveTo>
                    <a:pt x="7658" y="0"/>
                  </a:moveTo>
                  <a:lnTo>
                    <a:pt x="0" y="7124"/>
                  </a:lnTo>
                  <a:lnTo>
                    <a:pt x="0" y="83858"/>
                  </a:lnTo>
                  <a:lnTo>
                    <a:pt x="34823" y="107022"/>
                  </a:lnTo>
                  <a:lnTo>
                    <a:pt x="34823" y="3670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393184" y="6866928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5">
                  <a:moveTo>
                    <a:pt x="34823" y="3670"/>
                  </a:moveTo>
                  <a:lnTo>
                    <a:pt x="17119" y="1270"/>
                  </a:lnTo>
                  <a:lnTo>
                    <a:pt x="7658" y="0"/>
                  </a:lnTo>
                  <a:lnTo>
                    <a:pt x="0" y="7124"/>
                  </a:lnTo>
                  <a:lnTo>
                    <a:pt x="0" y="17259"/>
                  </a:lnTo>
                  <a:lnTo>
                    <a:pt x="0" y="83858"/>
                  </a:lnTo>
                  <a:lnTo>
                    <a:pt x="34823" y="107022"/>
                  </a:lnTo>
                  <a:lnTo>
                    <a:pt x="34823" y="36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393184" y="7057161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5">
                  <a:moveTo>
                    <a:pt x="7632" y="0"/>
                  </a:moveTo>
                  <a:lnTo>
                    <a:pt x="0" y="7137"/>
                  </a:lnTo>
                  <a:lnTo>
                    <a:pt x="0" y="83845"/>
                  </a:lnTo>
                  <a:lnTo>
                    <a:pt x="34823" y="107213"/>
                  </a:lnTo>
                  <a:lnTo>
                    <a:pt x="34823" y="3873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393184" y="7057161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5">
                  <a:moveTo>
                    <a:pt x="34823" y="3873"/>
                  </a:moveTo>
                  <a:lnTo>
                    <a:pt x="17119" y="1371"/>
                  </a:lnTo>
                  <a:lnTo>
                    <a:pt x="7632" y="0"/>
                  </a:lnTo>
                  <a:lnTo>
                    <a:pt x="0" y="7137"/>
                  </a:lnTo>
                  <a:lnTo>
                    <a:pt x="0" y="17259"/>
                  </a:lnTo>
                  <a:lnTo>
                    <a:pt x="0" y="83845"/>
                  </a:lnTo>
                  <a:lnTo>
                    <a:pt x="1344" y="91169"/>
                  </a:lnTo>
                  <a:lnTo>
                    <a:pt x="5011" y="97529"/>
                  </a:lnTo>
                  <a:lnTo>
                    <a:pt x="10453" y="102251"/>
                  </a:lnTo>
                  <a:lnTo>
                    <a:pt x="17119" y="104660"/>
                  </a:lnTo>
                  <a:lnTo>
                    <a:pt x="34823" y="107213"/>
                  </a:lnTo>
                  <a:lnTo>
                    <a:pt x="34823" y="38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393184" y="7247445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7061"/>
                  </a:lnTo>
                  <a:lnTo>
                    <a:pt x="0" y="83807"/>
                  </a:lnTo>
                  <a:lnTo>
                    <a:pt x="34823" y="107353"/>
                  </a:lnTo>
                  <a:lnTo>
                    <a:pt x="34823" y="3987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393184" y="7247445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3987"/>
                  </a:moveTo>
                  <a:lnTo>
                    <a:pt x="17119" y="1384"/>
                  </a:lnTo>
                  <a:lnTo>
                    <a:pt x="7658" y="0"/>
                  </a:lnTo>
                  <a:lnTo>
                    <a:pt x="0" y="7061"/>
                  </a:lnTo>
                  <a:lnTo>
                    <a:pt x="0" y="17195"/>
                  </a:lnTo>
                  <a:lnTo>
                    <a:pt x="0" y="83807"/>
                  </a:lnTo>
                  <a:lnTo>
                    <a:pt x="34823" y="107353"/>
                  </a:lnTo>
                  <a:lnTo>
                    <a:pt x="34823" y="39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393184" y="7437716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7048"/>
                  </a:lnTo>
                  <a:lnTo>
                    <a:pt x="0" y="83769"/>
                  </a:lnTo>
                  <a:lnTo>
                    <a:pt x="34823" y="107518"/>
                  </a:lnTo>
                  <a:lnTo>
                    <a:pt x="34823" y="4140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393184" y="7437716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4140"/>
                  </a:moveTo>
                  <a:lnTo>
                    <a:pt x="17119" y="1447"/>
                  </a:lnTo>
                  <a:lnTo>
                    <a:pt x="7658" y="0"/>
                  </a:lnTo>
                  <a:lnTo>
                    <a:pt x="0" y="7048"/>
                  </a:lnTo>
                  <a:lnTo>
                    <a:pt x="0" y="17183"/>
                  </a:lnTo>
                  <a:lnTo>
                    <a:pt x="0" y="83769"/>
                  </a:lnTo>
                  <a:lnTo>
                    <a:pt x="1344" y="91110"/>
                  </a:lnTo>
                  <a:lnTo>
                    <a:pt x="5011" y="97504"/>
                  </a:lnTo>
                  <a:lnTo>
                    <a:pt x="10453" y="102278"/>
                  </a:lnTo>
                  <a:lnTo>
                    <a:pt x="17119" y="104762"/>
                  </a:lnTo>
                  <a:lnTo>
                    <a:pt x="34823" y="107518"/>
                  </a:lnTo>
                  <a:lnTo>
                    <a:pt x="34823" y="41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393184" y="7628013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6972"/>
                  </a:lnTo>
                  <a:lnTo>
                    <a:pt x="0" y="83705"/>
                  </a:lnTo>
                  <a:lnTo>
                    <a:pt x="34823" y="107645"/>
                  </a:lnTo>
                  <a:lnTo>
                    <a:pt x="34823" y="4305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393184" y="7628013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4305"/>
                  </a:moveTo>
                  <a:lnTo>
                    <a:pt x="17119" y="1485"/>
                  </a:lnTo>
                  <a:lnTo>
                    <a:pt x="7658" y="0"/>
                  </a:lnTo>
                  <a:lnTo>
                    <a:pt x="0" y="6972"/>
                  </a:lnTo>
                  <a:lnTo>
                    <a:pt x="0" y="17106"/>
                  </a:lnTo>
                  <a:lnTo>
                    <a:pt x="0" y="83705"/>
                  </a:lnTo>
                  <a:lnTo>
                    <a:pt x="34823" y="107645"/>
                  </a:lnTo>
                  <a:lnTo>
                    <a:pt x="34823" y="430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393184" y="7818310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6883"/>
                  </a:lnTo>
                  <a:lnTo>
                    <a:pt x="0" y="83642"/>
                  </a:lnTo>
                  <a:lnTo>
                    <a:pt x="34823" y="107784"/>
                  </a:lnTo>
                  <a:lnTo>
                    <a:pt x="34823" y="4432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393184" y="7818310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4432"/>
                  </a:moveTo>
                  <a:lnTo>
                    <a:pt x="17119" y="1536"/>
                  </a:lnTo>
                  <a:lnTo>
                    <a:pt x="7658" y="0"/>
                  </a:lnTo>
                  <a:lnTo>
                    <a:pt x="0" y="6883"/>
                  </a:lnTo>
                  <a:lnTo>
                    <a:pt x="0" y="17030"/>
                  </a:lnTo>
                  <a:lnTo>
                    <a:pt x="0" y="83642"/>
                  </a:lnTo>
                  <a:lnTo>
                    <a:pt x="34823" y="107784"/>
                  </a:lnTo>
                  <a:lnTo>
                    <a:pt x="34823" y="44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393184" y="8008543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4">
                  <a:moveTo>
                    <a:pt x="7632" y="0"/>
                  </a:moveTo>
                  <a:lnTo>
                    <a:pt x="0" y="6921"/>
                  </a:lnTo>
                  <a:lnTo>
                    <a:pt x="0" y="83616"/>
                  </a:lnTo>
                  <a:lnTo>
                    <a:pt x="34823" y="107962"/>
                  </a:lnTo>
                  <a:lnTo>
                    <a:pt x="34823" y="4622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393184" y="8008543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4">
                  <a:moveTo>
                    <a:pt x="34823" y="4622"/>
                  </a:moveTo>
                  <a:lnTo>
                    <a:pt x="17119" y="1600"/>
                  </a:lnTo>
                  <a:lnTo>
                    <a:pt x="7632" y="0"/>
                  </a:lnTo>
                  <a:lnTo>
                    <a:pt x="0" y="6921"/>
                  </a:lnTo>
                  <a:lnTo>
                    <a:pt x="0" y="17030"/>
                  </a:lnTo>
                  <a:lnTo>
                    <a:pt x="0" y="83616"/>
                  </a:lnTo>
                  <a:lnTo>
                    <a:pt x="34823" y="107962"/>
                  </a:lnTo>
                  <a:lnTo>
                    <a:pt x="34823" y="46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393184" y="8198827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4">
                  <a:moveTo>
                    <a:pt x="7632" y="0"/>
                  </a:moveTo>
                  <a:lnTo>
                    <a:pt x="0" y="6883"/>
                  </a:lnTo>
                  <a:lnTo>
                    <a:pt x="0" y="83578"/>
                  </a:lnTo>
                  <a:lnTo>
                    <a:pt x="34823" y="108102"/>
                  </a:lnTo>
                  <a:lnTo>
                    <a:pt x="34823" y="4762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393184" y="8198827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4">
                  <a:moveTo>
                    <a:pt x="34823" y="4762"/>
                  </a:moveTo>
                  <a:lnTo>
                    <a:pt x="17119" y="1663"/>
                  </a:lnTo>
                  <a:lnTo>
                    <a:pt x="7632" y="0"/>
                  </a:lnTo>
                  <a:lnTo>
                    <a:pt x="0" y="6883"/>
                  </a:lnTo>
                  <a:lnTo>
                    <a:pt x="0" y="16979"/>
                  </a:lnTo>
                  <a:lnTo>
                    <a:pt x="0" y="83578"/>
                  </a:lnTo>
                  <a:lnTo>
                    <a:pt x="1340" y="90940"/>
                  </a:lnTo>
                  <a:lnTo>
                    <a:pt x="5002" y="97418"/>
                  </a:lnTo>
                  <a:lnTo>
                    <a:pt x="10442" y="102320"/>
                  </a:lnTo>
                  <a:lnTo>
                    <a:pt x="17119" y="104952"/>
                  </a:lnTo>
                  <a:lnTo>
                    <a:pt x="34823" y="108102"/>
                  </a:lnTo>
                  <a:lnTo>
                    <a:pt x="34823" y="47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393184" y="8389111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4">
                  <a:moveTo>
                    <a:pt x="7632" y="0"/>
                  </a:moveTo>
                  <a:lnTo>
                    <a:pt x="0" y="6819"/>
                  </a:lnTo>
                  <a:lnTo>
                    <a:pt x="0" y="83540"/>
                  </a:lnTo>
                  <a:lnTo>
                    <a:pt x="34823" y="108242"/>
                  </a:lnTo>
                  <a:lnTo>
                    <a:pt x="34823" y="4914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393184" y="8389111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4">
                  <a:moveTo>
                    <a:pt x="34823" y="4914"/>
                  </a:moveTo>
                  <a:lnTo>
                    <a:pt x="17119" y="1701"/>
                  </a:lnTo>
                  <a:lnTo>
                    <a:pt x="7632" y="0"/>
                  </a:lnTo>
                  <a:lnTo>
                    <a:pt x="0" y="6819"/>
                  </a:lnTo>
                  <a:lnTo>
                    <a:pt x="0" y="16941"/>
                  </a:lnTo>
                  <a:lnTo>
                    <a:pt x="0" y="83540"/>
                  </a:lnTo>
                  <a:lnTo>
                    <a:pt x="34823" y="108242"/>
                  </a:lnTo>
                  <a:lnTo>
                    <a:pt x="34823" y="49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428109" y="7621092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70">
                  <a:moveTo>
                    <a:pt x="39916" y="0"/>
                  </a:moveTo>
                  <a:lnTo>
                    <a:pt x="0" y="11747"/>
                  </a:lnTo>
                  <a:lnTo>
                    <a:pt x="0" y="115036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428109" y="7621092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70">
                  <a:moveTo>
                    <a:pt x="0" y="115036"/>
                  </a:moveTo>
                  <a:lnTo>
                    <a:pt x="0" y="11747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50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428109" y="8190509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40">
                  <a:moveTo>
                    <a:pt x="39916" y="0"/>
                  </a:moveTo>
                  <a:lnTo>
                    <a:pt x="0" y="13017"/>
                  </a:lnTo>
                  <a:lnTo>
                    <a:pt x="0" y="116293"/>
                  </a:lnTo>
                  <a:lnTo>
                    <a:pt x="39916" y="103060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428109" y="8190509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40">
                  <a:moveTo>
                    <a:pt x="0" y="116293"/>
                  </a:moveTo>
                  <a:lnTo>
                    <a:pt x="0" y="13017"/>
                  </a:lnTo>
                  <a:lnTo>
                    <a:pt x="39916" y="0"/>
                  </a:lnTo>
                  <a:lnTo>
                    <a:pt x="39916" y="103060"/>
                  </a:lnTo>
                  <a:lnTo>
                    <a:pt x="0" y="1162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428109" y="6861441"/>
              <a:ext cx="40005" cy="113664"/>
            </a:xfrm>
            <a:custGeom>
              <a:avLst/>
              <a:gdLst/>
              <a:ahLst/>
              <a:cxnLst/>
              <a:rect l="l" t="t" r="r" b="b"/>
              <a:pathLst>
                <a:path w="40004" h="113665">
                  <a:moveTo>
                    <a:pt x="39916" y="0"/>
                  </a:moveTo>
                  <a:lnTo>
                    <a:pt x="0" y="10083"/>
                  </a:lnTo>
                  <a:lnTo>
                    <a:pt x="0" y="113372"/>
                  </a:lnTo>
                  <a:lnTo>
                    <a:pt x="39916" y="103047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428109" y="6861441"/>
              <a:ext cx="40005" cy="113664"/>
            </a:xfrm>
            <a:custGeom>
              <a:avLst/>
              <a:gdLst/>
              <a:ahLst/>
              <a:cxnLst/>
              <a:rect l="l" t="t" r="r" b="b"/>
              <a:pathLst>
                <a:path w="40004" h="113665">
                  <a:moveTo>
                    <a:pt x="0" y="113372"/>
                  </a:moveTo>
                  <a:lnTo>
                    <a:pt x="0" y="10083"/>
                  </a:lnTo>
                  <a:lnTo>
                    <a:pt x="39916" y="0"/>
                  </a:lnTo>
                  <a:lnTo>
                    <a:pt x="39916" y="103047"/>
                  </a:lnTo>
                  <a:lnTo>
                    <a:pt x="0" y="1133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428109" y="8379434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40">
                  <a:moveTo>
                    <a:pt x="39916" y="0"/>
                  </a:moveTo>
                  <a:lnTo>
                    <a:pt x="0" y="13449"/>
                  </a:lnTo>
                  <a:lnTo>
                    <a:pt x="0" y="116738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428109" y="8379434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40">
                  <a:moveTo>
                    <a:pt x="0" y="116738"/>
                  </a:moveTo>
                  <a:lnTo>
                    <a:pt x="0" y="13449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67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428109" y="6671843"/>
              <a:ext cx="40005" cy="113030"/>
            </a:xfrm>
            <a:custGeom>
              <a:avLst/>
              <a:gdLst/>
              <a:ahLst/>
              <a:cxnLst/>
              <a:rect l="l" t="t" r="r" b="b"/>
              <a:pathLst>
                <a:path w="40004" h="113029">
                  <a:moveTo>
                    <a:pt x="39916" y="0"/>
                  </a:moveTo>
                  <a:lnTo>
                    <a:pt x="0" y="9677"/>
                  </a:lnTo>
                  <a:lnTo>
                    <a:pt x="0" y="112966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428109" y="6671843"/>
              <a:ext cx="40005" cy="113030"/>
            </a:xfrm>
            <a:custGeom>
              <a:avLst/>
              <a:gdLst/>
              <a:ahLst/>
              <a:cxnLst/>
              <a:rect l="l" t="t" r="r" b="b"/>
              <a:pathLst>
                <a:path w="40004" h="113029">
                  <a:moveTo>
                    <a:pt x="0" y="112966"/>
                  </a:moveTo>
                  <a:lnTo>
                    <a:pt x="0" y="9677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296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428109" y="7810677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70">
                  <a:moveTo>
                    <a:pt x="39916" y="0"/>
                  </a:moveTo>
                  <a:lnTo>
                    <a:pt x="0" y="12166"/>
                  </a:lnTo>
                  <a:lnTo>
                    <a:pt x="0" y="115481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428109" y="7810677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70">
                  <a:moveTo>
                    <a:pt x="0" y="115481"/>
                  </a:moveTo>
                  <a:lnTo>
                    <a:pt x="0" y="12166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54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428109" y="7241260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39916" y="0"/>
                  </a:moveTo>
                  <a:lnTo>
                    <a:pt x="0" y="10909"/>
                  </a:lnTo>
                  <a:lnTo>
                    <a:pt x="0" y="114198"/>
                  </a:lnTo>
                  <a:lnTo>
                    <a:pt x="39916" y="103060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428109" y="7241260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0" y="114198"/>
                  </a:moveTo>
                  <a:lnTo>
                    <a:pt x="0" y="10909"/>
                  </a:lnTo>
                  <a:lnTo>
                    <a:pt x="39916" y="0"/>
                  </a:lnTo>
                  <a:lnTo>
                    <a:pt x="39916" y="103060"/>
                  </a:lnTo>
                  <a:lnTo>
                    <a:pt x="0" y="1141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428109" y="8000923"/>
              <a:ext cx="40005" cy="116205"/>
            </a:xfrm>
            <a:custGeom>
              <a:avLst/>
              <a:gdLst/>
              <a:ahLst/>
              <a:cxnLst/>
              <a:rect l="l" t="t" r="r" b="b"/>
              <a:pathLst>
                <a:path w="40004" h="116204">
                  <a:moveTo>
                    <a:pt x="39916" y="0"/>
                  </a:moveTo>
                  <a:lnTo>
                    <a:pt x="0" y="12585"/>
                  </a:lnTo>
                  <a:lnTo>
                    <a:pt x="0" y="115874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428109" y="8000923"/>
              <a:ext cx="40005" cy="116205"/>
            </a:xfrm>
            <a:custGeom>
              <a:avLst/>
              <a:gdLst/>
              <a:ahLst/>
              <a:cxnLst/>
              <a:rect l="l" t="t" r="r" b="b"/>
              <a:pathLst>
                <a:path w="40004" h="116204">
                  <a:moveTo>
                    <a:pt x="0" y="115874"/>
                  </a:moveTo>
                  <a:lnTo>
                    <a:pt x="0" y="12585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58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428109" y="7051674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39916" y="0"/>
                  </a:moveTo>
                  <a:lnTo>
                    <a:pt x="0" y="10502"/>
                  </a:lnTo>
                  <a:lnTo>
                    <a:pt x="0" y="113804"/>
                  </a:lnTo>
                  <a:lnTo>
                    <a:pt x="39916" y="103060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428109" y="7051674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0" y="113804"/>
                  </a:moveTo>
                  <a:lnTo>
                    <a:pt x="0" y="10502"/>
                  </a:lnTo>
                  <a:lnTo>
                    <a:pt x="39916" y="0"/>
                  </a:lnTo>
                  <a:lnTo>
                    <a:pt x="39916" y="103060"/>
                  </a:lnTo>
                  <a:lnTo>
                    <a:pt x="0" y="1138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428109" y="7431506"/>
              <a:ext cx="40005" cy="114935"/>
            </a:xfrm>
            <a:custGeom>
              <a:avLst/>
              <a:gdLst/>
              <a:ahLst/>
              <a:cxnLst/>
              <a:rect l="l" t="t" r="r" b="b"/>
              <a:pathLst>
                <a:path w="40004" h="114934">
                  <a:moveTo>
                    <a:pt x="39916" y="0"/>
                  </a:moveTo>
                  <a:lnTo>
                    <a:pt x="0" y="11328"/>
                  </a:lnTo>
                  <a:lnTo>
                    <a:pt x="0" y="114617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428109" y="7431506"/>
              <a:ext cx="40005" cy="114935"/>
            </a:xfrm>
            <a:custGeom>
              <a:avLst/>
              <a:gdLst/>
              <a:ahLst/>
              <a:cxnLst/>
              <a:rect l="l" t="t" r="r" b="b"/>
              <a:pathLst>
                <a:path w="40004" h="114934">
                  <a:moveTo>
                    <a:pt x="0" y="114617"/>
                  </a:moveTo>
                  <a:lnTo>
                    <a:pt x="0" y="11328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46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22903" y="6583298"/>
              <a:ext cx="273570" cy="1895957"/>
            </a:xfrm>
            <a:prstGeom prst="rect">
              <a:avLst/>
            </a:prstGeom>
          </p:spPr>
        </p:pic>
        <p:sp>
          <p:nvSpPr>
            <p:cNvPr id="189" name="object 189"/>
            <p:cNvSpPr/>
            <p:nvPr/>
          </p:nvSpPr>
          <p:spPr>
            <a:xfrm>
              <a:off x="4654080" y="6174993"/>
              <a:ext cx="27305" cy="2311400"/>
            </a:xfrm>
            <a:custGeom>
              <a:avLst/>
              <a:gdLst/>
              <a:ahLst/>
              <a:cxnLst/>
              <a:rect l="l" t="t" r="r" b="b"/>
              <a:pathLst>
                <a:path w="27304" h="2311400">
                  <a:moveTo>
                    <a:pt x="0" y="0"/>
                  </a:moveTo>
                  <a:lnTo>
                    <a:pt x="0" y="2305939"/>
                  </a:lnTo>
                  <a:lnTo>
                    <a:pt x="26771" y="2310828"/>
                  </a:lnTo>
                  <a:lnTo>
                    <a:pt x="26771" y="30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654080" y="6174993"/>
              <a:ext cx="27305" cy="2311400"/>
            </a:xfrm>
            <a:custGeom>
              <a:avLst/>
              <a:gdLst/>
              <a:ahLst/>
              <a:cxnLst/>
              <a:rect l="l" t="t" r="r" b="b"/>
              <a:pathLst>
                <a:path w="27304" h="2311400">
                  <a:moveTo>
                    <a:pt x="0" y="2305939"/>
                  </a:moveTo>
                  <a:lnTo>
                    <a:pt x="0" y="0"/>
                  </a:lnTo>
                  <a:lnTo>
                    <a:pt x="26771" y="3073"/>
                  </a:lnTo>
                  <a:lnTo>
                    <a:pt x="26771" y="2310828"/>
                  </a:lnTo>
                  <a:lnTo>
                    <a:pt x="0" y="2305939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711204" y="6181534"/>
              <a:ext cx="27305" cy="2315210"/>
            </a:xfrm>
            <a:custGeom>
              <a:avLst/>
              <a:gdLst/>
              <a:ahLst/>
              <a:cxnLst/>
              <a:rect l="l" t="t" r="r" b="b"/>
              <a:pathLst>
                <a:path w="27304" h="2315209">
                  <a:moveTo>
                    <a:pt x="0" y="0"/>
                  </a:moveTo>
                  <a:lnTo>
                    <a:pt x="0" y="2309812"/>
                  </a:lnTo>
                  <a:lnTo>
                    <a:pt x="26873" y="2314702"/>
                  </a:lnTo>
                  <a:lnTo>
                    <a:pt x="26873" y="3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711204" y="6181534"/>
              <a:ext cx="27305" cy="2315210"/>
            </a:xfrm>
            <a:custGeom>
              <a:avLst/>
              <a:gdLst/>
              <a:ahLst/>
              <a:cxnLst/>
              <a:rect l="l" t="t" r="r" b="b"/>
              <a:pathLst>
                <a:path w="27304" h="2315209">
                  <a:moveTo>
                    <a:pt x="0" y="2309812"/>
                  </a:moveTo>
                  <a:lnTo>
                    <a:pt x="0" y="0"/>
                  </a:lnTo>
                  <a:lnTo>
                    <a:pt x="26873" y="3060"/>
                  </a:lnTo>
                  <a:lnTo>
                    <a:pt x="26873" y="2314702"/>
                  </a:lnTo>
                  <a:lnTo>
                    <a:pt x="0" y="23098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738039" y="6177495"/>
              <a:ext cx="10795" cy="2317115"/>
            </a:xfrm>
            <a:custGeom>
              <a:avLst/>
              <a:gdLst/>
              <a:ahLst/>
              <a:cxnLst/>
              <a:rect l="l" t="t" r="r" b="b"/>
              <a:pathLst>
                <a:path w="10795" h="2317115">
                  <a:moveTo>
                    <a:pt x="10375" y="0"/>
                  </a:moveTo>
                  <a:lnTo>
                    <a:pt x="0" y="7086"/>
                  </a:lnTo>
                  <a:lnTo>
                    <a:pt x="0" y="2316899"/>
                  </a:lnTo>
                  <a:lnTo>
                    <a:pt x="10375" y="2311641"/>
                  </a:lnTo>
                  <a:lnTo>
                    <a:pt x="1037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735753" y="6175209"/>
              <a:ext cx="15240" cy="2321560"/>
            </a:xfrm>
            <a:custGeom>
              <a:avLst/>
              <a:gdLst/>
              <a:ahLst/>
              <a:cxnLst/>
              <a:rect l="l" t="t" r="r" b="b"/>
              <a:pathLst>
                <a:path w="15239" h="2321559">
                  <a:moveTo>
                    <a:pt x="0" y="2321471"/>
                  </a:moveTo>
                  <a:lnTo>
                    <a:pt x="14947" y="2321471"/>
                  </a:lnTo>
                  <a:lnTo>
                    <a:pt x="14947" y="0"/>
                  </a:lnTo>
                  <a:lnTo>
                    <a:pt x="0" y="0"/>
                  </a:lnTo>
                  <a:lnTo>
                    <a:pt x="0" y="23214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4638624" y="6188608"/>
              <a:ext cx="5080" cy="2320925"/>
            </a:xfrm>
            <a:custGeom>
              <a:avLst/>
              <a:gdLst/>
              <a:ahLst/>
              <a:cxnLst/>
              <a:rect l="l" t="t" r="r" b="b"/>
              <a:pathLst>
                <a:path w="5079" h="2320925">
                  <a:moveTo>
                    <a:pt x="5041" y="0"/>
                  </a:moveTo>
                  <a:lnTo>
                    <a:pt x="0" y="3784"/>
                  </a:lnTo>
                  <a:lnTo>
                    <a:pt x="0" y="2320302"/>
                  </a:lnTo>
                  <a:lnTo>
                    <a:pt x="5041" y="2314282"/>
                  </a:lnTo>
                  <a:lnTo>
                    <a:pt x="5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4638624" y="6188608"/>
              <a:ext cx="5080" cy="2320925"/>
            </a:xfrm>
            <a:custGeom>
              <a:avLst/>
              <a:gdLst/>
              <a:ahLst/>
              <a:cxnLst/>
              <a:rect l="l" t="t" r="r" b="b"/>
              <a:pathLst>
                <a:path w="5079" h="2320925">
                  <a:moveTo>
                    <a:pt x="2520" y="-1904"/>
                  </a:moveTo>
                  <a:lnTo>
                    <a:pt x="2520" y="2322207"/>
                  </a:lnTo>
                </a:path>
              </a:pathLst>
            </a:custGeom>
            <a:ln w="88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693907" y="6181255"/>
              <a:ext cx="17780" cy="2331085"/>
            </a:xfrm>
            <a:custGeom>
              <a:avLst/>
              <a:gdLst/>
              <a:ahLst/>
              <a:cxnLst/>
              <a:rect l="l" t="t" r="r" b="b"/>
              <a:pathLst>
                <a:path w="17779" h="2331084">
                  <a:moveTo>
                    <a:pt x="17500" y="0"/>
                  </a:moveTo>
                  <a:lnTo>
                    <a:pt x="0" y="13271"/>
                  </a:lnTo>
                  <a:lnTo>
                    <a:pt x="0" y="2330792"/>
                  </a:lnTo>
                  <a:lnTo>
                    <a:pt x="17500" y="2309672"/>
                  </a:lnTo>
                  <a:lnTo>
                    <a:pt x="17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692002" y="6179350"/>
              <a:ext cx="21590" cy="2334895"/>
            </a:xfrm>
            <a:custGeom>
              <a:avLst/>
              <a:gdLst/>
              <a:ahLst/>
              <a:cxnLst/>
              <a:rect l="l" t="t" r="r" b="b"/>
              <a:pathLst>
                <a:path w="21589" h="2334895">
                  <a:moveTo>
                    <a:pt x="0" y="2334602"/>
                  </a:moveTo>
                  <a:lnTo>
                    <a:pt x="21310" y="2334602"/>
                  </a:lnTo>
                  <a:lnTo>
                    <a:pt x="21310" y="0"/>
                  </a:lnTo>
                  <a:lnTo>
                    <a:pt x="0" y="0"/>
                  </a:lnTo>
                  <a:lnTo>
                    <a:pt x="0" y="233460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638763" y="6192723"/>
              <a:ext cx="70485" cy="2329815"/>
            </a:xfrm>
            <a:custGeom>
              <a:avLst/>
              <a:gdLst/>
              <a:ahLst/>
              <a:cxnLst/>
              <a:rect l="l" t="t" r="r" b="b"/>
              <a:pathLst>
                <a:path w="70485" h="2329815">
                  <a:moveTo>
                    <a:pt x="0" y="0"/>
                  </a:moveTo>
                  <a:lnTo>
                    <a:pt x="0" y="2316454"/>
                  </a:lnTo>
                  <a:lnTo>
                    <a:pt x="69951" y="2329256"/>
                  </a:lnTo>
                  <a:lnTo>
                    <a:pt x="69951" y="8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638763" y="6192723"/>
              <a:ext cx="70485" cy="2329815"/>
            </a:xfrm>
            <a:custGeom>
              <a:avLst/>
              <a:gdLst/>
              <a:ahLst/>
              <a:cxnLst/>
              <a:rect l="l" t="t" r="r" b="b"/>
              <a:pathLst>
                <a:path w="70485" h="2329815">
                  <a:moveTo>
                    <a:pt x="0" y="2316454"/>
                  </a:moveTo>
                  <a:lnTo>
                    <a:pt x="0" y="0"/>
                  </a:lnTo>
                  <a:lnTo>
                    <a:pt x="69951" y="8051"/>
                  </a:lnTo>
                  <a:lnTo>
                    <a:pt x="69951" y="2329256"/>
                  </a:lnTo>
                  <a:lnTo>
                    <a:pt x="0" y="231645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708969" y="6196672"/>
              <a:ext cx="5080" cy="2325370"/>
            </a:xfrm>
            <a:custGeom>
              <a:avLst/>
              <a:gdLst/>
              <a:ahLst/>
              <a:cxnLst/>
              <a:rect l="l" t="t" r="r" b="b"/>
              <a:pathLst>
                <a:path w="5079" h="2325370">
                  <a:moveTo>
                    <a:pt x="4978" y="0"/>
                  </a:moveTo>
                  <a:lnTo>
                    <a:pt x="0" y="3797"/>
                  </a:lnTo>
                  <a:lnTo>
                    <a:pt x="0" y="2325103"/>
                  </a:lnTo>
                  <a:lnTo>
                    <a:pt x="4978" y="2319058"/>
                  </a:lnTo>
                  <a:lnTo>
                    <a:pt x="497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2" name="object 20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11908" y="6165253"/>
              <a:ext cx="138285" cy="2391435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17517" y="6466306"/>
              <a:ext cx="237312" cy="77368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3224098" y="6009614"/>
              <a:ext cx="26034" cy="2208530"/>
            </a:xfrm>
            <a:custGeom>
              <a:avLst/>
              <a:gdLst/>
              <a:ahLst/>
              <a:cxnLst/>
              <a:rect l="l" t="t" r="r" b="b"/>
              <a:pathLst>
                <a:path w="26035" h="2208529">
                  <a:moveTo>
                    <a:pt x="0" y="2203437"/>
                  </a:moveTo>
                  <a:lnTo>
                    <a:pt x="0" y="0"/>
                  </a:lnTo>
                  <a:lnTo>
                    <a:pt x="25590" y="2921"/>
                  </a:lnTo>
                  <a:lnTo>
                    <a:pt x="25590" y="2208098"/>
                  </a:lnTo>
                  <a:lnTo>
                    <a:pt x="0" y="220343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278695" y="6015862"/>
              <a:ext cx="26034" cy="2212340"/>
            </a:xfrm>
            <a:custGeom>
              <a:avLst/>
              <a:gdLst/>
              <a:ahLst/>
              <a:cxnLst/>
              <a:rect l="l" t="t" r="r" b="b"/>
              <a:pathLst>
                <a:path w="26035" h="2212340">
                  <a:moveTo>
                    <a:pt x="0" y="0"/>
                  </a:moveTo>
                  <a:lnTo>
                    <a:pt x="0" y="2207133"/>
                  </a:lnTo>
                  <a:lnTo>
                    <a:pt x="25666" y="2211793"/>
                  </a:lnTo>
                  <a:lnTo>
                    <a:pt x="25666" y="2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278695" y="6015862"/>
              <a:ext cx="26034" cy="2212340"/>
            </a:xfrm>
            <a:custGeom>
              <a:avLst/>
              <a:gdLst/>
              <a:ahLst/>
              <a:cxnLst/>
              <a:rect l="l" t="t" r="r" b="b"/>
              <a:pathLst>
                <a:path w="26035" h="2212340">
                  <a:moveTo>
                    <a:pt x="0" y="2207133"/>
                  </a:moveTo>
                  <a:lnTo>
                    <a:pt x="0" y="0"/>
                  </a:lnTo>
                  <a:lnTo>
                    <a:pt x="25666" y="2921"/>
                  </a:lnTo>
                  <a:lnTo>
                    <a:pt x="25666" y="2211793"/>
                  </a:lnTo>
                  <a:lnTo>
                    <a:pt x="0" y="22071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304324" y="6011989"/>
              <a:ext cx="10160" cy="2214245"/>
            </a:xfrm>
            <a:custGeom>
              <a:avLst/>
              <a:gdLst/>
              <a:ahLst/>
              <a:cxnLst/>
              <a:rect l="l" t="t" r="r" b="b"/>
              <a:pathLst>
                <a:path w="10160" h="2214245">
                  <a:moveTo>
                    <a:pt x="9906" y="0"/>
                  </a:moveTo>
                  <a:lnTo>
                    <a:pt x="0" y="6781"/>
                  </a:lnTo>
                  <a:lnTo>
                    <a:pt x="0" y="2213914"/>
                  </a:lnTo>
                  <a:lnTo>
                    <a:pt x="9906" y="2208885"/>
                  </a:lnTo>
                  <a:lnTo>
                    <a:pt x="990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302038" y="6009703"/>
              <a:ext cx="14604" cy="2218690"/>
            </a:xfrm>
            <a:custGeom>
              <a:avLst/>
              <a:gdLst/>
              <a:ahLst/>
              <a:cxnLst/>
              <a:rect l="l" t="t" r="r" b="b"/>
              <a:pathLst>
                <a:path w="14604" h="2218690">
                  <a:moveTo>
                    <a:pt x="0" y="2218486"/>
                  </a:moveTo>
                  <a:lnTo>
                    <a:pt x="14478" y="2218486"/>
                  </a:lnTo>
                  <a:lnTo>
                    <a:pt x="14478" y="0"/>
                  </a:lnTo>
                  <a:lnTo>
                    <a:pt x="0" y="0"/>
                  </a:lnTo>
                  <a:lnTo>
                    <a:pt x="0" y="22184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208439" y="6020701"/>
              <a:ext cx="0" cy="2221230"/>
            </a:xfrm>
            <a:custGeom>
              <a:avLst/>
              <a:gdLst/>
              <a:ahLst/>
              <a:cxnLst/>
              <a:rect l="l" t="t" r="r" b="b"/>
              <a:pathLst>
                <a:path h="2221229">
                  <a:moveTo>
                    <a:pt x="0" y="0"/>
                  </a:moveTo>
                  <a:lnTo>
                    <a:pt x="0" y="222096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276307" y="6015596"/>
              <a:ext cx="3175" cy="2227580"/>
            </a:xfrm>
            <a:custGeom>
              <a:avLst/>
              <a:gdLst/>
              <a:ahLst/>
              <a:cxnLst/>
              <a:rect l="l" t="t" r="r" b="b"/>
              <a:pathLst>
                <a:path w="3175" h="2227579">
                  <a:moveTo>
                    <a:pt x="0" y="2227160"/>
                  </a:moveTo>
                  <a:lnTo>
                    <a:pt x="2578" y="2227160"/>
                  </a:lnTo>
                  <a:lnTo>
                    <a:pt x="2578" y="0"/>
                  </a:lnTo>
                  <a:lnTo>
                    <a:pt x="0" y="0"/>
                  </a:lnTo>
                  <a:lnTo>
                    <a:pt x="0" y="2227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278549" y="6013691"/>
              <a:ext cx="0" cy="2231390"/>
            </a:xfrm>
            <a:custGeom>
              <a:avLst/>
              <a:gdLst/>
              <a:ahLst/>
              <a:cxnLst/>
              <a:rect l="l" t="t" r="r" b="b"/>
              <a:pathLst>
                <a:path h="2231390">
                  <a:moveTo>
                    <a:pt x="0" y="0"/>
                  </a:moveTo>
                  <a:lnTo>
                    <a:pt x="0" y="2230970"/>
                  </a:lnTo>
                </a:path>
              </a:pathLst>
            </a:custGeom>
            <a:ln w="4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209455" y="6026556"/>
              <a:ext cx="67310" cy="2226310"/>
            </a:xfrm>
            <a:custGeom>
              <a:avLst/>
              <a:gdLst/>
              <a:ahLst/>
              <a:cxnLst/>
              <a:rect l="l" t="t" r="r" b="b"/>
              <a:pathLst>
                <a:path w="67310" h="2226309">
                  <a:moveTo>
                    <a:pt x="0" y="0"/>
                  </a:moveTo>
                  <a:lnTo>
                    <a:pt x="0" y="2213470"/>
                  </a:lnTo>
                  <a:lnTo>
                    <a:pt x="66852" y="2225713"/>
                  </a:lnTo>
                  <a:lnTo>
                    <a:pt x="66852" y="76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209455" y="6026556"/>
              <a:ext cx="67310" cy="2226310"/>
            </a:xfrm>
            <a:custGeom>
              <a:avLst/>
              <a:gdLst/>
              <a:ahLst/>
              <a:cxnLst/>
              <a:rect l="l" t="t" r="r" b="b"/>
              <a:pathLst>
                <a:path w="67310" h="2226309">
                  <a:moveTo>
                    <a:pt x="0" y="2213470"/>
                  </a:moveTo>
                  <a:lnTo>
                    <a:pt x="0" y="0"/>
                  </a:lnTo>
                  <a:lnTo>
                    <a:pt x="66852" y="7670"/>
                  </a:lnTo>
                  <a:lnTo>
                    <a:pt x="66852" y="2225713"/>
                  </a:lnTo>
                  <a:lnTo>
                    <a:pt x="0" y="22134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276536" y="6030328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4762" y="0"/>
                  </a:moveTo>
                  <a:lnTo>
                    <a:pt x="0" y="3632"/>
                  </a:lnTo>
                  <a:lnTo>
                    <a:pt x="0" y="2221738"/>
                  </a:lnTo>
                  <a:lnTo>
                    <a:pt x="4762" y="2215959"/>
                  </a:lnTo>
                  <a:lnTo>
                    <a:pt x="476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276536" y="6030328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4762" y="0"/>
                  </a:moveTo>
                  <a:lnTo>
                    <a:pt x="0" y="3632"/>
                  </a:lnTo>
                  <a:lnTo>
                    <a:pt x="0" y="2221738"/>
                  </a:lnTo>
                  <a:lnTo>
                    <a:pt x="4762" y="2215959"/>
                  </a:lnTo>
                  <a:lnTo>
                    <a:pt x="4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276536" y="6030328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2381" y="-1904"/>
                  </a:moveTo>
                  <a:lnTo>
                    <a:pt x="2381" y="2223643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276536" y="6030328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2381" y="-2286"/>
                  </a:moveTo>
                  <a:lnTo>
                    <a:pt x="2381" y="2224024"/>
                  </a:lnTo>
                </a:path>
              </a:pathLst>
            </a:custGeom>
            <a:ln w="9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8" name="object 21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18688" y="5936640"/>
              <a:ext cx="1953361" cy="2348874"/>
            </a:xfrm>
            <a:prstGeom prst="rect">
              <a:avLst/>
            </a:prstGeom>
          </p:spPr>
        </p:pic>
      </p:grpSp>
      <p:sp>
        <p:nvSpPr>
          <p:cNvPr id="219" name="object 219"/>
          <p:cNvSpPr txBox="1"/>
          <p:nvPr/>
        </p:nvSpPr>
        <p:spPr>
          <a:xfrm>
            <a:off x="5762151" y="532787"/>
            <a:ext cx="1487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Eliminación</a:t>
            </a:r>
            <a:r>
              <a:rPr sz="9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knockouts</a:t>
            </a:r>
            <a:endParaRPr sz="900">
              <a:latin typeface="Arial"/>
              <a:cs typeface="Arial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890270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7957979" y="488336"/>
            <a:ext cx="478155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895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agujeros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ciegos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quitar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agujeros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ciegos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anillos,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quite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sección.golpeando.en.el.punto.más.alejado.del.tirante..Luego,.doble.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el.golpe.hacia.atras.y.adelante.para.romper.el.empate..Si.una.abertura.más.grande. 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es.necesario,.retire.cada.anillo.adicional,.uno.a.la.vez.haciendo.palanca.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con.un.destornillador.y.doblando.el.anillo.hacia.atras.y.hacia.atras.con.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alicates.como.se.muestra.en.la.siguiente.figura.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5762150" y="5394353"/>
            <a:ext cx="54610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60" dirty="0">
                <a:solidFill>
                  <a:srgbClr val="171514"/>
                </a:solidFill>
                <a:latin typeface="Arial"/>
                <a:cs typeface="Arial"/>
              </a:rPr>
              <a:t>Interior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7957979" y="5371493"/>
            <a:ext cx="3540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El.centro.de.carga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interior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.se.monta.dentro.de.la.caja.y.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incluye.barras.bus.y.hardware.relacionado..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8737442" y="8666892"/>
            <a:ext cx="4114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Interior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432" y="1421537"/>
            <a:ext cx="1956435" cy="2944495"/>
            <a:chOff x="2915831" y="1421536"/>
            <a:chExt cx="1956435" cy="2944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831" y="3727411"/>
              <a:ext cx="1953234" cy="6031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222879" y="1463649"/>
              <a:ext cx="1592580" cy="2574925"/>
            </a:xfrm>
            <a:custGeom>
              <a:avLst/>
              <a:gdLst/>
              <a:ahLst/>
              <a:cxnLst/>
              <a:rect l="l" t="t" r="r" b="b"/>
              <a:pathLst>
                <a:path w="1592579" h="2574925">
                  <a:moveTo>
                    <a:pt x="0" y="0"/>
                  </a:moveTo>
                  <a:lnTo>
                    <a:pt x="0" y="2282697"/>
                  </a:lnTo>
                  <a:lnTo>
                    <a:pt x="1592084" y="2574582"/>
                  </a:lnTo>
                  <a:lnTo>
                    <a:pt x="1592084" y="1804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22879" y="1463649"/>
              <a:ext cx="1592580" cy="2574925"/>
            </a:xfrm>
            <a:custGeom>
              <a:avLst/>
              <a:gdLst/>
              <a:ahLst/>
              <a:cxnLst/>
              <a:rect l="l" t="t" r="r" b="b"/>
              <a:pathLst>
                <a:path w="1592579" h="2574925">
                  <a:moveTo>
                    <a:pt x="0" y="2282697"/>
                  </a:moveTo>
                  <a:lnTo>
                    <a:pt x="0" y="0"/>
                  </a:lnTo>
                  <a:lnTo>
                    <a:pt x="1592084" y="180466"/>
                  </a:lnTo>
                  <a:lnTo>
                    <a:pt x="1592084" y="2574582"/>
                  </a:lnTo>
                  <a:lnTo>
                    <a:pt x="0" y="2282697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22879" y="1463649"/>
              <a:ext cx="1592580" cy="2574925"/>
            </a:xfrm>
            <a:custGeom>
              <a:avLst/>
              <a:gdLst/>
              <a:ahLst/>
              <a:cxnLst/>
              <a:rect l="l" t="t" r="r" b="b"/>
              <a:pathLst>
                <a:path w="1592579" h="2574925">
                  <a:moveTo>
                    <a:pt x="0" y="2282697"/>
                  </a:moveTo>
                  <a:lnTo>
                    <a:pt x="0" y="0"/>
                  </a:lnTo>
                  <a:lnTo>
                    <a:pt x="1592084" y="180466"/>
                  </a:lnTo>
                  <a:lnTo>
                    <a:pt x="1592084" y="2574582"/>
                  </a:lnTo>
                  <a:lnTo>
                    <a:pt x="0" y="22826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80447" y="1855685"/>
              <a:ext cx="462915" cy="1795780"/>
            </a:xfrm>
            <a:custGeom>
              <a:avLst/>
              <a:gdLst/>
              <a:ahLst/>
              <a:cxnLst/>
              <a:rect l="l" t="t" r="r" b="b"/>
              <a:pathLst>
                <a:path w="462914" h="1795779">
                  <a:moveTo>
                    <a:pt x="326534" y="1679790"/>
                  </a:moveTo>
                  <a:lnTo>
                    <a:pt x="107124" y="1679790"/>
                  </a:lnTo>
                  <a:lnTo>
                    <a:pt x="159448" y="1688884"/>
                  </a:lnTo>
                  <a:lnTo>
                    <a:pt x="159448" y="1742198"/>
                  </a:lnTo>
                  <a:lnTo>
                    <a:pt x="462813" y="1795576"/>
                  </a:lnTo>
                  <a:lnTo>
                    <a:pt x="462813" y="1706905"/>
                  </a:lnTo>
                  <a:lnTo>
                    <a:pt x="342506" y="1686052"/>
                  </a:lnTo>
                  <a:lnTo>
                    <a:pt x="326534" y="1679790"/>
                  </a:lnTo>
                  <a:close/>
                </a:path>
                <a:path w="462914" h="1795779">
                  <a:moveTo>
                    <a:pt x="0" y="0"/>
                  </a:moveTo>
                  <a:lnTo>
                    <a:pt x="0" y="1714119"/>
                  </a:lnTo>
                  <a:lnTo>
                    <a:pt x="107124" y="1732965"/>
                  </a:lnTo>
                  <a:lnTo>
                    <a:pt x="107124" y="1679790"/>
                  </a:lnTo>
                  <a:lnTo>
                    <a:pt x="326534" y="1679790"/>
                  </a:lnTo>
                  <a:lnTo>
                    <a:pt x="311734" y="1673989"/>
                  </a:lnTo>
                  <a:lnTo>
                    <a:pt x="286632" y="1651292"/>
                  </a:lnTo>
                  <a:lnTo>
                    <a:pt x="269722" y="1621136"/>
                  </a:lnTo>
                  <a:lnTo>
                    <a:pt x="263525" y="1586699"/>
                  </a:lnTo>
                  <a:lnTo>
                    <a:pt x="263525" y="1435252"/>
                  </a:lnTo>
                  <a:lnTo>
                    <a:pt x="159448" y="1435252"/>
                  </a:lnTo>
                  <a:lnTo>
                    <a:pt x="107124" y="1426514"/>
                  </a:lnTo>
                  <a:lnTo>
                    <a:pt x="107124" y="1312418"/>
                  </a:lnTo>
                  <a:lnTo>
                    <a:pt x="321519" y="1312418"/>
                  </a:lnTo>
                  <a:lnTo>
                    <a:pt x="311734" y="1308687"/>
                  </a:lnTo>
                  <a:lnTo>
                    <a:pt x="286632" y="1286249"/>
                  </a:lnTo>
                  <a:lnTo>
                    <a:pt x="269722" y="1256268"/>
                  </a:lnTo>
                  <a:lnTo>
                    <a:pt x="263525" y="1221905"/>
                  </a:lnTo>
                  <a:lnTo>
                    <a:pt x="263525" y="1077391"/>
                  </a:lnTo>
                  <a:lnTo>
                    <a:pt x="159448" y="1077391"/>
                  </a:lnTo>
                  <a:lnTo>
                    <a:pt x="107124" y="1069225"/>
                  </a:lnTo>
                  <a:lnTo>
                    <a:pt x="107124" y="955103"/>
                  </a:lnTo>
                  <a:lnTo>
                    <a:pt x="344853" y="955103"/>
                  </a:lnTo>
                  <a:lnTo>
                    <a:pt x="342506" y="954747"/>
                  </a:lnTo>
                  <a:lnTo>
                    <a:pt x="311745" y="943373"/>
                  </a:lnTo>
                  <a:lnTo>
                    <a:pt x="286642" y="921223"/>
                  </a:lnTo>
                  <a:lnTo>
                    <a:pt x="269725" y="891429"/>
                  </a:lnTo>
                  <a:lnTo>
                    <a:pt x="263525" y="857123"/>
                  </a:lnTo>
                  <a:lnTo>
                    <a:pt x="263525" y="709434"/>
                  </a:lnTo>
                  <a:lnTo>
                    <a:pt x="159448" y="709434"/>
                  </a:lnTo>
                  <a:lnTo>
                    <a:pt x="107124" y="701852"/>
                  </a:lnTo>
                  <a:lnTo>
                    <a:pt x="107124" y="587743"/>
                  </a:lnTo>
                  <a:lnTo>
                    <a:pt x="338721" y="587743"/>
                  </a:lnTo>
                  <a:lnTo>
                    <a:pt x="311734" y="578053"/>
                  </a:lnTo>
                  <a:lnTo>
                    <a:pt x="286632" y="556175"/>
                  </a:lnTo>
                  <a:lnTo>
                    <a:pt x="269722" y="526571"/>
                  </a:lnTo>
                  <a:lnTo>
                    <a:pt x="263525" y="492340"/>
                  </a:lnTo>
                  <a:lnTo>
                    <a:pt x="263525" y="336448"/>
                  </a:lnTo>
                  <a:lnTo>
                    <a:pt x="159448" y="336448"/>
                  </a:lnTo>
                  <a:lnTo>
                    <a:pt x="107124" y="329463"/>
                  </a:lnTo>
                  <a:lnTo>
                    <a:pt x="107124" y="215353"/>
                  </a:lnTo>
                  <a:lnTo>
                    <a:pt x="451078" y="215353"/>
                  </a:lnTo>
                  <a:lnTo>
                    <a:pt x="342506" y="201371"/>
                  </a:lnTo>
                  <a:lnTo>
                    <a:pt x="311734" y="190688"/>
                  </a:lnTo>
                  <a:lnTo>
                    <a:pt x="286632" y="169105"/>
                  </a:lnTo>
                  <a:lnTo>
                    <a:pt x="269722" y="139690"/>
                  </a:lnTo>
                  <a:lnTo>
                    <a:pt x="263525" y="105511"/>
                  </a:lnTo>
                  <a:lnTo>
                    <a:pt x="263525" y="32689"/>
                  </a:lnTo>
                  <a:lnTo>
                    <a:pt x="0" y="0"/>
                  </a:lnTo>
                  <a:close/>
                </a:path>
                <a:path w="462914" h="1795779">
                  <a:moveTo>
                    <a:pt x="321519" y="1312418"/>
                  </a:moveTo>
                  <a:lnTo>
                    <a:pt x="107124" y="1312418"/>
                  </a:lnTo>
                  <a:lnTo>
                    <a:pt x="159448" y="1320965"/>
                  </a:lnTo>
                  <a:lnTo>
                    <a:pt x="159448" y="1435252"/>
                  </a:lnTo>
                  <a:lnTo>
                    <a:pt x="263525" y="1435252"/>
                  </a:lnTo>
                  <a:lnTo>
                    <a:pt x="263525" y="1395717"/>
                  </a:lnTo>
                  <a:lnTo>
                    <a:pt x="462813" y="1395717"/>
                  </a:lnTo>
                  <a:lnTo>
                    <a:pt x="462813" y="1339938"/>
                  </a:lnTo>
                  <a:lnTo>
                    <a:pt x="342506" y="1320419"/>
                  </a:lnTo>
                  <a:lnTo>
                    <a:pt x="321519" y="1312418"/>
                  </a:lnTo>
                  <a:close/>
                </a:path>
                <a:path w="462914" h="1795779">
                  <a:moveTo>
                    <a:pt x="462813" y="1395717"/>
                  </a:moveTo>
                  <a:lnTo>
                    <a:pt x="263525" y="1395717"/>
                  </a:lnTo>
                  <a:lnTo>
                    <a:pt x="462813" y="1428597"/>
                  </a:lnTo>
                  <a:lnTo>
                    <a:pt x="462813" y="1395717"/>
                  </a:lnTo>
                  <a:close/>
                </a:path>
                <a:path w="462914" h="1795779">
                  <a:moveTo>
                    <a:pt x="344853" y="955103"/>
                  </a:moveTo>
                  <a:lnTo>
                    <a:pt x="107124" y="955103"/>
                  </a:lnTo>
                  <a:lnTo>
                    <a:pt x="159448" y="963091"/>
                  </a:lnTo>
                  <a:lnTo>
                    <a:pt x="159448" y="1077391"/>
                  </a:lnTo>
                  <a:lnTo>
                    <a:pt x="263525" y="1077391"/>
                  </a:lnTo>
                  <a:lnTo>
                    <a:pt x="263525" y="1030935"/>
                  </a:lnTo>
                  <a:lnTo>
                    <a:pt x="462813" y="1030935"/>
                  </a:lnTo>
                  <a:lnTo>
                    <a:pt x="462813" y="972972"/>
                  </a:lnTo>
                  <a:lnTo>
                    <a:pt x="344853" y="955103"/>
                  </a:lnTo>
                  <a:close/>
                </a:path>
                <a:path w="462914" h="1795779">
                  <a:moveTo>
                    <a:pt x="462813" y="1030935"/>
                  </a:moveTo>
                  <a:lnTo>
                    <a:pt x="263525" y="1030935"/>
                  </a:lnTo>
                  <a:lnTo>
                    <a:pt x="462813" y="1061631"/>
                  </a:lnTo>
                  <a:lnTo>
                    <a:pt x="462813" y="1030935"/>
                  </a:lnTo>
                  <a:close/>
                </a:path>
                <a:path w="462914" h="1795779">
                  <a:moveTo>
                    <a:pt x="338721" y="587743"/>
                  </a:moveTo>
                  <a:lnTo>
                    <a:pt x="107124" y="587743"/>
                  </a:lnTo>
                  <a:lnTo>
                    <a:pt x="159448" y="595147"/>
                  </a:lnTo>
                  <a:lnTo>
                    <a:pt x="159448" y="709434"/>
                  </a:lnTo>
                  <a:lnTo>
                    <a:pt x="263525" y="709434"/>
                  </a:lnTo>
                  <a:lnTo>
                    <a:pt x="263525" y="666153"/>
                  </a:lnTo>
                  <a:lnTo>
                    <a:pt x="462813" y="666153"/>
                  </a:lnTo>
                  <a:lnTo>
                    <a:pt x="462813" y="605993"/>
                  </a:lnTo>
                  <a:lnTo>
                    <a:pt x="342506" y="589102"/>
                  </a:lnTo>
                  <a:lnTo>
                    <a:pt x="338721" y="587743"/>
                  </a:lnTo>
                  <a:close/>
                </a:path>
                <a:path w="462914" h="1795779">
                  <a:moveTo>
                    <a:pt x="462813" y="666153"/>
                  </a:moveTo>
                  <a:lnTo>
                    <a:pt x="263525" y="666153"/>
                  </a:lnTo>
                  <a:lnTo>
                    <a:pt x="462813" y="694664"/>
                  </a:lnTo>
                  <a:lnTo>
                    <a:pt x="462813" y="666153"/>
                  </a:lnTo>
                  <a:close/>
                </a:path>
                <a:path w="462914" h="1795779">
                  <a:moveTo>
                    <a:pt x="451078" y="215353"/>
                  </a:moveTo>
                  <a:lnTo>
                    <a:pt x="107124" y="215353"/>
                  </a:lnTo>
                  <a:lnTo>
                    <a:pt x="159448" y="222161"/>
                  </a:lnTo>
                  <a:lnTo>
                    <a:pt x="159448" y="336448"/>
                  </a:lnTo>
                  <a:lnTo>
                    <a:pt x="263525" y="336448"/>
                  </a:lnTo>
                  <a:lnTo>
                    <a:pt x="263525" y="289737"/>
                  </a:lnTo>
                  <a:lnTo>
                    <a:pt x="462813" y="289737"/>
                  </a:lnTo>
                  <a:lnTo>
                    <a:pt x="462813" y="216865"/>
                  </a:lnTo>
                  <a:lnTo>
                    <a:pt x="451078" y="215353"/>
                  </a:lnTo>
                  <a:close/>
                </a:path>
                <a:path w="462914" h="1795779">
                  <a:moveTo>
                    <a:pt x="462813" y="289737"/>
                  </a:moveTo>
                  <a:lnTo>
                    <a:pt x="263525" y="289737"/>
                  </a:lnTo>
                  <a:lnTo>
                    <a:pt x="462813" y="316014"/>
                  </a:lnTo>
                  <a:lnTo>
                    <a:pt x="462813" y="289737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80447" y="1855685"/>
              <a:ext cx="462915" cy="1795780"/>
            </a:xfrm>
            <a:custGeom>
              <a:avLst/>
              <a:gdLst/>
              <a:ahLst/>
              <a:cxnLst/>
              <a:rect l="l" t="t" r="r" b="b"/>
              <a:pathLst>
                <a:path w="462914" h="1795779">
                  <a:moveTo>
                    <a:pt x="159448" y="336448"/>
                  </a:moveTo>
                  <a:lnTo>
                    <a:pt x="107124" y="329463"/>
                  </a:lnTo>
                  <a:lnTo>
                    <a:pt x="107124" y="215353"/>
                  </a:lnTo>
                  <a:lnTo>
                    <a:pt x="159448" y="222161"/>
                  </a:lnTo>
                  <a:lnTo>
                    <a:pt x="159448" y="336448"/>
                  </a:lnTo>
                  <a:close/>
                </a:path>
                <a:path w="462914" h="1795779">
                  <a:moveTo>
                    <a:pt x="159448" y="709434"/>
                  </a:moveTo>
                  <a:lnTo>
                    <a:pt x="107124" y="701852"/>
                  </a:lnTo>
                  <a:lnTo>
                    <a:pt x="107124" y="587743"/>
                  </a:lnTo>
                  <a:lnTo>
                    <a:pt x="159448" y="595147"/>
                  </a:lnTo>
                  <a:lnTo>
                    <a:pt x="159448" y="709434"/>
                  </a:lnTo>
                  <a:close/>
                </a:path>
                <a:path w="462914" h="1795779">
                  <a:moveTo>
                    <a:pt x="159448" y="1077391"/>
                  </a:moveTo>
                  <a:lnTo>
                    <a:pt x="107124" y="1069225"/>
                  </a:lnTo>
                  <a:lnTo>
                    <a:pt x="107124" y="955103"/>
                  </a:lnTo>
                  <a:lnTo>
                    <a:pt x="159448" y="963091"/>
                  </a:lnTo>
                  <a:lnTo>
                    <a:pt x="159448" y="1077391"/>
                  </a:lnTo>
                  <a:close/>
                </a:path>
                <a:path w="462914" h="1795779">
                  <a:moveTo>
                    <a:pt x="159448" y="1435252"/>
                  </a:moveTo>
                  <a:lnTo>
                    <a:pt x="107124" y="1426514"/>
                  </a:lnTo>
                  <a:lnTo>
                    <a:pt x="107124" y="1312418"/>
                  </a:lnTo>
                  <a:lnTo>
                    <a:pt x="159448" y="1320965"/>
                  </a:lnTo>
                  <a:lnTo>
                    <a:pt x="159448" y="1435252"/>
                  </a:lnTo>
                  <a:close/>
                </a:path>
                <a:path w="462914" h="1795779">
                  <a:moveTo>
                    <a:pt x="462813" y="316014"/>
                  </a:moveTo>
                  <a:lnTo>
                    <a:pt x="462813" y="216865"/>
                  </a:lnTo>
                  <a:lnTo>
                    <a:pt x="342506" y="201371"/>
                  </a:lnTo>
                  <a:lnTo>
                    <a:pt x="311734" y="190688"/>
                  </a:lnTo>
                  <a:lnTo>
                    <a:pt x="286632" y="169105"/>
                  </a:lnTo>
                  <a:lnTo>
                    <a:pt x="269722" y="139690"/>
                  </a:lnTo>
                  <a:lnTo>
                    <a:pt x="263525" y="105511"/>
                  </a:lnTo>
                  <a:lnTo>
                    <a:pt x="263525" y="32689"/>
                  </a:lnTo>
                  <a:lnTo>
                    <a:pt x="0" y="0"/>
                  </a:lnTo>
                  <a:lnTo>
                    <a:pt x="0" y="1714119"/>
                  </a:lnTo>
                  <a:lnTo>
                    <a:pt x="107124" y="1732965"/>
                  </a:lnTo>
                  <a:lnTo>
                    <a:pt x="107124" y="1679790"/>
                  </a:lnTo>
                  <a:lnTo>
                    <a:pt x="159448" y="1688884"/>
                  </a:lnTo>
                  <a:lnTo>
                    <a:pt x="159448" y="1742198"/>
                  </a:lnTo>
                  <a:lnTo>
                    <a:pt x="462813" y="1795576"/>
                  </a:lnTo>
                  <a:lnTo>
                    <a:pt x="462813" y="1706905"/>
                  </a:lnTo>
                  <a:lnTo>
                    <a:pt x="342506" y="1686052"/>
                  </a:lnTo>
                  <a:lnTo>
                    <a:pt x="311734" y="1673989"/>
                  </a:lnTo>
                  <a:lnTo>
                    <a:pt x="286632" y="1651292"/>
                  </a:lnTo>
                  <a:lnTo>
                    <a:pt x="269722" y="1621136"/>
                  </a:lnTo>
                  <a:lnTo>
                    <a:pt x="263525" y="1586699"/>
                  </a:lnTo>
                  <a:lnTo>
                    <a:pt x="263525" y="1395717"/>
                  </a:lnTo>
                  <a:lnTo>
                    <a:pt x="462813" y="1428597"/>
                  </a:lnTo>
                  <a:lnTo>
                    <a:pt x="462813" y="1339938"/>
                  </a:lnTo>
                  <a:lnTo>
                    <a:pt x="342506" y="1320419"/>
                  </a:lnTo>
                  <a:lnTo>
                    <a:pt x="286632" y="1286249"/>
                  </a:lnTo>
                  <a:lnTo>
                    <a:pt x="263525" y="1221905"/>
                  </a:lnTo>
                  <a:lnTo>
                    <a:pt x="263525" y="1030935"/>
                  </a:lnTo>
                  <a:lnTo>
                    <a:pt x="462813" y="1061631"/>
                  </a:lnTo>
                  <a:lnTo>
                    <a:pt x="462813" y="972972"/>
                  </a:lnTo>
                  <a:lnTo>
                    <a:pt x="342506" y="954747"/>
                  </a:lnTo>
                  <a:lnTo>
                    <a:pt x="286642" y="921223"/>
                  </a:lnTo>
                  <a:lnTo>
                    <a:pt x="263525" y="857123"/>
                  </a:lnTo>
                  <a:lnTo>
                    <a:pt x="263525" y="666153"/>
                  </a:lnTo>
                  <a:lnTo>
                    <a:pt x="462813" y="694664"/>
                  </a:lnTo>
                  <a:lnTo>
                    <a:pt x="462813" y="605993"/>
                  </a:lnTo>
                  <a:lnTo>
                    <a:pt x="342506" y="589102"/>
                  </a:lnTo>
                  <a:lnTo>
                    <a:pt x="286632" y="556175"/>
                  </a:lnTo>
                  <a:lnTo>
                    <a:pt x="263525" y="492340"/>
                  </a:lnTo>
                  <a:lnTo>
                    <a:pt x="263525" y="289737"/>
                  </a:lnTo>
                  <a:lnTo>
                    <a:pt x="462813" y="3160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14495" y="1922703"/>
              <a:ext cx="504825" cy="2020570"/>
            </a:xfrm>
            <a:custGeom>
              <a:avLst/>
              <a:gdLst/>
              <a:ahLst/>
              <a:cxnLst/>
              <a:rect l="l" t="t" r="r" b="b"/>
              <a:pathLst>
                <a:path w="504825" h="2020570">
                  <a:moveTo>
                    <a:pt x="504418" y="1881403"/>
                  </a:moveTo>
                  <a:lnTo>
                    <a:pt x="316344" y="1881403"/>
                  </a:lnTo>
                  <a:lnTo>
                    <a:pt x="370408" y="1891118"/>
                  </a:lnTo>
                  <a:lnTo>
                    <a:pt x="370408" y="1995627"/>
                  </a:lnTo>
                  <a:lnTo>
                    <a:pt x="504418" y="2020112"/>
                  </a:lnTo>
                  <a:lnTo>
                    <a:pt x="504418" y="1881403"/>
                  </a:lnTo>
                  <a:close/>
                </a:path>
                <a:path w="504825" h="2020570">
                  <a:moveTo>
                    <a:pt x="0" y="1797926"/>
                  </a:moveTo>
                  <a:lnTo>
                    <a:pt x="0" y="1927987"/>
                  </a:lnTo>
                  <a:lnTo>
                    <a:pt x="316344" y="1985772"/>
                  </a:lnTo>
                  <a:lnTo>
                    <a:pt x="316344" y="1881403"/>
                  </a:lnTo>
                  <a:lnTo>
                    <a:pt x="504418" y="1881403"/>
                  </a:lnTo>
                  <a:lnTo>
                    <a:pt x="504418" y="1819516"/>
                  </a:lnTo>
                  <a:lnTo>
                    <a:pt x="120827" y="1819516"/>
                  </a:lnTo>
                  <a:lnTo>
                    <a:pt x="0" y="1797926"/>
                  </a:lnTo>
                  <a:close/>
                </a:path>
                <a:path w="504825" h="2020570">
                  <a:moveTo>
                    <a:pt x="0" y="1432242"/>
                  </a:moveTo>
                  <a:lnTo>
                    <a:pt x="0" y="1524901"/>
                  </a:lnTo>
                  <a:lnTo>
                    <a:pt x="200736" y="1559128"/>
                  </a:lnTo>
                  <a:lnTo>
                    <a:pt x="200736" y="1747405"/>
                  </a:lnTo>
                  <a:lnTo>
                    <a:pt x="194445" y="1779914"/>
                  </a:lnTo>
                  <a:lnTo>
                    <a:pt x="177303" y="1804311"/>
                  </a:lnTo>
                  <a:lnTo>
                    <a:pt x="151899" y="1818282"/>
                  </a:lnTo>
                  <a:lnTo>
                    <a:pt x="120827" y="1819516"/>
                  </a:lnTo>
                  <a:lnTo>
                    <a:pt x="504418" y="1819516"/>
                  </a:lnTo>
                  <a:lnTo>
                    <a:pt x="504418" y="1633283"/>
                  </a:lnTo>
                  <a:lnTo>
                    <a:pt x="370408" y="1633283"/>
                  </a:lnTo>
                  <a:lnTo>
                    <a:pt x="316344" y="1623987"/>
                  </a:lnTo>
                  <a:lnTo>
                    <a:pt x="316344" y="1508010"/>
                  </a:lnTo>
                  <a:lnTo>
                    <a:pt x="504418" y="1508010"/>
                  </a:lnTo>
                  <a:lnTo>
                    <a:pt x="504418" y="1452524"/>
                  </a:lnTo>
                  <a:lnTo>
                    <a:pt x="120827" y="1452524"/>
                  </a:lnTo>
                  <a:lnTo>
                    <a:pt x="0" y="1432242"/>
                  </a:lnTo>
                  <a:close/>
                </a:path>
                <a:path w="504825" h="2020570">
                  <a:moveTo>
                    <a:pt x="504418" y="1508010"/>
                  </a:moveTo>
                  <a:lnTo>
                    <a:pt x="316344" y="1508010"/>
                  </a:lnTo>
                  <a:lnTo>
                    <a:pt x="370408" y="1517116"/>
                  </a:lnTo>
                  <a:lnTo>
                    <a:pt x="370408" y="1633283"/>
                  </a:lnTo>
                  <a:lnTo>
                    <a:pt x="504418" y="1633283"/>
                  </a:lnTo>
                  <a:lnTo>
                    <a:pt x="504418" y="1508010"/>
                  </a:lnTo>
                  <a:close/>
                </a:path>
                <a:path w="504825" h="2020570">
                  <a:moveTo>
                    <a:pt x="0" y="1066546"/>
                  </a:moveTo>
                  <a:lnTo>
                    <a:pt x="0" y="1159217"/>
                  </a:lnTo>
                  <a:lnTo>
                    <a:pt x="200736" y="1191234"/>
                  </a:lnTo>
                  <a:lnTo>
                    <a:pt x="200736" y="1379512"/>
                  </a:lnTo>
                  <a:lnTo>
                    <a:pt x="194445" y="1412078"/>
                  </a:lnTo>
                  <a:lnTo>
                    <a:pt x="177303" y="1436673"/>
                  </a:lnTo>
                  <a:lnTo>
                    <a:pt x="151899" y="1450940"/>
                  </a:lnTo>
                  <a:lnTo>
                    <a:pt x="120827" y="1452524"/>
                  </a:lnTo>
                  <a:lnTo>
                    <a:pt x="504418" y="1452524"/>
                  </a:lnTo>
                  <a:lnTo>
                    <a:pt x="504418" y="1269517"/>
                  </a:lnTo>
                  <a:lnTo>
                    <a:pt x="370408" y="1269517"/>
                  </a:lnTo>
                  <a:lnTo>
                    <a:pt x="316344" y="1260817"/>
                  </a:lnTo>
                  <a:lnTo>
                    <a:pt x="316344" y="1144854"/>
                  </a:lnTo>
                  <a:lnTo>
                    <a:pt x="504418" y="1144854"/>
                  </a:lnTo>
                  <a:lnTo>
                    <a:pt x="504418" y="1085519"/>
                  </a:lnTo>
                  <a:lnTo>
                    <a:pt x="120827" y="1085519"/>
                  </a:lnTo>
                  <a:lnTo>
                    <a:pt x="0" y="1066546"/>
                  </a:lnTo>
                  <a:close/>
                </a:path>
                <a:path w="504825" h="2020570">
                  <a:moveTo>
                    <a:pt x="504418" y="1144854"/>
                  </a:moveTo>
                  <a:lnTo>
                    <a:pt x="316344" y="1144854"/>
                  </a:lnTo>
                  <a:lnTo>
                    <a:pt x="370408" y="1153363"/>
                  </a:lnTo>
                  <a:lnTo>
                    <a:pt x="370408" y="1269517"/>
                  </a:lnTo>
                  <a:lnTo>
                    <a:pt x="504418" y="1269517"/>
                  </a:lnTo>
                  <a:lnTo>
                    <a:pt x="504418" y="1144854"/>
                  </a:lnTo>
                  <a:close/>
                </a:path>
                <a:path w="504825" h="2020570">
                  <a:moveTo>
                    <a:pt x="0" y="700887"/>
                  </a:moveTo>
                  <a:lnTo>
                    <a:pt x="0" y="793521"/>
                  </a:lnTo>
                  <a:lnTo>
                    <a:pt x="200736" y="823341"/>
                  </a:lnTo>
                  <a:lnTo>
                    <a:pt x="200736" y="1011618"/>
                  </a:lnTo>
                  <a:lnTo>
                    <a:pt x="194445" y="1044268"/>
                  </a:lnTo>
                  <a:lnTo>
                    <a:pt x="177303" y="1069047"/>
                  </a:lnTo>
                  <a:lnTo>
                    <a:pt x="151899" y="1083588"/>
                  </a:lnTo>
                  <a:lnTo>
                    <a:pt x="120827" y="1085519"/>
                  </a:lnTo>
                  <a:lnTo>
                    <a:pt x="504418" y="1085519"/>
                  </a:lnTo>
                  <a:lnTo>
                    <a:pt x="504418" y="895540"/>
                  </a:lnTo>
                  <a:lnTo>
                    <a:pt x="370408" y="895540"/>
                  </a:lnTo>
                  <a:lnTo>
                    <a:pt x="316344" y="887425"/>
                  </a:lnTo>
                  <a:lnTo>
                    <a:pt x="316344" y="771448"/>
                  </a:lnTo>
                  <a:lnTo>
                    <a:pt x="504418" y="771448"/>
                  </a:lnTo>
                  <a:lnTo>
                    <a:pt x="504418" y="718515"/>
                  </a:lnTo>
                  <a:lnTo>
                    <a:pt x="120827" y="718515"/>
                  </a:lnTo>
                  <a:lnTo>
                    <a:pt x="0" y="700887"/>
                  </a:lnTo>
                  <a:close/>
                </a:path>
                <a:path w="504825" h="2020570">
                  <a:moveTo>
                    <a:pt x="504418" y="771448"/>
                  </a:moveTo>
                  <a:lnTo>
                    <a:pt x="316344" y="771448"/>
                  </a:lnTo>
                  <a:lnTo>
                    <a:pt x="370408" y="779373"/>
                  </a:lnTo>
                  <a:lnTo>
                    <a:pt x="370408" y="895540"/>
                  </a:lnTo>
                  <a:lnTo>
                    <a:pt x="504418" y="895540"/>
                  </a:lnTo>
                  <a:lnTo>
                    <a:pt x="504418" y="771448"/>
                  </a:lnTo>
                  <a:close/>
                </a:path>
                <a:path w="504825" h="2020570">
                  <a:moveTo>
                    <a:pt x="0" y="335203"/>
                  </a:moveTo>
                  <a:lnTo>
                    <a:pt x="0" y="427837"/>
                  </a:lnTo>
                  <a:lnTo>
                    <a:pt x="200736" y="455460"/>
                  </a:lnTo>
                  <a:lnTo>
                    <a:pt x="200736" y="643737"/>
                  </a:lnTo>
                  <a:lnTo>
                    <a:pt x="194442" y="676440"/>
                  </a:lnTo>
                  <a:lnTo>
                    <a:pt x="177293" y="701409"/>
                  </a:lnTo>
                  <a:lnTo>
                    <a:pt x="151889" y="716237"/>
                  </a:lnTo>
                  <a:lnTo>
                    <a:pt x="120827" y="718515"/>
                  </a:lnTo>
                  <a:lnTo>
                    <a:pt x="504418" y="718515"/>
                  </a:lnTo>
                  <a:lnTo>
                    <a:pt x="504418" y="516420"/>
                  </a:lnTo>
                  <a:lnTo>
                    <a:pt x="370408" y="516420"/>
                  </a:lnTo>
                  <a:lnTo>
                    <a:pt x="316344" y="508914"/>
                  </a:lnTo>
                  <a:lnTo>
                    <a:pt x="316344" y="392937"/>
                  </a:lnTo>
                  <a:lnTo>
                    <a:pt x="504418" y="392937"/>
                  </a:lnTo>
                  <a:lnTo>
                    <a:pt x="504418" y="351497"/>
                  </a:lnTo>
                  <a:lnTo>
                    <a:pt x="120827" y="351497"/>
                  </a:lnTo>
                  <a:lnTo>
                    <a:pt x="0" y="335203"/>
                  </a:lnTo>
                  <a:close/>
                </a:path>
                <a:path w="504825" h="2020570">
                  <a:moveTo>
                    <a:pt x="504418" y="392937"/>
                  </a:moveTo>
                  <a:lnTo>
                    <a:pt x="316344" y="392937"/>
                  </a:lnTo>
                  <a:lnTo>
                    <a:pt x="370408" y="400253"/>
                  </a:lnTo>
                  <a:lnTo>
                    <a:pt x="370408" y="516420"/>
                  </a:lnTo>
                  <a:lnTo>
                    <a:pt x="504418" y="516420"/>
                  </a:lnTo>
                  <a:lnTo>
                    <a:pt x="504418" y="392937"/>
                  </a:lnTo>
                  <a:close/>
                </a:path>
                <a:path w="504825" h="2020570">
                  <a:moveTo>
                    <a:pt x="233654" y="0"/>
                  </a:moveTo>
                  <a:lnTo>
                    <a:pt x="200736" y="31407"/>
                  </a:lnTo>
                  <a:lnTo>
                    <a:pt x="200736" y="275844"/>
                  </a:lnTo>
                  <a:lnTo>
                    <a:pt x="194442" y="308630"/>
                  </a:lnTo>
                  <a:lnTo>
                    <a:pt x="177293" y="333792"/>
                  </a:lnTo>
                  <a:lnTo>
                    <a:pt x="151889" y="348894"/>
                  </a:lnTo>
                  <a:lnTo>
                    <a:pt x="120827" y="351497"/>
                  </a:lnTo>
                  <a:lnTo>
                    <a:pt x="504418" y="351497"/>
                  </a:lnTo>
                  <a:lnTo>
                    <a:pt x="504418" y="33540"/>
                  </a:lnTo>
                  <a:lnTo>
                    <a:pt x="23365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14495" y="1922703"/>
              <a:ext cx="504825" cy="2020570"/>
            </a:xfrm>
            <a:custGeom>
              <a:avLst/>
              <a:gdLst/>
              <a:ahLst/>
              <a:cxnLst/>
              <a:rect l="l" t="t" r="r" b="b"/>
              <a:pathLst>
                <a:path w="504825" h="2020570">
                  <a:moveTo>
                    <a:pt x="370408" y="1633283"/>
                  </a:moveTo>
                  <a:lnTo>
                    <a:pt x="370408" y="1517116"/>
                  </a:lnTo>
                  <a:lnTo>
                    <a:pt x="316344" y="1508010"/>
                  </a:lnTo>
                  <a:lnTo>
                    <a:pt x="316344" y="1623987"/>
                  </a:lnTo>
                  <a:lnTo>
                    <a:pt x="370408" y="1633283"/>
                  </a:lnTo>
                  <a:close/>
                </a:path>
                <a:path w="504825" h="2020570">
                  <a:moveTo>
                    <a:pt x="370408" y="1269517"/>
                  </a:moveTo>
                  <a:lnTo>
                    <a:pt x="370408" y="1153363"/>
                  </a:lnTo>
                  <a:lnTo>
                    <a:pt x="316344" y="1144854"/>
                  </a:lnTo>
                  <a:lnTo>
                    <a:pt x="316344" y="1260817"/>
                  </a:lnTo>
                  <a:lnTo>
                    <a:pt x="370408" y="1269517"/>
                  </a:lnTo>
                  <a:close/>
                </a:path>
                <a:path w="504825" h="2020570">
                  <a:moveTo>
                    <a:pt x="370408" y="895540"/>
                  </a:moveTo>
                  <a:lnTo>
                    <a:pt x="370408" y="779373"/>
                  </a:lnTo>
                  <a:lnTo>
                    <a:pt x="316344" y="771448"/>
                  </a:lnTo>
                  <a:lnTo>
                    <a:pt x="316344" y="887425"/>
                  </a:lnTo>
                  <a:lnTo>
                    <a:pt x="370408" y="895540"/>
                  </a:lnTo>
                  <a:close/>
                </a:path>
                <a:path w="504825" h="2020570">
                  <a:moveTo>
                    <a:pt x="370408" y="516420"/>
                  </a:moveTo>
                  <a:lnTo>
                    <a:pt x="370408" y="400253"/>
                  </a:lnTo>
                  <a:lnTo>
                    <a:pt x="316344" y="392937"/>
                  </a:lnTo>
                  <a:lnTo>
                    <a:pt x="316344" y="508914"/>
                  </a:lnTo>
                  <a:lnTo>
                    <a:pt x="370408" y="516420"/>
                  </a:lnTo>
                  <a:close/>
                </a:path>
                <a:path w="504825" h="2020570">
                  <a:moveTo>
                    <a:pt x="504418" y="33540"/>
                  </a:moveTo>
                  <a:lnTo>
                    <a:pt x="504418" y="2020112"/>
                  </a:lnTo>
                  <a:lnTo>
                    <a:pt x="370408" y="1995627"/>
                  </a:lnTo>
                  <a:lnTo>
                    <a:pt x="370408" y="1891118"/>
                  </a:lnTo>
                  <a:lnTo>
                    <a:pt x="316344" y="1881403"/>
                  </a:lnTo>
                  <a:lnTo>
                    <a:pt x="316344" y="1985772"/>
                  </a:lnTo>
                  <a:lnTo>
                    <a:pt x="0" y="1927987"/>
                  </a:lnTo>
                  <a:lnTo>
                    <a:pt x="0" y="1797926"/>
                  </a:lnTo>
                  <a:lnTo>
                    <a:pt x="120827" y="1819516"/>
                  </a:lnTo>
                  <a:lnTo>
                    <a:pt x="151899" y="1818282"/>
                  </a:lnTo>
                  <a:lnTo>
                    <a:pt x="177303" y="1804311"/>
                  </a:lnTo>
                  <a:lnTo>
                    <a:pt x="194445" y="1779914"/>
                  </a:lnTo>
                  <a:lnTo>
                    <a:pt x="200736" y="1747405"/>
                  </a:lnTo>
                  <a:lnTo>
                    <a:pt x="200736" y="1559128"/>
                  </a:lnTo>
                  <a:lnTo>
                    <a:pt x="0" y="1524901"/>
                  </a:lnTo>
                  <a:lnTo>
                    <a:pt x="0" y="1432242"/>
                  </a:lnTo>
                  <a:lnTo>
                    <a:pt x="120827" y="1452524"/>
                  </a:lnTo>
                  <a:lnTo>
                    <a:pt x="151899" y="1450940"/>
                  </a:lnTo>
                  <a:lnTo>
                    <a:pt x="177303" y="1436673"/>
                  </a:lnTo>
                  <a:lnTo>
                    <a:pt x="194445" y="1412078"/>
                  </a:lnTo>
                  <a:lnTo>
                    <a:pt x="200736" y="1379512"/>
                  </a:lnTo>
                  <a:lnTo>
                    <a:pt x="200736" y="1191234"/>
                  </a:lnTo>
                  <a:lnTo>
                    <a:pt x="0" y="1159217"/>
                  </a:lnTo>
                  <a:lnTo>
                    <a:pt x="0" y="1066546"/>
                  </a:lnTo>
                  <a:lnTo>
                    <a:pt x="120827" y="1085519"/>
                  </a:lnTo>
                  <a:lnTo>
                    <a:pt x="151899" y="1083588"/>
                  </a:lnTo>
                  <a:lnTo>
                    <a:pt x="177303" y="1069047"/>
                  </a:lnTo>
                  <a:lnTo>
                    <a:pt x="194445" y="1044268"/>
                  </a:lnTo>
                  <a:lnTo>
                    <a:pt x="200736" y="1011618"/>
                  </a:lnTo>
                  <a:lnTo>
                    <a:pt x="200736" y="823341"/>
                  </a:lnTo>
                  <a:lnTo>
                    <a:pt x="0" y="793521"/>
                  </a:lnTo>
                  <a:lnTo>
                    <a:pt x="0" y="700887"/>
                  </a:lnTo>
                  <a:lnTo>
                    <a:pt x="120827" y="718515"/>
                  </a:lnTo>
                  <a:lnTo>
                    <a:pt x="151889" y="716237"/>
                  </a:lnTo>
                  <a:lnTo>
                    <a:pt x="177293" y="701409"/>
                  </a:lnTo>
                  <a:lnTo>
                    <a:pt x="194442" y="676440"/>
                  </a:lnTo>
                  <a:lnTo>
                    <a:pt x="200736" y="643737"/>
                  </a:lnTo>
                  <a:lnTo>
                    <a:pt x="200736" y="455460"/>
                  </a:lnTo>
                  <a:lnTo>
                    <a:pt x="0" y="427837"/>
                  </a:lnTo>
                  <a:lnTo>
                    <a:pt x="0" y="335203"/>
                  </a:lnTo>
                  <a:lnTo>
                    <a:pt x="120827" y="351497"/>
                  </a:lnTo>
                  <a:lnTo>
                    <a:pt x="151889" y="348894"/>
                  </a:lnTo>
                  <a:lnTo>
                    <a:pt x="177293" y="333792"/>
                  </a:lnTo>
                  <a:lnTo>
                    <a:pt x="194442" y="308630"/>
                  </a:lnTo>
                  <a:lnTo>
                    <a:pt x="200736" y="275844"/>
                  </a:lnTo>
                  <a:lnTo>
                    <a:pt x="200736" y="31407"/>
                  </a:lnTo>
                  <a:lnTo>
                    <a:pt x="233654" y="0"/>
                  </a:lnTo>
                  <a:lnTo>
                    <a:pt x="504418" y="335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67900" y="1951977"/>
              <a:ext cx="97155" cy="1826895"/>
            </a:xfrm>
            <a:custGeom>
              <a:avLst/>
              <a:gdLst/>
              <a:ahLst/>
              <a:cxnLst/>
              <a:rect l="l" t="t" r="r" b="b"/>
              <a:pathLst>
                <a:path w="97154" h="1826895">
                  <a:moveTo>
                    <a:pt x="0" y="0"/>
                  </a:moveTo>
                  <a:lnTo>
                    <a:pt x="0" y="1808632"/>
                  </a:lnTo>
                  <a:lnTo>
                    <a:pt x="96659" y="1826323"/>
                  </a:lnTo>
                  <a:lnTo>
                    <a:pt x="96659" y="12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67900" y="1951977"/>
              <a:ext cx="97155" cy="1826895"/>
            </a:xfrm>
            <a:custGeom>
              <a:avLst/>
              <a:gdLst/>
              <a:ahLst/>
              <a:cxnLst/>
              <a:rect l="l" t="t" r="r" b="b"/>
              <a:pathLst>
                <a:path w="97154" h="1826895">
                  <a:moveTo>
                    <a:pt x="96659" y="12357"/>
                  </a:moveTo>
                  <a:lnTo>
                    <a:pt x="96659" y="1826323"/>
                  </a:lnTo>
                  <a:lnTo>
                    <a:pt x="0" y="1808632"/>
                  </a:lnTo>
                  <a:lnTo>
                    <a:pt x="0" y="0"/>
                  </a:lnTo>
                  <a:lnTo>
                    <a:pt x="96659" y="123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37026" y="1983866"/>
              <a:ext cx="97790" cy="1840864"/>
            </a:xfrm>
            <a:custGeom>
              <a:avLst/>
              <a:gdLst/>
              <a:ahLst/>
              <a:cxnLst/>
              <a:rect l="l" t="t" r="r" b="b"/>
              <a:pathLst>
                <a:path w="97789" h="1840864">
                  <a:moveTo>
                    <a:pt x="0" y="0"/>
                  </a:moveTo>
                  <a:lnTo>
                    <a:pt x="0" y="1822411"/>
                  </a:lnTo>
                  <a:lnTo>
                    <a:pt x="97599" y="1840369"/>
                  </a:lnTo>
                  <a:lnTo>
                    <a:pt x="97599" y="12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37026" y="1983866"/>
              <a:ext cx="97790" cy="1840864"/>
            </a:xfrm>
            <a:custGeom>
              <a:avLst/>
              <a:gdLst/>
              <a:ahLst/>
              <a:cxnLst/>
              <a:rect l="l" t="t" r="r" b="b"/>
              <a:pathLst>
                <a:path w="97789" h="1840864">
                  <a:moveTo>
                    <a:pt x="97599" y="12547"/>
                  </a:moveTo>
                  <a:lnTo>
                    <a:pt x="97599" y="1840369"/>
                  </a:lnTo>
                  <a:lnTo>
                    <a:pt x="0" y="1822411"/>
                  </a:lnTo>
                  <a:lnTo>
                    <a:pt x="0" y="0"/>
                  </a:lnTo>
                  <a:lnTo>
                    <a:pt x="97599" y="125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34651" y="1967026"/>
              <a:ext cx="44450" cy="1857375"/>
            </a:xfrm>
            <a:custGeom>
              <a:avLst/>
              <a:gdLst/>
              <a:ahLst/>
              <a:cxnLst/>
              <a:rect l="l" t="t" r="r" b="b"/>
              <a:pathLst>
                <a:path w="44450" h="1857375">
                  <a:moveTo>
                    <a:pt x="43980" y="0"/>
                  </a:moveTo>
                  <a:lnTo>
                    <a:pt x="0" y="29425"/>
                  </a:lnTo>
                  <a:lnTo>
                    <a:pt x="0" y="1857273"/>
                  </a:lnTo>
                  <a:lnTo>
                    <a:pt x="43980" y="1815134"/>
                  </a:lnTo>
                  <a:lnTo>
                    <a:pt x="439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34651" y="1967026"/>
              <a:ext cx="44450" cy="1857375"/>
            </a:xfrm>
            <a:custGeom>
              <a:avLst/>
              <a:gdLst/>
              <a:ahLst/>
              <a:cxnLst/>
              <a:rect l="l" t="t" r="r" b="b"/>
              <a:pathLst>
                <a:path w="44450" h="1857375">
                  <a:moveTo>
                    <a:pt x="0" y="29425"/>
                  </a:moveTo>
                  <a:lnTo>
                    <a:pt x="0" y="1857273"/>
                  </a:lnTo>
                  <a:lnTo>
                    <a:pt x="43980" y="1815134"/>
                  </a:lnTo>
                  <a:lnTo>
                    <a:pt x="43980" y="0"/>
                  </a:lnTo>
                  <a:lnTo>
                    <a:pt x="0" y="294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66934" y="3200158"/>
              <a:ext cx="45085" cy="109220"/>
            </a:xfrm>
            <a:custGeom>
              <a:avLst/>
              <a:gdLst/>
              <a:ahLst/>
              <a:cxnLst/>
              <a:rect l="l" t="t" r="r" b="b"/>
              <a:pathLst>
                <a:path w="45085" h="109220">
                  <a:moveTo>
                    <a:pt x="6794" y="0"/>
                  </a:moveTo>
                  <a:lnTo>
                    <a:pt x="0" y="5956"/>
                  </a:lnTo>
                  <a:lnTo>
                    <a:pt x="21716" y="108839"/>
                  </a:lnTo>
                  <a:lnTo>
                    <a:pt x="44678" y="88176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66934" y="3200158"/>
              <a:ext cx="45085" cy="109220"/>
            </a:xfrm>
            <a:custGeom>
              <a:avLst/>
              <a:gdLst/>
              <a:ahLst/>
              <a:cxnLst/>
              <a:rect l="l" t="t" r="r" b="b"/>
              <a:pathLst>
                <a:path w="45085" h="109220">
                  <a:moveTo>
                    <a:pt x="6794" y="0"/>
                  </a:moveTo>
                  <a:lnTo>
                    <a:pt x="44678" y="88176"/>
                  </a:lnTo>
                  <a:lnTo>
                    <a:pt x="21716" y="108839"/>
                  </a:lnTo>
                  <a:lnTo>
                    <a:pt x="0" y="5956"/>
                  </a:lnTo>
                  <a:lnTo>
                    <a:pt x="67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66934" y="2105621"/>
              <a:ext cx="45085" cy="103505"/>
            </a:xfrm>
            <a:custGeom>
              <a:avLst/>
              <a:gdLst/>
              <a:ahLst/>
              <a:cxnLst/>
              <a:rect l="l" t="t" r="r" b="b"/>
              <a:pathLst>
                <a:path w="45085" h="103505">
                  <a:moveTo>
                    <a:pt x="6794" y="0"/>
                  </a:moveTo>
                  <a:lnTo>
                    <a:pt x="0" y="4749"/>
                  </a:lnTo>
                  <a:lnTo>
                    <a:pt x="21704" y="103466"/>
                  </a:lnTo>
                  <a:lnTo>
                    <a:pt x="44678" y="86918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66934" y="2105621"/>
              <a:ext cx="45085" cy="103505"/>
            </a:xfrm>
            <a:custGeom>
              <a:avLst/>
              <a:gdLst/>
              <a:ahLst/>
              <a:cxnLst/>
              <a:rect l="l" t="t" r="r" b="b"/>
              <a:pathLst>
                <a:path w="45085" h="103505">
                  <a:moveTo>
                    <a:pt x="6794" y="0"/>
                  </a:moveTo>
                  <a:lnTo>
                    <a:pt x="44678" y="86918"/>
                  </a:lnTo>
                  <a:lnTo>
                    <a:pt x="21704" y="103466"/>
                  </a:lnTo>
                  <a:lnTo>
                    <a:pt x="0" y="4749"/>
                  </a:lnTo>
                  <a:lnTo>
                    <a:pt x="679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66934" y="2478011"/>
              <a:ext cx="45085" cy="105410"/>
            </a:xfrm>
            <a:custGeom>
              <a:avLst/>
              <a:gdLst/>
              <a:ahLst/>
              <a:cxnLst/>
              <a:rect l="l" t="t" r="r" b="b"/>
              <a:pathLst>
                <a:path w="45085" h="105410">
                  <a:moveTo>
                    <a:pt x="6794" y="0"/>
                  </a:moveTo>
                  <a:lnTo>
                    <a:pt x="0" y="5168"/>
                  </a:lnTo>
                  <a:lnTo>
                    <a:pt x="21704" y="105295"/>
                  </a:lnTo>
                  <a:lnTo>
                    <a:pt x="44678" y="87350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66934" y="2478011"/>
              <a:ext cx="45085" cy="105410"/>
            </a:xfrm>
            <a:custGeom>
              <a:avLst/>
              <a:gdLst/>
              <a:ahLst/>
              <a:cxnLst/>
              <a:rect l="l" t="t" r="r" b="b"/>
              <a:pathLst>
                <a:path w="45085" h="105410">
                  <a:moveTo>
                    <a:pt x="6794" y="0"/>
                  </a:moveTo>
                  <a:lnTo>
                    <a:pt x="44678" y="87350"/>
                  </a:lnTo>
                  <a:lnTo>
                    <a:pt x="21704" y="105295"/>
                  </a:lnTo>
                  <a:lnTo>
                    <a:pt x="0" y="5168"/>
                  </a:lnTo>
                  <a:lnTo>
                    <a:pt x="679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662870" y="2074595"/>
              <a:ext cx="48260" cy="19685"/>
            </a:xfrm>
            <a:custGeom>
              <a:avLst/>
              <a:gdLst/>
              <a:ahLst/>
              <a:cxnLst/>
              <a:rect l="l" t="t" r="r" b="b"/>
              <a:pathLst>
                <a:path w="48260" h="19685">
                  <a:moveTo>
                    <a:pt x="23050" y="0"/>
                  </a:moveTo>
                  <a:lnTo>
                    <a:pt x="0" y="16090"/>
                  </a:lnTo>
                  <a:lnTo>
                    <a:pt x="24904" y="19342"/>
                  </a:lnTo>
                  <a:lnTo>
                    <a:pt x="47891" y="3238"/>
                  </a:lnTo>
                  <a:lnTo>
                    <a:pt x="2305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662870" y="2074595"/>
              <a:ext cx="48260" cy="19685"/>
            </a:xfrm>
            <a:custGeom>
              <a:avLst/>
              <a:gdLst/>
              <a:ahLst/>
              <a:cxnLst/>
              <a:rect l="l" t="t" r="r" b="b"/>
              <a:pathLst>
                <a:path w="48260" h="19685">
                  <a:moveTo>
                    <a:pt x="24904" y="19342"/>
                  </a:moveTo>
                  <a:lnTo>
                    <a:pt x="47891" y="3238"/>
                  </a:lnTo>
                  <a:lnTo>
                    <a:pt x="23050" y="0"/>
                  </a:lnTo>
                  <a:lnTo>
                    <a:pt x="0" y="16090"/>
                  </a:lnTo>
                  <a:lnTo>
                    <a:pt x="24904" y="1934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62870" y="3169627"/>
              <a:ext cx="48260" cy="24765"/>
            </a:xfrm>
            <a:custGeom>
              <a:avLst/>
              <a:gdLst/>
              <a:ahLst/>
              <a:cxnLst/>
              <a:rect l="l" t="t" r="r" b="b"/>
              <a:pathLst>
                <a:path w="48260" h="24764">
                  <a:moveTo>
                    <a:pt x="23050" y="0"/>
                  </a:moveTo>
                  <a:lnTo>
                    <a:pt x="0" y="20180"/>
                  </a:lnTo>
                  <a:lnTo>
                    <a:pt x="24904" y="24269"/>
                  </a:lnTo>
                  <a:lnTo>
                    <a:pt x="47891" y="4038"/>
                  </a:lnTo>
                  <a:lnTo>
                    <a:pt x="2305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62870" y="3169627"/>
              <a:ext cx="48260" cy="24765"/>
            </a:xfrm>
            <a:custGeom>
              <a:avLst/>
              <a:gdLst/>
              <a:ahLst/>
              <a:cxnLst/>
              <a:rect l="l" t="t" r="r" b="b"/>
              <a:pathLst>
                <a:path w="48260" h="24764">
                  <a:moveTo>
                    <a:pt x="24904" y="24269"/>
                  </a:moveTo>
                  <a:lnTo>
                    <a:pt x="47891" y="4038"/>
                  </a:lnTo>
                  <a:lnTo>
                    <a:pt x="23050" y="0"/>
                  </a:lnTo>
                  <a:lnTo>
                    <a:pt x="0" y="20180"/>
                  </a:lnTo>
                  <a:lnTo>
                    <a:pt x="24904" y="242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662870" y="2447150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89">
                  <a:moveTo>
                    <a:pt x="23050" y="0"/>
                  </a:moveTo>
                  <a:lnTo>
                    <a:pt x="0" y="17487"/>
                  </a:lnTo>
                  <a:lnTo>
                    <a:pt x="24904" y="21031"/>
                  </a:lnTo>
                  <a:lnTo>
                    <a:pt x="47891" y="3517"/>
                  </a:lnTo>
                  <a:lnTo>
                    <a:pt x="2305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62870" y="2447150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89">
                  <a:moveTo>
                    <a:pt x="24904" y="21031"/>
                  </a:moveTo>
                  <a:lnTo>
                    <a:pt x="47891" y="3517"/>
                  </a:lnTo>
                  <a:lnTo>
                    <a:pt x="23050" y="0"/>
                  </a:lnTo>
                  <a:lnTo>
                    <a:pt x="0" y="17487"/>
                  </a:lnTo>
                  <a:lnTo>
                    <a:pt x="24904" y="210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88511" y="3174187"/>
              <a:ext cx="23495" cy="135255"/>
            </a:xfrm>
            <a:custGeom>
              <a:avLst/>
              <a:gdLst/>
              <a:ahLst/>
              <a:cxnLst/>
              <a:rect l="l" t="t" r="r" b="b"/>
              <a:pathLst>
                <a:path w="23495" h="135254">
                  <a:moveTo>
                    <a:pt x="22974" y="0"/>
                  </a:moveTo>
                  <a:lnTo>
                    <a:pt x="0" y="20218"/>
                  </a:lnTo>
                  <a:lnTo>
                    <a:pt x="0" y="134899"/>
                  </a:lnTo>
                  <a:lnTo>
                    <a:pt x="22974" y="114261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88511" y="3174187"/>
              <a:ext cx="23495" cy="135255"/>
            </a:xfrm>
            <a:custGeom>
              <a:avLst/>
              <a:gdLst/>
              <a:ahLst/>
              <a:cxnLst/>
              <a:rect l="l" t="t" r="r" b="b"/>
              <a:pathLst>
                <a:path w="23495" h="135254">
                  <a:moveTo>
                    <a:pt x="22974" y="0"/>
                  </a:moveTo>
                  <a:lnTo>
                    <a:pt x="22974" y="114261"/>
                  </a:lnTo>
                  <a:lnTo>
                    <a:pt x="0" y="134899"/>
                  </a:lnTo>
                  <a:lnTo>
                    <a:pt x="0" y="20218"/>
                  </a:lnTo>
                  <a:lnTo>
                    <a:pt x="229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88511" y="2078329"/>
              <a:ext cx="23495" cy="130810"/>
            </a:xfrm>
            <a:custGeom>
              <a:avLst/>
              <a:gdLst/>
              <a:ahLst/>
              <a:cxnLst/>
              <a:rect l="l" t="t" r="r" b="b"/>
              <a:pathLst>
                <a:path w="23495" h="130810">
                  <a:moveTo>
                    <a:pt x="22974" y="0"/>
                  </a:moveTo>
                  <a:lnTo>
                    <a:pt x="0" y="16116"/>
                  </a:lnTo>
                  <a:lnTo>
                    <a:pt x="0" y="130797"/>
                  </a:lnTo>
                  <a:lnTo>
                    <a:pt x="22974" y="114249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688511" y="2078329"/>
              <a:ext cx="23495" cy="130810"/>
            </a:xfrm>
            <a:custGeom>
              <a:avLst/>
              <a:gdLst/>
              <a:ahLst/>
              <a:cxnLst/>
              <a:rect l="l" t="t" r="r" b="b"/>
              <a:pathLst>
                <a:path w="23495" h="130810">
                  <a:moveTo>
                    <a:pt x="22974" y="0"/>
                  </a:moveTo>
                  <a:lnTo>
                    <a:pt x="22974" y="114249"/>
                  </a:lnTo>
                  <a:lnTo>
                    <a:pt x="0" y="130797"/>
                  </a:lnTo>
                  <a:lnTo>
                    <a:pt x="0" y="16116"/>
                  </a:lnTo>
                  <a:lnTo>
                    <a:pt x="229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88511" y="2451163"/>
              <a:ext cx="23495" cy="132715"/>
            </a:xfrm>
            <a:custGeom>
              <a:avLst/>
              <a:gdLst/>
              <a:ahLst/>
              <a:cxnLst/>
              <a:rect l="l" t="t" r="r" b="b"/>
              <a:pathLst>
                <a:path w="23495" h="132714">
                  <a:moveTo>
                    <a:pt x="22974" y="0"/>
                  </a:moveTo>
                  <a:lnTo>
                    <a:pt x="0" y="17525"/>
                  </a:lnTo>
                  <a:lnTo>
                    <a:pt x="0" y="132206"/>
                  </a:lnTo>
                  <a:lnTo>
                    <a:pt x="22974" y="114249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88511" y="2451163"/>
              <a:ext cx="23495" cy="132715"/>
            </a:xfrm>
            <a:custGeom>
              <a:avLst/>
              <a:gdLst/>
              <a:ahLst/>
              <a:cxnLst/>
              <a:rect l="l" t="t" r="r" b="b"/>
              <a:pathLst>
                <a:path w="23495" h="132714">
                  <a:moveTo>
                    <a:pt x="22974" y="0"/>
                  </a:moveTo>
                  <a:lnTo>
                    <a:pt x="22974" y="114249"/>
                  </a:lnTo>
                  <a:lnTo>
                    <a:pt x="0" y="132206"/>
                  </a:lnTo>
                  <a:lnTo>
                    <a:pt x="0" y="17525"/>
                  </a:lnTo>
                  <a:lnTo>
                    <a:pt x="2297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88689" y="2565412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89">
                  <a:moveTo>
                    <a:pt x="22974" y="0"/>
                  </a:moveTo>
                  <a:lnTo>
                    <a:pt x="0" y="17945"/>
                  </a:lnTo>
                  <a:lnTo>
                    <a:pt x="24955" y="21577"/>
                  </a:lnTo>
                  <a:lnTo>
                    <a:pt x="47853" y="3606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88689" y="2565412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89">
                  <a:moveTo>
                    <a:pt x="24955" y="21577"/>
                  </a:moveTo>
                  <a:lnTo>
                    <a:pt x="47853" y="3606"/>
                  </a:lnTo>
                  <a:lnTo>
                    <a:pt x="22974" y="0"/>
                  </a:lnTo>
                  <a:lnTo>
                    <a:pt x="0" y="17945"/>
                  </a:lnTo>
                  <a:lnTo>
                    <a:pt x="24955" y="215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688689" y="3288449"/>
              <a:ext cx="48260" cy="25400"/>
            </a:xfrm>
            <a:custGeom>
              <a:avLst/>
              <a:gdLst/>
              <a:ahLst/>
              <a:cxnLst/>
              <a:rect l="l" t="t" r="r" b="b"/>
              <a:pathLst>
                <a:path w="48260" h="25400">
                  <a:moveTo>
                    <a:pt x="22974" y="0"/>
                  </a:moveTo>
                  <a:lnTo>
                    <a:pt x="0" y="20637"/>
                  </a:lnTo>
                  <a:lnTo>
                    <a:pt x="24955" y="24828"/>
                  </a:lnTo>
                  <a:lnTo>
                    <a:pt x="47853" y="4152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688689" y="3288449"/>
              <a:ext cx="48260" cy="25400"/>
            </a:xfrm>
            <a:custGeom>
              <a:avLst/>
              <a:gdLst/>
              <a:ahLst/>
              <a:cxnLst/>
              <a:rect l="l" t="t" r="r" b="b"/>
              <a:pathLst>
                <a:path w="48260" h="25400">
                  <a:moveTo>
                    <a:pt x="24955" y="24828"/>
                  </a:moveTo>
                  <a:lnTo>
                    <a:pt x="47853" y="4152"/>
                  </a:lnTo>
                  <a:lnTo>
                    <a:pt x="22974" y="0"/>
                  </a:lnTo>
                  <a:lnTo>
                    <a:pt x="0" y="20637"/>
                  </a:lnTo>
                  <a:lnTo>
                    <a:pt x="24955" y="2482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88689" y="2192566"/>
              <a:ext cx="48260" cy="20320"/>
            </a:xfrm>
            <a:custGeom>
              <a:avLst/>
              <a:gdLst/>
              <a:ahLst/>
              <a:cxnLst/>
              <a:rect l="l" t="t" r="r" b="b"/>
              <a:pathLst>
                <a:path w="48260" h="20319">
                  <a:moveTo>
                    <a:pt x="22974" y="0"/>
                  </a:moveTo>
                  <a:lnTo>
                    <a:pt x="0" y="16548"/>
                  </a:lnTo>
                  <a:lnTo>
                    <a:pt x="24955" y="19900"/>
                  </a:lnTo>
                  <a:lnTo>
                    <a:pt x="47853" y="3327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88689" y="2192566"/>
              <a:ext cx="48260" cy="20320"/>
            </a:xfrm>
            <a:custGeom>
              <a:avLst/>
              <a:gdLst/>
              <a:ahLst/>
              <a:cxnLst/>
              <a:rect l="l" t="t" r="r" b="b"/>
              <a:pathLst>
                <a:path w="48260" h="20319">
                  <a:moveTo>
                    <a:pt x="24955" y="19900"/>
                  </a:moveTo>
                  <a:lnTo>
                    <a:pt x="47853" y="3327"/>
                  </a:lnTo>
                  <a:lnTo>
                    <a:pt x="22974" y="0"/>
                  </a:lnTo>
                  <a:lnTo>
                    <a:pt x="0" y="16548"/>
                  </a:lnTo>
                  <a:lnTo>
                    <a:pt x="24955" y="199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53130" y="2939237"/>
              <a:ext cx="5080" cy="118745"/>
            </a:xfrm>
            <a:custGeom>
              <a:avLst/>
              <a:gdLst/>
              <a:ahLst/>
              <a:cxnLst/>
              <a:rect l="l" t="t" r="r" b="b"/>
              <a:pathLst>
                <a:path w="5079" h="118744">
                  <a:moveTo>
                    <a:pt x="0" y="0"/>
                  </a:moveTo>
                  <a:lnTo>
                    <a:pt x="0" y="99987"/>
                  </a:lnTo>
                  <a:lnTo>
                    <a:pt x="4673" y="118605"/>
                  </a:lnTo>
                  <a:lnTo>
                    <a:pt x="4673" y="18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53130" y="2939237"/>
              <a:ext cx="5080" cy="118745"/>
            </a:xfrm>
            <a:custGeom>
              <a:avLst/>
              <a:gdLst/>
              <a:ahLst/>
              <a:cxnLst/>
              <a:rect l="l" t="t" r="r" b="b"/>
              <a:pathLst>
                <a:path w="5079" h="118744">
                  <a:moveTo>
                    <a:pt x="4673" y="18262"/>
                  </a:moveTo>
                  <a:lnTo>
                    <a:pt x="4673" y="118605"/>
                  </a:lnTo>
                  <a:lnTo>
                    <a:pt x="0" y="99987"/>
                  </a:lnTo>
                  <a:lnTo>
                    <a:pt x="0" y="0"/>
                  </a:lnTo>
                  <a:lnTo>
                    <a:pt x="4673" y="1826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53130" y="2018207"/>
              <a:ext cx="5080" cy="115570"/>
            </a:xfrm>
            <a:custGeom>
              <a:avLst/>
              <a:gdLst/>
              <a:ahLst/>
              <a:cxnLst/>
              <a:rect l="l" t="t" r="r" b="b"/>
              <a:pathLst>
                <a:path w="5079" h="115569">
                  <a:moveTo>
                    <a:pt x="0" y="0"/>
                  </a:moveTo>
                  <a:lnTo>
                    <a:pt x="0" y="99999"/>
                  </a:lnTo>
                  <a:lnTo>
                    <a:pt x="4673" y="115354"/>
                  </a:lnTo>
                  <a:lnTo>
                    <a:pt x="4673" y="149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53130" y="2018207"/>
              <a:ext cx="5080" cy="115570"/>
            </a:xfrm>
            <a:custGeom>
              <a:avLst/>
              <a:gdLst/>
              <a:ahLst/>
              <a:cxnLst/>
              <a:rect l="l" t="t" r="r" b="b"/>
              <a:pathLst>
                <a:path w="5079" h="115569">
                  <a:moveTo>
                    <a:pt x="4673" y="14998"/>
                  </a:moveTo>
                  <a:lnTo>
                    <a:pt x="4673" y="115354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73" y="149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53130" y="2571318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0" y="0"/>
                  </a:moveTo>
                  <a:lnTo>
                    <a:pt x="0" y="100012"/>
                  </a:lnTo>
                  <a:lnTo>
                    <a:pt x="4673" y="117322"/>
                  </a:lnTo>
                  <a:lnTo>
                    <a:pt x="4673" y="169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53130" y="2571318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673" y="16967"/>
                  </a:moveTo>
                  <a:lnTo>
                    <a:pt x="4673" y="117322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73" y="1696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53130" y="2755277"/>
              <a:ext cx="5080" cy="118110"/>
            </a:xfrm>
            <a:custGeom>
              <a:avLst/>
              <a:gdLst/>
              <a:ahLst/>
              <a:cxnLst/>
              <a:rect l="l" t="t" r="r" b="b"/>
              <a:pathLst>
                <a:path w="5079" h="118110">
                  <a:moveTo>
                    <a:pt x="0" y="0"/>
                  </a:moveTo>
                  <a:lnTo>
                    <a:pt x="0" y="100012"/>
                  </a:lnTo>
                  <a:lnTo>
                    <a:pt x="4673" y="117970"/>
                  </a:lnTo>
                  <a:lnTo>
                    <a:pt x="4673" y="176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453130" y="2755277"/>
              <a:ext cx="5080" cy="118110"/>
            </a:xfrm>
            <a:custGeom>
              <a:avLst/>
              <a:gdLst/>
              <a:ahLst/>
              <a:cxnLst/>
              <a:rect l="l" t="t" r="r" b="b"/>
              <a:pathLst>
                <a:path w="5079" h="118110">
                  <a:moveTo>
                    <a:pt x="4673" y="17602"/>
                  </a:moveTo>
                  <a:lnTo>
                    <a:pt x="4673" y="117970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73" y="176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53130" y="2386736"/>
              <a:ext cx="5080" cy="116839"/>
            </a:xfrm>
            <a:custGeom>
              <a:avLst/>
              <a:gdLst/>
              <a:ahLst/>
              <a:cxnLst/>
              <a:rect l="l" t="t" r="r" b="b"/>
              <a:pathLst>
                <a:path w="5079" h="116839">
                  <a:moveTo>
                    <a:pt x="0" y="0"/>
                  </a:moveTo>
                  <a:lnTo>
                    <a:pt x="0" y="100012"/>
                  </a:lnTo>
                  <a:lnTo>
                    <a:pt x="4673" y="116662"/>
                  </a:lnTo>
                  <a:lnTo>
                    <a:pt x="4673" y="16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53130" y="2386736"/>
              <a:ext cx="5080" cy="116839"/>
            </a:xfrm>
            <a:custGeom>
              <a:avLst/>
              <a:gdLst/>
              <a:ahLst/>
              <a:cxnLst/>
              <a:rect l="l" t="t" r="r" b="b"/>
              <a:pathLst>
                <a:path w="5079" h="116839">
                  <a:moveTo>
                    <a:pt x="4673" y="16306"/>
                  </a:moveTo>
                  <a:lnTo>
                    <a:pt x="4673" y="116662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73" y="163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453130" y="3492360"/>
              <a:ext cx="5080" cy="120650"/>
            </a:xfrm>
            <a:custGeom>
              <a:avLst/>
              <a:gdLst/>
              <a:ahLst/>
              <a:cxnLst/>
              <a:rect l="l" t="t" r="r" b="b"/>
              <a:pathLst>
                <a:path w="5079" h="120650">
                  <a:moveTo>
                    <a:pt x="0" y="0"/>
                  </a:moveTo>
                  <a:lnTo>
                    <a:pt x="0" y="99999"/>
                  </a:lnTo>
                  <a:lnTo>
                    <a:pt x="4673" y="120548"/>
                  </a:lnTo>
                  <a:lnTo>
                    <a:pt x="4673" y="20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453130" y="3492360"/>
              <a:ext cx="5080" cy="120650"/>
            </a:xfrm>
            <a:custGeom>
              <a:avLst/>
              <a:gdLst/>
              <a:ahLst/>
              <a:cxnLst/>
              <a:rect l="l" t="t" r="r" b="b"/>
              <a:pathLst>
                <a:path w="5079" h="120650">
                  <a:moveTo>
                    <a:pt x="4673" y="20205"/>
                  </a:moveTo>
                  <a:lnTo>
                    <a:pt x="4673" y="120548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73" y="2020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453130" y="3307778"/>
              <a:ext cx="5080" cy="120014"/>
            </a:xfrm>
            <a:custGeom>
              <a:avLst/>
              <a:gdLst/>
              <a:ahLst/>
              <a:cxnLst/>
              <a:rect l="l" t="t" r="r" b="b"/>
              <a:pathLst>
                <a:path w="5079" h="120014">
                  <a:moveTo>
                    <a:pt x="0" y="0"/>
                  </a:moveTo>
                  <a:lnTo>
                    <a:pt x="0" y="100012"/>
                  </a:lnTo>
                  <a:lnTo>
                    <a:pt x="4673" y="119913"/>
                  </a:lnTo>
                  <a:lnTo>
                    <a:pt x="4673" y="19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453130" y="3307778"/>
              <a:ext cx="5080" cy="120014"/>
            </a:xfrm>
            <a:custGeom>
              <a:avLst/>
              <a:gdLst/>
              <a:ahLst/>
              <a:cxnLst/>
              <a:rect l="l" t="t" r="r" b="b"/>
              <a:pathLst>
                <a:path w="5079" h="120014">
                  <a:moveTo>
                    <a:pt x="4673" y="19545"/>
                  </a:moveTo>
                  <a:lnTo>
                    <a:pt x="4673" y="119913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73" y="1954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453130" y="3676319"/>
              <a:ext cx="5080" cy="121285"/>
            </a:xfrm>
            <a:custGeom>
              <a:avLst/>
              <a:gdLst/>
              <a:ahLst/>
              <a:cxnLst/>
              <a:rect l="l" t="t" r="r" b="b"/>
              <a:pathLst>
                <a:path w="5079" h="121285">
                  <a:moveTo>
                    <a:pt x="0" y="0"/>
                  </a:moveTo>
                  <a:lnTo>
                    <a:pt x="0" y="99999"/>
                  </a:lnTo>
                  <a:lnTo>
                    <a:pt x="4673" y="121196"/>
                  </a:lnTo>
                  <a:lnTo>
                    <a:pt x="4673" y="208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453130" y="3676319"/>
              <a:ext cx="5080" cy="121285"/>
            </a:xfrm>
            <a:custGeom>
              <a:avLst/>
              <a:gdLst/>
              <a:ahLst/>
              <a:cxnLst/>
              <a:rect l="l" t="t" r="r" b="b"/>
              <a:pathLst>
                <a:path w="5079" h="121285">
                  <a:moveTo>
                    <a:pt x="4673" y="20853"/>
                  </a:moveTo>
                  <a:lnTo>
                    <a:pt x="4673" y="121196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73" y="2085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453130" y="2202789"/>
              <a:ext cx="5080" cy="116205"/>
            </a:xfrm>
            <a:custGeom>
              <a:avLst/>
              <a:gdLst/>
              <a:ahLst/>
              <a:cxnLst/>
              <a:rect l="l" t="t" r="r" b="b"/>
              <a:pathLst>
                <a:path w="5079" h="116205">
                  <a:moveTo>
                    <a:pt x="0" y="0"/>
                  </a:moveTo>
                  <a:lnTo>
                    <a:pt x="0" y="99999"/>
                  </a:lnTo>
                  <a:lnTo>
                    <a:pt x="4673" y="116001"/>
                  </a:lnTo>
                  <a:lnTo>
                    <a:pt x="4673" y="15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453130" y="2202789"/>
              <a:ext cx="5080" cy="116205"/>
            </a:xfrm>
            <a:custGeom>
              <a:avLst/>
              <a:gdLst/>
              <a:ahLst/>
              <a:cxnLst/>
              <a:rect l="l" t="t" r="r" b="b"/>
              <a:pathLst>
                <a:path w="5079" h="116205">
                  <a:moveTo>
                    <a:pt x="4673" y="15659"/>
                  </a:moveTo>
                  <a:lnTo>
                    <a:pt x="4673" y="116001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73" y="156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453130" y="3123831"/>
              <a:ext cx="5080" cy="119380"/>
            </a:xfrm>
            <a:custGeom>
              <a:avLst/>
              <a:gdLst/>
              <a:ahLst/>
              <a:cxnLst/>
              <a:rect l="l" t="t" r="r" b="b"/>
              <a:pathLst>
                <a:path w="5079" h="119380">
                  <a:moveTo>
                    <a:pt x="0" y="0"/>
                  </a:moveTo>
                  <a:lnTo>
                    <a:pt x="0" y="99999"/>
                  </a:lnTo>
                  <a:lnTo>
                    <a:pt x="4673" y="119252"/>
                  </a:lnTo>
                  <a:lnTo>
                    <a:pt x="4673" y="188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453130" y="3123831"/>
              <a:ext cx="5080" cy="119380"/>
            </a:xfrm>
            <a:custGeom>
              <a:avLst/>
              <a:gdLst/>
              <a:ahLst/>
              <a:cxnLst/>
              <a:rect l="l" t="t" r="r" b="b"/>
              <a:pathLst>
                <a:path w="5079" h="119380">
                  <a:moveTo>
                    <a:pt x="4673" y="18884"/>
                  </a:moveTo>
                  <a:lnTo>
                    <a:pt x="4673" y="119252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73" y="188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458032" y="3697071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0"/>
                  </a:moveTo>
                  <a:lnTo>
                    <a:pt x="0" y="100393"/>
                  </a:lnTo>
                  <a:lnTo>
                    <a:pt x="25641" y="105117"/>
                  </a:lnTo>
                  <a:lnTo>
                    <a:pt x="32943" y="98488"/>
                  </a:lnTo>
                  <a:lnTo>
                    <a:pt x="32943" y="237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58032" y="3697071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100393"/>
                  </a:moveTo>
                  <a:lnTo>
                    <a:pt x="16725" y="103466"/>
                  </a:lnTo>
                  <a:lnTo>
                    <a:pt x="25641" y="105117"/>
                  </a:lnTo>
                  <a:lnTo>
                    <a:pt x="32943" y="98488"/>
                  </a:lnTo>
                  <a:lnTo>
                    <a:pt x="32943" y="88607"/>
                  </a:lnTo>
                  <a:lnTo>
                    <a:pt x="32943" y="23774"/>
                  </a:lnTo>
                  <a:lnTo>
                    <a:pt x="31668" y="16618"/>
                  </a:lnTo>
                  <a:lnTo>
                    <a:pt x="28192" y="10326"/>
                  </a:lnTo>
                  <a:lnTo>
                    <a:pt x="23037" y="5570"/>
                  </a:lnTo>
                  <a:lnTo>
                    <a:pt x="16725" y="3022"/>
                  </a:lnTo>
                  <a:lnTo>
                    <a:pt x="0" y="0"/>
                  </a:lnTo>
                  <a:lnTo>
                    <a:pt x="0" y="1003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58032" y="3512058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0"/>
                  </a:moveTo>
                  <a:lnTo>
                    <a:pt x="0" y="100380"/>
                  </a:lnTo>
                  <a:lnTo>
                    <a:pt x="25641" y="104952"/>
                  </a:lnTo>
                  <a:lnTo>
                    <a:pt x="32943" y="98323"/>
                  </a:lnTo>
                  <a:lnTo>
                    <a:pt x="32943" y="235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58032" y="3512058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100380"/>
                  </a:moveTo>
                  <a:lnTo>
                    <a:pt x="16725" y="103390"/>
                  </a:lnTo>
                  <a:lnTo>
                    <a:pt x="25641" y="104952"/>
                  </a:lnTo>
                  <a:lnTo>
                    <a:pt x="32943" y="98323"/>
                  </a:lnTo>
                  <a:lnTo>
                    <a:pt x="32943" y="88417"/>
                  </a:lnTo>
                  <a:lnTo>
                    <a:pt x="32943" y="23583"/>
                  </a:lnTo>
                  <a:lnTo>
                    <a:pt x="0" y="0"/>
                  </a:lnTo>
                  <a:lnTo>
                    <a:pt x="0" y="10038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58032" y="3327031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0"/>
                  </a:moveTo>
                  <a:lnTo>
                    <a:pt x="0" y="100406"/>
                  </a:lnTo>
                  <a:lnTo>
                    <a:pt x="25653" y="104825"/>
                  </a:lnTo>
                  <a:lnTo>
                    <a:pt x="32943" y="98107"/>
                  </a:lnTo>
                  <a:lnTo>
                    <a:pt x="32943" y="23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58032" y="3327031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100406"/>
                  </a:moveTo>
                  <a:lnTo>
                    <a:pt x="16725" y="103276"/>
                  </a:lnTo>
                  <a:lnTo>
                    <a:pt x="25653" y="104825"/>
                  </a:lnTo>
                  <a:lnTo>
                    <a:pt x="32943" y="98107"/>
                  </a:lnTo>
                  <a:lnTo>
                    <a:pt x="32943" y="88265"/>
                  </a:lnTo>
                  <a:lnTo>
                    <a:pt x="32943" y="23406"/>
                  </a:lnTo>
                  <a:lnTo>
                    <a:pt x="31667" y="16256"/>
                  </a:lnTo>
                  <a:lnTo>
                    <a:pt x="28187" y="9999"/>
                  </a:lnTo>
                  <a:lnTo>
                    <a:pt x="23031" y="5302"/>
                  </a:lnTo>
                  <a:lnTo>
                    <a:pt x="16725" y="2832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458032" y="3142005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418"/>
                  </a:lnTo>
                  <a:lnTo>
                    <a:pt x="25666" y="104686"/>
                  </a:lnTo>
                  <a:lnTo>
                    <a:pt x="32943" y="97891"/>
                  </a:lnTo>
                  <a:lnTo>
                    <a:pt x="32943" y="232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458032" y="3142005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418"/>
                  </a:moveTo>
                  <a:lnTo>
                    <a:pt x="16725" y="103200"/>
                  </a:lnTo>
                  <a:lnTo>
                    <a:pt x="25666" y="104686"/>
                  </a:lnTo>
                  <a:lnTo>
                    <a:pt x="32943" y="97891"/>
                  </a:lnTo>
                  <a:lnTo>
                    <a:pt x="32943" y="88087"/>
                  </a:lnTo>
                  <a:lnTo>
                    <a:pt x="32943" y="23228"/>
                  </a:lnTo>
                  <a:lnTo>
                    <a:pt x="0" y="0"/>
                  </a:lnTo>
                  <a:lnTo>
                    <a:pt x="0" y="1004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458032" y="2957004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406"/>
                  </a:lnTo>
                  <a:lnTo>
                    <a:pt x="25641" y="104546"/>
                  </a:lnTo>
                  <a:lnTo>
                    <a:pt x="32943" y="97751"/>
                  </a:lnTo>
                  <a:lnTo>
                    <a:pt x="32943" y="230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58032" y="2957004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406"/>
                  </a:moveTo>
                  <a:lnTo>
                    <a:pt x="16725" y="103111"/>
                  </a:lnTo>
                  <a:lnTo>
                    <a:pt x="25641" y="104546"/>
                  </a:lnTo>
                  <a:lnTo>
                    <a:pt x="32943" y="97751"/>
                  </a:lnTo>
                  <a:lnTo>
                    <a:pt x="32943" y="87871"/>
                  </a:lnTo>
                  <a:lnTo>
                    <a:pt x="32943" y="23037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458032" y="2771978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393"/>
                  </a:lnTo>
                  <a:lnTo>
                    <a:pt x="25641" y="104381"/>
                  </a:lnTo>
                  <a:lnTo>
                    <a:pt x="32943" y="97574"/>
                  </a:lnTo>
                  <a:lnTo>
                    <a:pt x="32943" y="228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458032" y="2771978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393"/>
                  </a:moveTo>
                  <a:lnTo>
                    <a:pt x="16725" y="102997"/>
                  </a:lnTo>
                  <a:lnTo>
                    <a:pt x="25641" y="104381"/>
                  </a:lnTo>
                  <a:lnTo>
                    <a:pt x="32943" y="97574"/>
                  </a:lnTo>
                  <a:lnTo>
                    <a:pt x="32943" y="87680"/>
                  </a:lnTo>
                  <a:lnTo>
                    <a:pt x="32943" y="22847"/>
                  </a:lnTo>
                  <a:lnTo>
                    <a:pt x="0" y="0"/>
                  </a:lnTo>
                  <a:lnTo>
                    <a:pt x="0" y="10039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458032" y="2586939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418"/>
                  </a:lnTo>
                  <a:lnTo>
                    <a:pt x="25666" y="104266"/>
                  </a:lnTo>
                  <a:lnTo>
                    <a:pt x="32943" y="97370"/>
                  </a:lnTo>
                  <a:lnTo>
                    <a:pt x="32943" y="22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458032" y="2586939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418"/>
                  </a:moveTo>
                  <a:lnTo>
                    <a:pt x="16725" y="102920"/>
                  </a:lnTo>
                  <a:lnTo>
                    <a:pt x="25666" y="104266"/>
                  </a:lnTo>
                  <a:lnTo>
                    <a:pt x="32943" y="97370"/>
                  </a:lnTo>
                  <a:lnTo>
                    <a:pt x="32943" y="87515"/>
                  </a:lnTo>
                  <a:lnTo>
                    <a:pt x="32943" y="22694"/>
                  </a:lnTo>
                  <a:lnTo>
                    <a:pt x="31667" y="15554"/>
                  </a:lnTo>
                  <a:lnTo>
                    <a:pt x="28187" y="9369"/>
                  </a:lnTo>
                  <a:lnTo>
                    <a:pt x="23031" y="4789"/>
                  </a:lnTo>
                  <a:lnTo>
                    <a:pt x="16725" y="2463"/>
                  </a:lnTo>
                  <a:lnTo>
                    <a:pt x="0" y="0"/>
                  </a:lnTo>
                  <a:lnTo>
                    <a:pt x="0" y="1004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458032" y="2401925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0"/>
                  </a:moveTo>
                  <a:lnTo>
                    <a:pt x="0" y="100418"/>
                  </a:lnTo>
                  <a:lnTo>
                    <a:pt x="25653" y="104127"/>
                  </a:lnTo>
                  <a:lnTo>
                    <a:pt x="32943" y="97205"/>
                  </a:lnTo>
                  <a:lnTo>
                    <a:pt x="32943" y="22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458032" y="2401925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100418"/>
                  </a:moveTo>
                  <a:lnTo>
                    <a:pt x="16725" y="102831"/>
                  </a:lnTo>
                  <a:lnTo>
                    <a:pt x="25653" y="104127"/>
                  </a:lnTo>
                  <a:lnTo>
                    <a:pt x="32943" y="97205"/>
                  </a:lnTo>
                  <a:lnTo>
                    <a:pt x="32943" y="87337"/>
                  </a:lnTo>
                  <a:lnTo>
                    <a:pt x="32943" y="22504"/>
                  </a:lnTo>
                  <a:lnTo>
                    <a:pt x="31668" y="15378"/>
                  </a:lnTo>
                  <a:lnTo>
                    <a:pt x="28192" y="9213"/>
                  </a:lnTo>
                  <a:lnTo>
                    <a:pt x="23037" y="4659"/>
                  </a:lnTo>
                  <a:lnTo>
                    <a:pt x="16725" y="2362"/>
                  </a:lnTo>
                  <a:lnTo>
                    <a:pt x="0" y="0"/>
                  </a:lnTo>
                  <a:lnTo>
                    <a:pt x="0" y="10041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458032" y="2216924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0"/>
                  </a:moveTo>
                  <a:lnTo>
                    <a:pt x="0" y="100406"/>
                  </a:lnTo>
                  <a:lnTo>
                    <a:pt x="25666" y="103974"/>
                  </a:lnTo>
                  <a:lnTo>
                    <a:pt x="32943" y="96951"/>
                  </a:lnTo>
                  <a:lnTo>
                    <a:pt x="32943" y="2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58032" y="2216924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100406"/>
                  </a:moveTo>
                  <a:lnTo>
                    <a:pt x="16725" y="102717"/>
                  </a:lnTo>
                  <a:lnTo>
                    <a:pt x="25666" y="103974"/>
                  </a:lnTo>
                  <a:lnTo>
                    <a:pt x="32943" y="96951"/>
                  </a:lnTo>
                  <a:lnTo>
                    <a:pt x="32943" y="87134"/>
                  </a:lnTo>
                  <a:lnTo>
                    <a:pt x="32943" y="22288"/>
                  </a:lnTo>
                  <a:lnTo>
                    <a:pt x="31668" y="15181"/>
                  </a:lnTo>
                  <a:lnTo>
                    <a:pt x="28192" y="9040"/>
                  </a:lnTo>
                  <a:lnTo>
                    <a:pt x="23037" y="4516"/>
                  </a:lnTo>
                  <a:lnTo>
                    <a:pt x="16725" y="2260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58032" y="2031898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0"/>
                  </a:moveTo>
                  <a:lnTo>
                    <a:pt x="0" y="100406"/>
                  </a:lnTo>
                  <a:lnTo>
                    <a:pt x="25653" y="103822"/>
                  </a:lnTo>
                  <a:lnTo>
                    <a:pt x="32943" y="96786"/>
                  </a:lnTo>
                  <a:lnTo>
                    <a:pt x="32943" y="22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58032" y="2031898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100406"/>
                  </a:moveTo>
                  <a:lnTo>
                    <a:pt x="16725" y="102641"/>
                  </a:lnTo>
                  <a:lnTo>
                    <a:pt x="25653" y="103822"/>
                  </a:lnTo>
                  <a:lnTo>
                    <a:pt x="32943" y="96786"/>
                  </a:lnTo>
                  <a:lnTo>
                    <a:pt x="32943" y="86944"/>
                  </a:lnTo>
                  <a:lnTo>
                    <a:pt x="32943" y="22123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88943" y="3173971"/>
              <a:ext cx="60960" cy="94615"/>
            </a:xfrm>
            <a:custGeom>
              <a:avLst/>
              <a:gdLst/>
              <a:ahLst/>
              <a:cxnLst/>
              <a:rect l="l" t="t" r="r" b="b"/>
              <a:pathLst>
                <a:path w="60960" h="94614">
                  <a:moveTo>
                    <a:pt x="22974" y="0"/>
                  </a:moveTo>
                  <a:lnTo>
                    <a:pt x="0" y="20205"/>
                  </a:lnTo>
                  <a:lnTo>
                    <a:pt x="54241" y="94284"/>
                  </a:lnTo>
                  <a:lnTo>
                    <a:pt x="60959" y="88252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688943" y="3173971"/>
              <a:ext cx="60960" cy="94615"/>
            </a:xfrm>
            <a:custGeom>
              <a:avLst/>
              <a:gdLst/>
              <a:ahLst/>
              <a:cxnLst/>
              <a:rect l="l" t="t" r="r" b="b"/>
              <a:pathLst>
                <a:path w="60960" h="94614">
                  <a:moveTo>
                    <a:pt x="60959" y="88252"/>
                  </a:moveTo>
                  <a:lnTo>
                    <a:pt x="22974" y="0"/>
                  </a:lnTo>
                  <a:lnTo>
                    <a:pt x="0" y="20205"/>
                  </a:lnTo>
                  <a:lnTo>
                    <a:pt x="54241" y="94284"/>
                  </a:lnTo>
                  <a:lnTo>
                    <a:pt x="60959" y="8825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688943" y="2450947"/>
              <a:ext cx="60960" cy="92710"/>
            </a:xfrm>
            <a:custGeom>
              <a:avLst/>
              <a:gdLst/>
              <a:ahLst/>
              <a:cxnLst/>
              <a:rect l="l" t="t" r="r" b="b"/>
              <a:pathLst>
                <a:path w="60960" h="92710">
                  <a:moveTo>
                    <a:pt x="22974" y="0"/>
                  </a:moveTo>
                  <a:lnTo>
                    <a:pt x="0" y="17513"/>
                  </a:lnTo>
                  <a:lnTo>
                    <a:pt x="54241" y="92671"/>
                  </a:lnTo>
                  <a:lnTo>
                    <a:pt x="60959" y="87426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688943" y="2450947"/>
              <a:ext cx="60960" cy="92710"/>
            </a:xfrm>
            <a:custGeom>
              <a:avLst/>
              <a:gdLst/>
              <a:ahLst/>
              <a:cxnLst/>
              <a:rect l="l" t="t" r="r" b="b"/>
              <a:pathLst>
                <a:path w="60960" h="92710">
                  <a:moveTo>
                    <a:pt x="60959" y="87426"/>
                  </a:moveTo>
                  <a:lnTo>
                    <a:pt x="22974" y="0"/>
                  </a:lnTo>
                  <a:lnTo>
                    <a:pt x="0" y="17513"/>
                  </a:lnTo>
                  <a:lnTo>
                    <a:pt x="54241" y="92671"/>
                  </a:lnTo>
                  <a:lnTo>
                    <a:pt x="60959" y="874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688943" y="2078113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22974" y="0"/>
                  </a:moveTo>
                  <a:lnTo>
                    <a:pt x="0" y="16128"/>
                  </a:lnTo>
                  <a:lnTo>
                    <a:pt x="54241" y="91833"/>
                  </a:lnTo>
                  <a:lnTo>
                    <a:pt x="60959" y="86995"/>
                  </a:lnTo>
                  <a:lnTo>
                    <a:pt x="2297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688943" y="2078113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60959" y="86995"/>
                  </a:moveTo>
                  <a:lnTo>
                    <a:pt x="22974" y="0"/>
                  </a:lnTo>
                  <a:lnTo>
                    <a:pt x="0" y="16128"/>
                  </a:lnTo>
                  <a:lnTo>
                    <a:pt x="54241" y="91833"/>
                  </a:lnTo>
                  <a:lnTo>
                    <a:pt x="60959" y="8699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209694" y="2348979"/>
              <a:ext cx="45720" cy="106680"/>
            </a:xfrm>
            <a:custGeom>
              <a:avLst/>
              <a:gdLst/>
              <a:ahLst/>
              <a:cxnLst/>
              <a:rect l="l" t="t" r="r" b="b"/>
              <a:pathLst>
                <a:path w="45720" h="106680">
                  <a:moveTo>
                    <a:pt x="6261" y="0"/>
                  </a:moveTo>
                  <a:lnTo>
                    <a:pt x="0" y="5092"/>
                  </a:lnTo>
                  <a:lnTo>
                    <a:pt x="24117" y="106362"/>
                  </a:lnTo>
                  <a:lnTo>
                    <a:pt x="45415" y="88620"/>
                  </a:lnTo>
                  <a:lnTo>
                    <a:pt x="62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209694" y="2348979"/>
              <a:ext cx="45720" cy="106680"/>
            </a:xfrm>
            <a:custGeom>
              <a:avLst/>
              <a:gdLst/>
              <a:ahLst/>
              <a:cxnLst/>
              <a:rect l="l" t="t" r="r" b="b"/>
              <a:pathLst>
                <a:path w="45720" h="106680">
                  <a:moveTo>
                    <a:pt x="6261" y="0"/>
                  </a:moveTo>
                  <a:lnTo>
                    <a:pt x="45415" y="88620"/>
                  </a:lnTo>
                  <a:lnTo>
                    <a:pt x="24117" y="106362"/>
                  </a:lnTo>
                  <a:lnTo>
                    <a:pt x="0" y="5092"/>
                  </a:lnTo>
                  <a:lnTo>
                    <a:pt x="626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209694" y="3464039"/>
              <a:ext cx="45720" cy="112395"/>
            </a:xfrm>
            <a:custGeom>
              <a:avLst/>
              <a:gdLst/>
              <a:ahLst/>
              <a:cxnLst/>
              <a:rect l="l" t="t" r="r" b="b"/>
              <a:pathLst>
                <a:path w="45720" h="112395">
                  <a:moveTo>
                    <a:pt x="6286" y="0"/>
                  </a:moveTo>
                  <a:lnTo>
                    <a:pt x="0" y="6350"/>
                  </a:lnTo>
                  <a:lnTo>
                    <a:pt x="24117" y="111912"/>
                  </a:lnTo>
                  <a:lnTo>
                    <a:pt x="45415" y="89928"/>
                  </a:lnTo>
                  <a:lnTo>
                    <a:pt x="628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209694" y="3464039"/>
              <a:ext cx="45720" cy="112395"/>
            </a:xfrm>
            <a:custGeom>
              <a:avLst/>
              <a:gdLst/>
              <a:ahLst/>
              <a:cxnLst/>
              <a:rect l="l" t="t" r="r" b="b"/>
              <a:pathLst>
                <a:path w="45720" h="112395">
                  <a:moveTo>
                    <a:pt x="6286" y="0"/>
                  </a:moveTo>
                  <a:lnTo>
                    <a:pt x="45415" y="89928"/>
                  </a:lnTo>
                  <a:lnTo>
                    <a:pt x="24117" y="111912"/>
                  </a:lnTo>
                  <a:lnTo>
                    <a:pt x="0" y="6350"/>
                  </a:lnTo>
                  <a:lnTo>
                    <a:pt x="62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209694" y="2730042"/>
              <a:ext cx="45720" cy="108585"/>
            </a:xfrm>
            <a:custGeom>
              <a:avLst/>
              <a:gdLst/>
              <a:ahLst/>
              <a:cxnLst/>
              <a:rect l="l" t="t" r="r" b="b"/>
              <a:pathLst>
                <a:path w="45720" h="108585">
                  <a:moveTo>
                    <a:pt x="6261" y="0"/>
                  </a:moveTo>
                  <a:lnTo>
                    <a:pt x="0" y="5524"/>
                  </a:lnTo>
                  <a:lnTo>
                    <a:pt x="24117" y="108267"/>
                  </a:lnTo>
                  <a:lnTo>
                    <a:pt x="45415" y="89065"/>
                  </a:lnTo>
                  <a:lnTo>
                    <a:pt x="62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209694" y="2730042"/>
              <a:ext cx="45720" cy="108585"/>
            </a:xfrm>
            <a:custGeom>
              <a:avLst/>
              <a:gdLst/>
              <a:ahLst/>
              <a:cxnLst/>
              <a:rect l="l" t="t" r="r" b="b"/>
              <a:pathLst>
                <a:path w="45720" h="108585">
                  <a:moveTo>
                    <a:pt x="6261" y="0"/>
                  </a:moveTo>
                  <a:lnTo>
                    <a:pt x="45415" y="89065"/>
                  </a:lnTo>
                  <a:lnTo>
                    <a:pt x="24117" y="108267"/>
                  </a:lnTo>
                  <a:lnTo>
                    <a:pt x="0" y="5524"/>
                  </a:lnTo>
                  <a:lnTo>
                    <a:pt x="626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207230" y="2698775"/>
              <a:ext cx="47625" cy="22860"/>
            </a:xfrm>
            <a:custGeom>
              <a:avLst/>
              <a:gdLst/>
              <a:ahLst/>
              <a:cxnLst/>
              <a:rect l="l" t="t" r="r" b="b"/>
              <a:pathLst>
                <a:path w="47625" h="22860">
                  <a:moveTo>
                    <a:pt x="21374" y="0"/>
                  </a:moveTo>
                  <a:lnTo>
                    <a:pt x="0" y="18732"/>
                  </a:lnTo>
                  <a:lnTo>
                    <a:pt x="25742" y="22517"/>
                  </a:lnTo>
                  <a:lnTo>
                    <a:pt x="47028" y="3759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207230" y="2698775"/>
              <a:ext cx="47625" cy="22860"/>
            </a:xfrm>
            <a:custGeom>
              <a:avLst/>
              <a:gdLst/>
              <a:ahLst/>
              <a:cxnLst/>
              <a:rect l="l" t="t" r="r" b="b"/>
              <a:pathLst>
                <a:path w="47625" h="22860">
                  <a:moveTo>
                    <a:pt x="25742" y="22517"/>
                  </a:moveTo>
                  <a:lnTo>
                    <a:pt x="47028" y="3759"/>
                  </a:lnTo>
                  <a:lnTo>
                    <a:pt x="21374" y="0"/>
                  </a:lnTo>
                  <a:lnTo>
                    <a:pt x="0" y="18732"/>
                  </a:lnTo>
                  <a:lnTo>
                    <a:pt x="25742" y="225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207230" y="3433089"/>
              <a:ext cx="47625" cy="26034"/>
            </a:xfrm>
            <a:custGeom>
              <a:avLst/>
              <a:gdLst/>
              <a:ahLst/>
              <a:cxnLst/>
              <a:rect l="l" t="t" r="r" b="b"/>
              <a:pathLst>
                <a:path w="47625" h="26035">
                  <a:moveTo>
                    <a:pt x="21374" y="0"/>
                  </a:moveTo>
                  <a:lnTo>
                    <a:pt x="0" y="21513"/>
                  </a:lnTo>
                  <a:lnTo>
                    <a:pt x="25742" y="25882"/>
                  </a:lnTo>
                  <a:lnTo>
                    <a:pt x="47028" y="4330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207230" y="3433089"/>
              <a:ext cx="47625" cy="26034"/>
            </a:xfrm>
            <a:custGeom>
              <a:avLst/>
              <a:gdLst/>
              <a:ahLst/>
              <a:cxnLst/>
              <a:rect l="l" t="t" r="r" b="b"/>
              <a:pathLst>
                <a:path w="47625" h="26035">
                  <a:moveTo>
                    <a:pt x="25742" y="25882"/>
                  </a:moveTo>
                  <a:lnTo>
                    <a:pt x="47028" y="4330"/>
                  </a:lnTo>
                  <a:lnTo>
                    <a:pt x="21374" y="0"/>
                  </a:lnTo>
                  <a:lnTo>
                    <a:pt x="0" y="21513"/>
                  </a:lnTo>
                  <a:lnTo>
                    <a:pt x="25742" y="258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207230" y="2317546"/>
              <a:ext cx="47625" cy="20955"/>
            </a:xfrm>
            <a:custGeom>
              <a:avLst/>
              <a:gdLst/>
              <a:ahLst/>
              <a:cxnLst/>
              <a:rect l="l" t="t" r="r" b="b"/>
              <a:pathLst>
                <a:path w="47625" h="20955">
                  <a:moveTo>
                    <a:pt x="21374" y="0"/>
                  </a:moveTo>
                  <a:lnTo>
                    <a:pt x="0" y="17284"/>
                  </a:lnTo>
                  <a:lnTo>
                    <a:pt x="25742" y="20789"/>
                  </a:lnTo>
                  <a:lnTo>
                    <a:pt x="47028" y="3467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207230" y="2317546"/>
              <a:ext cx="47625" cy="20955"/>
            </a:xfrm>
            <a:custGeom>
              <a:avLst/>
              <a:gdLst/>
              <a:ahLst/>
              <a:cxnLst/>
              <a:rect l="l" t="t" r="r" b="b"/>
              <a:pathLst>
                <a:path w="47625" h="20955">
                  <a:moveTo>
                    <a:pt x="25742" y="20789"/>
                  </a:moveTo>
                  <a:lnTo>
                    <a:pt x="47028" y="3467"/>
                  </a:lnTo>
                  <a:lnTo>
                    <a:pt x="21374" y="0"/>
                  </a:lnTo>
                  <a:lnTo>
                    <a:pt x="0" y="17284"/>
                  </a:lnTo>
                  <a:lnTo>
                    <a:pt x="25742" y="207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233722" y="3437953"/>
              <a:ext cx="21590" cy="138430"/>
            </a:xfrm>
            <a:custGeom>
              <a:avLst/>
              <a:gdLst/>
              <a:ahLst/>
              <a:cxnLst/>
              <a:rect l="l" t="t" r="r" b="b"/>
              <a:pathLst>
                <a:path w="21589" h="138429">
                  <a:moveTo>
                    <a:pt x="21285" y="0"/>
                  </a:moveTo>
                  <a:lnTo>
                    <a:pt x="0" y="21564"/>
                  </a:lnTo>
                  <a:lnTo>
                    <a:pt x="0" y="138112"/>
                  </a:lnTo>
                  <a:lnTo>
                    <a:pt x="21285" y="116128"/>
                  </a:lnTo>
                  <a:lnTo>
                    <a:pt x="21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233722" y="3437953"/>
              <a:ext cx="21590" cy="138430"/>
            </a:xfrm>
            <a:custGeom>
              <a:avLst/>
              <a:gdLst/>
              <a:ahLst/>
              <a:cxnLst/>
              <a:rect l="l" t="t" r="r" b="b"/>
              <a:pathLst>
                <a:path w="21589" h="138429">
                  <a:moveTo>
                    <a:pt x="21285" y="0"/>
                  </a:moveTo>
                  <a:lnTo>
                    <a:pt x="21285" y="116128"/>
                  </a:lnTo>
                  <a:lnTo>
                    <a:pt x="0" y="138112"/>
                  </a:lnTo>
                  <a:lnTo>
                    <a:pt x="0" y="21564"/>
                  </a:lnTo>
                  <a:lnTo>
                    <a:pt x="212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233722" y="2703067"/>
              <a:ext cx="21590" cy="135890"/>
            </a:xfrm>
            <a:custGeom>
              <a:avLst/>
              <a:gdLst/>
              <a:ahLst/>
              <a:cxnLst/>
              <a:rect l="l" t="t" r="r" b="b"/>
              <a:pathLst>
                <a:path w="21589" h="135889">
                  <a:moveTo>
                    <a:pt x="21285" y="0"/>
                  </a:moveTo>
                  <a:lnTo>
                    <a:pt x="0" y="18757"/>
                  </a:lnTo>
                  <a:lnTo>
                    <a:pt x="0" y="135331"/>
                  </a:lnTo>
                  <a:lnTo>
                    <a:pt x="21285" y="116116"/>
                  </a:lnTo>
                  <a:lnTo>
                    <a:pt x="21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233722" y="2703067"/>
              <a:ext cx="21590" cy="135890"/>
            </a:xfrm>
            <a:custGeom>
              <a:avLst/>
              <a:gdLst/>
              <a:ahLst/>
              <a:cxnLst/>
              <a:rect l="l" t="t" r="r" b="b"/>
              <a:pathLst>
                <a:path w="21589" h="135889">
                  <a:moveTo>
                    <a:pt x="21285" y="0"/>
                  </a:moveTo>
                  <a:lnTo>
                    <a:pt x="21285" y="116116"/>
                  </a:lnTo>
                  <a:lnTo>
                    <a:pt x="0" y="135331"/>
                  </a:lnTo>
                  <a:lnTo>
                    <a:pt x="0" y="18757"/>
                  </a:lnTo>
                  <a:lnTo>
                    <a:pt x="212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233722" y="2321534"/>
              <a:ext cx="21590" cy="133985"/>
            </a:xfrm>
            <a:custGeom>
              <a:avLst/>
              <a:gdLst/>
              <a:ahLst/>
              <a:cxnLst/>
              <a:rect l="l" t="t" r="r" b="b"/>
              <a:pathLst>
                <a:path w="21589" h="133985">
                  <a:moveTo>
                    <a:pt x="21285" y="0"/>
                  </a:moveTo>
                  <a:lnTo>
                    <a:pt x="0" y="17322"/>
                  </a:lnTo>
                  <a:lnTo>
                    <a:pt x="0" y="133883"/>
                  </a:lnTo>
                  <a:lnTo>
                    <a:pt x="21285" y="116128"/>
                  </a:lnTo>
                  <a:lnTo>
                    <a:pt x="21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233722" y="2321534"/>
              <a:ext cx="21590" cy="133985"/>
            </a:xfrm>
            <a:custGeom>
              <a:avLst/>
              <a:gdLst/>
              <a:ahLst/>
              <a:cxnLst/>
              <a:rect l="l" t="t" r="r" b="b"/>
              <a:pathLst>
                <a:path w="21589" h="133985">
                  <a:moveTo>
                    <a:pt x="21285" y="0"/>
                  </a:moveTo>
                  <a:lnTo>
                    <a:pt x="21285" y="116128"/>
                  </a:lnTo>
                  <a:lnTo>
                    <a:pt x="0" y="133883"/>
                  </a:lnTo>
                  <a:lnTo>
                    <a:pt x="0" y="17322"/>
                  </a:lnTo>
                  <a:lnTo>
                    <a:pt x="212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33900" y="2819184"/>
              <a:ext cx="46990" cy="23495"/>
            </a:xfrm>
            <a:custGeom>
              <a:avLst/>
              <a:gdLst/>
              <a:ahLst/>
              <a:cxnLst/>
              <a:rect l="l" t="t" r="r" b="b"/>
              <a:pathLst>
                <a:path w="46989" h="23494">
                  <a:moveTo>
                    <a:pt x="21297" y="0"/>
                  </a:moveTo>
                  <a:lnTo>
                    <a:pt x="0" y="19202"/>
                  </a:lnTo>
                  <a:lnTo>
                    <a:pt x="25793" y="23088"/>
                  </a:lnTo>
                  <a:lnTo>
                    <a:pt x="46989" y="3848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233900" y="2819184"/>
              <a:ext cx="46990" cy="23495"/>
            </a:xfrm>
            <a:custGeom>
              <a:avLst/>
              <a:gdLst/>
              <a:ahLst/>
              <a:cxnLst/>
              <a:rect l="l" t="t" r="r" b="b"/>
              <a:pathLst>
                <a:path w="46989" h="23494">
                  <a:moveTo>
                    <a:pt x="25793" y="23088"/>
                  </a:moveTo>
                  <a:lnTo>
                    <a:pt x="46989" y="3848"/>
                  </a:lnTo>
                  <a:lnTo>
                    <a:pt x="21297" y="0"/>
                  </a:lnTo>
                  <a:lnTo>
                    <a:pt x="0" y="19202"/>
                  </a:lnTo>
                  <a:lnTo>
                    <a:pt x="25793" y="230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233900" y="3554082"/>
              <a:ext cx="46990" cy="26670"/>
            </a:xfrm>
            <a:custGeom>
              <a:avLst/>
              <a:gdLst/>
              <a:ahLst/>
              <a:cxnLst/>
              <a:rect l="l" t="t" r="r" b="b"/>
              <a:pathLst>
                <a:path w="46989" h="26670">
                  <a:moveTo>
                    <a:pt x="21297" y="0"/>
                  </a:moveTo>
                  <a:lnTo>
                    <a:pt x="0" y="21983"/>
                  </a:lnTo>
                  <a:lnTo>
                    <a:pt x="25793" y="26454"/>
                  </a:lnTo>
                  <a:lnTo>
                    <a:pt x="46989" y="4419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233900" y="3554082"/>
              <a:ext cx="46990" cy="26670"/>
            </a:xfrm>
            <a:custGeom>
              <a:avLst/>
              <a:gdLst/>
              <a:ahLst/>
              <a:cxnLst/>
              <a:rect l="l" t="t" r="r" b="b"/>
              <a:pathLst>
                <a:path w="46989" h="26670">
                  <a:moveTo>
                    <a:pt x="25793" y="26454"/>
                  </a:moveTo>
                  <a:lnTo>
                    <a:pt x="46989" y="4419"/>
                  </a:lnTo>
                  <a:lnTo>
                    <a:pt x="21297" y="0"/>
                  </a:lnTo>
                  <a:lnTo>
                    <a:pt x="0" y="21983"/>
                  </a:lnTo>
                  <a:lnTo>
                    <a:pt x="25793" y="264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233900" y="2437650"/>
              <a:ext cx="46990" cy="21590"/>
            </a:xfrm>
            <a:custGeom>
              <a:avLst/>
              <a:gdLst/>
              <a:ahLst/>
              <a:cxnLst/>
              <a:rect l="l" t="t" r="r" b="b"/>
              <a:pathLst>
                <a:path w="46989" h="21589">
                  <a:moveTo>
                    <a:pt x="21297" y="0"/>
                  </a:moveTo>
                  <a:lnTo>
                    <a:pt x="0" y="17754"/>
                  </a:lnTo>
                  <a:lnTo>
                    <a:pt x="25793" y="21348"/>
                  </a:lnTo>
                  <a:lnTo>
                    <a:pt x="46989" y="3568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233900" y="2437650"/>
              <a:ext cx="46990" cy="21590"/>
            </a:xfrm>
            <a:custGeom>
              <a:avLst/>
              <a:gdLst/>
              <a:ahLst/>
              <a:cxnLst/>
              <a:rect l="l" t="t" r="r" b="b"/>
              <a:pathLst>
                <a:path w="46989" h="21589">
                  <a:moveTo>
                    <a:pt x="25793" y="21348"/>
                  </a:moveTo>
                  <a:lnTo>
                    <a:pt x="46989" y="3568"/>
                  </a:lnTo>
                  <a:lnTo>
                    <a:pt x="21297" y="0"/>
                  </a:lnTo>
                  <a:lnTo>
                    <a:pt x="0" y="17754"/>
                  </a:lnTo>
                  <a:lnTo>
                    <a:pt x="25793" y="213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234167" y="2321318"/>
              <a:ext cx="60960" cy="93980"/>
            </a:xfrm>
            <a:custGeom>
              <a:avLst/>
              <a:gdLst/>
              <a:ahLst/>
              <a:cxnLst/>
              <a:rect l="l" t="t" r="r" b="b"/>
              <a:pathLst>
                <a:path w="60960" h="93980">
                  <a:moveTo>
                    <a:pt x="21259" y="0"/>
                  </a:moveTo>
                  <a:lnTo>
                    <a:pt x="0" y="17310"/>
                  </a:lnTo>
                  <a:lnTo>
                    <a:pt x="54305" y="93891"/>
                  </a:lnTo>
                  <a:lnTo>
                    <a:pt x="60515" y="88709"/>
                  </a:lnTo>
                  <a:lnTo>
                    <a:pt x="2125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234167" y="2321318"/>
              <a:ext cx="60960" cy="93980"/>
            </a:xfrm>
            <a:custGeom>
              <a:avLst/>
              <a:gdLst/>
              <a:ahLst/>
              <a:cxnLst/>
              <a:rect l="l" t="t" r="r" b="b"/>
              <a:pathLst>
                <a:path w="60960" h="93980">
                  <a:moveTo>
                    <a:pt x="60515" y="88709"/>
                  </a:moveTo>
                  <a:lnTo>
                    <a:pt x="21259" y="0"/>
                  </a:lnTo>
                  <a:lnTo>
                    <a:pt x="0" y="17310"/>
                  </a:lnTo>
                  <a:lnTo>
                    <a:pt x="54305" y="93891"/>
                  </a:lnTo>
                  <a:lnTo>
                    <a:pt x="60515" y="8870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234167" y="2702839"/>
              <a:ext cx="60960" cy="95250"/>
            </a:xfrm>
            <a:custGeom>
              <a:avLst/>
              <a:gdLst/>
              <a:ahLst/>
              <a:cxnLst/>
              <a:rect l="l" t="t" r="r" b="b"/>
              <a:pathLst>
                <a:path w="60960" h="95250">
                  <a:moveTo>
                    <a:pt x="21259" y="0"/>
                  </a:moveTo>
                  <a:lnTo>
                    <a:pt x="0" y="18757"/>
                  </a:lnTo>
                  <a:lnTo>
                    <a:pt x="54305" y="94754"/>
                  </a:lnTo>
                  <a:lnTo>
                    <a:pt x="60515" y="89153"/>
                  </a:lnTo>
                  <a:lnTo>
                    <a:pt x="2125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234167" y="2702839"/>
              <a:ext cx="60960" cy="95250"/>
            </a:xfrm>
            <a:custGeom>
              <a:avLst/>
              <a:gdLst/>
              <a:ahLst/>
              <a:cxnLst/>
              <a:rect l="l" t="t" r="r" b="b"/>
              <a:pathLst>
                <a:path w="60960" h="95250">
                  <a:moveTo>
                    <a:pt x="60515" y="89153"/>
                  </a:moveTo>
                  <a:lnTo>
                    <a:pt x="21259" y="0"/>
                  </a:lnTo>
                  <a:lnTo>
                    <a:pt x="0" y="18757"/>
                  </a:lnTo>
                  <a:lnTo>
                    <a:pt x="54305" y="94754"/>
                  </a:lnTo>
                  <a:lnTo>
                    <a:pt x="60515" y="891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234167" y="3437712"/>
              <a:ext cx="60960" cy="96520"/>
            </a:xfrm>
            <a:custGeom>
              <a:avLst/>
              <a:gdLst/>
              <a:ahLst/>
              <a:cxnLst/>
              <a:rect l="l" t="t" r="r" b="b"/>
              <a:pathLst>
                <a:path w="60960" h="96520">
                  <a:moveTo>
                    <a:pt x="21259" y="0"/>
                  </a:moveTo>
                  <a:lnTo>
                    <a:pt x="0" y="21564"/>
                  </a:lnTo>
                  <a:lnTo>
                    <a:pt x="54305" y="96443"/>
                  </a:lnTo>
                  <a:lnTo>
                    <a:pt x="60515" y="89992"/>
                  </a:lnTo>
                  <a:lnTo>
                    <a:pt x="2125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234167" y="3437712"/>
              <a:ext cx="60960" cy="96520"/>
            </a:xfrm>
            <a:custGeom>
              <a:avLst/>
              <a:gdLst/>
              <a:ahLst/>
              <a:cxnLst/>
              <a:rect l="l" t="t" r="r" b="b"/>
              <a:pathLst>
                <a:path w="60960" h="96520">
                  <a:moveTo>
                    <a:pt x="60515" y="89992"/>
                  </a:moveTo>
                  <a:lnTo>
                    <a:pt x="21259" y="0"/>
                  </a:lnTo>
                  <a:lnTo>
                    <a:pt x="0" y="21564"/>
                  </a:lnTo>
                  <a:lnTo>
                    <a:pt x="54305" y="96443"/>
                  </a:lnTo>
                  <a:lnTo>
                    <a:pt x="60515" y="899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614545" y="2096668"/>
              <a:ext cx="25400" cy="1898014"/>
            </a:xfrm>
            <a:custGeom>
              <a:avLst/>
              <a:gdLst/>
              <a:ahLst/>
              <a:cxnLst/>
              <a:rect l="l" t="t" r="r" b="b"/>
              <a:pathLst>
                <a:path w="25400" h="1898014">
                  <a:moveTo>
                    <a:pt x="25031" y="0"/>
                  </a:moveTo>
                  <a:lnTo>
                    <a:pt x="0" y="20777"/>
                  </a:lnTo>
                  <a:lnTo>
                    <a:pt x="0" y="1897697"/>
                  </a:lnTo>
                  <a:lnTo>
                    <a:pt x="25031" y="1867979"/>
                  </a:lnTo>
                  <a:lnTo>
                    <a:pt x="250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14545" y="2096668"/>
              <a:ext cx="25400" cy="1898014"/>
            </a:xfrm>
            <a:custGeom>
              <a:avLst/>
              <a:gdLst/>
              <a:ahLst/>
              <a:cxnLst/>
              <a:rect l="l" t="t" r="r" b="b"/>
              <a:pathLst>
                <a:path w="25400" h="1898014">
                  <a:moveTo>
                    <a:pt x="0" y="1897697"/>
                  </a:moveTo>
                  <a:lnTo>
                    <a:pt x="0" y="20777"/>
                  </a:lnTo>
                  <a:lnTo>
                    <a:pt x="25031" y="0"/>
                  </a:lnTo>
                  <a:lnTo>
                    <a:pt x="25031" y="1867979"/>
                  </a:lnTo>
                  <a:lnTo>
                    <a:pt x="0" y="1897697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614545" y="2096668"/>
              <a:ext cx="25400" cy="1898014"/>
            </a:xfrm>
            <a:custGeom>
              <a:avLst/>
              <a:gdLst/>
              <a:ahLst/>
              <a:cxnLst/>
              <a:rect l="l" t="t" r="r" b="b"/>
              <a:pathLst>
                <a:path w="25400" h="1898014">
                  <a:moveTo>
                    <a:pt x="0" y="1897697"/>
                  </a:moveTo>
                  <a:lnTo>
                    <a:pt x="0" y="20777"/>
                  </a:lnTo>
                  <a:lnTo>
                    <a:pt x="25031" y="0"/>
                  </a:lnTo>
                  <a:lnTo>
                    <a:pt x="25031" y="1867979"/>
                  </a:lnTo>
                  <a:lnTo>
                    <a:pt x="0" y="18976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512055" y="2103602"/>
              <a:ext cx="103505" cy="1890395"/>
            </a:xfrm>
            <a:custGeom>
              <a:avLst/>
              <a:gdLst/>
              <a:ahLst/>
              <a:cxnLst/>
              <a:rect l="l" t="t" r="r" b="b"/>
              <a:pathLst>
                <a:path w="103504" h="1890395">
                  <a:moveTo>
                    <a:pt x="0" y="0"/>
                  </a:moveTo>
                  <a:lnTo>
                    <a:pt x="0" y="1871281"/>
                  </a:lnTo>
                  <a:lnTo>
                    <a:pt x="103505" y="1890255"/>
                  </a:lnTo>
                  <a:lnTo>
                    <a:pt x="103505" y="132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512055" y="2103602"/>
              <a:ext cx="103505" cy="1890395"/>
            </a:xfrm>
            <a:custGeom>
              <a:avLst/>
              <a:gdLst/>
              <a:ahLst/>
              <a:cxnLst/>
              <a:rect l="l" t="t" r="r" b="b"/>
              <a:pathLst>
                <a:path w="103504" h="1890395">
                  <a:moveTo>
                    <a:pt x="0" y="1871281"/>
                  </a:moveTo>
                  <a:lnTo>
                    <a:pt x="0" y="0"/>
                  </a:lnTo>
                  <a:lnTo>
                    <a:pt x="103505" y="13246"/>
                  </a:lnTo>
                  <a:lnTo>
                    <a:pt x="103505" y="1890255"/>
                  </a:lnTo>
                  <a:lnTo>
                    <a:pt x="0" y="18712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381411" y="2110625"/>
              <a:ext cx="103505" cy="1893570"/>
            </a:xfrm>
            <a:custGeom>
              <a:avLst/>
              <a:gdLst/>
              <a:ahLst/>
              <a:cxnLst/>
              <a:rect l="l" t="t" r="r" b="b"/>
              <a:pathLst>
                <a:path w="103504" h="1893570">
                  <a:moveTo>
                    <a:pt x="0" y="0"/>
                  </a:moveTo>
                  <a:lnTo>
                    <a:pt x="0" y="1874342"/>
                  </a:lnTo>
                  <a:lnTo>
                    <a:pt x="103289" y="1893354"/>
                  </a:lnTo>
                  <a:lnTo>
                    <a:pt x="103289" y="132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381411" y="2110625"/>
              <a:ext cx="103505" cy="1893570"/>
            </a:xfrm>
            <a:custGeom>
              <a:avLst/>
              <a:gdLst/>
              <a:ahLst/>
              <a:cxnLst/>
              <a:rect l="l" t="t" r="r" b="b"/>
              <a:pathLst>
                <a:path w="103504" h="1893570">
                  <a:moveTo>
                    <a:pt x="0" y="1874342"/>
                  </a:moveTo>
                  <a:lnTo>
                    <a:pt x="0" y="0"/>
                  </a:lnTo>
                  <a:lnTo>
                    <a:pt x="103289" y="13296"/>
                  </a:lnTo>
                  <a:lnTo>
                    <a:pt x="103289" y="1893354"/>
                  </a:lnTo>
                  <a:lnTo>
                    <a:pt x="0" y="18743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485322" y="2103894"/>
              <a:ext cx="26034" cy="1901189"/>
            </a:xfrm>
            <a:custGeom>
              <a:avLst/>
              <a:gdLst/>
              <a:ahLst/>
              <a:cxnLst/>
              <a:rect l="l" t="t" r="r" b="b"/>
              <a:pathLst>
                <a:path w="26035" h="1901189">
                  <a:moveTo>
                    <a:pt x="25666" y="0"/>
                  </a:moveTo>
                  <a:lnTo>
                    <a:pt x="0" y="20840"/>
                  </a:lnTo>
                  <a:lnTo>
                    <a:pt x="0" y="1900923"/>
                  </a:lnTo>
                  <a:lnTo>
                    <a:pt x="25666" y="1871091"/>
                  </a:lnTo>
                  <a:lnTo>
                    <a:pt x="256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485322" y="2103894"/>
              <a:ext cx="26034" cy="1901189"/>
            </a:xfrm>
            <a:custGeom>
              <a:avLst/>
              <a:gdLst/>
              <a:ahLst/>
              <a:cxnLst/>
              <a:rect l="l" t="t" r="r" b="b"/>
              <a:pathLst>
                <a:path w="26035" h="1901189">
                  <a:moveTo>
                    <a:pt x="0" y="1900923"/>
                  </a:moveTo>
                  <a:lnTo>
                    <a:pt x="0" y="20840"/>
                  </a:lnTo>
                  <a:lnTo>
                    <a:pt x="25666" y="0"/>
                  </a:lnTo>
                  <a:lnTo>
                    <a:pt x="25666" y="1871091"/>
                  </a:lnTo>
                  <a:lnTo>
                    <a:pt x="0" y="19009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392930" y="2161527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7658" y="0"/>
                  </a:moveTo>
                  <a:lnTo>
                    <a:pt x="0" y="7200"/>
                  </a:lnTo>
                  <a:lnTo>
                    <a:pt x="0" y="83908"/>
                  </a:lnTo>
                  <a:lnTo>
                    <a:pt x="34823" y="106870"/>
                  </a:lnTo>
                  <a:lnTo>
                    <a:pt x="34823" y="3530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392930" y="2161527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34823" y="3530"/>
                  </a:moveTo>
                  <a:lnTo>
                    <a:pt x="17119" y="1219"/>
                  </a:lnTo>
                  <a:lnTo>
                    <a:pt x="7658" y="0"/>
                  </a:lnTo>
                  <a:lnTo>
                    <a:pt x="0" y="7200"/>
                  </a:lnTo>
                  <a:lnTo>
                    <a:pt x="0" y="17322"/>
                  </a:lnTo>
                  <a:lnTo>
                    <a:pt x="0" y="83908"/>
                  </a:lnTo>
                  <a:lnTo>
                    <a:pt x="34823" y="106870"/>
                  </a:lnTo>
                  <a:lnTo>
                    <a:pt x="34823" y="35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392930" y="2351811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7658" y="0"/>
                  </a:moveTo>
                  <a:lnTo>
                    <a:pt x="0" y="7124"/>
                  </a:lnTo>
                  <a:lnTo>
                    <a:pt x="0" y="83858"/>
                  </a:lnTo>
                  <a:lnTo>
                    <a:pt x="34823" y="107022"/>
                  </a:lnTo>
                  <a:lnTo>
                    <a:pt x="34823" y="3670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392930" y="2351811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34823" y="3670"/>
                  </a:moveTo>
                  <a:lnTo>
                    <a:pt x="17119" y="1270"/>
                  </a:lnTo>
                  <a:lnTo>
                    <a:pt x="7658" y="0"/>
                  </a:lnTo>
                  <a:lnTo>
                    <a:pt x="0" y="7124"/>
                  </a:lnTo>
                  <a:lnTo>
                    <a:pt x="0" y="17272"/>
                  </a:lnTo>
                  <a:lnTo>
                    <a:pt x="0" y="83858"/>
                  </a:lnTo>
                  <a:lnTo>
                    <a:pt x="34823" y="107022"/>
                  </a:lnTo>
                  <a:lnTo>
                    <a:pt x="34823" y="36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392930" y="2542057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7632" y="0"/>
                  </a:moveTo>
                  <a:lnTo>
                    <a:pt x="0" y="7137"/>
                  </a:lnTo>
                  <a:lnTo>
                    <a:pt x="0" y="83832"/>
                  </a:lnTo>
                  <a:lnTo>
                    <a:pt x="34823" y="107200"/>
                  </a:lnTo>
                  <a:lnTo>
                    <a:pt x="34823" y="3860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392930" y="2542057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34823" y="3860"/>
                  </a:moveTo>
                  <a:lnTo>
                    <a:pt x="17119" y="1358"/>
                  </a:lnTo>
                  <a:lnTo>
                    <a:pt x="7632" y="0"/>
                  </a:lnTo>
                  <a:lnTo>
                    <a:pt x="0" y="7137"/>
                  </a:lnTo>
                  <a:lnTo>
                    <a:pt x="0" y="17259"/>
                  </a:lnTo>
                  <a:lnTo>
                    <a:pt x="0" y="83832"/>
                  </a:lnTo>
                  <a:lnTo>
                    <a:pt x="1344" y="91162"/>
                  </a:lnTo>
                  <a:lnTo>
                    <a:pt x="5011" y="97521"/>
                  </a:lnTo>
                  <a:lnTo>
                    <a:pt x="10453" y="102240"/>
                  </a:lnTo>
                  <a:lnTo>
                    <a:pt x="17119" y="104648"/>
                  </a:lnTo>
                  <a:lnTo>
                    <a:pt x="34823" y="107200"/>
                  </a:lnTo>
                  <a:lnTo>
                    <a:pt x="34823" y="38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392930" y="2732341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7061"/>
                  </a:lnTo>
                  <a:lnTo>
                    <a:pt x="0" y="83807"/>
                  </a:lnTo>
                  <a:lnTo>
                    <a:pt x="34823" y="107353"/>
                  </a:lnTo>
                  <a:lnTo>
                    <a:pt x="34823" y="3987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392930" y="2732341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3987"/>
                  </a:moveTo>
                  <a:lnTo>
                    <a:pt x="17119" y="1384"/>
                  </a:lnTo>
                  <a:lnTo>
                    <a:pt x="7658" y="0"/>
                  </a:lnTo>
                  <a:lnTo>
                    <a:pt x="0" y="7061"/>
                  </a:lnTo>
                  <a:lnTo>
                    <a:pt x="0" y="17195"/>
                  </a:lnTo>
                  <a:lnTo>
                    <a:pt x="0" y="83807"/>
                  </a:lnTo>
                  <a:lnTo>
                    <a:pt x="34823" y="107353"/>
                  </a:lnTo>
                  <a:lnTo>
                    <a:pt x="34823" y="39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392930" y="2922612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7048"/>
                  </a:lnTo>
                  <a:lnTo>
                    <a:pt x="0" y="83769"/>
                  </a:lnTo>
                  <a:lnTo>
                    <a:pt x="34823" y="107518"/>
                  </a:lnTo>
                  <a:lnTo>
                    <a:pt x="34823" y="4140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392930" y="2922612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4140"/>
                  </a:moveTo>
                  <a:lnTo>
                    <a:pt x="17119" y="1447"/>
                  </a:lnTo>
                  <a:lnTo>
                    <a:pt x="7658" y="0"/>
                  </a:lnTo>
                  <a:lnTo>
                    <a:pt x="0" y="7048"/>
                  </a:lnTo>
                  <a:lnTo>
                    <a:pt x="0" y="17183"/>
                  </a:lnTo>
                  <a:lnTo>
                    <a:pt x="0" y="83769"/>
                  </a:lnTo>
                  <a:lnTo>
                    <a:pt x="1344" y="91110"/>
                  </a:lnTo>
                  <a:lnTo>
                    <a:pt x="5011" y="97504"/>
                  </a:lnTo>
                  <a:lnTo>
                    <a:pt x="10453" y="102278"/>
                  </a:lnTo>
                  <a:lnTo>
                    <a:pt x="17119" y="104762"/>
                  </a:lnTo>
                  <a:lnTo>
                    <a:pt x="34823" y="107518"/>
                  </a:lnTo>
                  <a:lnTo>
                    <a:pt x="34823" y="41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392930" y="3112909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6972"/>
                  </a:lnTo>
                  <a:lnTo>
                    <a:pt x="0" y="83705"/>
                  </a:lnTo>
                  <a:lnTo>
                    <a:pt x="34823" y="107645"/>
                  </a:lnTo>
                  <a:lnTo>
                    <a:pt x="34823" y="4305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392930" y="3112909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4305"/>
                  </a:moveTo>
                  <a:lnTo>
                    <a:pt x="17119" y="1485"/>
                  </a:lnTo>
                  <a:lnTo>
                    <a:pt x="7658" y="0"/>
                  </a:lnTo>
                  <a:lnTo>
                    <a:pt x="0" y="6972"/>
                  </a:lnTo>
                  <a:lnTo>
                    <a:pt x="0" y="17106"/>
                  </a:lnTo>
                  <a:lnTo>
                    <a:pt x="0" y="83705"/>
                  </a:lnTo>
                  <a:lnTo>
                    <a:pt x="34823" y="107645"/>
                  </a:lnTo>
                  <a:lnTo>
                    <a:pt x="34823" y="430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392930" y="3303206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6883"/>
                  </a:lnTo>
                  <a:lnTo>
                    <a:pt x="0" y="83642"/>
                  </a:lnTo>
                  <a:lnTo>
                    <a:pt x="34823" y="107784"/>
                  </a:lnTo>
                  <a:lnTo>
                    <a:pt x="34823" y="4432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392930" y="3303206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4432"/>
                  </a:moveTo>
                  <a:lnTo>
                    <a:pt x="17119" y="1536"/>
                  </a:lnTo>
                  <a:lnTo>
                    <a:pt x="7658" y="0"/>
                  </a:lnTo>
                  <a:lnTo>
                    <a:pt x="0" y="6883"/>
                  </a:lnTo>
                  <a:lnTo>
                    <a:pt x="0" y="17030"/>
                  </a:lnTo>
                  <a:lnTo>
                    <a:pt x="0" y="83642"/>
                  </a:lnTo>
                  <a:lnTo>
                    <a:pt x="34823" y="107784"/>
                  </a:lnTo>
                  <a:lnTo>
                    <a:pt x="34823" y="44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392930" y="3493439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7632" y="0"/>
                  </a:moveTo>
                  <a:lnTo>
                    <a:pt x="0" y="6921"/>
                  </a:lnTo>
                  <a:lnTo>
                    <a:pt x="0" y="83616"/>
                  </a:lnTo>
                  <a:lnTo>
                    <a:pt x="34823" y="107962"/>
                  </a:lnTo>
                  <a:lnTo>
                    <a:pt x="34823" y="4622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392930" y="3493439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34823" y="4622"/>
                  </a:moveTo>
                  <a:lnTo>
                    <a:pt x="17119" y="1600"/>
                  </a:lnTo>
                  <a:lnTo>
                    <a:pt x="7632" y="0"/>
                  </a:lnTo>
                  <a:lnTo>
                    <a:pt x="0" y="6921"/>
                  </a:lnTo>
                  <a:lnTo>
                    <a:pt x="0" y="17030"/>
                  </a:lnTo>
                  <a:lnTo>
                    <a:pt x="0" y="83616"/>
                  </a:lnTo>
                  <a:lnTo>
                    <a:pt x="34823" y="107962"/>
                  </a:lnTo>
                  <a:lnTo>
                    <a:pt x="34823" y="46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392930" y="3683723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7632" y="0"/>
                  </a:moveTo>
                  <a:lnTo>
                    <a:pt x="0" y="6883"/>
                  </a:lnTo>
                  <a:lnTo>
                    <a:pt x="0" y="83578"/>
                  </a:lnTo>
                  <a:lnTo>
                    <a:pt x="34823" y="108102"/>
                  </a:lnTo>
                  <a:lnTo>
                    <a:pt x="34823" y="4762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392930" y="3683723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34823" y="4762"/>
                  </a:moveTo>
                  <a:lnTo>
                    <a:pt x="17119" y="1663"/>
                  </a:lnTo>
                  <a:lnTo>
                    <a:pt x="7632" y="0"/>
                  </a:lnTo>
                  <a:lnTo>
                    <a:pt x="0" y="6883"/>
                  </a:lnTo>
                  <a:lnTo>
                    <a:pt x="0" y="16979"/>
                  </a:lnTo>
                  <a:lnTo>
                    <a:pt x="0" y="83578"/>
                  </a:lnTo>
                  <a:lnTo>
                    <a:pt x="1340" y="90940"/>
                  </a:lnTo>
                  <a:lnTo>
                    <a:pt x="5002" y="97418"/>
                  </a:lnTo>
                  <a:lnTo>
                    <a:pt x="10442" y="102320"/>
                  </a:lnTo>
                  <a:lnTo>
                    <a:pt x="17119" y="104952"/>
                  </a:lnTo>
                  <a:lnTo>
                    <a:pt x="34823" y="108102"/>
                  </a:lnTo>
                  <a:lnTo>
                    <a:pt x="34823" y="47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392930" y="3874008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7632" y="0"/>
                  </a:moveTo>
                  <a:lnTo>
                    <a:pt x="0" y="6819"/>
                  </a:lnTo>
                  <a:lnTo>
                    <a:pt x="0" y="83540"/>
                  </a:lnTo>
                  <a:lnTo>
                    <a:pt x="34823" y="108242"/>
                  </a:lnTo>
                  <a:lnTo>
                    <a:pt x="34823" y="4914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392930" y="3874008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34823" y="4914"/>
                  </a:moveTo>
                  <a:lnTo>
                    <a:pt x="17119" y="1701"/>
                  </a:lnTo>
                  <a:lnTo>
                    <a:pt x="7632" y="0"/>
                  </a:lnTo>
                  <a:lnTo>
                    <a:pt x="0" y="6819"/>
                  </a:lnTo>
                  <a:lnTo>
                    <a:pt x="0" y="16941"/>
                  </a:lnTo>
                  <a:lnTo>
                    <a:pt x="0" y="83540"/>
                  </a:lnTo>
                  <a:lnTo>
                    <a:pt x="34823" y="108242"/>
                  </a:lnTo>
                  <a:lnTo>
                    <a:pt x="34823" y="49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427855" y="3105988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69">
                  <a:moveTo>
                    <a:pt x="39916" y="0"/>
                  </a:moveTo>
                  <a:lnTo>
                    <a:pt x="0" y="11747"/>
                  </a:lnTo>
                  <a:lnTo>
                    <a:pt x="0" y="115036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427855" y="3105988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69">
                  <a:moveTo>
                    <a:pt x="0" y="115036"/>
                  </a:moveTo>
                  <a:lnTo>
                    <a:pt x="0" y="11747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503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427855" y="3675405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39">
                  <a:moveTo>
                    <a:pt x="39916" y="0"/>
                  </a:moveTo>
                  <a:lnTo>
                    <a:pt x="0" y="13017"/>
                  </a:lnTo>
                  <a:lnTo>
                    <a:pt x="0" y="116293"/>
                  </a:lnTo>
                  <a:lnTo>
                    <a:pt x="39916" y="103060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427855" y="3675405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39">
                  <a:moveTo>
                    <a:pt x="0" y="116293"/>
                  </a:moveTo>
                  <a:lnTo>
                    <a:pt x="0" y="13017"/>
                  </a:lnTo>
                  <a:lnTo>
                    <a:pt x="39916" y="0"/>
                  </a:lnTo>
                  <a:lnTo>
                    <a:pt x="39916" y="103060"/>
                  </a:lnTo>
                  <a:lnTo>
                    <a:pt x="0" y="11629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427855" y="2346325"/>
              <a:ext cx="40005" cy="113664"/>
            </a:xfrm>
            <a:custGeom>
              <a:avLst/>
              <a:gdLst/>
              <a:ahLst/>
              <a:cxnLst/>
              <a:rect l="l" t="t" r="r" b="b"/>
              <a:pathLst>
                <a:path w="40004" h="113664">
                  <a:moveTo>
                    <a:pt x="39916" y="0"/>
                  </a:moveTo>
                  <a:lnTo>
                    <a:pt x="0" y="10083"/>
                  </a:lnTo>
                  <a:lnTo>
                    <a:pt x="0" y="113372"/>
                  </a:lnTo>
                  <a:lnTo>
                    <a:pt x="39916" y="103060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427855" y="2346325"/>
              <a:ext cx="40005" cy="113664"/>
            </a:xfrm>
            <a:custGeom>
              <a:avLst/>
              <a:gdLst/>
              <a:ahLst/>
              <a:cxnLst/>
              <a:rect l="l" t="t" r="r" b="b"/>
              <a:pathLst>
                <a:path w="40004" h="113664">
                  <a:moveTo>
                    <a:pt x="0" y="113372"/>
                  </a:moveTo>
                  <a:lnTo>
                    <a:pt x="0" y="10083"/>
                  </a:lnTo>
                  <a:lnTo>
                    <a:pt x="39916" y="0"/>
                  </a:lnTo>
                  <a:lnTo>
                    <a:pt x="39916" y="103060"/>
                  </a:lnTo>
                  <a:lnTo>
                    <a:pt x="0" y="1133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427855" y="3864330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39">
                  <a:moveTo>
                    <a:pt x="39916" y="0"/>
                  </a:moveTo>
                  <a:lnTo>
                    <a:pt x="0" y="13449"/>
                  </a:lnTo>
                  <a:lnTo>
                    <a:pt x="0" y="116738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427855" y="3864330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39">
                  <a:moveTo>
                    <a:pt x="0" y="116738"/>
                  </a:moveTo>
                  <a:lnTo>
                    <a:pt x="0" y="13449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67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427855" y="2156739"/>
              <a:ext cx="40005" cy="113030"/>
            </a:xfrm>
            <a:custGeom>
              <a:avLst/>
              <a:gdLst/>
              <a:ahLst/>
              <a:cxnLst/>
              <a:rect l="l" t="t" r="r" b="b"/>
              <a:pathLst>
                <a:path w="40004" h="113030">
                  <a:moveTo>
                    <a:pt x="39916" y="0"/>
                  </a:moveTo>
                  <a:lnTo>
                    <a:pt x="0" y="9664"/>
                  </a:lnTo>
                  <a:lnTo>
                    <a:pt x="0" y="112953"/>
                  </a:lnTo>
                  <a:lnTo>
                    <a:pt x="39916" y="103060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427855" y="2156739"/>
              <a:ext cx="40005" cy="113030"/>
            </a:xfrm>
            <a:custGeom>
              <a:avLst/>
              <a:gdLst/>
              <a:ahLst/>
              <a:cxnLst/>
              <a:rect l="l" t="t" r="r" b="b"/>
              <a:pathLst>
                <a:path w="40004" h="113030">
                  <a:moveTo>
                    <a:pt x="0" y="112953"/>
                  </a:moveTo>
                  <a:lnTo>
                    <a:pt x="0" y="9664"/>
                  </a:lnTo>
                  <a:lnTo>
                    <a:pt x="39916" y="0"/>
                  </a:lnTo>
                  <a:lnTo>
                    <a:pt x="39916" y="103060"/>
                  </a:lnTo>
                  <a:lnTo>
                    <a:pt x="0" y="11295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427855" y="3295573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70">
                  <a:moveTo>
                    <a:pt x="39916" y="0"/>
                  </a:moveTo>
                  <a:lnTo>
                    <a:pt x="0" y="12166"/>
                  </a:lnTo>
                  <a:lnTo>
                    <a:pt x="0" y="115481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427855" y="3295573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70">
                  <a:moveTo>
                    <a:pt x="0" y="115481"/>
                  </a:moveTo>
                  <a:lnTo>
                    <a:pt x="0" y="12166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5481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427855" y="2726156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39916" y="0"/>
                  </a:moveTo>
                  <a:lnTo>
                    <a:pt x="0" y="10909"/>
                  </a:lnTo>
                  <a:lnTo>
                    <a:pt x="0" y="114198"/>
                  </a:lnTo>
                  <a:lnTo>
                    <a:pt x="39916" y="103060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427855" y="2726156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0" y="114198"/>
                  </a:moveTo>
                  <a:lnTo>
                    <a:pt x="0" y="10909"/>
                  </a:lnTo>
                  <a:lnTo>
                    <a:pt x="39916" y="0"/>
                  </a:lnTo>
                  <a:lnTo>
                    <a:pt x="39916" y="103060"/>
                  </a:lnTo>
                  <a:lnTo>
                    <a:pt x="0" y="1141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427855" y="3485819"/>
              <a:ext cx="40005" cy="116205"/>
            </a:xfrm>
            <a:custGeom>
              <a:avLst/>
              <a:gdLst/>
              <a:ahLst/>
              <a:cxnLst/>
              <a:rect l="l" t="t" r="r" b="b"/>
              <a:pathLst>
                <a:path w="40004" h="116204">
                  <a:moveTo>
                    <a:pt x="39916" y="0"/>
                  </a:moveTo>
                  <a:lnTo>
                    <a:pt x="0" y="12585"/>
                  </a:lnTo>
                  <a:lnTo>
                    <a:pt x="0" y="115874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427855" y="3485819"/>
              <a:ext cx="40005" cy="116205"/>
            </a:xfrm>
            <a:custGeom>
              <a:avLst/>
              <a:gdLst/>
              <a:ahLst/>
              <a:cxnLst/>
              <a:rect l="l" t="t" r="r" b="b"/>
              <a:pathLst>
                <a:path w="40004" h="116204">
                  <a:moveTo>
                    <a:pt x="0" y="115874"/>
                  </a:moveTo>
                  <a:lnTo>
                    <a:pt x="0" y="12585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58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427855" y="2536558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39916" y="0"/>
                  </a:moveTo>
                  <a:lnTo>
                    <a:pt x="0" y="10502"/>
                  </a:lnTo>
                  <a:lnTo>
                    <a:pt x="0" y="113804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427855" y="2536558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0" y="113804"/>
                  </a:moveTo>
                  <a:lnTo>
                    <a:pt x="0" y="10502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38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427855" y="2916402"/>
              <a:ext cx="40005" cy="114935"/>
            </a:xfrm>
            <a:custGeom>
              <a:avLst/>
              <a:gdLst/>
              <a:ahLst/>
              <a:cxnLst/>
              <a:rect l="l" t="t" r="r" b="b"/>
              <a:pathLst>
                <a:path w="40004" h="114935">
                  <a:moveTo>
                    <a:pt x="39916" y="0"/>
                  </a:moveTo>
                  <a:lnTo>
                    <a:pt x="0" y="11328"/>
                  </a:lnTo>
                  <a:lnTo>
                    <a:pt x="0" y="114617"/>
                  </a:lnTo>
                  <a:lnTo>
                    <a:pt x="39916" y="103073"/>
                  </a:lnTo>
                  <a:lnTo>
                    <a:pt x="399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427855" y="2916402"/>
              <a:ext cx="40005" cy="114935"/>
            </a:xfrm>
            <a:custGeom>
              <a:avLst/>
              <a:gdLst/>
              <a:ahLst/>
              <a:cxnLst/>
              <a:rect l="l" t="t" r="r" b="b"/>
              <a:pathLst>
                <a:path w="40004" h="114935">
                  <a:moveTo>
                    <a:pt x="0" y="114617"/>
                  </a:moveTo>
                  <a:lnTo>
                    <a:pt x="0" y="11328"/>
                  </a:lnTo>
                  <a:lnTo>
                    <a:pt x="39916" y="0"/>
                  </a:lnTo>
                  <a:lnTo>
                    <a:pt x="39916" y="103073"/>
                  </a:lnTo>
                  <a:lnTo>
                    <a:pt x="0" y="11461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6" name="object 16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2649" y="2068194"/>
              <a:ext cx="273570" cy="1895957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4653838" y="1659877"/>
              <a:ext cx="27305" cy="2311400"/>
            </a:xfrm>
            <a:custGeom>
              <a:avLst/>
              <a:gdLst/>
              <a:ahLst/>
              <a:cxnLst/>
              <a:rect l="l" t="t" r="r" b="b"/>
              <a:pathLst>
                <a:path w="27304" h="2311400">
                  <a:moveTo>
                    <a:pt x="0" y="0"/>
                  </a:moveTo>
                  <a:lnTo>
                    <a:pt x="0" y="2305951"/>
                  </a:lnTo>
                  <a:lnTo>
                    <a:pt x="26758" y="2310841"/>
                  </a:lnTo>
                  <a:lnTo>
                    <a:pt x="26758" y="30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653838" y="1659877"/>
              <a:ext cx="27305" cy="2311400"/>
            </a:xfrm>
            <a:custGeom>
              <a:avLst/>
              <a:gdLst/>
              <a:ahLst/>
              <a:cxnLst/>
              <a:rect l="l" t="t" r="r" b="b"/>
              <a:pathLst>
                <a:path w="27304" h="2311400">
                  <a:moveTo>
                    <a:pt x="0" y="2305951"/>
                  </a:moveTo>
                  <a:lnTo>
                    <a:pt x="0" y="0"/>
                  </a:lnTo>
                  <a:lnTo>
                    <a:pt x="26758" y="3073"/>
                  </a:lnTo>
                  <a:lnTo>
                    <a:pt x="26758" y="2310841"/>
                  </a:lnTo>
                  <a:lnTo>
                    <a:pt x="0" y="2305951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710963" y="1666417"/>
              <a:ext cx="27305" cy="2315210"/>
            </a:xfrm>
            <a:custGeom>
              <a:avLst/>
              <a:gdLst/>
              <a:ahLst/>
              <a:cxnLst/>
              <a:rect l="l" t="t" r="r" b="b"/>
              <a:pathLst>
                <a:path w="27304" h="2315210">
                  <a:moveTo>
                    <a:pt x="0" y="0"/>
                  </a:moveTo>
                  <a:lnTo>
                    <a:pt x="0" y="2309825"/>
                  </a:lnTo>
                  <a:lnTo>
                    <a:pt x="26873" y="2314714"/>
                  </a:lnTo>
                  <a:lnTo>
                    <a:pt x="26873" y="30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710963" y="1666417"/>
              <a:ext cx="27305" cy="2315210"/>
            </a:xfrm>
            <a:custGeom>
              <a:avLst/>
              <a:gdLst/>
              <a:ahLst/>
              <a:cxnLst/>
              <a:rect l="l" t="t" r="r" b="b"/>
              <a:pathLst>
                <a:path w="27304" h="2315210">
                  <a:moveTo>
                    <a:pt x="0" y="2309825"/>
                  </a:moveTo>
                  <a:lnTo>
                    <a:pt x="0" y="0"/>
                  </a:lnTo>
                  <a:lnTo>
                    <a:pt x="26873" y="3073"/>
                  </a:lnTo>
                  <a:lnTo>
                    <a:pt x="26873" y="2314714"/>
                  </a:lnTo>
                  <a:lnTo>
                    <a:pt x="0" y="230982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737798" y="1662379"/>
              <a:ext cx="10795" cy="2317115"/>
            </a:xfrm>
            <a:custGeom>
              <a:avLst/>
              <a:gdLst/>
              <a:ahLst/>
              <a:cxnLst/>
              <a:rect l="l" t="t" r="r" b="b"/>
              <a:pathLst>
                <a:path w="10795" h="2317115">
                  <a:moveTo>
                    <a:pt x="10363" y="0"/>
                  </a:moveTo>
                  <a:lnTo>
                    <a:pt x="0" y="7086"/>
                  </a:lnTo>
                  <a:lnTo>
                    <a:pt x="0" y="2316911"/>
                  </a:lnTo>
                  <a:lnTo>
                    <a:pt x="10363" y="2311654"/>
                  </a:lnTo>
                  <a:lnTo>
                    <a:pt x="1036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735512" y="1660093"/>
              <a:ext cx="15240" cy="2321560"/>
            </a:xfrm>
            <a:custGeom>
              <a:avLst/>
              <a:gdLst/>
              <a:ahLst/>
              <a:cxnLst/>
              <a:rect l="l" t="t" r="r" b="b"/>
              <a:pathLst>
                <a:path w="15239" h="2321560">
                  <a:moveTo>
                    <a:pt x="0" y="2321483"/>
                  </a:moveTo>
                  <a:lnTo>
                    <a:pt x="14935" y="2321483"/>
                  </a:lnTo>
                  <a:lnTo>
                    <a:pt x="14935" y="0"/>
                  </a:lnTo>
                  <a:lnTo>
                    <a:pt x="0" y="0"/>
                  </a:lnTo>
                  <a:lnTo>
                    <a:pt x="0" y="23214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638382" y="1673491"/>
              <a:ext cx="5080" cy="2320925"/>
            </a:xfrm>
            <a:custGeom>
              <a:avLst/>
              <a:gdLst/>
              <a:ahLst/>
              <a:cxnLst/>
              <a:rect l="l" t="t" r="r" b="b"/>
              <a:pathLst>
                <a:path w="5079" h="2320925">
                  <a:moveTo>
                    <a:pt x="5029" y="0"/>
                  </a:moveTo>
                  <a:lnTo>
                    <a:pt x="0" y="3784"/>
                  </a:lnTo>
                  <a:lnTo>
                    <a:pt x="0" y="2320315"/>
                  </a:lnTo>
                  <a:lnTo>
                    <a:pt x="5029" y="2314295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638382" y="1673491"/>
              <a:ext cx="5080" cy="2320925"/>
            </a:xfrm>
            <a:custGeom>
              <a:avLst/>
              <a:gdLst/>
              <a:ahLst/>
              <a:cxnLst/>
              <a:rect l="l" t="t" r="r" b="b"/>
              <a:pathLst>
                <a:path w="5079" h="2320925">
                  <a:moveTo>
                    <a:pt x="2514" y="-1904"/>
                  </a:moveTo>
                  <a:lnTo>
                    <a:pt x="2514" y="2322220"/>
                  </a:lnTo>
                </a:path>
              </a:pathLst>
            </a:custGeom>
            <a:ln w="88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693653" y="1666138"/>
              <a:ext cx="17780" cy="2331085"/>
            </a:xfrm>
            <a:custGeom>
              <a:avLst/>
              <a:gdLst/>
              <a:ahLst/>
              <a:cxnLst/>
              <a:rect l="l" t="t" r="r" b="b"/>
              <a:pathLst>
                <a:path w="17779" h="2331085">
                  <a:moveTo>
                    <a:pt x="17500" y="0"/>
                  </a:moveTo>
                  <a:lnTo>
                    <a:pt x="0" y="13271"/>
                  </a:lnTo>
                  <a:lnTo>
                    <a:pt x="0" y="2330805"/>
                  </a:lnTo>
                  <a:lnTo>
                    <a:pt x="17500" y="2309685"/>
                  </a:lnTo>
                  <a:lnTo>
                    <a:pt x="17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4691748" y="1664233"/>
              <a:ext cx="21590" cy="2334895"/>
            </a:xfrm>
            <a:custGeom>
              <a:avLst/>
              <a:gdLst/>
              <a:ahLst/>
              <a:cxnLst/>
              <a:rect l="l" t="t" r="r" b="b"/>
              <a:pathLst>
                <a:path w="21589" h="2334895">
                  <a:moveTo>
                    <a:pt x="0" y="2334615"/>
                  </a:moveTo>
                  <a:lnTo>
                    <a:pt x="21310" y="2334615"/>
                  </a:lnTo>
                  <a:lnTo>
                    <a:pt x="21310" y="0"/>
                  </a:lnTo>
                  <a:lnTo>
                    <a:pt x="0" y="0"/>
                  </a:lnTo>
                  <a:lnTo>
                    <a:pt x="0" y="23346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4638522" y="1677606"/>
              <a:ext cx="70485" cy="2329815"/>
            </a:xfrm>
            <a:custGeom>
              <a:avLst/>
              <a:gdLst/>
              <a:ahLst/>
              <a:cxnLst/>
              <a:rect l="l" t="t" r="r" b="b"/>
              <a:pathLst>
                <a:path w="70485" h="2329815">
                  <a:moveTo>
                    <a:pt x="0" y="0"/>
                  </a:moveTo>
                  <a:lnTo>
                    <a:pt x="0" y="2316467"/>
                  </a:lnTo>
                  <a:lnTo>
                    <a:pt x="69938" y="2329268"/>
                  </a:lnTo>
                  <a:lnTo>
                    <a:pt x="69938" y="8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638522" y="1677606"/>
              <a:ext cx="70485" cy="2329815"/>
            </a:xfrm>
            <a:custGeom>
              <a:avLst/>
              <a:gdLst/>
              <a:ahLst/>
              <a:cxnLst/>
              <a:rect l="l" t="t" r="r" b="b"/>
              <a:pathLst>
                <a:path w="70485" h="2329815">
                  <a:moveTo>
                    <a:pt x="0" y="2316467"/>
                  </a:moveTo>
                  <a:lnTo>
                    <a:pt x="0" y="0"/>
                  </a:lnTo>
                  <a:lnTo>
                    <a:pt x="69938" y="8051"/>
                  </a:lnTo>
                  <a:lnTo>
                    <a:pt x="69938" y="2329268"/>
                  </a:lnTo>
                  <a:lnTo>
                    <a:pt x="0" y="23164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708728" y="1681556"/>
              <a:ext cx="5080" cy="2325370"/>
            </a:xfrm>
            <a:custGeom>
              <a:avLst/>
              <a:gdLst/>
              <a:ahLst/>
              <a:cxnLst/>
              <a:rect l="l" t="t" r="r" b="b"/>
              <a:pathLst>
                <a:path w="5079" h="2325370">
                  <a:moveTo>
                    <a:pt x="4965" y="0"/>
                  </a:moveTo>
                  <a:lnTo>
                    <a:pt x="0" y="3810"/>
                  </a:lnTo>
                  <a:lnTo>
                    <a:pt x="0" y="2325116"/>
                  </a:lnTo>
                  <a:lnTo>
                    <a:pt x="4965" y="2319070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8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1659" y="1650136"/>
              <a:ext cx="138280" cy="2391448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7263" y="1951202"/>
              <a:ext cx="237312" cy="77368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3223856" y="1494497"/>
              <a:ext cx="26034" cy="2208530"/>
            </a:xfrm>
            <a:custGeom>
              <a:avLst/>
              <a:gdLst/>
              <a:ahLst/>
              <a:cxnLst/>
              <a:rect l="l" t="t" r="r" b="b"/>
              <a:pathLst>
                <a:path w="26035" h="2208529">
                  <a:moveTo>
                    <a:pt x="0" y="2203450"/>
                  </a:moveTo>
                  <a:lnTo>
                    <a:pt x="0" y="0"/>
                  </a:lnTo>
                  <a:lnTo>
                    <a:pt x="25577" y="2933"/>
                  </a:lnTo>
                  <a:lnTo>
                    <a:pt x="25577" y="2208110"/>
                  </a:lnTo>
                  <a:lnTo>
                    <a:pt x="0" y="220345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278441" y="1500746"/>
              <a:ext cx="26034" cy="2212340"/>
            </a:xfrm>
            <a:custGeom>
              <a:avLst/>
              <a:gdLst/>
              <a:ahLst/>
              <a:cxnLst/>
              <a:rect l="l" t="t" r="r" b="b"/>
              <a:pathLst>
                <a:path w="26035" h="2212340">
                  <a:moveTo>
                    <a:pt x="0" y="0"/>
                  </a:moveTo>
                  <a:lnTo>
                    <a:pt x="0" y="2207145"/>
                  </a:lnTo>
                  <a:lnTo>
                    <a:pt x="25666" y="2211806"/>
                  </a:lnTo>
                  <a:lnTo>
                    <a:pt x="25666" y="2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278441" y="1500746"/>
              <a:ext cx="26034" cy="2212340"/>
            </a:xfrm>
            <a:custGeom>
              <a:avLst/>
              <a:gdLst/>
              <a:ahLst/>
              <a:cxnLst/>
              <a:rect l="l" t="t" r="r" b="b"/>
              <a:pathLst>
                <a:path w="26035" h="2212340">
                  <a:moveTo>
                    <a:pt x="0" y="2207145"/>
                  </a:moveTo>
                  <a:lnTo>
                    <a:pt x="0" y="0"/>
                  </a:lnTo>
                  <a:lnTo>
                    <a:pt x="25666" y="2921"/>
                  </a:lnTo>
                  <a:lnTo>
                    <a:pt x="25666" y="2211806"/>
                  </a:lnTo>
                  <a:lnTo>
                    <a:pt x="0" y="22071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304082" y="1496872"/>
              <a:ext cx="10160" cy="2214245"/>
            </a:xfrm>
            <a:custGeom>
              <a:avLst/>
              <a:gdLst/>
              <a:ahLst/>
              <a:cxnLst/>
              <a:rect l="l" t="t" r="r" b="b"/>
              <a:pathLst>
                <a:path w="10160" h="2214245">
                  <a:moveTo>
                    <a:pt x="9893" y="0"/>
                  </a:moveTo>
                  <a:lnTo>
                    <a:pt x="0" y="6781"/>
                  </a:lnTo>
                  <a:lnTo>
                    <a:pt x="0" y="2213927"/>
                  </a:lnTo>
                  <a:lnTo>
                    <a:pt x="9893" y="2208898"/>
                  </a:lnTo>
                  <a:lnTo>
                    <a:pt x="989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301796" y="1494586"/>
              <a:ext cx="14604" cy="2218690"/>
            </a:xfrm>
            <a:custGeom>
              <a:avLst/>
              <a:gdLst/>
              <a:ahLst/>
              <a:cxnLst/>
              <a:rect l="l" t="t" r="r" b="b"/>
              <a:pathLst>
                <a:path w="14604" h="2218690">
                  <a:moveTo>
                    <a:pt x="0" y="2218499"/>
                  </a:moveTo>
                  <a:lnTo>
                    <a:pt x="14465" y="2218499"/>
                  </a:lnTo>
                  <a:lnTo>
                    <a:pt x="14465" y="0"/>
                  </a:lnTo>
                  <a:lnTo>
                    <a:pt x="0" y="0"/>
                  </a:lnTo>
                  <a:lnTo>
                    <a:pt x="0" y="221849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208185" y="1505597"/>
              <a:ext cx="0" cy="2221230"/>
            </a:xfrm>
            <a:custGeom>
              <a:avLst/>
              <a:gdLst/>
              <a:ahLst/>
              <a:cxnLst/>
              <a:rect l="l" t="t" r="r" b="b"/>
              <a:pathLst>
                <a:path h="2221229">
                  <a:moveTo>
                    <a:pt x="0" y="0"/>
                  </a:moveTo>
                  <a:lnTo>
                    <a:pt x="0" y="222096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276066" y="1500479"/>
              <a:ext cx="3175" cy="2227580"/>
            </a:xfrm>
            <a:custGeom>
              <a:avLst/>
              <a:gdLst/>
              <a:ahLst/>
              <a:cxnLst/>
              <a:rect l="l" t="t" r="r" b="b"/>
              <a:pathLst>
                <a:path w="3175" h="2227579">
                  <a:moveTo>
                    <a:pt x="0" y="2227173"/>
                  </a:moveTo>
                  <a:lnTo>
                    <a:pt x="2565" y="2227173"/>
                  </a:lnTo>
                  <a:lnTo>
                    <a:pt x="2565" y="0"/>
                  </a:lnTo>
                  <a:lnTo>
                    <a:pt x="0" y="0"/>
                  </a:lnTo>
                  <a:lnTo>
                    <a:pt x="0" y="22271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278301" y="1498574"/>
              <a:ext cx="0" cy="2231390"/>
            </a:xfrm>
            <a:custGeom>
              <a:avLst/>
              <a:gdLst/>
              <a:ahLst/>
              <a:cxnLst/>
              <a:rect l="l" t="t" r="r" b="b"/>
              <a:pathLst>
                <a:path h="2231390">
                  <a:moveTo>
                    <a:pt x="0" y="0"/>
                  </a:moveTo>
                  <a:lnTo>
                    <a:pt x="0" y="2230983"/>
                  </a:lnTo>
                </a:path>
              </a:pathLst>
            </a:custGeom>
            <a:ln w="4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209201" y="1511439"/>
              <a:ext cx="67310" cy="2226310"/>
            </a:xfrm>
            <a:custGeom>
              <a:avLst/>
              <a:gdLst/>
              <a:ahLst/>
              <a:cxnLst/>
              <a:rect l="l" t="t" r="r" b="b"/>
              <a:pathLst>
                <a:path w="67310" h="2226310">
                  <a:moveTo>
                    <a:pt x="0" y="0"/>
                  </a:moveTo>
                  <a:lnTo>
                    <a:pt x="0" y="2213483"/>
                  </a:lnTo>
                  <a:lnTo>
                    <a:pt x="66865" y="2225725"/>
                  </a:lnTo>
                  <a:lnTo>
                    <a:pt x="66865" y="76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209201" y="1511439"/>
              <a:ext cx="67310" cy="2226310"/>
            </a:xfrm>
            <a:custGeom>
              <a:avLst/>
              <a:gdLst/>
              <a:ahLst/>
              <a:cxnLst/>
              <a:rect l="l" t="t" r="r" b="b"/>
              <a:pathLst>
                <a:path w="67310" h="2226310">
                  <a:moveTo>
                    <a:pt x="0" y="2213483"/>
                  </a:moveTo>
                  <a:lnTo>
                    <a:pt x="0" y="0"/>
                  </a:lnTo>
                  <a:lnTo>
                    <a:pt x="66865" y="7683"/>
                  </a:lnTo>
                  <a:lnTo>
                    <a:pt x="66865" y="2225725"/>
                  </a:lnTo>
                  <a:lnTo>
                    <a:pt x="0" y="22134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276295" y="1515211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4762" y="0"/>
                  </a:moveTo>
                  <a:lnTo>
                    <a:pt x="0" y="3632"/>
                  </a:lnTo>
                  <a:lnTo>
                    <a:pt x="0" y="2221750"/>
                  </a:lnTo>
                  <a:lnTo>
                    <a:pt x="4762" y="2215972"/>
                  </a:lnTo>
                  <a:lnTo>
                    <a:pt x="476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276295" y="1515211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4762" y="0"/>
                  </a:moveTo>
                  <a:lnTo>
                    <a:pt x="0" y="3632"/>
                  </a:lnTo>
                  <a:lnTo>
                    <a:pt x="0" y="2221750"/>
                  </a:lnTo>
                  <a:lnTo>
                    <a:pt x="4762" y="2215972"/>
                  </a:lnTo>
                  <a:lnTo>
                    <a:pt x="4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276295" y="1515211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2381" y="-1904"/>
                  </a:moveTo>
                  <a:lnTo>
                    <a:pt x="2381" y="2223655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276295" y="1515211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2381" y="-2285"/>
                  </a:moveTo>
                  <a:lnTo>
                    <a:pt x="2381" y="2224036"/>
                  </a:lnTo>
                </a:path>
              </a:pathLst>
            </a:custGeom>
            <a:ln w="9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19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8447" y="1421536"/>
              <a:ext cx="1953348" cy="2944037"/>
            </a:xfrm>
            <a:prstGeom prst="rect">
              <a:avLst/>
            </a:prstGeom>
          </p:spPr>
        </p:pic>
      </p:grpSp>
      <p:grpSp>
        <p:nvGrpSpPr>
          <p:cNvPr id="197" name="object 197"/>
          <p:cNvGrpSpPr/>
          <p:nvPr/>
        </p:nvGrpSpPr>
        <p:grpSpPr>
          <a:xfrm>
            <a:off x="7973797" y="7467142"/>
            <a:ext cx="2972435" cy="1923414"/>
            <a:chOff x="2919196" y="7467142"/>
            <a:chExt cx="2972435" cy="1923414"/>
          </a:xfrm>
        </p:grpSpPr>
        <p:pic>
          <p:nvPicPr>
            <p:cNvPr id="198" name="object 19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9196" y="7467142"/>
              <a:ext cx="2972308" cy="1848002"/>
            </a:xfrm>
            <a:prstGeom prst="rect">
              <a:avLst/>
            </a:prstGeom>
          </p:spPr>
        </p:pic>
        <p:sp>
          <p:nvSpPr>
            <p:cNvPr id="199" name="object 199"/>
            <p:cNvSpPr/>
            <p:nvPr/>
          </p:nvSpPr>
          <p:spPr>
            <a:xfrm>
              <a:off x="4129443" y="9350349"/>
              <a:ext cx="156845" cy="38100"/>
            </a:xfrm>
            <a:custGeom>
              <a:avLst/>
              <a:gdLst/>
              <a:ahLst/>
              <a:cxnLst/>
              <a:rect l="l" t="t" r="r" b="b"/>
              <a:pathLst>
                <a:path w="156845" h="38100">
                  <a:moveTo>
                    <a:pt x="0" y="0"/>
                  </a:moveTo>
                  <a:lnTo>
                    <a:pt x="156362" y="0"/>
                  </a:lnTo>
                </a:path>
                <a:path w="156845" h="38100">
                  <a:moveTo>
                    <a:pt x="21945" y="37490"/>
                  </a:moveTo>
                  <a:lnTo>
                    <a:pt x="131673" y="3749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0" name="object 200"/>
          <p:cNvSpPr txBox="1"/>
          <p:nvPr/>
        </p:nvSpPr>
        <p:spPr>
          <a:xfrm>
            <a:off x="5761900" y="576985"/>
            <a:ext cx="6521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10" dirty="0">
                <a:solidFill>
                  <a:srgbClr val="171514"/>
                </a:solidFill>
                <a:latin typeface="Arial"/>
                <a:cs typeface="Arial"/>
              </a:rPr>
              <a:t>Barras</a:t>
            </a:r>
            <a:r>
              <a:rPr sz="5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5" dirty="0">
                <a:solidFill>
                  <a:srgbClr val="171514"/>
                </a:solidFill>
                <a:latin typeface="Arial"/>
                <a:cs typeface="Arial"/>
              </a:rPr>
              <a:t>colectoras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9001404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7957669" y="488084"/>
            <a:ext cx="4242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barra de autobús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.sirve.como.una.conexión.común.para.dos.o.más.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circuitos..En.un.centro.de.carga,.las.barras.bus..se.utilizan.para.hacer.fácil.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7957729" y="853846"/>
            <a:ext cx="4884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conectar.los.interruptores.automáticos.a.los.conductores.de.servicio.y.el.cableado.de.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Las.barras.de.bus.del.centro.de.carga.de.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8617268" y="4411289"/>
            <a:ext cx="49085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Barras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colectoras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5761900" y="4773930"/>
            <a:ext cx="10217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20" dirty="0">
                <a:solidFill>
                  <a:srgbClr val="171514"/>
                </a:solidFill>
                <a:latin typeface="Arial"/>
                <a:cs typeface="Arial"/>
              </a:rPr>
              <a:t>Fuente</a:t>
            </a:r>
            <a:r>
              <a:rPr sz="6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0" dirty="0">
                <a:solidFill>
                  <a:srgbClr val="171514"/>
                </a:solidFill>
                <a:latin typeface="Arial"/>
                <a:cs typeface="Arial"/>
              </a:rPr>
              <a:t>alimentación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7957672" y="4697729"/>
            <a:ext cx="486981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El.método.más.común.para.alimentar.un.centro.de.carga.es.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conectar.las.barras.bus.de.alimentación.del.centro.de.carga.a.la.secundaria.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devanado.del.transformador.de.utilidad..Aunque.el.secundario.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bobinado.está.proporcionando.energía.monofásica,.un.lado.del.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la.secundaria.se.llama.la.fase.A.y.el.otro.lado.se.llama.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la.fase.B..La.conexión.de.la.toma.central.a.este.transformador.es.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conectado.a.tierra.y.se.convierte.en.la.conexión.neutral..El.neutro.es.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un.conductor.portador.de.corriente.que.se.conecta.a.la.conexión.del.centro.de.carga.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neutral.bus.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7957729" y="6526531"/>
            <a:ext cx="48717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Como.muestra.la.siguiente.ilustración,.con.esta.configuración,.el.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el.voltaje.aplicado.a.las.barras.bus.de.alimentación.del.centro.de.carga.es.240.voltios,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pero.el.voltaje.de.la.conexión.neutral.a.cualquier.bus.de.suministro.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bar.es.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38641" y="1787537"/>
            <a:ext cx="2261870" cy="2909570"/>
            <a:chOff x="3584041" y="1787537"/>
            <a:chExt cx="2261870" cy="2909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01732" y="4093413"/>
              <a:ext cx="1953234" cy="6031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08780" y="1829650"/>
              <a:ext cx="1592580" cy="2574925"/>
            </a:xfrm>
            <a:custGeom>
              <a:avLst/>
              <a:gdLst/>
              <a:ahLst/>
              <a:cxnLst/>
              <a:rect l="l" t="t" r="r" b="b"/>
              <a:pathLst>
                <a:path w="1592579" h="2574925">
                  <a:moveTo>
                    <a:pt x="0" y="0"/>
                  </a:moveTo>
                  <a:lnTo>
                    <a:pt x="0" y="2282698"/>
                  </a:lnTo>
                  <a:lnTo>
                    <a:pt x="1592084" y="2574582"/>
                  </a:lnTo>
                  <a:lnTo>
                    <a:pt x="1592084" y="180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08780" y="1829650"/>
              <a:ext cx="1592580" cy="2574925"/>
            </a:xfrm>
            <a:custGeom>
              <a:avLst/>
              <a:gdLst/>
              <a:ahLst/>
              <a:cxnLst/>
              <a:rect l="l" t="t" r="r" b="b"/>
              <a:pathLst>
                <a:path w="1592579" h="2574925">
                  <a:moveTo>
                    <a:pt x="0" y="2282698"/>
                  </a:moveTo>
                  <a:lnTo>
                    <a:pt x="0" y="0"/>
                  </a:lnTo>
                  <a:lnTo>
                    <a:pt x="1592084" y="180479"/>
                  </a:lnTo>
                  <a:lnTo>
                    <a:pt x="1592084" y="2574582"/>
                  </a:lnTo>
                  <a:lnTo>
                    <a:pt x="0" y="2282698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08780" y="1829650"/>
              <a:ext cx="1592580" cy="2574925"/>
            </a:xfrm>
            <a:custGeom>
              <a:avLst/>
              <a:gdLst/>
              <a:ahLst/>
              <a:cxnLst/>
              <a:rect l="l" t="t" r="r" b="b"/>
              <a:pathLst>
                <a:path w="1592579" h="2574925">
                  <a:moveTo>
                    <a:pt x="0" y="2282698"/>
                  </a:moveTo>
                  <a:lnTo>
                    <a:pt x="0" y="0"/>
                  </a:lnTo>
                  <a:lnTo>
                    <a:pt x="1592084" y="180479"/>
                  </a:lnTo>
                  <a:lnTo>
                    <a:pt x="1592084" y="2574582"/>
                  </a:lnTo>
                  <a:lnTo>
                    <a:pt x="0" y="22826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66361" y="2221700"/>
              <a:ext cx="462915" cy="1795780"/>
            </a:xfrm>
            <a:custGeom>
              <a:avLst/>
              <a:gdLst/>
              <a:ahLst/>
              <a:cxnLst/>
              <a:rect l="l" t="t" r="r" b="b"/>
              <a:pathLst>
                <a:path w="462914" h="1795779">
                  <a:moveTo>
                    <a:pt x="326489" y="1679765"/>
                  </a:moveTo>
                  <a:lnTo>
                    <a:pt x="107124" y="1679765"/>
                  </a:lnTo>
                  <a:lnTo>
                    <a:pt x="159435" y="1688871"/>
                  </a:lnTo>
                  <a:lnTo>
                    <a:pt x="159435" y="1742173"/>
                  </a:lnTo>
                  <a:lnTo>
                    <a:pt x="462813" y="1795551"/>
                  </a:lnTo>
                  <a:lnTo>
                    <a:pt x="462813" y="1706892"/>
                  </a:lnTo>
                  <a:lnTo>
                    <a:pt x="342493" y="1686039"/>
                  </a:lnTo>
                  <a:lnTo>
                    <a:pt x="326489" y="1679765"/>
                  </a:lnTo>
                  <a:close/>
                </a:path>
                <a:path w="462914" h="1795779">
                  <a:moveTo>
                    <a:pt x="0" y="0"/>
                  </a:moveTo>
                  <a:lnTo>
                    <a:pt x="0" y="1714093"/>
                  </a:lnTo>
                  <a:lnTo>
                    <a:pt x="107124" y="1732953"/>
                  </a:lnTo>
                  <a:lnTo>
                    <a:pt x="107124" y="1679765"/>
                  </a:lnTo>
                  <a:lnTo>
                    <a:pt x="326489" y="1679765"/>
                  </a:lnTo>
                  <a:lnTo>
                    <a:pt x="311727" y="1673978"/>
                  </a:lnTo>
                  <a:lnTo>
                    <a:pt x="286624" y="1651284"/>
                  </a:lnTo>
                  <a:lnTo>
                    <a:pt x="269711" y="1621129"/>
                  </a:lnTo>
                  <a:lnTo>
                    <a:pt x="263512" y="1586687"/>
                  </a:lnTo>
                  <a:lnTo>
                    <a:pt x="263512" y="1435227"/>
                  </a:lnTo>
                  <a:lnTo>
                    <a:pt x="159435" y="1435227"/>
                  </a:lnTo>
                  <a:lnTo>
                    <a:pt x="107124" y="1426502"/>
                  </a:lnTo>
                  <a:lnTo>
                    <a:pt x="107124" y="1312392"/>
                  </a:lnTo>
                  <a:lnTo>
                    <a:pt x="321488" y="1312392"/>
                  </a:lnTo>
                  <a:lnTo>
                    <a:pt x="311727" y="1308674"/>
                  </a:lnTo>
                  <a:lnTo>
                    <a:pt x="286624" y="1286240"/>
                  </a:lnTo>
                  <a:lnTo>
                    <a:pt x="269711" y="1256257"/>
                  </a:lnTo>
                  <a:lnTo>
                    <a:pt x="263512" y="1221892"/>
                  </a:lnTo>
                  <a:lnTo>
                    <a:pt x="263512" y="1077379"/>
                  </a:lnTo>
                  <a:lnTo>
                    <a:pt x="159435" y="1077379"/>
                  </a:lnTo>
                  <a:lnTo>
                    <a:pt x="107124" y="1069212"/>
                  </a:lnTo>
                  <a:lnTo>
                    <a:pt x="107124" y="955103"/>
                  </a:lnTo>
                  <a:lnTo>
                    <a:pt x="344923" y="955103"/>
                  </a:lnTo>
                  <a:lnTo>
                    <a:pt x="342493" y="954735"/>
                  </a:lnTo>
                  <a:lnTo>
                    <a:pt x="311732" y="943360"/>
                  </a:lnTo>
                  <a:lnTo>
                    <a:pt x="286629" y="921210"/>
                  </a:lnTo>
                  <a:lnTo>
                    <a:pt x="269713" y="891416"/>
                  </a:lnTo>
                  <a:lnTo>
                    <a:pt x="263512" y="857110"/>
                  </a:lnTo>
                  <a:lnTo>
                    <a:pt x="263512" y="709422"/>
                  </a:lnTo>
                  <a:lnTo>
                    <a:pt x="159435" y="709422"/>
                  </a:lnTo>
                  <a:lnTo>
                    <a:pt x="107124" y="701852"/>
                  </a:lnTo>
                  <a:lnTo>
                    <a:pt x="107124" y="587743"/>
                  </a:lnTo>
                  <a:lnTo>
                    <a:pt x="338712" y="587743"/>
                  </a:lnTo>
                  <a:lnTo>
                    <a:pt x="311727" y="578046"/>
                  </a:lnTo>
                  <a:lnTo>
                    <a:pt x="286624" y="556164"/>
                  </a:lnTo>
                  <a:lnTo>
                    <a:pt x="269711" y="526558"/>
                  </a:lnTo>
                  <a:lnTo>
                    <a:pt x="263512" y="492328"/>
                  </a:lnTo>
                  <a:lnTo>
                    <a:pt x="263512" y="336435"/>
                  </a:lnTo>
                  <a:lnTo>
                    <a:pt x="159435" y="336435"/>
                  </a:lnTo>
                  <a:lnTo>
                    <a:pt x="107124" y="329463"/>
                  </a:lnTo>
                  <a:lnTo>
                    <a:pt x="107124" y="215353"/>
                  </a:lnTo>
                  <a:lnTo>
                    <a:pt x="451175" y="215353"/>
                  </a:lnTo>
                  <a:lnTo>
                    <a:pt x="342493" y="201358"/>
                  </a:lnTo>
                  <a:lnTo>
                    <a:pt x="311727" y="190675"/>
                  </a:lnTo>
                  <a:lnTo>
                    <a:pt x="286624" y="169094"/>
                  </a:lnTo>
                  <a:lnTo>
                    <a:pt x="269711" y="139682"/>
                  </a:lnTo>
                  <a:lnTo>
                    <a:pt x="263512" y="105511"/>
                  </a:lnTo>
                  <a:lnTo>
                    <a:pt x="263512" y="32677"/>
                  </a:lnTo>
                  <a:lnTo>
                    <a:pt x="0" y="0"/>
                  </a:lnTo>
                  <a:close/>
                </a:path>
                <a:path w="462914" h="1795779">
                  <a:moveTo>
                    <a:pt x="321488" y="1312392"/>
                  </a:moveTo>
                  <a:lnTo>
                    <a:pt x="107124" y="1312392"/>
                  </a:lnTo>
                  <a:lnTo>
                    <a:pt x="159435" y="1320952"/>
                  </a:lnTo>
                  <a:lnTo>
                    <a:pt x="159435" y="1435227"/>
                  </a:lnTo>
                  <a:lnTo>
                    <a:pt x="263512" y="1435227"/>
                  </a:lnTo>
                  <a:lnTo>
                    <a:pt x="263512" y="1395704"/>
                  </a:lnTo>
                  <a:lnTo>
                    <a:pt x="462813" y="1395704"/>
                  </a:lnTo>
                  <a:lnTo>
                    <a:pt x="462813" y="1339926"/>
                  </a:lnTo>
                  <a:lnTo>
                    <a:pt x="342493" y="1320393"/>
                  </a:lnTo>
                  <a:lnTo>
                    <a:pt x="321488" y="1312392"/>
                  </a:lnTo>
                  <a:close/>
                </a:path>
                <a:path w="462914" h="1795779">
                  <a:moveTo>
                    <a:pt x="462813" y="1395704"/>
                  </a:moveTo>
                  <a:lnTo>
                    <a:pt x="263512" y="1395704"/>
                  </a:lnTo>
                  <a:lnTo>
                    <a:pt x="462813" y="1428584"/>
                  </a:lnTo>
                  <a:lnTo>
                    <a:pt x="462813" y="1395704"/>
                  </a:lnTo>
                  <a:close/>
                </a:path>
                <a:path w="462914" h="1795779">
                  <a:moveTo>
                    <a:pt x="344923" y="955103"/>
                  </a:moveTo>
                  <a:lnTo>
                    <a:pt x="107124" y="955103"/>
                  </a:lnTo>
                  <a:lnTo>
                    <a:pt x="159435" y="963079"/>
                  </a:lnTo>
                  <a:lnTo>
                    <a:pt x="159435" y="1077379"/>
                  </a:lnTo>
                  <a:lnTo>
                    <a:pt x="263512" y="1077379"/>
                  </a:lnTo>
                  <a:lnTo>
                    <a:pt x="263512" y="1030909"/>
                  </a:lnTo>
                  <a:lnTo>
                    <a:pt x="462813" y="1030909"/>
                  </a:lnTo>
                  <a:lnTo>
                    <a:pt x="462813" y="972972"/>
                  </a:lnTo>
                  <a:lnTo>
                    <a:pt x="344923" y="955103"/>
                  </a:lnTo>
                  <a:close/>
                </a:path>
                <a:path w="462914" h="1795779">
                  <a:moveTo>
                    <a:pt x="462813" y="1030909"/>
                  </a:moveTo>
                  <a:lnTo>
                    <a:pt x="263512" y="1030909"/>
                  </a:lnTo>
                  <a:lnTo>
                    <a:pt x="462813" y="1061618"/>
                  </a:lnTo>
                  <a:lnTo>
                    <a:pt x="462813" y="1030909"/>
                  </a:lnTo>
                  <a:close/>
                </a:path>
                <a:path w="462914" h="1795779">
                  <a:moveTo>
                    <a:pt x="338712" y="587743"/>
                  </a:moveTo>
                  <a:lnTo>
                    <a:pt x="107124" y="587743"/>
                  </a:lnTo>
                  <a:lnTo>
                    <a:pt x="159435" y="595147"/>
                  </a:lnTo>
                  <a:lnTo>
                    <a:pt x="159435" y="709422"/>
                  </a:lnTo>
                  <a:lnTo>
                    <a:pt x="263512" y="709422"/>
                  </a:lnTo>
                  <a:lnTo>
                    <a:pt x="263512" y="666140"/>
                  </a:lnTo>
                  <a:lnTo>
                    <a:pt x="462813" y="666140"/>
                  </a:lnTo>
                  <a:lnTo>
                    <a:pt x="462813" y="605993"/>
                  </a:lnTo>
                  <a:lnTo>
                    <a:pt x="342493" y="589102"/>
                  </a:lnTo>
                  <a:lnTo>
                    <a:pt x="338712" y="587743"/>
                  </a:lnTo>
                  <a:close/>
                </a:path>
                <a:path w="462914" h="1795779">
                  <a:moveTo>
                    <a:pt x="462813" y="666140"/>
                  </a:moveTo>
                  <a:lnTo>
                    <a:pt x="263512" y="666140"/>
                  </a:lnTo>
                  <a:lnTo>
                    <a:pt x="462813" y="694664"/>
                  </a:lnTo>
                  <a:lnTo>
                    <a:pt x="462813" y="666140"/>
                  </a:lnTo>
                  <a:close/>
                </a:path>
                <a:path w="462914" h="1795779">
                  <a:moveTo>
                    <a:pt x="451175" y="215353"/>
                  </a:moveTo>
                  <a:lnTo>
                    <a:pt x="107124" y="215353"/>
                  </a:lnTo>
                  <a:lnTo>
                    <a:pt x="159435" y="222161"/>
                  </a:lnTo>
                  <a:lnTo>
                    <a:pt x="159435" y="336435"/>
                  </a:lnTo>
                  <a:lnTo>
                    <a:pt x="263512" y="336435"/>
                  </a:lnTo>
                  <a:lnTo>
                    <a:pt x="263512" y="289737"/>
                  </a:lnTo>
                  <a:lnTo>
                    <a:pt x="462813" y="289737"/>
                  </a:lnTo>
                  <a:lnTo>
                    <a:pt x="462813" y="216852"/>
                  </a:lnTo>
                  <a:lnTo>
                    <a:pt x="451175" y="215353"/>
                  </a:lnTo>
                  <a:close/>
                </a:path>
                <a:path w="462914" h="1795779">
                  <a:moveTo>
                    <a:pt x="462813" y="289737"/>
                  </a:moveTo>
                  <a:lnTo>
                    <a:pt x="263512" y="289737"/>
                  </a:lnTo>
                  <a:lnTo>
                    <a:pt x="462813" y="316001"/>
                  </a:lnTo>
                  <a:lnTo>
                    <a:pt x="462813" y="289737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66361" y="2221700"/>
              <a:ext cx="462915" cy="1795780"/>
            </a:xfrm>
            <a:custGeom>
              <a:avLst/>
              <a:gdLst/>
              <a:ahLst/>
              <a:cxnLst/>
              <a:rect l="l" t="t" r="r" b="b"/>
              <a:pathLst>
                <a:path w="462914" h="1795779">
                  <a:moveTo>
                    <a:pt x="159435" y="336435"/>
                  </a:moveTo>
                  <a:lnTo>
                    <a:pt x="107124" y="329463"/>
                  </a:lnTo>
                  <a:lnTo>
                    <a:pt x="107124" y="215353"/>
                  </a:lnTo>
                  <a:lnTo>
                    <a:pt x="159435" y="222161"/>
                  </a:lnTo>
                  <a:lnTo>
                    <a:pt x="159435" y="336435"/>
                  </a:lnTo>
                  <a:close/>
                </a:path>
                <a:path w="462914" h="1795779">
                  <a:moveTo>
                    <a:pt x="159435" y="709422"/>
                  </a:moveTo>
                  <a:lnTo>
                    <a:pt x="107124" y="701852"/>
                  </a:lnTo>
                  <a:lnTo>
                    <a:pt x="107124" y="587743"/>
                  </a:lnTo>
                  <a:lnTo>
                    <a:pt x="159435" y="595147"/>
                  </a:lnTo>
                  <a:lnTo>
                    <a:pt x="159435" y="709422"/>
                  </a:lnTo>
                  <a:close/>
                </a:path>
                <a:path w="462914" h="1795779">
                  <a:moveTo>
                    <a:pt x="159435" y="1077379"/>
                  </a:moveTo>
                  <a:lnTo>
                    <a:pt x="107124" y="1069212"/>
                  </a:lnTo>
                  <a:lnTo>
                    <a:pt x="107124" y="955103"/>
                  </a:lnTo>
                  <a:lnTo>
                    <a:pt x="159435" y="963079"/>
                  </a:lnTo>
                  <a:lnTo>
                    <a:pt x="159435" y="1077379"/>
                  </a:lnTo>
                  <a:close/>
                </a:path>
                <a:path w="462914" h="1795779">
                  <a:moveTo>
                    <a:pt x="159435" y="1435227"/>
                  </a:moveTo>
                  <a:lnTo>
                    <a:pt x="107124" y="1426502"/>
                  </a:lnTo>
                  <a:lnTo>
                    <a:pt x="107124" y="1312392"/>
                  </a:lnTo>
                  <a:lnTo>
                    <a:pt x="159435" y="1320952"/>
                  </a:lnTo>
                  <a:lnTo>
                    <a:pt x="159435" y="1435227"/>
                  </a:lnTo>
                  <a:close/>
                </a:path>
                <a:path w="462914" h="1795779">
                  <a:moveTo>
                    <a:pt x="462813" y="316001"/>
                  </a:moveTo>
                  <a:lnTo>
                    <a:pt x="462813" y="216852"/>
                  </a:lnTo>
                  <a:lnTo>
                    <a:pt x="342493" y="201358"/>
                  </a:lnTo>
                  <a:lnTo>
                    <a:pt x="311727" y="190675"/>
                  </a:lnTo>
                  <a:lnTo>
                    <a:pt x="286624" y="169094"/>
                  </a:lnTo>
                  <a:lnTo>
                    <a:pt x="269711" y="139682"/>
                  </a:lnTo>
                  <a:lnTo>
                    <a:pt x="263512" y="105511"/>
                  </a:lnTo>
                  <a:lnTo>
                    <a:pt x="263512" y="32677"/>
                  </a:lnTo>
                  <a:lnTo>
                    <a:pt x="0" y="0"/>
                  </a:lnTo>
                  <a:lnTo>
                    <a:pt x="0" y="1714093"/>
                  </a:lnTo>
                  <a:lnTo>
                    <a:pt x="107124" y="1732953"/>
                  </a:lnTo>
                  <a:lnTo>
                    <a:pt x="107124" y="1679765"/>
                  </a:lnTo>
                  <a:lnTo>
                    <a:pt x="159435" y="1688871"/>
                  </a:lnTo>
                  <a:lnTo>
                    <a:pt x="159435" y="1742173"/>
                  </a:lnTo>
                  <a:lnTo>
                    <a:pt x="462813" y="1795551"/>
                  </a:lnTo>
                  <a:lnTo>
                    <a:pt x="462813" y="1706892"/>
                  </a:lnTo>
                  <a:lnTo>
                    <a:pt x="342493" y="1686039"/>
                  </a:lnTo>
                  <a:lnTo>
                    <a:pt x="311727" y="1673978"/>
                  </a:lnTo>
                  <a:lnTo>
                    <a:pt x="286624" y="1651284"/>
                  </a:lnTo>
                  <a:lnTo>
                    <a:pt x="269711" y="1621129"/>
                  </a:lnTo>
                  <a:lnTo>
                    <a:pt x="263512" y="1586687"/>
                  </a:lnTo>
                  <a:lnTo>
                    <a:pt x="263512" y="1395704"/>
                  </a:lnTo>
                  <a:lnTo>
                    <a:pt x="462813" y="1428584"/>
                  </a:lnTo>
                  <a:lnTo>
                    <a:pt x="462813" y="1339926"/>
                  </a:lnTo>
                  <a:lnTo>
                    <a:pt x="342493" y="1320393"/>
                  </a:lnTo>
                  <a:lnTo>
                    <a:pt x="286624" y="1286240"/>
                  </a:lnTo>
                  <a:lnTo>
                    <a:pt x="263512" y="1221892"/>
                  </a:lnTo>
                  <a:lnTo>
                    <a:pt x="263512" y="1030909"/>
                  </a:lnTo>
                  <a:lnTo>
                    <a:pt x="462813" y="1061618"/>
                  </a:lnTo>
                  <a:lnTo>
                    <a:pt x="462813" y="972972"/>
                  </a:lnTo>
                  <a:lnTo>
                    <a:pt x="342493" y="954735"/>
                  </a:lnTo>
                  <a:lnTo>
                    <a:pt x="286629" y="921210"/>
                  </a:lnTo>
                  <a:lnTo>
                    <a:pt x="263512" y="857110"/>
                  </a:lnTo>
                  <a:lnTo>
                    <a:pt x="263512" y="666140"/>
                  </a:lnTo>
                  <a:lnTo>
                    <a:pt x="462813" y="694664"/>
                  </a:lnTo>
                  <a:lnTo>
                    <a:pt x="462813" y="605993"/>
                  </a:lnTo>
                  <a:lnTo>
                    <a:pt x="342493" y="589102"/>
                  </a:lnTo>
                  <a:lnTo>
                    <a:pt x="286624" y="556164"/>
                  </a:lnTo>
                  <a:lnTo>
                    <a:pt x="263512" y="492328"/>
                  </a:lnTo>
                  <a:lnTo>
                    <a:pt x="263512" y="289737"/>
                  </a:lnTo>
                  <a:lnTo>
                    <a:pt x="462813" y="3160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00409" y="2288717"/>
              <a:ext cx="504825" cy="2020570"/>
            </a:xfrm>
            <a:custGeom>
              <a:avLst/>
              <a:gdLst/>
              <a:ahLst/>
              <a:cxnLst/>
              <a:rect l="l" t="t" r="r" b="b"/>
              <a:pathLst>
                <a:path w="504825" h="2020570">
                  <a:moveTo>
                    <a:pt x="504405" y="1881390"/>
                  </a:moveTo>
                  <a:lnTo>
                    <a:pt x="316344" y="1881390"/>
                  </a:lnTo>
                  <a:lnTo>
                    <a:pt x="370395" y="1891093"/>
                  </a:lnTo>
                  <a:lnTo>
                    <a:pt x="370395" y="1995614"/>
                  </a:lnTo>
                  <a:lnTo>
                    <a:pt x="504405" y="2020100"/>
                  </a:lnTo>
                  <a:lnTo>
                    <a:pt x="504405" y="1881390"/>
                  </a:lnTo>
                  <a:close/>
                </a:path>
                <a:path w="504825" h="2020570">
                  <a:moveTo>
                    <a:pt x="0" y="1797913"/>
                  </a:moveTo>
                  <a:lnTo>
                    <a:pt x="0" y="1927961"/>
                  </a:lnTo>
                  <a:lnTo>
                    <a:pt x="316344" y="1985746"/>
                  </a:lnTo>
                  <a:lnTo>
                    <a:pt x="316344" y="1881390"/>
                  </a:lnTo>
                  <a:lnTo>
                    <a:pt x="504405" y="1881390"/>
                  </a:lnTo>
                  <a:lnTo>
                    <a:pt x="504405" y="1819490"/>
                  </a:lnTo>
                  <a:lnTo>
                    <a:pt x="120827" y="1819490"/>
                  </a:lnTo>
                  <a:lnTo>
                    <a:pt x="0" y="1797913"/>
                  </a:lnTo>
                  <a:close/>
                </a:path>
                <a:path w="504825" h="2020570">
                  <a:moveTo>
                    <a:pt x="0" y="1432229"/>
                  </a:moveTo>
                  <a:lnTo>
                    <a:pt x="0" y="1524876"/>
                  </a:lnTo>
                  <a:lnTo>
                    <a:pt x="200736" y="1559115"/>
                  </a:lnTo>
                  <a:lnTo>
                    <a:pt x="200736" y="1747392"/>
                  </a:lnTo>
                  <a:lnTo>
                    <a:pt x="194444" y="1779903"/>
                  </a:lnTo>
                  <a:lnTo>
                    <a:pt x="177298" y="1804301"/>
                  </a:lnTo>
                  <a:lnTo>
                    <a:pt x="151894" y="1818269"/>
                  </a:lnTo>
                  <a:lnTo>
                    <a:pt x="120827" y="1819490"/>
                  </a:lnTo>
                  <a:lnTo>
                    <a:pt x="504405" y="1819490"/>
                  </a:lnTo>
                  <a:lnTo>
                    <a:pt x="504405" y="1633258"/>
                  </a:lnTo>
                  <a:lnTo>
                    <a:pt x="370395" y="1633258"/>
                  </a:lnTo>
                  <a:lnTo>
                    <a:pt x="316344" y="1623987"/>
                  </a:lnTo>
                  <a:lnTo>
                    <a:pt x="316344" y="1507997"/>
                  </a:lnTo>
                  <a:lnTo>
                    <a:pt x="504405" y="1507997"/>
                  </a:lnTo>
                  <a:lnTo>
                    <a:pt x="504405" y="1452511"/>
                  </a:lnTo>
                  <a:lnTo>
                    <a:pt x="120827" y="1452511"/>
                  </a:lnTo>
                  <a:lnTo>
                    <a:pt x="0" y="1432229"/>
                  </a:lnTo>
                  <a:close/>
                </a:path>
                <a:path w="504825" h="2020570">
                  <a:moveTo>
                    <a:pt x="504405" y="1507997"/>
                  </a:moveTo>
                  <a:lnTo>
                    <a:pt x="316344" y="1507997"/>
                  </a:lnTo>
                  <a:lnTo>
                    <a:pt x="370395" y="1517103"/>
                  </a:lnTo>
                  <a:lnTo>
                    <a:pt x="370395" y="1633258"/>
                  </a:lnTo>
                  <a:lnTo>
                    <a:pt x="504405" y="1633258"/>
                  </a:lnTo>
                  <a:lnTo>
                    <a:pt x="504405" y="1507997"/>
                  </a:lnTo>
                  <a:close/>
                </a:path>
                <a:path w="504825" h="2020570">
                  <a:moveTo>
                    <a:pt x="0" y="1066533"/>
                  </a:moveTo>
                  <a:lnTo>
                    <a:pt x="0" y="1159205"/>
                  </a:lnTo>
                  <a:lnTo>
                    <a:pt x="200736" y="1191234"/>
                  </a:lnTo>
                  <a:lnTo>
                    <a:pt x="200736" y="1379499"/>
                  </a:lnTo>
                  <a:lnTo>
                    <a:pt x="194444" y="1412063"/>
                  </a:lnTo>
                  <a:lnTo>
                    <a:pt x="177298" y="1436655"/>
                  </a:lnTo>
                  <a:lnTo>
                    <a:pt x="151894" y="1450922"/>
                  </a:lnTo>
                  <a:lnTo>
                    <a:pt x="120827" y="1452511"/>
                  </a:lnTo>
                  <a:lnTo>
                    <a:pt x="504405" y="1452511"/>
                  </a:lnTo>
                  <a:lnTo>
                    <a:pt x="504405" y="1269517"/>
                  </a:lnTo>
                  <a:lnTo>
                    <a:pt x="370395" y="1269517"/>
                  </a:lnTo>
                  <a:lnTo>
                    <a:pt x="316344" y="1260805"/>
                  </a:lnTo>
                  <a:lnTo>
                    <a:pt x="316344" y="1144828"/>
                  </a:lnTo>
                  <a:lnTo>
                    <a:pt x="504405" y="1144828"/>
                  </a:lnTo>
                  <a:lnTo>
                    <a:pt x="504405" y="1085507"/>
                  </a:lnTo>
                  <a:lnTo>
                    <a:pt x="120827" y="1085507"/>
                  </a:lnTo>
                  <a:lnTo>
                    <a:pt x="0" y="1066533"/>
                  </a:lnTo>
                  <a:close/>
                </a:path>
                <a:path w="504825" h="2020570">
                  <a:moveTo>
                    <a:pt x="504405" y="1144828"/>
                  </a:moveTo>
                  <a:lnTo>
                    <a:pt x="316344" y="1144828"/>
                  </a:lnTo>
                  <a:lnTo>
                    <a:pt x="370395" y="1153350"/>
                  </a:lnTo>
                  <a:lnTo>
                    <a:pt x="370395" y="1269517"/>
                  </a:lnTo>
                  <a:lnTo>
                    <a:pt x="504405" y="1269517"/>
                  </a:lnTo>
                  <a:lnTo>
                    <a:pt x="504405" y="1144828"/>
                  </a:lnTo>
                  <a:close/>
                </a:path>
                <a:path w="504825" h="2020570">
                  <a:moveTo>
                    <a:pt x="0" y="700887"/>
                  </a:moveTo>
                  <a:lnTo>
                    <a:pt x="0" y="793508"/>
                  </a:lnTo>
                  <a:lnTo>
                    <a:pt x="200736" y="823340"/>
                  </a:lnTo>
                  <a:lnTo>
                    <a:pt x="200736" y="1011605"/>
                  </a:lnTo>
                  <a:lnTo>
                    <a:pt x="194444" y="1044255"/>
                  </a:lnTo>
                  <a:lnTo>
                    <a:pt x="177298" y="1069035"/>
                  </a:lnTo>
                  <a:lnTo>
                    <a:pt x="151894" y="1083575"/>
                  </a:lnTo>
                  <a:lnTo>
                    <a:pt x="120827" y="1085507"/>
                  </a:lnTo>
                  <a:lnTo>
                    <a:pt x="504405" y="1085507"/>
                  </a:lnTo>
                  <a:lnTo>
                    <a:pt x="504405" y="895540"/>
                  </a:lnTo>
                  <a:lnTo>
                    <a:pt x="370395" y="895540"/>
                  </a:lnTo>
                  <a:lnTo>
                    <a:pt x="316344" y="887412"/>
                  </a:lnTo>
                  <a:lnTo>
                    <a:pt x="316344" y="771436"/>
                  </a:lnTo>
                  <a:lnTo>
                    <a:pt x="504405" y="771436"/>
                  </a:lnTo>
                  <a:lnTo>
                    <a:pt x="504405" y="718502"/>
                  </a:lnTo>
                  <a:lnTo>
                    <a:pt x="120827" y="718502"/>
                  </a:lnTo>
                  <a:lnTo>
                    <a:pt x="0" y="700887"/>
                  </a:lnTo>
                  <a:close/>
                </a:path>
                <a:path w="504825" h="2020570">
                  <a:moveTo>
                    <a:pt x="504405" y="771436"/>
                  </a:moveTo>
                  <a:lnTo>
                    <a:pt x="316344" y="771436"/>
                  </a:lnTo>
                  <a:lnTo>
                    <a:pt x="370395" y="779360"/>
                  </a:lnTo>
                  <a:lnTo>
                    <a:pt x="370395" y="895540"/>
                  </a:lnTo>
                  <a:lnTo>
                    <a:pt x="504405" y="895540"/>
                  </a:lnTo>
                  <a:lnTo>
                    <a:pt x="504405" y="771436"/>
                  </a:lnTo>
                  <a:close/>
                </a:path>
                <a:path w="504825" h="2020570">
                  <a:moveTo>
                    <a:pt x="0" y="335203"/>
                  </a:moveTo>
                  <a:lnTo>
                    <a:pt x="0" y="427824"/>
                  </a:lnTo>
                  <a:lnTo>
                    <a:pt x="200736" y="455447"/>
                  </a:lnTo>
                  <a:lnTo>
                    <a:pt x="200736" y="643724"/>
                  </a:lnTo>
                  <a:lnTo>
                    <a:pt x="194440" y="676434"/>
                  </a:lnTo>
                  <a:lnTo>
                    <a:pt x="177288" y="701406"/>
                  </a:lnTo>
                  <a:lnTo>
                    <a:pt x="151883" y="716232"/>
                  </a:lnTo>
                  <a:lnTo>
                    <a:pt x="120827" y="718502"/>
                  </a:lnTo>
                  <a:lnTo>
                    <a:pt x="504405" y="718502"/>
                  </a:lnTo>
                  <a:lnTo>
                    <a:pt x="504405" y="516420"/>
                  </a:lnTo>
                  <a:lnTo>
                    <a:pt x="370395" y="516420"/>
                  </a:lnTo>
                  <a:lnTo>
                    <a:pt x="316344" y="508914"/>
                  </a:lnTo>
                  <a:lnTo>
                    <a:pt x="316344" y="392937"/>
                  </a:lnTo>
                  <a:lnTo>
                    <a:pt x="504405" y="392937"/>
                  </a:lnTo>
                  <a:lnTo>
                    <a:pt x="504405" y="351497"/>
                  </a:lnTo>
                  <a:lnTo>
                    <a:pt x="120827" y="351497"/>
                  </a:lnTo>
                  <a:lnTo>
                    <a:pt x="0" y="335203"/>
                  </a:lnTo>
                  <a:close/>
                </a:path>
                <a:path w="504825" h="2020570">
                  <a:moveTo>
                    <a:pt x="504405" y="392937"/>
                  </a:moveTo>
                  <a:lnTo>
                    <a:pt x="316344" y="392937"/>
                  </a:lnTo>
                  <a:lnTo>
                    <a:pt x="370395" y="400240"/>
                  </a:lnTo>
                  <a:lnTo>
                    <a:pt x="370395" y="516420"/>
                  </a:lnTo>
                  <a:lnTo>
                    <a:pt x="504405" y="516420"/>
                  </a:lnTo>
                  <a:lnTo>
                    <a:pt x="504405" y="392937"/>
                  </a:lnTo>
                  <a:close/>
                </a:path>
                <a:path w="504825" h="2020570">
                  <a:moveTo>
                    <a:pt x="233641" y="0"/>
                  </a:moveTo>
                  <a:lnTo>
                    <a:pt x="200736" y="31394"/>
                  </a:lnTo>
                  <a:lnTo>
                    <a:pt x="200736" y="275843"/>
                  </a:lnTo>
                  <a:lnTo>
                    <a:pt x="194440" y="308628"/>
                  </a:lnTo>
                  <a:lnTo>
                    <a:pt x="177288" y="333787"/>
                  </a:lnTo>
                  <a:lnTo>
                    <a:pt x="151883" y="348888"/>
                  </a:lnTo>
                  <a:lnTo>
                    <a:pt x="120827" y="351497"/>
                  </a:lnTo>
                  <a:lnTo>
                    <a:pt x="504405" y="351497"/>
                  </a:lnTo>
                  <a:lnTo>
                    <a:pt x="504405" y="33540"/>
                  </a:lnTo>
                  <a:lnTo>
                    <a:pt x="23364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00409" y="2288717"/>
              <a:ext cx="504825" cy="2020570"/>
            </a:xfrm>
            <a:custGeom>
              <a:avLst/>
              <a:gdLst/>
              <a:ahLst/>
              <a:cxnLst/>
              <a:rect l="l" t="t" r="r" b="b"/>
              <a:pathLst>
                <a:path w="504825" h="2020570">
                  <a:moveTo>
                    <a:pt x="370395" y="1633258"/>
                  </a:moveTo>
                  <a:lnTo>
                    <a:pt x="370395" y="1517103"/>
                  </a:lnTo>
                  <a:lnTo>
                    <a:pt x="316344" y="1507997"/>
                  </a:lnTo>
                  <a:lnTo>
                    <a:pt x="316344" y="1623987"/>
                  </a:lnTo>
                  <a:lnTo>
                    <a:pt x="370395" y="1633258"/>
                  </a:lnTo>
                  <a:close/>
                </a:path>
                <a:path w="504825" h="2020570">
                  <a:moveTo>
                    <a:pt x="370395" y="1269517"/>
                  </a:moveTo>
                  <a:lnTo>
                    <a:pt x="370395" y="1153350"/>
                  </a:lnTo>
                  <a:lnTo>
                    <a:pt x="316344" y="1144828"/>
                  </a:lnTo>
                  <a:lnTo>
                    <a:pt x="316344" y="1260805"/>
                  </a:lnTo>
                  <a:lnTo>
                    <a:pt x="370395" y="1269517"/>
                  </a:lnTo>
                  <a:close/>
                </a:path>
                <a:path w="504825" h="2020570">
                  <a:moveTo>
                    <a:pt x="370395" y="895540"/>
                  </a:moveTo>
                  <a:lnTo>
                    <a:pt x="370395" y="779360"/>
                  </a:lnTo>
                  <a:lnTo>
                    <a:pt x="316344" y="771436"/>
                  </a:lnTo>
                  <a:lnTo>
                    <a:pt x="316344" y="887412"/>
                  </a:lnTo>
                  <a:lnTo>
                    <a:pt x="370395" y="895540"/>
                  </a:lnTo>
                  <a:close/>
                </a:path>
                <a:path w="504825" h="2020570">
                  <a:moveTo>
                    <a:pt x="370395" y="516420"/>
                  </a:moveTo>
                  <a:lnTo>
                    <a:pt x="370395" y="400240"/>
                  </a:lnTo>
                  <a:lnTo>
                    <a:pt x="316344" y="392937"/>
                  </a:lnTo>
                  <a:lnTo>
                    <a:pt x="316344" y="508914"/>
                  </a:lnTo>
                  <a:lnTo>
                    <a:pt x="370395" y="516420"/>
                  </a:lnTo>
                  <a:close/>
                </a:path>
                <a:path w="504825" h="2020570">
                  <a:moveTo>
                    <a:pt x="504405" y="33540"/>
                  </a:moveTo>
                  <a:lnTo>
                    <a:pt x="504405" y="2020100"/>
                  </a:lnTo>
                  <a:lnTo>
                    <a:pt x="370395" y="1995614"/>
                  </a:lnTo>
                  <a:lnTo>
                    <a:pt x="370395" y="1891093"/>
                  </a:lnTo>
                  <a:lnTo>
                    <a:pt x="316344" y="1881390"/>
                  </a:lnTo>
                  <a:lnTo>
                    <a:pt x="316344" y="1985746"/>
                  </a:lnTo>
                  <a:lnTo>
                    <a:pt x="0" y="1927961"/>
                  </a:lnTo>
                  <a:lnTo>
                    <a:pt x="0" y="1797913"/>
                  </a:lnTo>
                  <a:lnTo>
                    <a:pt x="120827" y="1819490"/>
                  </a:lnTo>
                  <a:lnTo>
                    <a:pt x="151894" y="1818269"/>
                  </a:lnTo>
                  <a:lnTo>
                    <a:pt x="177298" y="1804301"/>
                  </a:lnTo>
                  <a:lnTo>
                    <a:pt x="194444" y="1779903"/>
                  </a:lnTo>
                  <a:lnTo>
                    <a:pt x="200736" y="1747392"/>
                  </a:lnTo>
                  <a:lnTo>
                    <a:pt x="200736" y="1559115"/>
                  </a:lnTo>
                  <a:lnTo>
                    <a:pt x="0" y="1524876"/>
                  </a:lnTo>
                  <a:lnTo>
                    <a:pt x="0" y="1432229"/>
                  </a:lnTo>
                  <a:lnTo>
                    <a:pt x="120827" y="1452511"/>
                  </a:lnTo>
                  <a:lnTo>
                    <a:pt x="151894" y="1450922"/>
                  </a:lnTo>
                  <a:lnTo>
                    <a:pt x="177298" y="1436655"/>
                  </a:lnTo>
                  <a:lnTo>
                    <a:pt x="194444" y="1412063"/>
                  </a:lnTo>
                  <a:lnTo>
                    <a:pt x="200736" y="1379499"/>
                  </a:lnTo>
                  <a:lnTo>
                    <a:pt x="200736" y="1191234"/>
                  </a:lnTo>
                  <a:lnTo>
                    <a:pt x="0" y="1159205"/>
                  </a:lnTo>
                  <a:lnTo>
                    <a:pt x="0" y="1066533"/>
                  </a:lnTo>
                  <a:lnTo>
                    <a:pt x="120827" y="1085507"/>
                  </a:lnTo>
                  <a:lnTo>
                    <a:pt x="151894" y="1083575"/>
                  </a:lnTo>
                  <a:lnTo>
                    <a:pt x="177298" y="1069035"/>
                  </a:lnTo>
                  <a:lnTo>
                    <a:pt x="194444" y="1044255"/>
                  </a:lnTo>
                  <a:lnTo>
                    <a:pt x="200736" y="1011605"/>
                  </a:lnTo>
                  <a:lnTo>
                    <a:pt x="200736" y="823340"/>
                  </a:lnTo>
                  <a:lnTo>
                    <a:pt x="0" y="793508"/>
                  </a:lnTo>
                  <a:lnTo>
                    <a:pt x="0" y="700887"/>
                  </a:lnTo>
                  <a:lnTo>
                    <a:pt x="120827" y="718502"/>
                  </a:lnTo>
                  <a:lnTo>
                    <a:pt x="151883" y="716232"/>
                  </a:lnTo>
                  <a:lnTo>
                    <a:pt x="177288" y="701406"/>
                  </a:lnTo>
                  <a:lnTo>
                    <a:pt x="194440" y="676434"/>
                  </a:lnTo>
                  <a:lnTo>
                    <a:pt x="200736" y="643724"/>
                  </a:lnTo>
                  <a:lnTo>
                    <a:pt x="200736" y="455447"/>
                  </a:lnTo>
                  <a:lnTo>
                    <a:pt x="0" y="427824"/>
                  </a:lnTo>
                  <a:lnTo>
                    <a:pt x="0" y="335203"/>
                  </a:lnTo>
                  <a:lnTo>
                    <a:pt x="120827" y="351497"/>
                  </a:lnTo>
                  <a:lnTo>
                    <a:pt x="151883" y="348888"/>
                  </a:lnTo>
                  <a:lnTo>
                    <a:pt x="177288" y="333787"/>
                  </a:lnTo>
                  <a:lnTo>
                    <a:pt x="194440" y="308628"/>
                  </a:lnTo>
                  <a:lnTo>
                    <a:pt x="200736" y="275843"/>
                  </a:lnTo>
                  <a:lnTo>
                    <a:pt x="200736" y="31394"/>
                  </a:lnTo>
                  <a:lnTo>
                    <a:pt x="233641" y="0"/>
                  </a:lnTo>
                  <a:lnTo>
                    <a:pt x="504405" y="335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53801" y="2317991"/>
              <a:ext cx="97155" cy="1826895"/>
            </a:xfrm>
            <a:custGeom>
              <a:avLst/>
              <a:gdLst/>
              <a:ahLst/>
              <a:cxnLst/>
              <a:rect l="l" t="t" r="r" b="b"/>
              <a:pathLst>
                <a:path w="97154" h="1826895">
                  <a:moveTo>
                    <a:pt x="0" y="0"/>
                  </a:moveTo>
                  <a:lnTo>
                    <a:pt x="0" y="1808632"/>
                  </a:lnTo>
                  <a:lnTo>
                    <a:pt x="96647" y="1826298"/>
                  </a:lnTo>
                  <a:lnTo>
                    <a:pt x="96647" y="123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53801" y="2317991"/>
              <a:ext cx="97155" cy="1826895"/>
            </a:xfrm>
            <a:custGeom>
              <a:avLst/>
              <a:gdLst/>
              <a:ahLst/>
              <a:cxnLst/>
              <a:rect l="l" t="t" r="r" b="b"/>
              <a:pathLst>
                <a:path w="97154" h="1826895">
                  <a:moveTo>
                    <a:pt x="96647" y="12344"/>
                  </a:moveTo>
                  <a:lnTo>
                    <a:pt x="96647" y="1826298"/>
                  </a:lnTo>
                  <a:lnTo>
                    <a:pt x="0" y="1808632"/>
                  </a:lnTo>
                  <a:lnTo>
                    <a:pt x="0" y="0"/>
                  </a:lnTo>
                  <a:lnTo>
                    <a:pt x="96647" y="1234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22928" y="2349881"/>
              <a:ext cx="97790" cy="1840864"/>
            </a:xfrm>
            <a:custGeom>
              <a:avLst/>
              <a:gdLst/>
              <a:ahLst/>
              <a:cxnLst/>
              <a:rect l="l" t="t" r="r" b="b"/>
              <a:pathLst>
                <a:path w="97789" h="1840864">
                  <a:moveTo>
                    <a:pt x="0" y="0"/>
                  </a:moveTo>
                  <a:lnTo>
                    <a:pt x="0" y="1822386"/>
                  </a:lnTo>
                  <a:lnTo>
                    <a:pt x="97599" y="1840344"/>
                  </a:lnTo>
                  <a:lnTo>
                    <a:pt x="97599" y="12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22928" y="2349881"/>
              <a:ext cx="97790" cy="1840864"/>
            </a:xfrm>
            <a:custGeom>
              <a:avLst/>
              <a:gdLst/>
              <a:ahLst/>
              <a:cxnLst/>
              <a:rect l="l" t="t" r="r" b="b"/>
              <a:pathLst>
                <a:path w="97789" h="1840864">
                  <a:moveTo>
                    <a:pt x="97599" y="12547"/>
                  </a:moveTo>
                  <a:lnTo>
                    <a:pt x="97599" y="1840344"/>
                  </a:lnTo>
                  <a:lnTo>
                    <a:pt x="0" y="1822386"/>
                  </a:lnTo>
                  <a:lnTo>
                    <a:pt x="0" y="0"/>
                  </a:lnTo>
                  <a:lnTo>
                    <a:pt x="97599" y="125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20552" y="2333040"/>
              <a:ext cx="44450" cy="1857375"/>
            </a:xfrm>
            <a:custGeom>
              <a:avLst/>
              <a:gdLst/>
              <a:ahLst/>
              <a:cxnLst/>
              <a:rect l="l" t="t" r="r" b="b"/>
              <a:pathLst>
                <a:path w="44450" h="1857375">
                  <a:moveTo>
                    <a:pt x="43980" y="0"/>
                  </a:moveTo>
                  <a:lnTo>
                    <a:pt x="0" y="29413"/>
                  </a:lnTo>
                  <a:lnTo>
                    <a:pt x="0" y="1857248"/>
                  </a:lnTo>
                  <a:lnTo>
                    <a:pt x="43980" y="1815122"/>
                  </a:lnTo>
                  <a:lnTo>
                    <a:pt x="439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20552" y="2333040"/>
              <a:ext cx="44450" cy="1857375"/>
            </a:xfrm>
            <a:custGeom>
              <a:avLst/>
              <a:gdLst/>
              <a:ahLst/>
              <a:cxnLst/>
              <a:rect l="l" t="t" r="r" b="b"/>
              <a:pathLst>
                <a:path w="44450" h="1857375">
                  <a:moveTo>
                    <a:pt x="0" y="29413"/>
                  </a:moveTo>
                  <a:lnTo>
                    <a:pt x="0" y="1857248"/>
                  </a:lnTo>
                  <a:lnTo>
                    <a:pt x="43980" y="1815122"/>
                  </a:lnTo>
                  <a:lnTo>
                    <a:pt x="43980" y="0"/>
                  </a:lnTo>
                  <a:lnTo>
                    <a:pt x="0" y="2941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52848" y="3566172"/>
              <a:ext cx="45085" cy="109220"/>
            </a:xfrm>
            <a:custGeom>
              <a:avLst/>
              <a:gdLst/>
              <a:ahLst/>
              <a:cxnLst/>
              <a:rect l="l" t="t" r="r" b="b"/>
              <a:pathLst>
                <a:path w="45085" h="109220">
                  <a:moveTo>
                    <a:pt x="6781" y="0"/>
                  </a:moveTo>
                  <a:lnTo>
                    <a:pt x="0" y="5956"/>
                  </a:lnTo>
                  <a:lnTo>
                    <a:pt x="21704" y="108813"/>
                  </a:lnTo>
                  <a:lnTo>
                    <a:pt x="44678" y="88163"/>
                  </a:lnTo>
                  <a:lnTo>
                    <a:pt x="678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52848" y="3566172"/>
              <a:ext cx="45085" cy="109220"/>
            </a:xfrm>
            <a:custGeom>
              <a:avLst/>
              <a:gdLst/>
              <a:ahLst/>
              <a:cxnLst/>
              <a:rect l="l" t="t" r="r" b="b"/>
              <a:pathLst>
                <a:path w="45085" h="109220">
                  <a:moveTo>
                    <a:pt x="6781" y="0"/>
                  </a:moveTo>
                  <a:lnTo>
                    <a:pt x="44678" y="88163"/>
                  </a:lnTo>
                  <a:lnTo>
                    <a:pt x="21704" y="108813"/>
                  </a:lnTo>
                  <a:lnTo>
                    <a:pt x="0" y="5956"/>
                  </a:lnTo>
                  <a:lnTo>
                    <a:pt x="678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52848" y="2471623"/>
              <a:ext cx="45085" cy="103505"/>
            </a:xfrm>
            <a:custGeom>
              <a:avLst/>
              <a:gdLst/>
              <a:ahLst/>
              <a:cxnLst/>
              <a:rect l="l" t="t" r="r" b="b"/>
              <a:pathLst>
                <a:path w="45085" h="103505">
                  <a:moveTo>
                    <a:pt x="6781" y="0"/>
                  </a:moveTo>
                  <a:lnTo>
                    <a:pt x="0" y="4762"/>
                  </a:lnTo>
                  <a:lnTo>
                    <a:pt x="21691" y="103466"/>
                  </a:lnTo>
                  <a:lnTo>
                    <a:pt x="44678" y="86918"/>
                  </a:lnTo>
                  <a:lnTo>
                    <a:pt x="678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52848" y="2471623"/>
              <a:ext cx="45085" cy="103505"/>
            </a:xfrm>
            <a:custGeom>
              <a:avLst/>
              <a:gdLst/>
              <a:ahLst/>
              <a:cxnLst/>
              <a:rect l="l" t="t" r="r" b="b"/>
              <a:pathLst>
                <a:path w="45085" h="103505">
                  <a:moveTo>
                    <a:pt x="6781" y="0"/>
                  </a:moveTo>
                  <a:lnTo>
                    <a:pt x="44678" y="86918"/>
                  </a:lnTo>
                  <a:lnTo>
                    <a:pt x="21691" y="103466"/>
                  </a:lnTo>
                  <a:lnTo>
                    <a:pt x="0" y="4762"/>
                  </a:lnTo>
                  <a:lnTo>
                    <a:pt x="678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52848" y="2844025"/>
              <a:ext cx="45085" cy="105410"/>
            </a:xfrm>
            <a:custGeom>
              <a:avLst/>
              <a:gdLst/>
              <a:ahLst/>
              <a:cxnLst/>
              <a:rect l="l" t="t" r="r" b="b"/>
              <a:pathLst>
                <a:path w="45085" h="105410">
                  <a:moveTo>
                    <a:pt x="6781" y="0"/>
                  </a:moveTo>
                  <a:lnTo>
                    <a:pt x="0" y="5156"/>
                  </a:lnTo>
                  <a:lnTo>
                    <a:pt x="21691" y="105283"/>
                  </a:lnTo>
                  <a:lnTo>
                    <a:pt x="44678" y="87350"/>
                  </a:lnTo>
                  <a:lnTo>
                    <a:pt x="678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52848" y="2844025"/>
              <a:ext cx="45085" cy="105410"/>
            </a:xfrm>
            <a:custGeom>
              <a:avLst/>
              <a:gdLst/>
              <a:ahLst/>
              <a:cxnLst/>
              <a:rect l="l" t="t" r="r" b="b"/>
              <a:pathLst>
                <a:path w="45085" h="105410">
                  <a:moveTo>
                    <a:pt x="6781" y="0"/>
                  </a:moveTo>
                  <a:lnTo>
                    <a:pt x="44678" y="87350"/>
                  </a:lnTo>
                  <a:lnTo>
                    <a:pt x="21691" y="105283"/>
                  </a:lnTo>
                  <a:lnTo>
                    <a:pt x="0" y="5156"/>
                  </a:lnTo>
                  <a:lnTo>
                    <a:pt x="678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48772" y="2440609"/>
              <a:ext cx="48260" cy="19685"/>
            </a:xfrm>
            <a:custGeom>
              <a:avLst/>
              <a:gdLst/>
              <a:ahLst/>
              <a:cxnLst/>
              <a:rect l="l" t="t" r="r" b="b"/>
              <a:pathLst>
                <a:path w="48260" h="19685">
                  <a:moveTo>
                    <a:pt x="23050" y="0"/>
                  </a:moveTo>
                  <a:lnTo>
                    <a:pt x="0" y="16090"/>
                  </a:lnTo>
                  <a:lnTo>
                    <a:pt x="24904" y="19354"/>
                  </a:lnTo>
                  <a:lnTo>
                    <a:pt x="47891" y="3225"/>
                  </a:lnTo>
                  <a:lnTo>
                    <a:pt x="2305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348772" y="2440609"/>
              <a:ext cx="48260" cy="19685"/>
            </a:xfrm>
            <a:custGeom>
              <a:avLst/>
              <a:gdLst/>
              <a:ahLst/>
              <a:cxnLst/>
              <a:rect l="l" t="t" r="r" b="b"/>
              <a:pathLst>
                <a:path w="48260" h="19685">
                  <a:moveTo>
                    <a:pt x="24904" y="19354"/>
                  </a:moveTo>
                  <a:lnTo>
                    <a:pt x="47891" y="3225"/>
                  </a:lnTo>
                  <a:lnTo>
                    <a:pt x="23050" y="0"/>
                  </a:lnTo>
                  <a:lnTo>
                    <a:pt x="0" y="16090"/>
                  </a:lnTo>
                  <a:lnTo>
                    <a:pt x="24904" y="1935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48784" y="3535629"/>
              <a:ext cx="48260" cy="24765"/>
            </a:xfrm>
            <a:custGeom>
              <a:avLst/>
              <a:gdLst/>
              <a:ahLst/>
              <a:cxnLst/>
              <a:rect l="l" t="t" r="r" b="b"/>
              <a:pathLst>
                <a:path w="48260" h="24764">
                  <a:moveTo>
                    <a:pt x="23037" y="0"/>
                  </a:moveTo>
                  <a:lnTo>
                    <a:pt x="0" y="20180"/>
                  </a:lnTo>
                  <a:lnTo>
                    <a:pt x="24892" y="24269"/>
                  </a:lnTo>
                  <a:lnTo>
                    <a:pt x="47879" y="4051"/>
                  </a:lnTo>
                  <a:lnTo>
                    <a:pt x="2303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48784" y="3535629"/>
              <a:ext cx="48260" cy="24765"/>
            </a:xfrm>
            <a:custGeom>
              <a:avLst/>
              <a:gdLst/>
              <a:ahLst/>
              <a:cxnLst/>
              <a:rect l="l" t="t" r="r" b="b"/>
              <a:pathLst>
                <a:path w="48260" h="24764">
                  <a:moveTo>
                    <a:pt x="24892" y="24269"/>
                  </a:moveTo>
                  <a:lnTo>
                    <a:pt x="47879" y="4051"/>
                  </a:lnTo>
                  <a:lnTo>
                    <a:pt x="23037" y="0"/>
                  </a:lnTo>
                  <a:lnTo>
                    <a:pt x="0" y="20180"/>
                  </a:lnTo>
                  <a:lnTo>
                    <a:pt x="24892" y="242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48772" y="2813164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89">
                  <a:moveTo>
                    <a:pt x="23050" y="0"/>
                  </a:moveTo>
                  <a:lnTo>
                    <a:pt x="0" y="17487"/>
                  </a:lnTo>
                  <a:lnTo>
                    <a:pt x="24904" y="21018"/>
                  </a:lnTo>
                  <a:lnTo>
                    <a:pt x="47891" y="3505"/>
                  </a:lnTo>
                  <a:lnTo>
                    <a:pt x="2305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48772" y="2813164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89">
                  <a:moveTo>
                    <a:pt x="24904" y="21018"/>
                  </a:moveTo>
                  <a:lnTo>
                    <a:pt x="47891" y="3505"/>
                  </a:lnTo>
                  <a:lnTo>
                    <a:pt x="23050" y="0"/>
                  </a:lnTo>
                  <a:lnTo>
                    <a:pt x="0" y="17487"/>
                  </a:lnTo>
                  <a:lnTo>
                    <a:pt x="24904" y="2101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74413" y="3540188"/>
              <a:ext cx="23495" cy="135255"/>
            </a:xfrm>
            <a:custGeom>
              <a:avLst/>
              <a:gdLst/>
              <a:ahLst/>
              <a:cxnLst/>
              <a:rect l="l" t="t" r="r" b="b"/>
              <a:pathLst>
                <a:path w="23495" h="135254">
                  <a:moveTo>
                    <a:pt x="22987" y="0"/>
                  </a:moveTo>
                  <a:lnTo>
                    <a:pt x="0" y="20231"/>
                  </a:lnTo>
                  <a:lnTo>
                    <a:pt x="0" y="134899"/>
                  </a:lnTo>
                  <a:lnTo>
                    <a:pt x="22987" y="114261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74413" y="3540188"/>
              <a:ext cx="23495" cy="135255"/>
            </a:xfrm>
            <a:custGeom>
              <a:avLst/>
              <a:gdLst/>
              <a:ahLst/>
              <a:cxnLst/>
              <a:rect l="l" t="t" r="r" b="b"/>
              <a:pathLst>
                <a:path w="23495" h="135254">
                  <a:moveTo>
                    <a:pt x="22987" y="0"/>
                  </a:moveTo>
                  <a:lnTo>
                    <a:pt x="22987" y="114261"/>
                  </a:lnTo>
                  <a:lnTo>
                    <a:pt x="0" y="134899"/>
                  </a:lnTo>
                  <a:lnTo>
                    <a:pt x="0" y="20231"/>
                  </a:lnTo>
                  <a:lnTo>
                    <a:pt x="22987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74413" y="2444343"/>
              <a:ext cx="23495" cy="130810"/>
            </a:xfrm>
            <a:custGeom>
              <a:avLst/>
              <a:gdLst/>
              <a:ahLst/>
              <a:cxnLst/>
              <a:rect l="l" t="t" r="r" b="b"/>
              <a:pathLst>
                <a:path w="23495" h="130810">
                  <a:moveTo>
                    <a:pt x="22987" y="0"/>
                  </a:moveTo>
                  <a:lnTo>
                    <a:pt x="0" y="16116"/>
                  </a:lnTo>
                  <a:lnTo>
                    <a:pt x="0" y="130797"/>
                  </a:lnTo>
                  <a:lnTo>
                    <a:pt x="22987" y="114249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74413" y="2444343"/>
              <a:ext cx="23495" cy="130810"/>
            </a:xfrm>
            <a:custGeom>
              <a:avLst/>
              <a:gdLst/>
              <a:ahLst/>
              <a:cxnLst/>
              <a:rect l="l" t="t" r="r" b="b"/>
              <a:pathLst>
                <a:path w="23495" h="130810">
                  <a:moveTo>
                    <a:pt x="22987" y="0"/>
                  </a:moveTo>
                  <a:lnTo>
                    <a:pt x="22987" y="114249"/>
                  </a:lnTo>
                  <a:lnTo>
                    <a:pt x="0" y="130797"/>
                  </a:lnTo>
                  <a:lnTo>
                    <a:pt x="0" y="16116"/>
                  </a:lnTo>
                  <a:lnTo>
                    <a:pt x="2298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74413" y="2817177"/>
              <a:ext cx="23495" cy="132715"/>
            </a:xfrm>
            <a:custGeom>
              <a:avLst/>
              <a:gdLst/>
              <a:ahLst/>
              <a:cxnLst/>
              <a:rect l="l" t="t" r="r" b="b"/>
              <a:pathLst>
                <a:path w="23495" h="132714">
                  <a:moveTo>
                    <a:pt x="22987" y="0"/>
                  </a:moveTo>
                  <a:lnTo>
                    <a:pt x="0" y="17525"/>
                  </a:lnTo>
                  <a:lnTo>
                    <a:pt x="0" y="132206"/>
                  </a:lnTo>
                  <a:lnTo>
                    <a:pt x="22987" y="114261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74413" y="2817177"/>
              <a:ext cx="23495" cy="132715"/>
            </a:xfrm>
            <a:custGeom>
              <a:avLst/>
              <a:gdLst/>
              <a:ahLst/>
              <a:cxnLst/>
              <a:rect l="l" t="t" r="r" b="b"/>
              <a:pathLst>
                <a:path w="23495" h="132714">
                  <a:moveTo>
                    <a:pt x="22987" y="0"/>
                  </a:moveTo>
                  <a:lnTo>
                    <a:pt x="22987" y="114261"/>
                  </a:lnTo>
                  <a:lnTo>
                    <a:pt x="0" y="132206"/>
                  </a:lnTo>
                  <a:lnTo>
                    <a:pt x="0" y="17525"/>
                  </a:lnTo>
                  <a:lnTo>
                    <a:pt x="22987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374591" y="2931426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89">
                  <a:moveTo>
                    <a:pt x="22987" y="0"/>
                  </a:moveTo>
                  <a:lnTo>
                    <a:pt x="0" y="17945"/>
                  </a:lnTo>
                  <a:lnTo>
                    <a:pt x="24955" y="21577"/>
                  </a:lnTo>
                  <a:lnTo>
                    <a:pt x="47853" y="3606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374591" y="2931426"/>
              <a:ext cx="48260" cy="21590"/>
            </a:xfrm>
            <a:custGeom>
              <a:avLst/>
              <a:gdLst/>
              <a:ahLst/>
              <a:cxnLst/>
              <a:rect l="l" t="t" r="r" b="b"/>
              <a:pathLst>
                <a:path w="48260" h="21589">
                  <a:moveTo>
                    <a:pt x="24955" y="21577"/>
                  </a:moveTo>
                  <a:lnTo>
                    <a:pt x="47853" y="3606"/>
                  </a:lnTo>
                  <a:lnTo>
                    <a:pt x="22987" y="0"/>
                  </a:lnTo>
                  <a:lnTo>
                    <a:pt x="0" y="17945"/>
                  </a:lnTo>
                  <a:lnTo>
                    <a:pt x="24955" y="2157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74591" y="3654450"/>
              <a:ext cx="48260" cy="25400"/>
            </a:xfrm>
            <a:custGeom>
              <a:avLst/>
              <a:gdLst/>
              <a:ahLst/>
              <a:cxnLst/>
              <a:rect l="l" t="t" r="r" b="b"/>
              <a:pathLst>
                <a:path w="48260" h="25400">
                  <a:moveTo>
                    <a:pt x="22987" y="0"/>
                  </a:moveTo>
                  <a:lnTo>
                    <a:pt x="0" y="20637"/>
                  </a:lnTo>
                  <a:lnTo>
                    <a:pt x="24955" y="24828"/>
                  </a:lnTo>
                  <a:lnTo>
                    <a:pt x="47853" y="4152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74591" y="3654450"/>
              <a:ext cx="48260" cy="25400"/>
            </a:xfrm>
            <a:custGeom>
              <a:avLst/>
              <a:gdLst/>
              <a:ahLst/>
              <a:cxnLst/>
              <a:rect l="l" t="t" r="r" b="b"/>
              <a:pathLst>
                <a:path w="48260" h="25400">
                  <a:moveTo>
                    <a:pt x="24955" y="24828"/>
                  </a:moveTo>
                  <a:lnTo>
                    <a:pt x="47853" y="4152"/>
                  </a:lnTo>
                  <a:lnTo>
                    <a:pt x="22987" y="0"/>
                  </a:lnTo>
                  <a:lnTo>
                    <a:pt x="0" y="20637"/>
                  </a:lnTo>
                  <a:lnTo>
                    <a:pt x="24955" y="2482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74591" y="2558580"/>
              <a:ext cx="48260" cy="20320"/>
            </a:xfrm>
            <a:custGeom>
              <a:avLst/>
              <a:gdLst/>
              <a:ahLst/>
              <a:cxnLst/>
              <a:rect l="l" t="t" r="r" b="b"/>
              <a:pathLst>
                <a:path w="48260" h="20319">
                  <a:moveTo>
                    <a:pt x="22987" y="0"/>
                  </a:moveTo>
                  <a:lnTo>
                    <a:pt x="0" y="16548"/>
                  </a:lnTo>
                  <a:lnTo>
                    <a:pt x="24955" y="19900"/>
                  </a:lnTo>
                  <a:lnTo>
                    <a:pt x="47853" y="3327"/>
                  </a:lnTo>
                  <a:lnTo>
                    <a:pt x="2298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74591" y="2558580"/>
              <a:ext cx="48260" cy="20320"/>
            </a:xfrm>
            <a:custGeom>
              <a:avLst/>
              <a:gdLst/>
              <a:ahLst/>
              <a:cxnLst/>
              <a:rect l="l" t="t" r="r" b="b"/>
              <a:pathLst>
                <a:path w="48260" h="20319">
                  <a:moveTo>
                    <a:pt x="24955" y="19900"/>
                  </a:moveTo>
                  <a:lnTo>
                    <a:pt x="47853" y="3327"/>
                  </a:lnTo>
                  <a:lnTo>
                    <a:pt x="22987" y="0"/>
                  </a:lnTo>
                  <a:lnTo>
                    <a:pt x="0" y="16548"/>
                  </a:lnTo>
                  <a:lnTo>
                    <a:pt x="24955" y="199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139044" y="3305238"/>
              <a:ext cx="5080" cy="118745"/>
            </a:xfrm>
            <a:custGeom>
              <a:avLst/>
              <a:gdLst/>
              <a:ahLst/>
              <a:cxnLst/>
              <a:rect l="l" t="t" r="r" b="b"/>
              <a:pathLst>
                <a:path w="5079" h="118745">
                  <a:moveTo>
                    <a:pt x="0" y="0"/>
                  </a:moveTo>
                  <a:lnTo>
                    <a:pt x="0" y="99999"/>
                  </a:lnTo>
                  <a:lnTo>
                    <a:pt x="4660" y="118605"/>
                  </a:lnTo>
                  <a:lnTo>
                    <a:pt x="4660" y="18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39044" y="3305238"/>
              <a:ext cx="5080" cy="118745"/>
            </a:xfrm>
            <a:custGeom>
              <a:avLst/>
              <a:gdLst/>
              <a:ahLst/>
              <a:cxnLst/>
              <a:rect l="l" t="t" r="r" b="b"/>
              <a:pathLst>
                <a:path w="5079" h="118745">
                  <a:moveTo>
                    <a:pt x="4660" y="18262"/>
                  </a:moveTo>
                  <a:lnTo>
                    <a:pt x="4660" y="118605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60" y="182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39044" y="2384209"/>
              <a:ext cx="5080" cy="115570"/>
            </a:xfrm>
            <a:custGeom>
              <a:avLst/>
              <a:gdLst/>
              <a:ahLst/>
              <a:cxnLst/>
              <a:rect l="l" t="t" r="r" b="b"/>
              <a:pathLst>
                <a:path w="5079" h="115569">
                  <a:moveTo>
                    <a:pt x="0" y="0"/>
                  </a:moveTo>
                  <a:lnTo>
                    <a:pt x="0" y="100012"/>
                  </a:lnTo>
                  <a:lnTo>
                    <a:pt x="4660" y="115366"/>
                  </a:lnTo>
                  <a:lnTo>
                    <a:pt x="4660" y="149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39044" y="2384209"/>
              <a:ext cx="5080" cy="115570"/>
            </a:xfrm>
            <a:custGeom>
              <a:avLst/>
              <a:gdLst/>
              <a:ahLst/>
              <a:cxnLst/>
              <a:rect l="l" t="t" r="r" b="b"/>
              <a:pathLst>
                <a:path w="5079" h="115569">
                  <a:moveTo>
                    <a:pt x="4660" y="14998"/>
                  </a:moveTo>
                  <a:lnTo>
                    <a:pt x="4660" y="115366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60" y="149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39044" y="2937332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0" y="0"/>
                  </a:moveTo>
                  <a:lnTo>
                    <a:pt x="0" y="99999"/>
                  </a:lnTo>
                  <a:lnTo>
                    <a:pt x="4660" y="117322"/>
                  </a:lnTo>
                  <a:lnTo>
                    <a:pt x="4660" y="169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39044" y="2937332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660" y="16954"/>
                  </a:moveTo>
                  <a:lnTo>
                    <a:pt x="4660" y="117322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60" y="169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139044" y="3121291"/>
              <a:ext cx="5080" cy="118110"/>
            </a:xfrm>
            <a:custGeom>
              <a:avLst/>
              <a:gdLst/>
              <a:ahLst/>
              <a:cxnLst/>
              <a:rect l="l" t="t" r="r" b="b"/>
              <a:pathLst>
                <a:path w="5079" h="118110">
                  <a:moveTo>
                    <a:pt x="0" y="0"/>
                  </a:moveTo>
                  <a:lnTo>
                    <a:pt x="0" y="100012"/>
                  </a:lnTo>
                  <a:lnTo>
                    <a:pt x="4660" y="117957"/>
                  </a:lnTo>
                  <a:lnTo>
                    <a:pt x="4660" y="175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39044" y="3121291"/>
              <a:ext cx="5080" cy="118110"/>
            </a:xfrm>
            <a:custGeom>
              <a:avLst/>
              <a:gdLst/>
              <a:ahLst/>
              <a:cxnLst/>
              <a:rect l="l" t="t" r="r" b="b"/>
              <a:pathLst>
                <a:path w="5079" h="118110">
                  <a:moveTo>
                    <a:pt x="4660" y="17589"/>
                  </a:moveTo>
                  <a:lnTo>
                    <a:pt x="4660" y="117957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60" y="175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139044" y="2752750"/>
              <a:ext cx="5080" cy="116839"/>
            </a:xfrm>
            <a:custGeom>
              <a:avLst/>
              <a:gdLst/>
              <a:ahLst/>
              <a:cxnLst/>
              <a:rect l="l" t="t" r="r" b="b"/>
              <a:pathLst>
                <a:path w="5079" h="116839">
                  <a:moveTo>
                    <a:pt x="0" y="0"/>
                  </a:moveTo>
                  <a:lnTo>
                    <a:pt x="0" y="100012"/>
                  </a:lnTo>
                  <a:lnTo>
                    <a:pt x="4660" y="116662"/>
                  </a:lnTo>
                  <a:lnTo>
                    <a:pt x="4660" y="16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139044" y="2752750"/>
              <a:ext cx="5080" cy="116839"/>
            </a:xfrm>
            <a:custGeom>
              <a:avLst/>
              <a:gdLst/>
              <a:ahLst/>
              <a:cxnLst/>
              <a:rect l="l" t="t" r="r" b="b"/>
              <a:pathLst>
                <a:path w="5079" h="116839">
                  <a:moveTo>
                    <a:pt x="4660" y="16294"/>
                  </a:moveTo>
                  <a:lnTo>
                    <a:pt x="4660" y="116662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60" y="1629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39044" y="3858374"/>
              <a:ext cx="5080" cy="120650"/>
            </a:xfrm>
            <a:custGeom>
              <a:avLst/>
              <a:gdLst/>
              <a:ahLst/>
              <a:cxnLst/>
              <a:rect l="l" t="t" r="r" b="b"/>
              <a:pathLst>
                <a:path w="5079" h="120650">
                  <a:moveTo>
                    <a:pt x="0" y="0"/>
                  </a:moveTo>
                  <a:lnTo>
                    <a:pt x="0" y="99987"/>
                  </a:lnTo>
                  <a:lnTo>
                    <a:pt x="4660" y="120548"/>
                  </a:lnTo>
                  <a:lnTo>
                    <a:pt x="4660" y="20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39044" y="3858374"/>
              <a:ext cx="5080" cy="120650"/>
            </a:xfrm>
            <a:custGeom>
              <a:avLst/>
              <a:gdLst/>
              <a:ahLst/>
              <a:cxnLst/>
              <a:rect l="l" t="t" r="r" b="b"/>
              <a:pathLst>
                <a:path w="5079" h="120650">
                  <a:moveTo>
                    <a:pt x="4660" y="20192"/>
                  </a:moveTo>
                  <a:lnTo>
                    <a:pt x="4660" y="120548"/>
                  </a:lnTo>
                  <a:lnTo>
                    <a:pt x="0" y="99987"/>
                  </a:lnTo>
                  <a:lnTo>
                    <a:pt x="0" y="0"/>
                  </a:lnTo>
                  <a:lnTo>
                    <a:pt x="4660" y="201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139044" y="3673779"/>
              <a:ext cx="5080" cy="120014"/>
            </a:xfrm>
            <a:custGeom>
              <a:avLst/>
              <a:gdLst/>
              <a:ahLst/>
              <a:cxnLst/>
              <a:rect l="l" t="t" r="r" b="b"/>
              <a:pathLst>
                <a:path w="5079" h="120014">
                  <a:moveTo>
                    <a:pt x="0" y="0"/>
                  </a:moveTo>
                  <a:lnTo>
                    <a:pt x="0" y="100012"/>
                  </a:lnTo>
                  <a:lnTo>
                    <a:pt x="4660" y="119913"/>
                  </a:lnTo>
                  <a:lnTo>
                    <a:pt x="4660" y="19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139044" y="3673779"/>
              <a:ext cx="5080" cy="120014"/>
            </a:xfrm>
            <a:custGeom>
              <a:avLst/>
              <a:gdLst/>
              <a:ahLst/>
              <a:cxnLst/>
              <a:rect l="l" t="t" r="r" b="b"/>
              <a:pathLst>
                <a:path w="5079" h="120014">
                  <a:moveTo>
                    <a:pt x="4660" y="19545"/>
                  </a:moveTo>
                  <a:lnTo>
                    <a:pt x="4660" y="119913"/>
                  </a:lnTo>
                  <a:lnTo>
                    <a:pt x="0" y="100012"/>
                  </a:lnTo>
                  <a:lnTo>
                    <a:pt x="0" y="0"/>
                  </a:lnTo>
                  <a:lnTo>
                    <a:pt x="4660" y="195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39044" y="4042321"/>
              <a:ext cx="5080" cy="121285"/>
            </a:xfrm>
            <a:custGeom>
              <a:avLst/>
              <a:gdLst/>
              <a:ahLst/>
              <a:cxnLst/>
              <a:rect l="l" t="t" r="r" b="b"/>
              <a:pathLst>
                <a:path w="5079" h="121285">
                  <a:moveTo>
                    <a:pt x="0" y="0"/>
                  </a:moveTo>
                  <a:lnTo>
                    <a:pt x="0" y="99987"/>
                  </a:lnTo>
                  <a:lnTo>
                    <a:pt x="4660" y="121208"/>
                  </a:lnTo>
                  <a:lnTo>
                    <a:pt x="4660" y="208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139044" y="4042321"/>
              <a:ext cx="5080" cy="121285"/>
            </a:xfrm>
            <a:custGeom>
              <a:avLst/>
              <a:gdLst/>
              <a:ahLst/>
              <a:cxnLst/>
              <a:rect l="l" t="t" r="r" b="b"/>
              <a:pathLst>
                <a:path w="5079" h="121285">
                  <a:moveTo>
                    <a:pt x="4660" y="20853"/>
                  </a:moveTo>
                  <a:lnTo>
                    <a:pt x="4660" y="121208"/>
                  </a:lnTo>
                  <a:lnTo>
                    <a:pt x="0" y="99987"/>
                  </a:lnTo>
                  <a:lnTo>
                    <a:pt x="0" y="0"/>
                  </a:lnTo>
                  <a:lnTo>
                    <a:pt x="4660" y="208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139044" y="2568803"/>
              <a:ext cx="5080" cy="116205"/>
            </a:xfrm>
            <a:custGeom>
              <a:avLst/>
              <a:gdLst/>
              <a:ahLst/>
              <a:cxnLst/>
              <a:rect l="l" t="t" r="r" b="b"/>
              <a:pathLst>
                <a:path w="5079" h="116205">
                  <a:moveTo>
                    <a:pt x="0" y="0"/>
                  </a:moveTo>
                  <a:lnTo>
                    <a:pt x="0" y="99999"/>
                  </a:lnTo>
                  <a:lnTo>
                    <a:pt x="4660" y="116001"/>
                  </a:lnTo>
                  <a:lnTo>
                    <a:pt x="4660" y="156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139044" y="2568803"/>
              <a:ext cx="5080" cy="116205"/>
            </a:xfrm>
            <a:custGeom>
              <a:avLst/>
              <a:gdLst/>
              <a:ahLst/>
              <a:cxnLst/>
              <a:rect l="l" t="t" r="r" b="b"/>
              <a:pathLst>
                <a:path w="5079" h="116205">
                  <a:moveTo>
                    <a:pt x="4660" y="15646"/>
                  </a:moveTo>
                  <a:lnTo>
                    <a:pt x="4660" y="116001"/>
                  </a:lnTo>
                  <a:lnTo>
                    <a:pt x="0" y="99999"/>
                  </a:lnTo>
                  <a:lnTo>
                    <a:pt x="0" y="0"/>
                  </a:lnTo>
                  <a:lnTo>
                    <a:pt x="4660" y="156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139044" y="3489833"/>
              <a:ext cx="5080" cy="119380"/>
            </a:xfrm>
            <a:custGeom>
              <a:avLst/>
              <a:gdLst/>
              <a:ahLst/>
              <a:cxnLst/>
              <a:rect l="l" t="t" r="r" b="b"/>
              <a:pathLst>
                <a:path w="5079" h="119379">
                  <a:moveTo>
                    <a:pt x="0" y="0"/>
                  </a:moveTo>
                  <a:lnTo>
                    <a:pt x="0" y="99987"/>
                  </a:lnTo>
                  <a:lnTo>
                    <a:pt x="4660" y="119253"/>
                  </a:lnTo>
                  <a:lnTo>
                    <a:pt x="4660" y="188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139044" y="3489833"/>
              <a:ext cx="5080" cy="119380"/>
            </a:xfrm>
            <a:custGeom>
              <a:avLst/>
              <a:gdLst/>
              <a:ahLst/>
              <a:cxnLst/>
              <a:rect l="l" t="t" r="r" b="b"/>
              <a:pathLst>
                <a:path w="5079" h="119379">
                  <a:moveTo>
                    <a:pt x="4660" y="18884"/>
                  </a:moveTo>
                  <a:lnTo>
                    <a:pt x="4660" y="119253"/>
                  </a:lnTo>
                  <a:lnTo>
                    <a:pt x="0" y="99987"/>
                  </a:lnTo>
                  <a:lnTo>
                    <a:pt x="0" y="0"/>
                  </a:lnTo>
                  <a:lnTo>
                    <a:pt x="4660" y="188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143933" y="4063072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0"/>
                  </a:moveTo>
                  <a:lnTo>
                    <a:pt x="0" y="100393"/>
                  </a:lnTo>
                  <a:lnTo>
                    <a:pt x="25641" y="105117"/>
                  </a:lnTo>
                  <a:lnTo>
                    <a:pt x="32943" y="98488"/>
                  </a:lnTo>
                  <a:lnTo>
                    <a:pt x="32943" y="237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43933" y="4063072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100393"/>
                  </a:moveTo>
                  <a:lnTo>
                    <a:pt x="16725" y="103466"/>
                  </a:lnTo>
                  <a:lnTo>
                    <a:pt x="25641" y="105117"/>
                  </a:lnTo>
                  <a:lnTo>
                    <a:pt x="32943" y="98488"/>
                  </a:lnTo>
                  <a:lnTo>
                    <a:pt x="32943" y="88595"/>
                  </a:lnTo>
                  <a:lnTo>
                    <a:pt x="32943" y="23774"/>
                  </a:lnTo>
                  <a:lnTo>
                    <a:pt x="31668" y="16613"/>
                  </a:lnTo>
                  <a:lnTo>
                    <a:pt x="28192" y="10321"/>
                  </a:lnTo>
                  <a:lnTo>
                    <a:pt x="23037" y="5568"/>
                  </a:lnTo>
                  <a:lnTo>
                    <a:pt x="16725" y="3022"/>
                  </a:lnTo>
                  <a:lnTo>
                    <a:pt x="0" y="0"/>
                  </a:lnTo>
                  <a:lnTo>
                    <a:pt x="0" y="1003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143933" y="3878046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0"/>
                  </a:moveTo>
                  <a:lnTo>
                    <a:pt x="0" y="100393"/>
                  </a:lnTo>
                  <a:lnTo>
                    <a:pt x="25641" y="104952"/>
                  </a:lnTo>
                  <a:lnTo>
                    <a:pt x="32943" y="98336"/>
                  </a:lnTo>
                  <a:lnTo>
                    <a:pt x="32943" y="23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143933" y="3878046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100393"/>
                  </a:moveTo>
                  <a:lnTo>
                    <a:pt x="16725" y="103390"/>
                  </a:lnTo>
                  <a:lnTo>
                    <a:pt x="25641" y="104952"/>
                  </a:lnTo>
                  <a:lnTo>
                    <a:pt x="32943" y="98336"/>
                  </a:lnTo>
                  <a:lnTo>
                    <a:pt x="32943" y="88430"/>
                  </a:lnTo>
                  <a:lnTo>
                    <a:pt x="32943" y="23596"/>
                  </a:lnTo>
                  <a:lnTo>
                    <a:pt x="0" y="0"/>
                  </a:lnTo>
                  <a:lnTo>
                    <a:pt x="0" y="10039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143933" y="3693033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0"/>
                  </a:moveTo>
                  <a:lnTo>
                    <a:pt x="0" y="100406"/>
                  </a:lnTo>
                  <a:lnTo>
                    <a:pt x="25654" y="104825"/>
                  </a:lnTo>
                  <a:lnTo>
                    <a:pt x="32943" y="98107"/>
                  </a:lnTo>
                  <a:lnTo>
                    <a:pt x="32943" y="23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143933" y="3693033"/>
              <a:ext cx="33020" cy="105410"/>
            </a:xfrm>
            <a:custGeom>
              <a:avLst/>
              <a:gdLst/>
              <a:ahLst/>
              <a:cxnLst/>
              <a:rect l="l" t="t" r="r" b="b"/>
              <a:pathLst>
                <a:path w="33020" h="105410">
                  <a:moveTo>
                    <a:pt x="0" y="100406"/>
                  </a:moveTo>
                  <a:lnTo>
                    <a:pt x="16725" y="103276"/>
                  </a:lnTo>
                  <a:lnTo>
                    <a:pt x="25654" y="104825"/>
                  </a:lnTo>
                  <a:lnTo>
                    <a:pt x="32943" y="98107"/>
                  </a:lnTo>
                  <a:lnTo>
                    <a:pt x="32943" y="88264"/>
                  </a:lnTo>
                  <a:lnTo>
                    <a:pt x="32943" y="23406"/>
                  </a:lnTo>
                  <a:lnTo>
                    <a:pt x="31667" y="16251"/>
                  </a:lnTo>
                  <a:lnTo>
                    <a:pt x="28187" y="9994"/>
                  </a:lnTo>
                  <a:lnTo>
                    <a:pt x="23031" y="5300"/>
                  </a:lnTo>
                  <a:lnTo>
                    <a:pt x="16725" y="2832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143933" y="3508006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431"/>
                  </a:lnTo>
                  <a:lnTo>
                    <a:pt x="25666" y="104698"/>
                  </a:lnTo>
                  <a:lnTo>
                    <a:pt x="32943" y="97891"/>
                  </a:lnTo>
                  <a:lnTo>
                    <a:pt x="32943" y="232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143933" y="3508006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431"/>
                  </a:moveTo>
                  <a:lnTo>
                    <a:pt x="16725" y="103212"/>
                  </a:lnTo>
                  <a:lnTo>
                    <a:pt x="25666" y="104698"/>
                  </a:lnTo>
                  <a:lnTo>
                    <a:pt x="32943" y="97891"/>
                  </a:lnTo>
                  <a:lnTo>
                    <a:pt x="32943" y="88087"/>
                  </a:lnTo>
                  <a:lnTo>
                    <a:pt x="32943" y="23241"/>
                  </a:lnTo>
                  <a:lnTo>
                    <a:pt x="0" y="0"/>
                  </a:lnTo>
                  <a:lnTo>
                    <a:pt x="0" y="1004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143933" y="3323005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406"/>
                  </a:lnTo>
                  <a:lnTo>
                    <a:pt x="25641" y="104559"/>
                  </a:lnTo>
                  <a:lnTo>
                    <a:pt x="32943" y="97751"/>
                  </a:lnTo>
                  <a:lnTo>
                    <a:pt x="32943" y="230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43933" y="3323005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406"/>
                  </a:moveTo>
                  <a:lnTo>
                    <a:pt x="16725" y="103098"/>
                  </a:lnTo>
                  <a:lnTo>
                    <a:pt x="25641" y="104559"/>
                  </a:lnTo>
                  <a:lnTo>
                    <a:pt x="32943" y="97751"/>
                  </a:lnTo>
                  <a:lnTo>
                    <a:pt x="32943" y="87858"/>
                  </a:lnTo>
                  <a:lnTo>
                    <a:pt x="32943" y="23037"/>
                  </a:lnTo>
                  <a:lnTo>
                    <a:pt x="31667" y="15885"/>
                  </a:lnTo>
                  <a:lnTo>
                    <a:pt x="28187" y="9666"/>
                  </a:lnTo>
                  <a:lnTo>
                    <a:pt x="23031" y="5030"/>
                  </a:lnTo>
                  <a:lnTo>
                    <a:pt x="16725" y="2628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143933" y="3137979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393"/>
                  </a:lnTo>
                  <a:lnTo>
                    <a:pt x="25641" y="104381"/>
                  </a:lnTo>
                  <a:lnTo>
                    <a:pt x="32943" y="97574"/>
                  </a:lnTo>
                  <a:lnTo>
                    <a:pt x="32943" y="22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143933" y="3137979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393"/>
                  </a:moveTo>
                  <a:lnTo>
                    <a:pt x="16725" y="102997"/>
                  </a:lnTo>
                  <a:lnTo>
                    <a:pt x="25641" y="104381"/>
                  </a:lnTo>
                  <a:lnTo>
                    <a:pt x="32943" y="97574"/>
                  </a:lnTo>
                  <a:lnTo>
                    <a:pt x="32943" y="87680"/>
                  </a:lnTo>
                  <a:lnTo>
                    <a:pt x="32943" y="22859"/>
                  </a:lnTo>
                  <a:lnTo>
                    <a:pt x="0" y="0"/>
                  </a:lnTo>
                  <a:lnTo>
                    <a:pt x="0" y="10039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143933" y="2952953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0"/>
                  </a:moveTo>
                  <a:lnTo>
                    <a:pt x="0" y="100406"/>
                  </a:lnTo>
                  <a:lnTo>
                    <a:pt x="25666" y="104267"/>
                  </a:lnTo>
                  <a:lnTo>
                    <a:pt x="32943" y="97370"/>
                  </a:lnTo>
                  <a:lnTo>
                    <a:pt x="32943" y="226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143933" y="2952953"/>
              <a:ext cx="33020" cy="104775"/>
            </a:xfrm>
            <a:custGeom>
              <a:avLst/>
              <a:gdLst/>
              <a:ahLst/>
              <a:cxnLst/>
              <a:rect l="l" t="t" r="r" b="b"/>
              <a:pathLst>
                <a:path w="33020" h="104775">
                  <a:moveTo>
                    <a:pt x="0" y="100406"/>
                  </a:moveTo>
                  <a:lnTo>
                    <a:pt x="16725" y="102920"/>
                  </a:lnTo>
                  <a:lnTo>
                    <a:pt x="25666" y="104267"/>
                  </a:lnTo>
                  <a:lnTo>
                    <a:pt x="32943" y="97370"/>
                  </a:lnTo>
                  <a:lnTo>
                    <a:pt x="32943" y="87528"/>
                  </a:lnTo>
                  <a:lnTo>
                    <a:pt x="32943" y="22694"/>
                  </a:lnTo>
                  <a:lnTo>
                    <a:pt x="31667" y="15554"/>
                  </a:lnTo>
                  <a:lnTo>
                    <a:pt x="28187" y="9367"/>
                  </a:lnTo>
                  <a:lnTo>
                    <a:pt x="23031" y="4783"/>
                  </a:lnTo>
                  <a:lnTo>
                    <a:pt x="16725" y="2451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143933" y="2767939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0"/>
                  </a:moveTo>
                  <a:lnTo>
                    <a:pt x="0" y="100418"/>
                  </a:lnTo>
                  <a:lnTo>
                    <a:pt x="25654" y="104114"/>
                  </a:lnTo>
                  <a:lnTo>
                    <a:pt x="32943" y="97205"/>
                  </a:lnTo>
                  <a:lnTo>
                    <a:pt x="32943" y="22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43933" y="2767939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100418"/>
                  </a:moveTo>
                  <a:lnTo>
                    <a:pt x="16725" y="102831"/>
                  </a:lnTo>
                  <a:lnTo>
                    <a:pt x="25654" y="104114"/>
                  </a:lnTo>
                  <a:lnTo>
                    <a:pt x="32943" y="97205"/>
                  </a:lnTo>
                  <a:lnTo>
                    <a:pt x="32943" y="87325"/>
                  </a:lnTo>
                  <a:lnTo>
                    <a:pt x="32943" y="22504"/>
                  </a:lnTo>
                  <a:lnTo>
                    <a:pt x="0" y="0"/>
                  </a:lnTo>
                  <a:lnTo>
                    <a:pt x="0" y="10041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143933" y="2582938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0"/>
                  </a:moveTo>
                  <a:lnTo>
                    <a:pt x="0" y="100406"/>
                  </a:lnTo>
                  <a:lnTo>
                    <a:pt x="25666" y="103974"/>
                  </a:lnTo>
                  <a:lnTo>
                    <a:pt x="32943" y="96951"/>
                  </a:lnTo>
                  <a:lnTo>
                    <a:pt x="32943" y="223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143933" y="2582938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100406"/>
                  </a:moveTo>
                  <a:lnTo>
                    <a:pt x="16725" y="102717"/>
                  </a:lnTo>
                  <a:lnTo>
                    <a:pt x="25666" y="103974"/>
                  </a:lnTo>
                  <a:lnTo>
                    <a:pt x="32943" y="96951"/>
                  </a:lnTo>
                  <a:lnTo>
                    <a:pt x="32943" y="87122"/>
                  </a:lnTo>
                  <a:lnTo>
                    <a:pt x="32943" y="22301"/>
                  </a:lnTo>
                  <a:lnTo>
                    <a:pt x="31667" y="15187"/>
                  </a:lnTo>
                  <a:lnTo>
                    <a:pt x="28187" y="9042"/>
                  </a:lnTo>
                  <a:lnTo>
                    <a:pt x="23031" y="4516"/>
                  </a:lnTo>
                  <a:lnTo>
                    <a:pt x="16725" y="2260"/>
                  </a:lnTo>
                  <a:lnTo>
                    <a:pt x="0" y="0"/>
                  </a:lnTo>
                  <a:lnTo>
                    <a:pt x="0" y="1004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143933" y="2397912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0"/>
                  </a:moveTo>
                  <a:lnTo>
                    <a:pt x="0" y="100418"/>
                  </a:lnTo>
                  <a:lnTo>
                    <a:pt x="25654" y="103822"/>
                  </a:lnTo>
                  <a:lnTo>
                    <a:pt x="32943" y="96786"/>
                  </a:lnTo>
                  <a:lnTo>
                    <a:pt x="32943" y="22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143933" y="2397912"/>
              <a:ext cx="33020" cy="104139"/>
            </a:xfrm>
            <a:custGeom>
              <a:avLst/>
              <a:gdLst/>
              <a:ahLst/>
              <a:cxnLst/>
              <a:rect l="l" t="t" r="r" b="b"/>
              <a:pathLst>
                <a:path w="33020" h="104139">
                  <a:moveTo>
                    <a:pt x="0" y="100418"/>
                  </a:moveTo>
                  <a:lnTo>
                    <a:pt x="16725" y="102628"/>
                  </a:lnTo>
                  <a:lnTo>
                    <a:pt x="25654" y="103822"/>
                  </a:lnTo>
                  <a:lnTo>
                    <a:pt x="32943" y="96786"/>
                  </a:lnTo>
                  <a:lnTo>
                    <a:pt x="32943" y="86944"/>
                  </a:lnTo>
                  <a:lnTo>
                    <a:pt x="32943" y="22110"/>
                  </a:lnTo>
                  <a:lnTo>
                    <a:pt x="31663" y="14996"/>
                  </a:lnTo>
                  <a:lnTo>
                    <a:pt x="28178" y="8878"/>
                  </a:lnTo>
                  <a:lnTo>
                    <a:pt x="23021" y="4392"/>
                  </a:lnTo>
                  <a:lnTo>
                    <a:pt x="16725" y="2171"/>
                  </a:lnTo>
                  <a:lnTo>
                    <a:pt x="0" y="0"/>
                  </a:lnTo>
                  <a:lnTo>
                    <a:pt x="0" y="10041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374858" y="3539972"/>
              <a:ext cx="60960" cy="94615"/>
            </a:xfrm>
            <a:custGeom>
              <a:avLst/>
              <a:gdLst/>
              <a:ahLst/>
              <a:cxnLst/>
              <a:rect l="l" t="t" r="r" b="b"/>
              <a:pathLst>
                <a:path w="60960" h="94614">
                  <a:moveTo>
                    <a:pt x="22961" y="0"/>
                  </a:moveTo>
                  <a:lnTo>
                    <a:pt x="0" y="20205"/>
                  </a:lnTo>
                  <a:lnTo>
                    <a:pt x="54229" y="94284"/>
                  </a:lnTo>
                  <a:lnTo>
                    <a:pt x="60947" y="88252"/>
                  </a:lnTo>
                  <a:lnTo>
                    <a:pt x="2296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374858" y="3539972"/>
              <a:ext cx="60960" cy="94615"/>
            </a:xfrm>
            <a:custGeom>
              <a:avLst/>
              <a:gdLst/>
              <a:ahLst/>
              <a:cxnLst/>
              <a:rect l="l" t="t" r="r" b="b"/>
              <a:pathLst>
                <a:path w="60960" h="94614">
                  <a:moveTo>
                    <a:pt x="60947" y="88252"/>
                  </a:moveTo>
                  <a:lnTo>
                    <a:pt x="22961" y="0"/>
                  </a:lnTo>
                  <a:lnTo>
                    <a:pt x="0" y="20205"/>
                  </a:lnTo>
                  <a:lnTo>
                    <a:pt x="54229" y="94284"/>
                  </a:lnTo>
                  <a:lnTo>
                    <a:pt x="60947" y="8825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374858" y="2816961"/>
              <a:ext cx="60960" cy="92710"/>
            </a:xfrm>
            <a:custGeom>
              <a:avLst/>
              <a:gdLst/>
              <a:ahLst/>
              <a:cxnLst/>
              <a:rect l="l" t="t" r="r" b="b"/>
              <a:pathLst>
                <a:path w="60960" h="92710">
                  <a:moveTo>
                    <a:pt x="22961" y="0"/>
                  </a:moveTo>
                  <a:lnTo>
                    <a:pt x="0" y="17513"/>
                  </a:lnTo>
                  <a:lnTo>
                    <a:pt x="54229" y="92659"/>
                  </a:lnTo>
                  <a:lnTo>
                    <a:pt x="60947" y="87426"/>
                  </a:lnTo>
                  <a:lnTo>
                    <a:pt x="2296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374858" y="2816961"/>
              <a:ext cx="60960" cy="92710"/>
            </a:xfrm>
            <a:custGeom>
              <a:avLst/>
              <a:gdLst/>
              <a:ahLst/>
              <a:cxnLst/>
              <a:rect l="l" t="t" r="r" b="b"/>
              <a:pathLst>
                <a:path w="60960" h="92710">
                  <a:moveTo>
                    <a:pt x="60947" y="87426"/>
                  </a:moveTo>
                  <a:lnTo>
                    <a:pt x="22961" y="0"/>
                  </a:lnTo>
                  <a:lnTo>
                    <a:pt x="0" y="17513"/>
                  </a:lnTo>
                  <a:lnTo>
                    <a:pt x="54229" y="92659"/>
                  </a:lnTo>
                  <a:lnTo>
                    <a:pt x="60947" y="874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374858" y="2444127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22961" y="0"/>
                  </a:moveTo>
                  <a:lnTo>
                    <a:pt x="0" y="16116"/>
                  </a:lnTo>
                  <a:lnTo>
                    <a:pt x="54229" y="91821"/>
                  </a:lnTo>
                  <a:lnTo>
                    <a:pt x="60947" y="86995"/>
                  </a:lnTo>
                  <a:lnTo>
                    <a:pt x="2296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374858" y="2444127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60947" y="86995"/>
                  </a:moveTo>
                  <a:lnTo>
                    <a:pt x="22961" y="0"/>
                  </a:lnTo>
                  <a:lnTo>
                    <a:pt x="0" y="16116"/>
                  </a:lnTo>
                  <a:lnTo>
                    <a:pt x="54229" y="91821"/>
                  </a:lnTo>
                  <a:lnTo>
                    <a:pt x="60947" y="8699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895596" y="2714980"/>
              <a:ext cx="45720" cy="106680"/>
            </a:xfrm>
            <a:custGeom>
              <a:avLst/>
              <a:gdLst/>
              <a:ahLst/>
              <a:cxnLst/>
              <a:rect l="l" t="t" r="r" b="b"/>
              <a:pathLst>
                <a:path w="45720" h="106680">
                  <a:moveTo>
                    <a:pt x="6273" y="0"/>
                  </a:moveTo>
                  <a:lnTo>
                    <a:pt x="0" y="5105"/>
                  </a:lnTo>
                  <a:lnTo>
                    <a:pt x="24142" y="106387"/>
                  </a:lnTo>
                  <a:lnTo>
                    <a:pt x="45415" y="88633"/>
                  </a:lnTo>
                  <a:lnTo>
                    <a:pt x="627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895596" y="2714980"/>
              <a:ext cx="45720" cy="106680"/>
            </a:xfrm>
            <a:custGeom>
              <a:avLst/>
              <a:gdLst/>
              <a:ahLst/>
              <a:cxnLst/>
              <a:rect l="l" t="t" r="r" b="b"/>
              <a:pathLst>
                <a:path w="45720" h="106680">
                  <a:moveTo>
                    <a:pt x="6273" y="0"/>
                  </a:moveTo>
                  <a:lnTo>
                    <a:pt x="45415" y="88633"/>
                  </a:lnTo>
                  <a:lnTo>
                    <a:pt x="24142" y="106387"/>
                  </a:lnTo>
                  <a:lnTo>
                    <a:pt x="0" y="5105"/>
                  </a:lnTo>
                  <a:lnTo>
                    <a:pt x="627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895596" y="3830028"/>
              <a:ext cx="45720" cy="112395"/>
            </a:xfrm>
            <a:custGeom>
              <a:avLst/>
              <a:gdLst/>
              <a:ahLst/>
              <a:cxnLst/>
              <a:rect l="l" t="t" r="r" b="b"/>
              <a:pathLst>
                <a:path w="45720" h="112395">
                  <a:moveTo>
                    <a:pt x="6286" y="0"/>
                  </a:moveTo>
                  <a:lnTo>
                    <a:pt x="0" y="6350"/>
                  </a:lnTo>
                  <a:lnTo>
                    <a:pt x="24142" y="111925"/>
                  </a:lnTo>
                  <a:lnTo>
                    <a:pt x="45415" y="89928"/>
                  </a:lnTo>
                  <a:lnTo>
                    <a:pt x="628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895596" y="3830028"/>
              <a:ext cx="45720" cy="112395"/>
            </a:xfrm>
            <a:custGeom>
              <a:avLst/>
              <a:gdLst/>
              <a:ahLst/>
              <a:cxnLst/>
              <a:rect l="l" t="t" r="r" b="b"/>
              <a:pathLst>
                <a:path w="45720" h="112395">
                  <a:moveTo>
                    <a:pt x="6286" y="0"/>
                  </a:moveTo>
                  <a:lnTo>
                    <a:pt x="45415" y="89928"/>
                  </a:lnTo>
                  <a:lnTo>
                    <a:pt x="24142" y="111925"/>
                  </a:lnTo>
                  <a:lnTo>
                    <a:pt x="0" y="6350"/>
                  </a:lnTo>
                  <a:lnTo>
                    <a:pt x="62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895596" y="3096044"/>
              <a:ext cx="45720" cy="108585"/>
            </a:xfrm>
            <a:custGeom>
              <a:avLst/>
              <a:gdLst/>
              <a:ahLst/>
              <a:cxnLst/>
              <a:rect l="l" t="t" r="r" b="b"/>
              <a:pathLst>
                <a:path w="45720" h="108585">
                  <a:moveTo>
                    <a:pt x="6273" y="0"/>
                  </a:moveTo>
                  <a:lnTo>
                    <a:pt x="0" y="5524"/>
                  </a:lnTo>
                  <a:lnTo>
                    <a:pt x="24142" y="108267"/>
                  </a:lnTo>
                  <a:lnTo>
                    <a:pt x="45415" y="89065"/>
                  </a:lnTo>
                  <a:lnTo>
                    <a:pt x="627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895596" y="3096044"/>
              <a:ext cx="45720" cy="108585"/>
            </a:xfrm>
            <a:custGeom>
              <a:avLst/>
              <a:gdLst/>
              <a:ahLst/>
              <a:cxnLst/>
              <a:rect l="l" t="t" r="r" b="b"/>
              <a:pathLst>
                <a:path w="45720" h="108585">
                  <a:moveTo>
                    <a:pt x="6273" y="0"/>
                  </a:moveTo>
                  <a:lnTo>
                    <a:pt x="45415" y="89065"/>
                  </a:lnTo>
                  <a:lnTo>
                    <a:pt x="24142" y="108267"/>
                  </a:lnTo>
                  <a:lnTo>
                    <a:pt x="0" y="5524"/>
                  </a:lnTo>
                  <a:lnTo>
                    <a:pt x="627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93145" y="3064776"/>
              <a:ext cx="47625" cy="22860"/>
            </a:xfrm>
            <a:custGeom>
              <a:avLst/>
              <a:gdLst/>
              <a:ahLst/>
              <a:cxnLst/>
              <a:rect l="l" t="t" r="r" b="b"/>
              <a:pathLst>
                <a:path w="47625" h="22860">
                  <a:moveTo>
                    <a:pt x="21361" y="0"/>
                  </a:moveTo>
                  <a:lnTo>
                    <a:pt x="0" y="18732"/>
                  </a:lnTo>
                  <a:lnTo>
                    <a:pt x="25730" y="22529"/>
                  </a:lnTo>
                  <a:lnTo>
                    <a:pt x="47028" y="3759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893145" y="3064776"/>
              <a:ext cx="47625" cy="22860"/>
            </a:xfrm>
            <a:custGeom>
              <a:avLst/>
              <a:gdLst/>
              <a:ahLst/>
              <a:cxnLst/>
              <a:rect l="l" t="t" r="r" b="b"/>
              <a:pathLst>
                <a:path w="47625" h="22860">
                  <a:moveTo>
                    <a:pt x="25730" y="22529"/>
                  </a:moveTo>
                  <a:lnTo>
                    <a:pt x="47028" y="3759"/>
                  </a:lnTo>
                  <a:lnTo>
                    <a:pt x="21361" y="0"/>
                  </a:lnTo>
                  <a:lnTo>
                    <a:pt x="0" y="18732"/>
                  </a:lnTo>
                  <a:lnTo>
                    <a:pt x="25730" y="225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893145" y="3799090"/>
              <a:ext cx="47625" cy="26034"/>
            </a:xfrm>
            <a:custGeom>
              <a:avLst/>
              <a:gdLst/>
              <a:ahLst/>
              <a:cxnLst/>
              <a:rect l="l" t="t" r="r" b="b"/>
              <a:pathLst>
                <a:path w="47625" h="26035">
                  <a:moveTo>
                    <a:pt x="21361" y="0"/>
                  </a:moveTo>
                  <a:lnTo>
                    <a:pt x="0" y="21513"/>
                  </a:lnTo>
                  <a:lnTo>
                    <a:pt x="25730" y="25882"/>
                  </a:lnTo>
                  <a:lnTo>
                    <a:pt x="47028" y="4330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893145" y="3799090"/>
              <a:ext cx="47625" cy="26034"/>
            </a:xfrm>
            <a:custGeom>
              <a:avLst/>
              <a:gdLst/>
              <a:ahLst/>
              <a:cxnLst/>
              <a:rect l="l" t="t" r="r" b="b"/>
              <a:pathLst>
                <a:path w="47625" h="26035">
                  <a:moveTo>
                    <a:pt x="25730" y="25882"/>
                  </a:moveTo>
                  <a:lnTo>
                    <a:pt x="47028" y="4330"/>
                  </a:lnTo>
                  <a:lnTo>
                    <a:pt x="21361" y="0"/>
                  </a:lnTo>
                  <a:lnTo>
                    <a:pt x="0" y="21513"/>
                  </a:lnTo>
                  <a:lnTo>
                    <a:pt x="25730" y="258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893145" y="2683548"/>
              <a:ext cx="47625" cy="20955"/>
            </a:xfrm>
            <a:custGeom>
              <a:avLst/>
              <a:gdLst/>
              <a:ahLst/>
              <a:cxnLst/>
              <a:rect l="l" t="t" r="r" b="b"/>
              <a:pathLst>
                <a:path w="47625" h="20955">
                  <a:moveTo>
                    <a:pt x="21361" y="0"/>
                  </a:moveTo>
                  <a:lnTo>
                    <a:pt x="0" y="17284"/>
                  </a:lnTo>
                  <a:lnTo>
                    <a:pt x="25730" y="20789"/>
                  </a:lnTo>
                  <a:lnTo>
                    <a:pt x="47028" y="3479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893145" y="2683548"/>
              <a:ext cx="47625" cy="20955"/>
            </a:xfrm>
            <a:custGeom>
              <a:avLst/>
              <a:gdLst/>
              <a:ahLst/>
              <a:cxnLst/>
              <a:rect l="l" t="t" r="r" b="b"/>
              <a:pathLst>
                <a:path w="47625" h="20955">
                  <a:moveTo>
                    <a:pt x="25730" y="20789"/>
                  </a:moveTo>
                  <a:lnTo>
                    <a:pt x="47028" y="3479"/>
                  </a:lnTo>
                  <a:lnTo>
                    <a:pt x="21361" y="0"/>
                  </a:lnTo>
                  <a:lnTo>
                    <a:pt x="0" y="17284"/>
                  </a:lnTo>
                  <a:lnTo>
                    <a:pt x="25730" y="2078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919637" y="3803954"/>
              <a:ext cx="21590" cy="138430"/>
            </a:xfrm>
            <a:custGeom>
              <a:avLst/>
              <a:gdLst/>
              <a:ahLst/>
              <a:cxnLst/>
              <a:rect l="l" t="t" r="r" b="b"/>
              <a:pathLst>
                <a:path w="21589" h="138429">
                  <a:moveTo>
                    <a:pt x="21285" y="0"/>
                  </a:moveTo>
                  <a:lnTo>
                    <a:pt x="0" y="21577"/>
                  </a:lnTo>
                  <a:lnTo>
                    <a:pt x="0" y="138112"/>
                  </a:lnTo>
                  <a:lnTo>
                    <a:pt x="21285" y="116128"/>
                  </a:lnTo>
                  <a:lnTo>
                    <a:pt x="21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919637" y="3803954"/>
              <a:ext cx="21590" cy="138430"/>
            </a:xfrm>
            <a:custGeom>
              <a:avLst/>
              <a:gdLst/>
              <a:ahLst/>
              <a:cxnLst/>
              <a:rect l="l" t="t" r="r" b="b"/>
              <a:pathLst>
                <a:path w="21589" h="138429">
                  <a:moveTo>
                    <a:pt x="21285" y="0"/>
                  </a:moveTo>
                  <a:lnTo>
                    <a:pt x="21285" y="116128"/>
                  </a:lnTo>
                  <a:lnTo>
                    <a:pt x="0" y="138112"/>
                  </a:lnTo>
                  <a:lnTo>
                    <a:pt x="0" y="21577"/>
                  </a:lnTo>
                  <a:lnTo>
                    <a:pt x="212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919637" y="3069082"/>
              <a:ext cx="21590" cy="135890"/>
            </a:xfrm>
            <a:custGeom>
              <a:avLst/>
              <a:gdLst/>
              <a:ahLst/>
              <a:cxnLst/>
              <a:rect l="l" t="t" r="r" b="b"/>
              <a:pathLst>
                <a:path w="21589" h="135889">
                  <a:moveTo>
                    <a:pt x="21285" y="0"/>
                  </a:moveTo>
                  <a:lnTo>
                    <a:pt x="0" y="18745"/>
                  </a:lnTo>
                  <a:lnTo>
                    <a:pt x="0" y="135318"/>
                  </a:lnTo>
                  <a:lnTo>
                    <a:pt x="21285" y="116116"/>
                  </a:lnTo>
                  <a:lnTo>
                    <a:pt x="21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919637" y="3069082"/>
              <a:ext cx="21590" cy="135890"/>
            </a:xfrm>
            <a:custGeom>
              <a:avLst/>
              <a:gdLst/>
              <a:ahLst/>
              <a:cxnLst/>
              <a:rect l="l" t="t" r="r" b="b"/>
              <a:pathLst>
                <a:path w="21589" h="135889">
                  <a:moveTo>
                    <a:pt x="21285" y="0"/>
                  </a:moveTo>
                  <a:lnTo>
                    <a:pt x="21285" y="116116"/>
                  </a:lnTo>
                  <a:lnTo>
                    <a:pt x="0" y="135318"/>
                  </a:lnTo>
                  <a:lnTo>
                    <a:pt x="0" y="18745"/>
                  </a:lnTo>
                  <a:lnTo>
                    <a:pt x="212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919637" y="2687548"/>
              <a:ext cx="21590" cy="133985"/>
            </a:xfrm>
            <a:custGeom>
              <a:avLst/>
              <a:gdLst/>
              <a:ahLst/>
              <a:cxnLst/>
              <a:rect l="l" t="t" r="r" b="b"/>
              <a:pathLst>
                <a:path w="21589" h="133985">
                  <a:moveTo>
                    <a:pt x="21285" y="0"/>
                  </a:moveTo>
                  <a:lnTo>
                    <a:pt x="0" y="17310"/>
                  </a:lnTo>
                  <a:lnTo>
                    <a:pt x="0" y="133870"/>
                  </a:lnTo>
                  <a:lnTo>
                    <a:pt x="21285" y="116128"/>
                  </a:lnTo>
                  <a:lnTo>
                    <a:pt x="212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919637" y="2687548"/>
              <a:ext cx="21590" cy="133985"/>
            </a:xfrm>
            <a:custGeom>
              <a:avLst/>
              <a:gdLst/>
              <a:ahLst/>
              <a:cxnLst/>
              <a:rect l="l" t="t" r="r" b="b"/>
              <a:pathLst>
                <a:path w="21589" h="133985">
                  <a:moveTo>
                    <a:pt x="21285" y="0"/>
                  </a:moveTo>
                  <a:lnTo>
                    <a:pt x="21285" y="116128"/>
                  </a:lnTo>
                  <a:lnTo>
                    <a:pt x="0" y="133870"/>
                  </a:lnTo>
                  <a:lnTo>
                    <a:pt x="0" y="17310"/>
                  </a:lnTo>
                  <a:lnTo>
                    <a:pt x="212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919802" y="3185198"/>
              <a:ext cx="47625" cy="23495"/>
            </a:xfrm>
            <a:custGeom>
              <a:avLst/>
              <a:gdLst/>
              <a:ahLst/>
              <a:cxnLst/>
              <a:rect l="l" t="t" r="r" b="b"/>
              <a:pathLst>
                <a:path w="47625" h="23494">
                  <a:moveTo>
                    <a:pt x="21297" y="0"/>
                  </a:moveTo>
                  <a:lnTo>
                    <a:pt x="0" y="19189"/>
                  </a:lnTo>
                  <a:lnTo>
                    <a:pt x="25806" y="23088"/>
                  </a:lnTo>
                  <a:lnTo>
                    <a:pt x="47002" y="3835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919802" y="3185198"/>
              <a:ext cx="47625" cy="23495"/>
            </a:xfrm>
            <a:custGeom>
              <a:avLst/>
              <a:gdLst/>
              <a:ahLst/>
              <a:cxnLst/>
              <a:rect l="l" t="t" r="r" b="b"/>
              <a:pathLst>
                <a:path w="47625" h="23494">
                  <a:moveTo>
                    <a:pt x="25806" y="23088"/>
                  </a:moveTo>
                  <a:lnTo>
                    <a:pt x="47002" y="3835"/>
                  </a:lnTo>
                  <a:lnTo>
                    <a:pt x="21297" y="0"/>
                  </a:lnTo>
                  <a:lnTo>
                    <a:pt x="0" y="19189"/>
                  </a:lnTo>
                  <a:lnTo>
                    <a:pt x="25806" y="230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919802" y="3920083"/>
              <a:ext cx="47625" cy="26670"/>
            </a:xfrm>
            <a:custGeom>
              <a:avLst/>
              <a:gdLst/>
              <a:ahLst/>
              <a:cxnLst/>
              <a:rect l="l" t="t" r="r" b="b"/>
              <a:pathLst>
                <a:path w="47625" h="26670">
                  <a:moveTo>
                    <a:pt x="21297" y="0"/>
                  </a:moveTo>
                  <a:lnTo>
                    <a:pt x="0" y="21983"/>
                  </a:lnTo>
                  <a:lnTo>
                    <a:pt x="25806" y="26454"/>
                  </a:lnTo>
                  <a:lnTo>
                    <a:pt x="47002" y="4432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919802" y="3920083"/>
              <a:ext cx="47625" cy="26670"/>
            </a:xfrm>
            <a:custGeom>
              <a:avLst/>
              <a:gdLst/>
              <a:ahLst/>
              <a:cxnLst/>
              <a:rect l="l" t="t" r="r" b="b"/>
              <a:pathLst>
                <a:path w="47625" h="26670">
                  <a:moveTo>
                    <a:pt x="25806" y="26454"/>
                  </a:moveTo>
                  <a:lnTo>
                    <a:pt x="47002" y="4432"/>
                  </a:lnTo>
                  <a:lnTo>
                    <a:pt x="21297" y="0"/>
                  </a:lnTo>
                  <a:lnTo>
                    <a:pt x="0" y="21983"/>
                  </a:lnTo>
                  <a:lnTo>
                    <a:pt x="25806" y="264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919802" y="2803664"/>
              <a:ext cx="47625" cy="21590"/>
            </a:xfrm>
            <a:custGeom>
              <a:avLst/>
              <a:gdLst/>
              <a:ahLst/>
              <a:cxnLst/>
              <a:rect l="l" t="t" r="r" b="b"/>
              <a:pathLst>
                <a:path w="47625" h="21589">
                  <a:moveTo>
                    <a:pt x="21297" y="0"/>
                  </a:moveTo>
                  <a:lnTo>
                    <a:pt x="0" y="17741"/>
                  </a:lnTo>
                  <a:lnTo>
                    <a:pt x="25806" y="21348"/>
                  </a:lnTo>
                  <a:lnTo>
                    <a:pt x="47002" y="3568"/>
                  </a:lnTo>
                  <a:lnTo>
                    <a:pt x="212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919802" y="2803664"/>
              <a:ext cx="47625" cy="21590"/>
            </a:xfrm>
            <a:custGeom>
              <a:avLst/>
              <a:gdLst/>
              <a:ahLst/>
              <a:cxnLst/>
              <a:rect l="l" t="t" r="r" b="b"/>
              <a:pathLst>
                <a:path w="47625" h="21589">
                  <a:moveTo>
                    <a:pt x="25806" y="21348"/>
                  </a:moveTo>
                  <a:lnTo>
                    <a:pt x="47002" y="3568"/>
                  </a:lnTo>
                  <a:lnTo>
                    <a:pt x="21297" y="0"/>
                  </a:lnTo>
                  <a:lnTo>
                    <a:pt x="0" y="17741"/>
                  </a:lnTo>
                  <a:lnTo>
                    <a:pt x="25806" y="213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920068" y="2687332"/>
              <a:ext cx="60960" cy="93980"/>
            </a:xfrm>
            <a:custGeom>
              <a:avLst/>
              <a:gdLst/>
              <a:ahLst/>
              <a:cxnLst/>
              <a:rect l="l" t="t" r="r" b="b"/>
              <a:pathLst>
                <a:path w="60960" h="93980">
                  <a:moveTo>
                    <a:pt x="21272" y="0"/>
                  </a:moveTo>
                  <a:lnTo>
                    <a:pt x="0" y="17310"/>
                  </a:lnTo>
                  <a:lnTo>
                    <a:pt x="54305" y="93891"/>
                  </a:lnTo>
                  <a:lnTo>
                    <a:pt x="60528" y="88696"/>
                  </a:lnTo>
                  <a:lnTo>
                    <a:pt x="2127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920068" y="2687332"/>
              <a:ext cx="60960" cy="93980"/>
            </a:xfrm>
            <a:custGeom>
              <a:avLst/>
              <a:gdLst/>
              <a:ahLst/>
              <a:cxnLst/>
              <a:rect l="l" t="t" r="r" b="b"/>
              <a:pathLst>
                <a:path w="60960" h="93980">
                  <a:moveTo>
                    <a:pt x="60528" y="88696"/>
                  </a:moveTo>
                  <a:lnTo>
                    <a:pt x="21272" y="0"/>
                  </a:lnTo>
                  <a:lnTo>
                    <a:pt x="0" y="17310"/>
                  </a:lnTo>
                  <a:lnTo>
                    <a:pt x="54305" y="93891"/>
                  </a:lnTo>
                  <a:lnTo>
                    <a:pt x="60528" y="886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920068" y="3068840"/>
              <a:ext cx="60960" cy="95250"/>
            </a:xfrm>
            <a:custGeom>
              <a:avLst/>
              <a:gdLst/>
              <a:ahLst/>
              <a:cxnLst/>
              <a:rect l="l" t="t" r="r" b="b"/>
              <a:pathLst>
                <a:path w="60960" h="95250">
                  <a:moveTo>
                    <a:pt x="21272" y="0"/>
                  </a:moveTo>
                  <a:lnTo>
                    <a:pt x="0" y="18757"/>
                  </a:lnTo>
                  <a:lnTo>
                    <a:pt x="54305" y="94767"/>
                  </a:lnTo>
                  <a:lnTo>
                    <a:pt x="60528" y="89153"/>
                  </a:lnTo>
                  <a:lnTo>
                    <a:pt x="2127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920068" y="3068840"/>
              <a:ext cx="60960" cy="95250"/>
            </a:xfrm>
            <a:custGeom>
              <a:avLst/>
              <a:gdLst/>
              <a:ahLst/>
              <a:cxnLst/>
              <a:rect l="l" t="t" r="r" b="b"/>
              <a:pathLst>
                <a:path w="60960" h="95250">
                  <a:moveTo>
                    <a:pt x="60528" y="89153"/>
                  </a:moveTo>
                  <a:lnTo>
                    <a:pt x="21272" y="0"/>
                  </a:lnTo>
                  <a:lnTo>
                    <a:pt x="0" y="18757"/>
                  </a:lnTo>
                  <a:lnTo>
                    <a:pt x="54305" y="94767"/>
                  </a:lnTo>
                  <a:lnTo>
                    <a:pt x="60528" y="891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920068" y="3803713"/>
              <a:ext cx="60960" cy="96520"/>
            </a:xfrm>
            <a:custGeom>
              <a:avLst/>
              <a:gdLst/>
              <a:ahLst/>
              <a:cxnLst/>
              <a:rect l="l" t="t" r="r" b="b"/>
              <a:pathLst>
                <a:path w="60960" h="96520">
                  <a:moveTo>
                    <a:pt x="21272" y="0"/>
                  </a:moveTo>
                  <a:lnTo>
                    <a:pt x="0" y="21551"/>
                  </a:lnTo>
                  <a:lnTo>
                    <a:pt x="54305" y="96443"/>
                  </a:lnTo>
                  <a:lnTo>
                    <a:pt x="60528" y="89992"/>
                  </a:lnTo>
                  <a:lnTo>
                    <a:pt x="2127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920068" y="3803713"/>
              <a:ext cx="60960" cy="96520"/>
            </a:xfrm>
            <a:custGeom>
              <a:avLst/>
              <a:gdLst/>
              <a:ahLst/>
              <a:cxnLst/>
              <a:rect l="l" t="t" r="r" b="b"/>
              <a:pathLst>
                <a:path w="60960" h="96520">
                  <a:moveTo>
                    <a:pt x="60528" y="89992"/>
                  </a:moveTo>
                  <a:lnTo>
                    <a:pt x="21272" y="0"/>
                  </a:lnTo>
                  <a:lnTo>
                    <a:pt x="0" y="21551"/>
                  </a:lnTo>
                  <a:lnTo>
                    <a:pt x="54305" y="96443"/>
                  </a:lnTo>
                  <a:lnTo>
                    <a:pt x="60528" y="899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300446" y="2462682"/>
              <a:ext cx="25400" cy="1898014"/>
            </a:xfrm>
            <a:custGeom>
              <a:avLst/>
              <a:gdLst/>
              <a:ahLst/>
              <a:cxnLst/>
              <a:rect l="l" t="t" r="r" b="b"/>
              <a:pathLst>
                <a:path w="25400" h="1898014">
                  <a:moveTo>
                    <a:pt x="25031" y="0"/>
                  </a:moveTo>
                  <a:lnTo>
                    <a:pt x="0" y="20764"/>
                  </a:lnTo>
                  <a:lnTo>
                    <a:pt x="0" y="1897697"/>
                  </a:lnTo>
                  <a:lnTo>
                    <a:pt x="25031" y="1867966"/>
                  </a:lnTo>
                  <a:lnTo>
                    <a:pt x="250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300446" y="2462682"/>
              <a:ext cx="25400" cy="1898014"/>
            </a:xfrm>
            <a:custGeom>
              <a:avLst/>
              <a:gdLst/>
              <a:ahLst/>
              <a:cxnLst/>
              <a:rect l="l" t="t" r="r" b="b"/>
              <a:pathLst>
                <a:path w="25400" h="1898014">
                  <a:moveTo>
                    <a:pt x="0" y="1897697"/>
                  </a:moveTo>
                  <a:lnTo>
                    <a:pt x="0" y="20764"/>
                  </a:lnTo>
                  <a:lnTo>
                    <a:pt x="25031" y="0"/>
                  </a:lnTo>
                  <a:lnTo>
                    <a:pt x="25031" y="1867966"/>
                  </a:lnTo>
                  <a:lnTo>
                    <a:pt x="0" y="1897697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300446" y="2462682"/>
              <a:ext cx="25400" cy="1898014"/>
            </a:xfrm>
            <a:custGeom>
              <a:avLst/>
              <a:gdLst/>
              <a:ahLst/>
              <a:cxnLst/>
              <a:rect l="l" t="t" r="r" b="b"/>
              <a:pathLst>
                <a:path w="25400" h="1898014">
                  <a:moveTo>
                    <a:pt x="0" y="1897697"/>
                  </a:moveTo>
                  <a:lnTo>
                    <a:pt x="0" y="20764"/>
                  </a:lnTo>
                  <a:lnTo>
                    <a:pt x="25031" y="0"/>
                  </a:lnTo>
                  <a:lnTo>
                    <a:pt x="25031" y="1867966"/>
                  </a:lnTo>
                  <a:lnTo>
                    <a:pt x="0" y="18976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197957" y="2469604"/>
              <a:ext cx="103505" cy="1890395"/>
            </a:xfrm>
            <a:custGeom>
              <a:avLst/>
              <a:gdLst/>
              <a:ahLst/>
              <a:cxnLst/>
              <a:rect l="l" t="t" r="r" b="b"/>
              <a:pathLst>
                <a:path w="103504" h="1890395">
                  <a:moveTo>
                    <a:pt x="0" y="0"/>
                  </a:moveTo>
                  <a:lnTo>
                    <a:pt x="0" y="1871281"/>
                  </a:lnTo>
                  <a:lnTo>
                    <a:pt x="103504" y="1890255"/>
                  </a:lnTo>
                  <a:lnTo>
                    <a:pt x="103504" y="132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197957" y="2469604"/>
              <a:ext cx="103505" cy="1890395"/>
            </a:xfrm>
            <a:custGeom>
              <a:avLst/>
              <a:gdLst/>
              <a:ahLst/>
              <a:cxnLst/>
              <a:rect l="l" t="t" r="r" b="b"/>
              <a:pathLst>
                <a:path w="103504" h="1890395">
                  <a:moveTo>
                    <a:pt x="0" y="1871281"/>
                  </a:moveTo>
                  <a:lnTo>
                    <a:pt x="0" y="0"/>
                  </a:lnTo>
                  <a:lnTo>
                    <a:pt x="103504" y="13246"/>
                  </a:lnTo>
                  <a:lnTo>
                    <a:pt x="103504" y="1890255"/>
                  </a:lnTo>
                  <a:lnTo>
                    <a:pt x="0" y="18712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067325" y="2476652"/>
              <a:ext cx="103505" cy="1893570"/>
            </a:xfrm>
            <a:custGeom>
              <a:avLst/>
              <a:gdLst/>
              <a:ahLst/>
              <a:cxnLst/>
              <a:rect l="l" t="t" r="r" b="b"/>
              <a:pathLst>
                <a:path w="103504" h="1893570">
                  <a:moveTo>
                    <a:pt x="0" y="0"/>
                  </a:moveTo>
                  <a:lnTo>
                    <a:pt x="0" y="1874316"/>
                  </a:lnTo>
                  <a:lnTo>
                    <a:pt x="103276" y="1893328"/>
                  </a:lnTo>
                  <a:lnTo>
                    <a:pt x="103276" y="13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067325" y="2476652"/>
              <a:ext cx="103505" cy="1893570"/>
            </a:xfrm>
            <a:custGeom>
              <a:avLst/>
              <a:gdLst/>
              <a:ahLst/>
              <a:cxnLst/>
              <a:rect l="l" t="t" r="r" b="b"/>
              <a:pathLst>
                <a:path w="103504" h="1893570">
                  <a:moveTo>
                    <a:pt x="0" y="1874316"/>
                  </a:moveTo>
                  <a:lnTo>
                    <a:pt x="0" y="0"/>
                  </a:lnTo>
                  <a:lnTo>
                    <a:pt x="103276" y="13271"/>
                  </a:lnTo>
                  <a:lnTo>
                    <a:pt x="103276" y="1893328"/>
                  </a:lnTo>
                  <a:lnTo>
                    <a:pt x="0" y="18743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171224" y="2469908"/>
              <a:ext cx="26034" cy="1901189"/>
            </a:xfrm>
            <a:custGeom>
              <a:avLst/>
              <a:gdLst/>
              <a:ahLst/>
              <a:cxnLst/>
              <a:rect l="l" t="t" r="r" b="b"/>
              <a:pathLst>
                <a:path w="26035" h="1901189">
                  <a:moveTo>
                    <a:pt x="25666" y="0"/>
                  </a:moveTo>
                  <a:lnTo>
                    <a:pt x="0" y="20827"/>
                  </a:lnTo>
                  <a:lnTo>
                    <a:pt x="0" y="1900897"/>
                  </a:lnTo>
                  <a:lnTo>
                    <a:pt x="25666" y="1871078"/>
                  </a:lnTo>
                  <a:lnTo>
                    <a:pt x="256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171224" y="2469908"/>
              <a:ext cx="26034" cy="1901189"/>
            </a:xfrm>
            <a:custGeom>
              <a:avLst/>
              <a:gdLst/>
              <a:ahLst/>
              <a:cxnLst/>
              <a:rect l="l" t="t" r="r" b="b"/>
              <a:pathLst>
                <a:path w="26035" h="1901189">
                  <a:moveTo>
                    <a:pt x="0" y="1900897"/>
                  </a:moveTo>
                  <a:lnTo>
                    <a:pt x="0" y="20827"/>
                  </a:lnTo>
                  <a:lnTo>
                    <a:pt x="25666" y="0"/>
                  </a:lnTo>
                  <a:lnTo>
                    <a:pt x="25666" y="1871078"/>
                  </a:lnTo>
                  <a:lnTo>
                    <a:pt x="0" y="19008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78831" y="2527528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7658" y="0"/>
                  </a:moveTo>
                  <a:lnTo>
                    <a:pt x="0" y="7213"/>
                  </a:lnTo>
                  <a:lnTo>
                    <a:pt x="0" y="83921"/>
                  </a:lnTo>
                  <a:lnTo>
                    <a:pt x="34823" y="106883"/>
                  </a:lnTo>
                  <a:lnTo>
                    <a:pt x="34823" y="3543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078831" y="2527528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34823" y="3543"/>
                  </a:moveTo>
                  <a:lnTo>
                    <a:pt x="17132" y="1244"/>
                  </a:lnTo>
                  <a:lnTo>
                    <a:pt x="7658" y="0"/>
                  </a:lnTo>
                  <a:lnTo>
                    <a:pt x="0" y="7213"/>
                  </a:lnTo>
                  <a:lnTo>
                    <a:pt x="0" y="17335"/>
                  </a:lnTo>
                  <a:lnTo>
                    <a:pt x="0" y="83921"/>
                  </a:lnTo>
                  <a:lnTo>
                    <a:pt x="1341" y="91231"/>
                  </a:lnTo>
                  <a:lnTo>
                    <a:pt x="5003" y="97540"/>
                  </a:lnTo>
                  <a:lnTo>
                    <a:pt x="10447" y="102189"/>
                  </a:lnTo>
                  <a:lnTo>
                    <a:pt x="17132" y="104521"/>
                  </a:lnTo>
                  <a:lnTo>
                    <a:pt x="34823" y="106883"/>
                  </a:lnTo>
                  <a:lnTo>
                    <a:pt x="34823" y="35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078831" y="2717825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7658" y="0"/>
                  </a:moveTo>
                  <a:lnTo>
                    <a:pt x="0" y="7124"/>
                  </a:lnTo>
                  <a:lnTo>
                    <a:pt x="0" y="83858"/>
                  </a:lnTo>
                  <a:lnTo>
                    <a:pt x="34823" y="107010"/>
                  </a:lnTo>
                  <a:lnTo>
                    <a:pt x="34823" y="3670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078831" y="2717825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34823" y="3670"/>
                  </a:moveTo>
                  <a:lnTo>
                    <a:pt x="17132" y="1270"/>
                  </a:lnTo>
                  <a:lnTo>
                    <a:pt x="7658" y="0"/>
                  </a:lnTo>
                  <a:lnTo>
                    <a:pt x="0" y="7124"/>
                  </a:lnTo>
                  <a:lnTo>
                    <a:pt x="0" y="17272"/>
                  </a:lnTo>
                  <a:lnTo>
                    <a:pt x="0" y="83858"/>
                  </a:lnTo>
                  <a:lnTo>
                    <a:pt x="34823" y="107010"/>
                  </a:lnTo>
                  <a:lnTo>
                    <a:pt x="34823" y="36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078831" y="2908071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7632" y="0"/>
                  </a:moveTo>
                  <a:lnTo>
                    <a:pt x="0" y="7124"/>
                  </a:lnTo>
                  <a:lnTo>
                    <a:pt x="0" y="83832"/>
                  </a:lnTo>
                  <a:lnTo>
                    <a:pt x="34823" y="107200"/>
                  </a:lnTo>
                  <a:lnTo>
                    <a:pt x="34823" y="3848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078831" y="2908071"/>
              <a:ext cx="34925" cy="107314"/>
            </a:xfrm>
            <a:custGeom>
              <a:avLst/>
              <a:gdLst/>
              <a:ahLst/>
              <a:cxnLst/>
              <a:rect l="l" t="t" r="r" b="b"/>
              <a:pathLst>
                <a:path w="34925" h="107314">
                  <a:moveTo>
                    <a:pt x="34823" y="3848"/>
                  </a:moveTo>
                  <a:lnTo>
                    <a:pt x="17132" y="1346"/>
                  </a:lnTo>
                  <a:lnTo>
                    <a:pt x="7632" y="0"/>
                  </a:lnTo>
                  <a:lnTo>
                    <a:pt x="0" y="7124"/>
                  </a:lnTo>
                  <a:lnTo>
                    <a:pt x="0" y="17246"/>
                  </a:lnTo>
                  <a:lnTo>
                    <a:pt x="0" y="83832"/>
                  </a:lnTo>
                  <a:lnTo>
                    <a:pt x="1344" y="91158"/>
                  </a:lnTo>
                  <a:lnTo>
                    <a:pt x="5013" y="97521"/>
                  </a:lnTo>
                  <a:lnTo>
                    <a:pt x="10458" y="102243"/>
                  </a:lnTo>
                  <a:lnTo>
                    <a:pt x="17132" y="104648"/>
                  </a:lnTo>
                  <a:lnTo>
                    <a:pt x="34823" y="107200"/>
                  </a:lnTo>
                  <a:lnTo>
                    <a:pt x="34823" y="38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078831" y="3098342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7073"/>
                  </a:lnTo>
                  <a:lnTo>
                    <a:pt x="0" y="83807"/>
                  </a:lnTo>
                  <a:lnTo>
                    <a:pt x="34823" y="107353"/>
                  </a:lnTo>
                  <a:lnTo>
                    <a:pt x="34823" y="3987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078831" y="3098342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3987"/>
                  </a:moveTo>
                  <a:lnTo>
                    <a:pt x="17132" y="1396"/>
                  </a:lnTo>
                  <a:lnTo>
                    <a:pt x="7658" y="0"/>
                  </a:lnTo>
                  <a:lnTo>
                    <a:pt x="0" y="7073"/>
                  </a:lnTo>
                  <a:lnTo>
                    <a:pt x="0" y="17195"/>
                  </a:lnTo>
                  <a:lnTo>
                    <a:pt x="0" y="83807"/>
                  </a:lnTo>
                  <a:lnTo>
                    <a:pt x="1341" y="91136"/>
                  </a:lnTo>
                  <a:lnTo>
                    <a:pt x="5003" y="97510"/>
                  </a:lnTo>
                  <a:lnTo>
                    <a:pt x="10447" y="102256"/>
                  </a:lnTo>
                  <a:lnTo>
                    <a:pt x="17132" y="104698"/>
                  </a:lnTo>
                  <a:lnTo>
                    <a:pt x="34823" y="107353"/>
                  </a:lnTo>
                  <a:lnTo>
                    <a:pt x="34823" y="39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078831" y="3288614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7048"/>
                  </a:lnTo>
                  <a:lnTo>
                    <a:pt x="0" y="83756"/>
                  </a:lnTo>
                  <a:lnTo>
                    <a:pt x="34823" y="107518"/>
                  </a:lnTo>
                  <a:lnTo>
                    <a:pt x="34823" y="4140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078831" y="3288614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4140"/>
                  </a:moveTo>
                  <a:lnTo>
                    <a:pt x="17132" y="1447"/>
                  </a:lnTo>
                  <a:lnTo>
                    <a:pt x="7658" y="0"/>
                  </a:lnTo>
                  <a:lnTo>
                    <a:pt x="0" y="7048"/>
                  </a:lnTo>
                  <a:lnTo>
                    <a:pt x="0" y="17183"/>
                  </a:lnTo>
                  <a:lnTo>
                    <a:pt x="0" y="83756"/>
                  </a:lnTo>
                  <a:lnTo>
                    <a:pt x="1344" y="91108"/>
                  </a:lnTo>
                  <a:lnTo>
                    <a:pt x="5013" y="97501"/>
                  </a:lnTo>
                  <a:lnTo>
                    <a:pt x="10458" y="102269"/>
                  </a:lnTo>
                  <a:lnTo>
                    <a:pt x="17132" y="104749"/>
                  </a:lnTo>
                  <a:lnTo>
                    <a:pt x="34823" y="107518"/>
                  </a:lnTo>
                  <a:lnTo>
                    <a:pt x="34823" y="41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78831" y="3478911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6972"/>
                  </a:lnTo>
                  <a:lnTo>
                    <a:pt x="0" y="83705"/>
                  </a:lnTo>
                  <a:lnTo>
                    <a:pt x="34823" y="107632"/>
                  </a:lnTo>
                  <a:lnTo>
                    <a:pt x="34823" y="4318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078831" y="3478911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4318"/>
                  </a:moveTo>
                  <a:lnTo>
                    <a:pt x="17132" y="1485"/>
                  </a:lnTo>
                  <a:lnTo>
                    <a:pt x="7658" y="0"/>
                  </a:lnTo>
                  <a:lnTo>
                    <a:pt x="0" y="6972"/>
                  </a:lnTo>
                  <a:lnTo>
                    <a:pt x="0" y="17106"/>
                  </a:lnTo>
                  <a:lnTo>
                    <a:pt x="0" y="83705"/>
                  </a:lnTo>
                  <a:lnTo>
                    <a:pt x="34823" y="107632"/>
                  </a:lnTo>
                  <a:lnTo>
                    <a:pt x="34823" y="431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078831" y="3669195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7658" y="0"/>
                  </a:moveTo>
                  <a:lnTo>
                    <a:pt x="0" y="6883"/>
                  </a:lnTo>
                  <a:lnTo>
                    <a:pt x="0" y="83642"/>
                  </a:lnTo>
                  <a:lnTo>
                    <a:pt x="34823" y="107784"/>
                  </a:lnTo>
                  <a:lnTo>
                    <a:pt x="34823" y="4444"/>
                  </a:lnTo>
                  <a:lnTo>
                    <a:pt x="76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078831" y="3669195"/>
              <a:ext cx="34925" cy="107950"/>
            </a:xfrm>
            <a:custGeom>
              <a:avLst/>
              <a:gdLst/>
              <a:ahLst/>
              <a:cxnLst/>
              <a:rect l="l" t="t" r="r" b="b"/>
              <a:pathLst>
                <a:path w="34925" h="107950">
                  <a:moveTo>
                    <a:pt x="34823" y="4444"/>
                  </a:moveTo>
                  <a:lnTo>
                    <a:pt x="17132" y="1549"/>
                  </a:lnTo>
                  <a:lnTo>
                    <a:pt x="7658" y="0"/>
                  </a:lnTo>
                  <a:lnTo>
                    <a:pt x="0" y="6883"/>
                  </a:lnTo>
                  <a:lnTo>
                    <a:pt x="0" y="17043"/>
                  </a:lnTo>
                  <a:lnTo>
                    <a:pt x="0" y="83642"/>
                  </a:lnTo>
                  <a:lnTo>
                    <a:pt x="34823" y="107784"/>
                  </a:lnTo>
                  <a:lnTo>
                    <a:pt x="34823" y="44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078831" y="3859441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7632" y="0"/>
                  </a:moveTo>
                  <a:lnTo>
                    <a:pt x="0" y="6934"/>
                  </a:lnTo>
                  <a:lnTo>
                    <a:pt x="0" y="83629"/>
                  </a:lnTo>
                  <a:lnTo>
                    <a:pt x="34823" y="107975"/>
                  </a:lnTo>
                  <a:lnTo>
                    <a:pt x="34823" y="4622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078831" y="3859441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34823" y="4622"/>
                  </a:moveTo>
                  <a:lnTo>
                    <a:pt x="17132" y="1612"/>
                  </a:lnTo>
                  <a:lnTo>
                    <a:pt x="7632" y="0"/>
                  </a:lnTo>
                  <a:lnTo>
                    <a:pt x="0" y="6934"/>
                  </a:lnTo>
                  <a:lnTo>
                    <a:pt x="0" y="17018"/>
                  </a:lnTo>
                  <a:lnTo>
                    <a:pt x="0" y="83629"/>
                  </a:lnTo>
                  <a:lnTo>
                    <a:pt x="34823" y="107975"/>
                  </a:lnTo>
                  <a:lnTo>
                    <a:pt x="34823" y="46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078831" y="4049725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7632" y="0"/>
                  </a:moveTo>
                  <a:lnTo>
                    <a:pt x="0" y="6883"/>
                  </a:lnTo>
                  <a:lnTo>
                    <a:pt x="0" y="83578"/>
                  </a:lnTo>
                  <a:lnTo>
                    <a:pt x="34823" y="108102"/>
                  </a:lnTo>
                  <a:lnTo>
                    <a:pt x="34823" y="4762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078831" y="4049725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34823" y="4762"/>
                  </a:moveTo>
                  <a:lnTo>
                    <a:pt x="17132" y="1663"/>
                  </a:lnTo>
                  <a:lnTo>
                    <a:pt x="7632" y="0"/>
                  </a:lnTo>
                  <a:lnTo>
                    <a:pt x="0" y="6883"/>
                  </a:lnTo>
                  <a:lnTo>
                    <a:pt x="0" y="16979"/>
                  </a:lnTo>
                  <a:lnTo>
                    <a:pt x="0" y="83578"/>
                  </a:lnTo>
                  <a:lnTo>
                    <a:pt x="34823" y="108102"/>
                  </a:lnTo>
                  <a:lnTo>
                    <a:pt x="34823" y="47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078831" y="4239996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7632" y="0"/>
                  </a:moveTo>
                  <a:lnTo>
                    <a:pt x="0" y="6832"/>
                  </a:lnTo>
                  <a:lnTo>
                    <a:pt x="0" y="83553"/>
                  </a:lnTo>
                  <a:lnTo>
                    <a:pt x="34823" y="108254"/>
                  </a:lnTo>
                  <a:lnTo>
                    <a:pt x="34823" y="4927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078831" y="4239996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34823" y="4927"/>
                  </a:moveTo>
                  <a:lnTo>
                    <a:pt x="17132" y="1714"/>
                  </a:lnTo>
                  <a:lnTo>
                    <a:pt x="7632" y="0"/>
                  </a:lnTo>
                  <a:lnTo>
                    <a:pt x="0" y="6832"/>
                  </a:lnTo>
                  <a:lnTo>
                    <a:pt x="0" y="16941"/>
                  </a:lnTo>
                  <a:lnTo>
                    <a:pt x="0" y="83553"/>
                  </a:lnTo>
                  <a:lnTo>
                    <a:pt x="34823" y="108254"/>
                  </a:lnTo>
                  <a:lnTo>
                    <a:pt x="34823" y="49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113756" y="3471989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70">
                  <a:moveTo>
                    <a:pt x="39928" y="0"/>
                  </a:moveTo>
                  <a:lnTo>
                    <a:pt x="0" y="11747"/>
                  </a:lnTo>
                  <a:lnTo>
                    <a:pt x="0" y="115036"/>
                  </a:lnTo>
                  <a:lnTo>
                    <a:pt x="39928" y="103073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113756" y="3471989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70">
                  <a:moveTo>
                    <a:pt x="0" y="115036"/>
                  </a:moveTo>
                  <a:lnTo>
                    <a:pt x="0" y="11747"/>
                  </a:lnTo>
                  <a:lnTo>
                    <a:pt x="39928" y="0"/>
                  </a:lnTo>
                  <a:lnTo>
                    <a:pt x="39928" y="103073"/>
                  </a:lnTo>
                  <a:lnTo>
                    <a:pt x="0" y="1150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113756" y="4041406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39">
                  <a:moveTo>
                    <a:pt x="39928" y="0"/>
                  </a:moveTo>
                  <a:lnTo>
                    <a:pt x="0" y="13017"/>
                  </a:lnTo>
                  <a:lnTo>
                    <a:pt x="0" y="116306"/>
                  </a:lnTo>
                  <a:lnTo>
                    <a:pt x="39928" y="103073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113756" y="4041406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39">
                  <a:moveTo>
                    <a:pt x="0" y="116306"/>
                  </a:moveTo>
                  <a:lnTo>
                    <a:pt x="0" y="13017"/>
                  </a:lnTo>
                  <a:lnTo>
                    <a:pt x="39928" y="0"/>
                  </a:lnTo>
                  <a:lnTo>
                    <a:pt x="39928" y="103073"/>
                  </a:lnTo>
                  <a:lnTo>
                    <a:pt x="0" y="1163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113756" y="2712339"/>
              <a:ext cx="40005" cy="113664"/>
            </a:xfrm>
            <a:custGeom>
              <a:avLst/>
              <a:gdLst/>
              <a:ahLst/>
              <a:cxnLst/>
              <a:rect l="l" t="t" r="r" b="b"/>
              <a:pathLst>
                <a:path w="40004" h="113664">
                  <a:moveTo>
                    <a:pt x="39928" y="0"/>
                  </a:moveTo>
                  <a:lnTo>
                    <a:pt x="0" y="10083"/>
                  </a:lnTo>
                  <a:lnTo>
                    <a:pt x="0" y="113372"/>
                  </a:lnTo>
                  <a:lnTo>
                    <a:pt x="39928" y="103060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113756" y="2712339"/>
              <a:ext cx="40005" cy="113664"/>
            </a:xfrm>
            <a:custGeom>
              <a:avLst/>
              <a:gdLst/>
              <a:ahLst/>
              <a:cxnLst/>
              <a:rect l="l" t="t" r="r" b="b"/>
              <a:pathLst>
                <a:path w="40004" h="113664">
                  <a:moveTo>
                    <a:pt x="0" y="113372"/>
                  </a:moveTo>
                  <a:lnTo>
                    <a:pt x="0" y="10083"/>
                  </a:lnTo>
                  <a:lnTo>
                    <a:pt x="39928" y="0"/>
                  </a:lnTo>
                  <a:lnTo>
                    <a:pt x="39928" y="103060"/>
                  </a:lnTo>
                  <a:lnTo>
                    <a:pt x="0" y="11337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113756" y="4230344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39">
                  <a:moveTo>
                    <a:pt x="39928" y="0"/>
                  </a:moveTo>
                  <a:lnTo>
                    <a:pt x="0" y="13423"/>
                  </a:lnTo>
                  <a:lnTo>
                    <a:pt x="0" y="116712"/>
                  </a:lnTo>
                  <a:lnTo>
                    <a:pt x="39928" y="103060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113756" y="4230344"/>
              <a:ext cx="40005" cy="116839"/>
            </a:xfrm>
            <a:custGeom>
              <a:avLst/>
              <a:gdLst/>
              <a:ahLst/>
              <a:cxnLst/>
              <a:rect l="l" t="t" r="r" b="b"/>
              <a:pathLst>
                <a:path w="40004" h="116839">
                  <a:moveTo>
                    <a:pt x="0" y="116712"/>
                  </a:moveTo>
                  <a:lnTo>
                    <a:pt x="0" y="13423"/>
                  </a:lnTo>
                  <a:lnTo>
                    <a:pt x="39928" y="0"/>
                  </a:lnTo>
                  <a:lnTo>
                    <a:pt x="39928" y="103060"/>
                  </a:lnTo>
                  <a:lnTo>
                    <a:pt x="0" y="1167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113756" y="2522740"/>
              <a:ext cx="40005" cy="113030"/>
            </a:xfrm>
            <a:custGeom>
              <a:avLst/>
              <a:gdLst/>
              <a:ahLst/>
              <a:cxnLst/>
              <a:rect l="l" t="t" r="r" b="b"/>
              <a:pathLst>
                <a:path w="40004" h="113030">
                  <a:moveTo>
                    <a:pt x="39928" y="0"/>
                  </a:moveTo>
                  <a:lnTo>
                    <a:pt x="0" y="9677"/>
                  </a:lnTo>
                  <a:lnTo>
                    <a:pt x="0" y="112953"/>
                  </a:lnTo>
                  <a:lnTo>
                    <a:pt x="39928" y="103073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113756" y="2522740"/>
              <a:ext cx="40005" cy="113030"/>
            </a:xfrm>
            <a:custGeom>
              <a:avLst/>
              <a:gdLst/>
              <a:ahLst/>
              <a:cxnLst/>
              <a:rect l="l" t="t" r="r" b="b"/>
              <a:pathLst>
                <a:path w="40004" h="113030">
                  <a:moveTo>
                    <a:pt x="0" y="112953"/>
                  </a:moveTo>
                  <a:lnTo>
                    <a:pt x="0" y="9677"/>
                  </a:lnTo>
                  <a:lnTo>
                    <a:pt x="39928" y="0"/>
                  </a:lnTo>
                  <a:lnTo>
                    <a:pt x="39928" y="103073"/>
                  </a:lnTo>
                  <a:lnTo>
                    <a:pt x="0" y="1129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113756" y="3661575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70">
                  <a:moveTo>
                    <a:pt x="39928" y="0"/>
                  </a:moveTo>
                  <a:lnTo>
                    <a:pt x="0" y="12166"/>
                  </a:lnTo>
                  <a:lnTo>
                    <a:pt x="0" y="115468"/>
                  </a:lnTo>
                  <a:lnTo>
                    <a:pt x="39928" y="103073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113756" y="3661575"/>
              <a:ext cx="40005" cy="115570"/>
            </a:xfrm>
            <a:custGeom>
              <a:avLst/>
              <a:gdLst/>
              <a:ahLst/>
              <a:cxnLst/>
              <a:rect l="l" t="t" r="r" b="b"/>
              <a:pathLst>
                <a:path w="40004" h="115570">
                  <a:moveTo>
                    <a:pt x="0" y="115468"/>
                  </a:moveTo>
                  <a:lnTo>
                    <a:pt x="0" y="12166"/>
                  </a:lnTo>
                  <a:lnTo>
                    <a:pt x="39928" y="0"/>
                  </a:lnTo>
                  <a:lnTo>
                    <a:pt x="39928" y="103073"/>
                  </a:lnTo>
                  <a:lnTo>
                    <a:pt x="0" y="1154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113756" y="3092157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39928" y="0"/>
                  </a:moveTo>
                  <a:lnTo>
                    <a:pt x="0" y="10922"/>
                  </a:lnTo>
                  <a:lnTo>
                    <a:pt x="0" y="114211"/>
                  </a:lnTo>
                  <a:lnTo>
                    <a:pt x="39928" y="103060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113756" y="3092157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0" y="114211"/>
                  </a:moveTo>
                  <a:lnTo>
                    <a:pt x="0" y="10922"/>
                  </a:lnTo>
                  <a:lnTo>
                    <a:pt x="39928" y="0"/>
                  </a:lnTo>
                  <a:lnTo>
                    <a:pt x="39928" y="103060"/>
                  </a:lnTo>
                  <a:lnTo>
                    <a:pt x="0" y="11421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113756" y="3851821"/>
              <a:ext cx="40005" cy="116205"/>
            </a:xfrm>
            <a:custGeom>
              <a:avLst/>
              <a:gdLst/>
              <a:ahLst/>
              <a:cxnLst/>
              <a:rect l="l" t="t" r="r" b="b"/>
              <a:pathLst>
                <a:path w="40004" h="116204">
                  <a:moveTo>
                    <a:pt x="39928" y="0"/>
                  </a:moveTo>
                  <a:lnTo>
                    <a:pt x="0" y="12573"/>
                  </a:lnTo>
                  <a:lnTo>
                    <a:pt x="0" y="115862"/>
                  </a:lnTo>
                  <a:lnTo>
                    <a:pt x="39928" y="103060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113756" y="3851821"/>
              <a:ext cx="40005" cy="116205"/>
            </a:xfrm>
            <a:custGeom>
              <a:avLst/>
              <a:gdLst/>
              <a:ahLst/>
              <a:cxnLst/>
              <a:rect l="l" t="t" r="r" b="b"/>
              <a:pathLst>
                <a:path w="40004" h="116204">
                  <a:moveTo>
                    <a:pt x="0" y="115862"/>
                  </a:moveTo>
                  <a:lnTo>
                    <a:pt x="0" y="12573"/>
                  </a:lnTo>
                  <a:lnTo>
                    <a:pt x="39928" y="0"/>
                  </a:lnTo>
                  <a:lnTo>
                    <a:pt x="39928" y="103060"/>
                  </a:lnTo>
                  <a:lnTo>
                    <a:pt x="0" y="1158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113756" y="2902572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39928" y="0"/>
                  </a:moveTo>
                  <a:lnTo>
                    <a:pt x="0" y="10502"/>
                  </a:lnTo>
                  <a:lnTo>
                    <a:pt x="0" y="113804"/>
                  </a:lnTo>
                  <a:lnTo>
                    <a:pt x="39928" y="103060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113756" y="2902572"/>
              <a:ext cx="40005" cy="114300"/>
            </a:xfrm>
            <a:custGeom>
              <a:avLst/>
              <a:gdLst/>
              <a:ahLst/>
              <a:cxnLst/>
              <a:rect l="l" t="t" r="r" b="b"/>
              <a:pathLst>
                <a:path w="40004" h="114300">
                  <a:moveTo>
                    <a:pt x="0" y="113804"/>
                  </a:moveTo>
                  <a:lnTo>
                    <a:pt x="0" y="10502"/>
                  </a:lnTo>
                  <a:lnTo>
                    <a:pt x="39928" y="0"/>
                  </a:lnTo>
                  <a:lnTo>
                    <a:pt x="39928" y="103060"/>
                  </a:lnTo>
                  <a:lnTo>
                    <a:pt x="0" y="1138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113756" y="3282404"/>
              <a:ext cx="40005" cy="114935"/>
            </a:xfrm>
            <a:custGeom>
              <a:avLst/>
              <a:gdLst/>
              <a:ahLst/>
              <a:cxnLst/>
              <a:rect l="l" t="t" r="r" b="b"/>
              <a:pathLst>
                <a:path w="40004" h="114935">
                  <a:moveTo>
                    <a:pt x="39928" y="0"/>
                  </a:moveTo>
                  <a:lnTo>
                    <a:pt x="0" y="11328"/>
                  </a:lnTo>
                  <a:lnTo>
                    <a:pt x="0" y="114617"/>
                  </a:lnTo>
                  <a:lnTo>
                    <a:pt x="39928" y="103060"/>
                  </a:lnTo>
                  <a:lnTo>
                    <a:pt x="39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113756" y="3282404"/>
              <a:ext cx="40005" cy="114935"/>
            </a:xfrm>
            <a:custGeom>
              <a:avLst/>
              <a:gdLst/>
              <a:ahLst/>
              <a:cxnLst/>
              <a:rect l="l" t="t" r="r" b="b"/>
              <a:pathLst>
                <a:path w="40004" h="114935">
                  <a:moveTo>
                    <a:pt x="0" y="114617"/>
                  </a:moveTo>
                  <a:lnTo>
                    <a:pt x="0" y="11328"/>
                  </a:lnTo>
                  <a:lnTo>
                    <a:pt x="39928" y="0"/>
                  </a:lnTo>
                  <a:lnTo>
                    <a:pt x="39928" y="103060"/>
                  </a:lnTo>
                  <a:lnTo>
                    <a:pt x="0" y="1146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6" name="object 16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8550" y="2434196"/>
              <a:ext cx="273583" cy="1895957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5339740" y="2025891"/>
              <a:ext cx="27305" cy="2311400"/>
            </a:xfrm>
            <a:custGeom>
              <a:avLst/>
              <a:gdLst/>
              <a:ahLst/>
              <a:cxnLst/>
              <a:rect l="l" t="t" r="r" b="b"/>
              <a:pathLst>
                <a:path w="27304" h="2311400">
                  <a:moveTo>
                    <a:pt x="0" y="0"/>
                  </a:moveTo>
                  <a:lnTo>
                    <a:pt x="0" y="2305951"/>
                  </a:lnTo>
                  <a:lnTo>
                    <a:pt x="26771" y="2310828"/>
                  </a:lnTo>
                  <a:lnTo>
                    <a:pt x="26771" y="30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339740" y="2025891"/>
              <a:ext cx="27305" cy="2311400"/>
            </a:xfrm>
            <a:custGeom>
              <a:avLst/>
              <a:gdLst/>
              <a:ahLst/>
              <a:cxnLst/>
              <a:rect l="l" t="t" r="r" b="b"/>
              <a:pathLst>
                <a:path w="27304" h="2311400">
                  <a:moveTo>
                    <a:pt x="0" y="2305951"/>
                  </a:moveTo>
                  <a:lnTo>
                    <a:pt x="0" y="0"/>
                  </a:lnTo>
                  <a:lnTo>
                    <a:pt x="26771" y="3073"/>
                  </a:lnTo>
                  <a:lnTo>
                    <a:pt x="26771" y="2310828"/>
                  </a:lnTo>
                  <a:lnTo>
                    <a:pt x="0" y="2305951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396877" y="2032419"/>
              <a:ext cx="27305" cy="2315210"/>
            </a:xfrm>
            <a:custGeom>
              <a:avLst/>
              <a:gdLst/>
              <a:ahLst/>
              <a:cxnLst/>
              <a:rect l="l" t="t" r="r" b="b"/>
              <a:pathLst>
                <a:path w="27304" h="2315210">
                  <a:moveTo>
                    <a:pt x="0" y="0"/>
                  </a:moveTo>
                  <a:lnTo>
                    <a:pt x="0" y="2309812"/>
                  </a:lnTo>
                  <a:lnTo>
                    <a:pt x="26860" y="2314714"/>
                  </a:lnTo>
                  <a:lnTo>
                    <a:pt x="26860" y="30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396877" y="2032419"/>
              <a:ext cx="27305" cy="2315210"/>
            </a:xfrm>
            <a:custGeom>
              <a:avLst/>
              <a:gdLst/>
              <a:ahLst/>
              <a:cxnLst/>
              <a:rect l="l" t="t" r="r" b="b"/>
              <a:pathLst>
                <a:path w="27304" h="2315210">
                  <a:moveTo>
                    <a:pt x="0" y="2309812"/>
                  </a:moveTo>
                  <a:lnTo>
                    <a:pt x="0" y="0"/>
                  </a:lnTo>
                  <a:lnTo>
                    <a:pt x="26860" y="3086"/>
                  </a:lnTo>
                  <a:lnTo>
                    <a:pt x="26860" y="2314714"/>
                  </a:lnTo>
                  <a:lnTo>
                    <a:pt x="0" y="230981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423700" y="2028393"/>
              <a:ext cx="10795" cy="2317115"/>
            </a:xfrm>
            <a:custGeom>
              <a:avLst/>
              <a:gdLst/>
              <a:ahLst/>
              <a:cxnLst/>
              <a:rect l="l" t="t" r="r" b="b"/>
              <a:pathLst>
                <a:path w="10795" h="2317115">
                  <a:moveTo>
                    <a:pt x="10388" y="0"/>
                  </a:moveTo>
                  <a:lnTo>
                    <a:pt x="0" y="7086"/>
                  </a:lnTo>
                  <a:lnTo>
                    <a:pt x="0" y="2316899"/>
                  </a:lnTo>
                  <a:lnTo>
                    <a:pt x="10388" y="2311641"/>
                  </a:lnTo>
                  <a:lnTo>
                    <a:pt x="1038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421414" y="2026107"/>
              <a:ext cx="15240" cy="2321560"/>
            </a:xfrm>
            <a:custGeom>
              <a:avLst/>
              <a:gdLst/>
              <a:ahLst/>
              <a:cxnLst/>
              <a:rect l="l" t="t" r="r" b="b"/>
              <a:pathLst>
                <a:path w="15239" h="2321560">
                  <a:moveTo>
                    <a:pt x="0" y="2321471"/>
                  </a:moveTo>
                  <a:lnTo>
                    <a:pt x="14960" y="2321471"/>
                  </a:lnTo>
                  <a:lnTo>
                    <a:pt x="14960" y="0"/>
                  </a:lnTo>
                  <a:lnTo>
                    <a:pt x="0" y="0"/>
                  </a:lnTo>
                  <a:lnTo>
                    <a:pt x="0" y="23214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324284" y="2039505"/>
              <a:ext cx="5080" cy="2320290"/>
            </a:xfrm>
            <a:custGeom>
              <a:avLst/>
              <a:gdLst/>
              <a:ahLst/>
              <a:cxnLst/>
              <a:rect l="l" t="t" r="r" b="b"/>
              <a:pathLst>
                <a:path w="5079" h="2320290">
                  <a:moveTo>
                    <a:pt x="5041" y="0"/>
                  </a:moveTo>
                  <a:lnTo>
                    <a:pt x="0" y="3771"/>
                  </a:lnTo>
                  <a:lnTo>
                    <a:pt x="0" y="2320290"/>
                  </a:lnTo>
                  <a:lnTo>
                    <a:pt x="5041" y="2314270"/>
                  </a:lnTo>
                  <a:lnTo>
                    <a:pt x="5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324284" y="2039505"/>
              <a:ext cx="5080" cy="2320290"/>
            </a:xfrm>
            <a:custGeom>
              <a:avLst/>
              <a:gdLst/>
              <a:ahLst/>
              <a:cxnLst/>
              <a:rect l="l" t="t" r="r" b="b"/>
              <a:pathLst>
                <a:path w="5079" h="2320290">
                  <a:moveTo>
                    <a:pt x="2520" y="-1904"/>
                  </a:moveTo>
                  <a:lnTo>
                    <a:pt x="2520" y="2322195"/>
                  </a:lnTo>
                </a:path>
              </a:pathLst>
            </a:custGeom>
            <a:ln w="88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379567" y="2032152"/>
              <a:ext cx="17780" cy="2331085"/>
            </a:xfrm>
            <a:custGeom>
              <a:avLst/>
              <a:gdLst/>
              <a:ahLst/>
              <a:cxnLst/>
              <a:rect l="l" t="t" r="r" b="b"/>
              <a:pathLst>
                <a:path w="17779" h="2331085">
                  <a:moveTo>
                    <a:pt x="17513" y="0"/>
                  </a:moveTo>
                  <a:lnTo>
                    <a:pt x="0" y="13271"/>
                  </a:lnTo>
                  <a:lnTo>
                    <a:pt x="0" y="2330780"/>
                  </a:lnTo>
                  <a:lnTo>
                    <a:pt x="17513" y="2309672"/>
                  </a:lnTo>
                  <a:lnTo>
                    <a:pt x="17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377662" y="2030247"/>
              <a:ext cx="21590" cy="2334895"/>
            </a:xfrm>
            <a:custGeom>
              <a:avLst/>
              <a:gdLst/>
              <a:ahLst/>
              <a:cxnLst/>
              <a:rect l="l" t="t" r="r" b="b"/>
              <a:pathLst>
                <a:path w="21589" h="2334895">
                  <a:moveTo>
                    <a:pt x="0" y="2334590"/>
                  </a:moveTo>
                  <a:lnTo>
                    <a:pt x="21323" y="2334590"/>
                  </a:lnTo>
                  <a:lnTo>
                    <a:pt x="21323" y="0"/>
                  </a:lnTo>
                  <a:lnTo>
                    <a:pt x="0" y="0"/>
                  </a:lnTo>
                  <a:lnTo>
                    <a:pt x="0" y="23345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324424" y="2043620"/>
              <a:ext cx="70485" cy="2329815"/>
            </a:xfrm>
            <a:custGeom>
              <a:avLst/>
              <a:gdLst/>
              <a:ahLst/>
              <a:cxnLst/>
              <a:rect l="l" t="t" r="r" b="b"/>
              <a:pathLst>
                <a:path w="70485" h="2329815">
                  <a:moveTo>
                    <a:pt x="0" y="0"/>
                  </a:moveTo>
                  <a:lnTo>
                    <a:pt x="0" y="2316467"/>
                  </a:lnTo>
                  <a:lnTo>
                    <a:pt x="69951" y="2329256"/>
                  </a:lnTo>
                  <a:lnTo>
                    <a:pt x="69951" y="8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324424" y="2043620"/>
              <a:ext cx="70485" cy="2329815"/>
            </a:xfrm>
            <a:custGeom>
              <a:avLst/>
              <a:gdLst/>
              <a:ahLst/>
              <a:cxnLst/>
              <a:rect l="l" t="t" r="r" b="b"/>
              <a:pathLst>
                <a:path w="70485" h="2329815">
                  <a:moveTo>
                    <a:pt x="0" y="2316467"/>
                  </a:moveTo>
                  <a:lnTo>
                    <a:pt x="0" y="0"/>
                  </a:lnTo>
                  <a:lnTo>
                    <a:pt x="69951" y="8051"/>
                  </a:lnTo>
                  <a:lnTo>
                    <a:pt x="69951" y="2329256"/>
                  </a:lnTo>
                  <a:lnTo>
                    <a:pt x="0" y="23164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394629" y="2047570"/>
              <a:ext cx="5080" cy="2325370"/>
            </a:xfrm>
            <a:custGeom>
              <a:avLst/>
              <a:gdLst/>
              <a:ahLst/>
              <a:cxnLst/>
              <a:rect l="l" t="t" r="r" b="b"/>
              <a:pathLst>
                <a:path w="5079" h="2325370">
                  <a:moveTo>
                    <a:pt x="4978" y="0"/>
                  </a:moveTo>
                  <a:lnTo>
                    <a:pt x="0" y="3797"/>
                  </a:lnTo>
                  <a:lnTo>
                    <a:pt x="0" y="2325116"/>
                  </a:lnTo>
                  <a:lnTo>
                    <a:pt x="4978" y="2319058"/>
                  </a:lnTo>
                  <a:lnTo>
                    <a:pt x="497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8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7571" y="2016150"/>
              <a:ext cx="138282" cy="2391435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03165" y="2317216"/>
              <a:ext cx="237312" cy="77355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3909745" y="1860511"/>
              <a:ext cx="26034" cy="2208530"/>
            </a:xfrm>
            <a:custGeom>
              <a:avLst/>
              <a:gdLst/>
              <a:ahLst/>
              <a:cxnLst/>
              <a:rect l="l" t="t" r="r" b="b"/>
              <a:pathLst>
                <a:path w="26035" h="2208529">
                  <a:moveTo>
                    <a:pt x="0" y="2203437"/>
                  </a:moveTo>
                  <a:lnTo>
                    <a:pt x="0" y="0"/>
                  </a:lnTo>
                  <a:lnTo>
                    <a:pt x="25590" y="2921"/>
                  </a:lnTo>
                  <a:lnTo>
                    <a:pt x="25590" y="2208098"/>
                  </a:lnTo>
                  <a:lnTo>
                    <a:pt x="0" y="220343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964343" y="1866760"/>
              <a:ext cx="26034" cy="2212340"/>
            </a:xfrm>
            <a:custGeom>
              <a:avLst/>
              <a:gdLst/>
              <a:ahLst/>
              <a:cxnLst/>
              <a:rect l="l" t="t" r="r" b="b"/>
              <a:pathLst>
                <a:path w="26035" h="2212340">
                  <a:moveTo>
                    <a:pt x="0" y="0"/>
                  </a:moveTo>
                  <a:lnTo>
                    <a:pt x="0" y="2207120"/>
                  </a:lnTo>
                  <a:lnTo>
                    <a:pt x="25666" y="2211793"/>
                  </a:lnTo>
                  <a:lnTo>
                    <a:pt x="25666" y="2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964343" y="1866760"/>
              <a:ext cx="26034" cy="2212340"/>
            </a:xfrm>
            <a:custGeom>
              <a:avLst/>
              <a:gdLst/>
              <a:ahLst/>
              <a:cxnLst/>
              <a:rect l="l" t="t" r="r" b="b"/>
              <a:pathLst>
                <a:path w="26035" h="2212340">
                  <a:moveTo>
                    <a:pt x="0" y="2207120"/>
                  </a:moveTo>
                  <a:lnTo>
                    <a:pt x="0" y="0"/>
                  </a:lnTo>
                  <a:lnTo>
                    <a:pt x="25666" y="2921"/>
                  </a:lnTo>
                  <a:lnTo>
                    <a:pt x="25666" y="2211793"/>
                  </a:lnTo>
                  <a:lnTo>
                    <a:pt x="0" y="220712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989984" y="1862886"/>
              <a:ext cx="10160" cy="2214245"/>
            </a:xfrm>
            <a:custGeom>
              <a:avLst/>
              <a:gdLst/>
              <a:ahLst/>
              <a:cxnLst/>
              <a:rect l="l" t="t" r="r" b="b"/>
              <a:pathLst>
                <a:path w="10160" h="2214245">
                  <a:moveTo>
                    <a:pt x="9893" y="0"/>
                  </a:moveTo>
                  <a:lnTo>
                    <a:pt x="0" y="6781"/>
                  </a:lnTo>
                  <a:lnTo>
                    <a:pt x="0" y="2213927"/>
                  </a:lnTo>
                  <a:lnTo>
                    <a:pt x="9893" y="2208872"/>
                  </a:lnTo>
                  <a:lnTo>
                    <a:pt x="989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987698" y="1860600"/>
              <a:ext cx="14604" cy="2218690"/>
            </a:xfrm>
            <a:custGeom>
              <a:avLst/>
              <a:gdLst/>
              <a:ahLst/>
              <a:cxnLst/>
              <a:rect l="l" t="t" r="r" b="b"/>
              <a:pathLst>
                <a:path w="14604" h="2218690">
                  <a:moveTo>
                    <a:pt x="0" y="2218499"/>
                  </a:moveTo>
                  <a:lnTo>
                    <a:pt x="14465" y="2218499"/>
                  </a:lnTo>
                  <a:lnTo>
                    <a:pt x="14465" y="0"/>
                  </a:lnTo>
                  <a:lnTo>
                    <a:pt x="0" y="0"/>
                  </a:lnTo>
                  <a:lnTo>
                    <a:pt x="0" y="221849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894086" y="1871611"/>
              <a:ext cx="0" cy="2221230"/>
            </a:xfrm>
            <a:custGeom>
              <a:avLst/>
              <a:gdLst/>
              <a:ahLst/>
              <a:cxnLst/>
              <a:rect l="l" t="t" r="r" b="b"/>
              <a:pathLst>
                <a:path h="2221229">
                  <a:moveTo>
                    <a:pt x="0" y="0"/>
                  </a:moveTo>
                  <a:lnTo>
                    <a:pt x="0" y="222095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961955" y="1866493"/>
              <a:ext cx="3175" cy="2227580"/>
            </a:xfrm>
            <a:custGeom>
              <a:avLst/>
              <a:gdLst/>
              <a:ahLst/>
              <a:cxnLst/>
              <a:rect l="l" t="t" r="r" b="b"/>
              <a:pathLst>
                <a:path w="3175" h="2227579">
                  <a:moveTo>
                    <a:pt x="0" y="2227160"/>
                  </a:moveTo>
                  <a:lnTo>
                    <a:pt x="2578" y="2227160"/>
                  </a:lnTo>
                  <a:lnTo>
                    <a:pt x="2578" y="0"/>
                  </a:lnTo>
                  <a:lnTo>
                    <a:pt x="0" y="0"/>
                  </a:lnTo>
                  <a:lnTo>
                    <a:pt x="0" y="2227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964197" y="1864588"/>
              <a:ext cx="0" cy="2231390"/>
            </a:xfrm>
            <a:custGeom>
              <a:avLst/>
              <a:gdLst/>
              <a:ahLst/>
              <a:cxnLst/>
              <a:rect l="l" t="t" r="r" b="b"/>
              <a:pathLst>
                <a:path h="2231390">
                  <a:moveTo>
                    <a:pt x="0" y="0"/>
                  </a:moveTo>
                  <a:lnTo>
                    <a:pt x="0" y="2230970"/>
                  </a:lnTo>
                </a:path>
              </a:pathLst>
            </a:custGeom>
            <a:ln w="448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895102" y="1877441"/>
              <a:ext cx="67310" cy="2226310"/>
            </a:xfrm>
            <a:custGeom>
              <a:avLst/>
              <a:gdLst/>
              <a:ahLst/>
              <a:cxnLst/>
              <a:rect l="l" t="t" r="r" b="b"/>
              <a:pathLst>
                <a:path w="67310" h="2226310">
                  <a:moveTo>
                    <a:pt x="0" y="0"/>
                  </a:moveTo>
                  <a:lnTo>
                    <a:pt x="0" y="2213470"/>
                  </a:lnTo>
                  <a:lnTo>
                    <a:pt x="66852" y="2225713"/>
                  </a:lnTo>
                  <a:lnTo>
                    <a:pt x="66852" y="76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895102" y="1877441"/>
              <a:ext cx="67310" cy="2226310"/>
            </a:xfrm>
            <a:custGeom>
              <a:avLst/>
              <a:gdLst/>
              <a:ahLst/>
              <a:cxnLst/>
              <a:rect l="l" t="t" r="r" b="b"/>
              <a:pathLst>
                <a:path w="67310" h="2226310">
                  <a:moveTo>
                    <a:pt x="0" y="2213470"/>
                  </a:moveTo>
                  <a:lnTo>
                    <a:pt x="0" y="0"/>
                  </a:lnTo>
                  <a:lnTo>
                    <a:pt x="66852" y="7696"/>
                  </a:lnTo>
                  <a:lnTo>
                    <a:pt x="66852" y="2225713"/>
                  </a:lnTo>
                  <a:lnTo>
                    <a:pt x="0" y="22134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962196" y="1881225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4749" y="0"/>
                  </a:moveTo>
                  <a:lnTo>
                    <a:pt x="0" y="3619"/>
                  </a:lnTo>
                  <a:lnTo>
                    <a:pt x="0" y="2221725"/>
                  </a:lnTo>
                  <a:lnTo>
                    <a:pt x="4749" y="2215959"/>
                  </a:lnTo>
                  <a:lnTo>
                    <a:pt x="474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962196" y="1881225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4749" y="0"/>
                  </a:moveTo>
                  <a:lnTo>
                    <a:pt x="0" y="3619"/>
                  </a:lnTo>
                  <a:lnTo>
                    <a:pt x="0" y="2221725"/>
                  </a:lnTo>
                  <a:lnTo>
                    <a:pt x="4749" y="2215959"/>
                  </a:lnTo>
                  <a:lnTo>
                    <a:pt x="47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962196" y="1881225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2374" y="-1904"/>
                  </a:moveTo>
                  <a:lnTo>
                    <a:pt x="2374" y="2223630"/>
                  </a:lnTo>
                </a:path>
              </a:pathLst>
            </a:custGeom>
            <a:ln w="8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962196" y="1881225"/>
              <a:ext cx="5080" cy="2221865"/>
            </a:xfrm>
            <a:custGeom>
              <a:avLst/>
              <a:gdLst/>
              <a:ahLst/>
              <a:cxnLst/>
              <a:rect l="l" t="t" r="r" b="b"/>
              <a:pathLst>
                <a:path w="5079" h="2221865">
                  <a:moveTo>
                    <a:pt x="2374" y="-2285"/>
                  </a:moveTo>
                  <a:lnTo>
                    <a:pt x="2374" y="2224011"/>
                  </a:lnTo>
                </a:path>
              </a:pathLst>
            </a:custGeom>
            <a:ln w="93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19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84041" y="1787537"/>
              <a:ext cx="2261869" cy="2568117"/>
            </a:xfrm>
            <a:prstGeom prst="rect">
              <a:avLst/>
            </a:prstGeom>
          </p:spPr>
        </p:pic>
      </p:grpSp>
      <p:pic>
        <p:nvPicPr>
          <p:cNvPr id="197" name="object 19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70982" y="6982804"/>
            <a:ext cx="1373523" cy="1713801"/>
          </a:xfrm>
          <a:prstGeom prst="rect">
            <a:avLst/>
          </a:prstGeom>
        </p:spPr>
      </p:pic>
      <p:pic>
        <p:nvPicPr>
          <p:cNvPr id="198" name="object 19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44921" y="6982803"/>
            <a:ext cx="1885424" cy="1721716"/>
          </a:xfrm>
          <a:prstGeom prst="rect">
            <a:avLst/>
          </a:prstGeom>
        </p:spPr>
      </p:pic>
      <p:sp>
        <p:nvSpPr>
          <p:cNvPr id="199" name="object 199"/>
          <p:cNvSpPr txBox="1"/>
          <p:nvPr/>
        </p:nvSpPr>
        <p:spPr>
          <a:xfrm>
            <a:off x="5762151" y="532786"/>
            <a:ext cx="88391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Neutro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partido</a:t>
            </a:r>
            <a:endParaRPr sz="90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7957980" y="485795"/>
            <a:ext cx="43935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La.serie.PL.de.Siemens.y.algunos.centros.de.carga.de.la.serie.Siemens.ES.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tener.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neutrales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duales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,.lo.que.significa.que.las.conexiones.neutras.son.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disponibles.en.ambos.lados.del.interior.del.centro.de.carga..Neutrales.dobles.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están.conectados.juntos.mediante.una.barra.de.conexión.neutral..Los.neutros.dobles.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son.útiles,.especialmente.en.centros.de.carga.más.grandes,.porque.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simplificar.el.cableado.del.centro.de.carga.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10962749" y="2007423"/>
            <a:ext cx="8242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Pasador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corbata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7957979" y="3005449"/>
            <a:ext cx="685800" cy="3194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R="9525" algn="ctr">
              <a:spcBef>
                <a:spcPts val="170"/>
              </a:spcBef>
            </a:pPr>
            <a:r>
              <a:rPr sz="8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  <a:p>
            <a:pPr algn="ctr">
              <a:spcBef>
                <a:spcPts val="80"/>
              </a:spcBef>
            </a:pP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Conexiones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10726580" y="3256909"/>
            <a:ext cx="685800" cy="3194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7780" algn="ctr">
              <a:spcBef>
                <a:spcPts val="170"/>
              </a:spcBef>
            </a:pPr>
            <a:r>
              <a:rPr sz="8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  <a:p>
            <a:pPr algn="ctr">
              <a:spcBef>
                <a:spcPts val="80"/>
              </a:spcBef>
            </a:pP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Conexiones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5762150" y="5009220"/>
            <a:ext cx="7721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Insta-alambre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7957980" y="4950798"/>
            <a:ext cx="43084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Insta-alambre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.es.una.función.que.se.encuentra.en.la.serie.PL.y.ES.de.Siemens.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centros.de.carga.de.la.serie..El.tornillo.de.inserción.</a:t>
            </a:r>
            <a:r>
              <a:rPr sz="900" spc="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fábrica,</a:t>
            </a:r>
            <a:r>
              <a:rPr sz="900" spc="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pero.retenida.en.su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lugar.por.una.característica.especial.en.el.tornillo.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rosca..Esta.característica.especial.evita.que.el.tornillo.se.caiga.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durante.el.envío.o.la.instalación..La.cabeza.del.tornillo.Insta-wire.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acepta.un.destornillador.estándar.o.una.punta.de.herramienta.cuadrada.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7957979" y="6229689"/>
            <a:ext cx="3595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Insta-wire.ahorra.un.tiempo.de.instalación.al.eliminar.la.necesidad.de.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retire.todos.los.tornillos.y.permitiendo.que.el.instalador.utilice.un.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herramienta.eléctrica.para.apretar.los.tornillos.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79" y="1055777"/>
            <a:ext cx="3345265" cy="23791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351474" y="4918698"/>
            <a:ext cx="5842635" cy="2496185"/>
            <a:chOff x="1296873" y="4918697"/>
            <a:chExt cx="5842635" cy="2496185"/>
          </a:xfrm>
        </p:grpSpPr>
        <p:sp>
          <p:nvSpPr>
            <p:cNvPr id="4" name="object 4"/>
            <p:cNvSpPr/>
            <p:nvPr/>
          </p:nvSpPr>
          <p:spPr>
            <a:xfrm>
              <a:off x="1299159" y="4920983"/>
              <a:ext cx="5838190" cy="2491740"/>
            </a:xfrm>
            <a:custGeom>
              <a:avLst/>
              <a:gdLst/>
              <a:ahLst/>
              <a:cxnLst/>
              <a:rect l="l" t="t" r="r" b="b"/>
              <a:pathLst>
                <a:path w="5838190" h="2491740">
                  <a:moveTo>
                    <a:pt x="5837707" y="0"/>
                  </a:moveTo>
                  <a:lnTo>
                    <a:pt x="5837707" y="2491244"/>
                  </a:lnTo>
                  <a:lnTo>
                    <a:pt x="0" y="2491244"/>
                  </a:lnTo>
                  <a:lnTo>
                    <a:pt x="0" y="0"/>
                  </a:lnTo>
                  <a:lnTo>
                    <a:pt x="583770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64843" y="5002999"/>
              <a:ext cx="120650" cy="102235"/>
            </a:xfrm>
            <a:custGeom>
              <a:avLst/>
              <a:gdLst/>
              <a:ahLst/>
              <a:cxnLst/>
              <a:rect l="l" t="t" r="r" b="b"/>
              <a:pathLst>
                <a:path w="120650" h="102235">
                  <a:moveTo>
                    <a:pt x="77177" y="70307"/>
                  </a:moveTo>
                  <a:lnTo>
                    <a:pt x="73545" y="56743"/>
                  </a:lnTo>
                  <a:lnTo>
                    <a:pt x="65252" y="47625"/>
                  </a:lnTo>
                  <a:lnTo>
                    <a:pt x="56222" y="42227"/>
                  </a:lnTo>
                  <a:lnTo>
                    <a:pt x="50368" y="39865"/>
                  </a:lnTo>
                  <a:lnTo>
                    <a:pt x="46380" y="38049"/>
                  </a:lnTo>
                  <a:lnTo>
                    <a:pt x="36601" y="34074"/>
                  </a:lnTo>
                  <a:lnTo>
                    <a:pt x="27165" y="27533"/>
                  </a:lnTo>
                  <a:lnTo>
                    <a:pt x="27901" y="26098"/>
                  </a:lnTo>
                  <a:lnTo>
                    <a:pt x="27901" y="22834"/>
                  </a:lnTo>
                  <a:lnTo>
                    <a:pt x="33337" y="18478"/>
                  </a:lnTo>
                  <a:lnTo>
                    <a:pt x="42024" y="18122"/>
                  </a:lnTo>
                  <a:lnTo>
                    <a:pt x="49428" y="18618"/>
                  </a:lnTo>
                  <a:lnTo>
                    <a:pt x="57556" y="20129"/>
                  </a:lnTo>
                  <a:lnTo>
                    <a:pt x="69570" y="23190"/>
                  </a:lnTo>
                  <a:lnTo>
                    <a:pt x="69570" y="3987"/>
                  </a:lnTo>
                  <a:lnTo>
                    <a:pt x="60972" y="1905"/>
                  </a:lnTo>
                  <a:lnTo>
                    <a:pt x="55194" y="787"/>
                  </a:lnTo>
                  <a:lnTo>
                    <a:pt x="49631" y="279"/>
                  </a:lnTo>
                  <a:lnTo>
                    <a:pt x="41668" y="0"/>
                  </a:lnTo>
                  <a:lnTo>
                    <a:pt x="29349" y="1231"/>
                  </a:lnTo>
                  <a:lnTo>
                    <a:pt x="15671" y="5715"/>
                  </a:lnTo>
                  <a:lnTo>
                    <a:pt x="4572" y="14693"/>
                  </a:lnTo>
                  <a:lnTo>
                    <a:pt x="0" y="29362"/>
                  </a:lnTo>
                  <a:lnTo>
                    <a:pt x="3505" y="43624"/>
                  </a:lnTo>
                  <a:lnTo>
                    <a:pt x="11226" y="52374"/>
                  </a:lnTo>
                  <a:lnTo>
                    <a:pt x="18948" y="56781"/>
                  </a:lnTo>
                  <a:lnTo>
                    <a:pt x="22466" y="57988"/>
                  </a:lnTo>
                  <a:lnTo>
                    <a:pt x="34124" y="63093"/>
                  </a:lnTo>
                  <a:lnTo>
                    <a:pt x="42748" y="67411"/>
                  </a:lnTo>
                  <a:lnTo>
                    <a:pt x="48183" y="69215"/>
                  </a:lnTo>
                  <a:lnTo>
                    <a:pt x="48183" y="80086"/>
                  </a:lnTo>
                  <a:lnTo>
                    <a:pt x="39852" y="82981"/>
                  </a:lnTo>
                  <a:lnTo>
                    <a:pt x="32245" y="82981"/>
                  </a:lnTo>
                  <a:lnTo>
                    <a:pt x="24206" y="82194"/>
                  </a:lnTo>
                  <a:lnTo>
                    <a:pt x="13982" y="80454"/>
                  </a:lnTo>
                  <a:lnTo>
                    <a:pt x="1447" y="77914"/>
                  </a:lnTo>
                  <a:lnTo>
                    <a:pt x="1447" y="98209"/>
                  </a:lnTo>
                  <a:lnTo>
                    <a:pt x="6832" y="100114"/>
                  </a:lnTo>
                  <a:lnTo>
                    <a:pt x="12001" y="101155"/>
                  </a:lnTo>
                  <a:lnTo>
                    <a:pt x="19939" y="101727"/>
                  </a:lnTo>
                  <a:lnTo>
                    <a:pt x="33693" y="102184"/>
                  </a:lnTo>
                  <a:lnTo>
                    <a:pt x="50419" y="100520"/>
                  </a:lnTo>
                  <a:lnTo>
                    <a:pt x="64262" y="94538"/>
                  </a:lnTo>
                  <a:lnTo>
                    <a:pt x="73685" y="84404"/>
                  </a:lnTo>
                  <a:lnTo>
                    <a:pt x="77177" y="70307"/>
                  </a:lnTo>
                  <a:close/>
                </a:path>
                <a:path w="120650" h="102235">
                  <a:moveTo>
                    <a:pt x="120650" y="2171"/>
                  </a:moveTo>
                  <a:lnTo>
                    <a:pt x="90220" y="2171"/>
                  </a:lnTo>
                  <a:lnTo>
                    <a:pt x="90220" y="99656"/>
                  </a:lnTo>
                  <a:lnTo>
                    <a:pt x="120650" y="99656"/>
                  </a:lnTo>
                  <a:lnTo>
                    <a:pt x="120650" y="21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7604" y="5005171"/>
              <a:ext cx="209804" cy="9857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9506" y="5003000"/>
              <a:ext cx="268490" cy="1021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61516" y="5501817"/>
              <a:ext cx="1648460" cy="0"/>
            </a:xfrm>
            <a:custGeom>
              <a:avLst/>
              <a:gdLst/>
              <a:ahLst/>
              <a:cxnLst/>
              <a:rect l="l" t="t" r="r" b="b"/>
              <a:pathLst>
                <a:path w="1648460">
                  <a:moveTo>
                    <a:pt x="0" y="0"/>
                  </a:moveTo>
                  <a:lnTo>
                    <a:pt x="164846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04821" y="5239575"/>
              <a:ext cx="39370" cy="7620"/>
            </a:xfrm>
            <a:custGeom>
              <a:avLst/>
              <a:gdLst/>
              <a:ahLst/>
              <a:cxnLst/>
              <a:rect l="l" t="t" r="r" b="b"/>
              <a:pathLst>
                <a:path w="39369" h="7620">
                  <a:moveTo>
                    <a:pt x="38976" y="0"/>
                  </a:moveTo>
                  <a:lnTo>
                    <a:pt x="0" y="0"/>
                  </a:lnTo>
                  <a:lnTo>
                    <a:pt x="0" y="7099"/>
                  </a:lnTo>
                  <a:lnTo>
                    <a:pt x="38976" y="7099"/>
                  </a:lnTo>
                  <a:lnTo>
                    <a:pt x="389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04821" y="5239575"/>
              <a:ext cx="39370" cy="7620"/>
            </a:xfrm>
            <a:custGeom>
              <a:avLst/>
              <a:gdLst/>
              <a:ahLst/>
              <a:cxnLst/>
              <a:rect l="l" t="t" r="r" b="b"/>
              <a:pathLst>
                <a:path w="39369" h="7620">
                  <a:moveTo>
                    <a:pt x="38976" y="0"/>
                  </a:moveTo>
                  <a:lnTo>
                    <a:pt x="38976" y="7099"/>
                  </a:lnTo>
                  <a:lnTo>
                    <a:pt x="0" y="7099"/>
                  </a:lnTo>
                  <a:lnTo>
                    <a:pt x="0" y="0"/>
                  </a:lnTo>
                  <a:lnTo>
                    <a:pt x="3897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04821" y="5311635"/>
              <a:ext cx="39370" cy="7620"/>
            </a:xfrm>
            <a:custGeom>
              <a:avLst/>
              <a:gdLst/>
              <a:ahLst/>
              <a:cxnLst/>
              <a:rect l="l" t="t" r="r" b="b"/>
              <a:pathLst>
                <a:path w="39369" h="7620">
                  <a:moveTo>
                    <a:pt x="38976" y="0"/>
                  </a:moveTo>
                  <a:lnTo>
                    <a:pt x="0" y="0"/>
                  </a:lnTo>
                  <a:lnTo>
                    <a:pt x="0" y="7086"/>
                  </a:lnTo>
                  <a:lnTo>
                    <a:pt x="38976" y="7086"/>
                  </a:lnTo>
                  <a:lnTo>
                    <a:pt x="389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04821" y="5311635"/>
              <a:ext cx="39370" cy="7620"/>
            </a:xfrm>
            <a:custGeom>
              <a:avLst/>
              <a:gdLst/>
              <a:ahLst/>
              <a:cxnLst/>
              <a:rect l="l" t="t" r="r" b="b"/>
              <a:pathLst>
                <a:path w="39369" h="7620">
                  <a:moveTo>
                    <a:pt x="38976" y="0"/>
                  </a:moveTo>
                  <a:lnTo>
                    <a:pt x="38976" y="7086"/>
                  </a:lnTo>
                  <a:lnTo>
                    <a:pt x="0" y="7086"/>
                  </a:lnTo>
                  <a:lnTo>
                    <a:pt x="0" y="0"/>
                  </a:lnTo>
                  <a:lnTo>
                    <a:pt x="38976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40560" y="6928586"/>
              <a:ext cx="1553845" cy="379095"/>
            </a:xfrm>
            <a:custGeom>
              <a:avLst/>
              <a:gdLst/>
              <a:ahLst/>
              <a:cxnLst/>
              <a:rect l="l" t="t" r="r" b="b"/>
              <a:pathLst>
                <a:path w="1553845" h="379095">
                  <a:moveTo>
                    <a:pt x="1553641" y="379069"/>
                  </a:moveTo>
                  <a:lnTo>
                    <a:pt x="0" y="379069"/>
                  </a:lnTo>
                  <a:lnTo>
                    <a:pt x="0" y="0"/>
                  </a:lnTo>
                  <a:lnTo>
                    <a:pt x="1553641" y="0"/>
                  </a:lnTo>
                  <a:lnTo>
                    <a:pt x="1553641" y="3790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40560" y="6928586"/>
              <a:ext cx="1553845" cy="96520"/>
            </a:xfrm>
            <a:custGeom>
              <a:avLst/>
              <a:gdLst/>
              <a:ahLst/>
              <a:cxnLst/>
              <a:rect l="l" t="t" r="r" b="b"/>
              <a:pathLst>
                <a:path w="1553845" h="96520">
                  <a:moveTo>
                    <a:pt x="590372" y="0"/>
                  </a:moveTo>
                  <a:lnTo>
                    <a:pt x="0" y="0"/>
                  </a:lnTo>
                  <a:lnTo>
                    <a:pt x="0" y="96329"/>
                  </a:lnTo>
                  <a:lnTo>
                    <a:pt x="590372" y="96329"/>
                  </a:lnTo>
                  <a:lnTo>
                    <a:pt x="590372" y="0"/>
                  </a:lnTo>
                  <a:close/>
                </a:path>
                <a:path w="1553845" h="96520">
                  <a:moveTo>
                    <a:pt x="1553641" y="0"/>
                  </a:moveTo>
                  <a:lnTo>
                    <a:pt x="963256" y="0"/>
                  </a:lnTo>
                  <a:lnTo>
                    <a:pt x="963256" y="96329"/>
                  </a:lnTo>
                  <a:lnTo>
                    <a:pt x="1553641" y="96329"/>
                  </a:lnTo>
                  <a:lnTo>
                    <a:pt x="1553641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30932" y="6928586"/>
              <a:ext cx="373380" cy="379095"/>
            </a:xfrm>
            <a:custGeom>
              <a:avLst/>
              <a:gdLst/>
              <a:ahLst/>
              <a:cxnLst/>
              <a:rect l="l" t="t" r="r" b="b"/>
              <a:pathLst>
                <a:path w="373380" h="379095">
                  <a:moveTo>
                    <a:pt x="0" y="0"/>
                  </a:moveTo>
                  <a:lnTo>
                    <a:pt x="0" y="379069"/>
                  </a:lnTo>
                </a:path>
                <a:path w="373380" h="379095">
                  <a:moveTo>
                    <a:pt x="372884" y="0"/>
                  </a:moveTo>
                  <a:lnTo>
                    <a:pt x="372884" y="3790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3201" y="6949643"/>
              <a:ext cx="79032" cy="6461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953120" y="6955256"/>
              <a:ext cx="313690" cy="57150"/>
            </a:xfrm>
            <a:custGeom>
              <a:avLst/>
              <a:gdLst/>
              <a:ahLst/>
              <a:cxnLst/>
              <a:rect l="l" t="t" r="r" b="b"/>
              <a:pathLst>
                <a:path w="313689" h="57150">
                  <a:moveTo>
                    <a:pt x="45783" y="27127"/>
                  </a:moveTo>
                  <a:lnTo>
                    <a:pt x="34277" y="3886"/>
                  </a:lnTo>
                  <a:lnTo>
                    <a:pt x="34277" y="12026"/>
                  </a:lnTo>
                  <a:lnTo>
                    <a:pt x="34277" y="36842"/>
                  </a:lnTo>
                  <a:lnTo>
                    <a:pt x="31191" y="46088"/>
                  </a:lnTo>
                  <a:lnTo>
                    <a:pt x="11049" y="46088"/>
                  </a:lnTo>
                  <a:lnTo>
                    <a:pt x="11049" y="10756"/>
                  </a:lnTo>
                  <a:lnTo>
                    <a:pt x="26682" y="10756"/>
                  </a:lnTo>
                  <a:lnTo>
                    <a:pt x="34277" y="12026"/>
                  </a:lnTo>
                  <a:lnTo>
                    <a:pt x="34277" y="3886"/>
                  </a:lnTo>
                  <a:lnTo>
                    <a:pt x="23825" y="1435"/>
                  </a:lnTo>
                  <a:lnTo>
                    <a:pt x="0" y="1435"/>
                  </a:lnTo>
                  <a:lnTo>
                    <a:pt x="0" y="55410"/>
                  </a:lnTo>
                  <a:lnTo>
                    <a:pt x="23368" y="55410"/>
                  </a:lnTo>
                  <a:lnTo>
                    <a:pt x="34378" y="52628"/>
                  </a:lnTo>
                  <a:lnTo>
                    <a:pt x="40792" y="46088"/>
                  </a:lnTo>
                  <a:lnTo>
                    <a:pt x="41249" y="45618"/>
                  </a:lnTo>
                  <a:lnTo>
                    <a:pt x="44780" y="36449"/>
                  </a:lnTo>
                  <a:lnTo>
                    <a:pt x="45783" y="27127"/>
                  </a:lnTo>
                  <a:close/>
                </a:path>
                <a:path w="313689" h="57150">
                  <a:moveTo>
                    <a:pt x="98336" y="55410"/>
                  </a:moveTo>
                  <a:lnTo>
                    <a:pt x="94411" y="44284"/>
                  </a:lnTo>
                  <a:lnTo>
                    <a:pt x="91122" y="34963"/>
                  </a:lnTo>
                  <a:lnTo>
                    <a:pt x="83604" y="13614"/>
                  </a:lnTo>
                  <a:lnTo>
                    <a:pt x="79463" y="1879"/>
                  </a:lnTo>
                  <a:lnTo>
                    <a:pt x="79463" y="34963"/>
                  </a:lnTo>
                  <a:lnTo>
                    <a:pt x="65709" y="34963"/>
                  </a:lnTo>
                  <a:lnTo>
                    <a:pt x="72631" y="13614"/>
                  </a:lnTo>
                  <a:lnTo>
                    <a:pt x="72783" y="13614"/>
                  </a:lnTo>
                  <a:lnTo>
                    <a:pt x="79463" y="34963"/>
                  </a:lnTo>
                  <a:lnTo>
                    <a:pt x="79463" y="1879"/>
                  </a:lnTo>
                  <a:lnTo>
                    <a:pt x="79311" y="1435"/>
                  </a:lnTo>
                  <a:lnTo>
                    <a:pt x="66319" y="1435"/>
                  </a:lnTo>
                  <a:lnTo>
                    <a:pt x="47066" y="55410"/>
                  </a:lnTo>
                  <a:lnTo>
                    <a:pt x="58953" y="55410"/>
                  </a:lnTo>
                  <a:lnTo>
                    <a:pt x="62712" y="44284"/>
                  </a:lnTo>
                  <a:lnTo>
                    <a:pt x="82626" y="44284"/>
                  </a:lnTo>
                  <a:lnTo>
                    <a:pt x="86080" y="55410"/>
                  </a:lnTo>
                  <a:lnTo>
                    <a:pt x="98336" y="55410"/>
                  </a:lnTo>
                  <a:close/>
                </a:path>
                <a:path w="313689" h="57150">
                  <a:moveTo>
                    <a:pt x="149009" y="1435"/>
                  </a:moveTo>
                  <a:lnTo>
                    <a:pt x="138468" y="1435"/>
                  </a:lnTo>
                  <a:lnTo>
                    <a:pt x="138468" y="39027"/>
                  </a:lnTo>
                  <a:lnTo>
                    <a:pt x="138341" y="39027"/>
                  </a:lnTo>
                  <a:lnTo>
                    <a:pt x="116903" y="1435"/>
                  </a:lnTo>
                  <a:lnTo>
                    <a:pt x="105029" y="1435"/>
                  </a:lnTo>
                  <a:lnTo>
                    <a:pt x="105029" y="55410"/>
                  </a:lnTo>
                  <a:lnTo>
                    <a:pt x="115544" y="55410"/>
                  </a:lnTo>
                  <a:lnTo>
                    <a:pt x="115544" y="16916"/>
                  </a:lnTo>
                  <a:lnTo>
                    <a:pt x="115697" y="16916"/>
                  </a:lnTo>
                  <a:lnTo>
                    <a:pt x="137731" y="55410"/>
                  </a:lnTo>
                  <a:lnTo>
                    <a:pt x="149009" y="55410"/>
                  </a:lnTo>
                  <a:lnTo>
                    <a:pt x="149009" y="1435"/>
                  </a:lnTo>
                  <a:close/>
                </a:path>
                <a:path w="313689" h="57150">
                  <a:moveTo>
                    <a:pt x="207721" y="26314"/>
                  </a:moveTo>
                  <a:lnTo>
                    <a:pt x="185166" y="26314"/>
                  </a:lnTo>
                  <a:lnTo>
                    <a:pt x="185166" y="35420"/>
                  </a:lnTo>
                  <a:lnTo>
                    <a:pt x="197713" y="35420"/>
                  </a:lnTo>
                  <a:lnTo>
                    <a:pt x="195376" y="46316"/>
                  </a:lnTo>
                  <a:lnTo>
                    <a:pt x="187121" y="47294"/>
                  </a:lnTo>
                  <a:lnTo>
                    <a:pt x="176961" y="47294"/>
                  </a:lnTo>
                  <a:lnTo>
                    <a:pt x="168922" y="43459"/>
                  </a:lnTo>
                  <a:lnTo>
                    <a:pt x="168922" y="14897"/>
                  </a:lnTo>
                  <a:lnTo>
                    <a:pt x="176377" y="9334"/>
                  </a:lnTo>
                  <a:lnTo>
                    <a:pt x="192379" y="9334"/>
                  </a:lnTo>
                  <a:lnTo>
                    <a:pt x="196215" y="16090"/>
                  </a:lnTo>
                  <a:lnTo>
                    <a:pt x="196215" y="18199"/>
                  </a:lnTo>
                  <a:lnTo>
                    <a:pt x="207479" y="18199"/>
                  </a:lnTo>
                  <a:lnTo>
                    <a:pt x="205854" y="12217"/>
                  </a:lnTo>
                  <a:lnTo>
                    <a:pt x="201612" y="6311"/>
                  </a:lnTo>
                  <a:lnTo>
                    <a:pt x="194386" y="1803"/>
                  </a:lnTo>
                  <a:lnTo>
                    <a:pt x="183807" y="0"/>
                  </a:lnTo>
                  <a:lnTo>
                    <a:pt x="172008" y="2374"/>
                  </a:lnTo>
                  <a:lnTo>
                    <a:pt x="163791" y="8750"/>
                  </a:lnTo>
                  <a:lnTo>
                    <a:pt x="158991" y="17894"/>
                  </a:lnTo>
                  <a:lnTo>
                    <a:pt x="157429" y="28575"/>
                  </a:lnTo>
                  <a:lnTo>
                    <a:pt x="159473" y="40995"/>
                  </a:lnTo>
                  <a:lnTo>
                    <a:pt x="164947" y="49822"/>
                  </a:lnTo>
                  <a:lnTo>
                    <a:pt x="172859" y="55092"/>
                  </a:lnTo>
                  <a:lnTo>
                    <a:pt x="182232" y="56845"/>
                  </a:lnTo>
                  <a:lnTo>
                    <a:pt x="192074" y="56845"/>
                  </a:lnTo>
                  <a:lnTo>
                    <a:pt x="199072" y="48653"/>
                  </a:lnTo>
                  <a:lnTo>
                    <a:pt x="200202" y="55410"/>
                  </a:lnTo>
                  <a:lnTo>
                    <a:pt x="207721" y="55410"/>
                  </a:lnTo>
                  <a:lnTo>
                    <a:pt x="207721" y="26314"/>
                  </a:lnTo>
                  <a:close/>
                </a:path>
                <a:path w="313689" h="57150">
                  <a:moveTo>
                    <a:pt x="259283" y="45859"/>
                  </a:moveTo>
                  <a:lnTo>
                    <a:pt x="229374" y="45859"/>
                  </a:lnTo>
                  <a:lnTo>
                    <a:pt x="229374" y="31864"/>
                  </a:lnTo>
                  <a:lnTo>
                    <a:pt x="255676" y="31864"/>
                  </a:lnTo>
                  <a:lnTo>
                    <a:pt x="255676" y="22339"/>
                  </a:lnTo>
                  <a:lnTo>
                    <a:pt x="229374" y="22339"/>
                  </a:lnTo>
                  <a:lnTo>
                    <a:pt x="229374" y="10998"/>
                  </a:lnTo>
                  <a:lnTo>
                    <a:pt x="258013" y="10998"/>
                  </a:lnTo>
                  <a:lnTo>
                    <a:pt x="258013" y="1435"/>
                  </a:lnTo>
                  <a:lnTo>
                    <a:pt x="218325" y="1435"/>
                  </a:lnTo>
                  <a:lnTo>
                    <a:pt x="218325" y="55410"/>
                  </a:lnTo>
                  <a:lnTo>
                    <a:pt x="259283" y="55410"/>
                  </a:lnTo>
                  <a:lnTo>
                    <a:pt x="259283" y="45859"/>
                  </a:lnTo>
                  <a:close/>
                </a:path>
                <a:path w="313689" h="57150">
                  <a:moveTo>
                    <a:pt x="313639" y="53975"/>
                  </a:moveTo>
                  <a:lnTo>
                    <a:pt x="311238" y="53086"/>
                  </a:lnTo>
                  <a:lnTo>
                    <a:pt x="311238" y="34302"/>
                  </a:lnTo>
                  <a:lnTo>
                    <a:pt x="311238" y="33159"/>
                  </a:lnTo>
                  <a:lnTo>
                    <a:pt x="308825" y="31508"/>
                  </a:lnTo>
                  <a:lnTo>
                    <a:pt x="304393" y="29552"/>
                  </a:lnTo>
                  <a:lnTo>
                    <a:pt x="309740" y="27749"/>
                  </a:lnTo>
                  <a:lnTo>
                    <a:pt x="311238" y="25196"/>
                  </a:lnTo>
                  <a:lnTo>
                    <a:pt x="312737" y="22644"/>
                  </a:lnTo>
                  <a:lnTo>
                    <a:pt x="312737" y="12026"/>
                  </a:lnTo>
                  <a:lnTo>
                    <a:pt x="312420" y="10756"/>
                  </a:lnTo>
                  <a:lnTo>
                    <a:pt x="310108" y="1435"/>
                  </a:lnTo>
                  <a:lnTo>
                    <a:pt x="301459" y="1435"/>
                  </a:lnTo>
                  <a:lnTo>
                    <a:pt x="301459" y="14960"/>
                  </a:lnTo>
                  <a:lnTo>
                    <a:pt x="301459" y="23152"/>
                  </a:lnTo>
                  <a:lnTo>
                    <a:pt x="298602" y="25196"/>
                  </a:lnTo>
                  <a:lnTo>
                    <a:pt x="279501" y="25196"/>
                  </a:lnTo>
                  <a:lnTo>
                    <a:pt x="279501" y="10756"/>
                  </a:lnTo>
                  <a:lnTo>
                    <a:pt x="300177" y="10756"/>
                  </a:lnTo>
                  <a:lnTo>
                    <a:pt x="301459" y="14960"/>
                  </a:lnTo>
                  <a:lnTo>
                    <a:pt x="301459" y="1435"/>
                  </a:lnTo>
                  <a:lnTo>
                    <a:pt x="268465" y="1435"/>
                  </a:lnTo>
                  <a:lnTo>
                    <a:pt x="268465" y="55410"/>
                  </a:lnTo>
                  <a:lnTo>
                    <a:pt x="279501" y="55410"/>
                  </a:lnTo>
                  <a:lnTo>
                    <a:pt x="279501" y="34302"/>
                  </a:lnTo>
                  <a:lnTo>
                    <a:pt x="299504" y="34302"/>
                  </a:lnTo>
                  <a:lnTo>
                    <a:pt x="299948" y="37147"/>
                  </a:lnTo>
                  <a:lnTo>
                    <a:pt x="299948" y="50076"/>
                  </a:lnTo>
                  <a:lnTo>
                    <a:pt x="300405" y="52857"/>
                  </a:lnTo>
                  <a:lnTo>
                    <a:pt x="301167" y="55410"/>
                  </a:lnTo>
                  <a:lnTo>
                    <a:pt x="313639" y="55410"/>
                  </a:lnTo>
                  <a:lnTo>
                    <a:pt x="313639" y="539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9836" y="6949643"/>
              <a:ext cx="79044" cy="6461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869768" y="6955256"/>
              <a:ext cx="328295" cy="57150"/>
            </a:xfrm>
            <a:custGeom>
              <a:avLst/>
              <a:gdLst/>
              <a:ahLst/>
              <a:cxnLst/>
              <a:rect l="l" t="t" r="r" b="b"/>
              <a:pathLst>
                <a:path w="328294" h="57150">
                  <a:moveTo>
                    <a:pt x="41402" y="8128"/>
                  </a:moveTo>
                  <a:lnTo>
                    <a:pt x="35090" y="1435"/>
                  </a:lnTo>
                  <a:lnTo>
                    <a:pt x="30149" y="1435"/>
                  </a:lnTo>
                  <a:lnTo>
                    <a:pt x="30149" y="12941"/>
                  </a:lnTo>
                  <a:lnTo>
                    <a:pt x="30149" y="26619"/>
                  </a:lnTo>
                  <a:lnTo>
                    <a:pt x="11290" y="26619"/>
                  </a:lnTo>
                  <a:lnTo>
                    <a:pt x="11290" y="10756"/>
                  </a:lnTo>
                  <a:lnTo>
                    <a:pt x="27203" y="10756"/>
                  </a:lnTo>
                  <a:lnTo>
                    <a:pt x="30149" y="12941"/>
                  </a:lnTo>
                  <a:lnTo>
                    <a:pt x="30149" y="1435"/>
                  </a:lnTo>
                  <a:lnTo>
                    <a:pt x="0" y="1435"/>
                  </a:lnTo>
                  <a:lnTo>
                    <a:pt x="0" y="55410"/>
                  </a:lnTo>
                  <a:lnTo>
                    <a:pt x="11290" y="55410"/>
                  </a:lnTo>
                  <a:lnTo>
                    <a:pt x="11290" y="35941"/>
                  </a:lnTo>
                  <a:lnTo>
                    <a:pt x="38709" y="35941"/>
                  </a:lnTo>
                  <a:lnTo>
                    <a:pt x="40741" y="26619"/>
                  </a:lnTo>
                  <a:lnTo>
                    <a:pt x="41402" y="23622"/>
                  </a:lnTo>
                  <a:lnTo>
                    <a:pt x="41402" y="10756"/>
                  </a:lnTo>
                  <a:lnTo>
                    <a:pt x="41402" y="8128"/>
                  </a:lnTo>
                  <a:close/>
                </a:path>
                <a:path w="328294" h="57150">
                  <a:moveTo>
                    <a:pt x="91097" y="45859"/>
                  </a:moveTo>
                  <a:lnTo>
                    <a:pt x="61188" y="45859"/>
                  </a:lnTo>
                  <a:lnTo>
                    <a:pt x="61188" y="31864"/>
                  </a:lnTo>
                  <a:lnTo>
                    <a:pt x="87503" y="31864"/>
                  </a:lnTo>
                  <a:lnTo>
                    <a:pt x="87503" y="22339"/>
                  </a:lnTo>
                  <a:lnTo>
                    <a:pt x="61188" y="22339"/>
                  </a:lnTo>
                  <a:lnTo>
                    <a:pt x="61188" y="10998"/>
                  </a:lnTo>
                  <a:lnTo>
                    <a:pt x="89839" y="10998"/>
                  </a:lnTo>
                  <a:lnTo>
                    <a:pt x="89839" y="1435"/>
                  </a:lnTo>
                  <a:lnTo>
                    <a:pt x="50139" y="1435"/>
                  </a:lnTo>
                  <a:lnTo>
                    <a:pt x="50139" y="55410"/>
                  </a:lnTo>
                  <a:lnTo>
                    <a:pt x="91097" y="55410"/>
                  </a:lnTo>
                  <a:lnTo>
                    <a:pt x="91097" y="45859"/>
                  </a:lnTo>
                  <a:close/>
                </a:path>
                <a:path w="328294" h="57150">
                  <a:moveTo>
                    <a:pt x="138391" y="45643"/>
                  </a:moveTo>
                  <a:lnTo>
                    <a:pt x="111556" y="45643"/>
                  </a:lnTo>
                  <a:lnTo>
                    <a:pt x="111556" y="1435"/>
                  </a:lnTo>
                  <a:lnTo>
                    <a:pt x="100266" y="1435"/>
                  </a:lnTo>
                  <a:lnTo>
                    <a:pt x="100266" y="55410"/>
                  </a:lnTo>
                  <a:lnTo>
                    <a:pt x="138391" y="55410"/>
                  </a:lnTo>
                  <a:lnTo>
                    <a:pt x="138391" y="45643"/>
                  </a:lnTo>
                  <a:close/>
                </a:path>
                <a:path w="328294" h="57150">
                  <a:moveTo>
                    <a:pt x="156591" y="1435"/>
                  </a:moveTo>
                  <a:lnTo>
                    <a:pt x="145313" y="1435"/>
                  </a:lnTo>
                  <a:lnTo>
                    <a:pt x="145313" y="55410"/>
                  </a:lnTo>
                  <a:lnTo>
                    <a:pt x="156591" y="55410"/>
                  </a:lnTo>
                  <a:lnTo>
                    <a:pt x="156591" y="1435"/>
                  </a:lnTo>
                  <a:close/>
                </a:path>
                <a:path w="328294" h="57150">
                  <a:moveTo>
                    <a:pt x="214998" y="26314"/>
                  </a:moveTo>
                  <a:lnTo>
                    <a:pt x="192443" y="26314"/>
                  </a:lnTo>
                  <a:lnTo>
                    <a:pt x="192443" y="35420"/>
                  </a:lnTo>
                  <a:lnTo>
                    <a:pt x="205003" y="35420"/>
                  </a:lnTo>
                  <a:lnTo>
                    <a:pt x="202666" y="46316"/>
                  </a:lnTo>
                  <a:lnTo>
                    <a:pt x="194398" y="47294"/>
                  </a:lnTo>
                  <a:lnTo>
                    <a:pt x="184238" y="47294"/>
                  </a:lnTo>
                  <a:lnTo>
                    <a:pt x="176212" y="43459"/>
                  </a:lnTo>
                  <a:lnTo>
                    <a:pt x="176212" y="14897"/>
                  </a:lnTo>
                  <a:lnTo>
                    <a:pt x="183642" y="9334"/>
                  </a:lnTo>
                  <a:lnTo>
                    <a:pt x="199656" y="9334"/>
                  </a:lnTo>
                  <a:lnTo>
                    <a:pt x="203492" y="16090"/>
                  </a:lnTo>
                  <a:lnTo>
                    <a:pt x="203492" y="18199"/>
                  </a:lnTo>
                  <a:lnTo>
                    <a:pt x="214757" y="18199"/>
                  </a:lnTo>
                  <a:lnTo>
                    <a:pt x="213131" y="12217"/>
                  </a:lnTo>
                  <a:lnTo>
                    <a:pt x="208889" y="6311"/>
                  </a:lnTo>
                  <a:lnTo>
                    <a:pt x="201663" y="1803"/>
                  </a:lnTo>
                  <a:lnTo>
                    <a:pt x="191084" y="0"/>
                  </a:lnTo>
                  <a:lnTo>
                    <a:pt x="179285" y="2374"/>
                  </a:lnTo>
                  <a:lnTo>
                    <a:pt x="171069" y="8750"/>
                  </a:lnTo>
                  <a:lnTo>
                    <a:pt x="166268" y="17894"/>
                  </a:lnTo>
                  <a:lnTo>
                    <a:pt x="164706" y="28575"/>
                  </a:lnTo>
                  <a:lnTo>
                    <a:pt x="166751" y="40995"/>
                  </a:lnTo>
                  <a:lnTo>
                    <a:pt x="172224" y="49822"/>
                  </a:lnTo>
                  <a:lnTo>
                    <a:pt x="180136" y="55092"/>
                  </a:lnTo>
                  <a:lnTo>
                    <a:pt x="189509" y="56845"/>
                  </a:lnTo>
                  <a:lnTo>
                    <a:pt x="199364" y="56845"/>
                  </a:lnTo>
                  <a:lnTo>
                    <a:pt x="206362" y="48653"/>
                  </a:lnTo>
                  <a:lnTo>
                    <a:pt x="207479" y="55410"/>
                  </a:lnTo>
                  <a:lnTo>
                    <a:pt x="214998" y="55410"/>
                  </a:lnTo>
                  <a:lnTo>
                    <a:pt x="214998" y="26314"/>
                  </a:lnTo>
                  <a:close/>
                </a:path>
                <a:path w="328294" h="57150">
                  <a:moveTo>
                    <a:pt x="270789" y="53975"/>
                  </a:moveTo>
                  <a:lnTo>
                    <a:pt x="268363" y="53086"/>
                  </a:lnTo>
                  <a:lnTo>
                    <a:pt x="268363" y="34302"/>
                  </a:lnTo>
                  <a:lnTo>
                    <a:pt x="268363" y="33159"/>
                  </a:lnTo>
                  <a:lnTo>
                    <a:pt x="265963" y="31508"/>
                  </a:lnTo>
                  <a:lnTo>
                    <a:pt x="261531" y="29552"/>
                  </a:lnTo>
                  <a:lnTo>
                    <a:pt x="266877" y="27749"/>
                  </a:lnTo>
                  <a:lnTo>
                    <a:pt x="268363" y="25196"/>
                  </a:lnTo>
                  <a:lnTo>
                    <a:pt x="269862" y="22644"/>
                  </a:lnTo>
                  <a:lnTo>
                    <a:pt x="269862" y="12026"/>
                  </a:lnTo>
                  <a:lnTo>
                    <a:pt x="269544" y="10756"/>
                  </a:lnTo>
                  <a:lnTo>
                    <a:pt x="267233" y="1435"/>
                  </a:lnTo>
                  <a:lnTo>
                    <a:pt x="258597" y="1435"/>
                  </a:lnTo>
                  <a:lnTo>
                    <a:pt x="258597" y="14960"/>
                  </a:lnTo>
                  <a:lnTo>
                    <a:pt x="258597" y="23152"/>
                  </a:lnTo>
                  <a:lnTo>
                    <a:pt x="255739" y="25196"/>
                  </a:lnTo>
                  <a:lnTo>
                    <a:pt x="236651" y="25196"/>
                  </a:lnTo>
                  <a:lnTo>
                    <a:pt x="236651" y="10756"/>
                  </a:lnTo>
                  <a:lnTo>
                    <a:pt x="257314" y="10756"/>
                  </a:lnTo>
                  <a:lnTo>
                    <a:pt x="258597" y="14960"/>
                  </a:lnTo>
                  <a:lnTo>
                    <a:pt x="258597" y="1435"/>
                  </a:lnTo>
                  <a:lnTo>
                    <a:pt x="225590" y="1435"/>
                  </a:lnTo>
                  <a:lnTo>
                    <a:pt x="225590" y="55410"/>
                  </a:lnTo>
                  <a:lnTo>
                    <a:pt x="236651" y="55410"/>
                  </a:lnTo>
                  <a:lnTo>
                    <a:pt x="236651" y="34302"/>
                  </a:lnTo>
                  <a:lnTo>
                    <a:pt x="256628" y="34302"/>
                  </a:lnTo>
                  <a:lnTo>
                    <a:pt x="257098" y="37147"/>
                  </a:lnTo>
                  <a:lnTo>
                    <a:pt x="257098" y="50076"/>
                  </a:lnTo>
                  <a:lnTo>
                    <a:pt x="257556" y="52857"/>
                  </a:lnTo>
                  <a:lnTo>
                    <a:pt x="258292" y="55410"/>
                  </a:lnTo>
                  <a:lnTo>
                    <a:pt x="270789" y="55410"/>
                  </a:lnTo>
                  <a:lnTo>
                    <a:pt x="270789" y="53975"/>
                  </a:lnTo>
                  <a:close/>
                </a:path>
                <a:path w="328294" h="57150">
                  <a:moveTo>
                    <a:pt x="327863" y="28435"/>
                  </a:moveTo>
                  <a:lnTo>
                    <a:pt x="324802" y="13309"/>
                  </a:lnTo>
                  <a:lnTo>
                    <a:pt x="321640" y="9550"/>
                  </a:lnTo>
                  <a:lnTo>
                    <a:pt x="317550" y="4724"/>
                  </a:lnTo>
                  <a:lnTo>
                    <a:pt x="316547" y="4279"/>
                  </a:lnTo>
                  <a:lnTo>
                    <a:pt x="316547" y="13309"/>
                  </a:lnTo>
                  <a:lnTo>
                    <a:pt x="316496" y="43561"/>
                  </a:lnTo>
                  <a:lnTo>
                    <a:pt x="308000" y="47294"/>
                  </a:lnTo>
                  <a:lnTo>
                    <a:pt x="295821" y="47294"/>
                  </a:lnTo>
                  <a:lnTo>
                    <a:pt x="287312" y="43561"/>
                  </a:lnTo>
                  <a:lnTo>
                    <a:pt x="287261" y="13309"/>
                  </a:lnTo>
                  <a:lnTo>
                    <a:pt x="295821" y="9550"/>
                  </a:lnTo>
                  <a:lnTo>
                    <a:pt x="308000" y="9550"/>
                  </a:lnTo>
                  <a:lnTo>
                    <a:pt x="316547" y="13309"/>
                  </a:lnTo>
                  <a:lnTo>
                    <a:pt x="316547" y="4279"/>
                  </a:lnTo>
                  <a:lnTo>
                    <a:pt x="308965" y="889"/>
                  </a:lnTo>
                  <a:lnTo>
                    <a:pt x="301904" y="0"/>
                  </a:lnTo>
                  <a:lnTo>
                    <a:pt x="294843" y="889"/>
                  </a:lnTo>
                  <a:lnTo>
                    <a:pt x="286270" y="4724"/>
                  </a:lnTo>
                  <a:lnTo>
                    <a:pt x="279019" y="13309"/>
                  </a:lnTo>
                  <a:lnTo>
                    <a:pt x="275983" y="28435"/>
                  </a:lnTo>
                  <a:lnTo>
                    <a:pt x="279031" y="43561"/>
                  </a:lnTo>
                  <a:lnTo>
                    <a:pt x="286270" y="52133"/>
                  </a:lnTo>
                  <a:lnTo>
                    <a:pt x="294843" y="55968"/>
                  </a:lnTo>
                  <a:lnTo>
                    <a:pt x="301904" y="56845"/>
                  </a:lnTo>
                  <a:lnTo>
                    <a:pt x="308965" y="55968"/>
                  </a:lnTo>
                  <a:lnTo>
                    <a:pt x="317550" y="52133"/>
                  </a:lnTo>
                  <a:lnTo>
                    <a:pt x="321640" y="47294"/>
                  </a:lnTo>
                  <a:lnTo>
                    <a:pt x="324802" y="43561"/>
                  </a:lnTo>
                  <a:lnTo>
                    <a:pt x="327863" y="284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70302" y="6967423"/>
              <a:ext cx="279717" cy="29674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78876" y="7066330"/>
              <a:ext cx="1485900" cy="208915"/>
            </a:xfrm>
            <a:custGeom>
              <a:avLst/>
              <a:gdLst/>
              <a:ahLst/>
              <a:cxnLst/>
              <a:rect l="l" t="t" r="r" b="b"/>
              <a:pathLst>
                <a:path w="1485900" h="208915">
                  <a:moveTo>
                    <a:pt x="0" y="0"/>
                  </a:moveTo>
                  <a:lnTo>
                    <a:pt x="333527" y="0"/>
                  </a:lnTo>
                </a:path>
                <a:path w="1485900" h="208915">
                  <a:moveTo>
                    <a:pt x="0" y="39750"/>
                  </a:moveTo>
                  <a:lnTo>
                    <a:pt x="449516" y="39750"/>
                  </a:lnTo>
                </a:path>
                <a:path w="1485900" h="208915">
                  <a:moveTo>
                    <a:pt x="0" y="79489"/>
                  </a:moveTo>
                  <a:lnTo>
                    <a:pt x="356298" y="79489"/>
                  </a:lnTo>
                </a:path>
                <a:path w="1485900" h="208915">
                  <a:moveTo>
                    <a:pt x="0" y="119227"/>
                  </a:moveTo>
                  <a:lnTo>
                    <a:pt x="306590" y="119227"/>
                  </a:lnTo>
                </a:path>
                <a:path w="1485900" h="208915">
                  <a:moveTo>
                    <a:pt x="0" y="168922"/>
                  </a:moveTo>
                  <a:lnTo>
                    <a:pt x="466090" y="168922"/>
                  </a:lnTo>
                </a:path>
                <a:path w="1485900" h="208915">
                  <a:moveTo>
                    <a:pt x="0" y="208661"/>
                  </a:moveTo>
                  <a:lnTo>
                    <a:pt x="519963" y="208661"/>
                  </a:lnTo>
                </a:path>
                <a:path w="1485900" h="208915">
                  <a:moveTo>
                    <a:pt x="954963" y="0"/>
                  </a:moveTo>
                  <a:lnTo>
                    <a:pt x="1435569" y="0"/>
                  </a:lnTo>
                </a:path>
                <a:path w="1485900" h="208915">
                  <a:moveTo>
                    <a:pt x="954963" y="39750"/>
                  </a:moveTo>
                  <a:lnTo>
                    <a:pt x="1485290" y="39750"/>
                  </a:lnTo>
                </a:path>
                <a:path w="1485900" h="208915">
                  <a:moveTo>
                    <a:pt x="954963" y="79489"/>
                  </a:moveTo>
                  <a:lnTo>
                    <a:pt x="1400340" y="79489"/>
                  </a:lnTo>
                </a:path>
                <a:path w="1485900" h="208915">
                  <a:moveTo>
                    <a:pt x="954963" y="168922"/>
                  </a:moveTo>
                  <a:lnTo>
                    <a:pt x="1456270" y="168922"/>
                  </a:lnTo>
                </a:path>
                <a:path w="1485900" h="208915">
                  <a:moveTo>
                    <a:pt x="954963" y="208661"/>
                  </a:moveTo>
                  <a:lnTo>
                    <a:pt x="1290548" y="208661"/>
                  </a:lnTo>
                </a:path>
                <a:path w="1485900" h="208915">
                  <a:moveTo>
                    <a:pt x="954963" y="129184"/>
                  </a:moveTo>
                  <a:lnTo>
                    <a:pt x="1408620" y="1291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67810" y="6723405"/>
              <a:ext cx="121285" cy="8255"/>
            </a:xfrm>
            <a:custGeom>
              <a:avLst/>
              <a:gdLst/>
              <a:ahLst/>
              <a:cxnLst/>
              <a:rect l="l" t="t" r="r" b="b"/>
              <a:pathLst>
                <a:path w="121285" h="8254">
                  <a:moveTo>
                    <a:pt x="0" y="5041"/>
                  </a:moveTo>
                  <a:lnTo>
                    <a:pt x="2095" y="1676"/>
                  </a:lnTo>
                  <a:lnTo>
                    <a:pt x="2755" y="1092"/>
                  </a:lnTo>
                  <a:lnTo>
                    <a:pt x="3454" y="685"/>
                  </a:lnTo>
                  <a:lnTo>
                    <a:pt x="4152" y="457"/>
                  </a:lnTo>
                  <a:lnTo>
                    <a:pt x="5194" y="76"/>
                  </a:lnTo>
                  <a:lnTo>
                    <a:pt x="6261" y="38"/>
                  </a:lnTo>
                  <a:lnTo>
                    <a:pt x="7378" y="368"/>
                  </a:lnTo>
                  <a:lnTo>
                    <a:pt x="8369" y="647"/>
                  </a:lnTo>
                  <a:lnTo>
                    <a:pt x="9347" y="1092"/>
                  </a:lnTo>
                  <a:lnTo>
                    <a:pt x="10312" y="1701"/>
                  </a:lnTo>
                  <a:lnTo>
                    <a:pt x="11658" y="2628"/>
                  </a:lnTo>
                  <a:lnTo>
                    <a:pt x="12877" y="3454"/>
                  </a:lnTo>
                  <a:lnTo>
                    <a:pt x="14008" y="4216"/>
                  </a:lnTo>
                  <a:lnTo>
                    <a:pt x="16103" y="5638"/>
                  </a:lnTo>
                  <a:lnTo>
                    <a:pt x="17399" y="6502"/>
                  </a:lnTo>
                  <a:lnTo>
                    <a:pt x="17881" y="6794"/>
                  </a:lnTo>
                  <a:lnTo>
                    <a:pt x="18364" y="7073"/>
                  </a:lnTo>
                  <a:lnTo>
                    <a:pt x="18884" y="7302"/>
                  </a:lnTo>
                  <a:lnTo>
                    <a:pt x="19443" y="7454"/>
                  </a:lnTo>
                  <a:lnTo>
                    <a:pt x="20307" y="7696"/>
                  </a:lnTo>
                  <a:lnTo>
                    <a:pt x="21145" y="7632"/>
                  </a:lnTo>
                  <a:lnTo>
                    <a:pt x="21958" y="7277"/>
                  </a:lnTo>
                  <a:lnTo>
                    <a:pt x="22948" y="6832"/>
                  </a:lnTo>
                  <a:lnTo>
                    <a:pt x="23723" y="5968"/>
                  </a:lnTo>
                  <a:lnTo>
                    <a:pt x="24282" y="4724"/>
                  </a:lnTo>
                </a:path>
                <a:path w="121285" h="8254">
                  <a:moveTo>
                    <a:pt x="24256" y="4965"/>
                  </a:moveTo>
                  <a:lnTo>
                    <a:pt x="26365" y="1612"/>
                  </a:lnTo>
                  <a:lnTo>
                    <a:pt x="27025" y="1041"/>
                  </a:lnTo>
                  <a:lnTo>
                    <a:pt x="27711" y="634"/>
                  </a:lnTo>
                  <a:lnTo>
                    <a:pt x="28409" y="393"/>
                  </a:lnTo>
                  <a:lnTo>
                    <a:pt x="29451" y="25"/>
                  </a:lnTo>
                  <a:lnTo>
                    <a:pt x="30530" y="0"/>
                  </a:lnTo>
                  <a:lnTo>
                    <a:pt x="31648" y="317"/>
                  </a:lnTo>
                  <a:lnTo>
                    <a:pt x="32638" y="584"/>
                  </a:lnTo>
                  <a:lnTo>
                    <a:pt x="33616" y="1041"/>
                  </a:lnTo>
                  <a:lnTo>
                    <a:pt x="34569" y="1638"/>
                  </a:lnTo>
                  <a:lnTo>
                    <a:pt x="35915" y="2565"/>
                  </a:lnTo>
                  <a:lnTo>
                    <a:pt x="37147" y="3403"/>
                  </a:lnTo>
                  <a:lnTo>
                    <a:pt x="44576" y="7645"/>
                  </a:lnTo>
                  <a:lnTo>
                    <a:pt x="45415" y="7581"/>
                  </a:lnTo>
                  <a:lnTo>
                    <a:pt x="46215" y="7213"/>
                  </a:lnTo>
                  <a:lnTo>
                    <a:pt x="47205" y="6769"/>
                  </a:lnTo>
                  <a:lnTo>
                    <a:pt x="47993" y="5905"/>
                  </a:lnTo>
                  <a:lnTo>
                    <a:pt x="48539" y="4660"/>
                  </a:lnTo>
                </a:path>
                <a:path w="121285" h="8254">
                  <a:moveTo>
                    <a:pt x="48463" y="5092"/>
                  </a:moveTo>
                  <a:lnTo>
                    <a:pt x="48907" y="4152"/>
                  </a:lnTo>
                  <a:lnTo>
                    <a:pt x="49237" y="3454"/>
                  </a:lnTo>
                  <a:lnTo>
                    <a:pt x="49491" y="3009"/>
                  </a:lnTo>
                  <a:lnTo>
                    <a:pt x="49733" y="2552"/>
                  </a:lnTo>
                  <a:lnTo>
                    <a:pt x="50088" y="2133"/>
                  </a:lnTo>
                  <a:lnTo>
                    <a:pt x="50571" y="1727"/>
                  </a:lnTo>
                  <a:lnTo>
                    <a:pt x="51244" y="1142"/>
                  </a:lnTo>
                  <a:lnTo>
                    <a:pt x="51917" y="749"/>
                  </a:lnTo>
                  <a:lnTo>
                    <a:pt x="52628" y="520"/>
                  </a:lnTo>
                  <a:lnTo>
                    <a:pt x="53670" y="139"/>
                  </a:lnTo>
                  <a:lnTo>
                    <a:pt x="54749" y="114"/>
                  </a:lnTo>
                  <a:lnTo>
                    <a:pt x="55854" y="444"/>
                  </a:lnTo>
                  <a:lnTo>
                    <a:pt x="56845" y="711"/>
                  </a:lnTo>
                  <a:lnTo>
                    <a:pt x="57823" y="1142"/>
                  </a:lnTo>
                  <a:lnTo>
                    <a:pt x="58788" y="1765"/>
                  </a:lnTo>
                  <a:lnTo>
                    <a:pt x="60121" y="2679"/>
                  </a:lnTo>
                  <a:lnTo>
                    <a:pt x="61366" y="3517"/>
                  </a:lnTo>
                  <a:lnTo>
                    <a:pt x="62483" y="4267"/>
                  </a:lnTo>
                  <a:lnTo>
                    <a:pt x="64579" y="5702"/>
                  </a:lnTo>
                  <a:lnTo>
                    <a:pt x="65874" y="6553"/>
                  </a:lnTo>
                  <a:lnTo>
                    <a:pt x="66357" y="6845"/>
                  </a:lnTo>
                  <a:lnTo>
                    <a:pt x="66840" y="7137"/>
                  </a:lnTo>
                  <a:lnTo>
                    <a:pt x="67360" y="7365"/>
                  </a:lnTo>
                  <a:lnTo>
                    <a:pt x="67919" y="7518"/>
                  </a:lnTo>
                  <a:lnTo>
                    <a:pt x="68783" y="7772"/>
                  </a:lnTo>
                  <a:lnTo>
                    <a:pt x="69621" y="7696"/>
                  </a:lnTo>
                  <a:lnTo>
                    <a:pt x="70421" y="7340"/>
                  </a:lnTo>
                  <a:lnTo>
                    <a:pt x="71424" y="6896"/>
                  </a:lnTo>
                  <a:lnTo>
                    <a:pt x="72212" y="6032"/>
                  </a:lnTo>
                  <a:lnTo>
                    <a:pt x="72758" y="4787"/>
                  </a:lnTo>
                </a:path>
                <a:path w="121285" h="8254">
                  <a:moveTo>
                    <a:pt x="72732" y="5041"/>
                  </a:moveTo>
                  <a:lnTo>
                    <a:pt x="74853" y="1676"/>
                  </a:lnTo>
                  <a:lnTo>
                    <a:pt x="75501" y="1092"/>
                  </a:lnTo>
                  <a:lnTo>
                    <a:pt x="76187" y="685"/>
                  </a:lnTo>
                  <a:lnTo>
                    <a:pt x="76885" y="457"/>
                  </a:lnTo>
                  <a:lnTo>
                    <a:pt x="77939" y="76"/>
                  </a:lnTo>
                  <a:lnTo>
                    <a:pt x="79019" y="38"/>
                  </a:lnTo>
                  <a:lnTo>
                    <a:pt x="80124" y="368"/>
                  </a:lnTo>
                  <a:lnTo>
                    <a:pt x="81114" y="647"/>
                  </a:lnTo>
                  <a:lnTo>
                    <a:pt x="82092" y="1092"/>
                  </a:lnTo>
                  <a:lnTo>
                    <a:pt x="83045" y="1701"/>
                  </a:lnTo>
                  <a:lnTo>
                    <a:pt x="84391" y="2628"/>
                  </a:lnTo>
                  <a:lnTo>
                    <a:pt x="85623" y="3454"/>
                  </a:lnTo>
                  <a:lnTo>
                    <a:pt x="92189" y="7454"/>
                  </a:lnTo>
                  <a:lnTo>
                    <a:pt x="93052" y="7696"/>
                  </a:lnTo>
                  <a:lnTo>
                    <a:pt x="93891" y="7645"/>
                  </a:lnTo>
                  <a:lnTo>
                    <a:pt x="94691" y="7277"/>
                  </a:lnTo>
                  <a:lnTo>
                    <a:pt x="95681" y="6832"/>
                  </a:lnTo>
                  <a:lnTo>
                    <a:pt x="96469" y="5968"/>
                  </a:lnTo>
                  <a:lnTo>
                    <a:pt x="97027" y="4724"/>
                  </a:lnTo>
                </a:path>
                <a:path w="121285" h="8254">
                  <a:moveTo>
                    <a:pt x="97002" y="4965"/>
                  </a:moveTo>
                  <a:lnTo>
                    <a:pt x="97421" y="4025"/>
                  </a:lnTo>
                  <a:lnTo>
                    <a:pt x="97764" y="3327"/>
                  </a:lnTo>
                  <a:lnTo>
                    <a:pt x="98018" y="2882"/>
                  </a:lnTo>
                  <a:lnTo>
                    <a:pt x="98259" y="2425"/>
                  </a:lnTo>
                  <a:lnTo>
                    <a:pt x="98628" y="2019"/>
                  </a:lnTo>
                  <a:lnTo>
                    <a:pt x="99110" y="1612"/>
                  </a:lnTo>
                  <a:lnTo>
                    <a:pt x="99771" y="1041"/>
                  </a:lnTo>
                  <a:lnTo>
                    <a:pt x="100444" y="634"/>
                  </a:lnTo>
                  <a:lnTo>
                    <a:pt x="101155" y="393"/>
                  </a:lnTo>
                  <a:lnTo>
                    <a:pt x="102196" y="25"/>
                  </a:lnTo>
                  <a:lnTo>
                    <a:pt x="103276" y="0"/>
                  </a:lnTo>
                  <a:lnTo>
                    <a:pt x="104393" y="317"/>
                  </a:lnTo>
                  <a:lnTo>
                    <a:pt x="105371" y="584"/>
                  </a:lnTo>
                  <a:lnTo>
                    <a:pt x="106349" y="1041"/>
                  </a:lnTo>
                  <a:lnTo>
                    <a:pt x="107314" y="1638"/>
                  </a:lnTo>
                  <a:lnTo>
                    <a:pt x="108661" y="2565"/>
                  </a:lnTo>
                  <a:lnTo>
                    <a:pt x="109880" y="3403"/>
                  </a:lnTo>
                  <a:lnTo>
                    <a:pt x="117309" y="7645"/>
                  </a:lnTo>
                  <a:lnTo>
                    <a:pt x="118148" y="7581"/>
                  </a:lnTo>
                  <a:lnTo>
                    <a:pt x="118948" y="7213"/>
                  </a:lnTo>
                  <a:lnTo>
                    <a:pt x="119938" y="6769"/>
                  </a:lnTo>
                  <a:lnTo>
                    <a:pt x="120726" y="5905"/>
                  </a:lnTo>
                  <a:lnTo>
                    <a:pt x="121284" y="466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1505" y="5921603"/>
              <a:ext cx="1698929" cy="8411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81505" y="6073787"/>
              <a:ext cx="1698929" cy="5641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81505" y="6710921"/>
              <a:ext cx="1698929" cy="12307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131146" y="5278666"/>
              <a:ext cx="2602230" cy="1189355"/>
            </a:xfrm>
            <a:custGeom>
              <a:avLst/>
              <a:gdLst/>
              <a:ahLst/>
              <a:cxnLst/>
              <a:rect l="l" t="t" r="r" b="b"/>
              <a:pathLst>
                <a:path w="2602229" h="1189354">
                  <a:moveTo>
                    <a:pt x="2602179" y="0"/>
                  </a:moveTo>
                  <a:lnTo>
                    <a:pt x="2602179" y="1189304"/>
                  </a:lnTo>
                  <a:lnTo>
                    <a:pt x="0" y="1189304"/>
                  </a:lnTo>
                  <a:lnTo>
                    <a:pt x="0" y="0"/>
                  </a:lnTo>
                  <a:lnTo>
                    <a:pt x="260217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52178" y="5085143"/>
              <a:ext cx="2548013" cy="12443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130587" y="5278666"/>
              <a:ext cx="2604770" cy="1194435"/>
            </a:xfrm>
            <a:custGeom>
              <a:avLst/>
              <a:gdLst/>
              <a:ahLst/>
              <a:cxnLst/>
              <a:rect l="l" t="t" r="r" b="b"/>
              <a:pathLst>
                <a:path w="2604770" h="1194435">
                  <a:moveTo>
                    <a:pt x="840397" y="0"/>
                  </a:moveTo>
                  <a:lnTo>
                    <a:pt x="840397" y="1189304"/>
                  </a:lnTo>
                </a:path>
                <a:path w="2604770" h="1194435">
                  <a:moveTo>
                    <a:pt x="1339494" y="0"/>
                  </a:moveTo>
                  <a:lnTo>
                    <a:pt x="1339494" y="1189304"/>
                  </a:lnTo>
                </a:path>
                <a:path w="2604770" h="1194435">
                  <a:moveTo>
                    <a:pt x="1732076" y="0"/>
                  </a:moveTo>
                  <a:lnTo>
                    <a:pt x="1732076" y="1189304"/>
                  </a:lnTo>
                </a:path>
                <a:path w="2604770" h="1194435">
                  <a:moveTo>
                    <a:pt x="2251913" y="4902"/>
                  </a:moveTo>
                  <a:lnTo>
                    <a:pt x="2251913" y="1194193"/>
                  </a:lnTo>
                </a:path>
                <a:path w="2604770" h="1194435">
                  <a:moveTo>
                    <a:pt x="558" y="68529"/>
                  </a:moveTo>
                  <a:lnTo>
                    <a:pt x="2252395" y="68529"/>
                  </a:lnTo>
                </a:path>
                <a:path w="2604770" h="1194435">
                  <a:moveTo>
                    <a:pt x="558" y="176187"/>
                  </a:moveTo>
                  <a:lnTo>
                    <a:pt x="2604300" y="176187"/>
                  </a:lnTo>
                </a:path>
                <a:path w="2604770" h="1194435">
                  <a:moveTo>
                    <a:pt x="0" y="230047"/>
                  </a:moveTo>
                  <a:lnTo>
                    <a:pt x="1338465" y="230047"/>
                  </a:lnTo>
                </a:path>
                <a:path w="2604770" h="1194435">
                  <a:moveTo>
                    <a:pt x="845858" y="288772"/>
                  </a:moveTo>
                  <a:lnTo>
                    <a:pt x="2603461" y="288772"/>
                  </a:lnTo>
                </a:path>
                <a:path w="2604770" h="1194435">
                  <a:moveTo>
                    <a:pt x="558" y="371970"/>
                  </a:moveTo>
                  <a:lnTo>
                    <a:pt x="1728977" y="371970"/>
                  </a:lnTo>
                </a:path>
                <a:path w="2604770" h="1194435">
                  <a:moveTo>
                    <a:pt x="0" y="425805"/>
                  </a:moveTo>
                  <a:lnTo>
                    <a:pt x="1338465" y="425805"/>
                  </a:lnTo>
                </a:path>
                <a:path w="2604770" h="1194435">
                  <a:moveTo>
                    <a:pt x="846785" y="489432"/>
                  </a:moveTo>
                  <a:lnTo>
                    <a:pt x="2249589" y="489432"/>
                  </a:lnTo>
                </a:path>
                <a:path w="2604770" h="1194435">
                  <a:moveTo>
                    <a:pt x="846670" y="543267"/>
                  </a:moveTo>
                  <a:lnTo>
                    <a:pt x="2601595" y="543267"/>
                  </a:lnTo>
                </a:path>
                <a:path w="2604770" h="1194435">
                  <a:moveTo>
                    <a:pt x="558" y="606907"/>
                  </a:moveTo>
                  <a:lnTo>
                    <a:pt x="2604300" y="6069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45226" y="5315826"/>
              <a:ext cx="247065" cy="9573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45226" y="5496928"/>
              <a:ext cx="247065" cy="1252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45226" y="5682894"/>
              <a:ext cx="247065" cy="1252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45226" y="5844413"/>
              <a:ext cx="247065" cy="1252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45226" y="5981458"/>
              <a:ext cx="247065" cy="1250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59340" y="5379466"/>
              <a:ext cx="803021" cy="30384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59340" y="5748159"/>
              <a:ext cx="803021" cy="9241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16969" y="5375999"/>
              <a:ext cx="247053" cy="16071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16969" y="5620423"/>
              <a:ext cx="247053" cy="9571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26244" y="5606961"/>
              <a:ext cx="2611196" cy="8398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544377" y="5379758"/>
              <a:ext cx="247053" cy="23596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082554" y="5372239"/>
              <a:ext cx="247053" cy="16827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167214" y="6511582"/>
              <a:ext cx="2547162" cy="5894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38587" y="6659626"/>
              <a:ext cx="561149" cy="2985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842219" y="7004507"/>
              <a:ext cx="561378" cy="29851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540504" y="6705041"/>
              <a:ext cx="981087" cy="60100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533870" y="6503187"/>
              <a:ext cx="285750" cy="423545"/>
            </a:xfrm>
            <a:custGeom>
              <a:avLst/>
              <a:gdLst/>
              <a:ahLst/>
              <a:cxnLst/>
              <a:rect l="l" t="t" r="r" b="b"/>
              <a:pathLst>
                <a:path w="285750" h="423545">
                  <a:moveTo>
                    <a:pt x="51790" y="0"/>
                  </a:moveTo>
                  <a:lnTo>
                    <a:pt x="68768" y="3984"/>
                  </a:lnTo>
                  <a:lnTo>
                    <a:pt x="82630" y="14819"/>
                  </a:lnTo>
                  <a:lnTo>
                    <a:pt x="91975" y="30823"/>
                  </a:lnTo>
                  <a:lnTo>
                    <a:pt x="95402" y="50317"/>
                  </a:lnTo>
                  <a:lnTo>
                    <a:pt x="92258" y="69775"/>
                  </a:lnTo>
                  <a:lnTo>
                    <a:pt x="83551" y="85701"/>
                  </a:lnTo>
                  <a:lnTo>
                    <a:pt x="70365" y="96457"/>
                  </a:lnTo>
                  <a:lnTo>
                    <a:pt x="53784" y="100406"/>
                  </a:lnTo>
                </a:path>
                <a:path w="285750" h="423545">
                  <a:moveTo>
                    <a:pt x="51790" y="322618"/>
                  </a:moveTo>
                  <a:lnTo>
                    <a:pt x="68768" y="326602"/>
                  </a:lnTo>
                  <a:lnTo>
                    <a:pt x="82630" y="337437"/>
                  </a:lnTo>
                  <a:lnTo>
                    <a:pt x="91975" y="353441"/>
                  </a:lnTo>
                  <a:lnTo>
                    <a:pt x="95402" y="372935"/>
                  </a:lnTo>
                  <a:lnTo>
                    <a:pt x="92258" y="392391"/>
                  </a:lnTo>
                  <a:lnTo>
                    <a:pt x="83551" y="408312"/>
                  </a:lnTo>
                  <a:lnTo>
                    <a:pt x="70365" y="419064"/>
                  </a:lnTo>
                  <a:lnTo>
                    <a:pt x="53784" y="423011"/>
                  </a:lnTo>
                </a:path>
                <a:path w="285750" h="423545">
                  <a:moveTo>
                    <a:pt x="54889" y="99656"/>
                  </a:moveTo>
                  <a:lnTo>
                    <a:pt x="53073" y="322567"/>
                  </a:lnTo>
                </a:path>
                <a:path w="285750" h="423545">
                  <a:moveTo>
                    <a:pt x="184734" y="164312"/>
                  </a:moveTo>
                  <a:lnTo>
                    <a:pt x="188717" y="147343"/>
                  </a:lnTo>
                  <a:lnTo>
                    <a:pt x="199547" y="133489"/>
                  </a:lnTo>
                  <a:lnTo>
                    <a:pt x="215546" y="124150"/>
                  </a:lnTo>
                  <a:lnTo>
                    <a:pt x="235038" y="120726"/>
                  </a:lnTo>
                  <a:lnTo>
                    <a:pt x="254502" y="123865"/>
                  </a:lnTo>
                  <a:lnTo>
                    <a:pt x="270427" y="132565"/>
                  </a:lnTo>
                  <a:lnTo>
                    <a:pt x="281180" y="145747"/>
                  </a:lnTo>
                  <a:lnTo>
                    <a:pt x="285127" y="162331"/>
                  </a:lnTo>
                </a:path>
                <a:path w="285750" h="423545">
                  <a:moveTo>
                    <a:pt x="184416" y="280542"/>
                  </a:moveTo>
                  <a:lnTo>
                    <a:pt x="188399" y="263564"/>
                  </a:lnTo>
                  <a:lnTo>
                    <a:pt x="199231" y="249702"/>
                  </a:lnTo>
                  <a:lnTo>
                    <a:pt x="215234" y="240357"/>
                  </a:lnTo>
                  <a:lnTo>
                    <a:pt x="234734" y="236931"/>
                  </a:lnTo>
                  <a:lnTo>
                    <a:pt x="254192" y="240074"/>
                  </a:lnTo>
                  <a:lnTo>
                    <a:pt x="270117" y="248781"/>
                  </a:lnTo>
                  <a:lnTo>
                    <a:pt x="280873" y="261968"/>
                  </a:lnTo>
                  <a:lnTo>
                    <a:pt x="284822" y="278549"/>
                  </a:lnTo>
                </a:path>
                <a:path w="285750" h="423545">
                  <a:moveTo>
                    <a:pt x="0" y="241"/>
                  </a:moveTo>
                  <a:lnTo>
                    <a:pt x="16974" y="4243"/>
                  </a:lnTo>
                  <a:lnTo>
                    <a:pt x="30827" y="15108"/>
                  </a:lnTo>
                  <a:lnTo>
                    <a:pt x="40163" y="31118"/>
                  </a:lnTo>
                  <a:lnTo>
                    <a:pt x="43586" y="50558"/>
                  </a:lnTo>
                  <a:lnTo>
                    <a:pt x="40454" y="69951"/>
                  </a:lnTo>
                  <a:lnTo>
                    <a:pt x="31780" y="85856"/>
                  </a:lnTo>
                  <a:lnTo>
                    <a:pt x="18645" y="96616"/>
                  </a:lnTo>
                  <a:lnTo>
                    <a:pt x="2133" y="100571"/>
                  </a:lnTo>
                </a:path>
                <a:path w="285750" h="423545">
                  <a:moveTo>
                    <a:pt x="0" y="322567"/>
                  </a:moveTo>
                  <a:lnTo>
                    <a:pt x="16974" y="326568"/>
                  </a:lnTo>
                  <a:lnTo>
                    <a:pt x="30827" y="337429"/>
                  </a:lnTo>
                  <a:lnTo>
                    <a:pt x="40163" y="353439"/>
                  </a:lnTo>
                  <a:lnTo>
                    <a:pt x="43586" y="372884"/>
                  </a:lnTo>
                  <a:lnTo>
                    <a:pt x="40454" y="392272"/>
                  </a:lnTo>
                  <a:lnTo>
                    <a:pt x="31780" y="408177"/>
                  </a:lnTo>
                  <a:lnTo>
                    <a:pt x="18645" y="418940"/>
                  </a:lnTo>
                  <a:lnTo>
                    <a:pt x="2133" y="4228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535394" y="6603149"/>
              <a:ext cx="1905" cy="223520"/>
            </a:xfrm>
            <a:custGeom>
              <a:avLst/>
              <a:gdLst/>
              <a:ahLst/>
              <a:cxnLst/>
              <a:rect l="l" t="t" r="r" b="b"/>
              <a:pathLst>
                <a:path w="1904" h="223520">
                  <a:moveTo>
                    <a:pt x="914" y="-2286"/>
                  </a:moveTo>
                  <a:lnTo>
                    <a:pt x="914" y="225806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482321" y="6503428"/>
              <a:ext cx="43815" cy="422909"/>
            </a:xfrm>
            <a:custGeom>
              <a:avLst/>
              <a:gdLst/>
              <a:ahLst/>
              <a:cxnLst/>
              <a:rect l="l" t="t" r="r" b="b"/>
              <a:pathLst>
                <a:path w="43815" h="422909">
                  <a:moveTo>
                    <a:pt x="0" y="0"/>
                  </a:moveTo>
                  <a:lnTo>
                    <a:pt x="16985" y="4002"/>
                  </a:lnTo>
                  <a:lnTo>
                    <a:pt x="30851" y="14866"/>
                  </a:lnTo>
                  <a:lnTo>
                    <a:pt x="40197" y="30877"/>
                  </a:lnTo>
                  <a:lnTo>
                    <a:pt x="43624" y="50317"/>
                  </a:lnTo>
                  <a:lnTo>
                    <a:pt x="40488" y="69710"/>
                  </a:lnTo>
                  <a:lnTo>
                    <a:pt x="31805" y="85615"/>
                  </a:lnTo>
                  <a:lnTo>
                    <a:pt x="18662" y="96374"/>
                  </a:lnTo>
                  <a:lnTo>
                    <a:pt x="2146" y="100329"/>
                  </a:lnTo>
                </a:path>
                <a:path w="43815" h="422909">
                  <a:moveTo>
                    <a:pt x="0" y="322325"/>
                  </a:moveTo>
                  <a:lnTo>
                    <a:pt x="16985" y="326326"/>
                  </a:lnTo>
                  <a:lnTo>
                    <a:pt x="30851" y="337188"/>
                  </a:lnTo>
                  <a:lnTo>
                    <a:pt x="40197" y="353197"/>
                  </a:lnTo>
                  <a:lnTo>
                    <a:pt x="43624" y="372643"/>
                  </a:lnTo>
                  <a:lnTo>
                    <a:pt x="40488" y="392030"/>
                  </a:lnTo>
                  <a:lnTo>
                    <a:pt x="31805" y="407936"/>
                  </a:lnTo>
                  <a:lnTo>
                    <a:pt x="18662" y="418699"/>
                  </a:lnTo>
                  <a:lnTo>
                    <a:pt x="2146" y="4226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484467" y="6603149"/>
              <a:ext cx="1270" cy="222885"/>
            </a:xfrm>
            <a:custGeom>
              <a:avLst/>
              <a:gdLst/>
              <a:ahLst/>
              <a:cxnLst/>
              <a:rect l="l" t="t" r="r" b="b"/>
              <a:pathLst>
                <a:path w="1270" h="222884">
                  <a:moveTo>
                    <a:pt x="609" y="-2286"/>
                  </a:moveTo>
                  <a:lnTo>
                    <a:pt x="609" y="224586"/>
                  </a:lnTo>
                </a:path>
              </a:pathLst>
            </a:custGeom>
            <a:ln w="57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430492" y="6503428"/>
              <a:ext cx="43815" cy="422909"/>
            </a:xfrm>
            <a:custGeom>
              <a:avLst/>
              <a:gdLst/>
              <a:ahLst/>
              <a:cxnLst/>
              <a:rect l="l" t="t" r="r" b="b"/>
              <a:pathLst>
                <a:path w="43814" h="422909">
                  <a:moveTo>
                    <a:pt x="0" y="0"/>
                  </a:moveTo>
                  <a:lnTo>
                    <a:pt x="16978" y="4002"/>
                  </a:lnTo>
                  <a:lnTo>
                    <a:pt x="30840" y="14866"/>
                  </a:lnTo>
                  <a:lnTo>
                    <a:pt x="40185" y="30877"/>
                  </a:lnTo>
                  <a:lnTo>
                    <a:pt x="43611" y="50317"/>
                  </a:lnTo>
                  <a:lnTo>
                    <a:pt x="40475" y="69710"/>
                  </a:lnTo>
                  <a:lnTo>
                    <a:pt x="31792" y="85615"/>
                  </a:lnTo>
                  <a:lnTo>
                    <a:pt x="18649" y="96374"/>
                  </a:lnTo>
                  <a:lnTo>
                    <a:pt x="2133" y="100329"/>
                  </a:lnTo>
                </a:path>
                <a:path w="43814" h="422909">
                  <a:moveTo>
                    <a:pt x="0" y="322325"/>
                  </a:moveTo>
                  <a:lnTo>
                    <a:pt x="16978" y="326326"/>
                  </a:lnTo>
                  <a:lnTo>
                    <a:pt x="30840" y="337188"/>
                  </a:lnTo>
                  <a:lnTo>
                    <a:pt x="40185" y="353197"/>
                  </a:lnTo>
                  <a:lnTo>
                    <a:pt x="43611" y="372643"/>
                  </a:lnTo>
                  <a:lnTo>
                    <a:pt x="40475" y="392030"/>
                  </a:lnTo>
                  <a:lnTo>
                    <a:pt x="31792" y="407936"/>
                  </a:lnTo>
                  <a:lnTo>
                    <a:pt x="18649" y="418699"/>
                  </a:lnTo>
                  <a:lnTo>
                    <a:pt x="2133" y="4226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432321" y="6603149"/>
              <a:ext cx="1905" cy="222885"/>
            </a:xfrm>
            <a:custGeom>
              <a:avLst/>
              <a:gdLst/>
              <a:ahLst/>
              <a:cxnLst/>
              <a:rect l="l" t="t" r="r" b="b"/>
              <a:pathLst>
                <a:path w="1904" h="222884">
                  <a:moveTo>
                    <a:pt x="908" y="-2286"/>
                  </a:moveTo>
                  <a:lnTo>
                    <a:pt x="908" y="224891"/>
                  </a:lnTo>
                </a:path>
              </a:pathLst>
            </a:custGeom>
            <a:ln w="63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224041" y="6503428"/>
              <a:ext cx="198755" cy="422909"/>
            </a:xfrm>
            <a:custGeom>
              <a:avLst/>
              <a:gdLst/>
              <a:ahLst/>
              <a:cxnLst/>
              <a:rect l="l" t="t" r="r" b="b"/>
              <a:pathLst>
                <a:path w="198754" h="422909">
                  <a:moveTo>
                    <a:pt x="154927" y="0"/>
                  </a:moveTo>
                  <a:lnTo>
                    <a:pt x="171896" y="4002"/>
                  </a:lnTo>
                  <a:lnTo>
                    <a:pt x="185750" y="14866"/>
                  </a:lnTo>
                  <a:lnTo>
                    <a:pt x="195089" y="30877"/>
                  </a:lnTo>
                  <a:lnTo>
                    <a:pt x="198513" y="50317"/>
                  </a:lnTo>
                  <a:lnTo>
                    <a:pt x="195379" y="69710"/>
                  </a:lnTo>
                  <a:lnTo>
                    <a:pt x="186702" y="85615"/>
                  </a:lnTo>
                  <a:lnTo>
                    <a:pt x="173567" y="96374"/>
                  </a:lnTo>
                  <a:lnTo>
                    <a:pt x="157060" y="100329"/>
                  </a:lnTo>
                </a:path>
                <a:path w="198754" h="422909">
                  <a:moveTo>
                    <a:pt x="154927" y="322325"/>
                  </a:moveTo>
                  <a:lnTo>
                    <a:pt x="171896" y="326326"/>
                  </a:lnTo>
                  <a:lnTo>
                    <a:pt x="185750" y="337188"/>
                  </a:lnTo>
                  <a:lnTo>
                    <a:pt x="195089" y="353197"/>
                  </a:lnTo>
                  <a:lnTo>
                    <a:pt x="198513" y="372643"/>
                  </a:lnTo>
                  <a:lnTo>
                    <a:pt x="195379" y="392030"/>
                  </a:lnTo>
                  <a:lnTo>
                    <a:pt x="186702" y="407936"/>
                  </a:lnTo>
                  <a:lnTo>
                    <a:pt x="173567" y="418699"/>
                  </a:lnTo>
                  <a:lnTo>
                    <a:pt x="157060" y="422655"/>
                  </a:lnTo>
                </a:path>
                <a:path w="198754" h="422909">
                  <a:moveTo>
                    <a:pt x="158584" y="99720"/>
                  </a:moveTo>
                  <a:lnTo>
                    <a:pt x="157770" y="146202"/>
                  </a:lnTo>
                  <a:lnTo>
                    <a:pt x="157097" y="211099"/>
                  </a:lnTo>
                  <a:lnTo>
                    <a:pt x="156479" y="275881"/>
                  </a:lnTo>
                  <a:lnTo>
                    <a:pt x="155828" y="322021"/>
                  </a:lnTo>
                </a:path>
                <a:path w="198754" h="422909">
                  <a:moveTo>
                    <a:pt x="103390" y="0"/>
                  </a:moveTo>
                  <a:lnTo>
                    <a:pt x="120363" y="4002"/>
                  </a:lnTo>
                  <a:lnTo>
                    <a:pt x="134226" y="14866"/>
                  </a:lnTo>
                  <a:lnTo>
                    <a:pt x="143574" y="30877"/>
                  </a:lnTo>
                  <a:lnTo>
                    <a:pt x="147002" y="50317"/>
                  </a:lnTo>
                  <a:lnTo>
                    <a:pt x="143864" y="69710"/>
                  </a:lnTo>
                  <a:lnTo>
                    <a:pt x="135178" y="85615"/>
                  </a:lnTo>
                  <a:lnTo>
                    <a:pt x="122035" y="96374"/>
                  </a:lnTo>
                  <a:lnTo>
                    <a:pt x="105524" y="100329"/>
                  </a:lnTo>
                </a:path>
                <a:path w="198754" h="422909">
                  <a:moveTo>
                    <a:pt x="103390" y="322325"/>
                  </a:moveTo>
                  <a:lnTo>
                    <a:pt x="120363" y="326326"/>
                  </a:lnTo>
                  <a:lnTo>
                    <a:pt x="134226" y="337188"/>
                  </a:lnTo>
                  <a:lnTo>
                    <a:pt x="143574" y="353197"/>
                  </a:lnTo>
                  <a:lnTo>
                    <a:pt x="147002" y="372643"/>
                  </a:lnTo>
                  <a:lnTo>
                    <a:pt x="143864" y="392030"/>
                  </a:lnTo>
                  <a:lnTo>
                    <a:pt x="135178" y="407936"/>
                  </a:lnTo>
                  <a:lnTo>
                    <a:pt x="122035" y="418699"/>
                  </a:lnTo>
                  <a:lnTo>
                    <a:pt x="105524" y="422655"/>
                  </a:lnTo>
                </a:path>
                <a:path w="198754" h="422909">
                  <a:moveTo>
                    <a:pt x="107048" y="99720"/>
                  </a:moveTo>
                  <a:lnTo>
                    <a:pt x="106083" y="146393"/>
                  </a:lnTo>
                  <a:lnTo>
                    <a:pt x="105095" y="211709"/>
                  </a:lnTo>
                  <a:lnTo>
                    <a:pt x="104169" y="276910"/>
                  </a:lnTo>
                  <a:lnTo>
                    <a:pt x="103390" y="323240"/>
                  </a:lnTo>
                </a:path>
                <a:path w="198754" h="422909">
                  <a:moveTo>
                    <a:pt x="51549" y="0"/>
                  </a:moveTo>
                  <a:lnTo>
                    <a:pt x="68520" y="4002"/>
                  </a:lnTo>
                  <a:lnTo>
                    <a:pt x="82378" y="14866"/>
                  </a:lnTo>
                  <a:lnTo>
                    <a:pt x="91722" y="30877"/>
                  </a:lnTo>
                  <a:lnTo>
                    <a:pt x="95148" y="50317"/>
                  </a:lnTo>
                  <a:lnTo>
                    <a:pt x="92014" y="69710"/>
                  </a:lnTo>
                  <a:lnTo>
                    <a:pt x="83335" y="85615"/>
                  </a:lnTo>
                  <a:lnTo>
                    <a:pt x="70197" y="96374"/>
                  </a:lnTo>
                  <a:lnTo>
                    <a:pt x="53682" y="100329"/>
                  </a:lnTo>
                </a:path>
                <a:path w="198754" h="422909">
                  <a:moveTo>
                    <a:pt x="51549" y="322325"/>
                  </a:moveTo>
                  <a:lnTo>
                    <a:pt x="68520" y="326326"/>
                  </a:lnTo>
                  <a:lnTo>
                    <a:pt x="82378" y="337188"/>
                  </a:lnTo>
                  <a:lnTo>
                    <a:pt x="91722" y="353197"/>
                  </a:lnTo>
                  <a:lnTo>
                    <a:pt x="95148" y="372643"/>
                  </a:lnTo>
                  <a:lnTo>
                    <a:pt x="92014" y="392030"/>
                  </a:lnTo>
                  <a:lnTo>
                    <a:pt x="83335" y="407936"/>
                  </a:lnTo>
                  <a:lnTo>
                    <a:pt x="70197" y="418699"/>
                  </a:lnTo>
                  <a:lnTo>
                    <a:pt x="53682" y="422655"/>
                  </a:lnTo>
                </a:path>
                <a:path w="198754" h="422909">
                  <a:moveTo>
                    <a:pt x="55206" y="99720"/>
                  </a:moveTo>
                  <a:lnTo>
                    <a:pt x="54520" y="146155"/>
                  </a:lnTo>
                  <a:lnTo>
                    <a:pt x="53833" y="210947"/>
                  </a:lnTo>
                  <a:lnTo>
                    <a:pt x="53144" y="275624"/>
                  </a:lnTo>
                  <a:lnTo>
                    <a:pt x="52450" y="321716"/>
                  </a:lnTo>
                </a:path>
                <a:path w="198754" h="422909">
                  <a:moveTo>
                    <a:pt x="0" y="0"/>
                  </a:moveTo>
                  <a:lnTo>
                    <a:pt x="16983" y="4002"/>
                  </a:lnTo>
                  <a:lnTo>
                    <a:pt x="30845" y="14866"/>
                  </a:lnTo>
                  <a:lnTo>
                    <a:pt x="40187" y="30877"/>
                  </a:lnTo>
                  <a:lnTo>
                    <a:pt x="43611" y="50317"/>
                  </a:lnTo>
                  <a:lnTo>
                    <a:pt x="40475" y="69710"/>
                  </a:lnTo>
                  <a:lnTo>
                    <a:pt x="31792" y="85615"/>
                  </a:lnTo>
                  <a:lnTo>
                    <a:pt x="18649" y="96374"/>
                  </a:lnTo>
                  <a:lnTo>
                    <a:pt x="2133" y="100329"/>
                  </a:lnTo>
                </a:path>
                <a:path w="198754" h="422909">
                  <a:moveTo>
                    <a:pt x="0" y="322325"/>
                  </a:moveTo>
                  <a:lnTo>
                    <a:pt x="16983" y="326326"/>
                  </a:lnTo>
                  <a:lnTo>
                    <a:pt x="30845" y="337188"/>
                  </a:lnTo>
                  <a:lnTo>
                    <a:pt x="40187" y="353197"/>
                  </a:lnTo>
                  <a:lnTo>
                    <a:pt x="43611" y="372643"/>
                  </a:lnTo>
                  <a:lnTo>
                    <a:pt x="40475" y="392030"/>
                  </a:lnTo>
                  <a:lnTo>
                    <a:pt x="31792" y="407936"/>
                  </a:lnTo>
                  <a:lnTo>
                    <a:pt x="18649" y="418699"/>
                  </a:lnTo>
                  <a:lnTo>
                    <a:pt x="2133" y="4226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226797" y="6603149"/>
              <a:ext cx="1270" cy="222250"/>
            </a:xfrm>
            <a:custGeom>
              <a:avLst/>
              <a:gdLst/>
              <a:ahLst/>
              <a:cxnLst/>
              <a:rect l="l" t="t" r="r" b="b"/>
              <a:pathLst>
                <a:path w="1270" h="222250">
                  <a:moveTo>
                    <a:pt x="457" y="-2286"/>
                  </a:moveTo>
                  <a:lnTo>
                    <a:pt x="457" y="224282"/>
                  </a:lnTo>
                </a:path>
              </a:pathLst>
            </a:custGeom>
            <a:ln w="54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72517" y="6503428"/>
              <a:ext cx="43815" cy="422909"/>
            </a:xfrm>
            <a:custGeom>
              <a:avLst/>
              <a:gdLst/>
              <a:ahLst/>
              <a:cxnLst/>
              <a:rect l="l" t="t" r="r" b="b"/>
              <a:pathLst>
                <a:path w="43814" h="422909">
                  <a:moveTo>
                    <a:pt x="0" y="0"/>
                  </a:moveTo>
                  <a:lnTo>
                    <a:pt x="16976" y="4002"/>
                  </a:lnTo>
                  <a:lnTo>
                    <a:pt x="30834" y="14866"/>
                  </a:lnTo>
                  <a:lnTo>
                    <a:pt x="40174" y="30877"/>
                  </a:lnTo>
                  <a:lnTo>
                    <a:pt x="43599" y="50317"/>
                  </a:lnTo>
                  <a:lnTo>
                    <a:pt x="40466" y="69710"/>
                  </a:lnTo>
                  <a:lnTo>
                    <a:pt x="31791" y="85615"/>
                  </a:lnTo>
                  <a:lnTo>
                    <a:pt x="18653" y="96374"/>
                  </a:lnTo>
                  <a:lnTo>
                    <a:pt x="2133" y="100329"/>
                  </a:lnTo>
                </a:path>
                <a:path w="43814" h="422909">
                  <a:moveTo>
                    <a:pt x="0" y="322325"/>
                  </a:moveTo>
                  <a:lnTo>
                    <a:pt x="16976" y="326326"/>
                  </a:lnTo>
                  <a:lnTo>
                    <a:pt x="30834" y="337188"/>
                  </a:lnTo>
                  <a:lnTo>
                    <a:pt x="40174" y="353197"/>
                  </a:lnTo>
                  <a:lnTo>
                    <a:pt x="43599" y="372643"/>
                  </a:lnTo>
                  <a:lnTo>
                    <a:pt x="40466" y="392030"/>
                  </a:lnTo>
                  <a:lnTo>
                    <a:pt x="31791" y="407936"/>
                  </a:lnTo>
                  <a:lnTo>
                    <a:pt x="18653" y="418699"/>
                  </a:lnTo>
                  <a:lnTo>
                    <a:pt x="2133" y="422655"/>
                  </a:lnTo>
                </a:path>
                <a:path w="43814" h="422909">
                  <a:moveTo>
                    <a:pt x="3657" y="99720"/>
                  </a:moveTo>
                  <a:lnTo>
                    <a:pt x="3062" y="146059"/>
                  </a:lnTo>
                  <a:lnTo>
                    <a:pt x="2552" y="210640"/>
                  </a:lnTo>
                  <a:lnTo>
                    <a:pt x="1985" y="275104"/>
                  </a:lnTo>
                  <a:lnTo>
                    <a:pt x="1219" y="32109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/>
          <p:nvPr/>
        </p:nvSpPr>
        <p:spPr>
          <a:xfrm>
            <a:off x="11822848" y="6623545"/>
            <a:ext cx="1270" cy="109220"/>
          </a:xfrm>
          <a:custGeom>
            <a:avLst/>
            <a:gdLst/>
            <a:ahLst/>
            <a:cxnLst/>
            <a:rect l="l" t="t" r="r" b="b"/>
            <a:pathLst>
              <a:path w="1270" h="109220">
                <a:moveTo>
                  <a:pt x="0" y="0"/>
                </a:moveTo>
                <a:lnTo>
                  <a:pt x="901" y="108877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873167" y="6664707"/>
            <a:ext cx="31115" cy="635"/>
          </a:xfrm>
          <a:custGeom>
            <a:avLst/>
            <a:gdLst/>
            <a:ahLst/>
            <a:cxnLst/>
            <a:rect l="l" t="t" r="r" b="b"/>
            <a:pathLst>
              <a:path w="31115" h="634">
                <a:moveTo>
                  <a:pt x="-2285" y="158"/>
                </a:moveTo>
                <a:lnTo>
                  <a:pt x="33388" y="158"/>
                </a:lnTo>
              </a:path>
            </a:pathLst>
          </a:custGeom>
          <a:ln w="488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873764" y="6780035"/>
            <a:ext cx="31115" cy="635"/>
          </a:xfrm>
          <a:custGeom>
            <a:avLst/>
            <a:gdLst/>
            <a:ahLst/>
            <a:cxnLst/>
            <a:rect l="l" t="t" r="r" b="b"/>
            <a:pathLst>
              <a:path w="31115" h="634">
                <a:moveTo>
                  <a:pt x="-2285" y="146"/>
                </a:moveTo>
                <a:lnTo>
                  <a:pt x="33388" y="146"/>
                </a:lnTo>
              </a:path>
            </a:pathLst>
          </a:custGeom>
          <a:ln w="486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7" name="object 57"/>
          <p:cNvGrpSpPr/>
          <p:nvPr/>
        </p:nvGrpSpPr>
        <p:grpSpPr>
          <a:xfrm>
            <a:off x="11634052" y="6654928"/>
            <a:ext cx="18415" cy="18415"/>
            <a:chOff x="6579451" y="6654927"/>
            <a:chExt cx="18415" cy="18415"/>
          </a:xfrm>
        </p:grpSpPr>
        <p:sp>
          <p:nvSpPr>
            <p:cNvPr id="58" name="object 58"/>
            <p:cNvSpPr/>
            <p:nvPr/>
          </p:nvSpPr>
          <p:spPr>
            <a:xfrm>
              <a:off x="6581737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86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86" y="13728"/>
                  </a:lnTo>
                  <a:lnTo>
                    <a:pt x="10655" y="13728"/>
                  </a:lnTo>
                  <a:lnTo>
                    <a:pt x="13728" y="10655"/>
                  </a:lnTo>
                  <a:lnTo>
                    <a:pt x="13728" y="6857"/>
                  </a:lnTo>
                  <a:lnTo>
                    <a:pt x="13728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581737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28" y="6857"/>
                  </a:moveTo>
                  <a:lnTo>
                    <a:pt x="13728" y="10655"/>
                  </a:lnTo>
                  <a:lnTo>
                    <a:pt x="10655" y="13728"/>
                  </a:lnTo>
                  <a:lnTo>
                    <a:pt x="6870" y="13728"/>
                  </a:lnTo>
                  <a:lnTo>
                    <a:pt x="3086" y="13728"/>
                  </a:lnTo>
                  <a:lnTo>
                    <a:pt x="0" y="10655"/>
                  </a:lnTo>
                  <a:lnTo>
                    <a:pt x="0" y="6857"/>
                  </a:lnTo>
                  <a:lnTo>
                    <a:pt x="0" y="3073"/>
                  </a:lnTo>
                  <a:lnTo>
                    <a:pt x="3086" y="0"/>
                  </a:lnTo>
                  <a:lnTo>
                    <a:pt x="6870" y="0"/>
                  </a:lnTo>
                  <a:lnTo>
                    <a:pt x="10655" y="0"/>
                  </a:lnTo>
                  <a:lnTo>
                    <a:pt x="13728" y="3073"/>
                  </a:lnTo>
                  <a:lnTo>
                    <a:pt x="13728" y="68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11478540" y="6776974"/>
            <a:ext cx="18415" cy="18415"/>
            <a:chOff x="6423939" y="6776973"/>
            <a:chExt cx="18415" cy="18415"/>
          </a:xfrm>
        </p:grpSpPr>
        <p:sp>
          <p:nvSpPr>
            <p:cNvPr id="61" name="object 61"/>
            <p:cNvSpPr/>
            <p:nvPr/>
          </p:nvSpPr>
          <p:spPr>
            <a:xfrm>
              <a:off x="6426225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73" y="13716"/>
                  </a:lnTo>
                  <a:lnTo>
                    <a:pt x="10655" y="13716"/>
                  </a:lnTo>
                  <a:lnTo>
                    <a:pt x="13715" y="10655"/>
                  </a:lnTo>
                  <a:lnTo>
                    <a:pt x="13715" y="6845"/>
                  </a:lnTo>
                  <a:lnTo>
                    <a:pt x="13715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426225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5" y="6845"/>
                  </a:moveTo>
                  <a:lnTo>
                    <a:pt x="13715" y="10655"/>
                  </a:lnTo>
                  <a:lnTo>
                    <a:pt x="10655" y="13716"/>
                  </a:lnTo>
                  <a:lnTo>
                    <a:pt x="6857" y="13716"/>
                  </a:lnTo>
                  <a:lnTo>
                    <a:pt x="3073" y="13716"/>
                  </a:lnTo>
                  <a:lnTo>
                    <a:pt x="0" y="10655"/>
                  </a:lnTo>
                  <a:lnTo>
                    <a:pt x="0" y="6845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57" y="0"/>
                  </a:lnTo>
                  <a:lnTo>
                    <a:pt x="10655" y="0"/>
                  </a:lnTo>
                  <a:lnTo>
                    <a:pt x="13715" y="3073"/>
                  </a:lnTo>
                  <a:lnTo>
                    <a:pt x="13715" y="68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11580699" y="6776974"/>
            <a:ext cx="18415" cy="18415"/>
            <a:chOff x="6526098" y="6776973"/>
            <a:chExt cx="18415" cy="18415"/>
          </a:xfrm>
        </p:grpSpPr>
        <p:sp>
          <p:nvSpPr>
            <p:cNvPr id="64" name="object 64"/>
            <p:cNvSpPr/>
            <p:nvPr/>
          </p:nvSpPr>
          <p:spPr>
            <a:xfrm>
              <a:off x="6528384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60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60" y="13716"/>
                  </a:lnTo>
                  <a:lnTo>
                    <a:pt x="10642" y="13716"/>
                  </a:lnTo>
                  <a:lnTo>
                    <a:pt x="13703" y="10655"/>
                  </a:lnTo>
                  <a:lnTo>
                    <a:pt x="13703" y="6845"/>
                  </a:lnTo>
                  <a:lnTo>
                    <a:pt x="13703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528384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03" y="6845"/>
                  </a:moveTo>
                  <a:lnTo>
                    <a:pt x="13703" y="10655"/>
                  </a:lnTo>
                  <a:lnTo>
                    <a:pt x="10642" y="13716"/>
                  </a:lnTo>
                  <a:lnTo>
                    <a:pt x="6857" y="13716"/>
                  </a:lnTo>
                  <a:lnTo>
                    <a:pt x="3060" y="13716"/>
                  </a:lnTo>
                  <a:lnTo>
                    <a:pt x="0" y="10655"/>
                  </a:lnTo>
                  <a:lnTo>
                    <a:pt x="0" y="6845"/>
                  </a:lnTo>
                  <a:lnTo>
                    <a:pt x="0" y="3073"/>
                  </a:lnTo>
                  <a:lnTo>
                    <a:pt x="3060" y="0"/>
                  </a:lnTo>
                  <a:lnTo>
                    <a:pt x="6857" y="0"/>
                  </a:lnTo>
                  <a:lnTo>
                    <a:pt x="10642" y="0"/>
                  </a:lnTo>
                  <a:lnTo>
                    <a:pt x="13703" y="3073"/>
                  </a:lnTo>
                  <a:lnTo>
                    <a:pt x="13703" y="68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11531308" y="6654928"/>
            <a:ext cx="18415" cy="18415"/>
            <a:chOff x="6476707" y="6654927"/>
            <a:chExt cx="18415" cy="18415"/>
          </a:xfrm>
        </p:grpSpPr>
        <p:sp>
          <p:nvSpPr>
            <p:cNvPr id="67" name="object 67"/>
            <p:cNvSpPr/>
            <p:nvPr/>
          </p:nvSpPr>
          <p:spPr>
            <a:xfrm>
              <a:off x="6478993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29" y="0"/>
                  </a:moveTo>
                  <a:lnTo>
                    <a:pt x="3060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60" y="13728"/>
                  </a:lnTo>
                  <a:lnTo>
                    <a:pt x="10629" y="13728"/>
                  </a:lnTo>
                  <a:lnTo>
                    <a:pt x="13703" y="10655"/>
                  </a:lnTo>
                  <a:lnTo>
                    <a:pt x="13703" y="6857"/>
                  </a:lnTo>
                  <a:lnTo>
                    <a:pt x="13703" y="3073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478993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03" y="6857"/>
                  </a:moveTo>
                  <a:lnTo>
                    <a:pt x="13703" y="10655"/>
                  </a:lnTo>
                  <a:lnTo>
                    <a:pt x="10629" y="13728"/>
                  </a:lnTo>
                  <a:lnTo>
                    <a:pt x="6845" y="13728"/>
                  </a:lnTo>
                  <a:lnTo>
                    <a:pt x="3060" y="13728"/>
                  </a:lnTo>
                  <a:lnTo>
                    <a:pt x="0" y="10655"/>
                  </a:lnTo>
                  <a:lnTo>
                    <a:pt x="0" y="6857"/>
                  </a:lnTo>
                  <a:lnTo>
                    <a:pt x="0" y="3073"/>
                  </a:lnTo>
                  <a:lnTo>
                    <a:pt x="3060" y="0"/>
                  </a:lnTo>
                  <a:lnTo>
                    <a:pt x="6845" y="0"/>
                  </a:lnTo>
                  <a:lnTo>
                    <a:pt x="10629" y="0"/>
                  </a:lnTo>
                  <a:lnTo>
                    <a:pt x="13703" y="3073"/>
                  </a:lnTo>
                  <a:lnTo>
                    <a:pt x="13703" y="685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11373943" y="6776974"/>
            <a:ext cx="18415" cy="18415"/>
            <a:chOff x="6319342" y="6776973"/>
            <a:chExt cx="18415" cy="18415"/>
          </a:xfrm>
        </p:grpSpPr>
        <p:sp>
          <p:nvSpPr>
            <p:cNvPr id="70" name="object 70"/>
            <p:cNvSpPr/>
            <p:nvPr/>
          </p:nvSpPr>
          <p:spPr>
            <a:xfrm>
              <a:off x="6321628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73" y="13716"/>
                  </a:lnTo>
                  <a:lnTo>
                    <a:pt x="10655" y="13716"/>
                  </a:lnTo>
                  <a:lnTo>
                    <a:pt x="13741" y="10655"/>
                  </a:lnTo>
                  <a:lnTo>
                    <a:pt x="13741" y="6845"/>
                  </a:lnTo>
                  <a:lnTo>
                    <a:pt x="13741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321628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41" y="6845"/>
                  </a:moveTo>
                  <a:lnTo>
                    <a:pt x="13741" y="10655"/>
                  </a:lnTo>
                  <a:lnTo>
                    <a:pt x="10655" y="13716"/>
                  </a:lnTo>
                  <a:lnTo>
                    <a:pt x="6870" y="13716"/>
                  </a:lnTo>
                  <a:lnTo>
                    <a:pt x="3073" y="13716"/>
                  </a:lnTo>
                  <a:lnTo>
                    <a:pt x="0" y="10655"/>
                  </a:lnTo>
                  <a:lnTo>
                    <a:pt x="0" y="6845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70" y="0"/>
                  </a:lnTo>
                  <a:lnTo>
                    <a:pt x="10655" y="0"/>
                  </a:lnTo>
                  <a:lnTo>
                    <a:pt x="13741" y="3073"/>
                  </a:lnTo>
                  <a:lnTo>
                    <a:pt x="13741" y="684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11427321" y="6654928"/>
            <a:ext cx="18415" cy="18415"/>
            <a:chOff x="6372720" y="6654927"/>
            <a:chExt cx="18415" cy="18415"/>
          </a:xfrm>
        </p:grpSpPr>
        <p:sp>
          <p:nvSpPr>
            <p:cNvPr id="73" name="object 73"/>
            <p:cNvSpPr/>
            <p:nvPr/>
          </p:nvSpPr>
          <p:spPr>
            <a:xfrm>
              <a:off x="6375006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60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60" y="13728"/>
                  </a:lnTo>
                  <a:lnTo>
                    <a:pt x="10642" y="13728"/>
                  </a:lnTo>
                  <a:lnTo>
                    <a:pt x="13703" y="10655"/>
                  </a:lnTo>
                  <a:lnTo>
                    <a:pt x="13703" y="6857"/>
                  </a:lnTo>
                  <a:lnTo>
                    <a:pt x="13703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375006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03" y="6857"/>
                  </a:moveTo>
                  <a:lnTo>
                    <a:pt x="13703" y="10655"/>
                  </a:lnTo>
                  <a:lnTo>
                    <a:pt x="10642" y="13728"/>
                  </a:lnTo>
                  <a:lnTo>
                    <a:pt x="6845" y="13728"/>
                  </a:lnTo>
                  <a:lnTo>
                    <a:pt x="3060" y="13728"/>
                  </a:lnTo>
                  <a:lnTo>
                    <a:pt x="0" y="10655"/>
                  </a:lnTo>
                  <a:lnTo>
                    <a:pt x="0" y="6857"/>
                  </a:lnTo>
                  <a:lnTo>
                    <a:pt x="0" y="3073"/>
                  </a:lnTo>
                  <a:lnTo>
                    <a:pt x="3060" y="0"/>
                  </a:lnTo>
                  <a:lnTo>
                    <a:pt x="6845" y="0"/>
                  </a:lnTo>
                  <a:lnTo>
                    <a:pt x="10642" y="0"/>
                  </a:lnTo>
                  <a:lnTo>
                    <a:pt x="13703" y="3073"/>
                  </a:lnTo>
                  <a:lnTo>
                    <a:pt x="13703" y="685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10941571" y="6776974"/>
            <a:ext cx="18415" cy="18415"/>
            <a:chOff x="5886970" y="6776973"/>
            <a:chExt cx="18415" cy="18415"/>
          </a:xfrm>
        </p:grpSpPr>
        <p:sp>
          <p:nvSpPr>
            <p:cNvPr id="76" name="object 76"/>
            <p:cNvSpPr/>
            <p:nvPr/>
          </p:nvSpPr>
          <p:spPr>
            <a:xfrm>
              <a:off x="5889256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73" y="13716"/>
                  </a:lnTo>
                  <a:lnTo>
                    <a:pt x="10655" y="13716"/>
                  </a:lnTo>
                  <a:lnTo>
                    <a:pt x="13728" y="10655"/>
                  </a:lnTo>
                  <a:lnTo>
                    <a:pt x="13728" y="6845"/>
                  </a:lnTo>
                  <a:lnTo>
                    <a:pt x="13728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889256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28" y="6845"/>
                  </a:moveTo>
                  <a:lnTo>
                    <a:pt x="13728" y="10655"/>
                  </a:lnTo>
                  <a:lnTo>
                    <a:pt x="10655" y="13716"/>
                  </a:lnTo>
                  <a:lnTo>
                    <a:pt x="6870" y="13716"/>
                  </a:lnTo>
                  <a:lnTo>
                    <a:pt x="3073" y="13716"/>
                  </a:lnTo>
                  <a:lnTo>
                    <a:pt x="0" y="10655"/>
                  </a:lnTo>
                  <a:lnTo>
                    <a:pt x="0" y="6845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70" y="0"/>
                  </a:lnTo>
                  <a:lnTo>
                    <a:pt x="10655" y="0"/>
                  </a:lnTo>
                  <a:lnTo>
                    <a:pt x="13728" y="3073"/>
                  </a:lnTo>
                  <a:lnTo>
                    <a:pt x="13728" y="68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11324235" y="6654928"/>
            <a:ext cx="18415" cy="18415"/>
            <a:chOff x="6269634" y="6654927"/>
            <a:chExt cx="18415" cy="18415"/>
          </a:xfrm>
        </p:grpSpPr>
        <p:sp>
          <p:nvSpPr>
            <p:cNvPr id="79" name="object 79"/>
            <p:cNvSpPr/>
            <p:nvPr/>
          </p:nvSpPr>
          <p:spPr>
            <a:xfrm>
              <a:off x="6271920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68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73" y="13728"/>
                  </a:lnTo>
                  <a:lnTo>
                    <a:pt x="10668" y="13728"/>
                  </a:lnTo>
                  <a:lnTo>
                    <a:pt x="13728" y="10655"/>
                  </a:lnTo>
                  <a:lnTo>
                    <a:pt x="13728" y="6857"/>
                  </a:lnTo>
                  <a:lnTo>
                    <a:pt x="13728" y="3073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271920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28" y="6857"/>
                  </a:moveTo>
                  <a:lnTo>
                    <a:pt x="13728" y="10655"/>
                  </a:lnTo>
                  <a:lnTo>
                    <a:pt x="10668" y="13728"/>
                  </a:lnTo>
                  <a:lnTo>
                    <a:pt x="6870" y="13728"/>
                  </a:lnTo>
                  <a:lnTo>
                    <a:pt x="3073" y="13728"/>
                  </a:lnTo>
                  <a:lnTo>
                    <a:pt x="0" y="10655"/>
                  </a:lnTo>
                  <a:lnTo>
                    <a:pt x="0" y="6857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70" y="0"/>
                  </a:lnTo>
                  <a:lnTo>
                    <a:pt x="10668" y="0"/>
                  </a:lnTo>
                  <a:lnTo>
                    <a:pt x="13728" y="3073"/>
                  </a:lnTo>
                  <a:lnTo>
                    <a:pt x="13728" y="68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/>
          <p:nvPr/>
        </p:nvSpPr>
        <p:spPr>
          <a:xfrm>
            <a:off x="11174045" y="6506971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8" y="4002"/>
                </a:lnTo>
                <a:lnTo>
                  <a:pt x="30840" y="14865"/>
                </a:lnTo>
                <a:lnTo>
                  <a:pt x="40185" y="30871"/>
                </a:lnTo>
                <a:lnTo>
                  <a:pt x="43611" y="50304"/>
                </a:lnTo>
                <a:lnTo>
                  <a:pt x="40475" y="69710"/>
                </a:lnTo>
                <a:lnTo>
                  <a:pt x="31792" y="85618"/>
                </a:lnTo>
                <a:lnTo>
                  <a:pt x="18649" y="96376"/>
                </a:lnTo>
                <a:lnTo>
                  <a:pt x="2133" y="10032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1174045" y="6606680"/>
            <a:ext cx="43815" cy="323215"/>
          </a:xfrm>
          <a:custGeom>
            <a:avLst/>
            <a:gdLst/>
            <a:ahLst/>
            <a:cxnLst/>
            <a:rect l="l" t="t" r="r" b="b"/>
            <a:pathLst>
              <a:path w="43814" h="323215">
                <a:moveTo>
                  <a:pt x="0" y="222605"/>
                </a:moveTo>
                <a:lnTo>
                  <a:pt x="16978" y="226608"/>
                </a:lnTo>
                <a:lnTo>
                  <a:pt x="30840" y="237472"/>
                </a:lnTo>
                <a:lnTo>
                  <a:pt x="40185" y="253482"/>
                </a:lnTo>
                <a:lnTo>
                  <a:pt x="43611" y="272922"/>
                </a:lnTo>
                <a:lnTo>
                  <a:pt x="40475" y="292323"/>
                </a:lnTo>
                <a:lnTo>
                  <a:pt x="31792" y="308232"/>
                </a:lnTo>
                <a:lnTo>
                  <a:pt x="18649" y="318993"/>
                </a:lnTo>
                <a:lnTo>
                  <a:pt x="2133" y="322948"/>
                </a:lnTo>
              </a:path>
              <a:path w="43814" h="323215">
                <a:moveTo>
                  <a:pt x="3670" y="0"/>
                </a:moveTo>
                <a:lnTo>
                  <a:pt x="3073" y="46345"/>
                </a:lnTo>
                <a:lnTo>
                  <a:pt x="2559" y="110928"/>
                </a:lnTo>
                <a:lnTo>
                  <a:pt x="1987" y="175396"/>
                </a:lnTo>
                <a:lnTo>
                  <a:pt x="1219" y="22139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1588801" y="644295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1589994" y="6926161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1537073" y="644295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1538280" y="6926161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485333" y="644295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486540" y="6926161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1434813" y="644295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1436019" y="6926161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1381879" y="6444146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1383098" y="692736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1331371" y="644295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1332565" y="6926161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1278450" y="6441745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1279632" y="692496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1226698" y="644295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1227904" y="6926161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1173764" y="6446546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1174971" y="6929781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0907853" y="6511378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8" y="4002"/>
                </a:lnTo>
                <a:lnTo>
                  <a:pt x="30840" y="14866"/>
                </a:lnTo>
                <a:lnTo>
                  <a:pt x="40185" y="30877"/>
                </a:lnTo>
                <a:lnTo>
                  <a:pt x="43611" y="50317"/>
                </a:lnTo>
                <a:lnTo>
                  <a:pt x="40475" y="69710"/>
                </a:lnTo>
                <a:lnTo>
                  <a:pt x="31792" y="85615"/>
                </a:lnTo>
                <a:lnTo>
                  <a:pt x="18649" y="96374"/>
                </a:lnTo>
                <a:lnTo>
                  <a:pt x="2133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2" name="object 102"/>
          <p:cNvGrpSpPr/>
          <p:nvPr/>
        </p:nvGrpSpPr>
        <p:grpSpPr>
          <a:xfrm>
            <a:off x="10892963" y="6639103"/>
            <a:ext cx="60960" cy="297815"/>
            <a:chOff x="5838363" y="6639102"/>
            <a:chExt cx="60960" cy="297815"/>
          </a:xfrm>
        </p:grpSpPr>
        <p:sp>
          <p:nvSpPr>
            <p:cNvPr id="103" name="object 103"/>
            <p:cNvSpPr/>
            <p:nvPr/>
          </p:nvSpPr>
          <p:spPr>
            <a:xfrm>
              <a:off x="5853252" y="6833691"/>
              <a:ext cx="43815" cy="100965"/>
            </a:xfrm>
            <a:custGeom>
              <a:avLst/>
              <a:gdLst/>
              <a:ahLst/>
              <a:cxnLst/>
              <a:rect l="l" t="t" r="r" b="b"/>
              <a:pathLst>
                <a:path w="43814" h="100965">
                  <a:moveTo>
                    <a:pt x="0" y="0"/>
                  </a:moveTo>
                  <a:lnTo>
                    <a:pt x="16978" y="4002"/>
                  </a:lnTo>
                  <a:lnTo>
                    <a:pt x="30840" y="14868"/>
                  </a:lnTo>
                  <a:lnTo>
                    <a:pt x="40185" y="30882"/>
                  </a:lnTo>
                  <a:lnTo>
                    <a:pt x="43611" y="50330"/>
                  </a:lnTo>
                  <a:lnTo>
                    <a:pt x="40475" y="69717"/>
                  </a:lnTo>
                  <a:lnTo>
                    <a:pt x="31792" y="85623"/>
                  </a:lnTo>
                  <a:lnTo>
                    <a:pt x="18649" y="96385"/>
                  </a:lnTo>
                  <a:lnTo>
                    <a:pt x="2133" y="100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840649" y="6641388"/>
              <a:ext cx="635" cy="160655"/>
            </a:xfrm>
            <a:custGeom>
              <a:avLst/>
              <a:gdLst/>
              <a:ahLst/>
              <a:cxnLst/>
              <a:rect l="l" t="t" r="r" b="b"/>
              <a:pathLst>
                <a:path w="635" h="160654">
                  <a:moveTo>
                    <a:pt x="300" y="-2285"/>
                  </a:moveTo>
                  <a:lnTo>
                    <a:pt x="300" y="162674"/>
                  </a:lnTo>
                </a:path>
              </a:pathLst>
            </a:custGeom>
            <a:ln w="51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/>
          <p:nvPr/>
        </p:nvSpPr>
        <p:spPr>
          <a:xfrm>
            <a:off x="10906975" y="6451029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0909744" y="6933387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0878998" y="6511378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68" y="4002"/>
                </a:lnTo>
                <a:lnTo>
                  <a:pt x="30822" y="14866"/>
                </a:lnTo>
                <a:lnTo>
                  <a:pt x="40162" y="30877"/>
                </a:lnTo>
                <a:lnTo>
                  <a:pt x="43586" y="50317"/>
                </a:lnTo>
                <a:lnTo>
                  <a:pt x="40452" y="69710"/>
                </a:lnTo>
                <a:lnTo>
                  <a:pt x="31775" y="85615"/>
                </a:lnTo>
                <a:lnTo>
                  <a:pt x="18640" y="96374"/>
                </a:lnTo>
                <a:lnTo>
                  <a:pt x="2133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878998" y="6833693"/>
            <a:ext cx="43815" cy="100965"/>
          </a:xfrm>
          <a:custGeom>
            <a:avLst/>
            <a:gdLst/>
            <a:ahLst/>
            <a:cxnLst/>
            <a:rect l="l" t="t" r="r" b="b"/>
            <a:pathLst>
              <a:path w="43814" h="100965">
                <a:moveTo>
                  <a:pt x="0" y="0"/>
                </a:moveTo>
                <a:lnTo>
                  <a:pt x="16968" y="4002"/>
                </a:lnTo>
                <a:lnTo>
                  <a:pt x="30822" y="14868"/>
                </a:lnTo>
                <a:lnTo>
                  <a:pt x="40162" y="30882"/>
                </a:lnTo>
                <a:lnTo>
                  <a:pt x="43586" y="50330"/>
                </a:lnTo>
                <a:lnTo>
                  <a:pt x="40452" y="69717"/>
                </a:lnTo>
                <a:lnTo>
                  <a:pt x="31775" y="85623"/>
                </a:lnTo>
                <a:lnTo>
                  <a:pt x="18640" y="96385"/>
                </a:lnTo>
                <a:lnTo>
                  <a:pt x="2133" y="100342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881195" y="6612229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0"/>
                </a:moveTo>
                <a:lnTo>
                  <a:pt x="28651" y="30302"/>
                </a:lnTo>
                <a:lnTo>
                  <a:pt x="0" y="30302"/>
                </a:lnTo>
                <a:lnTo>
                  <a:pt x="27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879024" y="6803173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30314"/>
                </a:moveTo>
                <a:lnTo>
                  <a:pt x="28651" y="0"/>
                </a:lnTo>
                <a:lnTo>
                  <a:pt x="0" y="0"/>
                </a:lnTo>
                <a:lnTo>
                  <a:pt x="266" y="303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881893" y="693512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962476" y="6511378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0" y="4002"/>
                </a:lnTo>
                <a:lnTo>
                  <a:pt x="30829" y="14866"/>
                </a:lnTo>
                <a:lnTo>
                  <a:pt x="40172" y="30877"/>
                </a:lnTo>
                <a:lnTo>
                  <a:pt x="43599" y="50317"/>
                </a:lnTo>
                <a:lnTo>
                  <a:pt x="40463" y="69710"/>
                </a:lnTo>
                <a:lnTo>
                  <a:pt x="31781" y="85615"/>
                </a:lnTo>
                <a:lnTo>
                  <a:pt x="18642" y="96374"/>
                </a:lnTo>
                <a:lnTo>
                  <a:pt x="2133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10947592" y="6639103"/>
            <a:ext cx="60960" cy="297815"/>
            <a:chOff x="5892992" y="6639102"/>
            <a:chExt cx="60960" cy="297815"/>
          </a:xfrm>
        </p:grpSpPr>
        <p:sp>
          <p:nvSpPr>
            <p:cNvPr id="114" name="object 114"/>
            <p:cNvSpPr/>
            <p:nvPr/>
          </p:nvSpPr>
          <p:spPr>
            <a:xfrm>
              <a:off x="5907875" y="6833691"/>
              <a:ext cx="43815" cy="100965"/>
            </a:xfrm>
            <a:custGeom>
              <a:avLst/>
              <a:gdLst/>
              <a:ahLst/>
              <a:cxnLst/>
              <a:rect l="l" t="t" r="r" b="b"/>
              <a:pathLst>
                <a:path w="43814" h="100965">
                  <a:moveTo>
                    <a:pt x="0" y="0"/>
                  </a:moveTo>
                  <a:lnTo>
                    <a:pt x="16970" y="4002"/>
                  </a:lnTo>
                  <a:lnTo>
                    <a:pt x="30829" y="14868"/>
                  </a:lnTo>
                  <a:lnTo>
                    <a:pt x="40172" y="30882"/>
                  </a:lnTo>
                  <a:lnTo>
                    <a:pt x="43599" y="50330"/>
                  </a:lnTo>
                  <a:lnTo>
                    <a:pt x="40463" y="69717"/>
                  </a:lnTo>
                  <a:lnTo>
                    <a:pt x="31781" y="85623"/>
                  </a:lnTo>
                  <a:lnTo>
                    <a:pt x="18642" y="96385"/>
                  </a:lnTo>
                  <a:lnTo>
                    <a:pt x="2133" y="100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895278" y="6641388"/>
              <a:ext cx="635" cy="160655"/>
            </a:xfrm>
            <a:custGeom>
              <a:avLst/>
              <a:gdLst/>
              <a:ahLst/>
              <a:cxnLst/>
              <a:rect l="l" t="t" r="r" b="b"/>
              <a:pathLst>
                <a:path w="635" h="160654">
                  <a:moveTo>
                    <a:pt x="300" y="-2285"/>
                  </a:moveTo>
                  <a:lnTo>
                    <a:pt x="300" y="162674"/>
                  </a:lnTo>
                </a:path>
              </a:pathLst>
            </a:custGeom>
            <a:ln w="51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/>
          <p:nvPr/>
        </p:nvSpPr>
        <p:spPr>
          <a:xfrm>
            <a:off x="10961585" y="6451029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0964367" y="6933387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0933596" y="6511378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85" y="4002"/>
                </a:lnTo>
                <a:lnTo>
                  <a:pt x="30851" y="14866"/>
                </a:lnTo>
                <a:lnTo>
                  <a:pt x="40197" y="30877"/>
                </a:lnTo>
                <a:lnTo>
                  <a:pt x="43624" y="50317"/>
                </a:lnTo>
                <a:lnTo>
                  <a:pt x="40486" y="69710"/>
                </a:lnTo>
                <a:lnTo>
                  <a:pt x="31800" y="85615"/>
                </a:lnTo>
                <a:lnTo>
                  <a:pt x="18657" y="96374"/>
                </a:lnTo>
                <a:lnTo>
                  <a:pt x="2146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0933596" y="6833693"/>
            <a:ext cx="43815" cy="100965"/>
          </a:xfrm>
          <a:custGeom>
            <a:avLst/>
            <a:gdLst/>
            <a:ahLst/>
            <a:cxnLst/>
            <a:rect l="l" t="t" r="r" b="b"/>
            <a:pathLst>
              <a:path w="43814" h="100965">
                <a:moveTo>
                  <a:pt x="0" y="0"/>
                </a:moveTo>
                <a:lnTo>
                  <a:pt x="16985" y="4002"/>
                </a:lnTo>
                <a:lnTo>
                  <a:pt x="30851" y="14868"/>
                </a:lnTo>
                <a:lnTo>
                  <a:pt x="40197" y="30882"/>
                </a:lnTo>
                <a:lnTo>
                  <a:pt x="43624" y="50330"/>
                </a:lnTo>
                <a:lnTo>
                  <a:pt x="40486" y="69717"/>
                </a:lnTo>
                <a:lnTo>
                  <a:pt x="31800" y="85623"/>
                </a:lnTo>
                <a:lnTo>
                  <a:pt x="18657" y="96385"/>
                </a:lnTo>
                <a:lnTo>
                  <a:pt x="2146" y="1003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935818" y="6612229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0"/>
                </a:moveTo>
                <a:lnTo>
                  <a:pt x="29011" y="7579"/>
                </a:lnTo>
                <a:lnTo>
                  <a:pt x="28892" y="15155"/>
                </a:lnTo>
                <a:lnTo>
                  <a:pt x="28773" y="22729"/>
                </a:lnTo>
                <a:lnTo>
                  <a:pt x="28651" y="30302"/>
                </a:lnTo>
                <a:lnTo>
                  <a:pt x="0" y="30302"/>
                </a:lnTo>
                <a:lnTo>
                  <a:pt x="66" y="22729"/>
                </a:lnTo>
                <a:lnTo>
                  <a:pt x="133" y="15155"/>
                </a:lnTo>
                <a:lnTo>
                  <a:pt x="200" y="7579"/>
                </a:lnTo>
                <a:lnTo>
                  <a:pt x="26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0933646" y="6803173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30314"/>
                </a:moveTo>
                <a:lnTo>
                  <a:pt x="29017" y="22733"/>
                </a:lnTo>
                <a:lnTo>
                  <a:pt x="28897" y="15152"/>
                </a:lnTo>
                <a:lnTo>
                  <a:pt x="28774" y="7574"/>
                </a:lnTo>
                <a:lnTo>
                  <a:pt x="28651" y="0"/>
                </a:lnTo>
                <a:lnTo>
                  <a:pt x="0" y="0"/>
                </a:lnTo>
                <a:lnTo>
                  <a:pt x="66" y="7574"/>
                </a:lnTo>
                <a:lnTo>
                  <a:pt x="133" y="15152"/>
                </a:lnTo>
                <a:lnTo>
                  <a:pt x="200" y="22733"/>
                </a:lnTo>
                <a:lnTo>
                  <a:pt x="266" y="303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0932680" y="645031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0936516" y="693512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1017098" y="6511378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6" y="4002"/>
                </a:lnTo>
                <a:lnTo>
                  <a:pt x="30834" y="14866"/>
                </a:lnTo>
                <a:lnTo>
                  <a:pt x="40174" y="30877"/>
                </a:lnTo>
                <a:lnTo>
                  <a:pt x="43599" y="50317"/>
                </a:lnTo>
                <a:lnTo>
                  <a:pt x="40465" y="69710"/>
                </a:lnTo>
                <a:lnTo>
                  <a:pt x="31786" y="85615"/>
                </a:lnTo>
                <a:lnTo>
                  <a:pt x="18647" y="96374"/>
                </a:lnTo>
                <a:lnTo>
                  <a:pt x="2133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5" name="object 125"/>
          <p:cNvGrpSpPr/>
          <p:nvPr/>
        </p:nvGrpSpPr>
        <p:grpSpPr>
          <a:xfrm>
            <a:off x="11002209" y="6639103"/>
            <a:ext cx="60960" cy="297815"/>
            <a:chOff x="5947609" y="6639102"/>
            <a:chExt cx="60960" cy="297815"/>
          </a:xfrm>
        </p:grpSpPr>
        <p:sp>
          <p:nvSpPr>
            <p:cNvPr id="126" name="object 126"/>
            <p:cNvSpPr/>
            <p:nvPr/>
          </p:nvSpPr>
          <p:spPr>
            <a:xfrm>
              <a:off x="5962497" y="6833691"/>
              <a:ext cx="43815" cy="100965"/>
            </a:xfrm>
            <a:custGeom>
              <a:avLst/>
              <a:gdLst/>
              <a:ahLst/>
              <a:cxnLst/>
              <a:rect l="l" t="t" r="r" b="b"/>
              <a:pathLst>
                <a:path w="43814" h="100965">
                  <a:moveTo>
                    <a:pt x="0" y="0"/>
                  </a:moveTo>
                  <a:lnTo>
                    <a:pt x="16976" y="4002"/>
                  </a:lnTo>
                  <a:lnTo>
                    <a:pt x="30834" y="14868"/>
                  </a:lnTo>
                  <a:lnTo>
                    <a:pt x="40174" y="30882"/>
                  </a:lnTo>
                  <a:lnTo>
                    <a:pt x="43599" y="50330"/>
                  </a:lnTo>
                  <a:lnTo>
                    <a:pt x="40465" y="69717"/>
                  </a:lnTo>
                  <a:lnTo>
                    <a:pt x="31786" y="85623"/>
                  </a:lnTo>
                  <a:lnTo>
                    <a:pt x="18647" y="96385"/>
                  </a:lnTo>
                  <a:lnTo>
                    <a:pt x="2133" y="100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949895" y="6641388"/>
              <a:ext cx="635" cy="163830"/>
            </a:xfrm>
            <a:custGeom>
              <a:avLst/>
              <a:gdLst/>
              <a:ahLst/>
              <a:cxnLst/>
              <a:rect l="l" t="t" r="r" b="b"/>
              <a:pathLst>
                <a:path w="635" h="163829">
                  <a:moveTo>
                    <a:pt x="300" y="-2285"/>
                  </a:moveTo>
                  <a:lnTo>
                    <a:pt x="300" y="165544"/>
                  </a:lnTo>
                </a:path>
              </a:pathLst>
            </a:custGeom>
            <a:ln w="51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/>
          <p:nvPr/>
        </p:nvSpPr>
        <p:spPr>
          <a:xfrm>
            <a:off x="11016208" y="6451029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018989" y="6933387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988218" y="6511378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8" y="4002"/>
                </a:lnTo>
                <a:lnTo>
                  <a:pt x="30840" y="14866"/>
                </a:lnTo>
                <a:lnTo>
                  <a:pt x="40185" y="30877"/>
                </a:lnTo>
                <a:lnTo>
                  <a:pt x="43611" y="50317"/>
                </a:lnTo>
                <a:lnTo>
                  <a:pt x="40474" y="69710"/>
                </a:lnTo>
                <a:lnTo>
                  <a:pt x="31788" y="85615"/>
                </a:lnTo>
                <a:lnTo>
                  <a:pt x="18644" y="96374"/>
                </a:lnTo>
                <a:lnTo>
                  <a:pt x="2133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988218" y="6833693"/>
            <a:ext cx="43815" cy="100965"/>
          </a:xfrm>
          <a:custGeom>
            <a:avLst/>
            <a:gdLst/>
            <a:ahLst/>
            <a:cxnLst/>
            <a:rect l="l" t="t" r="r" b="b"/>
            <a:pathLst>
              <a:path w="43814" h="100965">
                <a:moveTo>
                  <a:pt x="0" y="0"/>
                </a:moveTo>
                <a:lnTo>
                  <a:pt x="16978" y="4002"/>
                </a:lnTo>
                <a:lnTo>
                  <a:pt x="30840" y="14868"/>
                </a:lnTo>
                <a:lnTo>
                  <a:pt x="40185" y="30882"/>
                </a:lnTo>
                <a:lnTo>
                  <a:pt x="43611" y="50330"/>
                </a:lnTo>
                <a:lnTo>
                  <a:pt x="40474" y="69717"/>
                </a:lnTo>
                <a:lnTo>
                  <a:pt x="31788" y="85623"/>
                </a:lnTo>
                <a:lnTo>
                  <a:pt x="18644" y="96385"/>
                </a:lnTo>
                <a:lnTo>
                  <a:pt x="2133" y="1003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990428" y="6612229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0"/>
                </a:moveTo>
                <a:lnTo>
                  <a:pt x="29012" y="7579"/>
                </a:lnTo>
                <a:lnTo>
                  <a:pt x="28894" y="15155"/>
                </a:lnTo>
                <a:lnTo>
                  <a:pt x="28778" y="22729"/>
                </a:lnTo>
                <a:lnTo>
                  <a:pt x="28663" y="30302"/>
                </a:lnTo>
                <a:lnTo>
                  <a:pt x="0" y="30302"/>
                </a:lnTo>
                <a:lnTo>
                  <a:pt x="74" y="22729"/>
                </a:lnTo>
                <a:lnTo>
                  <a:pt x="144" y="15155"/>
                </a:lnTo>
                <a:lnTo>
                  <a:pt x="212" y="7579"/>
                </a:lnTo>
                <a:lnTo>
                  <a:pt x="27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988282" y="6803173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21" y="30314"/>
                </a:moveTo>
                <a:lnTo>
                  <a:pt x="29004" y="22733"/>
                </a:lnTo>
                <a:lnTo>
                  <a:pt x="28884" y="15152"/>
                </a:lnTo>
                <a:lnTo>
                  <a:pt x="28762" y="7574"/>
                </a:lnTo>
                <a:lnTo>
                  <a:pt x="28638" y="0"/>
                </a:lnTo>
                <a:lnTo>
                  <a:pt x="0" y="0"/>
                </a:lnTo>
                <a:lnTo>
                  <a:pt x="59" y="7574"/>
                </a:lnTo>
                <a:lnTo>
                  <a:pt x="122" y="15152"/>
                </a:lnTo>
                <a:lnTo>
                  <a:pt x="187" y="22733"/>
                </a:lnTo>
                <a:lnTo>
                  <a:pt x="253" y="303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987303" y="645031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991138" y="693512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1071708" y="6511378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6" y="4002"/>
                </a:lnTo>
                <a:lnTo>
                  <a:pt x="30834" y="14866"/>
                </a:lnTo>
                <a:lnTo>
                  <a:pt x="40174" y="30877"/>
                </a:lnTo>
                <a:lnTo>
                  <a:pt x="43599" y="50317"/>
                </a:lnTo>
                <a:lnTo>
                  <a:pt x="40463" y="69710"/>
                </a:lnTo>
                <a:lnTo>
                  <a:pt x="31781" y="85615"/>
                </a:lnTo>
                <a:lnTo>
                  <a:pt x="18642" y="96374"/>
                </a:lnTo>
                <a:lnTo>
                  <a:pt x="2133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7" name="object 137"/>
          <p:cNvGrpSpPr/>
          <p:nvPr/>
        </p:nvGrpSpPr>
        <p:grpSpPr>
          <a:xfrm>
            <a:off x="11056823" y="6639103"/>
            <a:ext cx="60960" cy="297815"/>
            <a:chOff x="6002223" y="6639102"/>
            <a:chExt cx="60960" cy="297815"/>
          </a:xfrm>
        </p:grpSpPr>
        <p:sp>
          <p:nvSpPr>
            <p:cNvPr id="138" name="object 138"/>
            <p:cNvSpPr/>
            <p:nvPr/>
          </p:nvSpPr>
          <p:spPr>
            <a:xfrm>
              <a:off x="6017107" y="6833691"/>
              <a:ext cx="43815" cy="100965"/>
            </a:xfrm>
            <a:custGeom>
              <a:avLst/>
              <a:gdLst/>
              <a:ahLst/>
              <a:cxnLst/>
              <a:rect l="l" t="t" r="r" b="b"/>
              <a:pathLst>
                <a:path w="43814" h="100965">
                  <a:moveTo>
                    <a:pt x="0" y="0"/>
                  </a:moveTo>
                  <a:lnTo>
                    <a:pt x="16976" y="4002"/>
                  </a:lnTo>
                  <a:lnTo>
                    <a:pt x="30834" y="14868"/>
                  </a:lnTo>
                  <a:lnTo>
                    <a:pt x="40174" y="30882"/>
                  </a:lnTo>
                  <a:lnTo>
                    <a:pt x="43599" y="50330"/>
                  </a:lnTo>
                  <a:lnTo>
                    <a:pt x="40463" y="69717"/>
                  </a:lnTo>
                  <a:lnTo>
                    <a:pt x="31781" y="85623"/>
                  </a:lnTo>
                  <a:lnTo>
                    <a:pt x="18642" y="96385"/>
                  </a:lnTo>
                  <a:lnTo>
                    <a:pt x="2133" y="100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004509" y="6641388"/>
              <a:ext cx="635" cy="160655"/>
            </a:xfrm>
            <a:custGeom>
              <a:avLst/>
              <a:gdLst/>
              <a:ahLst/>
              <a:cxnLst/>
              <a:rect l="l" t="t" r="r" b="b"/>
              <a:pathLst>
                <a:path w="635" h="160654">
                  <a:moveTo>
                    <a:pt x="298" y="-2285"/>
                  </a:moveTo>
                  <a:lnTo>
                    <a:pt x="298" y="162674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0" name="object 140"/>
          <p:cNvSpPr/>
          <p:nvPr/>
        </p:nvSpPr>
        <p:spPr>
          <a:xfrm>
            <a:off x="11070831" y="6451029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1073612" y="6933387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1042841" y="6511378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2" y="4002"/>
                </a:lnTo>
                <a:lnTo>
                  <a:pt x="30835" y="14866"/>
                </a:lnTo>
                <a:lnTo>
                  <a:pt x="40183" y="30877"/>
                </a:lnTo>
                <a:lnTo>
                  <a:pt x="43611" y="50317"/>
                </a:lnTo>
                <a:lnTo>
                  <a:pt x="40475" y="69710"/>
                </a:lnTo>
                <a:lnTo>
                  <a:pt x="31791" y="85615"/>
                </a:lnTo>
                <a:lnTo>
                  <a:pt x="18644" y="96374"/>
                </a:lnTo>
                <a:lnTo>
                  <a:pt x="2120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1042841" y="6833693"/>
            <a:ext cx="43815" cy="100965"/>
          </a:xfrm>
          <a:custGeom>
            <a:avLst/>
            <a:gdLst/>
            <a:ahLst/>
            <a:cxnLst/>
            <a:rect l="l" t="t" r="r" b="b"/>
            <a:pathLst>
              <a:path w="43814" h="100965">
                <a:moveTo>
                  <a:pt x="0" y="0"/>
                </a:moveTo>
                <a:lnTo>
                  <a:pt x="16972" y="4002"/>
                </a:lnTo>
                <a:lnTo>
                  <a:pt x="30835" y="14868"/>
                </a:lnTo>
                <a:lnTo>
                  <a:pt x="40183" y="30882"/>
                </a:lnTo>
                <a:lnTo>
                  <a:pt x="43611" y="50330"/>
                </a:lnTo>
                <a:lnTo>
                  <a:pt x="40475" y="69717"/>
                </a:lnTo>
                <a:lnTo>
                  <a:pt x="31791" y="85623"/>
                </a:lnTo>
                <a:lnTo>
                  <a:pt x="18644" y="96385"/>
                </a:lnTo>
                <a:lnTo>
                  <a:pt x="2120" y="1003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1045051" y="6612229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46" y="0"/>
                </a:moveTo>
                <a:lnTo>
                  <a:pt x="29022" y="7579"/>
                </a:lnTo>
                <a:lnTo>
                  <a:pt x="28900" y="15155"/>
                </a:lnTo>
                <a:lnTo>
                  <a:pt x="28780" y="22729"/>
                </a:lnTo>
                <a:lnTo>
                  <a:pt x="28663" y="30302"/>
                </a:lnTo>
                <a:lnTo>
                  <a:pt x="0" y="30302"/>
                </a:lnTo>
                <a:lnTo>
                  <a:pt x="66" y="22729"/>
                </a:lnTo>
                <a:lnTo>
                  <a:pt x="133" y="15155"/>
                </a:lnTo>
                <a:lnTo>
                  <a:pt x="200" y="7579"/>
                </a:lnTo>
                <a:lnTo>
                  <a:pt x="266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042892" y="6803173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30314"/>
                </a:moveTo>
                <a:lnTo>
                  <a:pt x="29010" y="22733"/>
                </a:lnTo>
                <a:lnTo>
                  <a:pt x="28887" y="15152"/>
                </a:lnTo>
                <a:lnTo>
                  <a:pt x="28767" y="7574"/>
                </a:lnTo>
                <a:lnTo>
                  <a:pt x="28651" y="0"/>
                </a:lnTo>
                <a:lnTo>
                  <a:pt x="0" y="0"/>
                </a:lnTo>
                <a:lnTo>
                  <a:pt x="64" y="7574"/>
                </a:lnTo>
                <a:lnTo>
                  <a:pt x="126" y="15152"/>
                </a:lnTo>
                <a:lnTo>
                  <a:pt x="189" y="22733"/>
                </a:lnTo>
                <a:lnTo>
                  <a:pt x="253" y="30314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1041913" y="645031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045736" y="693512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1126318" y="6511378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80" y="4002"/>
                </a:lnTo>
                <a:lnTo>
                  <a:pt x="30846" y="14866"/>
                </a:lnTo>
                <a:lnTo>
                  <a:pt x="40196" y="30877"/>
                </a:lnTo>
                <a:lnTo>
                  <a:pt x="43624" y="50317"/>
                </a:lnTo>
                <a:lnTo>
                  <a:pt x="40486" y="69710"/>
                </a:lnTo>
                <a:lnTo>
                  <a:pt x="31800" y="85615"/>
                </a:lnTo>
                <a:lnTo>
                  <a:pt x="18657" y="96374"/>
                </a:lnTo>
                <a:lnTo>
                  <a:pt x="2146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9" name="object 149"/>
          <p:cNvGrpSpPr/>
          <p:nvPr/>
        </p:nvGrpSpPr>
        <p:grpSpPr>
          <a:xfrm>
            <a:off x="11111442" y="6639103"/>
            <a:ext cx="60960" cy="297815"/>
            <a:chOff x="6056842" y="6639102"/>
            <a:chExt cx="60960" cy="297815"/>
          </a:xfrm>
        </p:grpSpPr>
        <p:sp>
          <p:nvSpPr>
            <p:cNvPr id="150" name="object 150"/>
            <p:cNvSpPr/>
            <p:nvPr/>
          </p:nvSpPr>
          <p:spPr>
            <a:xfrm>
              <a:off x="6071717" y="6833691"/>
              <a:ext cx="43815" cy="100965"/>
            </a:xfrm>
            <a:custGeom>
              <a:avLst/>
              <a:gdLst/>
              <a:ahLst/>
              <a:cxnLst/>
              <a:rect l="l" t="t" r="r" b="b"/>
              <a:pathLst>
                <a:path w="43814" h="100965">
                  <a:moveTo>
                    <a:pt x="0" y="0"/>
                  </a:moveTo>
                  <a:lnTo>
                    <a:pt x="16980" y="4002"/>
                  </a:lnTo>
                  <a:lnTo>
                    <a:pt x="30846" y="14868"/>
                  </a:lnTo>
                  <a:lnTo>
                    <a:pt x="40196" y="30882"/>
                  </a:lnTo>
                  <a:lnTo>
                    <a:pt x="43624" y="50330"/>
                  </a:lnTo>
                  <a:lnTo>
                    <a:pt x="40486" y="69717"/>
                  </a:lnTo>
                  <a:lnTo>
                    <a:pt x="31800" y="85623"/>
                  </a:lnTo>
                  <a:lnTo>
                    <a:pt x="18657" y="96385"/>
                  </a:lnTo>
                  <a:lnTo>
                    <a:pt x="2146" y="100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059128" y="6641388"/>
              <a:ext cx="635" cy="160655"/>
            </a:xfrm>
            <a:custGeom>
              <a:avLst/>
              <a:gdLst/>
              <a:ahLst/>
              <a:cxnLst/>
              <a:rect l="l" t="t" r="r" b="b"/>
              <a:pathLst>
                <a:path w="635" h="160654">
                  <a:moveTo>
                    <a:pt x="301" y="-2285"/>
                  </a:moveTo>
                  <a:lnTo>
                    <a:pt x="301" y="162674"/>
                  </a:lnTo>
                </a:path>
              </a:pathLst>
            </a:custGeom>
            <a:ln w="5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2" name="object 152"/>
          <p:cNvSpPr/>
          <p:nvPr/>
        </p:nvSpPr>
        <p:spPr>
          <a:xfrm>
            <a:off x="11125453" y="6451029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1128222" y="6933387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1097451" y="6511378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6" y="4002"/>
                </a:lnTo>
                <a:lnTo>
                  <a:pt x="30834" y="14866"/>
                </a:lnTo>
                <a:lnTo>
                  <a:pt x="40174" y="30877"/>
                </a:lnTo>
                <a:lnTo>
                  <a:pt x="43599" y="50317"/>
                </a:lnTo>
                <a:lnTo>
                  <a:pt x="40465" y="69710"/>
                </a:lnTo>
                <a:lnTo>
                  <a:pt x="31788" y="85615"/>
                </a:lnTo>
                <a:lnTo>
                  <a:pt x="18653" y="96374"/>
                </a:lnTo>
                <a:lnTo>
                  <a:pt x="2146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1097451" y="6833693"/>
            <a:ext cx="43815" cy="100965"/>
          </a:xfrm>
          <a:custGeom>
            <a:avLst/>
            <a:gdLst/>
            <a:ahLst/>
            <a:cxnLst/>
            <a:rect l="l" t="t" r="r" b="b"/>
            <a:pathLst>
              <a:path w="43814" h="100965">
                <a:moveTo>
                  <a:pt x="0" y="0"/>
                </a:moveTo>
                <a:lnTo>
                  <a:pt x="16976" y="4002"/>
                </a:lnTo>
                <a:lnTo>
                  <a:pt x="30834" y="14868"/>
                </a:lnTo>
                <a:lnTo>
                  <a:pt x="40174" y="30882"/>
                </a:lnTo>
                <a:lnTo>
                  <a:pt x="43599" y="50330"/>
                </a:lnTo>
                <a:lnTo>
                  <a:pt x="40465" y="69717"/>
                </a:lnTo>
                <a:lnTo>
                  <a:pt x="31788" y="85623"/>
                </a:lnTo>
                <a:lnTo>
                  <a:pt x="18653" y="96385"/>
                </a:lnTo>
                <a:lnTo>
                  <a:pt x="2146" y="1003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1099673" y="6612229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21" y="0"/>
                </a:moveTo>
                <a:lnTo>
                  <a:pt x="28651" y="30302"/>
                </a:lnTo>
                <a:lnTo>
                  <a:pt x="0" y="30302"/>
                </a:lnTo>
                <a:lnTo>
                  <a:pt x="26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1097515" y="6803173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30314"/>
                </a:moveTo>
                <a:lnTo>
                  <a:pt x="28638" y="0"/>
                </a:lnTo>
                <a:lnTo>
                  <a:pt x="0" y="0"/>
                </a:lnTo>
                <a:lnTo>
                  <a:pt x="253" y="30314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1096523" y="645031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1100358" y="693512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0" name="object 160"/>
          <p:cNvGrpSpPr/>
          <p:nvPr/>
        </p:nvGrpSpPr>
        <p:grpSpPr>
          <a:xfrm>
            <a:off x="11049737" y="6776974"/>
            <a:ext cx="18415" cy="18415"/>
            <a:chOff x="5995136" y="6776973"/>
            <a:chExt cx="18415" cy="18415"/>
          </a:xfrm>
        </p:grpSpPr>
        <p:sp>
          <p:nvSpPr>
            <p:cNvPr id="161" name="object 161"/>
            <p:cNvSpPr/>
            <p:nvPr/>
          </p:nvSpPr>
          <p:spPr>
            <a:xfrm>
              <a:off x="5997422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29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73" y="13716"/>
                  </a:lnTo>
                  <a:lnTo>
                    <a:pt x="10629" y="13716"/>
                  </a:lnTo>
                  <a:lnTo>
                    <a:pt x="13715" y="10655"/>
                  </a:lnTo>
                  <a:lnTo>
                    <a:pt x="13715" y="6845"/>
                  </a:lnTo>
                  <a:lnTo>
                    <a:pt x="13715" y="3073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997422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5" y="6845"/>
                  </a:moveTo>
                  <a:lnTo>
                    <a:pt x="13715" y="10655"/>
                  </a:lnTo>
                  <a:lnTo>
                    <a:pt x="10629" y="13716"/>
                  </a:lnTo>
                  <a:lnTo>
                    <a:pt x="6858" y="13716"/>
                  </a:lnTo>
                  <a:lnTo>
                    <a:pt x="3073" y="13716"/>
                  </a:lnTo>
                  <a:lnTo>
                    <a:pt x="0" y="10655"/>
                  </a:lnTo>
                  <a:lnTo>
                    <a:pt x="0" y="6845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58" y="0"/>
                  </a:lnTo>
                  <a:lnTo>
                    <a:pt x="10629" y="0"/>
                  </a:lnTo>
                  <a:lnTo>
                    <a:pt x="13715" y="3073"/>
                  </a:lnTo>
                  <a:lnTo>
                    <a:pt x="13715" y="68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3" name="object 163"/>
          <p:cNvGrpSpPr/>
          <p:nvPr/>
        </p:nvGrpSpPr>
        <p:grpSpPr>
          <a:xfrm>
            <a:off x="11166603" y="6776974"/>
            <a:ext cx="18415" cy="18415"/>
            <a:chOff x="6112002" y="6776973"/>
            <a:chExt cx="18415" cy="18415"/>
          </a:xfrm>
        </p:grpSpPr>
        <p:sp>
          <p:nvSpPr>
            <p:cNvPr id="164" name="object 164"/>
            <p:cNvSpPr/>
            <p:nvPr/>
          </p:nvSpPr>
          <p:spPr>
            <a:xfrm>
              <a:off x="6114288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73" y="13716"/>
                  </a:lnTo>
                  <a:lnTo>
                    <a:pt x="10655" y="13716"/>
                  </a:lnTo>
                  <a:lnTo>
                    <a:pt x="13728" y="10655"/>
                  </a:lnTo>
                  <a:lnTo>
                    <a:pt x="13728" y="6845"/>
                  </a:lnTo>
                  <a:lnTo>
                    <a:pt x="13728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114288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28" y="6845"/>
                  </a:moveTo>
                  <a:lnTo>
                    <a:pt x="13728" y="10655"/>
                  </a:lnTo>
                  <a:lnTo>
                    <a:pt x="10655" y="13716"/>
                  </a:lnTo>
                  <a:lnTo>
                    <a:pt x="6870" y="13716"/>
                  </a:lnTo>
                  <a:lnTo>
                    <a:pt x="3073" y="13716"/>
                  </a:lnTo>
                  <a:lnTo>
                    <a:pt x="0" y="10655"/>
                  </a:lnTo>
                  <a:lnTo>
                    <a:pt x="0" y="6845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70" y="0"/>
                  </a:lnTo>
                  <a:lnTo>
                    <a:pt x="10655" y="0"/>
                  </a:lnTo>
                  <a:lnTo>
                    <a:pt x="13728" y="3073"/>
                  </a:lnTo>
                  <a:lnTo>
                    <a:pt x="13728" y="68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6" name="object 166"/>
          <p:cNvGrpSpPr/>
          <p:nvPr/>
        </p:nvGrpSpPr>
        <p:grpSpPr>
          <a:xfrm>
            <a:off x="11273016" y="6776974"/>
            <a:ext cx="18415" cy="18415"/>
            <a:chOff x="6218415" y="6776973"/>
            <a:chExt cx="18415" cy="18415"/>
          </a:xfrm>
        </p:grpSpPr>
        <p:sp>
          <p:nvSpPr>
            <p:cNvPr id="167" name="object 167"/>
            <p:cNvSpPr/>
            <p:nvPr/>
          </p:nvSpPr>
          <p:spPr>
            <a:xfrm>
              <a:off x="6220701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73" y="13716"/>
                  </a:lnTo>
                  <a:lnTo>
                    <a:pt x="10642" y="13716"/>
                  </a:lnTo>
                  <a:lnTo>
                    <a:pt x="13715" y="10655"/>
                  </a:lnTo>
                  <a:lnTo>
                    <a:pt x="13715" y="6845"/>
                  </a:lnTo>
                  <a:lnTo>
                    <a:pt x="13715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220701" y="677925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5" y="6845"/>
                  </a:moveTo>
                  <a:lnTo>
                    <a:pt x="13715" y="10655"/>
                  </a:lnTo>
                  <a:lnTo>
                    <a:pt x="10642" y="13716"/>
                  </a:lnTo>
                  <a:lnTo>
                    <a:pt x="6857" y="13716"/>
                  </a:lnTo>
                  <a:lnTo>
                    <a:pt x="3073" y="13716"/>
                  </a:lnTo>
                  <a:lnTo>
                    <a:pt x="0" y="10655"/>
                  </a:lnTo>
                  <a:lnTo>
                    <a:pt x="0" y="6845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57" y="0"/>
                  </a:lnTo>
                  <a:lnTo>
                    <a:pt x="10642" y="0"/>
                  </a:lnTo>
                  <a:lnTo>
                    <a:pt x="13715" y="3073"/>
                  </a:lnTo>
                  <a:lnTo>
                    <a:pt x="13715" y="68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9" name="object 169"/>
          <p:cNvGrpSpPr/>
          <p:nvPr/>
        </p:nvGrpSpPr>
        <p:grpSpPr>
          <a:xfrm>
            <a:off x="10885742" y="6654928"/>
            <a:ext cx="18415" cy="18415"/>
            <a:chOff x="5831141" y="6654927"/>
            <a:chExt cx="18415" cy="18415"/>
          </a:xfrm>
        </p:grpSpPr>
        <p:sp>
          <p:nvSpPr>
            <p:cNvPr id="170" name="object 170"/>
            <p:cNvSpPr/>
            <p:nvPr/>
          </p:nvSpPr>
          <p:spPr>
            <a:xfrm>
              <a:off x="5833427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98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98" y="13728"/>
                  </a:lnTo>
                  <a:lnTo>
                    <a:pt x="10655" y="13728"/>
                  </a:lnTo>
                  <a:lnTo>
                    <a:pt x="13741" y="10655"/>
                  </a:lnTo>
                  <a:lnTo>
                    <a:pt x="13741" y="6857"/>
                  </a:lnTo>
                  <a:lnTo>
                    <a:pt x="13741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833427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41" y="6857"/>
                  </a:moveTo>
                  <a:lnTo>
                    <a:pt x="13741" y="10655"/>
                  </a:lnTo>
                  <a:lnTo>
                    <a:pt x="10655" y="13728"/>
                  </a:lnTo>
                  <a:lnTo>
                    <a:pt x="6870" y="13728"/>
                  </a:lnTo>
                  <a:lnTo>
                    <a:pt x="3098" y="13728"/>
                  </a:lnTo>
                  <a:lnTo>
                    <a:pt x="0" y="10655"/>
                  </a:lnTo>
                  <a:lnTo>
                    <a:pt x="0" y="6857"/>
                  </a:lnTo>
                  <a:lnTo>
                    <a:pt x="0" y="3073"/>
                  </a:lnTo>
                  <a:lnTo>
                    <a:pt x="3098" y="0"/>
                  </a:lnTo>
                  <a:lnTo>
                    <a:pt x="6870" y="0"/>
                  </a:lnTo>
                  <a:lnTo>
                    <a:pt x="10655" y="0"/>
                  </a:lnTo>
                  <a:lnTo>
                    <a:pt x="13741" y="3073"/>
                  </a:lnTo>
                  <a:lnTo>
                    <a:pt x="13741" y="68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2" name="object 172"/>
          <p:cNvGrpSpPr/>
          <p:nvPr/>
        </p:nvGrpSpPr>
        <p:grpSpPr>
          <a:xfrm>
            <a:off x="10995660" y="6654928"/>
            <a:ext cx="18415" cy="18415"/>
            <a:chOff x="5941059" y="6654927"/>
            <a:chExt cx="18415" cy="18415"/>
          </a:xfrm>
        </p:grpSpPr>
        <p:sp>
          <p:nvSpPr>
            <p:cNvPr id="173" name="object 173"/>
            <p:cNvSpPr/>
            <p:nvPr/>
          </p:nvSpPr>
          <p:spPr>
            <a:xfrm>
              <a:off x="5943345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60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60" y="13728"/>
                  </a:lnTo>
                  <a:lnTo>
                    <a:pt x="10642" y="13728"/>
                  </a:lnTo>
                  <a:lnTo>
                    <a:pt x="13715" y="10655"/>
                  </a:lnTo>
                  <a:lnTo>
                    <a:pt x="13715" y="6857"/>
                  </a:lnTo>
                  <a:lnTo>
                    <a:pt x="13715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943345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5" y="6857"/>
                  </a:moveTo>
                  <a:lnTo>
                    <a:pt x="13715" y="10655"/>
                  </a:lnTo>
                  <a:lnTo>
                    <a:pt x="10642" y="13728"/>
                  </a:lnTo>
                  <a:lnTo>
                    <a:pt x="6857" y="13728"/>
                  </a:lnTo>
                  <a:lnTo>
                    <a:pt x="3060" y="13728"/>
                  </a:lnTo>
                  <a:lnTo>
                    <a:pt x="0" y="10655"/>
                  </a:lnTo>
                  <a:lnTo>
                    <a:pt x="0" y="6857"/>
                  </a:lnTo>
                  <a:lnTo>
                    <a:pt x="0" y="3073"/>
                  </a:lnTo>
                  <a:lnTo>
                    <a:pt x="3060" y="0"/>
                  </a:lnTo>
                  <a:lnTo>
                    <a:pt x="6857" y="0"/>
                  </a:lnTo>
                  <a:lnTo>
                    <a:pt x="10642" y="0"/>
                  </a:lnTo>
                  <a:lnTo>
                    <a:pt x="13715" y="3073"/>
                  </a:lnTo>
                  <a:lnTo>
                    <a:pt x="13715" y="68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5" name="object 175"/>
          <p:cNvGrpSpPr/>
          <p:nvPr/>
        </p:nvGrpSpPr>
        <p:grpSpPr>
          <a:xfrm>
            <a:off x="11103801" y="6654928"/>
            <a:ext cx="18415" cy="18415"/>
            <a:chOff x="6049200" y="6654927"/>
            <a:chExt cx="18415" cy="18415"/>
          </a:xfrm>
        </p:grpSpPr>
        <p:sp>
          <p:nvSpPr>
            <p:cNvPr id="176" name="object 176"/>
            <p:cNvSpPr/>
            <p:nvPr/>
          </p:nvSpPr>
          <p:spPr>
            <a:xfrm>
              <a:off x="6051486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86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86" y="13728"/>
                  </a:lnTo>
                  <a:lnTo>
                    <a:pt x="10642" y="13728"/>
                  </a:lnTo>
                  <a:lnTo>
                    <a:pt x="13715" y="10655"/>
                  </a:lnTo>
                  <a:lnTo>
                    <a:pt x="13715" y="6857"/>
                  </a:lnTo>
                  <a:lnTo>
                    <a:pt x="13715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051486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5" y="6857"/>
                  </a:moveTo>
                  <a:lnTo>
                    <a:pt x="13715" y="10655"/>
                  </a:lnTo>
                  <a:lnTo>
                    <a:pt x="10642" y="13728"/>
                  </a:lnTo>
                  <a:lnTo>
                    <a:pt x="6858" y="13728"/>
                  </a:lnTo>
                  <a:lnTo>
                    <a:pt x="3086" y="13728"/>
                  </a:lnTo>
                  <a:lnTo>
                    <a:pt x="0" y="10655"/>
                  </a:lnTo>
                  <a:lnTo>
                    <a:pt x="0" y="6857"/>
                  </a:lnTo>
                  <a:lnTo>
                    <a:pt x="0" y="3073"/>
                  </a:lnTo>
                  <a:lnTo>
                    <a:pt x="3086" y="0"/>
                  </a:lnTo>
                  <a:lnTo>
                    <a:pt x="6858" y="0"/>
                  </a:lnTo>
                  <a:lnTo>
                    <a:pt x="10642" y="0"/>
                  </a:lnTo>
                  <a:lnTo>
                    <a:pt x="13715" y="3073"/>
                  </a:lnTo>
                  <a:lnTo>
                    <a:pt x="13715" y="68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8" name="object 178"/>
          <p:cNvGrpSpPr/>
          <p:nvPr/>
        </p:nvGrpSpPr>
        <p:grpSpPr>
          <a:xfrm>
            <a:off x="11218939" y="6654928"/>
            <a:ext cx="18415" cy="18415"/>
            <a:chOff x="6164338" y="6654927"/>
            <a:chExt cx="18415" cy="18415"/>
          </a:xfrm>
        </p:grpSpPr>
        <p:sp>
          <p:nvSpPr>
            <p:cNvPr id="179" name="object 179"/>
            <p:cNvSpPr/>
            <p:nvPr/>
          </p:nvSpPr>
          <p:spPr>
            <a:xfrm>
              <a:off x="6166624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60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60" y="13728"/>
                  </a:lnTo>
                  <a:lnTo>
                    <a:pt x="10642" y="13728"/>
                  </a:lnTo>
                  <a:lnTo>
                    <a:pt x="13716" y="10655"/>
                  </a:lnTo>
                  <a:lnTo>
                    <a:pt x="13716" y="6857"/>
                  </a:lnTo>
                  <a:lnTo>
                    <a:pt x="13716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166624" y="66572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6" y="6857"/>
                  </a:moveTo>
                  <a:lnTo>
                    <a:pt x="13716" y="10655"/>
                  </a:lnTo>
                  <a:lnTo>
                    <a:pt x="10642" y="13728"/>
                  </a:lnTo>
                  <a:lnTo>
                    <a:pt x="6858" y="13728"/>
                  </a:lnTo>
                  <a:lnTo>
                    <a:pt x="3060" y="13728"/>
                  </a:lnTo>
                  <a:lnTo>
                    <a:pt x="0" y="10655"/>
                  </a:lnTo>
                  <a:lnTo>
                    <a:pt x="0" y="6857"/>
                  </a:lnTo>
                  <a:lnTo>
                    <a:pt x="0" y="3073"/>
                  </a:lnTo>
                  <a:lnTo>
                    <a:pt x="3060" y="0"/>
                  </a:lnTo>
                  <a:lnTo>
                    <a:pt x="6858" y="0"/>
                  </a:lnTo>
                  <a:lnTo>
                    <a:pt x="10642" y="0"/>
                  </a:lnTo>
                  <a:lnTo>
                    <a:pt x="13716" y="3073"/>
                  </a:lnTo>
                  <a:lnTo>
                    <a:pt x="13716" y="685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1" name="object 181"/>
          <p:cNvSpPr/>
          <p:nvPr/>
        </p:nvSpPr>
        <p:spPr>
          <a:xfrm>
            <a:off x="10951603" y="6785661"/>
            <a:ext cx="819150" cy="1270"/>
          </a:xfrm>
          <a:custGeom>
            <a:avLst/>
            <a:gdLst/>
            <a:ahLst/>
            <a:cxnLst/>
            <a:rect l="l" t="t" r="r" b="b"/>
            <a:pathLst>
              <a:path w="819150" h="1270">
                <a:moveTo>
                  <a:pt x="0" y="0"/>
                </a:moveTo>
                <a:lnTo>
                  <a:pt x="818870" y="8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0895775" y="6663626"/>
            <a:ext cx="875665" cy="2540"/>
          </a:xfrm>
          <a:custGeom>
            <a:avLst/>
            <a:gdLst/>
            <a:ahLst/>
            <a:cxnLst/>
            <a:rect l="l" t="t" r="r" b="b"/>
            <a:pathLst>
              <a:path w="875665" h="2540">
                <a:moveTo>
                  <a:pt x="0" y="0"/>
                </a:moveTo>
                <a:lnTo>
                  <a:pt x="875525" y="20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1908841" y="6633922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46532" y="29159"/>
                </a:moveTo>
                <a:lnTo>
                  <a:pt x="46532" y="38747"/>
                </a:lnTo>
                <a:lnTo>
                  <a:pt x="38760" y="46532"/>
                </a:lnTo>
                <a:lnTo>
                  <a:pt x="29159" y="46532"/>
                </a:lnTo>
                <a:lnTo>
                  <a:pt x="19545" y="46532"/>
                </a:lnTo>
                <a:lnTo>
                  <a:pt x="11772" y="38747"/>
                </a:lnTo>
                <a:lnTo>
                  <a:pt x="11772" y="29159"/>
                </a:lnTo>
                <a:lnTo>
                  <a:pt x="11772" y="19558"/>
                </a:lnTo>
                <a:lnTo>
                  <a:pt x="19545" y="11760"/>
                </a:lnTo>
                <a:lnTo>
                  <a:pt x="29159" y="11760"/>
                </a:lnTo>
                <a:lnTo>
                  <a:pt x="38760" y="11760"/>
                </a:lnTo>
                <a:lnTo>
                  <a:pt x="46532" y="19558"/>
                </a:lnTo>
                <a:lnTo>
                  <a:pt x="46532" y="29159"/>
                </a:lnTo>
                <a:close/>
              </a:path>
              <a:path w="58420" h="58420">
                <a:moveTo>
                  <a:pt x="58293" y="58293"/>
                </a:moveTo>
                <a:lnTo>
                  <a:pt x="0" y="58293"/>
                </a:lnTo>
                <a:lnTo>
                  <a:pt x="0" y="0"/>
                </a:lnTo>
                <a:lnTo>
                  <a:pt x="58293" y="0"/>
                </a:lnTo>
                <a:lnTo>
                  <a:pt x="58293" y="5829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1908841" y="6748692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46532" y="29159"/>
                </a:moveTo>
                <a:lnTo>
                  <a:pt x="46532" y="38760"/>
                </a:lnTo>
                <a:lnTo>
                  <a:pt x="38760" y="46545"/>
                </a:lnTo>
                <a:lnTo>
                  <a:pt x="29159" y="46545"/>
                </a:lnTo>
                <a:lnTo>
                  <a:pt x="19545" y="46545"/>
                </a:lnTo>
                <a:lnTo>
                  <a:pt x="11772" y="38760"/>
                </a:lnTo>
                <a:lnTo>
                  <a:pt x="11772" y="29159"/>
                </a:lnTo>
                <a:lnTo>
                  <a:pt x="11772" y="19557"/>
                </a:lnTo>
                <a:lnTo>
                  <a:pt x="19545" y="11772"/>
                </a:lnTo>
                <a:lnTo>
                  <a:pt x="29159" y="11772"/>
                </a:lnTo>
                <a:lnTo>
                  <a:pt x="38760" y="11772"/>
                </a:lnTo>
                <a:lnTo>
                  <a:pt x="46532" y="19557"/>
                </a:lnTo>
                <a:lnTo>
                  <a:pt x="46532" y="29159"/>
                </a:lnTo>
                <a:close/>
              </a:path>
              <a:path w="58420" h="58420">
                <a:moveTo>
                  <a:pt x="58293" y="58305"/>
                </a:moveTo>
                <a:lnTo>
                  <a:pt x="0" y="58305"/>
                </a:lnTo>
                <a:lnTo>
                  <a:pt x="0" y="0"/>
                </a:lnTo>
                <a:lnTo>
                  <a:pt x="58293" y="0"/>
                </a:lnTo>
                <a:lnTo>
                  <a:pt x="58293" y="5830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1588750" y="6373482"/>
            <a:ext cx="496570" cy="726440"/>
          </a:xfrm>
          <a:custGeom>
            <a:avLst/>
            <a:gdLst/>
            <a:ahLst/>
            <a:cxnLst/>
            <a:rect l="l" t="t" r="r" b="b"/>
            <a:pathLst>
              <a:path w="496570" h="726440">
                <a:moveTo>
                  <a:pt x="366623" y="636765"/>
                </a:moveTo>
                <a:lnTo>
                  <a:pt x="366623" y="646379"/>
                </a:lnTo>
                <a:lnTo>
                  <a:pt x="358851" y="654164"/>
                </a:lnTo>
                <a:lnTo>
                  <a:pt x="349250" y="654164"/>
                </a:lnTo>
                <a:lnTo>
                  <a:pt x="339636" y="654164"/>
                </a:lnTo>
                <a:lnTo>
                  <a:pt x="331863" y="646379"/>
                </a:lnTo>
                <a:lnTo>
                  <a:pt x="331863" y="636765"/>
                </a:lnTo>
                <a:lnTo>
                  <a:pt x="331863" y="627189"/>
                </a:lnTo>
                <a:lnTo>
                  <a:pt x="339636" y="619391"/>
                </a:lnTo>
                <a:lnTo>
                  <a:pt x="349250" y="619391"/>
                </a:lnTo>
                <a:lnTo>
                  <a:pt x="358851" y="619391"/>
                </a:lnTo>
                <a:lnTo>
                  <a:pt x="366623" y="627189"/>
                </a:lnTo>
                <a:lnTo>
                  <a:pt x="366623" y="636765"/>
                </a:lnTo>
                <a:close/>
              </a:path>
              <a:path w="496570" h="726440">
                <a:moveTo>
                  <a:pt x="378383" y="665924"/>
                </a:moveTo>
                <a:lnTo>
                  <a:pt x="320090" y="665924"/>
                </a:lnTo>
                <a:lnTo>
                  <a:pt x="320090" y="607631"/>
                </a:lnTo>
                <a:lnTo>
                  <a:pt x="378383" y="607631"/>
                </a:lnTo>
                <a:lnTo>
                  <a:pt x="378383" y="665924"/>
                </a:lnTo>
                <a:close/>
              </a:path>
              <a:path w="496570" h="726440">
                <a:moveTo>
                  <a:pt x="366623" y="697039"/>
                </a:moveTo>
                <a:lnTo>
                  <a:pt x="366623" y="706628"/>
                </a:lnTo>
                <a:lnTo>
                  <a:pt x="358851" y="714413"/>
                </a:lnTo>
                <a:lnTo>
                  <a:pt x="349250" y="714413"/>
                </a:lnTo>
                <a:lnTo>
                  <a:pt x="339636" y="714413"/>
                </a:lnTo>
                <a:lnTo>
                  <a:pt x="331863" y="706628"/>
                </a:lnTo>
                <a:lnTo>
                  <a:pt x="331863" y="697039"/>
                </a:lnTo>
                <a:lnTo>
                  <a:pt x="331863" y="687425"/>
                </a:lnTo>
                <a:lnTo>
                  <a:pt x="339636" y="679640"/>
                </a:lnTo>
                <a:lnTo>
                  <a:pt x="349250" y="679640"/>
                </a:lnTo>
                <a:lnTo>
                  <a:pt x="358851" y="679640"/>
                </a:lnTo>
                <a:lnTo>
                  <a:pt x="366623" y="687425"/>
                </a:lnTo>
                <a:lnTo>
                  <a:pt x="366623" y="697039"/>
                </a:lnTo>
                <a:close/>
              </a:path>
              <a:path w="496570" h="726440">
                <a:moveTo>
                  <a:pt x="378383" y="726186"/>
                </a:moveTo>
                <a:lnTo>
                  <a:pt x="320090" y="726186"/>
                </a:lnTo>
                <a:lnTo>
                  <a:pt x="320090" y="667880"/>
                </a:lnTo>
                <a:lnTo>
                  <a:pt x="378383" y="667880"/>
                </a:lnTo>
                <a:lnTo>
                  <a:pt x="378383" y="726186"/>
                </a:lnTo>
                <a:close/>
              </a:path>
              <a:path w="496570" h="726440">
                <a:moveTo>
                  <a:pt x="321005" y="726186"/>
                </a:moveTo>
                <a:lnTo>
                  <a:pt x="0" y="726186"/>
                </a:lnTo>
                <a:lnTo>
                  <a:pt x="0" y="667880"/>
                </a:lnTo>
                <a:lnTo>
                  <a:pt x="321005" y="667880"/>
                </a:lnTo>
                <a:lnTo>
                  <a:pt x="321005" y="726186"/>
                </a:lnTo>
                <a:close/>
              </a:path>
              <a:path w="496570" h="726440">
                <a:moveTo>
                  <a:pt x="496379" y="493509"/>
                </a:moveTo>
                <a:lnTo>
                  <a:pt x="496379" y="444728"/>
                </a:lnTo>
                <a:lnTo>
                  <a:pt x="364388" y="596823"/>
                </a:lnTo>
              </a:path>
              <a:path w="496570" h="726440">
                <a:moveTo>
                  <a:pt x="154927" y="0"/>
                </a:moveTo>
                <a:lnTo>
                  <a:pt x="154927" y="66854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1640262" y="5278768"/>
            <a:ext cx="43815" cy="100965"/>
          </a:xfrm>
          <a:custGeom>
            <a:avLst/>
            <a:gdLst/>
            <a:ahLst/>
            <a:cxnLst/>
            <a:rect l="l" t="t" r="r" b="b"/>
            <a:pathLst>
              <a:path w="43815" h="100964">
                <a:moveTo>
                  <a:pt x="0" y="0"/>
                </a:moveTo>
                <a:lnTo>
                  <a:pt x="16978" y="3984"/>
                </a:lnTo>
                <a:lnTo>
                  <a:pt x="30840" y="14817"/>
                </a:lnTo>
                <a:lnTo>
                  <a:pt x="40185" y="30818"/>
                </a:lnTo>
                <a:lnTo>
                  <a:pt x="43611" y="50304"/>
                </a:lnTo>
                <a:lnTo>
                  <a:pt x="40468" y="69768"/>
                </a:lnTo>
                <a:lnTo>
                  <a:pt x="31761" y="85693"/>
                </a:lnTo>
                <a:lnTo>
                  <a:pt x="18574" y="96446"/>
                </a:lnTo>
                <a:lnTo>
                  <a:pt x="1993" y="10039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7" name="object 187"/>
          <p:cNvGrpSpPr/>
          <p:nvPr/>
        </p:nvGrpSpPr>
        <p:grpSpPr>
          <a:xfrm>
            <a:off x="11224832" y="5276736"/>
            <a:ext cx="461645" cy="427355"/>
            <a:chOff x="6170231" y="5276735"/>
            <a:chExt cx="461645" cy="427355"/>
          </a:xfrm>
        </p:grpSpPr>
        <p:sp>
          <p:nvSpPr>
            <p:cNvPr id="188" name="object 188"/>
            <p:cNvSpPr/>
            <p:nvPr/>
          </p:nvSpPr>
          <p:spPr>
            <a:xfrm>
              <a:off x="6533870" y="5279021"/>
              <a:ext cx="95885" cy="422909"/>
            </a:xfrm>
            <a:custGeom>
              <a:avLst/>
              <a:gdLst/>
              <a:ahLst/>
              <a:cxnLst/>
              <a:rect l="l" t="t" r="r" b="b"/>
              <a:pathLst>
                <a:path w="95884" h="422910">
                  <a:moveTo>
                    <a:pt x="51790" y="322376"/>
                  </a:moveTo>
                  <a:lnTo>
                    <a:pt x="68768" y="326359"/>
                  </a:lnTo>
                  <a:lnTo>
                    <a:pt x="82630" y="337189"/>
                  </a:lnTo>
                  <a:lnTo>
                    <a:pt x="91975" y="353189"/>
                  </a:lnTo>
                  <a:lnTo>
                    <a:pt x="95402" y="372681"/>
                  </a:lnTo>
                  <a:lnTo>
                    <a:pt x="92258" y="392134"/>
                  </a:lnTo>
                  <a:lnTo>
                    <a:pt x="83551" y="408060"/>
                  </a:lnTo>
                  <a:lnTo>
                    <a:pt x="70365" y="418819"/>
                  </a:lnTo>
                  <a:lnTo>
                    <a:pt x="53784" y="422770"/>
                  </a:lnTo>
                </a:path>
                <a:path w="95884" h="422910">
                  <a:moveTo>
                    <a:pt x="54889" y="99402"/>
                  </a:moveTo>
                  <a:lnTo>
                    <a:pt x="53073" y="322313"/>
                  </a:lnTo>
                </a:path>
                <a:path w="95884" h="422910">
                  <a:moveTo>
                    <a:pt x="0" y="0"/>
                  </a:moveTo>
                  <a:lnTo>
                    <a:pt x="16974" y="4000"/>
                  </a:lnTo>
                  <a:lnTo>
                    <a:pt x="30827" y="14862"/>
                  </a:lnTo>
                  <a:lnTo>
                    <a:pt x="40163" y="30871"/>
                  </a:lnTo>
                  <a:lnTo>
                    <a:pt x="43586" y="50317"/>
                  </a:lnTo>
                  <a:lnTo>
                    <a:pt x="40454" y="69702"/>
                  </a:lnTo>
                  <a:lnTo>
                    <a:pt x="31780" y="85604"/>
                  </a:lnTo>
                  <a:lnTo>
                    <a:pt x="18645" y="96362"/>
                  </a:lnTo>
                  <a:lnTo>
                    <a:pt x="2133" y="100317"/>
                  </a:lnTo>
                </a:path>
                <a:path w="95884" h="422910">
                  <a:moveTo>
                    <a:pt x="0" y="322313"/>
                  </a:moveTo>
                  <a:lnTo>
                    <a:pt x="16974" y="326314"/>
                  </a:lnTo>
                  <a:lnTo>
                    <a:pt x="30827" y="337175"/>
                  </a:lnTo>
                  <a:lnTo>
                    <a:pt x="40163" y="353185"/>
                  </a:lnTo>
                  <a:lnTo>
                    <a:pt x="43586" y="372630"/>
                  </a:lnTo>
                  <a:lnTo>
                    <a:pt x="40454" y="392023"/>
                  </a:lnTo>
                  <a:lnTo>
                    <a:pt x="31780" y="407928"/>
                  </a:lnTo>
                  <a:lnTo>
                    <a:pt x="18645" y="418688"/>
                  </a:lnTo>
                  <a:lnTo>
                    <a:pt x="2133" y="4226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6535394" y="5378729"/>
              <a:ext cx="1905" cy="223520"/>
            </a:xfrm>
            <a:custGeom>
              <a:avLst/>
              <a:gdLst/>
              <a:ahLst/>
              <a:cxnLst/>
              <a:rect l="l" t="t" r="r" b="b"/>
              <a:pathLst>
                <a:path w="1904" h="223520">
                  <a:moveTo>
                    <a:pt x="914" y="-2286"/>
                  </a:moveTo>
                  <a:lnTo>
                    <a:pt x="914" y="225806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482321" y="5279021"/>
              <a:ext cx="43815" cy="422909"/>
            </a:xfrm>
            <a:custGeom>
              <a:avLst/>
              <a:gdLst/>
              <a:ahLst/>
              <a:cxnLst/>
              <a:rect l="l" t="t" r="r" b="b"/>
              <a:pathLst>
                <a:path w="43815" h="422910">
                  <a:moveTo>
                    <a:pt x="0" y="0"/>
                  </a:moveTo>
                  <a:lnTo>
                    <a:pt x="16985" y="4000"/>
                  </a:lnTo>
                  <a:lnTo>
                    <a:pt x="30851" y="14862"/>
                  </a:lnTo>
                  <a:lnTo>
                    <a:pt x="40197" y="30871"/>
                  </a:lnTo>
                  <a:lnTo>
                    <a:pt x="43624" y="50317"/>
                  </a:lnTo>
                  <a:lnTo>
                    <a:pt x="40488" y="69702"/>
                  </a:lnTo>
                  <a:lnTo>
                    <a:pt x="31805" y="85604"/>
                  </a:lnTo>
                  <a:lnTo>
                    <a:pt x="18662" y="96362"/>
                  </a:lnTo>
                  <a:lnTo>
                    <a:pt x="2146" y="100317"/>
                  </a:lnTo>
                </a:path>
                <a:path w="43815" h="422910">
                  <a:moveTo>
                    <a:pt x="0" y="322313"/>
                  </a:moveTo>
                  <a:lnTo>
                    <a:pt x="16985" y="326314"/>
                  </a:lnTo>
                  <a:lnTo>
                    <a:pt x="30851" y="337175"/>
                  </a:lnTo>
                  <a:lnTo>
                    <a:pt x="40197" y="353185"/>
                  </a:lnTo>
                  <a:lnTo>
                    <a:pt x="43624" y="372630"/>
                  </a:lnTo>
                  <a:lnTo>
                    <a:pt x="40488" y="392023"/>
                  </a:lnTo>
                  <a:lnTo>
                    <a:pt x="31805" y="407928"/>
                  </a:lnTo>
                  <a:lnTo>
                    <a:pt x="18662" y="418688"/>
                  </a:lnTo>
                  <a:lnTo>
                    <a:pt x="2146" y="4226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484467" y="5378729"/>
              <a:ext cx="1270" cy="222885"/>
            </a:xfrm>
            <a:custGeom>
              <a:avLst/>
              <a:gdLst/>
              <a:ahLst/>
              <a:cxnLst/>
              <a:rect l="l" t="t" r="r" b="b"/>
              <a:pathLst>
                <a:path w="1270" h="222885">
                  <a:moveTo>
                    <a:pt x="609" y="-2286"/>
                  </a:moveTo>
                  <a:lnTo>
                    <a:pt x="609" y="224586"/>
                  </a:lnTo>
                </a:path>
              </a:pathLst>
            </a:custGeom>
            <a:ln w="57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430492" y="5279021"/>
              <a:ext cx="43815" cy="422909"/>
            </a:xfrm>
            <a:custGeom>
              <a:avLst/>
              <a:gdLst/>
              <a:ahLst/>
              <a:cxnLst/>
              <a:rect l="l" t="t" r="r" b="b"/>
              <a:pathLst>
                <a:path w="43814" h="422910">
                  <a:moveTo>
                    <a:pt x="0" y="0"/>
                  </a:moveTo>
                  <a:lnTo>
                    <a:pt x="16978" y="4000"/>
                  </a:lnTo>
                  <a:lnTo>
                    <a:pt x="30840" y="14862"/>
                  </a:lnTo>
                  <a:lnTo>
                    <a:pt x="40185" y="30871"/>
                  </a:lnTo>
                  <a:lnTo>
                    <a:pt x="43611" y="50317"/>
                  </a:lnTo>
                  <a:lnTo>
                    <a:pt x="40475" y="69702"/>
                  </a:lnTo>
                  <a:lnTo>
                    <a:pt x="31792" y="85604"/>
                  </a:lnTo>
                  <a:lnTo>
                    <a:pt x="18649" y="96362"/>
                  </a:lnTo>
                  <a:lnTo>
                    <a:pt x="2133" y="100317"/>
                  </a:lnTo>
                </a:path>
                <a:path w="43814" h="422910">
                  <a:moveTo>
                    <a:pt x="0" y="322313"/>
                  </a:moveTo>
                  <a:lnTo>
                    <a:pt x="16978" y="326314"/>
                  </a:lnTo>
                  <a:lnTo>
                    <a:pt x="30840" y="337175"/>
                  </a:lnTo>
                  <a:lnTo>
                    <a:pt x="40185" y="353185"/>
                  </a:lnTo>
                  <a:lnTo>
                    <a:pt x="43611" y="372630"/>
                  </a:lnTo>
                  <a:lnTo>
                    <a:pt x="40475" y="392023"/>
                  </a:lnTo>
                  <a:lnTo>
                    <a:pt x="31792" y="407928"/>
                  </a:lnTo>
                  <a:lnTo>
                    <a:pt x="18649" y="418688"/>
                  </a:lnTo>
                  <a:lnTo>
                    <a:pt x="2133" y="4226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432321" y="5378729"/>
              <a:ext cx="1905" cy="222885"/>
            </a:xfrm>
            <a:custGeom>
              <a:avLst/>
              <a:gdLst/>
              <a:ahLst/>
              <a:cxnLst/>
              <a:rect l="l" t="t" r="r" b="b"/>
              <a:pathLst>
                <a:path w="1904" h="222885">
                  <a:moveTo>
                    <a:pt x="908" y="-2286"/>
                  </a:moveTo>
                  <a:lnTo>
                    <a:pt x="908" y="224891"/>
                  </a:lnTo>
                </a:path>
              </a:pathLst>
            </a:custGeom>
            <a:ln w="63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224041" y="5279021"/>
              <a:ext cx="198755" cy="422909"/>
            </a:xfrm>
            <a:custGeom>
              <a:avLst/>
              <a:gdLst/>
              <a:ahLst/>
              <a:cxnLst/>
              <a:rect l="l" t="t" r="r" b="b"/>
              <a:pathLst>
                <a:path w="198754" h="422910">
                  <a:moveTo>
                    <a:pt x="154927" y="0"/>
                  </a:moveTo>
                  <a:lnTo>
                    <a:pt x="171896" y="4000"/>
                  </a:lnTo>
                  <a:lnTo>
                    <a:pt x="185750" y="14862"/>
                  </a:lnTo>
                  <a:lnTo>
                    <a:pt x="195089" y="30871"/>
                  </a:lnTo>
                  <a:lnTo>
                    <a:pt x="198513" y="50317"/>
                  </a:lnTo>
                  <a:lnTo>
                    <a:pt x="195379" y="69702"/>
                  </a:lnTo>
                  <a:lnTo>
                    <a:pt x="186702" y="85604"/>
                  </a:lnTo>
                  <a:lnTo>
                    <a:pt x="173567" y="96362"/>
                  </a:lnTo>
                  <a:lnTo>
                    <a:pt x="157060" y="100317"/>
                  </a:lnTo>
                </a:path>
                <a:path w="198754" h="422910">
                  <a:moveTo>
                    <a:pt x="154927" y="322313"/>
                  </a:moveTo>
                  <a:lnTo>
                    <a:pt x="171896" y="326314"/>
                  </a:lnTo>
                  <a:lnTo>
                    <a:pt x="185750" y="337175"/>
                  </a:lnTo>
                  <a:lnTo>
                    <a:pt x="195089" y="353185"/>
                  </a:lnTo>
                  <a:lnTo>
                    <a:pt x="198513" y="372630"/>
                  </a:lnTo>
                  <a:lnTo>
                    <a:pt x="195379" y="392023"/>
                  </a:lnTo>
                  <a:lnTo>
                    <a:pt x="186702" y="407928"/>
                  </a:lnTo>
                  <a:lnTo>
                    <a:pt x="173567" y="418688"/>
                  </a:lnTo>
                  <a:lnTo>
                    <a:pt x="157060" y="422643"/>
                  </a:lnTo>
                </a:path>
                <a:path w="198754" h="422910">
                  <a:moveTo>
                    <a:pt x="158584" y="99707"/>
                  </a:moveTo>
                  <a:lnTo>
                    <a:pt x="157770" y="146193"/>
                  </a:lnTo>
                  <a:lnTo>
                    <a:pt x="157097" y="211086"/>
                  </a:lnTo>
                  <a:lnTo>
                    <a:pt x="156479" y="275865"/>
                  </a:lnTo>
                  <a:lnTo>
                    <a:pt x="155828" y="322008"/>
                  </a:lnTo>
                </a:path>
                <a:path w="198754" h="422910">
                  <a:moveTo>
                    <a:pt x="103390" y="0"/>
                  </a:moveTo>
                  <a:lnTo>
                    <a:pt x="120363" y="4000"/>
                  </a:lnTo>
                  <a:lnTo>
                    <a:pt x="134226" y="14862"/>
                  </a:lnTo>
                  <a:lnTo>
                    <a:pt x="143574" y="30871"/>
                  </a:lnTo>
                  <a:lnTo>
                    <a:pt x="147002" y="50317"/>
                  </a:lnTo>
                  <a:lnTo>
                    <a:pt x="143864" y="69702"/>
                  </a:lnTo>
                  <a:lnTo>
                    <a:pt x="135178" y="85604"/>
                  </a:lnTo>
                  <a:lnTo>
                    <a:pt x="122035" y="96362"/>
                  </a:lnTo>
                  <a:lnTo>
                    <a:pt x="105524" y="100317"/>
                  </a:lnTo>
                </a:path>
                <a:path w="198754" h="422910">
                  <a:moveTo>
                    <a:pt x="103390" y="322313"/>
                  </a:moveTo>
                  <a:lnTo>
                    <a:pt x="120363" y="326314"/>
                  </a:lnTo>
                  <a:lnTo>
                    <a:pt x="134226" y="337175"/>
                  </a:lnTo>
                  <a:lnTo>
                    <a:pt x="143574" y="353185"/>
                  </a:lnTo>
                  <a:lnTo>
                    <a:pt x="147002" y="372630"/>
                  </a:lnTo>
                  <a:lnTo>
                    <a:pt x="143864" y="392023"/>
                  </a:lnTo>
                  <a:lnTo>
                    <a:pt x="135178" y="407928"/>
                  </a:lnTo>
                  <a:lnTo>
                    <a:pt x="122035" y="418688"/>
                  </a:lnTo>
                  <a:lnTo>
                    <a:pt x="105524" y="422643"/>
                  </a:lnTo>
                </a:path>
                <a:path w="198754" h="422910">
                  <a:moveTo>
                    <a:pt x="107048" y="99707"/>
                  </a:moveTo>
                  <a:lnTo>
                    <a:pt x="106083" y="146385"/>
                  </a:lnTo>
                  <a:lnTo>
                    <a:pt x="105095" y="211701"/>
                  </a:lnTo>
                  <a:lnTo>
                    <a:pt x="104169" y="276899"/>
                  </a:lnTo>
                  <a:lnTo>
                    <a:pt x="103390" y="323227"/>
                  </a:lnTo>
                </a:path>
                <a:path w="198754" h="422910">
                  <a:moveTo>
                    <a:pt x="51549" y="0"/>
                  </a:moveTo>
                  <a:lnTo>
                    <a:pt x="68520" y="4000"/>
                  </a:lnTo>
                  <a:lnTo>
                    <a:pt x="82378" y="14862"/>
                  </a:lnTo>
                  <a:lnTo>
                    <a:pt x="91722" y="30871"/>
                  </a:lnTo>
                  <a:lnTo>
                    <a:pt x="95148" y="50317"/>
                  </a:lnTo>
                  <a:lnTo>
                    <a:pt x="92014" y="69702"/>
                  </a:lnTo>
                  <a:lnTo>
                    <a:pt x="83335" y="85604"/>
                  </a:lnTo>
                  <a:lnTo>
                    <a:pt x="70197" y="96362"/>
                  </a:lnTo>
                  <a:lnTo>
                    <a:pt x="53682" y="100317"/>
                  </a:lnTo>
                </a:path>
                <a:path w="198754" h="422910">
                  <a:moveTo>
                    <a:pt x="51549" y="322313"/>
                  </a:moveTo>
                  <a:lnTo>
                    <a:pt x="68520" y="326314"/>
                  </a:lnTo>
                  <a:lnTo>
                    <a:pt x="82378" y="337175"/>
                  </a:lnTo>
                  <a:lnTo>
                    <a:pt x="91722" y="353185"/>
                  </a:lnTo>
                  <a:lnTo>
                    <a:pt x="95148" y="372630"/>
                  </a:lnTo>
                  <a:lnTo>
                    <a:pt x="92014" y="392023"/>
                  </a:lnTo>
                  <a:lnTo>
                    <a:pt x="83335" y="407928"/>
                  </a:lnTo>
                  <a:lnTo>
                    <a:pt x="70197" y="418688"/>
                  </a:lnTo>
                  <a:lnTo>
                    <a:pt x="53682" y="422643"/>
                  </a:lnTo>
                </a:path>
                <a:path w="198754" h="422910">
                  <a:moveTo>
                    <a:pt x="55206" y="99707"/>
                  </a:moveTo>
                  <a:lnTo>
                    <a:pt x="54520" y="146146"/>
                  </a:lnTo>
                  <a:lnTo>
                    <a:pt x="53833" y="210934"/>
                  </a:lnTo>
                  <a:lnTo>
                    <a:pt x="53144" y="275608"/>
                  </a:lnTo>
                  <a:lnTo>
                    <a:pt x="52450" y="321703"/>
                  </a:lnTo>
                </a:path>
                <a:path w="198754" h="422910">
                  <a:moveTo>
                    <a:pt x="0" y="0"/>
                  </a:moveTo>
                  <a:lnTo>
                    <a:pt x="16983" y="4000"/>
                  </a:lnTo>
                  <a:lnTo>
                    <a:pt x="30845" y="14862"/>
                  </a:lnTo>
                  <a:lnTo>
                    <a:pt x="40187" y="30871"/>
                  </a:lnTo>
                  <a:lnTo>
                    <a:pt x="43611" y="50317"/>
                  </a:lnTo>
                  <a:lnTo>
                    <a:pt x="40475" y="69702"/>
                  </a:lnTo>
                  <a:lnTo>
                    <a:pt x="31792" y="85604"/>
                  </a:lnTo>
                  <a:lnTo>
                    <a:pt x="18649" y="96362"/>
                  </a:lnTo>
                  <a:lnTo>
                    <a:pt x="2133" y="100317"/>
                  </a:lnTo>
                </a:path>
                <a:path w="198754" h="422910">
                  <a:moveTo>
                    <a:pt x="0" y="322313"/>
                  </a:moveTo>
                  <a:lnTo>
                    <a:pt x="16983" y="326314"/>
                  </a:lnTo>
                  <a:lnTo>
                    <a:pt x="30845" y="337175"/>
                  </a:lnTo>
                  <a:lnTo>
                    <a:pt x="40187" y="353185"/>
                  </a:lnTo>
                  <a:lnTo>
                    <a:pt x="43611" y="372630"/>
                  </a:lnTo>
                  <a:lnTo>
                    <a:pt x="40475" y="392023"/>
                  </a:lnTo>
                  <a:lnTo>
                    <a:pt x="31792" y="407928"/>
                  </a:lnTo>
                  <a:lnTo>
                    <a:pt x="18649" y="418688"/>
                  </a:lnTo>
                  <a:lnTo>
                    <a:pt x="2133" y="4226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226797" y="5378729"/>
              <a:ext cx="1270" cy="222250"/>
            </a:xfrm>
            <a:custGeom>
              <a:avLst/>
              <a:gdLst/>
              <a:ahLst/>
              <a:cxnLst/>
              <a:rect l="l" t="t" r="r" b="b"/>
              <a:pathLst>
                <a:path w="1270" h="222250">
                  <a:moveTo>
                    <a:pt x="457" y="-2286"/>
                  </a:moveTo>
                  <a:lnTo>
                    <a:pt x="457" y="224282"/>
                  </a:lnTo>
                </a:path>
              </a:pathLst>
            </a:custGeom>
            <a:ln w="54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172517" y="5279021"/>
              <a:ext cx="43815" cy="422909"/>
            </a:xfrm>
            <a:custGeom>
              <a:avLst/>
              <a:gdLst/>
              <a:ahLst/>
              <a:cxnLst/>
              <a:rect l="l" t="t" r="r" b="b"/>
              <a:pathLst>
                <a:path w="43814" h="422910">
                  <a:moveTo>
                    <a:pt x="0" y="0"/>
                  </a:moveTo>
                  <a:lnTo>
                    <a:pt x="16976" y="4000"/>
                  </a:lnTo>
                  <a:lnTo>
                    <a:pt x="30834" y="14862"/>
                  </a:lnTo>
                  <a:lnTo>
                    <a:pt x="40174" y="30871"/>
                  </a:lnTo>
                  <a:lnTo>
                    <a:pt x="43599" y="50317"/>
                  </a:lnTo>
                  <a:lnTo>
                    <a:pt x="40466" y="69702"/>
                  </a:lnTo>
                  <a:lnTo>
                    <a:pt x="31791" y="85604"/>
                  </a:lnTo>
                  <a:lnTo>
                    <a:pt x="18653" y="96362"/>
                  </a:lnTo>
                  <a:lnTo>
                    <a:pt x="2133" y="100317"/>
                  </a:lnTo>
                </a:path>
                <a:path w="43814" h="422910">
                  <a:moveTo>
                    <a:pt x="0" y="322313"/>
                  </a:moveTo>
                  <a:lnTo>
                    <a:pt x="16976" y="326314"/>
                  </a:lnTo>
                  <a:lnTo>
                    <a:pt x="30834" y="337175"/>
                  </a:lnTo>
                  <a:lnTo>
                    <a:pt x="40174" y="353185"/>
                  </a:lnTo>
                  <a:lnTo>
                    <a:pt x="43599" y="372630"/>
                  </a:lnTo>
                  <a:lnTo>
                    <a:pt x="40466" y="392023"/>
                  </a:lnTo>
                  <a:lnTo>
                    <a:pt x="31791" y="407928"/>
                  </a:lnTo>
                  <a:lnTo>
                    <a:pt x="18653" y="418688"/>
                  </a:lnTo>
                  <a:lnTo>
                    <a:pt x="2133" y="422643"/>
                  </a:lnTo>
                </a:path>
                <a:path w="43814" h="422910">
                  <a:moveTo>
                    <a:pt x="3657" y="99707"/>
                  </a:moveTo>
                  <a:lnTo>
                    <a:pt x="3062" y="146050"/>
                  </a:lnTo>
                  <a:lnTo>
                    <a:pt x="2552" y="210629"/>
                  </a:lnTo>
                  <a:lnTo>
                    <a:pt x="1985" y="275093"/>
                  </a:lnTo>
                  <a:lnTo>
                    <a:pt x="1219" y="32109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581736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86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86" y="13728"/>
                  </a:lnTo>
                  <a:lnTo>
                    <a:pt x="10655" y="13728"/>
                  </a:lnTo>
                  <a:lnTo>
                    <a:pt x="13728" y="10655"/>
                  </a:lnTo>
                  <a:lnTo>
                    <a:pt x="13728" y="6858"/>
                  </a:lnTo>
                  <a:lnTo>
                    <a:pt x="13728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581736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28" y="6858"/>
                  </a:moveTo>
                  <a:lnTo>
                    <a:pt x="13728" y="10655"/>
                  </a:lnTo>
                  <a:lnTo>
                    <a:pt x="10655" y="13728"/>
                  </a:lnTo>
                  <a:lnTo>
                    <a:pt x="6870" y="13728"/>
                  </a:lnTo>
                  <a:lnTo>
                    <a:pt x="3086" y="13728"/>
                  </a:lnTo>
                  <a:lnTo>
                    <a:pt x="0" y="10655"/>
                  </a:lnTo>
                  <a:lnTo>
                    <a:pt x="0" y="6858"/>
                  </a:lnTo>
                  <a:lnTo>
                    <a:pt x="0" y="3073"/>
                  </a:lnTo>
                  <a:lnTo>
                    <a:pt x="3086" y="0"/>
                  </a:lnTo>
                  <a:lnTo>
                    <a:pt x="6870" y="0"/>
                  </a:lnTo>
                  <a:lnTo>
                    <a:pt x="10655" y="0"/>
                  </a:lnTo>
                  <a:lnTo>
                    <a:pt x="13728" y="3073"/>
                  </a:lnTo>
                  <a:lnTo>
                    <a:pt x="13728" y="68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426225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42"/>
                  </a:lnTo>
                  <a:lnTo>
                    <a:pt x="3073" y="13728"/>
                  </a:lnTo>
                  <a:lnTo>
                    <a:pt x="10655" y="13728"/>
                  </a:lnTo>
                  <a:lnTo>
                    <a:pt x="13715" y="10642"/>
                  </a:lnTo>
                  <a:lnTo>
                    <a:pt x="13715" y="6870"/>
                  </a:lnTo>
                  <a:lnTo>
                    <a:pt x="13715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426225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5" y="6870"/>
                  </a:moveTo>
                  <a:lnTo>
                    <a:pt x="13715" y="10642"/>
                  </a:lnTo>
                  <a:lnTo>
                    <a:pt x="10655" y="13728"/>
                  </a:lnTo>
                  <a:lnTo>
                    <a:pt x="6857" y="13728"/>
                  </a:lnTo>
                  <a:lnTo>
                    <a:pt x="3073" y="13728"/>
                  </a:lnTo>
                  <a:lnTo>
                    <a:pt x="0" y="10642"/>
                  </a:lnTo>
                  <a:lnTo>
                    <a:pt x="0" y="6870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57" y="0"/>
                  </a:lnTo>
                  <a:lnTo>
                    <a:pt x="10655" y="0"/>
                  </a:lnTo>
                  <a:lnTo>
                    <a:pt x="13715" y="3073"/>
                  </a:lnTo>
                  <a:lnTo>
                    <a:pt x="13715" y="68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528384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60" y="0"/>
                  </a:lnTo>
                  <a:lnTo>
                    <a:pt x="0" y="3073"/>
                  </a:lnTo>
                  <a:lnTo>
                    <a:pt x="0" y="10642"/>
                  </a:lnTo>
                  <a:lnTo>
                    <a:pt x="3060" y="13728"/>
                  </a:lnTo>
                  <a:lnTo>
                    <a:pt x="10642" y="13728"/>
                  </a:lnTo>
                  <a:lnTo>
                    <a:pt x="13703" y="10642"/>
                  </a:lnTo>
                  <a:lnTo>
                    <a:pt x="13703" y="6870"/>
                  </a:lnTo>
                  <a:lnTo>
                    <a:pt x="13703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6528384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03" y="6870"/>
                  </a:moveTo>
                  <a:lnTo>
                    <a:pt x="13703" y="10642"/>
                  </a:lnTo>
                  <a:lnTo>
                    <a:pt x="10642" y="13728"/>
                  </a:lnTo>
                  <a:lnTo>
                    <a:pt x="6857" y="13728"/>
                  </a:lnTo>
                  <a:lnTo>
                    <a:pt x="3060" y="13728"/>
                  </a:lnTo>
                  <a:lnTo>
                    <a:pt x="0" y="10642"/>
                  </a:lnTo>
                  <a:lnTo>
                    <a:pt x="0" y="6870"/>
                  </a:lnTo>
                  <a:lnTo>
                    <a:pt x="0" y="3073"/>
                  </a:lnTo>
                  <a:lnTo>
                    <a:pt x="3060" y="0"/>
                  </a:lnTo>
                  <a:lnTo>
                    <a:pt x="6857" y="0"/>
                  </a:lnTo>
                  <a:lnTo>
                    <a:pt x="10642" y="0"/>
                  </a:lnTo>
                  <a:lnTo>
                    <a:pt x="13703" y="3073"/>
                  </a:lnTo>
                  <a:lnTo>
                    <a:pt x="13703" y="68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6478993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29" y="0"/>
                  </a:moveTo>
                  <a:lnTo>
                    <a:pt x="3060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60" y="13728"/>
                  </a:lnTo>
                  <a:lnTo>
                    <a:pt x="10629" y="13728"/>
                  </a:lnTo>
                  <a:lnTo>
                    <a:pt x="13703" y="10655"/>
                  </a:lnTo>
                  <a:lnTo>
                    <a:pt x="13703" y="6858"/>
                  </a:lnTo>
                  <a:lnTo>
                    <a:pt x="13703" y="3073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478993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03" y="6858"/>
                  </a:moveTo>
                  <a:lnTo>
                    <a:pt x="13703" y="10655"/>
                  </a:lnTo>
                  <a:lnTo>
                    <a:pt x="10629" y="13728"/>
                  </a:lnTo>
                  <a:lnTo>
                    <a:pt x="6845" y="13728"/>
                  </a:lnTo>
                  <a:lnTo>
                    <a:pt x="3060" y="13728"/>
                  </a:lnTo>
                  <a:lnTo>
                    <a:pt x="0" y="10655"/>
                  </a:lnTo>
                  <a:lnTo>
                    <a:pt x="0" y="6858"/>
                  </a:lnTo>
                  <a:lnTo>
                    <a:pt x="0" y="3073"/>
                  </a:lnTo>
                  <a:lnTo>
                    <a:pt x="3060" y="0"/>
                  </a:lnTo>
                  <a:lnTo>
                    <a:pt x="6845" y="0"/>
                  </a:lnTo>
                  <a:lnTo>
                    <a:pt x="10629" y="0"/>
                  </a:lnTo>
                  <a:lnTo>
                    <a:pt x="13703" y="3073"/>
                  </a:lnTo>
                  <a:lnTo>
                    <a:pt x="13703" y="685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321628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42"/>
                  </a:lnTo>
                  <a:lnTo>
                    <a:pt x="3073" y="13728"/>
                  </a:lnTo>
                  <a:lnTo>
                    <a:pt x="10655" y="13728"/>
                  </a:lnTo>
                  <a:lnTo>
                    <a:pt x="13741" y="10642"/>
                  </a:lnTo>
                  <a:lnTo>
                    <a:pt x="13741" y="6870"/>
                  </a:lnTo>
                  <a:lnTo>
                    <a:pt x="13741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6321628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41" y="6870"/>
                  </a:moveTo>
                  <a:lnTo>
                    <a:pt x="13741" y="10642"/>
                  </a:lnTo>
                  <a:lnTo>
                    <a:pt x="10655" y="13728"/>
                  </a:lnTo>
                  <a:lnTo>
                    <a:pt x="6870" y="13728"/>
                  </a:lnTo>
                  <a:lnTo>
                    <a:pt x="3073" y="13728"/>
                  </a:lnTo>
                  <a:lnTo>
                    <a:pt x="0" y="10642"/>
                  </a:lnTo>
                  <a:lnTo>
                    <a:pt x="0" y="6870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70" y="0"/>
                  </a:lnTo>
                  <a:lnTo>
                    <a:pt x="10655" y="0"/>
                  </a:lnTo>
                  <a:lnTo>
                    <a:pt x="13741" y="3073"/>
                  </a:lnTo>
                  <a:lnTo>
                    <a:pt x="13741" y="68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375006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60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60" y="13728"/>
                  </a:lnTo>
                  <a:lnTo>
                    <a:pt x="10642" y="13728"/>
                  </a:lnTo>
                  <a:lnTo>
                    <a:pt x="13703" y="10655"/>
                  </a:lnTo>
                  <a:lnTo>
                    <a:pt x="13703" y="6858"/>
                  </a:lnTo>
                  <a:lnTo>
                    <a:pt x="13703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375006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03" y="6858"/>
                  </a:moveTo>
                  <a:lnTo>
                    <a:pt x="13703" y="10655"/>
                  </a:lnTo>
                  <a:lnTo>
                    <a:pt x="10642" y="13728"/>
                  </a:lnTo>
                  <a:lnTo>
                    <a:pt x="6845" y="13728"/>
                  </a:lnTo>
                  <a:lnTo>
                    <a:pt x="3060" y="13728"/>
                  </a:lnTo>
                  <a:lnTo>
                    <a:pt x="0" y="10655"/>
                  </a:lnTo>
                  <a:lnTo>
                    <a:pt x="0" y="6858"/>
                  </a:lnTo>
                  <a:lnTo>
                    <a:pt x="0" y="3073"/>
                  </a:lnTo>
                  <a:lnTo>
                    <a:pt x="3060" y="0"/>
                  </a:lnTo>
                  <a:lnTo>
                    <a:pt x="6845" y="0"/>
                  </a:lnTo>
                  <a:lnTo>
                    <a:pt x="10642" y="0"/>
                  </a:lnTo>
                  <a:lnTo>
                    <a:pt x="13703" y="3073"/>
                  </a:lnTo>
                  <a:lnTo>
                    <a:pt x="13703" y="685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9" name="object 209"/>
          <p:cNvGrpSpPr/>
          <p:nvPr/>
        </p:nvGrpSpPr>
        <p:grpSpPr>
          <a:xfrm>
            <a:off x="10941571" y="5552555"/>
            <a:ext cx="18415" cy="18415"/>
            <a:chOff x="5886970" y="5552554"/>
            <a:chExt cx="18415" cy="18415"/>
          </a:xfrm>
        </p:grpSpPr>
        <p:sp>
          <p:nvSpPr>
            <p:cNvPr id="210" name="object 210"/>
            <p:cNvSpPr/>
            <p:nvPr/>
          </p:nvSpPr>
          <p:spPr>
            <a:xfrm>
              <a:off x="5889256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42"/>
                  </a:lnTo>
                  <a:lnTo>
                    <a:pt x="3073" y="13728"/>
                  </a:lnTo>
                  <a:lnTo>
                    <a:pt x="10655" y="13728"/>
                  </a:lnTo>
                  <a:lnTo>
                    <a:pt x="13728" y="10642"/>
                  </a:lnTo>
                  <a:lnTo>
                    <a:pt x="13728" y="6870"/>
                  </a:lnTo>
                  <a:lnTo>
                    <a:pt x="13728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889256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28" y="6870"/>
                  </a:moveTo>
                  <a:lnTo>
                    <a:pt x="13728" y="10642"/>
                  </a:lnTo>
                  <a:lnTo>
                    <a:pt x="10655" y="13728"/>
                  </a:lnTo>
                  <a:lnTo>
                    <a:pt x="6870" y="13728"/>
                  </a:lnTo>
                  <a:lnTo>
                    <a:pt x="3073" y="13728"/>
                  </a:lnTo>
                  <a:lnTo>
                    <a:pt x="0" y="10642"/>
                  </a:lnTo>
                  <a:lnTo>
                    <a:pt x="0" y="6870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70" y="0"/>
                  </a:lnTo>
                  <a:lnTo>
                    <a:pt x="10655" y="0"/>
                  </a:lnTo>
                  <a:lnTo>
                    <a:pt x="13728" y="3073"/>
                  </a:lnTo>
                  <a:lnTo>
                    <a:pt x="13728" y="68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2" name="object 212"/>
          <p:cNvGrpSpPr/>
          <p:nvPr/>
        </p:nvGrpSpPr>
        <p:grpSpPr>
          <a:xfrm>
            <a:off x="11324235" y="5430508"/>
            <a:ext cx="18415" cy="18415"/>
            <a:chOff x="6269634" y="5430507"/>
            <a:chExt cx="18415" cy="18415"/>
          </a:xfrm>
        </p:grpSpPr>
        <p:sp>
          <p:nvSpPr>
            <p:cNvPr id="213" name="object 213"/>
            <p:cNvSpPr/>
            <p:nvPr/>
          </p:nvSpPr>
          <p:spPr>
            <a:xfrm>
              <a:off x="6271920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68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73" y="13728"/>
                  </a:lnTo>
                  <a:lnTo>
                    <a:pt x="10668" y="13728"/>
                  </a:lnTo>
                  <a:lnTo>
                    <a:pt x="13728" y="10655"/>
                  </a:lnTo>
                  <a:lnTo>
                    <a:pt x="13728" y="6858"/>
                  </a:lnTo>
                  <a:lnTo>
                    <a:pt x="13728" y="3073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271920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28" y="6858"/>
                  </a:moveTo>
                  <a:lnTo>
                    <a:pt x="13728" y="10655"/>
                  </a:lnTo>
                  <a:lnTo>
                    <a:pt x="10668" y="13728"/>
                  </a:lnTo>
                  <a:lnTo>
                    <a:pt x="6870" y="13728"/>
                  </a:lnTo>
                  <a:lnTo>
                    <a:pt x="3073" y="13728"/>
                  </a:lnTo>
                  <a:lnTo>
                    <a:pt x="0" y="10655"/>
                  </a:lnTo>
                  <a:lnTo>
                    <a:pt x="0" y="6858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70" y="0"/>
                  </a:lnTo>
                  <a:lnTo>
                    <a:pt x="10668" y="0"/>
                  </a:lnTo>
                  <a:lnTo>
                    <a:pt x="13728" y="3073"/>
                  </a:lnTo>
                  <a:lnTo>
                    <a:pt x="13728" y="68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5" name="object 215"/>
          <p:cNvSpPr/>
          <p:nvPr/>
        </p:nvSpPr>
        <p:spPr>
          <a:xfrm>
            <a:off x="11174045" y="5282552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8" y="4002"/>
                </a:lnTo>
                <a:lnTo>
                  <a:pt x="30840" y="14866"/>
                </a:lnTo>
                <a:lnTo>
                  <a:pt x="40185" y="30877"/>
                </a:lnTo>
                <a:lnTo>
                  <a:pt x="43611" y="50317"/>
                </a:lnTo>
                <a:lnTo>
                  <a:pt x="40475" y="69708"/>
                </a:lnTo>
                <a:lnTo>
                  <a:pt x="31792" y="85609"/>
                </a:lnTo>
                <a:lnTo>
                  <a:pt x="18649" y="96364"/>
                </a:lnTo>
                <a:lnTo>
                  <a:pt x="2133" y="10031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1174045" y="5382273"/>
            <a:ext cx="43815" cy="323215"/>
          </a:xfrm>
          <a:custGeom>
            <a:avLst/>
            <a:gdLst/>
            <a:ahLst/>
            <a:cxnLst/>
            <a:rect l="l" t="t" r="r" b="b"/>
            <a:pathLst>
              <a:path w="43814" h="323214">
                <a:moveTo>
                  <a:pt x="0" y="222605"/>
                </a:moveTo>
                <a:lnTo>
                  <a:pt x="16978" y="226608"/>
                </a:lnTo>
                <a:lnTo>
                  <a:pt x="30840" y="237472"/>
                </a:lnTo>
                <a:lnTo>
                  <a:pt x="40185" y="253482"/>
                </a:lnTo>
                <a:lnTo>
                  <a:pt x="43611" y="272923"/>
                </a:lnTo>
                <a:lnTo>
                  <a:pt x="40475" y="292308"/>
                </a:lnTo>
                <a:lnTo>
                  <a:pt x="31792" y="308209"/>
                </a:lnTo>
                <a:lnTo>
                  <a:pt x="18649" y="318968"/>
                </a:lnTo>
                <a:lnTo>
                  <a:pt x="2133" y="322922"/>
                </a:lnTo>
              </a:path>
              <a:path w="43814" h="323214">
                <a:moveTo>
                  <a:pt x="3670" y="0"/>
                </a:moveTo>
                <a:lnTo>
                  <a:pt x="3073" y="46335"/>
                </a:lnTo>
                <a:lnTo>
                  <a:pt x="2559" y="110910"/>
                </a:lnTo>
                <a:lnTo>
                  <a:pt x="1987" y="175373"/>
                </a:lnTo>
                <a:lnTo>
                  <a:pt x="1219" y="22137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1588801" y="5218520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1589994" y="570174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1537073" y="5218520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1538280" y="570174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1485333" y="5218520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1486540" y="570174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1434813" y="5218520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1436019" y="570174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1381879" y="521973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1383098" y="5702961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1331371" y="5218520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1332565" y="570174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1278450" y="5217313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59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1279632" y="570054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1226698" y="5218520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1227904" y="570174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1173764" y="5222139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1174971" y="5705361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0907853" y="5286959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8" y="4001"/>
                </a:lnTo>
                <a:lnTo>
                  <a:pt x="30840" y="14863"/>
                </a:lnTo>
                <a:lnTo>
                  <a:pt x="40185" y="30877"/>
                </a:lnTo>
                <a:lnTo>
                  <a:pt x="43611" y="50330"/>
                </a:lnTo>
                <a:lnTo>
                  <a:pt x="40475" y="69720"/>
                </a:lnTo>
                <a:lnTo>
                  <a:pt x="31792" y="85621"/>
                </a:lnTo>
                <a:lnTo>
                  <a:pt x="18649" y="96376"/>
                </a:lnTo>
                <a:lnTo>
                  <a:pt x="2133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6" name="object 236"/>
          <p:cNvGrpSpPr/>
          <p:nvPr/>
        </p:nvGrpSpPr>
        <p:grpSpPr>
          <a:xfrm>
            <a:off x="10892963" y="5414671"/>
            <a:ext cx="60960" cy="297815"/>
            <a:chOff x="5838363" y="5414670"/>
            <a:chExt cx="60960" cy="297815"/>
          </a:xfrm>
        </p:grpSpPr>
        <p:sp>
          <p:nvSpPr>
            <p:cNvPr id="237" name="object 237"/>
            <p:cNvSpPr/>
            <p:nvPr/>
          </p:nvSpPr>
          <p:spPr>
            <a:xfrm>
              <a:off x="5853252" y="5609285"/>
              <a:ext cx="43815" cy="100330"/>
            </a:xfrm>
            <a:custGeom>
              <a:avLst/>
              <a:gdLst/>
              <a:ahLst/>
              <a:cxnLst/>
              <a:rect l="l" t="t" r="r" b="b"/>
              <a:pathLst>
                <a:path w="43814" h="100329">
                  <a:moveTo>
                    <a:pt x="0" y="0"/>
                  </a:moveTo>
                  <a:lnTo>
                    <a:pt x="16978" y="4002"/>
                  </a:lnTo>
                  <a:lnTo>
                    <a:pt x="30840" y="14866"/>
                  </a:lnTo>
                  <a:lnTo>
                    <a:pt x="40185" y="30877"/>
                  </a:lnTo>
                  <a:lnTo>
                    <a:pt x="43611" y="50317"/>
                  </a:lnTo>
                  <a:lnTo>
                    <a:pt x="40475" y="69710"/>
                  </a:lnTo>
                  <a:lnTo>
                    <a:pt x="31792" y="85615"/>
                  </a:lnTo>
                  <a:lnTo>
                    <a:pt x="18649" y="96374"/>
                  </a:lnTo>
                  <a:lnTo>
                    <a:pt x="2133" y="1003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840649" y="5416956"/>
              <a:ext cx="635" cy="160655"/>
            </a:xfrm>
            <a:custGeom>
              <a:avLst/>
              <a:gdLst/>
              <a:ahLst/>
              <a:cxnLst/>
              <a:rect l="l" t="t" r="r" b="b"/>
              <a:pathLst>
                <a:path w="635" h="160654">
                  <a:moveTo>
                    <a:pt x="300" y="-2286"/>
                  </a:moveTo>
                  <a:lnTo>
                    <a:pt x="300" y="162699"/>
                  </a:lnTo>
                </a:path>
              </a:pathLst>
            </a:custGeom>
            <a:ln w="51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9" name="object 239"/>
          <p:cNvSpPr/>
          <p:nvPr/>
        </p:nvSpPr>
        <p:spPr>
          <a:xfrm>
            <a:off x="10906975" y="522662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10909744" y="570896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0878998" y="5286959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68" y="4001"/>
                </a:lnTo>
                <a:lnTo>
                  <a:pt x="30822" y="14863"/>
                </a:lnTo>
                <a:lnTo>
                  <a:pt x="40162" y="30877"/>
                </a:lnTo>
                <a:lnTo>
                  <a:pt x="43586" y="50330"/>
                </a:lnTo>
                <a:lnTo>
                  <a:pt x="40452" y="69720"/>
                </a:lnTo>
                <a:lnTo>
                  <a:pt x="31775" y="85621"/>
                </a:lnTo>
                <a:lnTo>
                  <a:pt x="18640" y="96376"/>
                </a:lnTo>
                <a:lnTo>
                  <a:pt x="2133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0878998" y="5609285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68" y="4002"/>
                </a:lnTo>
                <a:lnTo>
                  <a:pt x="30822" y="14866"/>
                </a:lnTo>
                <a:lnTo>
                  <a:pt x="40162" y="30877"/>
                </a:lnTo>
                <a:lnTo>
                  <a:pt x="43586" y="50317"/>
                </a:lnTo>
                <a:lnTo>
                  <a:pt x="40452" y="69710"/>
                </a:lnTo>
                <a:lnTo>
                  <a:pt x="31775" y="85615"/>
                </a:lnTo>
                <a:lnTo>
                  <a:pt x="18640" y="96374"/>
                </a:lnTo>
                <a:lnTo>
                  <a:pt x="2133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10881195" y="5387809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0"/>
                </a:moveTo>
                <a:lnTo>
                  <a:pt x="28651" y="30314"/>
                </a:lnTo>
                <a:lnTo>
                  <a:pt x="0" y="30314"/>
                </a:lnTo>
                <a:lnTo>
                  <a:pt x="27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0879024" y="5578741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30327"/>
                </a:moveTo>
                <a:lnTo>
                  <a:pt x="28651" y="0"/>
                </a:lnTo>
                <a:lnTo>
                  <a:pt x="0" y="0"/>
                </a:lnTo>
                <a:lnTo>
                  <a:pt x="266" y="3032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0881893" y="571070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0962476" y="5286959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0" y="4004"/>
                </a:lnTo>
                <a:lnTo>
                  <a:pt x="30829" y="14873"/>
                </a:lnTo>
                <a:lnTo>
                  <a:pt x="40172" y="30887"/>
                </a:lnTo>
                <a:lnTo>
                  <a:pt x="43599" y="50330"/>
                </a:lnTo>
                <a:lnTo>
                  <a:pt x="40463" y="69720"/>
                </a:lnTo>
                <a:lnTo>
                  <a:pt x="31781" y="85621"/>
                </a:lnTo>
                <a:lnTo>
                  <a:pt x="18642" y="96376"/>
                </a:lnTo>
                <a:lnTo>
                  <a:pt x="2133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7" name="object 247"/>
          <p:cNvGrpSpPr/>
          <p:nvPr/>
        </p:nvGrpSpPr>
        <p:grpSpPr>
          <a:xfrm>
            <a:off x="10947592" y="5414684"/>
            <a:ext cx="60960" cy="297815"/>
            <a:chOff x="5892992" y="5414683"/>
            <a:chExt cx="60960" cy="297815"/>
          </a:xfrm>
        </p:grpSpPr>
        <p:sp>
          <p:nvSpPr>
            <p:cNvPr id="248" name="object 248"/>
            <p:cNvSpPr/>
            <p:nvPr/>
          </p:nvSpPr>
          <p:spPr>
            <a:xfrm>
              <a:off x="5907875" y="5609285"/>
              <a:ext cx="43815" cy="100330"/>
            </a:xfrm>
            <a:custGeom>
              <a:avLst/>
              <a:gdLst/>
              <a:ahLst/>
              <a:cxnLst/>
              <a:rect l="l" t="t" r="r" b="b"/>
              <a:pathLst>
                <a:path w="43814" h="100329">
                  <a:moveTo>
                    <a:pt x="0" y="0"/>
                  </a:moveTo>
                  <a:lnTo>
                    <a:pt x="16970" y="4002"/>
                  </a:lnTo>
                  <a:lnTo>
                    <a:pt x="30829" y="14866"/>
                  </a:lnTo>
                  <a:lnTo>
                    <a:pt x="40172" y="30877"/>
                  </a:lnTo>
                  <a:lnTo>
                    <a:pt x="43599" y="50317"/>
                  </a:lnTo>
                  <a:lnTo>
                    <a:pt x="40463" y="69710"/>
                  </a:lnTo>
                  <a:lnTo>
                    <a:pt x="31781" y="85615"/>
                  </a:lnTo>
                  <a:lnTo>
                    <a:pt x="18642" y="96374"/>
                  </a:lnTo>
                  <a:lnTo>
                    <a:pt x="2133" y="10033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895278" y="5416969"/>
              <a:ext cx="635" cy="160655"/>
            </a:xfrm>
            <a:custGeom>
              <a:avLst/>
              <a:gdLst/>
              <a:ahLst/>
              <a:cxnLst/>
              <a:rect l="l" t="t" r="r" b="b"/>
              <a:pathLst>
                <a:path w="635" h="160654">
                  <a:moveTo>
                    <a:pt x="300" y="-2286"/>
                  </a:moveTo>
                  <a:lnTo>
                    <a:pt x="300" y="162687"/>
                  </a:lnTo>
                </a:path>
              </a:pathLst>
            </a:custGeom>
            <a:ln w="51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0" name="object 250"/>
          <p:cNvSpPr/>
          <p:nvPr/>
        </p:nvSpPr>
        <p:spPr>
          <a:xfrm>
            <a:off x="10961585" y="522662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0964367" y="570896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0933596" y="5286959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85" y="4004"/>
                </a:lnTo>
                <a:lnTo>
                  <a:pt x="30851" y="14873"/>
                </a:lnTo>
                <a:lnTo>
                  <a:pt x="40197" y="30887"/>
                </a:lnTo>
                <a:lnTo>
                  <a:pt x="43624" y="50330"/>
                </a:lnTo>
                <a:lnTo>
                  <a:pt x="40486" y="69720"/>
                </a:lnTo>
                <a:lnTo>
                  <a:pt x="31800" y="85621"/>
                </a:lnTo>
                <a:lnTo>
                  <a:pt x="18657" y="96376"/>
                </a:lnTo>
                <a:lnTo>
                  <a:pt x="2146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0933596" y="5609285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85" y="4002"/>
                </a:lnTo>
                <a:lnTo>
                  <a:pt x="30851" y="14866"/>
                </a:lnTo>
                <a:lnTo>
                  <a:pt x="40197" y="30877"/>
                </a:lnTo>
                <a:lnTo>
                  <a:pt x="43624" y="50317"/>
                </a:lnTo>
                <a:lnTo>
                  <a:pt x="40486" y="69710"/>
                </a:lnTo>
                <a:lnTo>
                  <a:pt x="31800" y="85615"/>
                </a:lnTo>
                <a:lnTo>
                  <a:pt x="18657" y="96374"/>
                </a:lnTo>
                <a:lnTo>
                  <a:pt x="2146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0935818" y="5387809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0"/>
                </a:moveTo>
                <a:lnTo>
                  <a:pt x="29011" y="7576"/>
                </a:lnTo>
                <a:lnTo>
                  <a:pt x="28892" y="15157"/>
                </a:lnTo>
                <a:lnTo>
                  <a:pt x="28773" y="22738"/>
                </a:lnTo>
                <a:lnTo>
                  <a:pt x="28651" y="30314"/>
                </a:lnTo>
                <a:lnTo>
                  <a:pt x="0" y="30314"/>
                </a:lnTo>
                <a:lnTo>
                  <a:pt x="66" y="22738"/>
                </a:lnTo>
                <a:lnTo>
                  <a:pt x="133" y="15157"/>
                </a:lnTo>
                <a:lnTo>
                  <a:pt x="200" y="7576"/>
                </a:lnTo>
                <a:lnTo>
                  <a:pt x="266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0933646" y="5578741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30327"/>
                </a:moveTo>
                <a:lnTo>
                  <a:pt x="29017" y="22745"/>
                </a:lnTo>
                <a:lnTo>
                  <a:pt x="28897" y="15163"/>
                </a:lnTo>
                <a:lnTo>
                  <a:pt x="28774" y="7581"/>
                </a:lnTo>
                <a:lnTo>
                  <a:pt x="28651" y="0"/>
                </a:lnTo>
                <a:lnTo>
                  <a:pt x="0" y="0"/>
                </a:lnTo>
                <a:lnTo>
                  <a:pt x="66" y="7581"/>
                </a:lnTo>
                <a:lnTo>
                  <a:pt x="133" y="15163"/>
                </a:lnTo>
                <a:lnTo>
                  <a:pt x="200" y="22745"/>
                </a:lnTo>
                <a:lnTo>
                  <a:pt x="266" y="3032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0932680" y="5225885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0936516" y="571070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1017098" y="5286959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6" y="4004"/>
                </a:lnTo>
                <a:lnTo>
                  <a:pt x="30834" y="14873"/>
                </a:lnTo>
                <a:lnTo>
                  <a:pt x="40174" y="30887"/>
                </a:lnTo>
                <a:lnTo>
                  <a:pt x="43599" y="50330"/>
                </a:lnTo>
                <a:lnTo>
                  <a:pt x="40465" y="69720"/>
                </a:lnTo>
                <a:lnTo>
                  <a:pt x="31786" y="85621"/>
                </a:lnTo>
                <a:lnTo>
                  <a:pt x="18647" y="96376"/>
                </a:lnTo>
                <a:lnTo>
                  <a:pt x="2133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9" name="object 259"/>
          <p:cNvGrpSpPr/>
          <p:nvPr/>
        </p:nvGrpSpPr>
        <p:grpSpPr>
          <a:xfrm>
            <a:off x="11002209" y="5414684"/>
            <a:ext cx="60960" cy="297815"/>
            <a:chOff x="5947609" y="5414683"/>
            <a:chExt cx="60960" cy="297815"/>
          </a:xfrm>
        </p:grpSpPr>
        <p:sp>
          <p:nvSpPr>
            <p:cNvPr id="260" name="object 260"/>
            <p:cNvSpPr/>
            <p:nvPr/>
          </p:nvSpPr>
          <p:spPr>
            <a:xfrm>
              <a:off x="5962497" y="5609285"/>
              <a:ext cx="43815" cy="100330"/>
            </a:xfrm>
            <a:custGeom>
              <a:avLst/>
              <a:gdLst/>
              <a:ahLst/>
              <a:cxnLst/>
              <a:rect l="l" t="t" r="r" b="b"/>
              <a:pathLst>
                <a:path w="43814" h="100329">
                  <a:moveTo>
                    <a:pt x="0" y="0"/>
                  </a:moveTo>
                  <a:lnTo>
                    <a:pt x="16976" y="4002"/>
                  </a:lnTo>
                  <a:lnTo>
                    <a:pt x="30834" y="14866"/>
                  </a:lnTo>
                  <a:lnTo>
                    <a:pt x="40174" y="30877"/>
                  </a:lnTo>
                  <a:lnTo>
                    <a:pt x="43599" y="50317"/>
                  </a:lnTo>
                  <a:lnTo>
                    <a:pt x="40465" y="69710"/>
                  </a:lnTo>
                  <a:lnTo>
                    <a:pt x="31786" y="85615"/>
                  </a:lnTo>
                  <a:lnTo>
                    <a:pt x="18647" y="96374"/>
                  </a:lnTo>
                  <a:lnTo>
                    <a:pt x="2133" y="10033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949895" y="5416969"/>
              <a:ext cx="635" cy="163830"/>
            </a:xfrm>
            <a:custGeom>
              <a:avLst/>
              <a:gdLst/>
              <a:ahLst/>
              <a:cxnLst/>
              <a:rect l="l" t="t" r="r" b="b"/>
              <a:pathLst>
                <a:path w="635" h="163829">
                  <a:moveTo>
                    <a:pt x="300" y="-2285"/>
                  </a:moveTo>
                  <a:lnTo>
                    <a:pt x="300" y="165544"/>
                  </a:lnTo>
                </a:path>
              </a:pathLst>
            </a:custGeom>
            <a:ln w="51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2" name="object 262"/>
          <p:cNvSpPr/>
          <p:nvPr/>
        </p:nvSpPr>
        <p:spPr>
          <a:xfrm>
            <a:off x="11016208" y="522662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11018989" y="570896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10988218" y="5286959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8" y="4004"/>
                </a:lnTo>
                <a:lnTo>
                  <a:pt x="30840" y="14873"/>
                </a:lnTo>
                <a:lnTo>
                  <a:pt x="40185" y="30887"/>
                </a:lnTo>
                <a:lnTo>
                  <a:pt x="43611" y="50330"/>
                </a:lnTo>
                <a:lnTo>
                  <a:pt x="40474" y="69720"/>
                </a:lnTo>
                <a:lnTo>
                  <a:pt x="31788" y="85621"/>
                </a:lnTo>
                <a:lnTo>
                  <a:pt x="18644" y="96376"/>
                </a:lnTo>
                <a:lnTo>
                  <a:pt x="2133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10988218" y="5609285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8" y="4002"/>
                </a:lnTo>
                <a:lnTo>
                  <a:pt x="30840" y="14866"/>
                </a:lnTo>
                <a:lnTo>
                  <a:pt x="40185" y="30877"/>
                </a:lnTo>
                <a:lnTo>
                  <a:pt x="43611" y="50317"/>
                </a:lnTo>
                <a:lnTo>
                  <a:pt x="40474" y="69710"/>
                </a:lnTo>
                <a:lnTo>
                  <a:pt x="31788" y="85615"/>
                </a:lnTo>
                <a:lnTo>
                  <a:pt x="18644" y="96374"/>
                </a:lnTo>
                <a:lnTo>
                  <a:pt x="2133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0990428" y="5387809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0"/>
                </a:moveTo>
                <a:lnTo>
                  <a:pt x="29012" y="7576"/>
                </a:lnTo>
                <a:lnTo>
                  <a:pt x="28894" y="15157"/>
                </a:lnTo>
                <a:lnTo>
                  <a:pt x="28778" y="22738"/>
                </a:lnTo>
                <a:lnTo>
                  <a:pt x="28663" y="30314"/>
                </a:lnTo>
                <a:lnTo>
                  <a:pt x="0" y="30314"/>
                </a:lnTo>
                <a:lnTo>
                  <a:pt x="74" y="22738"/>
                </a:lnTo>
                <a:lnTo>
                  <a:pt x="144" y="15157"/>
                </a:lnTo>
                <a:lnTo>
                  <a:pt x="212" y="7576"/>
                </a:lnTo>
                <a:lnTo>
                  <a:pt x="27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0988282" y="5578741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21" y="30327"/>
                </a:moveTo>
                <a:lnTo>
                  <a:pt x="29004" y="22745"/>
                </a:lnTo>
                <a:lnTo>
                  <a:pt x="28884" y="15163"/>
                </a:lnTo>
                <a:lnTo>
                  <a:pt x="28762" y="7581"/>
                </a:lnTo>
                <a:lnTo>
                  <a:pt x="28638" y="0"/>
                </a:lnTo>
                <a:lnTo>
                  <a:pt x="0" y="0"/>
                </a:lnTo>
                <a:lnTo>
                  <a:pt x="59" y="7581"/>
                </a:lnTo>
                <a:lnTo>
                  <a:pt x="122" y="15163"/>
                </a:lnTo>
                <a:lnTo>
                  <a:pt x="187" y="22745"/>
                </a:lnTo>
                <a:lnTo>
                  <a:pt x="253" y="3032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10987303" y="5225885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0991138" y="571070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1071708" y="5286959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6" y="4004"/>
                </a:lnTo>
                <a:lnTo>
                  <a:pt x="30834" y="14873"/>
                </a:lnTo>
                <a:lnTo>
                  <a:pt x="40174" y="30887"/>
                </a:lnTo>
                <a:lnTo>
                  <a:pt x="43599" y="50330"/>
                </a:lnTo>
                <a:lnTo>
                  <a:pt x="40463" y="69720"/>
                </a:lnTo>
                <a:lnTo>
                  <a:pt x="31781" y="85621"/>
                </a:lnTo>
                <a:lnTo>
                  <a:pt x="18642" y="96376"/>
                </a:lnTo>
                <a:lnTo>
                  <a:pt x="2133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1" name="object 271"/>
          <p:cNvGrpSpPr/>
          <p:nvPr/>
        </p:nvGrpSpPr>
        <p:grpSpPr>
          <a:xfrm>
            <a:off x="11056823" y="5414684"/>
            <a:ext cx="60960" cy="297815"/>
            <a:chOff x="6002223" y="5414683"/>
            <a:chExt cx="60960" cy="297815"/>
          </a:xfrm>
        </p:grpSpPr>
        <p:sp>
          <p:nvSpPr>
            <p:cNvPr id="272" name="object 272"/>
            <p:cNvSpPr/>
            <p:nvPr/>
          </p:nvSpPr>
          <p:spPr>
            <a:xfrm>
              <a:off x="6017107" y="5609285"/>
              <a:ext cx="43815" cy="100330"/>
            </a:xfrm>
            <a:custGeom>
              <a:avLst/>
              <a:gdLst/>
              <a:ahLst/>
              <a:cxnLst/>
              <a:rect l="l" t="t" r="r" b="b"/>
              <a:pathLst>
                <a:path w="43814" h="100329">
                  <a:moveTo>
                    <a:pt x="0" y="0"/>
                  </a:moveTo>
                  <a:lnTo>
                    <a:pt x="16976" y="4002"/>
                  </a:lnTo>
                  <a:lnTo>
                    <a:pt x="30834" y="14866"/>
                  </a:lnTo>
                  <a:lnTo>
                    <a:pt x="40174" y="30877"/>
                  </a:lnTo>
                  <a:lnTo>
                    <a:pt x="43599" y="50317"/>
                  </a:lnTo>
                  <a:lnTo>
                    <a:pt x="40463" y="69710"/>
                  </a:lnTo>
                  <a:lnTo>
                    <a:pt x="31781" y="85615"/>
                  </a:lnTo>
                  <a:lnTo>
                    <a:pt x="18642" y="96374"/>
                  </a:lnTo>
                  <a:lnTo>
                    <a:pt x="2133" y="10033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004509" y="5416969"/>
              <a:ext cx="635" cy="160655"/>
            </a:xfrm>
            <a:custGeom>
              <a:avLst/>
              <a:gdLst/>
              <a:ahLst/>
              <a:cxnLst/>
              <a:rect l="l" t="t" r="r" b="b"/>
              <a:pathLst>
                <a:path w="635" h="160654">
                  <a:moveTo>
                    <a:pt x="298" y="-2286"/>
                  </a:moveTo>
                  <a:lnTo>
                    <a:pt x="298" y="162687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4" name="object 274"/>
          <p:cNvSpPr/>
          <p:nvPr/>
        </p:nvSpPr>
        <p:spPr>
          <a:xfrm>
            <a:off x="11070831" y="522662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1073612" y="570896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1042841" y="5286959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2" y="4004"/>
                </a:lnTo>
                <a:lnTo>
                  <a:pt x="30835" y="14873"/>
                </a:lnTo>
                <a:lnTo>
                  <a:pt x="40183" y="30887"/>
                </a:lnTo>
                <a:lnTo>
                  <a:pt x="43611" y="50330"/>
                </a:lnTo>
                <a:lnTo>
                  <a:pt x="40475" y="69720"/>
                </a:lnTo>
                <a:lnTo>
                  <a:pt x="31791" y="85621"/>
                </a:lnTo>
                <a:lnTo>
                  <a:pt x="18644" y="96376"/>
                </a:lnTo>
                <a:lnTo>
                  <a:pt x="2120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1042841" y="5609285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2" y="4002"/>
                </a:lnTo>
                <a:lnTo>
                  <a:pt x="30835" y="14866"/>
                </a:lnTo>
                <a:lnTo>
                  <a:pt x="40183" y="30877"/>
                </a:lnTo>
                <a:lnTo>
                  <a:pt x="43611" y="50317"/>
                </a:lnTo>
                <a:lnTo>
                  <a:pt x="40475" y="69710"/>
                </a:lnTo>
                <a:lnTo>
                  <a:pt x="31791" y="85615"/>
                </a:lnTo>
                <a:lnTo>
                  <a:pt x="18644" y="96374"/>
                </a:lnTo>
                <a:lnTo>
                  <a:pt x="2120" y="1003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1045051" y="5387809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46" y="0"/>
                </a:moveTo>
                <a:lnTo>
                  <a:pt x="29022" y="7576"/>
                </a:lnTo>
                <a:lnTo>
                  <a:pt x="28900" y="15157"/>
                </a:lnTo>
                <a:lnTo>
                  <a:pt x="28780" y="22738"/>
                </a:lnTo>
                <a:lnTo>
                  <a:pt x="28663" y="30314"/>
                </a:lnTo>
                <a:lnTo>
                  <a:pt x="0" y="30314"/>
                </a:lnTo>
                <a:lnTo>
                  <a:pt x="66" y="22738"/>
                </a:lnTo>
                <a:lnTo>
                  <a:pt x="133" y="15157"/>
                </a:lnTo>
                <a:lnTo>
                  <a:pt x="200" y="7576"/>
                </a:lnTo>
                <a:lnTo>
                  <a:pt x="26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1042892" y="5578741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30327"/>
                </a:moveTo>
                <a:lnTo>
                  <a:pt x="29010" y="22745"/>
                </a:lnTo>
                <a:lnTo>
                  <a:pt x="28887" y="15163"/>
                </a:lnTo>
                <a:lnTo>
                  <a:pt x="28767" y="7581"/>
                </a:lnTo>
                <a:lnTo>
                  <a:pt x="28651" y="0"/>
                </a:lnTo>
                <a:lnTo>
                  <a:pt x="0" y="0"/>
                </a:lnTo>
                <a:lnTo>
                  <a:pt x="64" y="7581"/>
                </a:lnTo>
                <a:lnTo>
                  <a:pt x="126" y="15163"/>
                </a:lnTo>
                <a:lnTo>
                  <a:pt x="189" y="22745"/>
                </a:lnTo>
                <a:lnTo>
                  <a:pt x="253" y="3032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1041913" y="5225885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1045736" y="571070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1126318" y="5286959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80" y="4001"/>
                </a:lnTo>
                <a:lnTo>
                  <a:pt x="30846" y="14863"/>
                </a:lnTo>
                <a:lnTo>
                  <a:pt x="40196" y="30877"/>
                </a:lnTo>
                <a:lnTo>
                  <a:pt x="43624" y="50330"/>
                </a:lnTo>
                <a:lnTo>
                  <a:pt x="40486" y="69720"/>
                </a:lnTo>
                <a:lnTo>
                  <a:pt x="31800" y="85621"/>
                </a:lnTo>
                <a:lnTo>
                  <a:pt x="18657" y="96376"/>
                </a:lnTo>
                <a:lnTo>
                  <a:pt x="2146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3" name="object 283"/>
          <p:cNvGrpSpPr/>
          <p:nvPr/>
        </p:nvGrpSpPr>
        <p:grpSpPr>
          <a:xfrm>
            <a:off x="11111442" y="5414671"/>
            <a:ext cx="60960" cy="297815"/>
            <a:chOff x="6056842" y="5414670"/>
            <a:chExt cx="60960" cy="297815"/>
          </a:xfrm>
        </p:grpSpPr>
        <p:sp>
          <p:nvSpPr>
            <p:cNvPr id="284" name="object 284"/>
            <p:cNvSpPr/>
            <p:nvPr/>
          </p:nvSpPr>
          <p:spPr>
            <a:xfrm>
              <a:off x="6071717" y="5609285"/>
              <a:ext cx="43815" cy="100330"/>
            </a:xfrm>
            <a:custGeom>
              <a:avLst/>
              <a:gdLst/>
              <a:ahLst/>
              <a:cxnLst/>
              <a:rect l="l" t="t" r="r" b="b"/>
              <a:pathLst>
                <a:path w="43814" h="100329">
                  <a:moveTo>
                    <a:pt x="0" y="0"/>
                  </a:moveTo>
                  <a:lnTo>
                    <a:pt x="16980" y="4002"/>
                  </a:lnTo>
                  <a:lnTo>
                    <a:pt x="30846" y="14866"/>
                  </a:lnTo>
                  <a:lnTo>
                    <a:pt x="40196" y="30877"/>
                  </a:lnTo>
                  <a:lnTo>
                    <a:pt x="43624" y="50317"/>
                  </a:lnTo>
                  <a:lnTo>
                    <a:pt x="40486" y="69710"/>
                  </a:lnTo>
                  <a:lnTo>
                    <a:pt x="31800" y="85615"/>
                  </a:lnTo>
                  <a:lnTo>
                    <a:pt x="18657" y="96374"/>
                  </a:lnTo>
                  <a:lnTo>
                    <a:pt x="2146" y="10033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059128" y="5416956"/>
              <a:ext cx="635" cy="160655"/>
            </a:xfrm>
            <a:custGeom>
              <a:avLst/>
              <a:gdLst/>
              <a:ahLst/>
              <a:cxnLst/>
              <a:rect l="l" t="t" r="r" b="b"/>
              <a:pathLst>
                <a:path w="635" h="160654">
                  <a:moveTo>
                    <a:pt x="301" y="-2286"/>
                  </a:moveTo>
                  <a:lnTo>
                    <a:pt x="301" y="162699"/>
                  </a:lnTo>
                </a:path>
              </a:pathLst>
            </a:custGeom>
            <a:ln w="5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6" name="object 286"/>
          <p:cNvSpPr/>
          <p:nvPr/>
        </p:nvSpPr>
        <p:spPr>
          <a:xfrm>
            <a:off x="11125453" y="5226622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1128222" y="570896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3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1097451" y="5286959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6" y="4001"/>
                </a:lnTo>
                <a:lnTo>
                  <a:pt x="30834" y="14863"/>
                </a:lnTo>
                <a:lnTo>
                  <a:pt x="40174" y="30877"/>
                </a:lnTo>
                <a:lnTo>
                  <a:pt x="43599" y="50330"/>
                </a:lnTo>
                <a:lnTo>
                  <a:pt x="40465" y="69720"/>
                </a:lnTo>
                <a:lnTo>
                  <a:pt x="31788" y="85621"/>
                </a:lnTo>
                <a:lnTo>
                  <a:pt x="18653" y="96376"/>
                </a:lnTo>
                <a:lnTo>
                  <a:pt x="2146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1097451" y="5609285"/>
            <a:ext cx="43815" cy="100330"/>
          </a:xfrm>
          <a:custGeom>
            <a:avLst/>
            <a:gdLst/>
            <a:ahLst/>
            <a:cxnLst/>
            <a:rect l="l" t="t" r="r" b="b"/>
            <a:pathLst>
              <a:path w="43814" h="100329">
                <a:moveTo>
                  <a:pt x="0" y="0"/>
                </a:moveTo>
                <a:lnTo>
                  <a:pt x="16976" y="4002"/>
                </a:lnTo>
                <a:lnTo>
                  <a:pt x="30834" y="14866"/>
                </a:lnTo>
                <a:lnTo>
                  <a:pt x="40174" y="30877"/>
                </a:lnTo>
                <a:lnTo>
                  <a:pt x="43599" y="50317"/>
                </a:lnTo>
                <a:lnTo>
                  <a:pt x="40465" y="69710"/>
                </a:lnTo>
                <a:lnTo>
                  <a:pt x="31788" y="85615"/>
                </a:lnTo>
                <a:lnTo>
                  <a:pt x="18653" y="96374"/>
                </a:lnTo>
                <a:lnTo>
                  <a:pt x="2146" y="10033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1099673" y="5387809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21" y="0"/>
                </a:moveTo>
                <a:lnTo>
                  <a:pt x="28651" y="30314"/>
                </a:lnTo>
                <a:lnTo>
                  <a:pt x="0" y="30314"/>
                </a:lnTo>
                <a:lnTo>
                  <a:pt x="26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1097515" y="5578741"/>
            <a:ext cx="29209" cy="30480"/>
          </a:xfrm>
          <a:custGeom>
            <a:avLst/>
            <a:gdLst/>
            <a:ahLst/>
            <a:cxnLst/>
            <a:rect l="l" t="t" r="r" b="b"/>
            <a:pathLst>
              <a:path w="29210" h="30479">
                <a:moveTo>
                  <a:pt x="29133" y="30327"/>
                </a:moveTo>
                <a:lnTo>
                  <a:pt x="28638" y="0"/>
                </a:lnTo>
                <a:lnTo>
                  <a:pt x="0" y="0"/>
                </a:lnTo>
                <a:lnTo>
                  <a:pt x="253" y="3032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1096523" y="5225885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1100358" y="5710708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60147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4" name="object 294"/>
          <p:cNvGrpSpPr/>
          <p:nvPr/>
        </p:nvGrpSpPr>
        <p:grpSpPr>
          <a:xfrm>
            <a:off x="11049737" y="5552555"/>
            <a:ext cx="18415" cy="18415"/>
            <a:chOff x="5995136" y="5552554"/>
            <a:chExt cx="18415" cy="18415"/>
          </a:xfrm>
        </p:grpSpPr>
        <p:sp>
          <p:nvSpPr>
            <p:cNvPr id="295" name="object 295"/>
            <p:cNvSpPr/>
            <p:nvPr/>
          </p:nvSpPr>
          <p:spPr>
            <a:xfrm>
              <a:off x="5997422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29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42"/>
                  </a:lnTo>
                  <a:lnTo>
                    <a:pt x="3073" y="13728"/>
                  </a:lnTo>
                  <a:lnTo>
                    <a:pt x="10629" y="13728"/>
                  </a:lnTo>
                  <a:lnTo>
                    <a:pt x="13715" y="10642"/>
                  </a:lnTo>
                  <a:lnTo>
                    <a:pt x="13715" y="6870"/>
                  </a:lnTo>
                  <a:lnTo>
                    <a:pt x="13715" y="3073"/>
                  </a:lnTo>
                  <a:lnTo>
                    <a:pt x="106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997422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5" y="6870"/>
                  </a:moveTo>
                  <a:lnTo>
                    <a:pt x="13715" y="10642"/>
                  </a:lnTo>
                  <a:lnTo>
                    <a:pt x="10629" y="13728"/>
                  </a:lnTo>
                  <a:lnTo>
                    <a:pt x="6858" y="13728"/>
                  </a:lnTo>
                  <a:lnTo>
                    <a:pt x="3073" y="13728"/>
                  </a:lnTo>
                  <a:lnTo>
                    <a:pt x="0" y="10642"/>
                  </a:lnTo>
                  <a:lnTo>
                    <a:pt x="0" y="6870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58" y="0"/>
                  </a:lnTo>
                  <a:lnTo>
                    <a:pt x="10629" y="0"/>
                  </a:lnTo>
                  <a:lnTo>
                    <a:pt x="13715" y="3073"/>
                  </a:lnTo>
                  <a:lnTo>
                    <a:pt x="13715" y="68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7" name="object 297"/>
          <p:cNvGrpSpPr/>
          <p:nvPr/>
        </p:nvGrpSpPr>
        <p:grpSpPr>
          <a:xfrm>
            <a:off x="11166603" y="5552555"/>
            <a:ext cx="18415" cy="18415"/>
            <a:chOff x="6112002" y="5552554"/>
            <a:chExt cx="18415" cy="18415"/>
          </a:xfrm>
        </p:grpSpPr>
        <p:sp>
          <p:nvSpPr>
            <p:cNvPr id="298" name="object 298"/>
            <p:cNvSpPr/>
            <p:nvPr/>
          </p:nvSpPr>
          <p:spPr>
            <a:xfrm>
              <a:off x="6114288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42"/>
                  </a:lnTo>
                  <a:lnTo>
                    <a:pt x="3073" y="13728"/>
                  </a:lnTo>
                  <a:lnTo>
                    <a:pt x="10655" y="13728"/>
                  </a:lnTo>
                  <a:lnTo>
                    <a:pt x="13728" y="10642"/>
                  </a:lnTo>
                  <a:lnTo>
                    <a:pt x="13728" y="6870"/>
                  </a:lnTo>
                  <a:lnTo>
                    <a:pt x="13728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114288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28" y="6870"/>
                  </a:moveTo>
                  <a:lnTo>
                    <a:pt x="13728" y="10642"/>
                  </a:lnTo>
                  <a:lnTo>
                    <a:pt x="10655" y="13728"/>
                  </a:lnTo>
                  <a:lnTo>
                    <a:pt x="6870" y="13728"/>
                  </a:lnTo>
                  <a:lnTo>
                    <a:pt x="3073" y="13728"/>
                  </a:lnTo>
                  <a:lnTo>
                    <a:pt x="0" y="10642"/>
                  </a:lnTo>
                  <a:lnTo>
                    <a:pt x="0" y="6870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70" y="0"/>
                  </a:lnTo>
                  <a:lnTo>
                    <a:pt x="10655" y="0"/>
                  </a:lnTo>
                  <a:lnTo>
                    <a:pt x="13728" y="3073"/>
                  </a:lnTo>
                  <a:lnTo>
                    <a:pt x="13728" y="68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0" name="object 300"/>
          <p:cNvGrpSpPr/>
          <p:nvPr/>
        </p:nvGrpSpPr>
        <p:grpSpPr>
          <a:xfrm>
            <a:off x="11273016" y="5552555"/>
            <a:ext cx="18415" cy="18415"/>
            <a:chOff x="6218415" y="5552554"/>
            <a:chExt cx="18415" cy="18415"/>
          </a:xfrm>
        </p:grpSpPr>
        <p:sp>
          <p:nvSpPr>
            <p:cNvPr id="301" name="object 301"/>
            <p:cNvSpPr/>
            <p:nvPr/>
          </p:nvSpPr>
          <p:spPr>
            <a:xfrm>
              <a:off x="6220701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73" y="0"/>
                  </a:lnTo>
                  <a:lnTo>
                    <a:pt x="0" y="3073"/>
                  </a:lnTo>
                  <a:lnTo>
                    <a:pt x="0" y="10642"/>
                  </a:lnTo>
                  <a:lnTo>
                    <a:pt x="3073" y="13728"/>
                  </a:lnTo>
                  <a:lnTo>
                    <a:pt x="10642" y="13728"/>
                  </a:lnTo>
                  <a:lnTo>
                    <a:pt x="13715" y="10642"/>
                  </a:lnTo>
                  <a:lnTo>
                    <a:pt x="13715" y="6870"/>
                  </a:lnTo>
                  <a:lnTo>
                    <a:pt x="13715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220701" y="555484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5" y="6870"/>
                  </a:moveTo>
                  <a:lnTo>
                    <a:pt x="13715" y="10642"/>
                  </a:lnTo>
                  <a:lnTo>
                    <a:pt x="10642" y="13728"/>
                  </a:lnTo>
                  <a:lnTo>
                    <a:pt x="6857" y="13728"/>
                  </a:lnTo>
                  <a:lnTo>
                    <a:pt x="3073" y="13728"/>
                  </a:lnTo>
                  <a:lnTo>
                    <a:pt x="0" y="10642"/>
                  </a:lnTo>
                  <a:lnTo>
                    <a:pt x="0" y="6870"/>
                  </a:lnTo>
                  <a:lnTo>
                    <a:pt x="0" y="3073"/>
                  </a:lnTo>
                  <a:lnTo>
                    <a:pt x="3073" y="0"/>
                  </a:lnTo>
                  <a:lnTo>
                    <a:pt x="6857" y="0"/>
                  </a:lnTo>
                  <a:lnTo>
                    <a:pt x="10642" y="0"/>
                  </a:lnTo>
                  <a:lnTo>
                    <a:pt x="13715" y="3073"/>
                  </a:lnTo>
                  <a:lnTo>
                    <a:pt x="13715" y="68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3" name="object 303"/>
          <p:cNvGrpSpPr/>
          <p:nvPr/>
        </p:nvGrpSpPr>
        <p:grpSpPr>
          <a:xfrm>
            <a:off x="10885742" y="5430508"/>
            <a:ext cx="18415" cy="18415"/>
            <a:chOff x="5831141" y="5430507"/>
            <a:chExt cx="18415" cy="18415"/>
          </a:xfrm>
        </p:grpSpPr>
        <p:sp>
          <p:nvSpPr>
            <p:cNvPr id="304" name="object 304"/>
            <p:cNvSpPr/>
            <p:nvPr/>
          </p:nvSpPr>
          <p:spPr>
            <a:xfrm>
              <a:off x="5833427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55" y="0"/>
                  </a:moveTo>
                  <a:lnTo>
                    <a:pt x="3098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98" y="13728"/>
                  </a:lnTo>
                  <a:lnTo>
                    <a:pt x="10655" y="13728"/>
                  </a:lnTo>
                  <a:lnTo>
                    <a:pt x="13741" y="10655"/>
                  </a:lnTo>
                  <a:lnTo>
                    <a:pt x="13741" y="6858"/>
                  </a:lnTo>
                  <a:lnTo>
                    <a:pt x="13741" y="3073"/>
                  </a:lnTo>
                  <a:lnTo>
                    <a:pt x="106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5833427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41" y="6858"/>
                  </a:moveTo>
                  <a:lnTo>
                    <a:pt x="13741" y="10655"/>
                  </a:lnTo>
                  <a:lnTo>
                    <a:pt x="10655" y="13728"/>
                  </a:lnTo>
                  <a:lnTo>
                    <a:pt x="6870" y="13728"/>
                  </a:lnTo>
                  <a:lnTo>
                    <a:pt x="3098" y="13728"/>
                  </a:lnTo>
                  <a:lnTo>
                    <a:pt x="0" y="10655"/>
                  </a:lnTo>
                  <a:lnTo>
                    <a:pt x="0" y="6858"/>
                  </a:lnTo>
                  <a:lnTo>
                    <a:pt x="0" y="3073"/>
                  </a:lnTo>
                  <a:lnTo>
                    <a:pt x="3098" y="0"/>
                  </a:lnTo>
                  <a:lnTo>
                    <a:pt x="6870" y="0"/>
                  </a:lnTo>
                  <a:lnTo>
                    <a:pt x="10655" y="0"/>
                  </a:lnTo>
                  <a:lnTo>
                    <a:pt x="13741" y="3073"/>
                  </a:lnTo>
                  <a:lnTo>
                    <a:pt x="13741" y="68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6" name="object 306"/>
          <p:cNvGrpSpPr/>
          <p:nvPr/>
        </p:nvGrpSpPr>
        <p:grpSpPr>
          <a:xfrm>
            <a:off x="10995660" y="5430508"/>
            <a:ext cx="18415" cy="18415"/>
            <a:chOff x="5941059" y="5430507"/>
            <a:chExt cx="18415" cy="18415"/>
          </a:xfrm>
        </p:grpSpPr>
        <p:sp>
          <p:nvSpPr>
            <p:cNvPr id="307" name="object 307"/>
            <p:cNvSpPr/>
            <p:nvPr/>
          </p:nvSpPr>
          <p:spPr>
            <a:xfrm>
              <a:off x="5943345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60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60" y="13728"/>
                  </a:lnTo>
                  <a:lnTo>
                    <a:pt x="10642" y="13728"/>
                  </a:lnTo>
                  <a:lnTo>
                    <a:pt x="13715" y="10655"/>
                  </a:lnTo>
                  <a:lnTo>
                    <a:pt x="13715" y="6858"/>
                  </a:lnTo>
                  <a:lnTo>
                    <a:pt x="13715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5943345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5" y="6858"/>
                  </a:moveTo>
                  <a:lnTo>
                    <a:pt x="13715" y="10655"/>
                  </a:lnTo>
                  <a:lnTo>
                    <a:pt x="10642" y="13728"/>
                  </a:lnTo>
                  <a:lnTo>
                    <a:pt x="6857" y="13728"/>
                  </a:lnTo>
                  <a:lnTo>
                    <a:pt x="3060" y="13728"/>
                  </a:lnTo>
                  <a:lnTo>
                    <a:pt x="0" y="10655"/>
                  </a:lnTo>
                  <a:lnTo>
                    <a:pt x="0" y="6858"/>
                  </a:lnTo>
                  <a:lnTo>
                    <a:pt x="0" y="3073"/>
                  </a:lnTo>
                  <a:lnTo>
                    <a:pt x="3060" y="0"/>
                  </a:lnTo>
                  <a:lnTo>
                    <a:pt x="6857" y="0"/>
                  </a:lnTo>
                  <a:lnTo>
                    <a:pt x="10642" y="0"/>
                  </a:lnTo>
                  <a:lnTo>
                    <a:pt x="13715" y="3073"/>
                  </a:lnTo>
                  <a:lnTo>
                    <a:pt x="13715" y="68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9" name="object 309"/>
          <p:cNvGrpSpPr/>
          <p:nvPr/>
        </p:nvGrpSpPr>
        <p:grpSpPr>
          <a:xfrm>
            <a:off x="11103801" y="5430508"/>
            <a:ext cx="18415" cy="18415"/>
            <a:chOff x="6049200" y="5430507"/>
            <a:chExt cx="18415" cy="18415"/>
          </a:xfrm>
        </p:grpSpPr>
        <p:sp>
          <p:nvSpPr>
            <p:cNvPr id="310" name="object 310"/>
            <p:cNvSpPr/>
            <p:nvPr/>
          </p:nvSpPr>
          <p:spPr>
            <a:xfrm>
              <a:off x="6051486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642" y="0"/>
                  </a:moveTo>
                  <a:lnTo>
                    <a:pt x="3086" y="0"/>
                  </a:lnTo>
                  <a:lnTo>
                    <a:pt x="0" y="3073"/>
                  </a:lnTo>
                  <a:lnTo>
                    <a:pt x="0" y="10655"/>
                  </a:lnTo>
                  <a:lnTo>
                    <a:pt x="3086" y="13728"/>
                  </a:lnTo>
                  <a:lnTo>
                    <a:pt x="10642" y="13728"/>
                  </a:lnTo>
                  <a:lnTo>
                    <a:pt x="13715" y="10655"/>
                  </a:lnTo>
                  <a:lnTo>
                    <a:pt x="13715" y="6858"/>
                  </a:lnTo>
                  <a:lnTo>
                    <a:pt x="13715" y="3073"/>
                  </a:lnTo>
                  <a:lnTo>
                    <a:pt x="106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051486" y="543279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15" y="6858"/>
                  </a:moveTo>
                  <a:lnTo>
                    <a:pt x="13715" y="10655"/>
                  </a:lnTo>
                  <a:lnTo>
                    <a:pt x="10642" y="13728"/>
                  </a:lnTo>
                  <a:lnTo>
                    <a:pt x="6858" y="13728"/>
                  </a:lnTo>
                  <a:lnTo>
                    <a:pt x="3086" y="13728"/>
                  </a:lnTo>
                  <a:lnTo>
                    <a:pt x="0" y="10655"/>
                  </a:lnTo>
                  <a:lnTo>
                    <a:pt x="0" y="6858"/>
                  </a:lnTo>
                  <a:lnTo>
                    <a:pt x="0" y="3073"/>
                  </a:lnTo>
                  <a:lnTo>
                    <a:pt x="3086" y="0"/>
                  </a:lnTo>
                  <a:lnTo>
                    <a:pt x="6858" y="0"/>
                  </a:lnTo>
                  <a:lnTo>
                    <a:pt x="10642" y="0"/>
                  </a:lnTo>
                  <a:lnTo>
                    <a:pt x="13715" y="3073"/>
                  </a:lnTo>
                  <a:lnTo>
                    <a:pt x="13715" y="68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2" name="object 312"/>
          <p:cNvSpPr/>
          <p:nvPr/>
        </p:nvSpPr>
        <p:spPr>
          <a:xfrm>
            <a:off x="11221224" y="5432793"/>
            <a:ext cx="13970" cy="13970"/>
          </a:xfrm>
          <a:custGeom>
            <a:avLst/>
            <a:gdLst/>
            <a:ahLst/>
            <a:cxnLst/>
            <a:rect l="l" t="t" r="r" b="b"/>
            <a:pathLst>
              <a:path w="13970" h="13970">
                <a:moveTo>
                  <a:pt x="10642" y="0"/>
                </a:moveTo>
                <a:lnTo>
                  <a:pt x="3060" y="0"/>
                </a:lnTo>
                <a:lnTo>
                  <a:pt x="0" y="3073"/>
                </a:lnTo>
                <a:lnTo>
                  <a:pt x="0" y="10655"/>
                </a:lnTo>
                <a:lnTo>
                  <a:pt x="3060" y="13728"/>
                </a:lnTo>
                <a:lnTo>
                  <a:pt x="10642" y="13728"/>
                </a:lnTo>
                <a:lnTo>
                  <a:pt x="13716" y="10655"/>
                </a:lnTo>
                <a:lnTo>
                  <a:pt x="13716" y="6858"/>
                </a:lnTo>
                <a:lnTo>
                  <a:pt x="13716" y="3073"/>
                </a:lnTo>
                <a:lnTo>
                  <a:pt x="1064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1588750" y="5091011"/>
            <a:ext cx="321310" cy="727075"/>
          </a:xfrm>
          <a:custGeom>
            <a:avLst/>
            <a:gdLst/>
            <a:ahLst/>
            <a:cxnLst/>
            <a:rect l="l" t="t" r="r" b="b"/>
            <a:pathLst>
              <a:path w="321309" h="727075">
                <a:moveTo>
                  <a:pt x="321005" y="58305"/>
                </a:moveTo>
                <a:lnTo>
                  <a:pt x="0" y="58305"/>
                </a:lnTo>
                <a:lnTo>
                  <a:pt x="0" y="0"/>
                </a:lnTo>
                <a:lnTo>
                  <a:pt x="321005" y="0"/>
                </a:lnTo>
                <a:lnTo>
                  <a:pt x="321005" y="58305"/>
                </a:lnTo>
                <a:close/>
              </a:path>
              <a:path w="321309" h="727075">
                <a:moveTo>
                  <a:pt x="154927" y="58051"/>
                </a:moveTo>
                <a:lnTo>
                  <a:pt x="154927" y="72660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0867923" y="6046966"/>
            <a:ext cx="1209040" cy="12065"/>
          </a:xfrm>
          <a:custGeom>
            <a:avLst/>
            <a:gdLst/>
            <a:ahLst/>
            <a:cxnLst/>
            <a:rect l="l" t="t" r="r" b="b"/>
            <a:pathLst>
              <a:path w="1209040" h="12064">
                <a:moveTo>
                  <a:pt x="0" y="0"/>
                </a:moveTo>
                <a:lnTo>
                  <a:pt x="1208913" y="11658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 txBox="1"/>
          <p:nvPr/>
        </p:nvSpPr>
        <p:spPr>
          <a:xfrm>
            <a:off x="5761900" y="519834"/>
            <a:ext cx="16783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derivación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6" name="object 316"/>
          <p:cNvSpPr txBox="1"/>
          <p:nvPr/>
        </p:nvSpPr>
        <p:spPr>
          <a:xfrm>
            <a:off x="7957729" y="570634"/>
            <a:ext cx="3775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Los.interruptores.de.circuito.de.derivación.se.enchufan.directamente.en.la.conexión.del.centro.de.carga.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600">
              <a:latin typeface="Microsoft Sans Serif"/>
              <a:cs typeface="Microsoft Sans Serif"/>
            </a:endParaRPr>
          </a:p>
          <a:p>
            <a:pPr marL="12700"/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alimente.las.barras.bus.como.se.muestra.en.la.siguiente.ilustración.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17" name="object 317"/>
          <p:cNvSpPr txBox="1"/>
          <p:nvPr/>
        </p:nvSpPr>
        <p:spPr>
          <a:xfrm>
            <a:off x="5761900" y="3801109"/>
            <a:ext cx="4527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Etiqueta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7957672" y="3737609"/>
            <a:ext cx="47961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etiqueta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.identifica.el.número.de.catálogo.del.centro.de.carga,.la.caja.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tipo,.voltaje.de.servicio.y.amperaje..Información.adicional.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en.la.etiqueta.identifica.los.tipos.de.disyuntores.que.pueden.usarse.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con.el.centro.de.carga,.las.clasificaciones.de.corriente.de.cortocircuito.y.el.cableado.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8197351" y="5011003"/>
            <a:ext cx="65468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6416116" y="5040900"/>
            <a:ext cx="166116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959485" algn="l"/>
              </a:tabLst>
            </a:pPr>
            <a:r>
              <a:rPr sz="4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40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Centro</a:t>
            </a:r>
            <a:r>
              <a:rPr sz="400" u="sng" spc="-2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de</a:t>
            </a:r>
            <a:r>
              <a:rPr sz="400" u="sng" spc="-2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carga</a:t>
            </a:r>
            <a:r>
              <a:rPr sz="400" u="sng" spc="-2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400" u="sng" spc="2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interior</a:t>
            </a:r>
            <a:r>
              <a:rPr sz="400" u="sng" spc="-4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21" name="object 321"/>
          <p:cNvSpPr txBox="1"/>
          <p:nvPr/>
        </p:nvSpPr>
        <p:spPr>
          <a:xfrm>
            <a:off x="11420725" y="5008033"/>
            <a:ext cx="16764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EQPT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322" name="object 322"/>
          <p:cNvSpPr txBox="1"/>
          <p:nvPr/>
        </p:nvSpPr>
        <p:spPr>
          <a:xfrm>
            <a:off x="11674293" y="5087761"/>
            <a:ext cx="1524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23" name="object 323"/>
          <p:cNvSpPr txBox="1"/>
          <p:nvPr/>
        </p:nvSpPr>
        <p:spPr>
          <a:xfrm>
            <a:off x="7302728" y="5126476"/>
            <a:ext cx="13208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0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6417096" y="5127726"/>
            <a:ext cx="378460" cy="2190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>
              <a:spcBef>
                <a:spcPts val="200"/>
              </a:spcBef>
            </a:pP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Numero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catalogo</a:t>
            </a:r>
            <a:endParaRPr sz="250">
              <a:latin typeface="Microsoft Sans Serif"/>
              <a:cs typeface="Microsoft Sans Serif"/>
            </a:endParaRPr>
          </a:p>
          <a:p>
            <a:pPr marR="5080">
              <a:spcBef>
                <a:spcPts val="165"/>
              </a:spcBef>
            </a:pP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P3040B1200CU  P3040L1200CU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7834246" y="5116557"/>
            <a:ext cx="193675" cy="16543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>
              <a:spcBef>
                <a:spcPts val="170"/>
              </a:spcBef>
            </a:pP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endParaRPr sz="400">
              <a:latin typeface="Microsoft Sans Serif"/>
              <a:cs typeface="Microsoft Sans Serif"/>
            </a:endParaRPr>
          </a:p>
          <a:p>
            <a:pPr marL="16510">
              <a:spcBef>
                <a:spcPts val="85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8453561" y="5294297"/>
            <a:ext cx="25844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327" name="object 327"/>
          <p:cNvSpPr txBox="1"/>
          <p:nvPr/>
        </p:nvSpPr>
        <p:spPr>
          <a:xfrm>
            <a:off x="9025125" y="5275248"/>
            <a:ext cx="134556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  <a:tabLst>
                <a:tab pos="1001394" algn="l"/>
              </a:tabLst>
            </a:pP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Alimentador,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</a:t>
            </a:r>
            <a:r>
              <a:rPr sz="2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25" spc="7" baseline="7936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</a:t>
            </a:r>
            <a:r>
              <a:rPr sz="525" spc="-7" baseline="7936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25" spc="15" baseline="7936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525" baseline="7936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375" spc="7" baseline="11111" dirty="0">
                <a:solidFill>
                  <a:srgbClr val="171514"/>
                </a:solidFill>
                <a:latin typeface="Microsoft Sans Serif"/>
                <a:cs typeface="Microsoft Sans Serif"/>
              </a:rPr>
              <a:t>Rompedor</a:t>
            </a:r>
            <a:r>
              <a:rPr sz="375" spc="-7" baseline="11111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75" spc="7" baseline="11111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75" spc="-7" baseline="11111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75" spc="7" baseline="11111" dirty="0">
                <a:solidFill>
                  <a:srgbClr val="171514"/>
                </a:solidFill>
                <a:latin typeface="Microsoft Sans Serif"/>
                <a:cs typeface="Microsoft Sans Serif"/>
              </a:rPr>
              <a:t>ramas</a:t>
            </a:r>
            <a:endParaRPr sz="375" baseline="11111">
              <a:latin typeface="Microsoft Sans Serif"/>
              <a:cs typeface="Microsoft Sans Serif"/>
            </a:endParaRPr>
          </a:p>
        </p:txBody>
      </p:sp>
      <p:sp>
        <p:nvSpPr>
          <p:cNvPr id="328" name="object 328"/>
          <p:cNvSpPr txBox="1"/>
          <p:nvPr/>
        </p:nvSpPr>
        <p:spPr>
          <a:xfrm>
            <a:off x="6418479" y="5533341"/>
            <a:ext cx="1278890" cy="42100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150">
              <a:latin typeface="Times New Roman"/>
              <a:cs typeface="Times New Roman"/>
            </a:endParaRPr>
          </a:p>
          <a:p>
            <a:pPr marL="4445"/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Calificaciones</a:t>
            </a:r>
            <a:endParaRPr sz="200">
              <a:latin typeface="Microsoft Sans Serif"/>
              <a:cs typeface="Microsoft Sans Serif"/>
            </a:endParaRPr>
          </a:p>
          <a:p>
            <a:pPr marL="4445">
              <a:spcBef>
                <a:spcPts val="135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200A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200A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UTILIZA.</a:t>
            </a:r>
            <a:endParaRPr sz="250">
              <a:latin typeface="Microsoft Sans Serif"/>
              <a:cs typeface="Microsoft Sans Serif"/>
            </a:endParaRPr>
          </a:p>
          <a:p>
            <a:pPr marL="4445">
              <a:spcBef>
                <a:spcPts val="130"/>
              </a:spcBef>
            </a:pP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120/240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-,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HZ,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1Ø3W</a:t>
            </a:r>
            <a:endParaRPr sz="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3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200">
              <a:latin typeface="Microsoft Sans Serif"/>
              <a:cs typeface="Microsoft Sans Serif"/>
            </a:endParaRPr>
          </a:p>
          <a:p>
            <a:pPr marR="5080">
              <a:lnSpc>
                <a:spcPct val="131800"/>
              </a:lnSpc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APTO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EQUIPO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CUANDO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3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PRINCIPAL.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29" name="object 329"/>
          <p:cNvSpPr txBox="1"/>
          <p:nvPr/>
        </p:nvSpPr>
        <p:spPr>
          <a:xfrm>
            <a:off x="11674293" y="5813695"/>
            <a:ext cx="1524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11390757" y="5900153"/>
            <a:ext cx="234950" cy="46808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29845">
              <a:spcBef>
                <a:spcPts val="125"/>
              </a:spcBef>
            </a:pP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EQPT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331" name="object 331"/>
          <p:cNvSpPr txBox="1"/>
          <p:nvPr/>
        </p:nvSpPr>
        <p:spPr>
          <a:xfrm>
            <a:off x="11420726" y="6232443"/>
            <a:ext cx="405765" cy="143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EQPT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 marL="253365">
              <a:spcBef>
                <a:spcPts val="160"/>
              </a:spcBef>
            </a:pP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9592777" y="6634983"/>
            <a:ext cx="86677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USE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ALAMBRE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COBRE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 O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ALUMINIO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60°/75°C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11674293" y="7038119"/>
            <a:ext cx="1524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11390757" y="7124560"/>
            <a:ext cx="234950" cy="46808"/>
          </a:xfrm>
          <a:prstGeom prst="rect">
            <a:avLst/>
          </a:prstGeom>
          <a:ln w="3175">
            <a:solidFill>
              <a:srgbClr val="231F20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29845">
              <a:spcBef>
                <a:spcPts val="125"/>
              </a:spcBef>
            </a:pP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EQPT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335" name="object 335"/>
          <p:cNvSpPr txBox="1"/>
          <p:nvPr/>
        </p:nvSpPr>
        <p:spPr>
          <a:xfrm>
            <a:off x="12044643" y="6868649"/>
            <a:ext cx="76944" cy="181610"/>
          </a:xfrm>
          <a:prstGeom prst="rect">
            <a:avLst/>
          </a:prstGeom>
        </p:spPr>
        <p:txBody>
          <a:bodyPr vert="vert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endParaRPr sz="150">
              <a:latin typeface="Microsoft Sans Serif"/>
              <a:cs typeface="Microsoft Sans Serif"/>
            </a:endParaRPr>
          </a:p>
          <a:p>
            <a:pPr marL="12700">
              <a:spcBef>
                <a:spcPts val="35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REQUERIDO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336" name="object 336"/>
          <p:cNvSpPr txBox="1"/>
          <p:nvPr/>
        </p:nvSpPr>
        <p:spPr>
          <a:xfrm>
            <a:off x="11974005" y="5447027"/>
            <a:ext cx="46166" cy="79375"/>
          </a:xfrm>
          <a:prstGeom prst="rect">
            <a:avLst/>
          </a:prstGeom>
        </p:spPr>
        <p:txBody>
          <a:bodyPr vert="vert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37" name="object 337"/>
          <p:cNvSpPr txBox="1"/>
          <p:nvPr/>
        </p:nvSpPr>
        <p:spPr>
          <a:xfrm>
            <a:off x="11986791" y="5818799"/>
            <a:ext cx="23083" cy="74295"/>
          </a:xfrm>
          <a:prstGeom prst="rect">
            <a:avLst/>
          </a:prstGeom>
        </p:spPr>
        <p:txBody>
          <a:bodyPr vert="vert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11986802" y="6317293"/>
            <a:ext cx="23083" cy="74295"/>
          </a:xfrm>
          <a:prstGeom prst="rect">
            <a:avLst/>
          </a:prstGeom>
        </p:spPr>
        <p:txBody>
          <a:bodyPr vert="vert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u="sng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nor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te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11969179" y="6674925"/>
            <a:ext cx="46166" cy="79375"/>
          </a:xfrm>
          <a:prstGeom prst="rect">
            <a:avLst/>
          </a:prstGeom>
        </p:spPr>
        <p:txBody>
          <a:bodyPr vert="vert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11986791" y="7043225"/>
            <a:ext cx="23083" cy="74295"/>
          </a:xfrm>
          <a:prstGeom prst="rect">
            <a:avLst/>
          </a:prstGeom>
        </p:spPr>
        <p:txBody>
          <a:bodyPr vert="vert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41" name="object 341"/>
          <p:cNvSpPr txBox="1"/>
          <p:nvPr/>
        </p:nvSpPr>
        <p:spPr>
          <a:xfrm>
            <a:off x="11940112" y="5411742"/>
            <a:ext cx="53861" cy="53975"/>
          </a:xfrm>
          <a:prstGeom prst="rect">
            <a:avLst/>
          </a:prstGeom>
        </p:spPr>
        <p:txBody>
          <a:bodyPr vert="vert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350" u="sng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11940112" y="5528887"/>
            <a:ext cx="53861" cy="54610"/>
          </a:xfrm>
          <a:prstGeom prst="rect">
            <a:avLst/>
          </a:prstGeom>
        </p:spPr>
        <p:txBody>
          <a:bodyPr vert="vert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350" u="sng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B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11679646" y="5006793"/>
            <a:ext cx="46166" cy="95885"/>
          </a:xfrm>
          <a:prstGeom prst="rect">
            <a:avLst/>
          </a:prstGeom>
        </p:spPr>
        <p:txBody>
          <a:bodyPr vert="vert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GRAMO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44" name="object 344"/>
          <p:cNvSpPr/>
          <p:nvPr/>
        </p:nvSpPr>
        <p:spPr>
          <a:xfrm>
            <a:off x="11688849" y="5019493"/>
            <a:ext cx="0" cy="70485"/>
          </a:xfrm>
          <a:custGeom>
            <a:avLst/>
            <a:gdLst/>
            <a:ahLst/>
            <a:cxnLst/>
            <a:rect l="l" t="t" r="r" b="b"/>
            <a:pathLst>
              <a:path h="70485">
                <a:moveTo>
                  <a:pt x="0" y="0"/>
                </a:moveTo>
                <a:lnTo>
                  <a:pt x="0" y="70046"/>
                </a:lnTo>
              </a:path>
            </a:pathLst>
          </a:custGeom>
          <a:ln w="12700">
            <a:solidFill>
              <a:srgbClr val="1715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 txBox="1"/>
          <p:nvPr/>
        </p:nvSpPr>
        <p:spPr>
          <a:xfrm>
            <a:off x="11679646" y="6231225"/>
            <a:ext cx="46166" cy="95885"/>
          </a:xfrm>
          <a:prstGeom prst="rect">
            <a:avLst/>
          </a:prstGeom>
        </p:spPr>
        <p:txBody>
          <a:bodyPr vert="vert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u="sng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GRAM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54" name="object 354"/>
          <p:cNvSpPr txBox="1"/>
          <p:nvPr/>
        </p:nvSpPr>
        <p:spPr>
          <a:xfrm>
            <a:off x="89729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6" name="object 346"/>
          <p:cNvSpPr txBox="1"/>
          <p:nvPr/>
        </p:nvSpPr>
        <p:spPr>
          <a:xfrm>
            <a:off x="11643383" y="5173660"/>
            <a:ext cx="38472" cy="122555"/>
          </a:xfrm>
          <a:prstGeom prst="rect">
            <a:avLst/>
          </a:prstGeom>
        </p:spPr>
        <p:txBody>
          <a:bodyPr vert="vert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1 </a:t>
            </a:r>
            <a:r>
              <a:rPr sz="2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250">
              <a:latin typeface="Times New Roman"/>
              <a:cs typeface="Times New Roman"/>
            </a:endParaRPr>
          </a:p>
        </p:txBody>
      </p:sp>
      <p:sp>
        <p:nvSpPr>
          <p:cNvPr id="347" name="object 347"/>
          <p:cNvSpPr txBox="1"/>
          <p:nvPr/>
        </p:nvSpPr>
        <p:spPr>
          <a:xfrm>
            <a:off x="11610652" y="5689041"/>
            <a:ext cx="76944" cy="119380"/>
          </a:xfrm>
          <a:prstGeom prst="rect">
            <a:avLst/>
          </a:prstGeom>
        </p:spPr>
        <p:txBody>
          <a:bodyPr vert="vert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      </a:t>
            </a:r>
            <a:r>
              <a:rPr sz="25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" spc="20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48" name="object 348"/>
          <p:cNvSpPr txBox="1"/>
          <p:nvPr/>
        </p:nvSpPr>
        <p:spPr>
          <a:xfrm>
            <a:off x="11643383" y="6398065"/>
            <a:ext cx="38472" cy="122555"/>
          </a:xfrm>
          <a:prstGeom prst="rect">
            <a:avLst/>
          </a:prstGeom>
        </p:spPr>
        <p:txBody>
          <a:bodyPr vert="vert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1 </a:t>
            </a:r>
            <a:r>
              <a:rPr sz="2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250">
              <a:latin typeface="Times New Roman"/>
              <a:cs typeface="Times New Roman"/>
            </a:endParaRPr>
          </a:p>
        </p:txBody>
      </p:sp>
      <p:sp>
        <p:nvSpPr>
          <p:cNvPr id="349" name="object 349"/>
          <p:cNvSpPr txBox="1"/>
          <p:nvPr/>
        </p:nvSpPr>
        <p:spPr>
          <a:xfrm>
            <a:off x="11610652" y="6913460"/>
            <a:ext cx="76944" cy="119380"/>
          </a:xfrm>
          <a:prstGeom prst="rect">
            <a:avLst/>
          </a:prstGeom>
        </p:spPr>
        <p:txBody>
          <a:bodyPr vert="vert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      </a:t>
            </a:r>
            <a:r>
              <a:rPr sz="25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" spc="20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50" name="object 350"/>
          <p:cNvSpPr txBox="1"/>
          <p:nvPr/>
        </p:nvSpPr>
        <p:spPr>
          <a:xfrm>
            <a:off x="10877270" y="5165054"/>
            <a:ext cx="38472" cy="139065"/>
          </a:xfrm>
          <a:prstGeom prst="rect">
            <a:avLst/>
          </a:prstGeom>
        </p:spPr>
        <p:txBody>
          <a:bodyPr vert="vert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39</a:t>
            </a:r>
            <a:r>
              <a:rPr sz="2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250">
              <a:latin typeface="Times New Roman"/>
              <a:cs typeface="Times New Roman"/>
            </a:endParaRPr>
          </a:p>
        </p:txBody>
      </p:sp>
      <p:sp>
        <p:nvSpPr>
          <p:cNvPr id="351" name="object 351"/>
          <p:cNvSpPr txBox="1"/>
          <p:nvPr/>
        </p:nvSpPr>
        <p:spPr>
          <a:xfrm>
            <a:off x="10877270" y="5773343"/>
            <a:ext cx="38472" cy="62230"/>
          </a:xfrm>
          <a:prstGeom prst="rect">
            <a:avLst/>
          </a:prstGeom>
        </p:spPr>
        <p:txBody>
          <a:bodyPr vert="vert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52" name="object 352"/>
          <p:cNvSpPr txBox="1"/>
          <p:nvPr/>
        </p:nvSpPr>
        <p:spPr>
          <a:xfrm>
            <a:off x="10877270" y="6389479"/>
            <a:ext cx="38472" cy="138430"/>
          </a:xfrm>
          <a:prstGeom prst="rect">
            <a:avLst/>
          </a:prstGeom>
        </p:spPr>
        <p:txBody>
          <a:bodyPr vert="vert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39</a:t>
            </a:r>
            <a:r>
              <a:rPr sz="2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250">
              <a:latin typeface="Times New Roman"/>
              <a:cs typeface="Times New Roman"/>
            </a:endParaRPr>
          </a:p>
        </p:txBody>
      </p:sp>
      <p:sp>
        <p:nvSpPr>
          <p:cNvPr id="353" name="object 353"/>
          <p:cNvSpPr txBox="1"/>
          <p:nvPr/>
        </p:nvSpPr>
        <p:spPr>
          <a:xfrm>
            <a:off x="10877270" y="6997758"/>
            <a:ext cx="38472" cy="62230"/>
          </a:xfrm>
          <a:prstGeom prst="rect">
            <a:avLst/>
          </a:prstGeom>
        </p:spPr>
        <p:txBody>
          <a:bodyPr vert="vert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2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98887" y="1604542"/>
            <a:ext cx="3462020" cy="3529329"/>
            <a:chOff x="3044287" y="1604541"/>
            <a:chExt cx="3462020" cy="3529329"/>
          </a:xfrm>
        </p:grpSpPr>
        <p:sp>
          <p:nvSpPr>
            <p:cNvPr id="3" name="object 3"/>
            <p:cNvSpPr/>
            <p:nvPr/>
          </p:nvSpPr>
          <p:spPr>
            <a:xfrm>
              <a:off x="3623157" y="3525062"/>
              <a:ext cx="2645410" cy="1604645"/>
            </a:xfrm>
            <a:custGeom>
              <a:avLst/>
              <a:gdLst/>
              <a:ahLst/>
              <a:cxnLst/>
              <a:rect l="l" t="t" r="r" b="b"/>
              <a:pathLst>
                <a:path w="2645410" h="1604645">
                  <a:moveTo>
                    <a:pt x="1157998" y="0"/>
                  </a:moveTo>
                  <a:lnTo>
                    <a:pt x="0" y="226682"/>
                  </a:lnTo>
                  <a:lnTo>
                    <a:pt x="1190523" y="1604314"/>
                  </a:lnTo>
                  <a:lnTo>
                    <a:pt x="2645143" y="1188059"/>
                  </a:lnTo>
                  <a:lnTo>
                    <a:pt x="115799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23157" y="3525062"/>
              <a:ext cx="2645410" cy="1604645"/>
            </a:xfrm>
            <a:custGeom>
              <a:avLst/>
              <a:gdLst/>
              <a:ahLst/>
              <a:cxnLst/>
              <a:rect l="l" t="t" r="r" b="b"/>
              <a:pathLst>
                <a:path w="2645410" h="1604645">
                  <a:moveTo>
                    <a:pt x="2645143" y="1188059"/>
                  </a:moveTo>
                  <a:lnTo>
                    <a:pt x="1190523" y="1604314"/>
                  </a:lnTo>
                  <a:lnTo>
                    <a:pt x="0" y="226682"/>
                  </a:lnTo>
                  <a:lnTo>
                    <a:pt x="1157998" y="0"/>
                  </a:lnTo>
                  <a:lnTo>
                    <a:pt x="2645143" y="11880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4717" y="2259629"/>
              <a:ext cx="3041388" cy="28740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639743" y="2283269"/>
              <a:ext cx="2616200" cy="1048385"/>
            </a:xfrm>
            <a:custGeom>
              <a:avLst/>
              <a:gdLst/>
              <a:ahLst/>
              <a:cxnLst/>
              <a:rect l="l" t="t" r="r" b="b"/>
              <a:pathLst>
                <a:path w="2616200" h="1048385">
                  <a:moveTo>
                    <a:pt x="1095857" y="0"/>
                  </a:moveTo>
                  <a:lnTo>
                    <a:pt x="0" y="137896"/>
                  </a:lnTo>
                  <a:lnTo>
                    <a:pt x="1231061" y="1048245"/>
                  </a:lnTo>
                  <a:lnTo>
                    <a:pt x="2615831" y="790917"/>
                  </a:lnTo>
                  <a:lnTo>
                    <a:pt x="109585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98493" y="2355138"/>
              <a:ext cx="1396365" cy="836294"/>
            </a:xfrm>
            <a:custGeom>
              <a:avLst/>
              <a:gdLst/>
              <a:ahLst/>
              <a:cxnLst/>
              <a:rect l="l" t="t" r="r" b="b"/>
              <a:pathLst>
                <a:path w="1396364" h="836294">
                  <a:moveTo>
                    <a:pt x="498792" y="317703"/>
                  </a:moveTo>
                  <a:lnTo>
                    <a:pt x="590626" y="374269"/>
                  </a:lnTo>
                  <a:lnTo>
                    <a:pt x="366928" y="408089"/>
                  </a:lnTo>
                  <a:lnTo>
                    <a:pt x="278688" y="350126"/>
                  </a:lnTo>
                </a:path>
                <a:path w="1396364" h="836294">
                  <a:moveTo>
                    <a:pt x="819238" y="388353"/>
                  </a:moveTo>
                  <a:lnTo>
                    <a:pt x="862444" y="413766"/>
                  </a:lnTo>
                  <a:lnTo>
                    <a:pt x="642708" y="447992"/>
                  </a:lnTo>
                  <a:lnTo>
                    <a:pt x="601040" y="421944"/>
                  </a:lnTo>
                </a:path>
                <a:path w="1396364" h="836294">
                  <a:moveTo>
                    <a:pt x="869950" y="418172"/>
                  </a:moveTo>
                  <a:lnTo>
                    <a:pt x="914107" y="444157"/>
                  </a:lnTo>
                  <a:lnTo>
                    <a:pt x="692556" y="479171"/>
                  </a:lnTo>
                  <a:lnTo>
                    <a:pt x="649947" y="452526"/>
                  </a:lnTo>
                </a:path>
                <a:path w="1396364" h="836294">
                  <a:moveTo>
                    <a:pt x="921778" y="448665"/>
                  </a:moveTo>
                  <a:lnTo>
                    <a:pt x="966927" y="475234"/>
                  </a:lnTo>
                  <a:lnTo>
                    <a:pt x="743521" y="511035"/>
                  </a:lnTo>
                  <a:lnTo>
                    <a:pt x="699960" y="483793"/>
                  </a:lnTo>
                </a:path>
                <a:path w="1396364" h="836294">
                  <a:moveTo>
                    <a:pt x="974763" y="479844"/>
                  </a:moveTo>
                  <a:lnTo>
                    <a:pt x="1020940" y="507022"/>
                  </a:lnTo>
                  <a:lnTo>
                    <a:pt x="795680" y="543636"/>
                  </a:lnTo>
                  <a:lnTo>
                    <a:pt x="751090" y="515772"/>
                  </a:lnTo>
                </a:path>
                <a:path w="1396364" h="836294">
                  <a:moveTo>
                    <a:pt x="1028979" y="511733"/>
                  </a:moveTo>
                  <a:lnTo>
                    <a:pt x="1076210" y="539534"/>
                  </a:lnTo>
                  <a:lnTo>
                    <a:pt x="849045" y="577011"/>
                  </a:lnTo>
                  <a:lnTo>
                    <a:pt x="803414" y="548487"/>
                  </a:lnTo>
                </a:path>
                <a:path w="1396364" h="836294">
                  <a:moveTo>
                    <a:pt x="1084414" y="544360"/>
                  </a:moveTo>
                  <a:lnTo>
                    <a:pt x="1132763" y="572808"/>
                  </a:lnTo>
                  <a:lnTo>
                    <a:pt x="903668" y="611162"/>
                  </a:lnTo>
                  <a:lnTo>
                    <a:pt x="856983" y="581964"/>
                  </a:lnTo>
                </a:path>
                <a:path w="1396364" h="836294">
                  <a:moveTo>
                    <a:pt x="1141158" y="577748"/>
                  </a:moveTo>
                  <a:lnTo>
                    <a:pt x="1190650" y="606856"/>
                  </a:lnTo>
                  <a:lnTo>
                    <a:pt x="959586" y="646125"/>
                  </a:lnTo>
                  <a:lnTo>
                    <a:pt x="911783" y="616242"/>
                  </a:lnTo>
                </a:path>
                <a:path w="1396364" h="836294">
                  <a:moveTo>
                    <a:pt x="1199235" y="611911"/>
                  </a:moveTo>
                  <a:lnTo>
                    <a:pt x="1249895" y="641718"/>
                  </a:lnTo>
                  <a:lnTo>
                    <a:pt x="1016863" y="681939"/>
                  </a:lnTo>
                  <a:lnTo>
                    <a:pt x="967892" y="651319"/>
                  </a:lnTo>
                </a:path>
                <a:path w="1396364" h="836294">
                  <a:moveTo>
                    <a:pt x="1258697" y="646899"/>
                  </a:moveTo>
                  <a:lnTo>
                    <a:pt x="1310576" y="677418"/>
                  </a:lnTo>
                  <a:lnTo>
                    <a:pt x="1075537" y="718616"/>
                  </a:lnTo>
                  <a:lnTo>
                    <a:pt x="1025372" y="687260"/>
                  </a:lnTo>
                </a:path>
                <a:path w="1396364" h="836294">
                  <a:moveTo>
                    <a:pt x="1319593" y="682713"/>
                  </a:moveTo>
                  <a:lnTo>
                    <a:pt x="1372730" y="713994"/>
                  </a:lnTo>
                  <a:lnTo>
                    <a:pt x="1135634" y="756208"/>
                  </a:lnTo>
                  <a:lnTo>
                    <a:pt x="1084249" y="724065"/>
                  </a:lnTo>
                </a:path>
                <a:path w="1396364" h="836294">
                  <a:moveTo>
                    <a:pt x="549706" y="429856"/>
                  </a:moveTo>
                  <a:lnTo>
                    <a:pt x="591019" y="456057"/>
                  </a:lnTo>
                  <a:lnTo>
                    <a:pt x="364388" y="491375"/>
                  </a:lnTo>
                  <a:lnTo>
                    <a:pt x="324726" y="464502"/>
                  </a:lnTo>
                </a:path>
                <a:path w="1396364" h="836294">
                  <a:moveTo>
                    <a:pt x="598170" y="460616"/>
                  </a:moveTo>
                  <a:lnTo>
                    <a:pt x="640410" y="487400"/>
                  </a:lnTo>
                  <a:lnTo>
                    <a:pt x="411835" y="523519"/>
                  </a:lnTo>
                  <a:lnTo>
                    <a:pt x="371271" y="496036"/>
                  </a:lnTo>
                </a:path>
                <a:path w="1396364" h="836294">
                  <a:moveTo>
                    <a:pt x="647738" y="492061"/>
                  </a:moveTo>
                  <a:lnTo>
                    <a:pt x="690943" y="519468"/>
                  </a:lnTo>
                  <a:lnTo>
                    <a:pt x="460400" y="556412"/>
                  </a:lnTo>
                  <a:lnTo>
                    <a:pt x="418896" y="528294"/>
                  </a:lnTo>
                </a:path>
                <a:path w="1396364" h="836294">
                  <a:moveTo>
                    <a:pt x="698449" y="524230"/>
                  </a:moveTo>
                  <a:lnTo>
                    <a:pt x="742645" y="552272"/>
                  </a:lnTo>
                  <a:lnTo>
                    <a:pt x="510082" y="590080"/>
                  </a:lnTo>
                  <a:lnTo>
                    <a:pt x="467601" y="561301"/>
                  </a:lnTo>
                </a:path>
                <a:path w="1396364" h="836294">
                  <a:moveTo>
                    <a:pt x="750328" y="557136"/>
                  </a:moveTo>
                  <a:lnTo>
                    <a:pt x="795566" y="585838"/>
                  </a:lnTo>
                  <a:lnTo>
                    <a:pt x="560946" y="624547"/>
                  </a:lnTo>
                  <a:lnTo>
                    <a:pt x="517461" y="595083"/>
                  </a:lnTo>
                </a:path>
                <a:path w="1396364" h="836294">
                  <a:moveTo>
                    <a:pt x="803414" y="590816"/>
                  </a:moveTo>
                  <a:lnTo>
                    <a:pt x="849718" y="620204"/>
                  </a:lnTo>
                  <a:lnTo>
                    <a:pt x="613003" y="659828"/>
                  </a:lnTo>
                  <a:lnTo>
                    <a:pt x="568502" y="629666"/>
                  </a:lnTo>
                </a:path>
                <a:path w="1396364" h="836294">
                  <a:moveTo>
                    <a:pt x="857758" y="625297"/>
                  </a:moveTo>
                  <a:lnTo>
                    <a:pt x="905167" y="655383"/>
                  </a:lnTo>
                  <a:lnTo>
                    <a:pt x="666343" y="695972"/>
                  </a:lnTo>
                  <a:lnTo>
                    <a:pt x="620737" y="665073"/>
                  </a:lnTo>
                </a:path>
                <a:path w="1396364" h="836294">
                  <a:moveTo>
                    <a:pt x="913396" y="660603"/>
                  </a:moveTo>
                  <a:lnTo>
                    <a:pt x="961961" y="691413"/>
                  </a:lnTo>
                  <a:lnTo>
                    <a:pt x="720991" y="732993"/>
                  </a:lnTo>
                  <a:lnTo>
                    <a:pt x="674268" y="701344"/>
                  </a:lnTo>
                </a:path>
                <a:path w="1396364" h="836294">
                  <a:moveTo>
                    <a:pt x="970407" y="696760"/>
                  </a:moveTo>
                  <a:lnTo>
                    <a:pt x="1020152" y="728332"/>
                  </a:lnTo>
                  <a:lnTo>
                    <a:pt x="777011" y="770940"/>
                  </a:lnTo>
                  <a:lnTo>
                    <a:pt x="729132" y="738505"/>
                  </a:lnTo>
                </a:path>
                <a:path w="1396364" h="836294">
                  <a:moveTo>
                    <a:pt x="1028776" y="733818"/>
                  </a:moveTo>
                  <a:lnTo>
                    <a:pt x="1079779" y="766152"/>
                  </a:lnTo>
                  <a:lnTo>
                    <a:pt x="834415" y="809853"/>
                  </a:lnTo>
                  <a:lnTo>
                    <a:pt x="785317" y="776579"/>
                  </a:lnTo>
                </a:path>
                <a:path w="1396364" h="836294">
                  <a:moveTo>
                    <a:pt x="6578" y="6959"/>
                  </a:moveTo>
                  <a:lnTo>
                    <a:pt x="3022" y="4787"/>
                  </a:lnTo>
                  <a:lnTo>
                    <a:pt x="7137" y="2159"/>
                  </a:lnTo>
                  <a:lnTo>
                    <a:pt x="15697" y="1066"/>
                  </a:lnTo>
                  <a:lnTo>
                    <a:pt x="24269" y="0"/>
                  </a:lnTo>
                  <a:lnTo>
                    <a:pt x="34074" y="863"/>
                  </a:lnTo>
                  <a:lnTo>
                    <a:pt x="37642" y="3035"/>
                  </a:lnTo>
                  <a:lnTo>
                    <a:pt x="41224" y="5207"/>
                  </a:lnTo>
                  <a:lnTo>
                    <a:pt x="37147" y="7835"/>
                  </a:lnTo>
                  <a:lnTo>
                    <a:pt x="28575" y="8928"/>
                  </a:lnTo>
                  <a:lnTo>
                    <a:pt x="19977" y="10020"/>
                  </a:lnTo>
                  <a:lnTo>
                    <a:pt x="10121" y="9131"/>
                  </a:lnTo>
                  <a:lnTo>
                    <a:pt x="6578" y="6959"/>
                  </a:lnTo>
                  <a:close/>
                </a:path>
                <a:path w="1396364" h="836294">
                  <a:moveTo>
                    <a:pt x="7823" y="7569"/>
                  </a:moveTo>
                  <a:lnTo>
                    <a:pt x="17983" y="6286"/>
                  </a:lnTo>
                  <a:lnTo>
                    <a:pt x="19088" y="6959"/>
                  </a:lnTo>
                  <a:lnTo>
                    <a:pt x="29451" y="5651"/>
                  </a:lnTo>
                  <a:lnTo>
                    <a:pt x="28333" y="4978"/>
                  </a:lnTo>
                  <a:lnTo>
                    <a:pt x="38468" y="3695"/>
                  </a:lnTo>
                  <a:lnTo>
                    <a:pt x="38303" y="3530"/>
                  </a:lnTo>
                  <a:lnTo>
                    <a:pt x="38112" y="3365"/>
                  </a:lnTo>
                  <a:lnTo>
                    <a:pt x="37973" y="3251"/>
                  </a:lnTo>
                  <a:lnTo>
                    <a:pt x="37820" y="3136"/>
                  </a:lnTo>
                  <a:lnTo>
                    <a:pt x="37642" y="3035"/>
                  </a:lnTo>
                  <a:lnTo>
                    <a:pt x="37465" y="2921"/>
                  </a:lnTo>
                  <a:lnTo>
                    <a:pt x="37274" y="2819"/>
                  </a:lnTo>
                  <a:lnTo>
                    <a:pt x="37058" y="2717"/>
                  </a:lnTo>
                  <a:lnTo>
                    <a:pt x="36842" y="2616"/>
                  </a:lnTo>
                  <a:lnTo>
                    <a:pt x="36614" y="2514"/>
                  </a:lnTo>
                  <a:lnTo>
                    <a:pt x="36385" y="2425"/>
                  </a:lnTo>
                  <a:lnTo>
                    <a:pt x="26263" y="3708"/>
                  </a:lnTo>
                  <a:lnTo>
                    <a:pt x="25158" y="3035"/>
                  </a:lnTo>
                  <a:lnTo>
                    <a:pt x="14795" y="4343"/>
                  </a:lnTo>
                  <a:lnTo>
                    <a:pt x="15900" y="5016"/>
                  </a:lnTo>
                  <a:lnTo>
                    <a:pt x="5765" y="6299"/>
                  </a:lnTo>
                  <a:lnTo>
                    <a:pt x="5918" y="6464"/>
                  </a:lnTo>
                  <a:lnTo>
                    <a:pt x="6108" y="6642"/>
                  </a:lnTo>
                  <a:lnTo>
                    <a:pt x="6248" y="6743"/>
                  </a:lnTo>
                  <a:lnTo>
                    <a:pt x="6400" y="6858"/>
                  </a:lnTo>
                  <a:lnTo>
                    <a:pt x="6578" y="6959"/>
                  </a:lnTo>
                  <a:lnTo>
                    <a:pt x="6756" y="7061"/>
                  </a:lnTo>
                  <a:lnTo>
                    <a:pt x="6946" y="7175"/>
                  </a:lnTo>
                  <a:lnTo>
                    <a:pt x="7162" y="7277"/>
                  </a:lnTo>
                  <a:lnTo>
                    <a:pt x="7378" y="7378"/>
                  </a:lnTo>
                  <a:lnTo>
                    <a:pt x="7594" y="7480"/>
                  </a:lnTo>
                  <a:lnTo>
                    <a:pt x="7823" y="7569"/>
                  </a:lnTo>
                  <a:close/>
                </a:path>
                <a:path w="1396364" h="836294">
                  <a:moveTo>
                    <a:pt x="87299" y="455206"/>
                  </a:moveTo>
                  <a:lnTo>
                    <a:pt x="54394" y="460197"/>
                  </a:lnTo>
                  <a:lnTo>
                    <a:pt x="0" y="420801"/>
                  </a:lnTo>
                  <a:lnTo>
                    <a:pt x="32537" y="415963"/>
                  </a:lnTo>
                  <a:lnTo>
                    <a:pt x="87299" y="455206"/>
                  </a:lnTo>
                  <a:close/>
                </a:path>
                <a:path w="1396364" h="836294">
                  <a:moveTo>
                    <a:pt x="1389253" y="824534"/>
                  </a:moveTo>
                  <a:lnTo>
                    <a:pt x="1395793" y="828522"/>
                  </a:lnTo>
                  <a:lnTo>
                    <a:pt x="1392364" y="833361"/>
                  </a:lnTo>
                  <a:lnTo>
                    <a:pt x="1381607" y="835355"/>
                  </a:lnTo>
                  <a:lnTo>
                    <a:pt x="1373070" y="836193"/>
                  </a:lnTo>
                  <a:lnTo>
                    <a:pt x="1364327" y="835794"/>
                  </a:lnTo>
                  <a:lnTo>
                    <a:pt x="1356391" y="834274"/>
                  </a:lnTo>
                  <a:lnTo>
                    <a:pt x="1350276" y="831748"/>
                  </a:lnTo>
                  <a:lnTo>
                    <a:pt x="1343761" y="827747"/>
                  </a:lnTo>
                  <a:lnTo>
                    <a:pt x="1347279" y="822934"/>
                  </a:lnTo>
                  <a:lnTo>
                    <a:pt x="1358023" y="820953"/>
                  </a:lnTo>
                  <a:lnTo>
                    <a:pt x="1366525" y="820119"/>
                  </a:lnTo>
                  <a:lnTo>
                    <a:pt x="1375229" y="820515"/>
                  </a:lnTo>
                  <a:lnTo>
                    <a:pt x="1383137" y="822024"/>
                  </a:lnTo>
                  <a:lnTo>
                    <a:pt x="1389253" y="824534"/>
                  </a:lnTo>
                  <a:close/>
                </a:path>
                <a:path w="1396364" h="836294">
                  <a:moveTo>
                    <a:pt x="1387081" y="823429"/>
                  </a:moveTo>
                  <a:lnTo>
                    <a:pt x="1374368" y="825792"/>
                  </a:lnTo>
                  <a:lnTo>
                    <a:pt x="1372349" y="824534"/>
                  </a:lnTo>
                  <a:lnTo>
                    <a:pt x="1359369" y="826935"/>
                  </a:lnTo>
                  <a:lnTo>
                    <a:pt x="1361389" y="828179"/>
                  </a:lnTo>
                  <a:lnTo>
                    <a:pt x="1348663" y="830529"/>
                  </a:lnTo>
                  <a:lnTo>
                    <a:pt x="1348879" y="830719"/>
                  </a:lnTo>
                  <a:lnTo>
                    <a:pt x="1349121" y="830935"/>
                  </a:lnTo>
                  <a:lnTo>
                    <a:pt x="1349260" y="831049"/>
                  </a:lnTo>
                  <a:lnTo>
                    <a:pt x="1349400" y="831151"/>
                  </a:lnTo>
                  <a:lnTo>
                    <a:pt x="1349654" y="831342"/>
                  </a:lnTo>
                  <a:lnTo>
                    <a:pt x="1349819" y="831443"/>
                  </a:lnTo>
                  <a:lnTo>
                    <a:pt x="1351495" y="832408"/>
                  </a:lnTo>
                  <a:lnTo>
                    <a:pt x="1352054" y="832675"/>
                  </a:lnTo>
                  <a:lnTo>
                    <a:pt x="1352448" y="832853"/>
                  </a:lnTo>
                  <a:lnTo>
                    <a:pt x="1365186" y="830503"/>
                  </a:lnTo>
                  <a:lnTo>
                    <a:pt x="1367218" y="831748"/>
                  </a:lnTo>
                  <a:lnTo>
                    <a:pt x="1380210" y="829335"/>
                  </a:lnTo>
                  <a:lnTo>
                    <a:pt x="1378178" y="828090"/>
                  </a:lnTo>
                  <a:lnTo>
                    <a:pt x="1390878" y="825741"/>
                  </a:lnTo>
                  <a:lnTo>
                    <a:pt x="1390662" y="825550"/>
                  </a:lnTo>
                  <a:lnTo>
                    <a:pt x="1390396" y="825347"/>
                  </a:lnTo>
                  <a:lnTo>
                    <a:pt x="1390142" y="825144"/>
                  </a:lnTo>
                  <a:lnTo>
                    <a:pt x="1390002" y="825042"/>
                  </a:lnTo>
                  <a:lnTo>
                    <a:pt x="1389862" y="824941"/>
                  </a:lnTo>
                  <a:lnTo>
                    <a:pt x="1389722" y="824852"/>
                  </a:lnTo>
                  <a:lnTo>
                    <a:pt x="1388033" y="823874"/>
                  </a:lnTo>
                  <a:lnTo>
                    <a:pt x="1387462" y="823607"/>
                  </a:lnTo>
                  <a:lnTo>
                    <a:pt x="1387081" y="823429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03140" y="2306853"/>
              <a:ext cx="1435735" cy="775970"/>
            </a:xfrm>
            <a:custGeom>
              <a:avLst/>
              <a:gdLst/>
              <a:ahLst/>
              <a:cxnLst/>
              <a:rect l="l" t="t" r="r" b="b"/>
              <a:pathLst>
                <a:path w="1435735" h="775969">
                  <a:moveTo>
                    <a:pt x="9499" y="0"/>
                  </a:moveTo>
                  <a:lnTo>
                    <a:pt x="0" y="59359"/>
                  </a:lnTo>
                  <a:lnTo>
                    <a:pt x="3378" y="59918"/>
                  </a:lnTo>
                  <a:lnTo>
                    <a:pt x="6286" y="60693"/>
                  </a:lnTo>
                  <a:lnTo>
                    <a:pt x="1343609" y="775703"/>
                  </a:lnTo>
                  <a:lnTo>
                    <a:pt x="1422260" y="761225"/>
                  </a:lnTo>
                  <a:lnTo>
                    <a:pt x="1431027" y="758591"/>
                  </a:lnTo>
                  <a:lnTo>
                    <a:pt x="1435450" y="755000"/>
                  </a:lnTo>
                  <a:lnTo>
                    <a:pt x="1435285" y="750922"/>
                  </a:lnTo>
                  <a:lnTo>
                    <a:pt x="1430286" y="746823"/>
                  </a:lnTo>
                  <a:lnTo>
                    <a:pt x="18313" y="1485"/>
                  </a:lnTo>
                  <a:lnTo>
                    <a:pt x="14249" y="546"/>
                  </a:lnTo>
                  <a:lnTo>
                    <a:pt x="94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23935" y="2306078"/>
              <a:ext cx="1206500" cy="982344"/>
            </a:xfrm>
            <a:custGeom>
              <a:avLst/>
              <a:gdLst/>
              <a:ahLst/>
              <a:cxnLst/>
              <a:rect l="l" t="t" r="r" b="b"/>
              <a:pathLst>
                <a:path w="1206500" h="982345">
                  <a:moveTo>
                    <a:pt x="982481" y="50"/>
                  </a:moveTo>
                  <a:lnTo>
                    <a:pt x="975077" y="0"/>
                  </a:lnTo>
                  <a:lnTo>
                    <a:pt x="968359" y="850"/>
                  </a:lnTo>
                  <a:lnTo>
                    <a:pt x="534552" y="55867"/>
                  </a:lnTo>
                  <a:lnTo>
                    <a:pt x="529764" y="55283"/>
                  </a:lnTo>
                  <a:lnTo>
                    <a:pt x="522589" y="50939"/>
                  </a:lnTo>
                  <a:lnTo>
                    <a:pt x="516378" y="48656"/>
                  </a:lnTo>
                  <a:lnTo>
                    <a:pt x="507439" y="47283"/>
                  </a:lnTo>
                  <a:lnTo>
                    <a:pt x="496941" y="46923"/>
                  </a:lnTo>
                  <a:lnTo>
                    <a:pt x="486051" y="47675"/>
                  </a:lnTo>
                  <a:lnTo>
                    <a:pt x="476815" y="49459"/>
                  </a:lnTo>
                  <a:lnTo>
                    <a:pt x="470870" y="51898"/>
                  </a:lnTo>
                  <a:lnTo>
                    <a:pt x="468708" y="54680"/>
                  </a:lnTo>
                  <a:lnTo>
                    <a:pt x="470824" y="57492"/>
                  </a:lnTo>
                  <a:lnTo>
                    <a:pt x="477898" y="61836"/>
                  </a:lnTo>
                  <a:lnTo>
                    <a:pt x="476996" y="63182"/>
                  </a:lnTo>
                  <a:lnTo>
                    <a:pt x="16761" y="121564"/>
                  </a:lnTo>
                  <a:lnTo>
                    <a:pt x="8191" y="123209"/>
                  </a:lnTo>
                  <a:lnTo>
                    <a:pt x="2437" y="125458"/>
                  </a:lnTo>
                  <a:lnTo>
                    <a:pt x="0" y="128024"/>
                  </a:lnTo>
                  <a:lnTo>
                    <a:pt x="1381" y="130619"/>
                  </a:lnTo>
                  <a:lnTo>
                    <a:pt x="1166377" y="975347"/>
                  </a:lnTo>
                  <a:lnTo>
                    <a:pt x="1173548" y="978847"/>
                  </a:lnTo>
                  <a:lnTo>
                    <a:pt x="1183214" y="981152"/>
                  </a:lnTo>
                  <a:lnTo>
                    <a:pt x="1194352" y="982146"/>
                  </a:lnTo>
                  <a:lnTo>
                    <a:pt x="1205938" y="981709"/>
                  </a:lnTo>
                  <a:lnTo>
                    <a:pt x="1202763" y="980262"/>
                  </a:lnTo>
                  <a:lnTo>
                    <a:pt x="73631" y="175793"/>
                  </a:lnTo>
                  <a:lnTo>
                    <a:pt x="80172" y="171894"/>
                  </a:lnTo>
                  <a:lnTo>
                    <a:pt x="964358" y="58889"/>
                  </a:lnTo>
                  <a:lnTo>
                    <a:pt x="972728" y="59080"/>
                  </a:lnTo>
                  <a:lnTo>
                    <a:pt x="979205" y="60134"/>
                  </a:lnTo>
                  <a:lnTo>
                    <a:pt x="988704" y="774"/>
                  </a:lnTo>
                  <a:lnTo>
                    <a:pt x="982481" y="5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26954" y="2404990"/>
              <a:ext cx="2116455" cy="698500"/>
            </a:xfrm>
            <a:custGeom>
              <a:avLst/>
              <a:gdLst/>
              <a:ahLst/>
              <a:cxnLst/>
              <a:rect l="l" t="t" r="r" b="b"/>
              <a:pathLst>
                <a:path w="2116454" h="698500">
                  <a:moveTo>
                    <a:pt x="5765" y="74125"/>
                  </a:moveTo>
                  <a:close/>
                </a:path>
                <a:path w="2116454" h="698500">
                  <a:moveTo>
                    <a:pt x="0" y="75192"/>
                  </a:moveTo>
                  <a:lnTo>
                    <a:pt x="0" y="75192"/>
                  </a:lnTo>
                </a:path>
                <a:path w="2116454" h="698500">
                  <a:moveTo>
                    <a:pt x="2100834" y="698318"/>
                  </a:moveTo>
                  <a:lnTo>
                    <a:pt x="920508" y="41448"/>
                  </a:lnTo>
                  <a:lnTo>
                    <a:pt x="914919" y="39468"/>
                  </a:lnTo>
                  <a:lnTo>
                    <a:pt x="907219" y="38275"/>
                  </a:lnTo>
                  <a:lnTo>
                    <a:pt x="898407" y="37960"/>
                  </a:lnTo>
                  <a:lnTo>
                    <a:pt x="889482" y="38616"/>
                  </a:lnTo>
                  <a:lnTo>
                    <a:pt x="75946" y="148154"/>
                  </a:lnTo>
                </a:path>
                <a:path w="2116454" h="698500">
                  <a:moveTo>
                    <a:pt x="2116086" y="695473"/>
                  </a:moveTo>
                  <a:lnTo>
                    <a:pt x="867727" y="3336"/>
                  </a:lnTo>
                  <a:lnTo>
                    <a:pt x="862439" y="1457"/>
                  </a:lnTo>
                  <a:lnTo>
                    <a:pt x="855179" y="316"/>
                  </a:lnTo>
                  <a:lnTo>
                    <a:pt x="846882" y="0"/>
                  </a:lnTo>
                  <a:lnTo>
                    <a:pt x="838479" y="592"/>
                  </a:lnTo>
                  <a:lnTo>
                    <a:pt x="18694" y="106803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11575" y="2421166"/>
              <a:ext cx="2682875" cy="955040"/>
            </a:xfrm>
            <a:custGeom>
              <a:avLst/>
              <a:gdLst/>
              <a:ahLst/>
              <a:cxnLst/>
              <a:rect l="l" t="t" r="r" b="b"/>
              <a:pathLst>
                <a:path w="2682875" h="955039">
                  <a:moveTo>
                    <a:pt x="28168" y="0"/>
                  </a:moveTo>
                  <a:lnTo>
                    <a:pt x="1223733" y="947140"/>
                  </a:lnTo>
                  <a:lnTo>
                    <a:pt x="1259309" y="954837"/>
                  </a:lnTo>
                  <a:lnTo>
                    <a:pt x="1273517" y="953388"/>
                  </a:lnTo>
                  <a:lnTo>
                    <a:pt x="2668765" y="690524"/>
                  </a:lnTo>
                  <a:lnTo>
                    <a:pt x="2678107" y="687631"/>
                  </a:lnTo>
                  <a:lnTo>
                    <a:pt x="2682701" y="683691"/>
                  </a:lnTo>
                  <a:lnTo>
                    <a:pt x="2682293" y="679208"/>
                  </a:lnTo>
                  <a:lnTo>
                    <a:pt x="2676626" y="674687"/>
                  </a:lnTo>
                  <a:lnTo>
                    <a:pt x="2644000" y="653021"/>
                  </a:lnTo>
                  <a:lnTo>
                    <a:pt x="1259230" y="910348"/>
                  </a:lnTo>
                  <a:lnTo>
                    <a:pt x="2816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11575" y="2283269"/>
              <a:ext cx="2682875" cy="1092835"/>
            </a:xfrm>
            <a:custGeom>
              <a:avLst/>
              <a:gdLst/>
              <a:ahLst/>
              <a:cxnLst/>
              <a:rect l="l" t="t" r="r" b="b"/>
              <a:pathLst>
                <a:path w="2682875" h="1092835">
                  <a:moveTo>
                    <a:pt x="28168" y="137896"/>
                  </a:moveTo>
                  <a:lnTo>
                    <a:pt x="1223733" y="1085037"/>
                  </a:lnTo>
                  <a:lnTo>
                    <a:pt x="1259309" y="1092734"/>
                  </a:lnTo>
                  <a:lnTo>
                    <a:pt x="1273517" y="1091285"/>
                  </a:lnTo>
                  <a:lnTo>
                    <a:pt x="2668765" y="828421"/>
                  </a:lnTo>
                  <a:lnTo>
                    <a:pt x="2678107" y="825528"/>
                  </a:lnTo>
                  <a:lnTo>
                    <a:pt x="2682701" y="821588"/>
                  </a:lnTo>
                  <a:lnTo>
                    <a:pt x="2682293" y="817105"/>
                  </a:lnTo>
                  <a:lnTo>
                    <a:pt x="2676626" y="812584"/>
                  </a:lnTo>
                  <a:lnTo>
                    <a:pt x="2644000" y="790917"/>
                  </a:lnTo>
                  <a:lnTo>
                    <a:pt x="1124026" y="0"/>
                  </a:lnTo>
                  <a:lnTo>
                    <a:pt x="28168" y="137896"/>
                  </a:lnTo>
                </a:path>
                <a:path w="2682875" h="1092835">
                  <a:moveTo>
                    <a:pt x="2434501" y="798842"/>
                  </a:moveTo>
                  <a:lnTo>
                    <a:pt x="2434780" y="798982"/>
                  </a:lnTo>
                  <a:lnTo>
                    <a:pt x="2434907" y="799134"/>
                  </a:lnTo>
                  <a:lnTo>
                    <a:pt x="2435174" y="799287"/>
                  </a:lnTo>
                  <a:lnTo>
                    <a:pt x="2513825" y="784809"/>
                  </a:lnTo>
                  <a:lnTo>
                    <a:pt x="2522592" y="782174"/>
                  </a:lnTo>
                  <a:lnTo>
                    <a:pt x="2527015" y="778584"/>
                  </a:lnTo>
                  <a:lnTo>
                    <a:pt x="2526850" y="774506"/>
                  </a:lnTo>
                  <a:lnTo>
                    <a:pt x="2521851" y="7704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87164" y="2365306"/>
              <a:ext cx="1859914" cy="922655"/>
            </a:xfrm>
            <a:custGeom>
              <a:avLst/>
              <a:gdLst/>
              <a:ahLst/>
              <a:cxnLst/>
              <a:rect l="l" t="t" r="r" b="b"/>
              <a:pathLst>
                <a:path w="1859914" h="922654">
                  <a:moveTo>
                    <a:pt x="722363" y="908791"/>
                  </a:moveTo>
                  <a:lnTo>
                    <a:pt x="738352" y="920170"/>
                  </a:lnTo>
                  <a:lnTo>
                    <a:pt x="739533" y="921034"/>
                  </a:lnTo>
                  <a:lnTo>
                    <a:pt x="741070" y="921783"/>
                  </a:lnTo>
                  <a:lnTo>
                    <a:pt x="742708" y="922481"/>
                  </a:lnTo>
                  <a:lnTo>
                    <a:pt x="744728" y="922278"/>
                  </a:lnTo>
                  <a:lnTo>
                    <a:pt x="746709" y="922012"/>
                  </a:lnTo>
                  <a:lnTo>
                    <a:pt x="748626" y="921656"/>
                  </a:lnTo>
                  <a:lnTo>
                    <a:pt x="1319034" y="816703"/>
                  </a:lnTo>
                  <a:lnTo>
                    <a:pt x="1327721" y="815103"/>
                  </a:lnTo>
                  <a:lnTo>
                    <a:pt x="1335379" y="816017"/>
                  </a:lnTo>
                  <a:lnTo>
                    <a:pt x="1339354" y="818468"/>
                  </a:lnTo>
                  <a:lnTo>
                    <a:pt x="1348384" y="824018"/>
                  </a:lnTo>
                  <a:lnTo>
                    <a:pt x="1358580" y="828240"/>
                  </a:lnTo>
                  <a:lnTo>
                    <a:pt x="1371820" y="830789"/>
                  </a:lnTo>
                  <a:lnTo>
                    <a:pt x="1386401" y="831464"/>
                  </a:lnTo>
                  <a:lnTo>
                    <a:pt x="1400619" y="830064"/>
                  </a:lnTo>
                  <a:lnTo>
                    <a:pt x="1411713" y="826771"/>
                  </a:lnTo>
                  <a:lnTo>
                    <a:pt x="1417794" y="822275"/>
                  </a:lnTo>
                  <a:lnTo>
                    <a:pt x="1418462" y="817166"/>
                  </a:lnTo>
                  <a:lnTo>
                    <a:pt x="1413319" y="812030"/>
                  </a:lnTo>
                  <a:lnTo>
                    <a:pt x="1404213" y="806518"/>
                  </a:lnTo>
                  <a:lnTo>
                    <a:pt x="1400492" y="804257"/>
                  </a:lnTo>
                  <a:lnTo>
                    <a:pt x="1398879" y="802009"/>
                  </a:lnTo>
                  <a:lnTo>
                    <a:pt x="1406448" y="800612"/>
                  </a:lnTo>
                  <a:lnTo>
                    <a:pt x="1859584" y="717249"/>
                  </a:lnTo>
                  <a:lnTo>
                    <a:pt x="1859318" y="717097"/>
                  </a:lnTo>
                  <a:lnTo>
                    <a:pt x="1859191" y="716945"/>
                  </a:lnTo>
                  <a:lnTo>
                    <a:pt x="1858911" y="716805"/>
                  </a:lnTo>
                  <a:lnTo>
                    <a:pt x="524141" y="3243"/>
                  </a:lnTo>
                  <a:lnTo>
                    <a:pt x="518694" y="1400"/>
                  </a:lnTo>
                  <a:lnTo>
                    <a:pt x="511143" y="290"/>
                  </a:lnTo>
                  <a:lnTo>
                    <a:pt x="502467" y="0"/>
                  </a:lnTo>
                  <a:lnTo>
                    <a:pt x="493649" y="614"/>
                  </a:lnTo>
                  <a:lnTo>
                    <a:pt x="0" y="63707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46573" y="1606827"/>
              <a:ext cx="1859914" cy="1665605"/>
            </a:xfrm>
            <a:custGeom>
              <a:avLst/>
              <a:gdLst/>
              <a:ahLst/>
              <a:cxnLst/>
              <a:rect l="l" t="t" r="r" b="b"/>
              <a:pathLst>
                <a:path w="1859914" h="1665604">
                  <a:moveTo>
                    <a:pt x="1299" y="15"/>
                  </a:moveTo>
                  <a:lnTo>
                    <a:pt x="678717" y="808903"/>
                  </a:lnTo>
                  <a:lnTo>
                    <a:pt x="1854686" y="1663003"/>
                  </a:lnTo>
                  <a:lnTo>
                    <a:pt x="1858895" y="1665344"/>
                  </a:lnTo>
                  <a:lnTo>
                    <a:pt x="1859889" y="1664167"/>
                  </a:lnTo>
                  <a:lnTo>
                    <a:pt x="1049659" y="639066"/>
                  </a:lnTo>
                  <a:lnTo>
                    <a:pt x="1023314" y="611005"/>
                  </a:lnTo>
                  <a:lnTo>
                    <a:pt x="1299" y="15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46573" y="1606827"/>
              <a:ext cx="1859914" cy="1665605"/>
            </a:xfrm>
            <a:custGeom>
              <a:avLst/>
              <a:gdLst/>
              <a:ahLst/>
              <a:cxnLst/>
              <a:rect l="l" t="t" r="r" b="b"/>
              <a:pathLst>
                <a:path w="1859914" h="1665604">
                  <a:moveTo>
                    <a:pt x="700421" y="831064"/>
                  </a:moveTo>
                  <a:lnTo>
                    <a:pt x="10938" y="15394"/>
                  </a:lnTo>
                  <a:lnTo>
                    <a:pt x="0" y="0"/>
                  </a:lnTo>
                  <a:lnTo>
                    <a:pt x="1299" y="15"/>
                  </a:lnTo>
                  <a:lnTo>
                    <a:pt x="1016766" y="606046"/>
                  </a:lnTo>
                  <a:lnTo>
                    <a:pt x="1049659" y="639066"/>
                  </a:lnTo>
                  <a:lnTo>
                    <a:pt x="1852489" y="1652577"/>
                  </a:lnTo>
                  <a:lnTo>
                    <a:pt x="1859889" y="1664167"/>
                  </a:lnTo>
                  <a:lnTo>
                    <a:pt x="1858895" y="1665344"/>
                  </a:lnTo>
                  <a:lnTo>
                    <a:pt x="1854686" y="1663003"/>
                  </a:lnTo>
                  <a:lnTo>
                    <a:pt x="700421" y="83106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93694" y="1655102"/>
              <a:ext cx="499109" cy="399415"/>
            </a:xfrm>
            <a:custGeom>
              <a:avLst/>
              <a:gdLst/>
              <a:ahLst/>
              <a:cxnLst/>
              <a:rect l="l" t="t" r="r" b="b"/>
              <a:pathLst>
                <a:path w="499110" h="399414">
                  <a:moveTo>
                    <a:pt x="88366" y="105105"/>
                  </a:moveTo>
                  <a:lnTo>
                    <a:pt x="430593" y="318376"/>
                  </a:lnTo>
                  <a:lnTo>
                    <a:pt x="432993" y="319874"/>
                  </a:lnTo>
                  <a:lnTo>
                    <a:pt x="438823" y="325767"/>
                  </a:lnTo>
                  <a:lnTo>
                    <a:pt x="443560" y="331520"/>
                  </a:lnTo>
                  <a:lnTo>
                    <a:pt x="491998" y="390220"/>
                  </a:lnTo>
                  <a:lnTo>
                    <a:pt x="496697" y="395897"/>
                  </a:lnTo>
                  <a:lnTo>
                    <a:pt x="498513" y="399249"/>
                  </a:lnTo>
                  <a:lnTo>
                    <a:pt x="496074" y="397700"/>
                  </a:lnTo>
                </a:path>
                <a:path w="499110" h="399414">
                  <a:moveTo>
                    <a:pt x="0" y="0"/>
                  </a:moveTo>
                  <a:lnTo>
                    <a:pt x="334911" y="202463"/>
                  </a:lnTo>
                  <a:lnTo>
                    <a:pt x="397471" y="275691"/>
                  </a:lnTo>
                  <a:lnTo>
                    <a:pt x="404215" y="285000"/>
                  </a:lnTo>
                  <a:lnTo>
                    <a:pt x="401815" y="283514"/>
                  </a:lnTo>
                </a:path>
              </a:pathLst>
            </a:custGeom>
            <a:ln w="762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52215" y="1868462"/>
              <a:ext cx="245745" cy="269875"/>
            </a:xfrm>
            <a:custGeom>
              <a:avLst/>
              <a:gdLst/>
              <a:ahLst/>
              <a:cxnLst/>
              <a:rect l="l" t="t" r="r" b="b"/>
              <a:pathLst>
                <a:path w="245745" h="269875">
                  <a:moveTo>
                    <a:pt x="0" y="0"/>
                  </a:moveTo>
                  <a:lnTo>
                    <a:pt x="195707" y="237870"/>
                  </a:lnTo>
                  <a:lnTo>
                    <a:pt x="245503" y="269557"/>
                  </a:lnTo>
                  <a:lnTo>
                    <a:pt x="47866" y="286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52215" y="1868462"/>
              <a:ext cx="245745" cy="269875"/>
            </a:xfrm>
            <a:custGeom>
              <a:avLst/>
              <a:gdLst/>
              <a:ahLst/>
              <a:cxnLst/>
              <a:rect l="l" t="t" r="r" b="b"/>
              <a:pathLst>
                <a:path w="245745" h="269875">
                  <a:moveTo>
                    <a:pt x="195707" y="237870"/>
                  </a:moveTo>
                  <a:lnTo>
                    <a:pt x="0" y="0"/>
                  </a:lnTo>
                  <a:lnTo>
                    <a:pt x="47866" y="28676"/>
                  </a:lnTo>
                  <a:lnTo>
                    <a:pt x="245503" y="269557"/>
                  </a:lnTo>
                  <a:lnTo>
                    <a:pt x="195707" y="2378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3810" y="2000021"/>
              <a:ext cx="150037" cy="11336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268764" y="1863331"/>
              <a:ext cx="1570355" cy="1337310"/>
            </a:xfrm>
            <a:custGeom>
              <a:avLst/>
              <a:gdLst/>
              <a:ahLst/>
              <a:cxnLst/>
              <a:rect l="l" t="t" r="r" b="b"/>
              <a:pathLst>
                <a:path w="1570354" h="1337310">
                  <a:moveTo>
                    <a:pt x="0" y="0"/>
                  </a:moveTo>
                  <a:lnTo>
                    <a:pt x="1027607" y="657986"/>
                  </a:lnTo>
                  <a:lnTo>
                    <a:pt x="1031201" y="660298"/>
                  </a:lnTo>
                  <a:lnTo>
                    <a:pt x="1038339" y="667461"/>
                  </a:lnTo>
                  <a:lnTo>
                    <a:pt x="1043533" y="674014"/>
                  </a:lnTo>
                  <a:lnTo>
                    <a:pt x="1096429" y="740651"/>
                  </a:lnTo>
                  <a:lnTo>
                    <a:pt x="1101521" y="747090"/>
                  </a:lnTo>
                  <a:lnTo>
                    <a:pt x="1102753" y="750417"/>
                  </a:lnTo>
                  <a:lnTo>
                    <a:pt x="1099096" y="748042"/>
                  </a:lnTo>
                </a:path>
                <a:path w="1570354" h="1337310">
                  <a:moveTo>
                    <a:pt x="436854" y="223151"/>
                  </a:moveTo>
                  <a:lnTo>
                    <a:pt x="925944" y="527926"/>
                  </a:lnTo>
                  <a:lnTo>
                    <a:pt x="996340" y="612546"/>
                  </a:lnTo>
                  <a:lnTo>
                    <a:pt x="1002969" y="622706"/>
                  </a:lnTo>
                  <a:lnTo>
                    <a:pt x="999337" y="620394"/>
                  </a:lnTo>
                </a:path>
                <a:path w="1570354" h="1337310">
                  <a:moveTo>
                    <a:pt x="337629" y="101726"/>
                  </a:moveTo>
                  <a:lnTo>
                    <a:pt x="818261" y="392277"/>
                  </a:lnTo>
                  <a:lnTo>
                    <a:pt x="821778" y="394398"/>
                  </a:lnTo>
                  <a:lnTo>
                    <a:pt x="829068" y="401726"/>
                  </a:lnTo>
                  <a:lnTo>
                    <a:pt x="834529" y="408622"/>
                  </a:lnTo>
                  <a:lnTo>
                    <a:pt x="890270" y="478878"/>
                  </a:lnTo>
                  <a:lnTo>
                    <a:pt x="895654" y="485673"/>
                  </a:lnTo>
                  <a:lnTo>
                    <a:pt x="897166" y="489407"/>
                  </a:lnTo>
                  <a:lnTo>
                    <a:pt x="893610" y="487197"/>
                  </a:lnTo>
                </a:path>
                <a:path w="1570354" h="1337310">
                  <a:moveTo>
                    <a:pt x="85064" y="101168"/>
                  </a:moveTo>
                  <a:lnTo>
                    <a:pt x="1129792" y="786688"/>
                  </a:lnTo>
                  <a:lnTo>
                    <a:pt x="1133436" y="789076"/>
                  </a:lnTo>
                  <a:lnTo>
                    <a:pt x="1140498" y="796201"/>
                  </a:lnTo>
                  <a:lnTo>
                    <a:pt x="1145552" y="802576"/>
                  </a:lnTo>
                  <a:lnTo>
                    <a:pt x="1569910" y="1337284"/>
                  </a:lnTo>
                </a:path>
              </a:pathLst>
            </a:custGeom>
            <a:ln w="762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33404" y="3146640"/>
              <a:ext cx="12700" cy="22225"/>
            </a:xfrm>
            <a:custGeom>
              <a:avLst/>
              <a:gdLst/>
              <a:ahLst/>
              <a:cxnLst/>
              <a:rect l="l" t="t" r="r" b="b"/>
              <a:pathLst>
                <a:path w="12700" h="22225">
                  <a:moveTo>
                    <a:pt x="10820" y="0"/>
                  </a:moveTo>
                  <a:lnTo>
                    <a:pt x="4343" y="5333"/>
                  </a:lnTo>
                  <a:lnTo>
                    <a:pt x="0" y="13538"/>
                  </a:lnTo>
                  <a:lnTo>
                    <a:pt x="63" y="22085"/>
                  </a:lnTo>
                  <a:lnTo>
                    <a:pt x="1650" y="21805"/>
                  </a:lnTo>
                  <a:lnTo>
                    <a:pt x="1600" y="13665"/>
                  </a:lnTo>
                  <a:lnTo>
                    <a:pt x="5841" y="5867"/>
                  </a:lnTo>
                  <a:lnTo>
                    <a:pt x="12115" y="927"/>
                  </a:lnTo>
                  <a:lnTo>
                    <a:pt x="108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33404" y="3146640"/>
              <a:ext cx="12700" cy="22225"/>
            </a:xfrm>
            <a:custGeom>
              <a:avLst/>
              <a:gdLst/>
              <a:ahLst/>
              <a:cxnLst/>
              <a:rect l="l" t="t" r="r" b="b"/>
              <a:pathLst>
                <a:path w="12700" h="22225">
                  <a:moveTo>
                    <a:pt x="10820" y="0"/>
                  </a:moveTo>
                  <a:lnTo>
                    <a:pt x="4343" y="5333"/>
                  </a:lnTo>
                  <a:lnTo>
                    <a:pt x="0" y="13538"/>
                  </a:lnTo>
                  <a:lnTo>
                    <a:pt x="63" y="22085"/>
                  </a:lnTo>
                  <a:lnTo>
                    <a:pt x="1650" y="21805"/>
                  </a:lnTo>
                  <a:lnTo>
                    <a:pt x="1600" y="13665"/>
                  </a:lnTo>
                  <a:lnTo>
                    <a:pt x="5841" y="5867"/>
                  </a:lnTo>
                  <a:lnTo>
                    <a:pt x="12115" y="927"/>
                  </a:lnTo>
                  <a:lnTo>
                    <a:pt x="10820" y="0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07369" y="3127819"/>
              <a:ext cx="37465" cy="41275"/>
            </a:xfrm>
            <a:custGeom>
              <a:avLst/>
              <a:gdLst/>
              <a:ahLst/>
              <a:cxnLst/>
              <a:rect l="l" t="t" r="r" b="b"/>
              <a:pathLst>
                <a:path w="37464" h="41275">
                  <a:moveTo>
                    <a:pt x="10693" y="0"/>
                  </a:moveTo>
                  <a:lnTo>
                    <a:pt x="0" y="20523"/>
                  </a:lnTo>
                  <a:lnTo>
                    <a:pt x="12" y="21996"/>
                  </a:lnTo>
                  <a:lnTo>
                    <a:pt x="26098" y="40906"/>
                  </a:lnTo>
                  <a:lnTo>
                    <a:pt x="26073" y="39433"/>
                  </a:lnTo>
                  <a:lnTo>
                    <a:pt x="26695" y="35382"/>
                  </a:lnTo>
                  <a:lnTo>
                    <a:pt x="36855" y="18821"/>
                  </a:lnTo>
                  <a:lnTo>
                    <a:pt x="1069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07369" y="3127819"/>
              <a:ext cx="37465" cy="41275"/>
            </a:xfrm>
            <a:custGeom>
              <a:avLst/>
              <a:gdLst/>
              <a:ahLst/>
              <a:cxnLst/>
              <a:rect l="l" t="t" r="r" b="b"/>
              <a:pathLst>
                <a:path w="37464" h="41275">
                  <a:moveTo>
                    <a:pt x="10071" y="495"/>
                  </a:moveTo>
                  <a:lnTo>
                    <a:pt x="9918" y="609"/>
                  </a:lnTo>
                  <a:lnTo>
                    <a:pt x="8762" y="1638"/>
                  </a:lnTo>
                  <a:lnTo>
                    <a:pt x="7785" y="2692"/>
                  </a:lnTo>
                  <a:lnTo>
                    <a:pt x="6858" y="3797"/>
                  </a:lnTo>
                  <a:lnTo>
                    <a:pt x="6616" y="4076"/>
                  </a:lnTo>
                  <a:lnTo>
                    <a:pt x="6400" y="4368"/>
                  </a:lnTo>
                  <a:lnTo>
                    <a:pt x="6159" y="4660"/>
                  </a:lnTo>
                  <a:lnTo>
                    <a:pt x="5461" y="5588"/>
                  </a:lnTo>
                  <a:lnTo>
                    <a:pt x="4775" y="6540"/>
                  </a:lnTo>
                  <a:lnTo>
                    <a:pt x="4178" y="7543"/>
                  </a:lnTo>
                  <a:lnTo>
                    <a:pt x="4000" y="7823"/>
                  </a:lnTo>
                  <a:lnTo>
                    <a:pt x="3822" y="8077"/>
                  </a:lnTo>
                  <a:lnTo>
                    <a:pt x="3670" y="8356"/>
                  </a:lnTo>
                  <a:lnTo>
                    <a:pt x="2971" y="9613"/>
                  </a:lnTo>
                  <a:lnTo>
                    <a:pt x="2324" y="10922"/>
                  </a:lnTo>
                  <a:lnTo>
                    <a:pt x="1816" y="12268"/>
                  </a:lnTo>
                  <a:lnTo>
                    <a:pt x="1727" y="12522"/>
                  </a:lnTo>
                  <a:lnTo>
                    <a:pt x="1663" y="12801"/>
                  </a:lnTo>
                  <a:lnTo>
                    <a:pt x="1562" y="13055"/>
                  </a:lnTo>
                  <a:lnTo>
                    <a:pt x="1168" y="14185"/>
                  </a:lnTo>
                  <a:lnTo>
                    <a:pt x="838" y="15328"/>
                  </a:lnTo>
                  <a:lnTo>
                    <a:pt x="609" y="16497"/>
                  </a:lnTo>
                  <a:lnTo>
                    <a:pt x="533" y="16891"/>
                  </a:lnTo>
                  <a:lnTo>
                    <a:pt x="444" y="17259"/>
                  </a:lnTo>
                  <a:lnTo>
                    <a:pt x="393" y="17640"/>
                  </a:lnTo>
                  <a:lnTo>
                    <a:pt x="152" y="19075"/>
                  </a:lnTo>
                  <a:lnTo>
                    <a:pt x="0" y="20523"/>
                  </a:lnTo>
                  <a:lnTo>
                    <a:pt x="12" y="21996"/>
                  </a:lnTo>
                  <a:lnTo>
                    <a:pt x="26098" y="40906"/>
                  </a:lnTo>
                  <a:lnTo>
                    <a:pt x="26073" y="39433"/>
                  </a:lnTo>
                  <a:lnTo>
                    <a:pt x="26238" y="37973"/>
                  </a:lnTo>
                  <a:lnTo>
                    <a:pt x="26466" y="36537"/>
                  </a:lnTo>
                  <a:lnTo>
                    <a:pt x="26543" y="36144"/>
                  </a:lnTo>
                  <a:lnTo>
                    <a:pt x="26631" y="35763"/>
                  </a:lnTo>
                  <a:lnTo>
                    <a:pt x="26695" y="35382"/>
                  </a:lnTo>
                  <a:lnTo>
                    <a:pt x="26936" y="34213"/>
                  </a:lnTo>
                  <a:lnTo>
                    <a:pt x="27254" y="33045"/>
                  </a:lnTo>
                  <a:lnTo>
                    <a:pt x="27673" y="31915"/>
                  </a:lnTo>
                  <a:lnTo>
                    <a:pt x="27749" y="31648"/>
                  </a:lnTo>
                  <a:lnTo>
                    <a:pt x="29781" y="27190"/>
                  </a:lnTo>
                  <a:lnTo>
                    <a:pt x="29933" y="26911"/>
                  </a:lnTo>
                  <a:lnTo>
                    <a:pt x="30111" y="26657"/>
                  </a:lnTo>
                  <a:lnTo>
                    <a:pt x="30276" y="26390"/>
                  </a:lnTo>
                  <a:lnTo>
                    <a:pt x="30899" y="25374"/>
                  </a:lnTo>
                  <a:lnTo>
                    <a:pt x="31559" y="24396"/>
                  </a:lnTo>
                  <a:lnTo>
                    <a:pt x="32296" y="23456"/>
                  </a:lnTo>
                  <a:lnTo>
                    <a:pt x="32524" y="23177"/>
                  </a:lnTo>
                  <a:lnTo>
                    <a:pt x="32740" y="22885"/>
                  </a:lnTo>
                  <a:lnTo>
                    <a:pt x="32981" y="22606"/>
                  </a:lnTo>
                  <a:lnTo>
                    <a:pt x="33921" y="21501"/>
                  </a:lnTo>
                  <a:lnTo>
                    <a:pt x="34925" y="20421"/>
                  </a:lnTo>
                  <a:lnTo>
                    <a:pt x="36004" y="19469"/>
                  </a:lnTo>
                  <a:lnTo>
                    <a:pt x="36169" y="19342"/>
                  </a:lnTo>
                  <a:lnTo>
                    <a:pt x="36436" y="19113"/>
                  </a:lnTo>
                  <a:lnTo>
                    <a:pt x="36664" y="18986"/>
                  </a:lnTo>
                  <a:lnTo>
                    <a:pt x="36855" y="18821"/>
                  </a:lnTo>
                  <a:lnTo>
                    <a:pt x="10693" y="0"/>
                  </a:lnTo>
                  <a:lnTo>
                    <a:pt x="10490" y="177"/>
                  </a:lnTo>
                  <a:lnTo>
                    <a:pt x="10261" y="330"/>
                  </a:lnTo>
                  <a:lnTo>
                    <a:pt x="10071" y="49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27969" y="2782824"/>
              <a:ext cx="10160" cy="19685"/>
            </a:xfrm>
            <a:custGeom>
              <a:avLst/>
              <a:gdLst/>
              <a:ahLst/>
              <a:cxnLst/>
              <a:rect l="l" t="t" r="r" b="b"/>
              <a:pathLst>
                <a:path w="10160" h="19685">
                  <a:moveTo>
                    <a:pt x="8864" y="0"/>
                  </a:moveTo>
                  <a:lnTo>
                    <a:pt x="0" y="17995"/>
                  </a:lnTo>
                  <a:lnTo>
                    <a:pt x="50" y="19316"/>
                  </a:lnTo>
                  <a:lnTo>
                    <a:pt x="1498" y="19088"/>
                  </a:lnTo>
                  <a:lnTo>
                    <a:pt x="1270" y="11976"/>
                  </a:lnTo>
                  <a:lnTo>
                    <a:pt x="4762" y="5257"/>
                  </a:lnTo>
                  <a:lnTo>
                    <a:pt x="10121" y="927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27969" y="2782824"/>
              <a:ext cx="10160" cy="19685"/>
            </a:xfrm>
            <a:custGeom>
              <a:avLst/>
              <a:gdLst/>
              <a:ahLst/>
              <a:cxnLst/>
              <a:rect l="l" t="t" r="r" b="b"/>
              <a:pathLst>
                <a:path w="10160" h="19685">
                  <a:moveTo>
                    <a:pt x="8559" y="241"/>
                  </a:moveTo>
                  <a:lnTo>
                    <a:pt x="5270" y="3797"/>
                  </a:lnTo>
                  <a:lnTo>
                    <a:pt x="4660" y="4584"/>
                  </a:lnTo>
                  <a:lnTo>
                    <a:pt x="4089" y="5422"/>
                  </a:lnTo>
                  <a:lnTo>
                    <a:pt x="3568" y="6273"/>
                  </a:lnTo>
                  <a:lnTo>
                    <a:pt x="3403" y="6540"/>
                  </a:lnTo>
                  <a:lnTo>
                    <a:pt x="3225" y="6807"/>
                  </a:lnTo>
                  <a:lnTo>
                    <a:pt x="3086" y="7086"/>
                  </a:lnTo>
                  <a:lnTo>
                    <a:pt x="2463" y="8178"/>
                  </a:lnTo>
                  <a:lnTo>
                    <a:pt x="1943" y="9334"/>
                  </a:lnTo>
                  <a:lnTo>
                    <a:pt x="1498" y="10528"/>
                  </a:lnTo>
                  <a:lnTo>
                    <a:pt x="1409" y="10782"/>
                  </a:lnTo>
                  <a:lnTo>
                    <a:pt x="1346" y="11049"/>
                  </a:lnTo>
                  <a:lnTo>
                    <a:pt x="1257" y="11315"/>
                  </a:lnTo>
                  <a:lnTo>
                    <a:pt x="939" y="12306"/>
                  </a:lnTo>
                  <a:lnTo>
                    <a:pt x="673" y="13309"/>
                  </a:lnTo>
                  <a:lnTo>
                    <a:pt x="482" y="14325"/>
                  </a:lnTo>
                  <a:lnTo>
                    <a:pt x="419" y="14693"/>
                  </a:lnTo>
                  <a:lnTo>
                    <a:pt x="355" y="15049"/>
                  </a:lnTo>
                  <a:lnTo>
                    <a:pt x="304" y="15405"/>
                  </a:lnTo>
                  <a:lnTo>
                    <a:pt x="114" y="16687"/>
                  </a:lnTo>
                  <a:lnTo>
                    <a:pt x="0" y="17995"/>
                  </a:lnTo>
                  <a:lnTo>
                    <a:pt x="50" y="19316"/>
                  </a:lnTo>
                  <a:lnTo>
                    <a:pt x="1498" y="19088"/>
                  </a:lnTo>
                  <a:lnTo>
                    <a:pt x="1270" y="11976"/>
                  </a:lnTo>
                  <a:lnTo>
                    <a:pt x="4762" y="5257"/>
                  </a:lnTo>
                  <a:lnTo>
                    <a:pt x="10121" y="927"/>
                  </a:lnTo>
                  <a:lnTo>
                    <a:pt x="8864" y="0"/>
                  </a:lnTo>
                  <a:lnTo>
                    <a:pt x="8661" y="165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07624" y="2767977"/>
              <a:ext cx="29209" cy="34290"/>
            </a:xfrm>
            <a:custGeom>
              <a:avLst/>
              <a:gdLst/>
              <a:ahLst/>
              <a:cxnLst/>
              <a:rect l="l" t="t" r="r" b="b"/>
              <a:pathLst>
                <a:path w="29210" h="34289">
                  <a:moveTo>
                    <a:pt x="9067" y="0"/>
                  </a:moveTo>
                  <a:lnTo>
                    <a:pt x="0" y="18084"/>
                  </a:lnTo>
                  <a:lnTo>
                    <a:pt x="38" y="19392"/>
                  </a:lnTo>
                  <a:lnTo>
                    <a:pt x="20396" y="34162"/>
                  </a:lnTo>
                  <a:lnTo>
                    <a:pt x="20345" y="32842"/>
                  </a:lnTo>
                  <a:lnTo>
                    <a:pt x="20459" y="31534"/>
                  </a:lnTo>
                  <a:lnTo>
                    <a:pt x="29209" y="14846"/>
                  </a:lnTo>
                  <a:lnTo>
                    <a:pt x="9067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07624" y="2767977"/>
              <a:ext cx="29209" cy="34290"/>
            </a:xfrm>
            <a:custGeom>
              <a:avLst/>
              <a:gdLst/>
              <a:ahLst/>
              <a:cxnLst/>
              <a:rect l="l" t="t" r="r" b="b"/>
              <a:pathLst>
                <a:path w="29210" h="34289">
                  <a:moveTo>
                    <a:pt x="9067" y="0"/>
                  </a:moveTo>
                  <a:lnTo>
                    <a:pt x="8864" y="139"/>
                  </a:lnTo>
                  <a:lnTo>
                    <a:pt x="8686" y="279"/>
                  </a:lnTo>
                  <a:lnTo>
                    <a:pt x="8521" y="419"/>
                  </a:lnTo>
                  <a:lnTo>
                    <a:pt x="5448" y="3670"/>
                  </a:lnTo>
                  <a:lnTo>
                    <a:pt x="5245" y="3924"/>
                  </a:lnTo>
                  <a:lnTo>
                    <a:pt x="4622" y="4737"/>
                  </a:lnTo>
                  <a:lnTo>
                    <a:pt x="4051" y="5575"/>
                  </a:lnTo>
                  <a:lnTo>
                    <a:pt x="3517" y="6451"/>
                  </a:lnTo>
                  <a:lnTo>
                    <a:pt x="3365" y="6705"/>
                  </a:lnTo>
                  <a:lnTo>
                    <a:pt x="3200" y="6946"/>
                  </a:lnTo>
                  <a:lnTo>
                    <a:pt x="3060" y="7213"/>
                  </a:lnTo>
                  <a:lnTo>
                    <a:pt x="2438" y="8318"/>
                  </a:lnTo>
                  <a:lnTo>
                    <a:pt x="1917" y="9474"/>
                  </a:lnTo>
                  <a:lnTo>
                    <a:pt x="1473" y="10668"/>
                  </a:lnTo>
                  <a:lnTo>
                    <a:pt x="1384" y="10909"/>
                  </a:lnTo>
                  <a:lnTo>
                    <a:pt x="1320" y="11163"/>
                  </a:lnTo>
                  <a:lnTo>
                    <a:pt x="1244" y="11404"/>
                  </a:lnTo>
                  <a:lnTo>
                    <a:pt x="927" y="12407"/>
                  </a:lnTo>
                  <a:lnTo>
                    <a:pt x="660" y="13423"/>
                  </a:lnTo>
                  <a:lnTo>
                    <a:pt x="457" y="14452"/>
                  </a:lnTo>
                  <a:lnTo>
                    <a:pt x="406" y="14808"/>
                  </a:lnTo>
                  <a:lnTo>
                    <a:pt x="342" y="15151"/>
                  </a:lnTo>
                  <a:lnTo>
                    <a:pt x="279" y="15506"/>
                  </a:lnTo>
                  <a:lnTo>
                    <a:pt x="114" y="16789"/>
                  </a:lnTo>
                  <a:lnTo>
                    <a:pt x="0" y="18084"/>
                  </a:lnTo>
                  <a:lnTo>
                    <a:pt x="38" y="19392"/>
                  </a:lnTo>
                  <a:lnTo>
                    <a:pt x="20396" y="34162"/>
                  </a:lnTo>
                  <a:lnTo>
                    <a:pt x="20345" y="32842"/>
                  </a:lnTo>
                  <a:lnTo>
                    <a:pt x="20459" y="31534"/>
                  </a:lnTo>
                  <a:lnTo>
                    <a:pt x="20650" y="30251"/>
                  </a:lnTo>
                  <a:lnTo>
                    <a:pt x="20700" y="29895"/>
                  </a:lnTo>
                  <a:lnTo>
                    <a:pt x="20764" y="29540"/>
                  </a:lnTo>
                  <a:lnTo>
                    <a:pt x="21691" y="25895"/>
                  </a:lnTo>
                  <a:lnTo>
                    <a:pt x="21755" y="25628"/>
                  </a:lnTo>
                  <a:lnTo>
                    <a:pt x="21843" y="25374"/>
                  </a:lnTo>
                  <a:lnTo>
                    <a:pt x="22288" y="24180"/>
                  </a:lnTo>
                  <a:lnTo>
                    <a:pt x="22809" y="23025"/>
                  </a:lnTo>
                  <a:lnTo>
                    <a:pt x="23431" y="21932"/>
                  </a:lnTo>
                  <a:lnTo>
                    <a:pt x="23571" y="21653"/>
                  </a:lnTo>
                  <a:lnTo>
                    <a:pt x="23748" y="21386"/>
                  </a:lnTo>
                  <a:lnTo>
                    <a:pt x="23914" y="21120"/>
                  </a:lnTo>
                  <a:lnTo>
                    <a:pt x="24434" y="20269"/>
                  </a:lnTo>
                  <a:lnTo>
                    <a:pt x="25006" y="19430"/>
                  </a:lnTo>
                  <a:lnTo>
                    <a:pt x="25615" y="18643"/>
                  </a:lnTo>
                  <a:lnTo>
                    <a:pt x="25831" y="18351"/>
                  </a:lnTo>
                  <a:lnTo>
                    <a:pt x="26047" y="18084"/>
                  </a:lnTo>
                  <a:lnTo>
                    <a:pt x="29006" y="15011"/>
                  </a:lnTo>
                  <a:lnTo>
                    <a:pt x="29209" y="14846"/>
                  </a:lnTo>
                  <a:lnTo>
                    <a:pt x="906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28948" y="2495448"/>
              <a:ext cx="9525" cy="17780"/>
            </a:xfrm>
            <a:custGeom>
              <a:avLst/>
              <a:gdLst/>
              <a:ahLst/>
              <a:cxnLst/>
              <a:rect l="l" t="t" r="r" b="b"/>
              <a:pathLst>
                <a:path w="9525" h="17780">
                  <a:moveTo>
                    <a:pt x="8293" y="0"/>
                  </a:moveTo>
                  <a:lnTo>
                    <a:pt x="3200" y="4152"/>
                  </a:lnTo>
                  <a:lnTo>
                    <a:pt x="0" y="10642"/>
                  </a:lnTo>
                  <a:lnTo>
                    <a:pt x="368" y="17513"/>
                  </a:lnTo>
                  <a:lnTo>
                    <a:pt x="1701" y="17348"/>
                  </a:lnTo>
                  <a:lnTo>
                    <a:pt x="1346" y="10807"/>
                  </a:lnTo>
                  <a:lnTo>
                    <a:pt x="4495" y="4648"/>
                  </a:lnTo>
                  <a:lnTo>
                    <a:pt x="9410" y="800"/>
                  </a:lnTo>
                  <a:lnTo>
                    <a:pt x="8293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28948" y="2495448"/>
              <a:ext cx="9525" cy="17780"/>
            </a:xfrm>
            <a:custGeom>
              <a:avLst/>
              <a:gdLst/>
              <a:ahLst/>
              <a:cxnLst/>
              <a:rect l="l" t="t" r="r" b="b"/>
              <a:pathLst>
                <a:path w="9525" h="17780">
                  <a:moveTo>
                    <a:pt x="368" y="17513"/>
                  </a:moveTo>
                  <a:lnTo>
                    <a:pt x="1701" y="17348"/>
                  </a:lnTo>
                  <a:lnTo>
                    <a:pt x="1346" y="10807"/>
                  </a:lnTo>
                  <a:lnTo>
                    <a:pt x="4495" y="4648"/>
                  </a:lnTo>
                  <a:lnTo>
                    <a:pt x="9410" y="800"/>
                  </a:lnTo>
                  <a:lnTo>
                    <a:pt x="8293" y="0"/>
                  </a:lnTo>
                  <a:lnTo>
                    <a:pt x="3200" y="4152"/>
                  </a:lnTo>
                  <a:lnTo>
                    <a:pt x="0" y="10642"/>
                  </a:lnTo>
                  <a:lnTo>
                    <a:pt x="368" y="17513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12920" y="2483688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4">
                  <a:moveTo>
                    <a:pt x="7899" y="0"/>
                  </a:moveTo>
                  <a:lnTo>
                    <a:pt x="0" y="16243"/>
                  </a:lnTo>
                  <a:lnTo>
                    <a:pt x="63" y="17437"/>
                  </a:lnTo>
                  <a:lnTo>
                    <a:pt x="16395" y="29273"/>
                  </a:lnTo>
                  <a:lnTo>
                    <a:pt x="16332" y="28079"/>
                  </a:lnTo>
                  <a:lnTo>
                    <a:pt x="16408" y="26885"/>
                  </a:lnTo>
                  <a:lnTo>
                    <a:pt x="24320" y="11760"/>
                  </a:lnTo>
                  <a:lnTo>
                    <a:pt x="789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12920" y="2483688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4">
                  <a:moveTo>
                    <a:pt x="7658" y="190"/>
                  </a:moveTo>
                  <a:lnTo>
                    <a:pt x="5105" y="2768"/>
                  </a:lnTo>
                  <a:lnTo>
                    <a:pt x="4914" y="2984"/>
                  </a:lnTo>
                  <a:lnTo>
                    <a:pt x="4749" y="3225"/>
                  </a:lnTo>
                  <a:lnTo>
                    <a:pt x="4571" y="3454"/>
                  </a:lnTo>
                  <a:lnTo>
                    <a:pt x="4000" y="4178"/>
                  </a:lnTo>
                  <a:lnTo>
                    <a:pt x="3479" y="4940"/>
                  </a:lnTo>
                  <a:lnTo>
                    <a:pt x="3009" y="5740"/>
                  </a:lnTo>
                  <a:lnTo>
                    <a:pt x="2870" y="5968"/>
                  </a:lnTo>
                  <a:lnTo>
                    <a:pt x="2730" y="6184"/>
                  </a:lnTo>
                  <a:lnTo>
                    <a:pt x="2603" y="6400"/>
                  </a:lnTo>
                  <a:lnTo>
                    <a:pt x="1092" y="9969"/>
                  </a:lnTo>
                  <a:lnTo>
                    <a:pt x="1015" y="10198"/>
                  </a:lnTo>
                  <a:lnTo>
                    <a:pt x="736" y="11099"/>
                  </a:lnTo>
                  <a:lnTo>
                    <a:pt x="520" y="12014"/>
                  </a:lnTo>
                  <a:lnTo>
                    <a:pt x="368" y="12941"/>
                  </a:lnTo>
                  <a:lnTo>
                    <a:pt x="317" y="13271"/>
                  </a:lnTo>
                  <a:lnTo>
                    <a:pt x="253" y="13576"/>
                  </a:lnTo>
                  <a:lnTo>
                    <a:pt x="215" y="13893"/>
                  </a:lnTo>
                  <a:lnTo>
                    <a:pt x="76" y="15062"/>
                  </a:lnTo>
                  <a:lnTo>
                    <a:pt x="0" y="16243"/>
                  </a:lnTo>
                  <a:lnTo>
                    <a:pt x="63" y="17437"/>
                  </a:lnTo>
                  <a:lnTo>
                    <a:pt x="16395" y="29273"/>
                  </a:lnTo>
                  <a:lnTo>
                    <a:pt x="16332" y="28079"/>
                  </a:lnTo>
                  <a:lnTo>
                    <a:pt x="16408" y="26885"/>
                  </a:lnTo>
                  <a:lnTo>
                    <a:pt x="16560" y="25730"/>
                  </a:lnTo>
                  <a:lnTo>
                    <a:pt x="16598" y="25400"/>
                  </a:lnTo>
                  <a:lnTo>
                    <a:pt x="16649" y="25095"/>
                  </a:lnTo>
                  <a:lnTo>
                    <a:pt x="16700" y="24777"/>
                  </a:lnTo>
                  <a:lnTo>
                    <a:pt x="16865" y="23837"/>
                  </a:lnTo>
                  <a:lnTo>
                    <a:pt x="17081" y="22898"/>
                  </a:lnTo>
                  <a:lnTo>
                    <a:pt x="17373" y="21983"/>
                  </a:lnTo>
                  <a:lnTo>
                    <a:pt x="17437" y="21780"/>
                  </a:lnTo>
                  <a:lnTo>
                    <a:pt x="17487" y="21564"/>
                  </a:lnTo>
                  <a:lnTo>
                    <a:pt x="17564" y="21348"/>
                  </a:lnTo>
                  <a:lnTo>
                    <a:pt x="17945" y="20256"/>
                  </a:lnTo>
                  <a:lnTo>
                    <a:pt x="18414" y="19202"/>
                  </a:lnTo>
                  <a:lnTo>
                    <a:pt x="18961" y="18186"/>
                  </a:lnTo>
                  <a:lnTo>
                    <a:pt x="19088" y="17970"/>
                  </a:lnTo>
                  <a:lnTo>
                    <a:pt x="19227" y="17767"/>
                  </a:lnTo>
                  <a:lnTo>
                    <a:pt x="19354" y="17551"/>
                  </a:lnTo>
                  <a:lnTo>
                    <a:pt x="19837" y="16751"/>
                  </a:lnTo>
                  <a:lnTo>
                    <a:pt x="20358" y="15976"/>
                  </a:lnTo>
                  <a:lnTo>
                    <a:pt x="20929" y="15227"/>
                  </a:lnTo>
                  <a:lnTo>
                    <a:pt x="21107" y="14998"/>
                  </a:lnTo>
                  <a:lnTo>
                    <a:pt x="21285" y="14757"/>
                  </a:lnTo>
                  <a:lnTo>
                    <a:pt x="21475" y="14541"/>
                  </a:lnTo>
                  <a:lnTo>
                    <a:pt x="22212" y="13652"/>
                  </a:lnTo>
                  <a:lnTo>
                    <a:pt x="23012" y="12826"/>
                  </a:lnTo>
                  <a:lnTo>
                    <a:pt x="23875" y="12077"/>
                  </a:lnTo>
                  <a:lnTo>
                    <a:pt x="24066" y="11937"/>
                  </a:lnTo>
                  <a:lnTo>
                    <a:pt x="24231" y="11810"/>
                  </a:lnTo>
                  <a:lnTo>
                    <a:pt x="7899" y="0"/>
                  </a:lnTo>
                  <a:lnTo>
                    <a:pt x="7734" y="1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43960" y="1843036"/>
              <a:ext cx="59690" cy="54610"/>
            </a:xfrm>
            <a:custGeom>
              <a:avLst/>
              <a:gdLst/>
              <a:ahLst/>
              <a:cxnLst/>
              <a:rect l="l" t="t" r="r" b="b"/>
              <a:pathLst>
                <a:path w="59689" h="54610">
                  <a:moveTo>
                    <a:pt x="0" y="0"/>
                  </a:moveTo>
                  <a:lnTo>
                    <a:pt x="8254" y="25425"/>
                  </a:lnTo>
                  <a:lnTo>
                    <a:pt x="56121" y="54101"/>
                  </a:lnTo>
                  <a:lnTo>
                    <a:pt x="59689" y="35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43960" y="1843036"/>
              <a:ext cx="59690" cy="54610"/>
            </a:xfrm>
            <a:custGeom>
              <a:avLst/>
              <a:gdLst/>
              <a:ahLst/>
              <a:cxnLst/>
              <a:rect l="l" t="t" r="r" b="b"/>
              <a:pathLst>
                <a:path w="59689" h="54610">
                  <a:moveTo>
                    <a:pt x="8254" y="25425"/>
                  </a:moveTo>
                  <a:lnTo>
                    <a:pt x="0" y="0"/>
                  </a:lnTo>
                  <a:lnTo>
                    <a:pt x="59689" y="35610"/>
                  </a:lnTo>
                  <a:lnTo>
                    <a:pt x="56121" y="54101"/>
                  </a:lnTo>
                  <a:lnTo>
                    <a:pt x="8254" y="254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06470" y="1931415"/>
              <a:ext cx="50800" cy="38735"/>
            </a:xfrm>
            <a:custGeom>
              <a:avLst/>
              <a:gdLst/>
              <a:ahLst/>
              <a:cxnLst/>
              <a:rect l="l" t="t" r="r" b="b"/>
              <a:pathLst>
                <a:path w="50800" h="38735">
                  <a:moveTo>
                    <a:pt x="14262" y="15405"/>
                  </a:moveTo>
                  <a:lnTo>
                    <a:pt x="4495" y="5016"/>
                  </a:lnTo>
                  <a:lnTo>
                    <a:pt x="3924" y="4406"/>
                  </a:lnTo>
                  <a:lnTo>
                    <a:pt x="3416" y="3810"/>
                  </a:lnTo>
                  <a:lnTo>
                    <a:pt x="3238" y="3556"/>
                  </a:lnTo>
                  <a:lnTo>
                    <a:pt x="3200" y="3225"/>
                  </a:lnTo>
                  <a:lnTo>
                    <a:pt x="3581" y="3390"/>
                  </a:lnTo>
                  <a:lnTo>
                    <a:pt x="4445" y="4013"/>
                  </a:lnTo>
                  <a:lnTo>
                    <a:pt x="6007" y="5232"/>
                  </a:lnTo>
                  <a:lnTo>
                    <a:pt x="6146" y="5321"/>
                  </a:lnTo>
                  <a:lnTo>
                    <a:pt x="4406" y="3225"/>
                  </a:lnTo>
                  <a:lnTo>
                    <a:pt x="3619" y="2260"/>
                  </a:lnTo>
                  <a:lnTo>
                    <a:pt x="2717" y="1549"/>
                  </a:lnTo>
                  <a:lnTo>
                    <a:pt x="1816" y="901"/>
                  </a:lnTo>
                  <a:lnTo>
                    <a:pt x="635" y="127"/>
                  </a:lnTo>
                  <a:lnTo>
                    <a:pt x="381" y="0"/>
                  </a:lnTo>
                  <a:lnTo>
                    <a:pt x="50" y="0"/>
                  </a:lnTo>
                  <a:lnTo>
                    <a:pt x="0" y="139"/>
                  </a:lnTo>
                  <a:lnTo>
                    <a:pt x="254" y="901"/>
                  </a:lnTo>
                  <a:lnTo>
                    <a:pt x="9855" y="11087"/>
                  </a:lnTo>
                  <a:lnTo>
                    <a:pt x="10947" y="12179"/>
                  </a:lnTo>
                  <a:lnTo>
                    <a:pt x="11087" y="12382"/>
                  </a:lnTo>
                  <a:lnTo>
                    <a:pt x="11252" y="12573"/>
                  </a:lnTo>
                  <a:lnTo>
                    <a:pt x="11290" y="12928"/>
                  </a:lnTo>
                  <a:lnTo>
                    <a:pt x="11163" y="12915"/>
                  </a:lnTo>
                  <a:lnTo>
                    <a:pt x="11036" y="12852"/>
                  </a:lnTo>
                  <a:lnTo>
                    <a:pt x="9550" y="11734"/>
                  </a:lnTo>
                  <a:lnTo>
                    <a:pt x="8648" y="10998"/>
                  </a:lnTo>
                  <a:lnTo>
                    <a:pt x="11061" y="13931"/>
                  </a:lnTo>
                  <a:lnTo>
                    <a:pt x="13385" y="15760"/>
                  </a:lnTo>
                  <a:lnTo>
                    <a:pt x="14122" y="15938"/>
                  </a:lnTo>
                  <a:lnTo>
                    <a:pt x="14249" y="15900"/>
                  </a:lnTo>
                  <a:lnTo>
                    <a:pt x="14262" y="15405"/>
                  </a:lnTo>
                  <a:close/>
                </a:path>
                <a:path w="50800" h="38735">
                  <a:moveTo>
                    <a:pt x="22174" y="20853"/>
                  </a:moveTo>
                  <a:lnTo>
                    <a:pt x="9994" y="6019"/>
                  </a:lnTo>
                  <a:lnTo>
                    <a:pt x="8686" y="5232"/>
                  </a:lnTo>
                  <a:lnTo>
                    <a:pt x="16357" y="14541"/>
                  </a:lnTo>
                  <a:lnTo>
                    <a:pt x="6540" y="3911"/>
                  </a:lnTo>
                  <a:lnTo>
                    <a:pt x="4483" y="2654"/>
                  </a:lnTo>
                  <a:lnTo>
                    <a:pt x="16662" y="17462"/>
                  </a:lnTo>
                  <a:lnTo>
                    <a:pt x="17970" y="18262"/>
                  </a:lnTo>
                  <a:lnTo>
                    <a:pt x="10680" y="9410"/>
                  </a:lnTo>
                  <a:lnTo>
                    <a:pt x="20078" y="19558"/>
                  </a:lnTo>
                  <a:lnTo>
                    <a:pt x="22174" y="20853"/>
                  </a:lnTo>
                  <a:close/>
                </a:path>
                <a:path w="50800" h="38735">
                  <a:moveTo>
                    <a:pt x="27863" y="24320"/>
                  </a:moveTo>
                  <a:lnTo>
                    <a:pt x="15659" y="9474"/>
                  </a:lnTo>
                  <a:lnTo>
                    <a:pt x="10972" y="6616"/>
                  </a:lnTo>
                  <a:lnTo>
                    <a:pt x="13373" y="9525"/>
                  </a:lnTo>
                  <a:lnTo>
                    <a:pt x="16205" y="11252"/>
                  </a:lnTo>
                  <a:lnTo>
                    <a:pt x="18999" y="14655"/>
                  </a:lnTo>
                  <a:lnTo>
                    <a:pt x="16573" y="13169"/>
                  </a:lnTo>
                  <a:lnTo>
                    <a:pt x="18681" y="15748"/>
                  </a:lnTo>
                  <a:lnTo>
                    <a:pt x="21107" y="17221"/>
                  </a:lnTo>
                  <a:lnTo>
                    <a:pt x="23634" y="20294"/>
                  </a:lnTo>
                  <a:lnTo>
                    <a:pt x="20815" y="18567"/>
                  </a:lnTo>
                  <a:lnTo>
                    <a:pt x="23190" y="21463"/>
                  </a:lnTo>
                  <a:lnTo>
                    <a:pt x="27863" y="24320"/>
                  </a:lnTo>
                  <a:close/>
                </a:path>
                <a:path w="50800" h="38735">
                  <a:moveTo>
                    <a:pt x="37058" y="29959"/>
                  </a:moveTo>
                  <a:lnTo>
                    <a:pt x="24790" y="15036"/>
                  </a:lnTo>
                  <a:lnTo>
                    <a:pt x="23469" y="14224"/>
                  </a:lnTo>
                  <a:lnTo>
                    <a:pt x="31051" y="23469"/>
                  </a:lnTo>
                  <a:lnTo>
                    <a:pt x="21704" y="13068"/>
                  </a:lnTo>
                  <a:lnTo>
                    <a:pt x="20447" y="12293"/>
                  </a:lnTo>
                  <a:lnTo>
                    <a:pt x="26504" y="20675"/>
                  </a:lnTo>
                  <a:lnTo>
                    <a:pt x="18923" y="11455"/>
                  </a:lnTo>
                  <a:lnTo>
                    <a:pt x="17081" y="10325"/>
                  </a:lnTo>
                  <a:lnTo>
                    <a:pt x="29324" y="25234"/>
                  </a:lnTo>
                  <a:lnTo>
                    <a:pt x="31534" y="26593"/>
                  </a:lnTo>
                  <a:lnTo>
                    <a:pt x="26085" y="18948"/>
                  </a:lnTo>
                  <a:lnTo>
                    <a:pt x="34709" y="28524"/>
                  </a:lnTo>
                  <a:lnTo>
                    <a:pt x="37058" y="29959"/>
                  </a:lnTo>
                  <a:close/>
                </a:path>
                <a:path w="50800" h="38735">
                  <a:moveTo>
                    <a:pt x="42760" y="33426"/>
                  </a:moveTo>
                  <a:lnTo>
                    <a:pt x="30518" y="18516"/>
                  </a:lnTo>
                  <a:lnTo>
                    <a:pt x="25793" y="15633"/>
                  </a:lnTo>
                  <a:lnTo>
                    <a:pt x="28181" y="18554"/>
                  </a:lnTo>
                  <a:lnTo>
                    <a:pt x="31051" y="20307"/>
                  </a:lnTo>
                  <a:lnTo>
                    <a:pt x="33858" y="23710"/>
                  </a:lnTo>
                  <a:lnTo>
                    <a:pt x="31407" y="22225"/>
                  </a:lnTo>
                  <a:lnTo>
                    <a:pt x="33528" y="24803"/>
                  </a:lnTo>
                  <a:lnTo>
                    <a:pt x="35979" y="26289"/>
                  </a:lnTo>
                  <a:lnTo>
                    <a:pt x="38506" y="29375"/>
                  </a:lnTo>
                  <a:lnTo>
                    <a:pt x="35648" y="27635"/>
                  </a:lnTo>
                  <a:lnTo>
                    <a:pt x="38036" y="30543"/>
                  </a:lnTo>
                  <a:lnTo>
                    <a:pt x="42760" y="33426"/>
                  </a:lnTo>
                  <a:close/>
                </a:path>
                <a:path w="50800" h="38735">
                  <a:moveTo>
                    <a:pt x="46189" y="35547"/>
                  </a:moveTo>
                  <a:lnTo>
                    <a:pt x="33896" y="20574"/>
                  </a:lnTo>
                  <a:lnTo>
                    <a:pt x="31953" y="19380"/>
                  </a:lnTo>
                  <a:lnTo>
                    <a:pt x="44234" y="34353"/>
                  </a:lnTo>
                  <a:lnTo>
                    <a:pt x="46189" y="35547"/>
                  </a:lnTo>
                  <a:close/>
                </a:path>
                <a:path w="50800" h="38735">
                  <a:moveTo>
                    <a:pt x="50558" y="37604"/>
                  </a:moveTo>
                  <a:lnTo>
                    <a:pt x="42532" y="28765"/>
                  </a:lnTo>
                  <a:lnTo>
                    <a:pt x="39395" y="25285"/>
                  </a:lnTo>
                  <a:lnTo>
                    <a:pt x="39662" y="25374"/>
                  </a:lnTo>
                  <a:lnTo>
                    <a:pt x="40665" y="26085"/>
                  </a:lnTo>
                  <a:lnTo>
                    <a:pt x="42392" y="27419"/>
                  </a:lnTo>
                  <a:lnTo>
                    <a:pt x="40640" y="25285"/>
                  </a:lnTo>
                  <a:lnTo>
                    <a:pt x="36207" y="22009"/>
                  </a:lnTo>
                  <a:lnTo>
                    <a:pt x="36156" y="22161"/>
                  </a:lnTo>
                  <a:lnTo>
                    <a:pt x="45999" y="33108"/>
                  </a:lnTo>
                  <a:lnTo>
                    <a:pt x="47002" y="34086"/>
                  </a:lnTo>
                  <a:lnTo>
                    <a:pt x="47523" y="34721"/>
                  </a:lnTo>
                  <a:lnTo>
                    <a:pt x="47510" y="35102"/>
                  </a:lnTo>
                  <a:lnTo>
                    <a:pt x="47282" y="34988"/>
                  </a:lnTo>
                  <a:lnTo>
                    <a:pt x="45770" y="33858"/>
                  </a:lnTo>
                  <a:lnTo>
                    <a:pt x="44856" y="33108"/>
                  </a:lnTo>
                  <a:lnTo>
                    <a:pt x="47282" y="36068"/>
                  </a:lnTo>
                  <a:lnTo>
                    <a:pt x="49644" y="37922"/>
                  </a:lnTo>
                  <a:lnTo>
                    <a:pt x="50419" y="38125"/>
                  </a:lnTo>
                  <a:lnTo>
                    <a:pt x="50546" y="38087"/>
                  </a:lnTo>
                  <a:lnTo>
                    <a:pt x="50558" y="3760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500081" y="1878647"/>
              <a:ext cx="225425" cy="270510"/>
            </a:xfrm>
            <a:custGeom>
              <a:avLst/>
              <a:gdLst/>
              <a:ahLst/>
              <a:cxnLst/>
              <a:rect l="l" t="t" r="r" b="b"/>
              <a:pathLst>
                <a:path w="225425" h="270510">
                  <a:moveTo>
                    <a:pt x="3568" y="0"/>
                  </a:moveTo>
                  <a:lnTo>
                    <a:pt x="0" y="18491"/>
                  </a:lnTo>
                  <a:lnTo>
                    <a:pt x="196900" y="259994"/>
                  </a:lnTo>
                  <a:lnTo>
                    <a:pt x="225094" y="270116"/>
                  </a:lnTo>
                  <a:lnTo>
                    <a:pt x="356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00081" y="1878647"/>
              <a:ext cx="225425" cy="270510"/>
            </a:xfrm>
            <a:custGeom>
              <a:avLst/>
              <a:gdLst/>
              <a:ahLst/>
              <a:cxnLst/>
              <a:rect l="l" t="t" r="r" b="b"/>
              <a:pathLst>
                <a:path w="225425" h="270510">
                  <a:moveTo>
                    <a:pt x="3568" y="0"/>
                  </a:moveTo>
                  <a:lnTo>
                    <a:pt x="225094" y="270116"/>
                  </a:lnTo>
                  <a:lnTo>
                    <a:pt x="196900" y="259994"/>
                  </a:lnTo>
                  <a:lnTo>
                    <a:pt x="0" y="18491"/>
                  </a:lnTo>
                  <a:lnTo>
                    <a:pt x="3568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52266" y="1832635"/>
              <a:ext cx="46990" cy="41275"/>
            </a:xfrm>
            <a:custGeom>
              <a:avLst/>
              <a:gdLst/>
              <a:ahLst/>
              <a:cxnLst/>
              <a:rect l="l" t="t" r="r" b="b"/>
              <a:pathLst>
                <a:path w="46989" h="41275">
                  <a:moveTo>
                    <a:pt x="17995" y="0"/>
                  </a:moveTo>
                  <a:lnTo>
                    <a:pt x="15570" y="482"/>
                  </a:lnTo>
                  <a:lnTo>
                    <a:pt x="5359" y="5333"/>
                  </a:lnTo>
                  <a:lnTo>
                    <a:pt x="0" y="15557"/>
                  </a:lnTo>
                  <a:lnTo>
                    <a:pt x="43154" y="41109"/>
                  </a:lnTo>
                  <a:lnTo>
                    <a:pt x="44734" y="35436"/>
                  </a:lnTo>
                  <a:lnTo>
                    <a:pt x="45908" y="28786"/>
                  </a:lnTo>
                  <a:lnTo>
                    <a:pt x="46471" y="21909"/>
                  </a:lnTo>
                  <a:lnTo>
                    <a:pt x="46215" y="15557"/>
                  </a:lnTo>
                  <a:lnTo>
                    <a:pt x="1799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52266" y="1832635"/>
              <a:ext cx="46990" cy="41275"/>
            </a:xfrm>
            <a:custGeom>
              <a:avLst/>
              <a:gdLst/>
              <a:ahLst/>
              <a:cxnLst/>
              <a:rect l="l" t="t" r="r" b="b"/>
              <a:pathLst>
                <a:path w="46989" h="41275">
                  <a:moveTo>
                    <a:pt x="0" y="15557"/>
                  </a:moveTo>
                  <a:lnTo>
                    <a:pt x="5359" y="5333"/>
                  </a:lnTo>
                  <a:lnTo>
                    <a:pt x="15570" y="482"/>
                  </a:lnTo>
                  <a:lnTo>
                    <a:pt x="17995" y="0"/>
                  </a:lnTo>
                  <a:lnTo>
                    <a:pt x="46215" y="15557"/>
                  </a:lnTo>
                  <a:lnTo>
                    <a:pt x="46471" y="21909"/>
                  </a:lnTo>
                  <a:lnTo>
                    <a:pt x="45908" y="28786"/>
                  </a:lnTo>
                  <a:lnTo>
                    <a:pt x="44734" y="35436"/>
                  </a:lnTo>
                  <a:lnTo>
                    <a:pt x="43154" y="41109"/>
                  </a:lnTo>
                  <a:lnTo>
                    <a:pt x="0" y="155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56379" y="3703624"/>
              <a:ext cx="1460500" cy="967105"/>
            </a:xfrm>
            <a:custGeom>
              <a:avLst/>
              <a:gdLst/>
              <a:ahLst/>
              <a:cxnLst/>
              <a:rect l="l" t="t" r="r" b="b"/>
              <a:pathLst>
                <a:path w="1460500" h="967104">
                  <a:moveTo>
                    <a:pt x="13550" y="347751"/>
                  </a:moveTo>
                  <a:lnTo>
                    <a:pt x="8470" y="161493"/>
                  </a:lnTo>
                  <a:lnTo>
                    <a:pt x="0" y="163195"/>
                  </a:lnTo>
                  <a:lnTo>
                    <a:pt x="1689" y="344360"/>
                  </a:lnTo>
                  <a:lnTo>
                    <a:pt x="10160" y="352831"/>
                  </a:lnTo>
                  <a:lnTo>
                    <a:pt x="13550" y="347751"/>
                  </a:lnTo>
                  <a:close/>
                </a:path>
                <a:path w="1460500" h="967104">
                  <a:moveTo>
                    <a:pt x="579958" y="740600"/>
                  </a:moveTo>
                  <a:lnTo>
                    <a:pt x="571500" y="742302"/>
                  </a:lnTo>
                  <a:lnTo>
                    <a:pt x="570001" y="939571"/>
                  </a:lnTo>
                  <a:lnTo>
                    <a:pt x="576580" y="948042"/>
                  </a:lnTo>
                  <a:lnTo>
                    <a:pt x="575729" y="952271"/>
                  </a:lnTo>
                  <a:lnTo>
                    <a:pt x="569798" y="953960"/>
                  </a:lnTo>
                  <a:lnTo>
                    <a:pt x="569798" y="966660"/>
                  </a:lnTo>
                  <a:lnTo>
                    <a:pt x="574878" y="964133"/>
                  </a:lnTo>
                  <a:lnTo>
                    <a:pt x="579120" y="964133"/>
                  </a:lnTo>
                  <a:lnTo>
                    <a:pt x="579958" y="740600"/>
                  </a:lnTo>
                  <a:close/>
                </a:path>
                <a:path w="1460500" h="967104">
                  <a:moveTo>
                    <a:pt x="799630" y="0"/>
                  </a:moveTo>
                  <a:lnTo>
                    <a:pt x="791171" y="1701"/>
                  </a:lnTo>
                  <a:lnTo>
                    <a:pt x="786549" y="86550"/>
                  </a:lnTo>
                  <a:lnTo>
                    <a:pt x="796721" y="81483"/>
                  </a:lnTo>
                  <a:lnTo>
                    <a:pt x="799630" y="0"/>
                  </a:lnTo>
                  <a:close/>
                </a:path>
                <a:path w="1460500" h="967104">
                  <a:moveTo>
                    <a:pt x="1460030" y="525780"/>
                  </a:moveTo>
                  <a:lnTo>
                    <a:pt x="1451571" y="527469"/>
                  </a:lnTo>
                  <a:lnTo>
                    <a:pt x="1439329" y="738060"/>
                  </a:lnTo>
                  <a:lnTo>
                    <a:pt x="1449489" y="732993"/>
                  </a:lnTo>
                  <a:lnTo>
                    <a:pt x="1460030" y="52578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10725" y="2119223"/>
              <a:ext cx="2580640" cy="751840"/>
            </a:xfrm>
            <a:custGeom>
              <a:avLst/>
              <a:gdLst/>
              <a:ahLst/>
              <a:cxnLst/>
              <a:rect l="l" t="t" r="r" b="b"/>
              <a:pathLst>
                <a:path w="2580640" h="751839">
                  <a:moveTo>
                    <a:pt x="0" y="91439"/>
                  </a:moveTo>
                  <a:lnTo>
                    <a:pt x="365760" y="91439"/>
                  </a:lnTo>
                </a:path>
                <a:path w="2580640" h="751839">
                  <a:moveTo>
                    <a:pt x="1676400" y="203200"/>
                  </a:moveTo>
                  <a:lnTo>
                    <a:pt x="1879600" y="0"/>
                  </a:lnTo>
                </a:path>
                <a:path w="2580640" h="751839">
                  <a:moveTo>
                    <a:pt x="2174240" y="751839"/>
                  </a:moveTo>
                  <a:lnTo>
                    <a:pt x="2580640" y="345439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7970954" y="6541068"/>
            <a:ext cx="2499360" cy="2226945"/>
            <a:chOff x="2916354" y="6541067"/>
            <a:chExt cx="2499360" cy="2226945"/>
          </a:xfrm>
        </p:grpSpPr>
        <p:sp>
          <p:nvSpPr>
            <p:cNvPr id="43" name="object 43"/>
            <p:cNvSpPr/>
            <p:nvPr/>
          </p:nvSpPr>
          <p:spPr>
            <a:xfrm>
              <a:off x="3775227" y="6547879"/>
              <a:ext cx="182880" cy="2202815"/>
            </a:xfrm>
            <a:custGeom>
              <a:avLst/>
              <a:gdLst/>
              <a:ahLst/>
              <a:cxnLst/>
              <a:rect l="l" t="t" r="r" b="b"/>
              <a:pathLst>
                <a:path w="182879" h="2202815">
                  <a:moveTo>
                    <a:pt x="182879" y="0"/>
                  </a:moveTo>
                  <a:lnTo>
                    <a:pt x="124915" y="7073"/>
                  </a:lnTo>
                  <a:lnTo>
                    <a:pt x="74171" y="16983"/>
                  </a:lnTo>
                  <a:lnTo>
                    <a:pt x="32061" y="29964"/>
                  </a:lnTo>
                  <a:lnTo>
                    <a:pt x="0" y="46253"/>
                  </a:lnTo>
                  <a:lnTo>
                    <a:pt x="0" y="147866"/>
                  </a:lnTo>
                  <a:lnTo>
                    <a:pt x="71120" y="147866"/>
                  </a:lnTo>
                  <a:lnTo>
                    <a:pt x="71120" y="2154466"/>
                  </a:lnTo>
                  <a:lnTo>
                    <a:pt x="79233" y="2180750"/>
                  </a:lnTo>
                  <a:lnTo>
                    <a:pt x="102068" y="2196114"/>
                  </a:lnTo>
                  <a:lnTo>
                    <a:pt x="137369" y="2202359"/>
                  </a:lnTo>
                  <a:lnTo>
                    <a:pt x="182879" y="2201291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58107" y="6544094"/>
              <a:ext cx="50800" cy="2205355"/>
            </a:xfrm>
            <a:custGeom>
              <a:avLst/>
              <a:gdLst/>
              <a:ahLst/>
              <a:cxnLst/>
              <a:rect l="l" t="t" r="r" b="b"/>
              <a:pathLst>
                <a:path w="50800" h="2205354">
                  <a:moveTo>
                    <a:pt x="50800" y="0"/>
                  </a:moveTo>
                  <a:lnTo>
                    <a:pt x="12375" y="2686"/>
                  </a:lnTo>
                  <a:lnTo>
                    <a:pt x="0" y="3784"/>
                  </a:lnTo>
                  <a:lnTo>
                    <a:pt x="0" y="2205075"/>
                  </a:lnTo>
                  <a:lnTo>
                    <a:pt x="24618" y="2202500"/>
                  </a:lnTo>
                  <a:lnTo>
                    <a:pt x="50800" y="2198878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08907" y="6541071"/>
              <a:ext cx="1406525" cy="2226945"/>
            </a:xfrm>
            <a:custGeom>
              <a:avLst/>
              <a:gdLst/>
              <a:ahLst/>
              <a:cxnLst/>
              <a:rect l="l" t="t" r="r" b="b"/>
              <a:pathLst>
                <a:path w="1406525" h="2226945">
                  <a:moveTo>
                    <a:pt x="712901" y="62674"/>
                  </a:moveTo>
                  <a:lnTo>
                    <a:pt x="701433" y="59791"/>
                  </a:lnTo>
                  <a:lnTo>
                    <a:pt x="695960" y="58140"/>
                  </a:lnTo>
                  <a:lnTo>
                    <a:pt x="669556" y="51219"/>
                  </a:lnTo>
                  <a:lnTo>
                    <a:pt x="597916" y="37414"/>
                  </a:lnTo>
                  <a:lnTo>
                    <a:pt x="554139" y="30759"/>
                  </a:lnTo>
                  <a:lnTo>
                    <a:pt x="506044" y="24447"/>
                  </a:lnTo>
                  <a:lnTo>
                    <a:pt x="454367" y="18605"/>
                  </a:lnTo>
                  <a:lnTo>
                    <a:pt x="399846" y="13335"/>
                  </a:lnTo>
                  <a:lnTo>
                    <a:pt x="343192" y="8763"/>
                  </a:lnTo>
                  <a:lnTo>
                    <a:pt x="285165" y="5029"/>
                  </a:lnTo>
                  <a:lnTo>
                    <a:pt x="226491" y="2247"/>
                  </a:lnTo>
                  <a:lnTo>
                    <a:pt x="167894" y="520"/>
                  </a:lnTo>
                  <a:lnTo>
                    <a:pt x="110134" y="0"/>
                  </a:lnTo>
                  <a:lnTo>
                    <a:pt x="53911" y="800"/>
                  </a:lnTo>
                  <a:lnTo>
                    <a:pt x="0" y="3022"/>
                  </a:lnTo>
                  <a:lnTo>
                    <a:pt x="0" y="2201900"/>
                  </a:lnTo>
                  <a:lnTo>
                    <a:pt x="51689" y="2193086"/>
                  </a:lnTo>
                  <a:lnTo>
                    <a:pt x="162433" y="2171547"/>
                  </a:lnTo>
                  <a:lnTo>
                    <a:pt x="218440" y="2161273"/>
                  </a:lnTo>
                  <a:lnTo>
                    <a:pt x="272122" y="2152650"/>
                  </a:lnTo>
                  <a:lnTo>
                    <a:pt x="326085" y="2145309"/>
                  </a:lnTo>
                  <a:lnTo>
                    <a:pt x="379691" y="2139607"/>
                  </a:lnTo>
                  <a:lnTo>
                    <a:pt x="432282" y="2135911"/>
                  </a:lnTo>
                  <a:lnTo>
                    <a:pt x="483235" y="2134603"/>
                  </a:lnTo>
                  <a:lnTo>
                    <a:pt x="531888" y="2136025"/>
                  </a:lnTo>
                  <a:lnTo>
                    <a:pt x="577621" y="2140572"/>
                  </a:lnTo>
                  <a:lnTo>
                    <a:pt x="619798" y="2148586"/>
                  </a:lnTo>
                  <a:lnTo>
                    <a:pt x="657758" y="2160435"/>
                  </a:lnTo>
                  <a:lnTo>
                    <a:pt x="696607" y="2179942"/>
                  </a:lnTo>
                  <a:lnTo>
                    <a:pt x="704075" y="2183333"/>
                  </a:lnTo>
                  <a:lnTo>
                    <a:pt x="712901" y="2186660"/>
                  </a:lnTo>
                  <a:lnTo>
                    <a:pt x="712901" y="62674"/>
                  </a:lnTo>
                  <a:close/>
                </a:path>
                <a:path w="1406525" h="2226945">
                  <a:moveTo>
                    <a:pt x="1406309" y="695794"/>
                  </a:moveTo>
                  <a:lnTo>
                    <a:pt x="1404302" y="642835"/>
                  </a:lnTo>
                  <a:lnTo>
                    <a:pt x="1399717" y="594398"/>
                  </a:lnTo>
                  <a:lnTo>
                    <a:pt x="1392301" y="551548"/>
                  </a:lnTo>
                  <a:lnTo>
                    <a:pt x="1358455" y="450684"/>
                  </a:lnTo>
                  <a:lnTo>
                    <a:pt x="1340942" y="394919"/>
                  </a:lnTo>
                  <a:lnTo>
                    <a:pt x="1329372" y="346341"/>
                  </a:lnTo>
                  <a:lnTo>
                    <a:pt x="1323936" y="303276"/>
                  </a:lnTo>
                  <a:lnTo>
                    <a:pt x="1324813" y="264020"/>
                  </a:lnTo>
                  <a:lnTo>
                    <a:pt x="1332166" y="226898"/>
                  </a:lnTo>
                  <a:lnTo>
                    <a:pt x="1346200" y="190233"/>
                  </a:lnTo>
                  <a:lnTo>
                    <a:pt x="1358392" y="151599"/>
                  </a:lnTo>
                  <a:lnTo>
                    <a:pt x="1360474" y="112001"/>
                  </a:lnTo>
                  <a:lnTo>
                    <a:pt x="1336001" y="43370"/>
                  </a:lnTo>
                  <a:lnTo>
                    <a:pt x="1276337" y="11341"/>
                  </a:lnTo>
                  <a:lnTo>
                    <a:pt x="1234440" y="17500"/>
                  </a:lnTo>
                  <a:lnTo>
                    <a:pt x="1201775" y="27368"/>
                  </a:lnTo>
                  <a:lnTo>
                    <a:pt x="1162062" y="37465"/>
                  </a:lnTo>
                  <a:lnTo>
                    <a:pt x="1116622" y="47345"/>
                  </a:lnTo>
                  <a:lnTo>
                    <a:pt x="1066736" y="56502"/>
                  </a:lnTo>
                  <a:lnTo>
                    <a:pt x="1013714" y="64452"/>
                  </a:lnTo>
                  <a:lnTo>
                    <a:pt x="958824" y="70713"/>
                  </a:lnTo>
                  <a:lnTo>
                    <a:pt x="903401" y="74815"/>
                  </a:lnTo>
                  <a:lnTo>
                    <a:pt x="848715" y="76263"/>
                  </a:lnTo>
                  <a:lnTo>
                    <a:pt x="796074" y="74574"/>
                  </a:lnTo>
                  <a:lnTo>
                    <a:pt x="746785" y="69265"/>
                  </a:lnTo>
                  <a:lnTo>
                    <a:pt x="746785" y="2197214"/>
                  </a:lnTo>
                  <a:lnTo>
                    <a:pt x="817524" y="2211692"/>
                  </a:lnTo>
                  <a:lnTo>
                    <a:pt x="858951" y="2217458"/>
                  </a:lnTo>
                  <a:lnTo>
                    <a:pt x="903300" y="2221966"/>
                  </a:lnTo>
                  <a:lnTo>
                    <a:pt x="949731" y="2225027"/>
                  </a:lnTo>
                  <a:lnTo>
                    <a:pt x="997407" y="2226424"/>
                  </a:lnTo>
                  <a:lnTo>
                    <a:pt x="1045489" y="2225954"/>
                  </a:lnTo>
                  <a:lnTo>
                    <a:pt x="1093139" y="2223427"/>
                  </a:lnTo>
                  <a:lnTo>
                    <a:pt x="1139507" y="2218613"/>
                  </a:lnTo>
                  <a:lnTo>
                    <a:pt x="1183779" y="2211324"/>
                  </a:lnTo>
                  <a:lnTo>
                    <a:pt x="1225105" y="2201354"/>
                  </a:lnTo>
                  <a:lnTo>
                    <a:pt x="1262646" y="2188502"/>
                  </a:lnTo>
                  <a:lnTo>
                    <a:pt x="1323009" y="2153323"/>
                  </a:lnTo>
                  <a:lnTo>
                    <a:pt x="1358176" y="2104136"/>
                  </a:lnTo>
                  <a:lnTo>
                    <a:pt x="1364208" y="2073795"/>
                  </a:lnTo>
                  <a:lnTo>
                    <a:pt x="1361440" y="2039327"/>
                  </a:lnTo>
                  <a:lnTo>
                    <a:pt x="1351749" y="1987969"/>
                  </a:lnTo>
                  <a:lnTo>
                    <a:pt x="1343063" y="1933854"/>
                  </a:lnTo>
                  <a:lnTo>
                    <a:pt x="1335379" y="1877631"/>
                  </a:lnTo>
                  <a:lnTo>
                    <a:pt x="1328762" y="1819948"/>
                  </a:lnTo>
                  <a:lnTo>
                    <a:pt x="1323238" y="1761439"/>
                  </a:lnTo>
                  <a:lnTo>
                    <a:pt x="1318844" y="1702752"/>
                  </a:lnTo>
                  <a:lnTo>
                    <a:pt x="1315605" y="1644535"/>
                  </a:lnTo>
                  <a:lnTo>
                    <a:pt x="1313586" y="1587411"/>
                  </a:lnTo>
                  <a:lnTo>
                    <a:pt x="1312786" y="1532039"/>
                  </a:lnTo>
                  <a:lnTo>
                    <a:pt x="1313268" y="1479042"/>
                  </a:lnTo>
                  <a:lnTo>
                    <a:pt x="1315059" y="1429067"/>
                  </a:lnTo>
                  <a:lnTo>
                    <a:pt x="1318196" y="1382763"/>
                  </a:lnTo>
                  <a:lnTo>
                    <a:pt x="1322705" y="1340764"/>
                  </a:lnTo>
                  <a:lnTo>
                    <a:pt x="1336040" y="1272260"/>
                  </a:lnTo>
                  <a:lnTo>
                    <a:pt x="1344460" y="1239862"/>
                  </a:lnTo>
                  <a:lnTo>
                    <a:pt x="1353286" y="1200264"/>
                  </a:lnTo>
                  <a:lnTo>
                    <a:pt x="1362240" y="1154531"/>
                  </a:lnTo>
                  <a:lnTo>
                    <a:pt x="1371066" y="1103731"/>
                  </a:lnTo>
                  <a:lnTo>
                    <a:pt x="1379499" y="1048931"/>
                  </a:lnTo>
                  <a:lnTo>
                    <a:pt x="1387233" y="991196"/>
                  </a:lnTo>
                  <a:lnTo>
                    <a:pt x="1394028" y="931595"/>
                  </a:lnTo>
                  <a:lnTo>
                    <a:pt x="1399603" y="871194"/>
                  </a:lnTo>
                  <a:lnTo>
                    <a:pt x="1403692" y="811047"/>
                  </a:lnTo>
                  <a:lnTo>
                    <a:pt x="1406017" y="752221"/>
                  </a:lnTo>
                  <a:lnTo>
                    <a:pt x="1406309" y="695794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721809" y="6603746"/>
              <a:ext cx="34290" cy="2134870"/>
            </a:xfrm>
            <a:custGeom>
              <a:avLst/>
              <a:gdLst/>
              <a:ahLst/>
              <a:cxnLst/>
              <a:rect l="l" t="t" r="r" b="b"/>
              <a:pathLst>
                <a:path w="34289" h="2134870">
                  <a:moveTo>
                    <a:pt x="0" y="0"/>
                  </a:moveTo>
                  <a:lnTo>
                    <a:pt x="0" y="2123986"/>
                  </a:lnTo>
                  <a:lnTo>
                    <a:pt x="15746" y="2129367"/>
                  </a:lnTo>
                  <a:lnTo>
                    <a:pt x="33883" y="2134539"/>
                  </a:lnTo>
                  <a:lnTo>
                    <a:pt x="33883" y="6591"/>
                  </a:lnTo>
                  <a:lnTo>
                    <a:pt x="16579" y="3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105427" y="6985292"/>
              <a:ext cx="566420" cy="239395"/>
            </a:xfrm>
            <a:custGeom>
              <a:avLst/>
              <a:gdLst/>
              <a:ahLst/>
              <a:cxnLst/>
              <a:rect l="l" t="t" r="r" b="b"/>
              <a:pathLst>
                <a:path w="566420" h="239395">
                  <a:moveTo>
                    <a:pt x="71120" y="167640"/>
                  </a:moveTo>
                  <a:lnTo>
                    <a:pt x="0" y="171030"/>
                  </a:lnTo>
                  <a:lnTo>
                    <a:pt x="3390" y="215049"/>
                  </a:lnTo>
                  <a:lnTo>
                    <a:pt x="37249" y="221830"/>
                  </a:lnTo>
                  <a:lnTo>
                    <a:pt x="39674" y="216230"/>
                  </a:lnTo>
                  <a:lnTo>
                    <a:pt x="46558" y="202361"/>
                  </a:lnTo>
                  <a:lnTo>
                    <a:pt x="57251" y="184696"/>
                  </a:lnTo>
                  <a:lnTo>
                    <a:pt x="71120" y="167640"/>
                  </a:lnTo>
                  <a:close/>
                </a:path>
                <a:path w="566420" h="239395">
                  <a:moveTo>
                    <a:pt x="566420" y="238772"/>
                  </a:moveTo>
                  <a:lnTo>
                    <a:pt x="561340" y="0"/>
                  </a:lnTo>
                  <a:lnTo>
                    <a:pt x="510540" y="187972"/>
                  </a:lnTo>
                  <a:lnTo>
                    <a:pt x="271780" y="180340"/>
                  </a:lnTo>
                  <a:lnTo>
                    <a:pt x="267563" y="194284"/>
                  </a:lnTo>
                  <a:lnTo>
                    <a:pt x="262890" y="206070"/>
                  </a:lnTo>
                  <a:lnTo>
                    <a:pt x="254000" y="226072"/>
                  </a:lnTo>
                  <a:lnTo>
                    <a:pt x="566420" y="238772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046143" y="6953123"/>
              <a:ext cx="625475" cy="218440"/>
            </a:xfrm>
            <a:custGeom>
              <a:avLst/>
              <a:gdLst/>
              <a:ahLst/>
              <a:cxnLst/>
              <a:rect l="l" t="t" r="r" b="b"/>
              <a:pathLst>
                <a:path w="625475" h="218440">
                  <a:moveTo>
                    <a:pt x="66052" y="0"/>
                  </a:moveTo>
                  <a:lnTo>
                    <a:pt x="0" y="193039"/>
                  </a:lnTo>
                  <a:lnTo>
                    <a:pt x="571512" y="218439"/>
                  </a:lnTo>
                  <a:lnTo>
                    <a:pt x="624852" y="10159"/>
                  </a:lnTo>
                  <a:lnTo>
                    <a:pt x="660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112196" y="6705892"/>
              <a:ext cx="1256665" cy="798195"/>
            </a:xfrm>
            <a:custGeom>
              <a:avLst/>
              <a:gdLst/>
              <a:ahLst/>
              <a:cxnLst/>
              <a:rect l="l" t="t" r="r" b="b"/>
              <a:pathLst>
                <a:path w="1256664" h="798195">
                  <a:moveTo>
                    <a:pt x="0" y="0"/>
                  </a:moveTo>
                  <a:lnTo>
                    <a:pt x="558812" y="10172"/>
                  </a:lnTo>
                </a:path>
                <a:path w="1256664" h="798195">
                  <a:moveTo>
                    <a:pt x="680719" y="12700"/>
                  </a:moveTo>
                  <a:lnTo>
                    <a:pt x="1239532" y="22872"/>
                  </a:lnTo>
                </a:path>
                <a:path w="1256664" h="798195">
                  <a:moveTo>
                    <a:pt x="680719" y="276872"/>
                  </a:moveTo>
                  <a:lnTo>
                    <a:pt x="1256461" y="287870"/>
                  </a:lnTo>
                </a:path>
                <a:path w="1256664" h="798195">
                  <a:moveTo>
                    <a:pt x="680719" y="537641"/>
                  </a:moveTo>
                  <a:lnTo>
                    <a:pt x="1253070" y="562190"/>
                  </a:lnTo>
                </a:path>
                <a:path w="1256664" h="798195">
                  <a:moveTo>
                    <a:pt x="66027" y="776389"/>
                  </a:moveTo>
                  <a:lnTo>
                    <a:pt x="546950" y="797572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39196" y="7741361"/>
              <a:ext cx="420370" cy="21590"/>
            </a:xfrm>
            <a:custGeom>
              <a:avLst/>
              <a:gdLst/>
              <a:ahLst/>
              <a:cxnLst/>
              <a:rect l="l" t="t" r="r" b="b"/>
              <a:pathLst>
                <a:path w="420370" h="21590">
                  <a:moveTo>
                    <a:pt x="-12700" y="10585"/>
                  </a:moveTo>
                  <a:lnTo>
                    <a:pt x="432650" y="10585"/>
                  </a:lnTo>
                </a:path>
              </a:pathLst>
            </a:custGeom>
            <a:ln w="465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37596" y="7985188"/>
              <a:ext cx="527050" cy="36830"/>
            </a:xfrm>
            <a:custGeom>
              <a:avLst/>
              <a:gdLst/>
              <a:ahLst/>
              <a:cxnLst/>
              <a:rect l="l" t="t" r="r" b="b"/>
              <a:pathLst>
                <a:path w="527050" h="36829">
                  <a:moveTo>
                    <a:pt x="-12700" y="18205"/>
                  </a:moveTo>
                  <a:lnTo>
                    <a:pt x="539330" y="18205"/>
                  </a:lnTo>
                </a:path>
              </a:pathLst>
            </a:custGeom>
            <a:ln w="61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07116" y="7504303"/>
              <a:ext cx="1264920" cy="1030605"/>
            </a:xfrm>
            <a:custGeom>
              <a:avLst/>
              <a:gdLst/>
              <a:ahLst/>
              <a:cxnLst/>
              <a:rect l="l" t="t" r="r" b="b"/>
              <a:pathLst>
                <a:path w="1264920" h="1030604">
                  <a:moveTo>
                    <a:pt x="0" y="724725"/>
                  </a:moveTo>
                  <a:lnTo>
                    <a:pt x="557110" y="771296"/>
                  </a:lnTo>
                </a:path>
                <a:path w="1264920" h="1030604">
                  <a:moveTo>
                    <a:pt x="0" y="983805"/>
                  </a:moveTo>
                  <a:lnTo>
                    <a:pt x="557110" y="1030389"/>
                  </a:lnTo>
                </a:path>
                <a:path w="1264920" h="1030604">
                  <a:moveTo>
                    <a:pt x="692556" y="0"/>
                  </a:moveTo>
                  <a:lnTo>
                    <a:pt x="1264920" y="24561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783607" y="7752372"/>
              <a:ext cx="581025" cy="60325"/>
            </a:xfrm>
            <a:custGeom>
              <a:avLst/>
              <a:gdLst/>
              <a:ahLst/>
              <a:cxnLst/>
              <a:rect l="l" t="t" r="r" b="b"/>
              <a:pathLst>
                <a:path w="581025" h="60325">
                  <a:moveTo>
                    <a:pt x="0" y="60109"/>
                  </a:moveTo>
                  <a:lnTo>
                    <a:pt x="580821" y="60109"/>
                  </a:lnTo>
                  <a:lnTo>
                    <a:pt x="580821" y="0"/>
                  </a:lnTo>
                  <a:lnTo>
                    <a:pt x="0" y="0"/>
                  </a:lnTo>
                  <a:lnTo>
                    <a:pt x="0" y="601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796307" y="8029232"/>
              <a:ext cx="525145" cy="34925"/>
            </a:xfrm>
            <a:custGeom>
              <a:avLst/>
              <a:gdLst/>
              <a:ahLst/>
              <a:cxnLst/>
              <a:rect l="l" t="t" r="r" b="b"/>
              <a:pathLst>
                <a:path w="525145" h="34925">
                  <a:moveTo>
                    <a:pt x="-12700" y="17354"/>
                  </a:moveTo>
                  <a:lnTo>
                    <a:pt x="537641" y="17354"/>
                  </a:lnTo>
                </a:path>
              </a:pathLst>
            </a:custGeom>
            <a:ln w="6010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792916" y="8289988"/>
              <a:ext cx="579755" cy="316230"/>
            </a:xfrm>
            <a:custGeom>
              <a:avLst/>
              <a:gdLst/>
              <a:ahLst/>
              <a:cxnLst/>
              <a:rect l="l" t="t" r="r" b="b"/>
              <a:pathLst>
                <a:path w="579754" h="316229">
                  <a:moveTo>
                    <a:pt x="0" y="0"/>
                  </a:moveTo>
                  <a:lnTo>
                    <a:pt x="538505" y="44881"/>
                  </a:lnTo>
                </a:path>
                <a:path w="579754" h="316229">
                  <a:moveTo>
                    <a:pt x="0" y="260769"/>
                  </a:moveTo>
                  <a:lnTo>
                    <a:pt x="579132" y="31581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97247" y="6599212"/>
              <a:ext cx="25400" cy="2133600"/>
            </a:xfrm>
            <a:custGeom>
              <a:avLst/>
              <a:gdLst/>
              <a:ahLst/>
              <a:cxnLst/>
              <a:rect l="l" t="t" r="r" b="b"/>
              <a:pathLst>
                <a:path w="25400" h="2133600">
                  <a:moveTo>
                    <a:pt x="0" y="2133587"/>
                  </a:moveTo>
                  <a:lnTo>
                    <a:pt x="25400" y="2133587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21335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947947" y="6543345"/>
              <a:ext cx="0" cy="2209800"/>
            </a:xfrm>
            <a:custGeom>
              <a:avLst/>
              <a:gdLst/>
              <a:ahLst/>
              <a:cxnLst/>
              <a:rect l="l" t="t" r="r" b="b"/>
              <a:pathLst>
                <a:path h="2209800">
                  <a:moveTo>
                    <a:pt x="0" y="0"/>
                  </a:moveTo>
                  <a:lnTo>
                    <a:pt x="0" y="2209787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780434" y="6595237"/>
              <a:ext cx="1581785" cy="2117090"/>
            </a:xfrm>
            <a:custGeom>
              <a:avLst/>
              <a:gdLst/>
              <a:ahLst/>
              <a:cxnLst/>
              <a:rect l="l" t="t" r="r" b="b"/>
              <a:pathLst>
                <a:path w="1581785" h="2117090">
                  <a:moveTo>
                    <a:pt x="0" y="0"/>
                  </a:moveTo>
                  <a:lnTo>
                    <a:pt x="0" y="105333"/>
                  </a:lnTo>
                  <a:lnTo>
                    <a:pt x="65100" y="108267"/>
                  </a:lnTo>
                  <a:lnTo>
                    <a:pt x="65100" y="842708"/>
                  </a:lnTo>
                </a:path>
                <a:path w="1581785" h="2117090">
                  <a:moveTo>
                    <a:pt x="178485" y="0"/>
                  </a:moveTo>
                  <a:lnTo>
                    <a:pt x="178485" y="787120"/>
                  </a:lnTo>
                </a:path>
                <a:path w="1581785" h="2117090">
                  <a:moveTo>
                    <a:pt x="230416" y="1460"/>
                  </a:moveTo>
                  <a:lnTo>
                    <a:pt x="230416" y="735177"/>
                  </a:lnTo>
                </a:path>
                <a:path w="1581785" h="2117090">
                  <a:moveTo>
                    <a:pt x="65100" y="1736623"/>
                  </a:moveTo>
                  <a:lnTo>
                    <a:pt x="65100" y="2115540"/>
                  </a:lnTo>
                </a:path>
                <a:path w="1581785" h="2117090">
                  <a:moveTo>
                    <a:pt x="178485" y="1547164"/>
                  </a:moveTo>
                  <a:lnTo>
                    <a:pt x="178485" y="2117026"/>
                  </a:lnTo>
                </a:path>
                <a:path w="1581785" h="2117090">
                  <a:moveTo>
                    <a:pt x="230416" y="1539100"/>
                  </a:moveTo>
                  <a:lnTo>
                    <a:pt x="230416" y="2117026"/>
                  </a:lnTo>
                </a:path>
                <a:path w="1581785" h="2117090">
                  <a:moveTo>
                    <a:pt x="325513" y="0"/>
                  </a:moveTo>
                  <a:lnTo>
                    <a:pt x="325513" y="81191"/>
                  </a:lnTo>
                </a:path>
                <a:path w="1581785" h="2117090">
                  <a:moveTo>
                    <a:pt x="325513" y="130937"/>
                  </a:moveTo>
                  <a:lnTo>
                    <a:pt x="325513" y="335038"/>
                  </a:lnTo>
                </a:path>
                <a:path w="1581785" h="2117090">
                  <a:moveTo>
                    <a:pt x="325513" y="564007"/>
                  </a:moveTo>
                  <a:lnTo>
                    <a:pt x="325513" y="644461"/>
                  </a:lnTo>
                </a:path>
                <a:path w="1581785" h="2117090">
                  <a:moveTo>
                    <a:pt x="325513" y="1250899"/>
                  </a:moveTo>
                  <a:lnTo>
                    <a:pt x="325513" y="1322590"/>
                  </a:lnTo>
                </a:path>
                <a:path w="1581785" h="2117090">
                  <a:moveTo>
                    <a:pt x="325513" y="1497406"/>
                  </a:moveTo>
                  <a:lnTo>
                    <a:pt x="325513" y="1594713"/>
                  </a:lnTo>
                </a:path>
                <a:path w="1581785" h="2117090">
                  <a:moveTo>
                    <a:pt x="325513" y="1649564"/>
                  </a:moveTo>
                  <a:lnTo>
                    <a:pt x="325513" y="1837575"/>
                  </a:lnTo>
                </a:path>
                <a:path w="1581785" h="2117090">
                  <a:moveTo>
                    <a:pt x="325513" y="1906333"/>
                  </a:moveTo>
                  <a:lnTo>
                    <a:pt x="325513" y="2117026"/>
                  </a:lnTo>
                </a:path>
                <a:path w="1581785" h="2117090">
                  <a:moveTo>
                    <a:pt x="889533" y="0"/>
                  </a:moveTo>
                  <a:lnTo>
                    <a:pt x="889533" y="82664"/>
                  </a:lnTo>
                </a:path>
                <a:path w="1581785" h="2117090">
                  <a:moveTo>
                    <a:pt x="889533" y="137515"/>
                  </a:moveTo>
                  <a:lnTo>
                    <a:pt x="889533" y="342353"/>
                  </a:lnTo>
                </a:path>
                <a:path w="1581785" h="2117090">
                  <a:moveTo>
                    <a:pt x="889533" y="394284"/>
                  </a:moveTo>
                  <a:lnTo>
                    <a:pt x="889533" y="604964"/>
                  </a:lnTo>
                </a:path>
                <a:path w="1581785" h="2117090">
                  <a:moveTo>
                    <a:pt x="889533" y="647395"/>
                  </a:moveTo>
                  <a:lnTo>
                    <a:pt x="889533" y="868311"/>
                  </a:lnTo>
                </a:path>
                <a:path w="1581785" h="2117090">
                  <a:moveTo>
                    <a:pt x="889533" y="904151"/>
                  </a:moveTo>
                  <a:lnTo>
                    <a:pt x="889533" y="1124331"/>
                  </a:lnTo>
                </a:path>
                <a:path w="1581785" h="2117090">
                  <a:moveTo>
                    <a:pt x="889533" y="1166761"/>
                  </a:moveTo>
                  <a:lnTo>
                    <a:pt x="889533" y="1383284"/>
                  </a:lnTo>
                </a:path>
                <a:path w="1581785" h="2117090">
                  <a:moveTo>
                    <a:pt x="889533" y="1425727"/>
                  </a:moveTo>
                  <a:lnTo>
                    <a:pt x="889533" y="1642973"/>
                  </a:lnTo>
                </a:path>
                <a:path w="1581785" h="2117090">
                  <a:moveTo>
                    <a:pt x="889533" y="1691982"/>
                  </a:moveTo>
                  <a:lnTo>
                    <a:pt x="889533" y="1893163"/>
                  </a:lnTo>
                </a:path>
                <a:path w="1581785" h="2117090">
                  <a:moveTo>
                    <a:pt x="889533" y="1948040"/>
                  </a:moveTo>
                  <a:lnTo>
                    <a:pt x="889533" y="2117026"/>
                  </a:lnTo>
                </a:path>
                <a:path w="1581785" h="2117090">
                  <a:moveTo>
                    <a:pt x="942924" y="0"/>
                  </a:moveTo>
                  <a:lnTo>
                    <a:pt x="942924" y="2117026"/>
                  </a:lnTo>
                </a:path>
                <a:path w="1581785" h="2117090">
                  <a:moveTo>
                    <a:pt x="1011681" y="0"/>
                  </a:moveTo>
                  <a:lnTo>
                    <a:pt x="1011681" y="79006"/>
                  </a:lnTo>
                </a:path>
                <a:path w="1581785" h="2117090">
                  <a:moveTo>
                    <a:pt x="1011681" y="137515"/>
                  </a:moveTo>
                  <a:lnTo>
                    <a:pt x="1011681" y="346011"/>
                  </a:lnTo>
                </a:path>
                <a:path w="1581785" h="2117090">
                  <a:moveTo>
                    <a:pt x="1011681" y="397941"/>
                  </a:moveTo>
                  <a:lnTo>
                    <a:pt x="1011681" y="608622"/>
                  </a:lnTo>
                </a:path>
                <a:path w="1581785" h="2117090">
                  <a:moveTo>
                    <a:pt x="1011681" y="653973"/>
                  </a:moveTo>
                  <a:lnTo>
                    <a:pt x="1011681" y="874903"/>
                  </a:lnTo>
                </a:path>
                <a:path w="1581785" h="2117090">
                  <a:moveTo>
                    <a:pt x="1011681" y="916597"/>
                  </a:moveTo>
                  <a:lnTo>
                    <a:pt x="1011681" y="1134567"/>
                  </a:lnTo>
                </a:path>
                <a:path w="1581785" h="2117090">
                  <a:moveTo>
                    <a:pt x="1011681" y="1176274"/>
                  </a:moveTo>
                  <a:lnTo>
                    <a:pt x="1011681" y="1389888"/>
                  </a:lnTo>
                </a:path>
                <a:path w="1581785" h="2117090">
                  <a:moveTo>
                    <a:pt x="1011681" y="1435227"/>
                  </a:moveTo>
                  <a:lnTo>
                    <a:pt x="1011681" y="1649564"/>
                  </a:lnTo>
                </a:path>
                <a:path w="1581785" h="2117090">
                  <a:moveTo>
                    <a:pt x="1011681" y="1697850"/>
                  </a:moveTo>
                  <a:lnTo>
                    <a:pt x="1011681" y="1909241"/>
                  </a:lnTo>
                </a:path>
                <a:path w="1581785" h="2117090">
                  <a:moveTo>
                    <a:pt x="1011681" y="1961184"/>
                  </a:moveTo>
                  <a:lnTo>
                    <a:pt x="1011681" y="2117026"/>
                  </a:lnTo>
                </a:path>
                <a:path w="1581785" h="2117090">
                  <a:moveTo>
                    <a:pt x="328447" y="103873"/>
                  </a:moveTo>
                  <a:lnTo>
                    <a:pt x="891705" y="110451"/>
                  </a:lnTo>
                </a:path>
                <a:path w="1581785" h="2117090">
                  <a:moveTo>
                    <a:pt x="1011681" y="111188"/>
                  </a:moveTo>
                  <a:lnTo>
                    <a:pt x="1581543" y="118503"/>
                  </a:lnTo>
                </a:path>
                <a:path w="1581785" h="2117090">
                  <a:moveTo>
                    <a:pt x="1008773" y="372338"/>
                  </a:moveTo>
                  <a:lnTo>
                    <a:pt x="1581543" y="386232"/>
                  </a:lnTo>
                </a:path>
                <a:path w="1581785" h="2117090">
                  <a:moveTo>
                    <a:pt x="1011681" y="633488"/>
                  </a:moveTo>
                  <a:lnTo>
                    <a:pt x="1580794" y="653973"/>
                  </a:lnTo>
                </a:path>
                <a:path w="1581785" h="2117090">
                  <a:moveTo>
                    <a:pt x="1011681" y="893914"/>
                  </a:moveTo>
                  <a:lnTo>
                    <a:pt x="1580794" y="921715"/>
                  </a:lnTo>
                </a:path>
                <a:path w="1581785" h="2117090">
                  <a:moveTo>
                    <a:pt x="1008773" y="1154328"/>
                  </a:moveTo>
                  <a:lnTo>
                    <a:pt x="1581543" y="1188707"/>
                  </a:lnTo>
                </a:path>
                <a:path w="1581785" h="2117090">
                  <a:moveTo>
                    <a:pt x="1011681" y="1414754"/>
                  </a:moveTo>
                  <a:lnTo>
                    <a:pt x="1581543" y="1456448"/>
                  </a:lnTo>
                </a:path>
                <a:path w="1581785" h="2117090">
                  <a:moveTo>
                    <a:pt x="1011681" y="1675180"/>
                  </a:moveTo>
                  <a:lnTo>
                    <a:pt x="1581543" y="1724202"/>
                  </a:lnTo>
                </a:path>
                <a:path w="1581785" h="2117090">
                  <a:moveTo>
                    <a:pt x="328447" y="1869757"/>
                  </a:moveTo>
                  <a:lnTo>
                    <a:pt x="885139" y="1923884"/>
                  </a:lnTo>
                </a:path>
                <a:path w="1581785" h="2117090">
                  <a:moveTo>
                    <a:pt x="1008773" y="1936318"/>
                  </a:moveTo>
                  <a:lnTo>
                    <a:pt x="1580794" y="199191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6354" y="6949199"/>
              <a:ext cx="1758071" cy="1542992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5762150" y="544987"/>
            <a:ext cx="10845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Montaje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moldura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9729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57914" y="489105"/>
            <a:ext cx="42868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conjunto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 molduras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,.a.veces.llamado.frente.muerto,.adjunta.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al.frente.del.centro.de.carga.y.cubre.el.interior..La.moldura.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bandeja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ajustable. </a:t>
            </a: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moldura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 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mientras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sellar.las.partes.vivas.y.el.cableado.interno..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0172860" y="2013816"/>
            <a:ext cx="2565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Podar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920395" y="2004726"/>
            <a:ext cx="598805" cy="46164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7305" algn="ctr">
              <a:spcBef>
                <a:spcPts val="170"/>
              </a:spcBef>
            </a:pPr>
            <a:r>
              <a:rPr sz="8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Integral,</a:t>
            </a:r>
            <a:endParaRPr sz="850">
              <a:latin typeface="Microsoft Sans Serif"/>
              <a:cs typeface="Microsoft Sans Serif"/>
            </a:endParaRPr>
          </a:p>
          <a:p>
            <a:pPr marR="7620" algn="ctr">
              <a:spcBef>
                <a:spcPts val="80"/>
              </a:spcBef>
            </a:pPr>
            <a:r>
              <a:rPr sz="9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Ajustable,</a:t>
            </a:r>
            <a:endParaRPr sz="950">
              <a:latin typeface="Microsoft Sans Serif"/>
              <a:cs typeface="Microsoft Sans Serif"/>
            </a:endParaRPr>
          </a:p>
          <a:p>
            <a:pPr marL="10160" algn="ctr">
              <a:spcBef>
                <a:spcPts val="459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Bandeja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superior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957979" y="2145895"/>
            <a:ext cx="2832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Puerta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762151" y="5427009"/>
            <a:ext cx="4311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giros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957918" y="5433360"/>
            <a:ext cx="43738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Parte.de.la.bandeja.superior.contiene.</a:t>
            </a:r>
            <a:r>
              <a:rPr sz="1100" b="1" spc="20" dirty="0">
                <a:solidFill>
                  <a:srgbClr val="171514"/>
                </a:solidFill>
                <a:latin typeface="Arial"/>
                <a:cs typeface="Arial"/>
              </a:rPr>
              <a:t>giros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..Estos.se.utilizan.para.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957980" y="5600999"/>
            <a:ext cx="4902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9100"/>
              </a:lnSpc>
              <a:spcBef>
                <a:spcPts val="100"/>
              </a:spcBef>
            </a:pP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cubra.los.espacios.no.usados.de.los.polos.que.no.llenen.con.un.interrupto </a:t>
            </a:r>
            <a:r>
              <a:rPr sz="1100" spc="-2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alicates..Todas.las.aberturas.no.utilizadas.en.la.bandeja.superior.deben.lle </a:t>
            </a:r>
            <a:r>
              <a:rPr sz="1100" spc="-2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una.placa.de.relleno.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0866281" y="8762900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41" y="1237890"/>
            <a:ext cx="3410585" cy="3108325"/>
            <a:chOff x="2915940" y="1237889"/>
            <a:chExt cx="3410585" cy="3108325"/>
          </a:xfrm>
        </p:grpSpPr>
        <p:sp>
          <p:nvSpPr>
            <p:cNvPr id="3" name="object 3"/>
            <p:cNvSpPr/>
            <p:nvPr/>
          </p:nvSpPr>
          <p:spPr>
            <a:xfrm>
              <a:off x="2921674" y="1243623"/>
              <a:ext cx="3399154" cy="3096895"/>
            </a:xfrm>
            <a:custGeom>
              <a:avLst/>
              <a:gdLst/>
              <a:ahLst/>
              <a:cxnLst/>
              <a:rect l="l" t="t" r="r" b="b"/>
              <a:pathLst>
                <a:path w="3399154" h="3096895">
                  <a:moveTo>
                    <a:pt x="3398575" y="3096439"/>
                  </a:moveTo>
                  <a:lnTo>
                    <a:pt x="0" y="3096439"/>
                  </a:lnTo>
                  <a:lnTo>
                    <a:pt x="0" y="0"/>
                  </a:lnTo>
                  <a:lnTo>
                    <a:pt x="3398575" y="0"/>
                  </a:lnTo>
                  <a:lnTo>
                    <a:pt x="3398575" y="3096439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1674" y="1243623"/>
              <a:ext cx="3399154" cy="3096895"/>
            </a:xfrm>
            <a:custGeom>
              <a:avLst/>
              <a:gdLst/>
              <a:ahLst/>
              <a:cxnLst/>
              <a:rect l="l" t="t" r="r" b="b"/>
              <a:pathLst>
                <a:path w="3399154" h="3096895">
                  <a:moveTo>
                    <a:pt x="3398575" y="0"/>
                  </a:moveTo>
                  <a:lnTo>
                    <a:pt x="3398575" y="3096439"/>
                  </a:lnTo>
                  <a:lnTo>
                    <a:pt x="0" y="3096439"/>
                  </a:lnTo>
                  <a:lnTo>
                    <a:pt x="0" y="0"/>
                  </a:lnTo>
                  <a:lnTo>
                    <a:pt x="3398575" y="0"/>
                  </a:lnTo>
                  <a:close/>
                </a:path>
                <a:path w="3399154" h="3096895">
                  <a:moveTo>
                    <a:pt x="1117780" y="449116"/>
                  </a:moveTo>
                  <a:lnTo>
                    <a:pt x="1117780" y="2970089"/>
                  </a:lnTo>
                  <a:lnTo>
                    <a:pt x="978345" y="2970089"/>
                  </a:lnTo>
                  <a:lnTo>
                    <a:pt x="978345" y="449116"/>
                  </a:lnTo>
                  <a:lnTo>
                    <a:pt x="1117780" y="449116"/>
                  </a:lnTo>
                  <a:close/>
                </a:path>
              </a:pathLst>
            </a:custGeom>
            <a:ln w="114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9153" y="1711730"/>
              <a:ext cx="97399" cy="897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9262" y="1825887"/>
              <a:ext cx="97399" cy="897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9370" y="1940055"/>
              <a:ext cx="97399" cy="897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9598" y="2168369"/>
              <a:ext cx="97387" cy="897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9478" y="2054212"/>
              <a:ext cx="97399" cy="897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9694" y="2282527"/>
              <a:ext cx="97399" cy="897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19802" y="2396684"/>
              <a:ext cx="97399" cy="8975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19910" y="2510852"/>
              <a:ext cx="97399" cy="897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20018" y="2624998"/>
              <a:ext cx="97399" cy="897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20126" y="2739167"/>
              <a:ext cx="97399" cy="897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20234" y="2853324"/>
              <a:ext cx="97399" cy="8975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20450" y="3081649"/>
              <a:ext cx="97387" cy="897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20342" y="2967481"/>
              <a:ext cx="97399" cy="897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0546" y="3195807"/>
              <a:ext cx="97411" cy="8974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20666" y="3309964"/>
              <a:ext cx="97387" cy="8975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20774" y="3424121"/>
              <a:ext cx="97387" cy="897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20882" y="3538278"/>
              <a:ext cx="97399" cy="8975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20990" y="3652447"/>
              <a:ext cx="97387" cy="8974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21098" y="3766604"/>
              <a:ext cx="97399" cy="8974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21206" y="3880761"/>
              <a:ext cx="97387" cy="8974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21302" y="3994918"/>
              <a:ext cx="97399" cy="8975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21422" y="4109087"/>
              <a:ext cx="97387" cy="8974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049461" y="1692740"/>
              <a:ext cx="139700" cy="2521585"/>
            </a:xfrm>
            <a:custGeom>
              <a:avLst/>
              <a:gdLst/>
              <a:ahLst/>
              <a:cxnLst/>
              <a:rect l="l" t="t" r="r" b="b"/>
              <a:pathLst>
                <a:path w="139700" h="2521585">
                  <a:moveTo>
                    <a:pt x="139446" y="0"/>
                  </a:moveTo>
                  <a:lnTo>
                    <a:pt x="139446" y="2520972"/>
                  </a:lnTo>
                  <a:lnTo>
                    <a:pt x="0" y="2520972"/>
                  </a:lnTo>
                  <a:lnTo>
                    <a:pt x="0" y="0"/>
                  </a:lnTo>
                  <a:lnTo>
                    <a:pt x="139446" y="0"/>
                  </a:lnTo>
                  <a:close/>
                </a:path>
              </a:pathLst>
            </a:custGeom>
            <a:ln w="1199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68606" y="1711730"/>
              <a:ext cx="97387" cy="897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68714" y="1825887"/>
              <a:ext cx="97387" cy="8975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68918" y="2054212"/>
              <a:ext cx="97399" cy="8974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68822" y="1940055"/>
              <a:ext cx="97387" cy="8974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069038" y="2168369"/>
              <a:ext cx="97387" cy="8974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69146" y="2282527"/>
              <a:ext cx="97387" cy="8974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069242" y="2396684"/>
              <a:ext cx="97411" cy="8975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69350" y="2510852"/>
              <a:ext cx="97387" cy="8974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69458" y="2624998"/>
              <a:ext cx="97387" cy="8975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69578" y="2739167"/>
              <a:ext cx="97387" cy="8974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69674" y="2853324"/>
              <a:ext cx="97399" cy="8975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69782" y="2967481"/>
              <a:ext cx="97399" cy="8974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69890" y="3081649"/>
              <a:ext cx="97387" cy="8973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69998" y="3195807"/>
              <a:ext cx="97399" cy="8974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70106" y="3309964"/>
              <a:ext cx="97387" cy="8975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070214" y="3424121"/>
              <a:ext cx="97387" cy="8974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070322" y="3538278"/>
              <a:ext cx="97387" cy="8975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070418" y="3652447"/>
              <a:ext cx="97399" cy="8974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070538" y="3766604"/>
              <a:ext cx="97387" cy="8974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070646" y="3880761"/>
              <a:ext cx="97387" cy="8974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070742" y="3994918"/>
              <a:ext cx="97411" cy="8975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70850" y="4109087"/>
              <a:ext cx="97387" cy="89748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101395" y="1757397"/>
              <a:ext cx="895350" cy="98425"/>
            </a:xfrm>
            <a:custGeom>
              <a:avLst/>
              <a:gdLst/>
              <a:ahLst/>
              <a:cxnLst/>
              <a:rect l="l" t="t" r="r" b="b"/>
              <a:pathLst>
                <a:path w="895350" h="98425">
                  <a:moveTo>
                    <a:pt x="0" y="98203"/>
                  </a:moveTo>
                  <a:lnTo>
                    <a:pt x="9848" y="59969"/>
                  </a:lnTo>
                  <a:lnTo>
                    <a:pt x="36627" y="28755"/>
                  </a:lnTo>
                  <a:lnTo>
                    <a:pt x="76185" y="7714"/>
                  </a:lnTo>
                  <a:lnTo>
                    <a:pt x="124372" y="0"/>
                  </a:lnTo>
                  <a:lnTo>
                    <a:pt x="172459" y="7076"/>
                  </a:lnTo>
                  <a:lnTo>
                    <a:pt x="211820" y="26681"/>
                  </a:lnTo>
                  <a:lnTo>
                    <a:pt x="238406" y="56375"/>
                  </a:lnTo>
                  <a:lnTo>
                    <a:pt x="248168" y="93720"/>
                  </a:lnTo>
                </a:path>
                <a:path w="895350" h="98425">
                  <a:moveTo>
                    <a:pt x="646705" y="98203"/>
                  </a:moveTo>
                  <a:lnTo>
                    <a:pt x="656555" y="59969"/>
                  </a:lnTo>
                  <a:lnTo>
                    <a:pt x="683336" y="28755"/>
                  </a:lnTo>
                  <a:lnTo>
                    <a:pt x="722891" y="7714"/>
                  </a:lnTo>
                  <a:lnTo>
                    <a:pt x="771066" y="0"/>
                  </a:lnTo>
                  <a:lnTo>
                    <a:pt x="819160" y="7076"/>
                  </a:lnTo>
                  <a:lnTo>
                    <a:pt x="858524" y="26681"/>
                  </a:lnTo>
                  <a:lnTo>
                    <a:pt x="885112" y="56375"/>
                  </a:lnTo>
                  <a:lnTo>
                    <a:pt x="894874" y="93720"/>
                  </a:lnTo>
                </a:path>
                <a:path w="895350" h="98425">
                  <a:moveTo>
                    <a:pt x="246344" y="91238"/>
                  </a:moveTo>
                  <a:lnTo>
                    <a:pt x="646573" y="95349"/>
                  </a:lnTo>
                </a:path>
              </a:pathLst>
            </a:custGeom>
            <a:ln w="114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314040" y="1549879"/>
              <a:ext cx="119606" cy="23793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575579" y="1550568"/>
              <a:ext cx="119630" cy="23792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102019" y="1874047"/>
              <a:ext cx="894080" cy="214629"/>
            </a:xfrm>
            <a:custGeom>
              <a:avLst/>
              <a:gdLst/>
              <a:ahLst/>
              <a:cxnLst/>
              <a:rect l="l" t="t" r="r" b="b"/>
              <a:pathLst>
                <a:path w="894079" h="214630">
                  <a:moveTo>
                    <a:pt x="0" y="98192"/>
                  </a:moveTo>
                  <a:lnTo>
                    <a:pt x="9894" y="59964"/>
                  </a:lnTo>
                  <a:lnTo>
                    <a:pt x="36747" y="28753"/>
                  </a:lnTo>
                  <a:lnTo>
                    <a:pt x="76317" y="7714"/>
                  </a:lnTo>
                  <a:lnTo>
                    <a:pt x="124360" y="0"/>
                  </a:lnTo>
                  <a:lnTo>
                    <a:pt x="172297" y="7059"/>
                  </a:lnTo>
                  <a:lnTo>
                    <a:pt x="211610" y="26607"/>
                  </a:lnTo>
                  <a:lnTo>
                    <a:pt x="238202" y="56200"/>
                  </a:lnTo>
                  <a:lnTo>
                    <a:pt x="247976" y="93392"/>
                  </a:lnTo>
                </a:path>
                <a:path w="894079" h="214630">
                  <a:moveTo>
                    <a:pt x="645949" y="98192"/>
                  </a:moveTo>
                  <a:lnTo>
                    <a:pt x="655842" y="59964"/>
                  </a:lnTo>
                  <a:lnTo>
                    <a:pt x="682694" y="28753"/>
                  </a:lnTo>
                  <a:lnTo>
                    <a:pt x="722266" y="7714"/>
                  </a:lnTo>
                  <a:lnTo>
                    <a:pt x="770322" y="0"/>
                  </a:lnTo>
                  <a:lnTo>
                    <a:pt x="818247" y="7059"/>
                  </a:lnTo>
                  <a:lnTo>
                    <a:pt x="857557" y="26607"/>
                  </a:lnTo>
                  <a:lnTo>
                    <a:pt x="884150" y="56200"/>
                  </a:lnTo>
                  <a:lnTo>
                    <a:pt x="893926" y="93392"/>
                  </a:lnTo>
                </a:path>
                <a:path w="894079" h="214630">
                  <a:moveTo>
                    <a:pt x="246464" y="90636"/>
                  </a:moveTo>
                  <a:lnTo>
                    <a:pt x="289018" y="91323"/>
                  </a:lnTo>
                  <a:lnTo>
                    <a:pt x="338282" y="91863"/>
                  </a:lnTo>
                  <a:lnTo>
                    <a:pt x="391998" y="92307"/>
                  </a:lnTo>
                  <a:lnTo>
                    <a:pt x="447903" y="92702"/>
                  </a:lnTo>
                  <a:lnTo>
                    <a:pt x="503739" y="93096"/>
                  </a:lnTo>
                  <a:lnTo>
                    <a:pt x="557243" y="93538"/>
                  </a:lnTo>
                  <a:lnTo>
                    <a:pt x="606156" y="94076"/>
                  </a:lnTo>
                  <a:lnTo>
                    <a:pt x="648218" y="94759"/>
                  </a:lnTo>
                </a:path>
                <a:path w="894079" h="214630">
                  <a:moveTo>
                    <a:pt x="0" y="214252"/>
                  </a:moveTo>
                  <a:lnTo>
                    <a:pt x="9894" y="176020"/>
                  </a:lnTo>
                  <a:lnTo>
                    <a:pt x="36747" y="144809"/>
                  </a:lnTo>
                  <a:lnTo>
                    <a:pt x="76317" y="123772"/>
                  </a:lnTo>
                  <a:lnTo>
                    <a:pt x="124360" y="116059"/>
                  </a:lnTo>
                  <a:lnTo>
                    <a:pt x="172297" y="123119"/>
                  </a:lnTo>
                  <a:lnTo>
                    <a:pt x="211610" y="142667"/>
                  </a:lnTo>
                  <a:lnTo>
                    <a:pt x="238202" y="172260"/>
                  </a:lnTo>
                  <a:lnTo>
                    <a:pt x="247976" y="209452"/>
                  </a:lnTo>
                </a:path>
                <a:path w="894079" h="214630">
                  <a:moveTo>
                    <a:pt x="645949" y="214252"/>
                  </a:moveTo>
                  <a:lnTo>
                    <a:pt x="655842" y="176020"/>
                  </a:lnTo>
                  <a:lnTo>
                    <a:pt x="682694" y="144809"/>
                  </a:lnTo>
                  <a:lnTo>
                    <a:pt x="722266" y="123772"/>
                  </a:lnTo>
                  <a:lnTo>
                    <a:pt x="770322" y="116059"/>
                  </a:lnTo>
                  <a:lnTo>
                    <a:pt x="818247" y="123119"/>
                  </a:lnTo>
                  <a:lnTo>
                    <a:pt x="857557" y="142667"/>
                  </a:lnTo>
                  <a:lnTo>
                    <a:pt x="884150" y="172260"/>
                  </a:lnTo>
                  <a:lnTo>
                    <a:pt x="893926" y="209452"/>
                  </a:lnTo>
                </a:path>
              </a:pathLst>
            </a:custGeom>
            <a:ln w="114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48484" y="2080744"/>
              <a:ext cx="398780" cy="3175"/>
            </a:xfrm>
            <a:custGeom>
              <a:avLst/>
              <a:gdLst/>
              <a:ahLst/>
              <a:cxnLst/>
              <a:rect l="l" t="t" r="r" b="b"/>
              <a:pathLst>
                <a:path w="398779" h="3175">
                  <a:moveTo>
                    <a:pt x="-5467" y="1377"/>
                  </a:moveTo>
                  <a:lnTo>
                    <a:pt x="404208" y="1377"/>
                  </a:lnTo>
                </a:path>
              </a:pathLst>
            </a:custGeom>
            <a:ln w="136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02019" y="2106834"/>
              <a:ext cx="894080" cy="563245"/>
            </a:xfrm>
            <a:custGeom>
              <a:avLst/>
              <a:gdLst/>
              <a:ahLst/>
              <a:cxnLst/>
              <a:rect l="l" t="t" r="r" b="b"/>
              <a:pathLst>
                <a:path w="894079" h="563244">
                  <a:moveTo>
                    <a:pt x="0" y="98214"/>
                  </a:moveTo>
                  <a:lnTo>
                    <a:pt x="9894" y="59978"/>
                  </a:lnTo>
                  <a:lnTo>
                    <a:pt x="36747" y="28760"/>
                  </a:lnTo>
                  <a:lnTo>
                    <a:pt x="76317" y="7716"/>
                  </a:lnTo>
                  <a:lnTo>
                    <a:pt x="124360" y="0"/>
                  </a:lnTo>
                  <a:lnTo>
                    <a:pt x="172297" y="7061"/>
                  </a:lnTo>
                  <a:lnTo>
                    <a:pt x="211610" y="26613"/>
                  </a:lnTo>
                  <a:lnTo>
                    <a:pt x="238202" y="56209"/>
                  </a:lnTo>
                  <a:lnTo>
                    <a:pt x="247976" y="93403"/>
                  </a:lnTo>
                </a:path>
                <a:path w="894079" h="563244">
                  <a:moveTo>
                    <a:pt x="645949" y="98214"/>
                  </a:moveTo>
                  <a:lnTo>
                    <a:pt x="655842" y="59978"/>
                  </a:lnTo>
                  <a:lnTo>
                    <a:pt x="682694" y="28760"/>
                  </a:lnTo>
                  <a:lnTo>
                    <a:pt x="722266" y="7716"/>
                  </a:lnTo>
                  <a:lnTo>
                    <a:pt x="770322" y="0"/>
                  </a:lnTo>
                  <a:lnTo>
                    <a:pt x="818247" y="7061"/>
                  </a:lnTo>
                  <a:lnTo>
                    <a:pt x="857557" y="26613"/>
                  </a:lnTo>
                  <a:lnTo>
                    <a:pt x="884150" y="56209"/>
                  </a:lnTo>
                  <a:lnTo>
                    <a:pt x="893926" y="93403"/>
                  </a:lnTo>
                </a:path>
                <a:path w="894079" h="563244">
                  <a:moveTo>
                    <a:pt x="246464" y="89969"/>
                  </a:moveTo>
                  <a:lnTo>
                    <a:pt x="288921" y="90652"/>
                  </a:lnTo>
                  <a:lnTo>
                    <a:pt x="337929" y="91190"/>
                  </a:lnTo>
                  <a:lnTo>
                    <a:pt x="391283" y="91632"/>
                  </a:lnTo>
                  <a:lnTo>
                    <a:pt x="446774" y="92025"/>
                  </a:lnTo>
                  <a:lnTo>
                    <a:pt x="502194" y="92419"/>
                  </a:lnTo>
                  <a:lnTo>
                    <a:pt x="555335" y="92860"/>
                  </a:lnTo>
                  <a:lnTo>
                    <a:pt x="603989" y="93398"/>
                  </a:lnTo>
                  <a:lnTo>
                    <a:pt x="645949" y="94081"/>
                  </a:lnTo>
                </a:path>
                <a:path w="894079" h="563244">
                  <a:moveTo>
                    <a:pt x="0" y="214274"/>
                  </a:moveTo>
                  <a:lnTo>
                    <a:pt x="9894" y="176033"/>
                  </a:lnTo>
                  <a:lnTo>
                    <a:pt x="36747" y="144816"/>
                  </a:lnTo>
                  <a:lnTo>
                    <a:pt x="76317" y="123774"/>
                  </a:lnTo>
                  <a:lnTo>
                    <a:pt x="124360" y="116059"/>
                  </a:lnTo>
                  <a:lnTo>
                    <a:pt x="172297" y="123121"/>
                  </a:lnTo>
                  <a:lnTo>
                    <a:pt x="211610" y="142673"/>
                  </a:lnTo>
                  <a:lnTo>
                    <a:pt x="238202" y="172269"/>
                  </a:lnTo>
                  <a:lnTo>
                    <a:pt x="247976" y="209463"/>
                  </a:lnTo>
                </a:path>
                <a:path w="894079" h="563244">
                  <a:moveTo>
                    <a:pt x="645949" y="214274"/>
                  </a:moveTo>
                  <a:lnTo>
                    <a:pt x="655842" y="176033"/>
                  </a:lnTo>
                  <a:lnTo>
                    <a:pt x="682694" y="144816"/>
                  </a:lnTo>
                  <a:lnTo>
                    <a:pt x="722266" y="123774"/>
                  </a:lnTo>
                  <a:lnTo>
                    <a:pt x="770322" y="116059"/>
                  </a:lnTo>
                  <a:lnTo>
                    <a:pt x="818247" y="123121"/>
                  </a:lnTo>
                  <a:lnTo>
                    <a:pt x="857557" y="142673"/>
                  </a:lnTo>
                  <a:lnTo>
                    <a:pt x="884150" y="172269"/>
                  </a:lnTo>
                  <a:lnTo>
                    <a:pt x="893926" y="209463"/>
                  </a:lnTo>
                </a:path>
                <a:path w="894079" h="563244">
                  <a:moveTo>
                    <a:pt x="246464" y="206018"/>
                  </a:moveTo>
                  <a:lnTo>
                    <a:pt x="288888" y="206991"/>
                  </a:lnTo>
                  <a:lnTo>
                    <a:pt x="337812" y="207857"/>
                  </a:lnTo>
                  <a:lnTo>
                    <a:pt x="391045" y="208643"/>
                  </a:lnTo>
                  <a:lnTo>
                    <a:pt x="446397" y="209371"/>
                  </a:lnTo>
                  <a:lnTo>
                    <a:pt x="501680" y="210067"/>
                  </a:lnTo>
                  <a:lnTo>
                    <a:pt x="554702" y="210756"/>
                  </a:lnTo>
                  <a:lnTo>
                    <a:pt x="603274" y="211461"/>
                  </a:lnTo>
                  <a:lnTo>
                    <a:pt x="645205" y="212207"/>
                  </a:lnTo>
                </a:path>
                <a:path w="894079" h="563244">
                  <a:moveTo>
                    <a:pt x="0" y="330323"/>
                  </a:moveTo>
                  <a:lnTo>
                    <a:pt x="9894" y="292089"/>
                  </a:lnTo>
                  <a:lnTo>
                    <a:pt x="36747" y="260875"/>
                  </a:lnTo>
                  <a:lnTo>
                    <a:pt x="76317" y="239834"/>
                  </a:lnTo>
                  <a:lnTo>
                    <a:pt x="124360" y="232119"/>
                  </a:lnTo>
                  <a:lnTo>
                    <a:pt x="172297" y="239179"/>
                  </a:lnTo>
                  <a:lnTo>
                    <a:pt x="211610" y="258727"/>
                  </a:lnTo>
                  <a:lnTo>
                    <a:pt x="238202" y="288320"/>
                  </a:lnTo>
                  <a:lnTo>
                    <a:pt x="247976" y="325512"/>
                  </a:lnTo>
                </a:path>
                <a:path w="894079" h="563244">
                  <a:moveTo>
                    <a:pt x="645949" y="330323"/>
                  </a:moveTo>
                  <a:lnTo>
                    <a:pt x="655842" y="292089"/>
                  </a:lnTo>
                  <a:lnTo>
                    <a:pt x="682694" y="260875"/>
                  </a:lnTo>
                  <a:lnTo>
                    <a:pt x="722266" y="239834"/>
                  </a:lnTo>
                  <a:lnTo>
                    <a:pt x="770322" y="232119"/>
                  </a:lnTo>
                  <a:lnTo>
                    <a:pt x="818247" y="239179"/>
                  </a:lnTo>
                  <a:lnTo>
                    <a:pt x="857557" y="258727"/>
                  </a:lnTo>
                  <a:lnTo>
                    <a:pt x="884150" y="288320"/>
                  </a:lnTo>
                  <a:lnTo>
                    <a:pt x="893926" y="325512"/>
                  </a:lnTo>
                </a:path>
                <a:path w="894079" h="563244">
                  <a:moveTo>
                    <a:pt x="246464" y="322078"/>
                  </a:moveTo>
                  <a:lnTo>
                    <a:pt x="289018" y="323136"/>
                  </a:lnTo>
                  <a:lnTo>
                    <a:pt x="338282" y="324234"/>
                  </a:lnTo>
                  <a:lnTo>
                    <a:pt x="391998" y="325348"/>
                  </a:lnTo>
                  <a:lnTo>
                    <a:pt x="447903" y="326455"/>
                  </a:lnTo>
                  <a:lnTo>
                    <a:pt x="503739" y="327530"/>
                  </a:lnTo>
                  <a:lnTo>
                    <a:pt x="557243" y="328549"/>
                  </a:lnTo>
                  <a:lnTo>
                    <a:pt x="606156" y="329488"/>
                  </a:lnTo>
                  <a:lnTo>
                    <a:pt x="648218" y="330323"/>
                  </a:lnTo>
                </a:path>
                <a:path w="894079" h="563244">
                  <a:moveTo>
                    <a:pt x="0" y="447061"/>
                  </a:moveTo>
                  <a:lnTo>
                    <a:pt x="9894" y="408828"/>
                  </a:lnTo>
                  <a:lnTo>
                    <a:pt x="36747" y="377618"/>
                  </a:lnTo>
                  <a:lnTo>
                    <a:pt x="76317" y="356581"/>
                  </a:lnTo>
                  <a:lnTo>
                    <a:pt x="124360" y="348868"/>
                  </a:lnTo>
                  <a:lnTo>
                    <a:pt x="172297" y="355927"/>
                  </a:lnTo>
                  <a:lnTo>
                    <a:pt x="211610" y="375476"/>
                  </a:lnTo>
                  <a:lnTo>
                    <a:pt x="238202" y="405069"/>
                  </a:lnTo>
                  <a:lnTo>
                    <a:pt x="247976" y="442260"/>
                  </a:lnTo>
                </a:path>
                <a:path w="894079" h="563244">
                  <a:moveTo>
                    <a:pt x="645949" y="447061"/>
                  </a:moveTo>
                  <a:lnTo>
                    <a:pt x="655842" y="408828"/>
                  </a:lnTo>
                  <a:lnTo>
                    <a:pt x="682694" y="377618"/>
                  </a:lnTo>
                  <a:lnTo>
                    <a:pt x="722266" y="356581"/>
                  </a:lnTo>
                  <a:lnTo>
                    <a:pt x="770322" y="348868"/>
                  </a:lnTo>
                  <a:lnTo>
                    <a:pt x="818247" y="355927"/>
                  </a:lnTo>
                  <a:lnTo>
                    <a:pt x="857557" y="375476"/>
                  </a:lnTo>
                  <a:lnTo>
                    <a:pt x="884150" y="405069"/>
                  </a:lnTo>
                  <a:lnTo>
                    <a:pt x="893926" y="442260"/>
                  </a:lnTo>
                </a:path>
                <a:path w="894079" h="563244">
                  <a:moveTo>
                    <a:pt x="246464" y="438816"/>
                  </a:moveTo>
                  <a:lnTo>
                    <a:pt x="288856" y="439591"/>
                  </a:lnTo>
                  <a:lnTo>
                    <a:pt x="337693" y="440364"/>
                  </a:lnTo>
                  <a:lnTo>
                    <a:pt x="390805" y="441138"/>
                  </a:lnTo>
                  <a:lnTo>
                    <a:pt x="446018" y="441911"/>
                  </a:lnTo>
                  <a:lnTo>
                    <a:pt x="501160" y="442684"/>
                  </a:lnTo>
                  <a:lnTo>
                    <a:pt x="554059" y="443457"/>
                  </a:lnTo>
                  <a:lnTo>
                    <a:pt x="602542" y="444231"/>
                  </a:lnTo>
                  <a:lnTo>
                    <a:pt x="644437" y="445005"/>
                  </a:lnTo>
                </a:path>
                <a:path w="894079" h="563244">
                  <a:moveTo>
                    <a:pt x="0" y="563110"/>
                  </a:moveTo>
                  <a:lnTo>
                    <a:pt x="9894" y="524882"/>
                  </a:lnTo>
                  <a:lnTo>
                    <a:pt x="36747" y="493671"/>
                  </a:lnTo>
                  <a:lnTo>
                    <a:pt x="76317" y="472631"/>
                  </a:lnTo>
                  <a:lnTo>
                    <a:pt x="124360" y="464917"/>
                  </a:lnTo>
                  <a:lnTo>
                    <a:pt x="172297" y="471978"/>
                  </a:lnTo>
                  <a:lnTo>
                    <a:pt x="211610" y="491529"/>
                  </a:lnTo>
                  <a:lnTo>
                    <a:pt x="238202" y="521122"/>
                  </a:lnTo>
                  <a:lnTo>
                    <a:pt x="247976" y="558309"/>
                  </a:lnTo>
                </a:path>
                <a:path w="894079" h="563244">
                  <a:moveTo>
                    <a:pt x="645949" y="563110"/>
                  </a:moveTo>
                  <a:lnTo>
                    <a:pt x="655842" y="524882"/>
                  </a:lnTo>
                  <a:lnTo>
                    <a:pt x="682694" y="493671"/>
                  </a:lnTo>
                  <a:lnTo>
                    <a:pt x="722266" y="472631"/>
                  </a:lnTo>
                  <a:lnTo>
                    <a:pt x="770322" y="464917"/>
                  </a:lnTo>
                  <a:lnTo>
                    <a:pt x="818247" y="471978"/>
                  </a:lnTo>
                  <a:lnTo>
                    <a:pt x="857557" y="491529"/>
                  </a:lnTo>
                  <a:lnTo>
                    <a:pt x="884150" y="521122"/>
                  </a:lnTo>
                  <a:lnTo>
                    <a:pt x="893926" y="558309"/>
                  </a:lnTo>
                </a:path>
              </a:pathLst>
            </a:custGeom>
            <a:ln w="114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348484" y="2661710"/>
              <a:ext cx="398145" cy="2540"/>
            </a:xfrm>
            <a:custGeom>
              <a:avLst/>
              <a:gdLst/>
              <a:ahLst/>
              <a:cxnLst/>
              <a:rect l="l" t="t" r="r" b="b"/>
              <a:pathLst>
                <a:path w="398145" h="2539">
                  <a:moveTo>
                    <a:pt x="-5467" y="1027"/>
                  </a:moveTo>
                  <a:lnTo>
                    <a:pt x="403440" y="1027"/>
                  </a:lnTo>
                </a:path>
              </a:pathLst>
            </a:custGeom>
            <a:ln w="129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102019" y="2687811"/>
              <a:ext cx="894080" cy="214629"/>
            </a:xfrm>
            <a:custGeom>
              <a:avLst/>
              <a:gdLst/>
              <a:ahLst/>
              <a:cxnLst/>
              <a:rect l="l" t="t" r="r" b="b"/>
              <a:pathLst>
                <a:path w="894079" h="214630">
                  <a:moveTo>
                    <a:pt x="0" y="98203"/>
                  </a:moveTo>
                  <a:lnTo>
                    <a:pt x="9894" y="59969"/>
                  </a:lnTo>
                  <a:lnTo>
                    <a:pt x="36747" y="28755"/>
                  </a:lnTo>
                  <a:lnTo>
                    <a:pt x="76317" y="7714"/>
                  </a:lnTo>
                  <a:lnTo>
                    <a:pt x="124360" y="0"/>
                  </a:lnTo>
                  <a:lnTo>
                    <a:pt x="172297" y="7059"/>
                  </a:lnTo>
                  <a:lnTo>
                    <a:pt x="211610" y="26607"/>
                  </a:lnTo>
                  <a:lnTo>
                    <a:pt x="238202" y="56200"/>
                  </a:lnTo>
                  <a:lnTo>
                    <a:pt x="247976" y="93392"/>
                  </a:lnTo>
                </a:path>
                <a:path w="894079" h="214630">
                  <a:moveTo>
                    <a:pt x="645949" y="98203"/>
                  </a:moveTo>
                  <a:lnTo>
                    <a:pt x="655842" y="59969"/>
                  </a:lnTo>
                  <a:lnTo>
                    <a:pt x="682694" y="28755"/>
                  </a:lnTo>
                  <a:lnTo>
                    <a:pt x="722266" y="7714"/>
                  </a:lnTo>
                  <a:lnTo>
                    <a:pt x="770322" y="0"/>
                  </a:lnTo>
                  <a:lnTo>
                    <a:pt x="818247" y="7059"/>
                  </a:lnTo>
                  <a:lnTo>
                    <a:pt x="857557" y="26607"/>
                  </a:lnTo>
                  <a:lnTo>
                    <a:pt x="884150" y="56200"/>
                  </a:lnTo>
                  <a:lnTo>
                    <a:pt x="893926" y="93392"/>
                  </a:lnTo>
                </a:path>
                <a:path w="894079" h="214630">
                  <a:moveTo>
                    <a:pt x="246464" y="89958"/>
                  </a:moveTo>
                  <a:lnTo>
                    <a:pt x="288791" y="90672"/>
                  </a:lnTo>
                  <a:lnTo>
                    <a:pt x="337459" y="91297"/>
                  </a:lnTo>
                  <a:lnTo>
                    <a:pt x="390329" y="91875"/>
                  </a:lnTo>
                  <a:lnTo>
                    <a:pt x="445266" y="92445"/>
                  </a:lnTo>
                  <a:lnTo>
                    <a:pt x="500131" y="93047"/>
                  </a:lnTo>
                  <a:lnTo>
                    <a:pt x="552788" y="93721"/>
                  </a:lnTo>
                  <a:lnTo>
                    <a:pt x="601098" y="94508"/>
                  </a:lnTo>
                  <a:lnTo>
                    <a:pt x="642925" y="95448"/>
                  </a:lnTo>
                </a:path>
                <a:path w="894079" h="214630">
                  <a:moveTo>
                    <a:pt x="0" y="214252"/>
                  </a:moveTo>
                  <a:lnTo>
                    <a:pt x="9894" y="176018"/>
                  </a:lnTo>
                  <a:lnTo>
                    <a:pt x="36747" y="144804"/>
                  </a:lnTo>
                  <a:lnTo>
                    <a:pt x="76317" y="123763"/>
                  </a:lnTo>
                  <a:lnTo>
                    <a:pt x="124360" y="116048"/>
                  </a:lnTo>
                  <a:lnTo>
                    <a:pt x="172297" y="123110"/>
                  </a:lnTo>
                  <a:lnTo>
                    <a:pt x="211610" y="142662"/>
                  </a:lnTo>
                  <a:lnTo>
                    <a:pt x="238202" y="172258"/>
                  </a:lnTo>
                  <a:lnTo>
                    <a:pt x="247976" y="209452"/>
                  </a:lnTo>
                </a:path>
                <a:path w="894079" h="214630">
                  <a:moveTo>
                    <a:pt x="645949" y="214252"/>
                  </a:moveTo>
                  <a:lnTo>
                    <a:pt x="655842" y="176018"/>
                  </a:lnTo>
                  <a:lnTo>
                    <a:pt x="682694" y="144804"/>
                  </a:lnTo>
                  <a:lnTo>
                    <a:pt x="722266" y="123763"/>
                  </a:lnTo>
                  <a:lnTo>
                    <a:pt x="770322" y="116048"/>
                  </a:lnTo>
                  <a:lnTo>
                    <a:pt x="818247" y="123110"/>
                  </a:lnTo>
                  <a:lnTo>
                    <a:pt x="857557" y="142662"/>
                  </a:lnTo>
                  <a:lnTo>
                    <a:pt x="884150" y="172258"/>
                  </a:lnTo>
                  <a:lnTo>
                    <a:pt x="893926" y="209452"/>
                  </a:lnTo>
                </a:path>
              </a:pathLst>
            </a:custGeom>
            <a:ln w="114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348484" y="2893830"/>
              <a:ext cx="401955" cy="3810"/>
            </a:xfrm>
            <a:custGeom>
              <a:avLst/>
              <a:gdLst/>
              <a:ahLst/>
              <a:cxnLst/>
              <a:rect l="l" t="t" r="r" b="b"/>
              <a:pathLst>
                <a:path w="401954" h="3810">
                  <a:moveTo>
                    <a:pt x="-5467" y="1716"/>
                  </a:moveTo>
                  <a:lnTo>
                    <a:pt x="407220" y="1716"/>
                  </a:lnTo>
                </a:path>
              </a:pathLst>
            </a:custGeom>
            <a:ln w="143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101395" y="2920620"/>
              <a:ext cx="896619" cy="1143635"/>
            </a:xfrm>
            <a:custGeom>
              <a:avLst/>
              <a:gdLst/>
              <a:ahLst/>
              <a:cxnLst/>
              <a:rect l="l" t="t" r="r" b="b"/>
              <a:pathLst>
                <a:path w="896620" h="1143635">
                  <a:moveTo>
                    <a:pt x="624" y="98192"/>
                  </a:moveTo>
                  <a:lnTo>
                    <a:pt x="10518" y="59960"/>
                  </a:lnTo>
                  <a:lnTo>
                    <a:pt x="37371" y="28749"/>
                  </a:lnTo>
                  <a:lnTo>
                    <a:pt x="76941" y="7712"/>
                  </a:lnTo>
                  <a:lnTo>
                    <a:pt x="124984" y="0"/>
                  </a:lnTo>
                  <a:lnTo>
                    <a:pt x="172921" y="7057"/>
                  </a:lnTo>
                  <a:lnTo>
                    <a:pt x="212234" y="26602"/>
                  </a:lnTo>
                  <a:lnTo>
                    <a:pt x="238826" y="56191"/>
                  </a:lnTo>
                  <a:lnTo>
                    <a:pt x="248600" y="93381"/>
                  </a:lnTo>
                </a:path>
                <a:path w="896620" h="1143635">
                  <a:moveTo>
                    <a:pt x="646573" y="98192"/>
                  </a:moveTo>
                  <a:lnTo>
                    <a:pt x="656466" y="59960"/>
                  </a:lnTo>
                  <a:lnTo>
                    <a:pt x="683318" y="28749"/>
                  </a:lnTo>
                  <a:lnTo>
                    <a:pt x="722891" y="7712"/>
                  </a:lnTo>
                  <a:lnTo>
                    <a:pt x="770946" y="0"/>
                  </a:lnTo>
                  <a:lnTo>
                    <a:pt x="818871" y="7057"/>
                  </a:lnTo>
                  <a:lnTo>
                    <a:pt x="858181" y="26602"/>
                  </a:lnTo>
                  <a:lnTo>
                    <a:pt x="884774" y="56191"/>
                  </a:lnTo>
                  <a:lnTo>
                    <a:pt x="894550" y="93381"/>
                  </a:lnTo>
                </a:path>
                <a:path w="896620" h="1143635">
                  <a:moveTo>
                    <a:pt x="247088" y="89248"/>
                  </a:moveTo>
                  <a:lnTo>
                    <a:pt x="289480" y="90313"/>
                  </a:lnTo>
                  <a:lnTo>
                    <a:pt x="338317" y="91425"/>
                  </a:lnTo>
                  <a:lnTo>
                    <a:pt x="391429" y="92567"/>
                  </a:lnTo>
                  <a:lnTo>
                    <a:pt x="446642" y="93724"/>
                  </a:lnTo>
                  <a:lnTo>
                    <a:pt x="501784" y="94881"/>
                  </a:lnTo>
                  <a:lnTo>
                    <a:pt x="554683" y="96021"/>
                  </a:lnTo>
                  <a:lnTo>
                    <a:pt x="603166" y="97130"/>
                  </a:lnTo>
                  <a:lnTo>
                    <a:pt x="645061" y="98192"/>
                  </a:lnTo>
                </a:path>
                <a:path w="896620" h="1143635">
                  <a:moveTo>
                    <a:pt x="624" y="214241"/>
                  </a:moveTo>
                  <a:lnTo>
                    <a:pt x="10518" y="176013"/>
                  </a:lnTo>
                  <a:lnTo>
                    <a:pt x="37371" y="144802"/>
                  </a:lnTo>
                  <a:lnTo>
                    <a:pt x="76941" y="123763"/>
                  </a:lnTo>
                  <a:lnTo>
                    <a:pt x="124984" y="116048"/>
                  </a:lnTo>
                  <a:lnTo>
                    <a:pt x="172921" y="123108"/>
                  </a:lnTo>
                  <a:lnTo>
                    <a:pt x="212234" y="142656"/>
                  </a:lnTo>
                  <a:lnTo>
                    <a:pt x="238826" y="172249"/>
                  </a:lnTo>
                  <a:lnTo>
                    <a:pt x="248600" y="209441"/>
                  </a:lnTo>
                </a:path>
                <a:path w="896620" h="1143635">
                  <a:moveTo>
                    <a:pt x="646573" y="214241"/>
                  </a:moveTo>
                  <a:lnTo>
                    <a:pt x="656466" y="176013"/>
                  </a:lnTo>
                  <a:lnTo>
                    <a:pt x="683318" y="144802"/>
                  </a:lnTo>
                  <a:lnTo>
                    <a:pt x="722891" y="123763"/>
                  </a:lnTo>
                  <a:lnTo>
                    <a:pt x="770946" y="116048"/>
                  </a:lnTo>
                  <a:lnTo>
                    <a:pt x="818871" y="123108"/>
                  </a:lnTo>
                  <a:lnTo>
                    <a:pt x="858181" y="142656"/>
                  </a:lnTo>
                  <a:lnTo>
                    <a:pt x="884774" y="172249"/>
                  </a:lnTo>
                  <a:lnTo>
                    <a:pt x="894550" y="209441"/>
                  </a:lnTo>
                </a:path>
                <a:path w="896620" h="1143635">
                  <a:moveTo>
                    <a:pt x="247088" y="205319"/>
                  </a:moveTo>
                  <a:lnTo>
                    <a:pt x="289642" y="206230"/>
                  </a:lnTo>
                  <a:lnTo>
                    <a:pt x="338906" y="206948"/>
                  </a:lnTo>
                  <a:lnTo>
                    <a:pt x="392622" y="207538"/>
                  </a:lnTo>
                  <a:lnTo>
                    <a:pt x="448528" y="208064"/>
                  </a:lnTo>
                  <a:lnTo>
                    <a:pt x="504363" y="208591"/>
                  </a:lnTo>
                  <a:lnTo>
                    <a:pt x="557867" y="209183"/>
                  </a:lnTo>
                  <a:lnTo>
                    <a:pt x="606781" y="209904"/>
                  </a:lnTo>
                  <a:lnTo>
                    <a:pt x="648842" y="210819"/>
                  </a:lnTo>
                </a:path>
                <a:path w="896620" h="1143635">
                  <a:moveTo>
                    <a:pt x="624" y="330301"/>
                  </a:moveTo>
                  <a:lnTo>
                    <a:pt x="10518" y="292067"/>
                  </a:lnTo>
                  <a:lnTo>
                    <a:pt x="37371" y="260853"/>
                  </a:lnTo>
                  <a:lnTo>
                    <a:pt x="76941" y="239812"/>
                  </a:lnTo>
                  <a:lnTo>
                    <a:pt x="124984" y="232097"/>
                  </a:lnTo>
                  <a:lnTo>
                    <a:pt x="172921" y="239157"/>
                  </a:lnTo>
                  <a:lnTo>
                    <a:pt x="212234" y="258705"/>
                  </a:lnTo>
                  <a:lnTo>
                    <a:pt x="238826" y="288298"/>
                  </a:lnTo>
                  <a:lnTo>
                    <a:pt x="248600" y="325490"/>
                  </a:lnTo>
                </a:path>
                <a:path w="896620" h="1143635">
                  <a:moveTo>
                    <a:pt x="646573" y="330301"/>
                  </a:moveTo>
                  <a:lnTo>
                    <a:pt x="656466" y="292067"/>
                  </a:lnTo>
                  <a:lnTo>
                    <a:pt x="683318" y="260853"/>
                  </a:lnTo>
                  <a:lnTo>
                    <a:pt x="722891" y="239812"/>
                  </a:lnTo>
                  <a:lnTo>
                    <a:pt x="770946" y="232097"/>
                  </a:lnTo>
                  <a:lnTo>
                    <a:pt x="818871" y="239157"/>
                  </a:lnTo>
                  <a:lnTo>
                    <a:pt x="858181" y="258705"/>
                  </a:lnTo>
                  <a:lnTo>
                    <a:pt x="884774" y="288298"/>
                  </a:lnTo>
                  <a:lnTo>
                    <a:pt x="894550" y="325490"/>
                  </a:lnTo>
                </a:path>
                <a:path w="896620" h="1143635">
                  <a:moveTo>
                    <a:pt x="247088" y="321367"/>
                  </a:moveTo>
                  <a:lnTo>
                    <a:pt x="289642" y="322396"/>
                  </a:lnTo>
                  <a:lnTo>
                    <a:pt x="338906" y="323417"/>
                  </a:lnTo>
                  <a:lnTo>
                    <a:pt x="392622" y="324422"/>
                  </a:lnTo>
                  <a:lnTo>
                    <a:pt x="448528" y="325404"/>
                  </a:lnTo>
                  <a:lnTo>
                    <a:pt x="504363" y="326353"/>
                  </a:lnTo>
                  <a:lnTo>
                    <a:pt x="557867" y="327261"/>
                  </a:lnTo>
                  <a:lnTo>
                    <a:pt x="606781" y="328121"/>
                  </a:lnTo>
                  <a:lnTo>
                    <a:pt x="648842" y="328923"/>
                  </a:lnTo>
                </a:path>
                <a:path w="896620" h="1143635">
                  <a:moveTo>
                    <a:pt x="624" y="446361"/>
                  </a:moveTo>
                  <a:lnTo>
                    <a:pt x="10518" y="408127"/>
                  </a:lnTo>
                  <a:lnTo>
                    <a:pt x="37371" y="376913"/>
                  </a:lnTo>
                  <a:lnTo>
                    <a:pt x="76941" y="355872"/>
                  </a:lnTo>
                  <a:lnTo>
                    <a:pt x="124984" y="348157"/>
                  </a:lnTo>
                  <a:lnTo>
                    <a:pt x="172921" y="355217"/>
                  </a:lnTo>
                  <a:lnTo>
                    <a:pt x="212234" y="374765"/>
                  </a:lnTo>
                  <a:lnTo>
                    <a:pt x="238826" y="404358"/>
                  </a:lnTo>
                  <a:lnTo>
                    <a:pt x="248600" y="441550"/>
                  </a:lnTo>
                </a:path>
                <a:path w="896620" h="1143635">
                  <a:moveTo>
                    <a:pt x="646573" y="446361"/>
                  </a:moveTo>
                  <a:lnTo>
                    <a:pt x="656466" y="408127"/>
                  </a:lnTo>
                  <a:lnTo>
                    <a:pt x="683318" y="376913"/>
                  </a:lnTo>
                  <a:lnTo>
                    <a:pt x="722891" y="355872"/>
                  </a:lnTo>
                  <a:lnTo>
                    <a:pt x="770946" y="348157"/>
                  </a:lnTo>
                  <a:lnTo>
                    <a:pt x="818871" y="355217"/>
                  </a:lnTo>
                  <a:lnTo>
                    <a:pt x="858181" y="374765"/>
                  </a:lnTo>
                  <a:lnTo>
                    <a:pt x="884774" y="404358"/>
                  </a:lnTo>
                  <a:lnTo>
                    <a:pt x="894550" y="441550"/>
                  </a:lnTo>
                </a:path>
                <a:path w="896620" h="1143635">
                  <a:moveTo>
                    <a:pt x="247088" y="437427"/>
                  </a:moveTo>
                  <a:lnTo>
                    <a:pt x="289512" y="438460"/>
                  </a:lnTo>
                  <a:lnTo>
                    <a:pt x="338436" y="439491"/>
                  </a:lnTo>
                  <a:lnTo>
                    <a:pt x="391669" y="440520"/>
                  </a:lnTo>
                  <a:lnTo>
                    <a:pt x="447021" y="441550"/>
                  </a:lnTo>
                  <a:lnTo>
                    <a:pt x="502304" y="442579"/>
                  </a:lnTo>
                  <a:lnTo>
                    <a:pt x="555326" y="443609"/>
                  </a:lnTo>
                  <a:lnTo>
                    <a:pt x="603898" y="444640"/>
                  </a:lnTo>
                  <a:lnTo>
                    <a:pt x="645829" y="445672"/>
                  </a:lnTo>
                </a:path>
                <a:path w="896620" h="1143635">
                  <a:moveTo>
                    <a:pt x="624" y="563099"/>
                  </a:moveTo>
                  <a:lnTo>
                    <a:pt x="10518" y="524865"/>
                  </a:lnTo>
                  <a:lnTo>
                    <a:pt x="37371" y="493650"/>
                  </a:lnTo>
                  <a:lnTo>
                    <a:pt x="76941" y="472609"/>
                  </a:lnTo>
                  <a:lnTo>
                    <a:pt x="124984" y="464895"/>
                  </a:lnTo>
                  <a:lnTo>
                    <a:pt x="172921" y="471956"/>
                  </a:lnTo>
                  <a:lnTo>
                    <a:pt x="212234" y="491507"/>
                  </a:lnTo>
                  <a:lnTo>
                    <a:pt x="238826" y="521100"/>
                  </a:lnTo>
                  <a:lnTo>
                    <a:pt x="248600" y="558288"/>
                  </a:lnTo>
                </a:path>
                <a:path w="896620" h="1143635">
                  <a:moveTo>
                    <a:pt x="646573" y="563099"/>
                  </a:moveTo>
                  <a:lnTo>
                    <a:pt x="656466" y="524865"/>
                  </a:lnTo>
                  <a:lnTo>
                    <a:pt x="683318" y="493650"/>
                  </a:lnTo>
                  <a:lnTo>
                    <a:pt x="722891" y="472609"/>
                  </a:lnTo>
                  <a:lnTo>
                    <a:pt x="770946" y="464895"/>
                  </a:lnTo>
                  <a:lnTo>
                    <a:pt x="818871" y="471956"/>
                  </a:lnTo>
                  <a:lnTo>
                    <a:pt x="858181" y="491507"/>
                  </a:lnTo>
                  <a:lnTo>
                    <a:pt x="884774" y="521100"/>
                  </a:lnTo>
                  <a:lnTo>
                    <a:pt x="894550" y="558288"/>
                  </a:lnTo>
                </a:path>
                <a:path w="896620" h="1143635">
                  <a:moveTo>
                    <a:pt x="247088" y="553476"/>
                  </a:moveTo>
                  <a:lnTo>
                    <a:pt x="289577" y="554362"/>
                  </a:lnTo>
                  <a:lnTo>
                    <a:pt x="338672" y="555005"/>
                  </a:lnTo>
                  <a:lnTo>
                    <a:pt x="392146" y="555486"/>
                  </a:lnTo>
                  <a:lnTo>
                    <a:pt x="447776" y="555886"/>
                  </a:lnTo>
                  <a:lnTo>
                    <a:pt x="503334" y="556286"/>
                  </a:lnTo>
                  <a:lnTo>
                    <a:pt x="556597" y="556765"/>
                  </a:lnTo>
                  <a:lnTo>
                    <a:pt x="605337" y="557406"/>
                  </a:lnTo>
                  <a:lnTo>
                    <a:pt x="647329" y="558288"/>
                  </a:lnTo>
                </a:path>
                <a:path w="896620" h="1143635">
                  <a:moveTo>
                    <a:pt x="624" y="679159"/>
                  </a:moveTo>
                  <a:lnTo>
                    <a:pt x="10518" y="640926"/>
                  </a:lnTo>
                  <a:lnTo>
                    <a:pt x="37371" y="609716"/>
                  </a:lnTo>
                  <a:lnTo>
                    <a:pt x="76941" y="588679"/>
                  </a:lnTo>
                  <a:lnTo>
                    <a:pt x="124984" y="580966"/>
                  </a:lnTo>
                  <a:lnTo>
                    <a:pt x="172921" y="588024"/>
                  </a:lnTo>
                  <a:lnTo>
                    <a:pt x="212234" y="607570"/>
                  </a:lnTo>
                  <a:lnTo>
                    <a:pt x="238826" y="637162"/>
                  </a:lnTo>
                  <a:lnTo>
                    <a:pt x="248600" y="674358"/>
                  </a:lnTo>
                </a:path>
                <a:path w="896620" h="1143635">
                  <a:moveTo>
                    <a:pt x="646573" y="679159"/>
                  </a:moveTo>
                  <a:lnTo>
                    <a:pt x="656466" y="640926"/>
                  </a:lnTo>
                  <a:lnTo>
                    <a:pt x="683318" y="609716"/>
                  </a:lnTo>
                  <a:lnTo>
                    <a:pt x="722891" y="588679"/>
                  </a:lnTo>
                  <a:lnTo>
                    <a:pt x="770946" y="580966"/>
                  </a:lnTo>
                  <a:lnTo>
                    <a:pt x="818871" y="588024"/>
                  </a:lnTo>
                  <a:lnTo>
                    <a:pt x="858181" y="607570"/>
                  </a:lnTo>
                  <a:lnTo>
                    <a:pt x="884774" y="637162"/>
                  </a:lnTo>
                  <a:lnTo>
                    <a:pt x="894550" y="674358"/>
                  </a:lnTo>
                </a:path>
                <a:path w="896620" h="1143635">
                  <a:moveTo>
                    <a:pt x="247088" y="670225"/>
                  </a:moveTo>
                  <a:lnTo>
                    <a:pt x="289545" y="671056"/>
                  </a:lnTo>
                  <a:lnTo>
                    <a:pt x="338554" y="671984"/>
                  </a:lnTo>
                  <a:lnTo>
                    <a:pt x="391907" y="672977"/>
                  </a:lnTo>
                  <a:lnTo>
                    <a:pt x="447398" y="674002"/>
                  </a:lnTo>
                  <a:lnTo>
                    <a:pt x="502818" y="675026"/>
                  </a:lnTo>
                  <a:lnTo>
                    <a:pt x="555959" y="676017"/>
                  </a:lnTo>
                  <a:lnTo>
                    <a:pt x="604613" y="676943"/>
                  </a:lnTo>
                  <a:lnTo>
                    <a:pt x="646573" y="677770"/>
                  </a:lnTo>
                </a:path>
                <a:path w="896620" h="1143635">
                  <a:moveTo>
                    <a:pt x="624" y="795219"/>
                  </a:moveTo>
                  <a:lnTo>
                    <a:pt x="10518" y="756980"/>
                  </a:lnTo>
                  <a:lnTo>
                    <a:pt x="37371" y="725766"/>
                  </a:lnTo>
                  <a:lnTo>
                    <a:pt x="76941" y="704728"/>
                  </a:lnTo>
                  <a:lnTo>
                    <a:pt x="124984" y="697015"/>
                  </a:lnTo>
                  <a:lnTo>
                    <a:pt x="172921" y="704074"/>
                  </a:lnTo>
                  <a:lnTo>
                    <a:pt x="212234" y="723621"/>
                  </a:lnTo>
                  <a:lnTo>
                    <a:pt x="238826" y="753211"/>
                  </a:lnTo>
                  <a:lnTo>
                    <a:pt x="248600" y="790396"/>
                  </a:lnTo>
                </a:path>
                <a:path w="896620" h="1143635">
                  <a:moveTo>
                    <a:pt x="646573" y="795219"/>
                  </a:moveTo>
                  <a:lnTo>
                    <a:pt x="656466" y="756980"/>
                  </a:lnTo>
                  <a:lnTo>
                    <a:pt x="683318" y="725766"/>
                  </a:lnTo>
                  <a:lnTo>
                    <a:pt x="722891" y="704728"/>
                  </a:lnTo>
                  <a:lnTo>
                    <a:pt x="770946" y="697015"/>
                  </a:lnTo>
                  <a:lnTo>
                    <a:pt x="818871" y="704074"/>
                  </a:lnTo>
                  <a:lnTo>
                    <a:pt x="858181" y="723621"/>
                  </a:lnTo>
                  <a:lnTo>
                    <a:pt x="884774" y="753211"/>
                  </a:lnTo>
                  <a:lnTo>
                    <a:pt x="894550" y="790396"/>
                  </a:lnTo>
                </a:path>
                <a:path w="896620" h="1143635">
                  <a:moveTo>
                    <a:pt x="247088" y="786285"/>
                  </a:moveTo>
                  <a:lnTo>
                    <a:pt x="289707" y="787167"/>
                  </a:lnTo>
                  <a:lnTo>
                    <a:pt x="339144" y="787807"/>
                  </a:lnTo>
                  <a:lnTo>
                    <a:pt x="393103" y="788286"/>
                  </a:lnTo>
                  <a:lnTo>
                    <a:pt x="449287" y="788684"/>
                  </a:lnTo>
                  <a:lnTo>
                    <a:pt x="505399" y="789081"/>
                  </a:lnTo>
                  <a:lnTo>
                    <a:pt x="559143" y="789559"/>
                  </a:lnTo>
                  <a:lnTo>
                    <a:pt x="608223" y="790196"/>
                  </a:lnTo>
                  <a:lnTo>
                    <a:pt x="650342" y="791074"/>
                  </a:lnTo>
                </a:path>
                <a:path w="896620" h="1143635">
                  <a:moveTo>
                    <a:pt x="624" y="911278"/>
                  </a:moveTo>
                  <a:lnTo>
                    <a:pt x="10518" y="873042"/>
                  </a:lnTo>
                  <a:lnTo>
                    <a:pt x="37371" y="841825"/>
                  </a:lnTo>
                  <a:lnTo>
                    <a:pt x="76941" y="820780"/>
                  </a:lnTo>
                  <a:lnTo>
                    <a:pt x="124984" y="813064"/>
                  </a:lnTo>
                  <a:lnTo>
                    <a:pt x="172921" y="820125"/>
                  </a:lnTo>
                  <a:lnTo>
                    <a:pt x="212234" y="839677"/>
                  </a:lnTo>
                  <a:lnTo>
                    <a:pt x="238826" y="869274"/>
                  </a:lnTo>
                  <a:lnTo>
                    <a:pt x="248600" y="906467"/>
                  </a:lnTo>
                </a:path>
                <a:path w="896620" h="1143635">
                  <a:moveTo>
                    <a:pt x="646573" y="911278"/>
                  </a:moveTo>
                  <a:lnTo>
                    <a:pt x="656466" y="873042"/>
                  </a:lnTo>
                  <a:lnTo>
                    <a:pt x="683318" y="841825"/>
                  </a:lnTo>
                  <a:lnTo>
                    <a:pt x="722891" y="820780"/>
                  </a:lnTo>
                  <a:lnTo>
                    <a:pt x="770946" y="813064"/>
                  </a:lnTo>
                  <a:lnTo>
                    <a:pt x="818871" y="820125"/>
                  </a:lnTo>
                  <a:lnTo>
                    <a:pt x="858181" y="839677"/>
                  </a:lnTo>
                  <a:lnTo>
                    <a:pt x="884774" y="869274"/>
                  </a:lnTo>
                  <a:lnTo>
                    <a:pt x="894550" y="906467"/>
                  </a:lnTo>
                </a:path>
                <a:path w="896620" h="1143635">
                  <a:moveTo>
                    <a:pt x="247088" y="902345"/>
                  </a:moveTo>
                  <a:lnTo>
                    <a:pt x="289480" y="903223"/>
                  </a:lnTo>
                  <a:lnTo>
                    <a:pt x="338317" y="903862"/>
                  </a:lnTo>
                  <a:lnTo>
                    <a:pt x="391429" y="904341"/>
                  </a:lnTo>
                  <a:lnTo>
                    <a:pt x="446642" y="904741"/>
                  </a:lnTo>
                  <a:lnTo>
                    <a:pt x="501784" y="905141"/>
                  </a:lnTo>
                  <a:lnTo>
                    <a:pt x="554683" y="905622"/>
                  </a:lnTo>
                  <a:lnTo>
                    <a:pt x="603166" y="906263"/>
                  </a:lnTo>
                  <a:lnTo>
                    <a:pt x="645061" y="907145"/>
                  </a:lnTo>
                </a:path>
                <a:path w="896620" h="1143635">
                  <a:moveTo>
                    <a:pt x="624" y="1028005"/>
                  </a:moveTo>
                  <a:lnTo>
                    <a:pt x="10518" y="989777"/>
                  </a:lnTo>
                  <a:lnTo>
                    <a:pt x="37371" y="958566"/>
                  </a:lnTo>
                  <a:lnTo>
                    <a:pt x="76941" y="937527"/>
                  </a:lnTo>
                  <a:lnTo>
                    <a:pt x="124984" y="929813"/>
                  </a:lnTo>
                  <a:lnTo>
                    <a:pt x="172921" y="936872"/>
                  </a:lnTo>
                  <a:lnTo>
                    <a:pt x="212234" y="956421"/>
                  </a:lnTo>
                  <a:lnTo>
                    <a:pt x="238826" y="986013"/>
                  </a:lnTo>
                  <a:lnTo>
                    <a:pt x="248600" y="1023205"/>
                  </a:lnTo>
                </a:path>
                <a:path w="896620" h="1143635">
                  <a:moveTo>
                    <a:pt x="646573" y="1028005"/>
                  </a:moveTo>
                  <a:lnTo>
                    <a:pt x="656466" y="989777"/>
                  </a:lnTo>
                  <a:lnTo>
                    <a:pt x="683318" y="958566"/>
                  </a:lnTo>
                  <a:lnTo>
                    <a:pt x="722891" y="937527"/>
                  </a:lnTo>
                  <a:lnTo>
                    <a:pt x="770946" y="929813"/>
                  </a:lnTo>
                  <a:lnTo>
                    <a:pt x="818871" y="936872"/>
                  </a:lnTo>
                  <a:lnTo>
                    <a:pt x="858181" y="956421"/>
                  </a:lnTo>
                  <a:lnTo>
                    <a:pt x="884774" y="986013"/>
                  </a:lnTo>
                  <a:lnTo>
                    <a:pt x="894550" y="1023205"/>
                  </a:lnTo>
                </a:path>
                <a:path w="896620" h="1143635">
                  <a:moveTo>
                    <a:pt x="247088" y="1018383"/>
                  </a:moveTo>
                  <a:lnTo>
                    <a:pt x="289512" y="1019442"/>
                  </a:lnTo>
                  <a:lnTo>
                    <a:pt x="338436" y="1020551"/>
                  </a:lnTo>
                  <a:lnTo>
                    <a:pt x="391669" y="1021692"/>
                  </a:lnTo>
                  <a:lnTo>
                    <a:pt x="447021" y="1022851"/>
                  </a:lnTo>
                  <a:lnTo>
                    <a:pt x="502304" y="1024010"/>
                  </a:lnTo>
                  <a:lnTo>
                    <a:pt x="555326" y="1025153"/>
                  </a:lnTo>
                  <a:lnTo>
                    <a:pt x="603898" y="1026264"/>
                  </a:lnTo>
                  <a:lnTo>
                    <a:pt x="645829" y="1027327"/>
                  </a:lnTo>
                </a:path>
                <a:path w="896620" h="1143635">
                  <a:moveTo>
                    <a:pt x="0" y="1143486"/>
                  </a:moveTo>
                  <a:lnTo>
                    <a:pt x="9848" y="1105245"/>
                  </a:lnTo>
                  <a:lnTo>
                    <a:pt x="36627" y="1074028"/>
                  </a:lnTo>
                  <a:lnTo>
                    <a:pt x="76185" y="1052986"/>
                  </a:lnTo>
                  <a:lnTo>
                    <a:pt x="124372" y="1045271"/>
                  </a:lnTo>
                  <a:lnTo>
                    <a:pt x="172459" y="1052350"/>
                  </a:lnTo>
                  <a:lnTo>
                    <a:pt x="211820" y="1071958"/>
                  </a:lnTo>
                  <a:lnTo>
                    <a:pt x="238406" y="1101656"/>
                  </a:lnTo>
                  <a:lnTo>
                    <a:pt x="248168" y="1139002"/>
                  </a:lnTo>
                </a:path>
                <a:path w="896620" h="1143635">
                  <a:moveTo>
                    <a:pt x="648206" y="1143486"/>
                  </a:moveTo>
                  <a:lnTo>
                    <a:pt x="658058" y="1105245"/>
                  </a:lnTo>
                  <a:lnTo>
                    <a:pt x="684842" y="1074028"/>
                  </a:lnTo>
                  <a:lnTo>
                    <a:pt x="724401" y="1052986"/>
                  </a:lnTo>
                  <a:lnTo>
                    <a:pt x="772578" y="1045271"/>
                  </a:lnTo>
                  <a:lnTo>
                    <a:pt x="820670" y="1052350"/>
                  </a:lnTo>
                  <a:lnTo>
                    <a:pt x="860031" y="1071958"/>
                  </a:lnTo>
                  <a:lnTo>
                    <a:pt x="886614" y="1101656"/>
                  </a:lnTo>
                  <a:lnTo>
                    <a:pt x="896374" y="1139002"/>
                  </a:lnTo>
                </a:path>
                <a:path w="896620" h="1143635">
                  <a:moveTo>
                    <a:pt x="246344" y="1134454"/>
                  </a:moveTo>
                  <a:lnTo>
                    <a:pt x="645829" y="1143376"/>
                  </a:lnTo>
                </a:path>
              </a:pathLst>
            </a:custGeom>
            <a:ln w="114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895798" y="1513966"/>
              <a:ext cx="151658" cy="13918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372142" y="1375928"/>
              <a:ext cx="97411" cy="8974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062569" y="1537990"/>
              <a:ext cx="97387" cy="8974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633692" y="1375928"/>
              <a:ext cx="97399" cy="89748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4420853" y="1486722"/>
              <a:ext cx="1270" cy="70485"/>
            </a:xfrm>
            <a:custGeom>
              <a:avLst/>
              <a:gdLst/>
              <a:ahLst/>
              <a:cxnLst/>
              <a:rect l="l" t="t" r="r" b="b"/>
              <a:pathLst>
                <a:path w="1270" h="70484">
                  <a:moveTo>
                    <a:pt x="378" y="-6000"/>
                  </a:moveTo>
                  <a:lnTo>
                    <a:pt x="378" y="76058"/>
                  </a:lnTo>
                </a:path>
              </a:pathLst>
            </a:custGeom>
            <a:ln w="127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680136" y="1485355"/>
              <a:ext cx="1270" cy="70485"/>
            </a:xfrm>
            <a:custGeom>
              <a:avLst/>
              <a:gdLst/>
              <a:ahLst/>
              <a:cxnLst/>
              <a:rect l="l" t="t" r="r" b="b"/>
              <a:pathLst>
                <a:path w="1270" h="70484">
                  <a:moveTo>
                    <a:pt x="378" y="-6000"/>
                  </a:moveTo>
                  <a:lnTo>
                    <a:pt x="378" y="76047"/>
                  </a:lnTo>
                </a:path>
              </a:pathLst>
            </a:custGeom>
            <a:ln w="127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29891" y="1778577"/>
              <a:ext cx="260350" cy="2286000"/>
            </a:xfrm>
            <a:custGeom>
              <a:avLst/>
              <a:gdLst/>
              <a:ahLst/>
              <a:cxnLst/>
              <a:rect l="l" t="t" r="r" b="b"/>
              <a:pathLst>
                <a:path w="260350" h="2286000">
                  <a:moveTo>
                    <a:pt x="744" y="2165926"/>
                  </a:moveTo>
                  <a:lnTo>
                    <a:pt x="0" y="0"/>
                  </a:lnTo>
                </a:path>
                <a:path w="260350" h="2286000">
                  <a:moveTo>
                    <a:pt x="260038" y="4811"/>
                  </a:moveTo>
                  <a:lnTo>
                    <a:pt x="260038" y="2285419"/>
                  </a:lnTo>
                </a:path>
              </a:pathLst>
            </a:custGeom>
            <a:ln w="114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67" name="object 67"/>
          <p:cNvGraphicFramePr>
            <a:graphicFrameLocks noGrp="1"/>
          </p:cNvGraphicFramePr>
          <p:nvPr/>
        </p:nvGraphicFramePr>
        <p:xfrm>
          <a:off x="9474934" y="1843168"/>
          <a:ext cx="281940" cy="2226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46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3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1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4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3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7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70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53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5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62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6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58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7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60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60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62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317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9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  <a:solidFill>
                      <a:srgbClr val="F5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pSp>
        <p:nvGrpSpPr>
          <p:cNvPr id="68" name="object 68"/>
          <p:cNvGrpSpPr/>
          <p:nvPr/>
        </p:nvGrpSpPr>
        <p:grpSpPr>
          <a:xfrm>
            <a:off x="9461426" y="1827790"/>
            <a:ext cx="45720" cy="42545"/>
            <a:chOff x="4406826" y="1827789"/>
            <a:chExt cx="45720" cy="42545"/>
          </a:xfrm>
        </p:grpSpPr>
        <p:sp>
          <p:nvSpPr>
            <p:cNvPr id="69" name="object 69"/>
            <p:cNvSpPr/>
            <p:nvPr/>
          </p:nvSpPr>
          <p:spPr>
            <a:xfrm>
              <a:off x="4412560" y="1833523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01"/>
                  </a:moveTo>
                  <a:lnTo>
                    <a:pt x="7585" y="30901"/>
                  </a:lnTo>
                  <a:lnTo>
                    <a:pt x="0" y="23979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79"/>
                  </a:lnTo>
                  <a:lnTo>
                    <a:pt x="26319" y="309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412560" y="1833523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50"/>
                  </a:lnTo>
                  <a:lnTo>
                    <a:pt x="33916" y="23979"/>
                  </a:lnTo>
                  <a:lnTo>
                    <a:pt x="26319" y="30901"/>
                  </a:lnTo>
                  <a:lnTo>
                    <a:pt x="16958" y="30901"/>
                  </a:lnTo>
                  <a:lnTo>
                    <a:pt x="7585" y="30901"/>
                  </a:lnTo>
                  <a:lnTo>
                    <a:pt x="0" y="23979"/>
                  </a:lnTo>
                  <a:lnTo>
                    <a:pt x="0" y="1545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9720709" y="2178026"/>
            <a:ext cx="45720" cy="42545"/>
            <a:chOff x="4666109" y="2178025"/>
            <a:chExt cx="45720" cy="42545"/>
          </a:xfrm>
        </p:grpSpPr>
        <p:sp>
          <p:nvSpPr>
            <p:cNvPr id="72" name="object 72"/>
            <p:cNvSpPr/>
            <p:nvPr/>
          </p:nvSpPr>
          <p:spPr>
            <a:xfrm>
              <a:off x="4671843" y="2183759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01"/>
                  </a:moveTo>
                  <a:lnTo>
                    <a:pt x="7585" y="30901"/>
                  </a:lnTo>
                  <a:lnTo>
                    <a:pt x="0" y="23979"/>
                  </a:lnTo>
                  <a:lnTo>
                    <a:pt x="0" y="6910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28" y="6910"/>
                  </a:lnTo>
                  <a:lnTo>
                    <a:pt x="33928" y="23979"/>
                  </a:lnTo>
                  <a:lnTo>
                    <a:pt x="26319" y="309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671843" y="2183759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28" y="6910"/>
                  </a:lnTo>
                  <a:lnTo>
                    <a:pt x="33928" y="15450"/>
                  </a:lnTo>
                  <a:lnTo>
                    <a:pt x="33928" y="23979"/>
                  </a:lnTo>
                  <a:lnTo>
                    <a:pt x="26319" y="30901"/>
                  </a:lnTo>
                  <a:lnTo>
                    <a:pt x="16958" y="30901"/>
                  </a:lnTo>
                  <a:lnTo>
                    <a:pt x="7585" y="30901"/>
                  </a:lnTo>
                  <a:lnTo>
                    <a:pt x="0" y="23979"/>
                  </a:lnTo>
                  <a:lnTo>
                    <a:pt x="0" y="15450"/>
                  </a:lnTo>
                  <a:lnTo>
                    <a:pt x="0" y="6910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9720709" y="1947973"/>
            <a:ext cx="45720" cy="42545"/>
            <a:chOff x="4666109" y="1947972"/>
            <a:chExt cx="45720" cy="42545"/>
          </a:xfrm>
        </p:grpSpPr>
        <p:sp>
          <p:nvSpPr>
            <p:cNvPr id="75" name="object 75"/>
            <p:cNvSpPr/>
            <p:nvPr/>
          </p:nvSpPr>
          <p:spPr>
            <a:xfrm>
              <a:off x="4671843" y="1953706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01"/>
                  </a:moveTo>
                  <a:lnTo>
                    <a:pt x="7585" y="30901"/>
                  </a:lnTo>
                  <a:lnTo>
                    <a:pt x="0" y="23979"/>
                  </a:lnTo>
                  <a:lnTo>
                    <a:pt x="0" y="6910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28" y="6910"/>
                  </a:lnTo>
                  <a:lnTo>
                    <a:pt x="33928" y="23979"/>
                  </a:lnTo>
                  <a:lnTo>
                    <a:pt x="26319" y="309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671843" y="1953706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28" y="6910"/>
                  </a:lnTo>
                  <a:lnTo>
                    <a:pt x="33928" y="15450"/>
                  </a:lnTo>
                  <a:lnTo>
                    <a:pt x="33928" y="23979"/>
                  </a:lnTo>
                  <a:lnTo>
                    <a:pt x="26319" y="30901"/>
                  </a:lnTo>
                  <a:lnTo>
                    <a:pt x="16958" y="30901"/>
                  </a:lnTo>
                  <a:lnTo>
                    <a:pt x="7585" y="30901"/>
                  </a:lnTo>
                  <a:lnTo>
                    <a:pt x="0" y="23979"/>
                  </a:lnTo>
                  <a:lnTo>
                    <a:pt x="0" y="15450"/>
                  </a:lnTo>
                  <a:lnTo>
                    <a:pt x="0" y="6910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9461426" y="2059210"/>
            <a:ext cx="45720" cy="42545"/>
            <a:chOff x="4406826" y="2059209"/>
            <a:chExt cx="45720" cy="42545"/>
          </a:xfrm>
        </p:grpSpPr>
        <p:sp>
          <p:nvSpPr>
            <p:cNvPr id="78" name="object 78"/>
            <p:cNvSpPr/>
            <p:nvPr/>
          </p:nvSpPr>
          <p:spPr>
            <a:xfrm>
              <a:off x="4412560" y="2064943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12"/>
                  </a:moveTo>
                  <a:lnTo>
                    <a:pt x="7585" y="30912"/>
                  </a:lnTo>
                  <a:lnTo>
                    <a:pt x="0" y="2399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90"/>
                  </a:lnTo>
                  <a:lnTo>
                    <a:pt x="26319" y="309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412560" y="2064943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61"/>
                  </a:lnTo>
                  <a:lnTo>
                    <a:pt x="33916" y="23990"/>
                  </a:lnTo>
                  <a:lnTo>
                    <a:pt x="26319" y="30912"/>
                  </a:lnTo>
                  <a:lnTo>
                    <a:pt x="16958" y="30912"/>
                  </a:lnTo>
                  <a:lnTo>
                    <a:pt x="7585" y="30912"/>
                  </a:lnTo>
                  <a:lnTo>
                    <a:pt x="0" y="23990"/>
                  </a:lnTo>
                  <a:lnTo>
                    <a:pt x="0" y="15461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9720709" y="2413568"/>
            <a:ext cx="45720" cy="42545"/>
            <a:chOff x="4666109" y="2413567"/>
            <a:chExt cx="45720" cy="42545"/>
          </a:xfrm>
        </p:grpSpPr>
        <p:sp>
          <p:nvSpPr>
            <p:cNvPr id="81" name="object 81"/>
            <p:cNvSpPr/>
            <p:nvPr/>
          </p:nvSpPr>
          <p:spPr>
            <a:xfrm>
              <a:off x="4671843" y="2419301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01"/>
                  </a:moveTo>
                  <a:lnTo>
                    <a:pt x="7585" y="30901"/>
                  </a:lnTo>
                  <a:lnTo>
                    <a:pt x="0" y="23979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28" y="6921"/>
                  </a:lnTo>
                  <a:lnTo>
                    <a:pt x="33928" y="23979"/>
                  </a:lnTo>
                  <a:lnTo>
                    <a:pt x="26319" y="309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671843" y="2419301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28" y="6921"/>
                  </a:lnTo>
                  <a:lnTo>
                    <a:pt x="33928" y="15450"/>
                  </a:lnTo>
                  <a:lnTo>
                    <a:pt x="33928" y="23979"/>
                  </a:lnTo>
                  <a:lnTo>
                    <a:pt x="26319" y="30901"/>
                  </a:lnTo>
                  <a:lnTo>
                    <a:pt x="16958" y="30901"/>
                  </a:lnTo>
                  <a:lnTo>
                    <a:pt x="7585" y="30901"/>
                  </a:lnTo>
                  <a:lnTo>
                    <a:pt x="0" y="23979"/>
                  </a:lnTo>
                  <a:lnTo>
                    <a:pt x="0" y="1545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9461426" y="2293386"/>
            <a:ext cx="45720" cy="42545"/>
            <a:chOff x="4406826" y="2293385"/>
            <a:chExt cx="45720" cy="42545"/>
          </a:xfrm>
        </p:grpSpPr>
        <p:sp>
          <p:nvSpPr>
            <p:cNvPr id="84" name="object 84"/>
            <p:cNvSpPr/>
            <p:nvPr/>
          </p:nvSpPr>
          <p:spPr>
            <a:xfrm>
              <a:off x="4412560" y="2299119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12"/>
                  </a:moveTo>
                  <a:lnTo>
                    <a:pt x="7585" y="30912"/>
                  </a:lnTo>
                  <a:lnTo>
                    <a:pt x="0" y="2399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90"/>
                  </a:lnTo>
                  <a:lnTo>
                    <a:pt x="26319" y="309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12560" y="2299119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50"/>
                  </a:lnTo>
                  <a:lnTo>
                    <a:pt x="33916" y="23990"/>
                  </a:lnTo>
                  <a:lnTo>
                    <a:pt x="26319" y="30912"/>
                  </a:lnTo>
                  <a:lnTo>
                    <a:pt x="16958" y="30912"/>
                  </a:lnTo>
                  <a:lnTo>
                    <a:pt x="7585" y="30912"/>
                  </a:lnTo>
                  <a:lnTo>
                    <a:pt x="0" y="23990"/>
                  </a:lnTo>
                  <a:lnTo>
                    <a:pt x="0" y="1545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9720709" y="2640877"/>
            <a:ext cx="45720" cy="42545"/>
            <a:chOff x="4666109" y="2640876"/>
            <a:chExt cx="45720" cy="42545"/>
          </a:xfrm>
        </p:grpSpPr>
        <p:sp>
          <p:nvSpPr>
            <p:cNvPr id="87" name="object 87"/>
            <p:cNvSpPr/>
            <p:nvPr/>
          </p:nvSpPr>
          <p:spPr>
            <a:xfrm>
              <a:off x="4671843" y="2646610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01"/>
                  </a:moveTo>
                  <a:lnTo>
                    <a:pt x="7585" y="30901"/>
                  </a:lnTo>
                  <a:lnTo>
                    <a:pt x="0" y="23979"/>
                  </a:lnTo>
                  <a:lnTo>
                    <a:pt x="0" y="6910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28" y="6910"/>
                  </a:lnTo>
                  <a:lnTo>
                    <a:pt x="33928" y="23979"/>
                  </a:lnTo>
                  <a:lnTo>
                    <a:pt x="26319" y="309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671843" y="2646610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28" y="6910"/>
                  </a:lnTo>
                  <a:lnTo>
                    <a:pt x="33928" y="15450"/>
                  </a:lnTo>
                  <a:lnTo>
                    <a:pt x="33928" y="23979"/>
                  </a:lnTo>
                  <a:lnTo>
                    <a:pt x="26319" y="30901"/>
                  </a:lnTo>
                  <a:lnTo>
                    <a:pt x="16958" y="30901"/>
                  </a:lnTo>
                  <a:lnTo>
                    <a:pt x="7585" y="30901"/>
                  </a:lnTo>
                  <a:lnTo>
                    <a:pt x="0" y="23979"/>
                  </a:lnTo>
                  <a:lnTo>
                    <a:pt x="0" y="15450"/>
                  </a:lnTo>
                  <a:lnTo>
                    <a:pt x="0" y="6910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9461426" y="2525505"/>
            <a:ext cx="45720" cy="42545"/>
            <a:chOff x="4406826" y="2525504"/>
            <a:chExt cx="45720" cy="42545"/>
          </a:xfrm>
        </p:grpSpPr>
        <p:sp>
          <p:nvSpPr>
            <p:cNvPr id="90" name="object 90"/>
            <p:cNvSpPr/>
            <p:nvPr/>
          </p:nvSpPr>
          <p:spPr>
            <a:xfrm>
              <a:off x="4412560" y="2531239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01"/>
                  </a:moveTo>
                  <a:lnTo>
                    <a:pt x="7585" y="30901"/>
                  </a:lnTo>
                  <a:lnTo>
                    <a:pt x="0" y="23979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79"/>
                  </a:lnTo>
                  <a:lnTo>
                    <a:pt x="26319" y="309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412560" y="2531239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39"/>
                  </a:lnTo>
                  <a:lnTo>
                    <a:pt x="33916" y="23979"/>
                  </a:lnTo>
                  <a:lnTo>
                    <a:pt x="26319" y="30901"/>
                  </a:lnTo>
                  <a:lnTo>
                    <a:pt x="16958" y="30901"/>
                  </a:lnTo>
                  <a:lnTo>
                    <a:pt x="7585" y="30901"/>
                  </a:lnTo>
                  <a:lnTo>
                    <a:pt x="0" y="23979"/>
                  </a:lnTo>
                  <a:lnTo>
                    <a:pt x="0" y="15439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9720709" y="2875041"/>
            <a:ext cx="45720" cy="42545"/>
            <a:chOff x="4666109" y="2875040"/>
            <a:chExt cx="45720" cy="42545"/>
          </a:xfrm>
        </p:grpSpPr>
        <p:sp>
          <p:nvSpPr>
            <p:cNvPr id="93" name="object 93"/>
            <p:cNvSpPr/>
            <p:nvPr/>
          </p:nvSpPr>
          <p:spPr>
            <a:xfrm>
              <a:off x="4671843" y="288077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01"/>
                  </a:moveTo>
                  <a:lnTo>
                    <a:pt x="7585" y="30901"/>
                  </a:lnTo>
                  <a:lnTo>
                    <a:pt x="0" y="2399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28" y="6921"/>
                  </a:lnTo>
                  <a:lnTo>
                    <a:pt x="33928" y="23990"/>
                  </a:lnTo>
                  <a:lnTo>
                    <a:pt x="26319" y="309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671843" y="288077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28" y="6921"/>
                  </a:lnTo>
                  <a:lnTo>
                    <a:pt x="33928" y="15450"/>
                  </a:lnTo>
                  <a:lnTo>
                    <a:pt x="33928" y="23990"/>
                  </a:lnTo>
                  <a:lnTo>
                    <a:pt x="26319" y="30901"/>
                  </a:lnTo>
                  <a:lnTo>
                    <a:pt x="16958" y="30901"/>
                  </a:lnTo>
                  <a:lnTo>
                    <a:pt x="7585" y="30901"/>
                  </a:lnTo>
                  <a:lnTo>
                    <a:pt x="0" y="23990"/>
                  </a:lnTo>
                  <a:lnTo>
                    <a:pt x="0" y="1545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9460670" y="2756925"/>
            <a:ext cx="45720" cy="42545"/>
            <a:chOff x="4406070" y="2756924"/>
            <a:chExt cx="45720" cy="42545"/>
          </a:xfrm>
        </p:grpSpPr>
        <p:sp>
          <p:nvSpPr>
            <p:cNvPr id="96" name="object 96"/>
            <p:cNvSpPr/>
            <p:nvPr/>
          </p:nvSpPr>
          <p:spPr>
            <a:xfrm>
              <a:off x="4411804" y="2762658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01"/>
                  </a:moveTo>
                  <a:lnTo>
                    <a:pt x="7585" y="30901"/>
                  </a:lnTo>
                  <a:lnTo>
                    <a:pt x="0" y="23979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79"/>
                  </a:lnTo>
                  <a:lnTo>
                    <a:pt x="26319" y="309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411804" y="2762658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50"/>
                  </a:lnTo>
                  <a:lnTo>
                    <a:pt x="33916" y="23979"/>
                  </a:lnTo>
                  <a:lnTo>
                    <a:pt x="26319" y="30901"/>
                  </a:lnTo>
                  <a:lnTo>
                    <a:pt x="16958" y="30901"/>
                  </a:lnTo>
                  <a:lnTo>
                    <a:pt x="7585" y="30901"/>
                  </a:lnTo>
                  <a:lnTo>
                    <a:pt x="0" y="23979"/>
                  </a:lnTo>
                  <a:lnTo>
                    <a:pt x="0" y="1545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9719953" y="3109217"/>
            <a:ext cx="45720" cy="42545"/>
            <a:chOff x="4665353" y="3109216"/>
            <a:chExt cx="45720" cy="42545"/>
          </a:xfrm>
        </p:grpSpPr>
        <p:sp>
          <p:nvSpPr>
            <p:cNvPr id="99" name="object 99"/>
            <p:cNvSpPr/>
            <p:nvPr/>
          </p:nvSpPr>
          <p:spPr>
            <a:xfrm>
              <a:off x="4671087" y="3114950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01"/>
                  </a:moveTo>
                  <a:lnTo>
                    <a:pt x="7585" y="30901"/>
                  </a:lnTo>
                  <a:lnTo>
                    <a:pt x="0" y="2399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90"/>
                  </a:lnTo>
                  <a:lnTo>
                    <a:pt x="26319" y="309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671087" y="3114950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39"/>
                  </a:lnTo>
                  <a:lnTo>
                    <a:pt x="33916" y="23990"/>
                  </a:lnTo>
                  <a:lnTo>
                    <a:pt x="26319" y="30901"/>
                  </a:lnTo>
                  <a:lnTo>
                    <a:pt x="16958" y="30901"/>
                  </a:lnTo>
                  <a:lnTo>
                    <a:pt x="7585" y="30901"/>
                  </a:lnTo>
                  <a:lnTo>
                    <a:pt x="0" y="23990"/>
                  </a:lnTo>
                  <a:lnTo>
                    <a:pt x="0" y="15439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9460670" y="2991090"/>
            <a:ext cx="45720" cy="42545"/>
            <a:chOff x="4406070" y="2991089"/>
            <a:chExt cx="45720" cy="42545"/>
          </a:xfrm>
        </p:grpSpPr>
        <p:sp>
          <p:nvSpPr>
            <p:cNvPr id="102" name="object 102"/>
            <p:cNvSpPr/>
            <p:nvPr/>
          </p:nvSpPr>
          <p:spPr>
            <a:xfrm>
              <a:off x="4411804" y="2996823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23"/>
                  </a:moveTo>
                  <a:lnTo>
                    <a:pt x="7585" y="30923"/>
                  </a:lnTo>
                  <a:lnTo>
                    <a:pt x="0" y="23990"/>
                  </a:lnTo>
                  <a:lnTo>
                    <a:pt x="0" y="6932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32"/>
                  </a:lnTo>
                  <a:lnTo>
                    <a:pt x="33916" y="23990"/>
                  </a:lnTo>
                  <a:lnTo>
                    <a:pt x="26319" y="309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411804" y="2996823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32"/>
                  </a:lnTo>
                  <a:lnTo>
                    <a:pt x="33916" y="15461"/>
                  </a:lnTo>
                  <a:lnTo>
                    <a:pt x="33916" y="23990"/>
                  </a:lnTo>
                  <a:lnTo>
                    <a:pt x="26319" y="30923"/>
                  </a:lnTo>
                  <a:lnTo>
                    <a:pt x="16958" y="30923"/>
                  </a:lnTo>
                  <a:lnTo>
                    <a:pt x="7585" y="30923"/>
                  </a:lnTo>
                  <a:lnTo>
                    <a:pt x="0" y="23990"/>
                  </a:lnTo>
                  <a:lnTo>
                    <a:pt x="0" y="15461"/>
                  </a:lnTo>
                  <a:lnTo>
                    <a:pt x="0" y="6932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9719952" y="3342703"/>
            <a:ext cx="45720" cy="42545"/>
            <a:chOff x="4665352" y="3342702"/>
            <a:chExt cx="45720" cy="42545"/>
          </a:xfrm>
        </p:grpSpPr>
        <p:sp>
          <p:nvSpPr>
            <p:cNvPr id="105" name="object 105"/>
            <p:cNvSpPr/>
            <p:nvPr/>
          </p:nvSpPr>
          <p:spPr>
            <a:xfrm>
              <a:off x="4671086" y="3348436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12"/>
                  </a:moveTo>
                  <a:lnTo>
                    <a:pt x="7585" y="30912"/>
                  </a:lnTo>
                  <a:lnTo>
                    <a:pt x="0" y="2399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90"/>
                  </a:lnTo>
                  <a:lnTo>
                    <a:pt x="26319" y="309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671086" y="3348436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39"/>
                  </a:lnTo>
                  <a:lnTo>
                    <a:pt x="33916" y="23990"/>
                  </a:lnTo>
                  <a:lnTo>
                    <a:pt x="26319" y="30912"/>
                  </a:lnTo>
                  <a:lnTo>
                    <a:pt x="16958" y="30912"/>
                  </a:lnTo>
                  <a:lnTo>
                    <a:pt x="7585" y="30912"/>
                  </a:lnTo>
                  <a:lnTo>
                    <a:pt x="0" y="23990"/>
                  </a:lnTo>
                  <a:lnTo>
                    <a:pt x="0" y="15439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7" name="object 107"/>
          <p:cNvGrpSpPr/>
          <p:nvPr/>
        </p:nvGrpSpPr>
        <p:grpSpPr>
          <a:xfrm>
            <a:off x="9460670" y="3222521"/>
            <a:ext cx="45720" cy="42545"/>
            <a:chOff x="4406070" y="3222520"/>
            <a:chExt cx="45720" cy="42545"/>
          </a:xfrm>
        </p:grpSpPr>
        <p:sp>
          <p:nvSpPr>
            <p:cNvPr id="108" name="object 108"/>
            <p:cNvSpPr/>
            <p:nvPr/>
          </p:nvSpPr>
          <p:spPr>
            <a:xfrm>
              <a:off x="4411804" y="322825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12"/>
                  </a:moveTo>
                  <a:lnTo>
                    <a:pt x="7585" y="30912"/>
                  </a:lnTo>
                  <a:lnTo>
                    <a:pt x="0" y="2399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90"/>
                  </a:lnTo>
                  <a:lnTo>
                    <a:pt x="26319" y="309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411804" y="322825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50"/>
                  </a:lnTo>
                  <a:lnTo>
                    <a:pt x="33916" y="23990"/>
                  </a:lnTo>
                  <a:lnTo>
                    <a:pt x="26319" y="30912"/>
                  </a:lnTo>
                  <a:lnTo>
                    <a:pt x="16958" y="30912"/>
                  </a:lnTo>
                  <a:lnTo>
                    <a:pt x="7585" y="30912"/>
                  </a:lnTo>
                  <a:lnTo>
                    <a:pt x="0" y="23990"/>
                  </a:lnTo>
                  <a:lnTo>
                    <a:pt x="0" y="1545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9719953" y="3575501"/>
            <a:ext cx="45720" cy="42545"/>
            <a:chOff x="4665353" y="3575500"/>
            <a:chExt cx="45720" cy="42545"/>
          </a:xfrm>
        </p:grpSpPr>
        <p:sp>
          <p:nvSpPr>
            <p:cNvPr id="111" name="object 111"/>
            <p:cNvSpPr/>
            <p:nvPr/>
          </p:nvSpPr>
          <p:spPr>
            <a:xfrm>
              <a:off x="4671087" y="358123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01"/>
                  </a:moveTo>
                  <a:lnTo>
                    <a:pt x="7585" y="30901"/>
                  </a:lnTo>
                  <a:lnTo>
                    <a:pt x="0" y="23979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79"/>
                  </a:lnTo>
                  <a:lnTo>
                    <a:pt x="26319" y="309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671087" y="358123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50"/>
                  </a:lnTo>
                  <a:lnTo>
                    <a:pt x="33916" y="23979"/>
                  </a:lnTo>
                  <a:lnTo>
                    <a:pt x="26319" y="30901"/>
                  </a:lnTo>
                  <a:lnTo>
                    <a:pt x="16958" y="30901"/>
                  </a:lnTo>
                  <a:lnTo>
                    <a:pt x="7585" y="30901"/>
                  </a:lnTo>
                  <a:lnTo>
                    <a:pt x="0" y="23979"/>
                  </a:lnTo>
                  <a:lnTo>
                    <a:pt x="0" y="1545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3" name="object 113"/>
          <p:cNvGrpSpPr/>
          <p:nvPr/>
        </p:nvGrpSpPr>
        <p:grpSpPr>
          <a:xfrm>
            <a:off x="9460670" y="3454641"/>
            <a:ext cx="45720" cy="42545"/>
            <a:chOff x="4406070" y="3454640"/>
            <a:chExt cx="45720" cy="42545"/>
          </a:xfrm>
        </p:grpSpPr>
        <p:sp>
          <p:nvSpPr>
            <p:cNvPr id="114" name="object 114"/>
            <p:cNvSpPr/>
            <p:nvPr/>
          </p:nvSpPr>
          <p:spPr>
            <a:xfrm>
              <a:off x="4411804" y="346037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890"/>
                  </a:moveTo>
                  <a:lnTo>
                    <a:pt x="7585" y="30890"/>
                  </a:lnTo>
                  <a:lnTo>
                    <a:pt x="0" y="23968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68"/>
                  </a:lnTo>
                  <a:lnTo>
                    <a:pt x="26319" y="308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411804" y="3460374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50"/>
                  </a:lnTo>
                  <a:lnTo>
                    <a:pt x="33916" y="23968"/>
                  </a:lnTo>
                  <a:lnTo>
                    <a:pt x="26319" y="30890"/>
                  </a:lnTo>
                  <a:lnTo>
                    <a:pt x="16958" y="30890"/>
                  </a:lnTo>
                  <a:lnTo>
                    <a:pt x="7585" y="30890"/>
                  </a:lnTo>
                  <a:lnTo>
                    <a:pt x="0" y="23968"/>
                  </a:lnTo>
                  <a:lnTo>
                    <a:pt x="0" y="1545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6" name="object 116"/>
          <p:cNvGrpSpPr/>
          <p:nvPr/>
        </p:nvGrpSpPr>
        <p:grpSpPr>
          <a:xfrm>
            <a:off x="9719952" y="3804854"/>
            <a:ext cx="45720" cy="42545"/>
            <a:chOff x="4665352" y="3804853"/>
            <a:chExt cx="45720" cy="42545"/>
          </a:xfrm>
        </p:grpSpPr>
        <p:sp>
          <p:nvSpPr>
            <p:cNvPr id="117" name="object 117"/>
            <p:cNvSpPr/>
            <p:nvPr/>
          </p:nvSpPr>
          <p:spPr>
            <a:xfrm>
              <a:off x="4671086" y="3810587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12"/>
                  </a:moveTo>
                  <a:lnTo>
                    <a:pt x="7585" y="30912"/>
                  </a:lnTo>
                  <a:lnTo>
                    <a:pt x="0" y="24001"/>
                  </a:lnTo>
                  <a:lnTo>
                    <a:pt x="0" y="6932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32"/>
                  </a:lnTo>
                  <a:lnTo>
                    <a:pt x="33916" y="24001"/>
                  </a:lnTo>
                  <a:lnTo>
                    <a:pt x="26319" y="309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71086" y="3810587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32"/>
                  </a:lnTo>
                  <a:lnTo>
                    <a:pt x="33916" y="15461"/>
                  </a:lnTo>
                  <a:lnTo>
                    <a:pt x="33916" y="24001"/>
                  </a:lnTo>
                  <a:lnTo>
                    <a:pt x="26319" y="30912"/>
                  </a:lnTo>
                  <a:lnTo>
                    <a:pt x="16958" y="30912"/>
                  </a:lnTo>
                  <a:lnTo>
                    <a:pt x="7585" y="30912"/>
                  </a:lnTo>
                  <a:lnTo>
                    <a:pt x="0" y="24001"/>
                  </a:lnTo>
                  <a:lnTo>
                    <a:pt x="0" y="15461"/>
                  </a:lnTo>
                  <a:lnTo>
                    <a:pt x="0" y="6932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9" name="object 119"/>
          <p:cNvGrpSpPr/>
          <p:nvPr/>
        </p:nvGrpSpPr>
        <p:grpSpPr>
          <a:xfrm>
            <a:off x="9462182" y="3686749"/>
            <a:ext cx="45720" cy="42545"/>
            <a:chOff x="4407582" y="3686748"/>
            <a:chExt cx="45720" cy="42545"/>
          </a:xfrm>
        </p:grpSpPr>
        <p:sp>
          <p:nvSpPr>
            <p:cNvPr id="120" name="object 120"/>
            <p:cNvSpPr/>
            <p:nvPr/>
          </p:nvSpPr>
          <p:spPr>
            <a:xfrm>
              <a:off x="4413317" y="3692483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12"/>
                  </a:moveTo>
                  <a:lnTo>
                    <a:pt x="7585" y="30912"/>
                  </a:lnTo>
                  <a:lnTo>
                    <a:pt x="0" y="23979"/>
                  </a:lnTo>
                  <a:lnTo>
                    <a:pt x="0" y="6910"/>
                  </a:lnTo>
                  <a:lnTo>
                    <a:pt x="7585" y="0"/>
                  </a:lnTo>
                  <a:lnTo>
                    <a:pt x="16946" y="0"/>
                  </a:lnTo>
                  <a:lnTo>
                    <a:pt x="26319" y="0"/>
                  </a:lnTo>
                  <a:lnTo>
                    <a:pt x="33916" y="6910"/>
                  </a:lnTo>
                  <a:lnTo>
                    <a:pt x="33916" y="23979"/>
                  </a:lnTo>
                  <a:lnTo>
                    <a:pt x="26319" y="309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413317" y="3692483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46" y="0"/>
                  </a:moveTo>
                  <a:lnTo>
                    <a:pt x="26319" y="0"/>
                  </a:lnTo>
                  <a:lnTo>
                    <a:pt x="33916" y="6910"/>
                  </a:lnTo>
                  <a:lnTo>
                    <a:pt x="33916" y="15461"/>
                  </a:lnTo>
                  <a:lnTo>
                    <a:pt x="33916" y="23979"/>
                  </a:lnTo>
                  <a:lnTo>
                    <a:pt x="26319" y="30912"/>
                  </a:lnTo>
                  <a:lnTo>
                    <a:pt x="16946" y="30912"/>
                  </a:lnTo>
                  <a:lnTo>
                    <a:pt x="7585" y="30912"/>
                  </a:lnTo>
                  <a:lnTo>
                    <a:pt x="0" y="23979"/>
                  </a:lnTo>
                  <a:lnTo>
                    <a:pt x="0" y="15461"/>
                  </a:lnTo>
                  <a:lnTo>
                    <a:pt x="0" y="6910"/>
                  </a:lnTo>
                  <a:lnTo>
                    <a:pt x="7585" y="0"/>
                  </a:lnTo>
                  <a:lnTo>
                    <a:pt x="16946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9460670" y="3918169"/>
            <a:ext cx="45720" cy="42545"/>
            <a:chOff x="4406070" y="3918168"/>
            <a:chExt cx="45720" cy="42545"/>
          </a:xfrm>
        </p:grpSpPr>
        <p:sp>
          <p:nvSpPr>
            <p:cNvPr id="123" name="object 123"/>
            <p:cNvSpPr/>
            <p:nvPr/>
          </p:nvSpPr>
          <p:spPr>
            <a:xfrm>
              <a:off x="4411804" y="3923903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12"/>
                  </a:moveTo>
                  <a:lnTo>
                    <a:pt x="7585" y="30912"/>
                  </a:lnTo>
                  <a:lnTo>
                    <a:pt x="0" y="2399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lnTo>
                    <a:pt x="26319" y="0"/>
                  </a:lnTo>
                  <a:lnTo>
                    <a:pt x="33916" y="6921"/>
                  </a:lnTo>
                  <a:lnTo>
                    <a:pt x="33916" y="23990"/>
                  </a:lnTo>
                  <a:lnTo>
                    <a:pt x="26319" y="309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411804" y="3923903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58" y="0"/>
                  </a:moveTo>
                  <a:lnTo>
                    <a:pt x="26319" y="0"/>
                  </a:lnTo>
                  <a:lnTo>
                    <a:pt x="33916" y="6921"/>
                  </a:lnTo>
                  <a:lnTo>
                    <a:pt x="33916" y="15461"/>
                  </a:lnTo>
                  <a:lnTo>
                    <a:pt x="33916" y="23990"/>
                  </a:lnTo>
                  <a:lnTo>
                    <a:pt x="26319" y="30912"/>
                  </a:lnTo>
                  <a:lnTo>
                    <a:pt x="16958" y="30912"/>
                  </a:lnTo>
                  <a:lnTo>
                    <a:pt x="7585" y="30912"/>
                  </a:lnTo>
                  <a:lnTo>
                    <a:pt x="0" y="23990"/>
                  </a:lnTo>
                  <a:lnTo>
                    <a:pt x="0" y="15461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58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5" name="object 125"/>
          <p:cNvGrpSpPr/>
          <p:nvPr/>
        </p:nvGrpSpPr>
        <p:grpSpPr>
          <a:xfrm>
            <a:off x="9718452" y="4040407"/>
            <a:ext cx="45720" cy="42545"/>
            <a:chOff x="4663852" y="4040406"/>
            <a:chExt cx="45720" cy="42545"/>
          </a:xfrm>
        </p:grpSpPr>
        <p:sp>
          <p:nvSpPr>
            <p:cNvPr id="126" name="object 126"/>
            <p:cNvSpPr/>
            <p:nvPr/>
          </p:nvSpPr>
          <p:spPr>
            <a:xfrm>
              <a:off x="4669586" y="4046140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26319" y="30912"/>
                  </a:moveTo>
                  <a:lnTo>
                    <a:pt x="7585" y="30912"/>
                  </a:lnTo>
                  <a:lnTo>
                    <a:pt x="0" y="2399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46" y="0"/>
                  </a:lnTo>
                  <a:lnTo>
                    <a:pt x="26319" y="0"/>
                  </a:lnTo>
                  <a:lnTo>
                    <a:pt x="33904" y="6921"/>
                  </a:lnTo>
                  <a:lnTo>
                    <a:pt x="33904" y="23990"/>
                  </a:lnTo>
                  <a:lnTo>
                    <a:pt x="26319" y="309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669586" y="4046140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89" h="31114">
                  <a:moveTo>
                    <a:pt x="16946" y="0"/>
                  </a:moveTo>
                  <a:lnTo>
                    <a:pt x="26319" y="0"/>
                  </a:lnTo>
                  <a:lnTo>
                    <a:pt x="33904" y="6921"/>
                  </a:lnTo>
                  <a:lnTo>
                    <a:pt x="33904" y="15450"/>
                  </a:lnTo>
                  <a:lnTo>
                    <a:pt x="33904" y="23990"/>
                  </a:lnTo>
                  <a:lnTo>
                    <a:pt x="26319" y="30912"/>
                  </a:lnTo>
                  <a:lnTo>
                    <a:pt x="16946" y="30912"/>
                  </a:lnTo>
                  <a:lnTo>
                    <a:pt x="7585" y="30912"/>
                  </a:lnTo>
                  <a:lnTo>
                    <a:pt x="0" y="23990"/>
                  </a:lnTo>
                  <a:lnTo>
                    <a:pt x="0" y="15450"/>
                  </a:lnTo>
                  <a:lnTo>
                    <a:pt x="0" y="6921"/>
                  </a:lnTo>
                  <a:lnTo>
                    <a:pt x="7585" y="0"/>
                  </a:lnTo>
                  <a:lnTo>
                    <a:pt x="16946" y="0"/>
                  </a:lnTo>
                  <a:close/>
                </a:path>
              </a:pathLst>
            </a:custGeom>
            <a:ln w="114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/>
          <p:nvPr/>
        </p:nvSpPr>
        <p:spPr>
          <a:xfrm>
            <a:off x="10290999" y="1749743"/>
            <a:ext cx="200025" cy="0"/>
          </a:xfrm>
          <a:custGeom>
            <a:avLst/>
            <a:gdLst/>
            <a:ahLst/>
            <a:cxnLst/>
            <a:rect l="l" t="t" r="r" b="b"/>
            <a:pathLst>
              <a:path w="200025">
                <a:moveTo>
                  <a:pt x="0" y="0"/>
                </a:moveTo>
                <a:lnTo>
                  <a:pt x="199718" y="0"/>
                </a:lnTo>
              </a:path>
            </a:pathLst>
          </a:custGeom>
          <a:ln w="1093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160188" y="1536857"/>
            <a:ext cx="45085" cy="107314"/>
          </a:xfrm>
          <a:custGeom>
            <a:avLst/>
            <a:gdLst/>
            <a:ahLst/>
            <a:cxnLst/>
            <a:rect l="l" t="t" r="r" b="b"/>
            <a:pathLst>
              <a:path w="45085" h="107314">
                <a:moveTo>
                  <a:pt x="44465" y="0"/>
                </a:moveTo>
                <a:lnTo>
                  <a:pt x="744" y="0"/>
                </a:lnTo>
                <a:lnTo>
                  <a:pt x="0" y="107126"/>
                </a:lnTo>
              </a:path>
            </a:pathLst>
          </a:custGeom>
          <a:ln w="118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594333" y="1531369"/>
            <a:ext cx="323215" cy="56515"/>
          </a:xfrm>
          <a:custGeom>
            <a:avLst/>
            <a:gdLst/>
            <a:ahLst/>
            <a:cxnLst/>
            <a:rect l="l" t="t" r="r" b="b"/>
            <a:pathLst>
              <a:path w="323214" h="56515">
                <a:moveTo>
                  <a:pt x="322602" y="56313"/>
                </a:moveTo>
                <a:lnTo>
                  <a:pt x="232902" y="54246"/>
                </a:lnTo>
                <a:lnTo>
                  <a:pt x="233659" y="1366"/>
                </a:lnTo>
                <a:lnTo>
                  <a:pt x="0" y="0"/>
                </a:lnTo>
              </a:path>
            </a:pathLst>
          </a:custGeom>
          <a:ln w="1096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117221" y="1646739"/>
            <a:ext cx="83820" cy="31750"/>
          </a:xfrm>
          <a:custGeom>
            <a:avLst/>
            <a:gdLst/>
            <a:ahLst/>
            <a:cxnLst/>
            <a:rect l="l" t="t" r="r" b="b"/>
            <a:pathLst>
              <a:path w="83819" h="31750">
                <a:moveTo>
                  <a:pt x="0" y="0"/>
                </a:moveTo>
                <a:lnTo>
                  <a:pt x="83663" y="0"/>
                </a:lnTo>
              </a:path>
              <a:path w="83819" h="31750">
                <a:moveTo>
                  <a:pt x="10549" y="15800"/>
                </a:moveTo>
                <a:lnTo>
                  <a:pt x="73305" y="15800"/>
                </a:lnTo>
              </a:path>
              <a:path w="83819" h="31750">
                <a:moveTo>
                  <a:pt x="21098" y="31590"/>
                </a:moveTo>
                <a:lnTo>
                  <a:pt x="62936" y="31590"/>
                </a:lnTo>
              </a:path>
            </a:pathLst>
          </a:custGeom>
          <a:ln w="1146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094056" y="4132666"/>
            <a:ext cx="1010285" cy="45720"/>
          </a:xfrm>
          <a:custGeom>
            <a:avLst/>
            <a:gdLst/>
            <a:ahLst/>
            <a:cxnLst/>
            <a:rect l="l" t="t" r="r" b="b"/>
            <a:pathLst>
              <a:path w="1010285" h="45720">
                <a:moveTo>
                  <a:pt x="0" y="0"/>
                </a:moveTo>
                <a:lnTo>
                  <a:pt x="1010006" y="1377"/>
                </a:lnTo>
              </a:path>
              <a:path w="1010285" h="45720">
                <a:moveTo>
                  <a:pt x="0" y="44645"/>
                </a:moveTo>
                <a:lnTo>
                  <a:pt x="1010006" y="45334"/>
                </a:lnTo>
              </a:path>
            </a:pathLst>
          </a:custGeom>
          <a:ln w="1146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557061" y="4067441"/>
            <a:ext cx="741680" cy="3810"/>
          </a:xfrm>
          <a:custGeom>
            <a:avLst/>
            <a:gdLst/>
            <a:ahLst/>
            <a:cxnLst/>
            <a:rect l="l" t="t" r="r" b="b"/>
            <a:pathLst>
              <a:path w="741679" h="3810">
                <a:moveTo>
                  <a:pt x="0" y="0"/>
                </a:moveTo>
                <a:lnTo>
                  <a:pt x="741662" y="3433"/>
                </a:lnTo>
              </a:path>
            </a:pathLst>
          </a:custGeom>
          <a:ln w="1093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557061" y="3951370"/>
            <a:ext cx="741680" cy="3810"/>
          </a:xfrm>
          <a:custGeom>
            <a:avLst/>
            <a:gdLst/>
            <a:ahLst/>
            <a:cxnLst/>
            <a:rect l="l" t="t" r="r" b="b"/>
            <a:pathLst>
              <a:path w="741679" h="3810">
                <a:moveTo>
                  <a:pt x="-5467" y="1722"/>
                </a:moveTo>
                <a:lnTo>
                  <a:pt x="747129" y="1722"/>
                </a:lnTo>
              </a:path>
            </a:pathLst>
          </a:custGeom>
          <a:ln w="1437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557061" y="3836010"/>
            <a:ext cx="741680" cy="3810"/>
          </a:xfrm>
          <a:custGeom>
            <a:avLst/>
            <a:gdLst/>
            <a:ahLst/>
            <a:cxnLst/>
            <a:rect l="l" t="t" r="r" b="b"/>
            <a:pathLst>
              <a:path w="741679" h="3810">
                <a:moveTo>
                  <a:pt x="-5467" y="1711"/>
                </a:moveTo>
                <a:lnTo>
                  <a:pt x="747129" y="1711"/>
                </a:lnTo>
              </a:path>
            </a:pathLst>
          </a:custGeom>
          <a:ln w="1435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0557061" y="3488530"/>
            <a:ext cx="741680" cy="3810"/>
          </a:xfrm>
          <a:custGeom>
            <a:avLst/>
            <a:gdLst/>
            <a:ahLst/>
            <a:cxnLst/>
            <a:rect l="l" t="t" r="r" b="b"/>
            <a:pathLst>
              <a:path w="741679" h="3810">
                <a:moveTo>
                  <a:pt x="-5467" y="1711"/>
                </a:moveTo>
                <a:lnTo>
                  <a:pt x="747129" y="1711"/>
                </a:lnTo>
              </a:path>
            </a:pathLst>
          </a:custGeom>
          <a:ln w="1435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0557061" y="3373159"/>
            <a:ext cx="741680" cy="3810"/>
          </a:xfrm>
          <a:custGeom>
            <a:avLst/>
            <a:gdLst/>
            <a:ahLst/>
            <a:cxnLst/>
            <a:rect l="l" t="t" r="r" b="b"/>
            <a:pathLst>
              <a:path w="741679" h="3810">
                <a:moveTo>
                  <a:pt x="-5467" y="1716"/>
                </a:moveTo>
                <a:lnTo>
                  <a:pt x="747129" y="1716"/>
                </a:lnTo>
              </a:path>
            </a:pathLst>
          </a:custGeom>
          <a:ln w="1436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0557061" y="2794260"/>
            <a:ext cx="741680" cy="3810"/>
          </a:xfrm>
          <a:custGeom>
            <a:avLst/>
            <a:gdLst/>
            <a:ahLst/>
            <a:cxnLst/>
            <a:rect l="l" t="t" r="r" b="b"/>
            <a:pathLst>
              <a:path w="741679" h="3810">
                <a:moveTo>
                  <a:pt x="-5467" y="1711"/>
                </a:moveTo>
                <a:lnTo>
                  <a:pt x="747129" y="1711"/>
                </a:lnTo>
              </a:path>
            </a:pathLst>
          </a:custGeom>
          <a:ln w="1435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0557061" y="2331409"/>
            <a:ext cx="741680" cy="3810"/>
          </a:xfrm>
          <a:custGeom>
            <a:avLst/>
            <a:gdLst/>
            <a:ahLst/>
            <a:cxnLst/>
            <a:rect l="l" t="t" r="r" b="b"/>
            <a:pathLst>
              <a:path w="741679" h="3810">
                <a:moveTo>
                  <a:pt x="-5467" y="1705"/>
                </a:moveTo>
                <a:lnTo>
                  <a:pt x="747129" y="1705"/>
                </a:lnTo>
              </a:path>
            </a:pathLst>
          </a:custGeom>
          <a:ln w="1434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029033" y="4062630"/>
            <a:ext cx="741680" cy="3810"/>
          </a:xfrm>
          <a:custGeom>
            <a:avLst/>
            <a:gdLst/>
            <a:ahLst/>
            <a:cxnLst/>
            <a:rect l="l" t="t" r="r" b="b"/>
            <a:pathLst>
              <a:path w="741679" h="3810">
                <a:moveTo>
                  <a:pt x="0" y="0"/>
                </a:moveTo>
                <a:lnTo>
                  <a:pt x="741674" y="3433"/>
                </a:lnTo>
              </a:path>
            </a:pathLst>
          </a:custGeom>
          <a:ln w="1093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29033" y="3946581"/>
            <a:ext cx="741680" cy="3810"/>
          </a:xfrm>
          <a:custGeom>
            <a:avLst/>
            <a:gdLst/>
            <a:ahLst/>
            <a:cxnLst/>
            <a:rect l="l" t="t" r="r" b="b"/>
            <a:pathLst>
              <a:path w="741679" h="3810">
                <a:moveTo>
                  <a:pt x="-5467" y="1705"/>
                </a:moveTo>
                <a:lnTo>
                  <a:pt x="747141" y="1705"/>
                </a:lnTo>
              </a:path>
            </a:pathLst>
          </a:custGeom>
          <a:ln w="1434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029033" y="3831199"/>
            <a:ext cx="741680" cy="3810"/>
          </a:xfrm>
          <a:custGeom>
            <a:avLst/>
            <a:gdLst/>
            <a:ahLst/>
            <a:cxnLst/>
            <a:rect l="l" t="t" r="r" b="b"/>
            <a:pathLst>
              <a:path w="741679" h="3810">
                <a:moveTo>
                  <a:pt x="-5467" y="1716"/>
                </a:moveTo>
                <a:lnTo>
                  <a:pt x="747141" y="1716"/>
                </a:lnTo>
              </a:path>
            </a:pathLst>
          </a:custGeom>
          <a:ln w="1436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29778" y="1897404"/>
            <a:ext cx="525780" cy="185420"/>
          </a:xfrm>
          <a:custGeom>
            <a:avLst/>
            <a:gdLst/>
            <a:ahLst/>
            <a:cxnLst/>
            <a:rect l="l" t="t" r="r" b="b"/>
            <a:pathLst>
              <a:path w="525779" h="185419">
                <a:moveTo>
                  <a:pt x="39954" y="127723"/>
                </a:moveTo>
                <a:lnTo>
                  <a:pt x="38823" y="125666"/>
                </a:lnTo>
                <a:lnTo>
                  <a:pt x="38442" y="124980"/>
                </a:lnTo>
                <a:lnTo>
                  <a:pt x="38442" y="125666"/>
                </a:lnTo>
                <a:lnTo>
                  <a:pt x="36931" y="124282"/>
                </a:lnTo>
                <a:lnTo>
                  <a:pt x="33159" y="122910"/>
                </a:lnTo>
                <a:lnTo>
                  <a:pt x="28638" y="122224"/>
                </a:lnTo>
                <a:lnTo>
                  <a:pt x="24866" y="122224"/>
                </a:lnTo>
                <a:lnTo>
                  <a:pt x="20358" y="121526"/>
                </a:lnTo>
                <a:lnTo>
                  <a:pt x="10553" y="121526"/>
                </a:lnTo>
                <a:lnTo>
                  <a:pt x="6032" y="122224"/>
                </a:lnTo>
                <a:lnTo>
                  <a:pt x="3022" y="122224"/>
                </a:lnTo>
                <a:lnTo>
                  <a:pt x="1511" y="124282"/>
                </a:lnTo>
                <a:lnTo>
                  <a:pt x="1511" y="127723"/>
                </a:lnTo>
                <a:lnTo>
                  <a:pt x="2260" y="129082"/>
                </a:lnTo>
                <a:lnTo>
                  <a:pt x="2260" y="130467"/>
                </a:lnTo>
                <a:lnTo>
                  <a:pt x="3771" y="131152"/>
                </a:lnTo>
                <a:lnTo>
                  <a:pt x="6032" y="131152"/>
                </a:lnTo>
                <a:lnTo>
                  <a:pt x="6781" y="133223"/>
                </a:lnTo>
                <a:lnTo>
                  <a:pt x="6781" y="138023"/>
                </a:lnTo>
                <a:lnTo>
                  <a:pt x="7543" y="140081"/>
                </a:lnTo>
                <a:lnTo>
                  <a:pt x="7543" y="142836"/>
                </a:lnTo>
                <a:lnTo>
                  <a:pt x="6781" y="144894"/>
                </a:lnTo>
                <a:lnTo>
                  <a:pt x="6781" y="145580"/>
                </a:lnTo>
                <a:lnTo>
                  <a:pt x="5270" y="145580"/>
                </a:lnTo>
                <a:lnTo>
                  <a:pt x="4521" y="146951"/>
                </a:lnTo>
                <a:lnTo>
                  <a:pt x="4521" y="149682"/>
                </a:lnTo>
                <a:lnTo>
                  <a:pt x="5270" y="151079"/>
                </a:lnTo>
                <a:lnTo>
                  <a:pt x="5270" y="152438"/>
                </a:lnTo>
                <a:lnTo>
                  <a:pt x="6032" y="153136"/>
                </a:lnTo>
                <a:lnTo>
                  <a:pt x="6032" y="153822"/>
                </a:lnTo>
                <a:lnTo>
                  <a:pt x="5270" y="156552"/>
                </a:lnTo>
                <a:lnTo>
                  <a:pt x="5270" y="162052"/>
                </a:lnTo>
                <a:lnTo>
                  <a:pt x="4521" y="164795"/>
                </a:lnTo>
                <a:lnTo>
                  <a:pt x="4521" y="175793"/>
                </a:lnTo>
                <a:lnTo>
                  <a:pt x="3771" y="177152"/>
                </a:lnTo>
                <a:lnTo>
                  <a:pt x="3771" y="179235"/>
                </a:lnTo>
                <a:lnTo>
                  <a:pt x="4521" y="179908"/>
                </a:lnTo>
                <a:lnTo>
                  <a:pt x="6032" y="180606"/>
                </a:lnTo>
                <a:lnTo>
                  <a:pt x="9042" y="180606"/>
                </a:lnTo>
                <a:lnTo>
                  <a:pt x="12065" y="179235"/>
                </a:lnTo>
                <a:lnTo>
                  <a:pt x="12827" y="179235"/>
                </a:lnTo>
                <a:lnTo>
                  <a:pt x="13563" y="177850"/>
                </a:lnTo>
                <a:lnTo>
                  <a:pt x="13563" y="173050"/>
                </a:lnTo>
                <a:lnTo>
                  <a:pt x="12827" y="170992"/>
                </a:lnTo>
                <a:lnTo>
                  <a:pt x="12827" y="168236"/>
                </a:lnTo>
                <a:lnTo>
                  <a:pt x="13563" y="166179"/>
                </a:lnTo>
                <a:lnTo>
                  <a:pt x="13563" y="163436"/>
                </a:lnTo>
                <a:lnTo>
                  <a:pt x="14325" y="160693"/>
                </a:lnTo>
                <a:lnTo>
                  <a:pt x="14325" y="157238"/>
                </a:lnTo>
                <a:lnTo>
                  <a:pt x="15074" y="155194"/>
                </a:lnTo>
                <a:lnTo>
                  <a:pt x="17335" y="155879"/>
                </a:lnTo>
                <a:lnTo>
                  <a:pt x="20358" y="155879"/>
                </a:lnTo>
                <a:lnTo>
                  <a:pt x="21856" y="157238"/>
                </a:lnTo>
                <a:lnTo>
                  <a:pt x="27139" y="157238"/>
                </a:lnTo>
                <a:lnTo>
                  <a:pt x="28638" y="156552"/>
                </a:lnTo>
                <a:lnTo>
                  <a:pt x="29400" y="155879"/>
                </a:lnTo>
                <a:lnTo>
                  <a:pt x="29781" y="155194"/>
                </a:lnTo>
                <a:lnTo>
                  <a:pt x="30149" y="154495"/>
                </a:lnTo>
                <a:lnTo>
                  <a:pt x="30149" y="152438"/>
                </a:lnTo>
                <a:lnTo>
                  <a:pt x="29400" y="151079"/>
                </a:lnTo>
                <a:lnTo>
                  <a:pt x="29400" y="149682"/>
                </a:lnTo>
                <a:lnTo>
                  <a:pt x="27901" y="148996"/>
                </a:lnTo>
                <a:lnTo>
                  <a:pt x="26390" y="148996"/>
                </a:lnTo>
                <a:lnTo>
                  <a:pt x="24866" y="148323"/>
                </a:lnTo>
                <a:lnTo>
                  <a:pt x="22618" y="148323"/>
                </a:lnTo>
                <a:lnTo>
                  <a:pt x="20358" y="147637"/>
                </a:lnTo>
                <a:lnTo>
                  <a:pt x="17335" y="147637"/>
                </a:lnTo>
                <a:lnTo>
                  <a:pt x="15836" y="146951"/>
                </a:lnTo>
                <a:lnTo>
                  <a:pt x="15074" y="146951"/>
                </a:lnTo>
                <a:lnTo>
                  <a:pt x="15074" y="143522"/>
                </a:lnTo>
                <a:lnTo>
                  <a:pt x="15836" y="140779"/>
                </a:lnTo>
                <a:lnTo>
                  <a:pt x="15836" y="137337"/>
                </a:lnTo>
                <a:lnTo>
                  <a:pt x="15074" y="133896"/>
                </a:lnTo>
                <a:lnTo>
                  <a:pt x="15074" y="129781"/>
                </a:lnTo>
                <a:lnTo>
                  <a:pt x="19608" y="129781"/>
                </a:lnTo>
                <a:lnTo>
                  <a:pt x="24866" y="131152"/>
                </a:lnTo>
                <a:lnTo>
                  <a:pt x="30911" y="131152"/>
                </a:lnTo>
                <a:lnTo>
                  <a:pt x="33921" y="131838"/>
                </a:lnTo>
                <a:lnTo>
                  <a:pt x="36931" y="133223"/>
                </a:lnTo>
                <a:lnTo>
                  <a:pt x="37693" y="133223"/>
                </a:lnTo>
                <a:lnTo>
                  <a:pt x="39192" y="132537"/>
                </a:lnTo>
                <a:lnTo>
                  <a:pt x="39192" y="131838"/>
                </a:lnTo>
                <a:lnTo>
                  <a:pt x="39954" y="130467"/>
                </a:lnTo>
                <a:lnTo>
                  <a:pt x="39954" y="129781"/>
                </a:lnTo>
                <a:lnTo>
                  <a:pt x="39954" y="127723"/>
                </a:lnTo>
                <a:close/>
              </a:path>
              <a:path w="525779" h="185419">
                <a:moveTo>
                  <a:pt x="63309" y="20599"/>
                </a:moveTo>
                <a:lnTo>
                  <a:pt x="60299" y="13042"/>
                </a:lnTo>
                <a:lnTo>
                  <a:pt x="57010" y="9601"/>
                </a:lnTo>
                <a:lnTo>
                  <a:pt x="55016" y="7543"/>
                </a:lnTo>
                <a:lnTo>
                  <a:pt x="54267" y="6527"/>
                </a:lnTo>
                <a:lnTo>
                  <a:pt x="54267" y="24028"/>
                </a:lnTo>
                <a:lnTo>
                  <a:pt x="54267" y="30899"/>
                </a:lnTo>
                <a:lnTo>
                  <a:pt x="52768" y="36385"/>
                </a:lnTo>
                <a:lnTo>
                  <a:pt x="39204" y="51498"/>
                </a:lnTo>
                <a:lnTo>
                  <a:pt x="36931" y="52197"/>
                </a:lnTo>
                <a:lnTo>
                  <a:pt x="33921" y="52870"/>
                </a:lnTo>
                <a:lnTo>
                  <a:pt x="23368" y="52870"/>
                </a:lnTo>
                <a:lnTo>
                  <a:pt x="20345" y="51498"/>
                </a:lnTo>
                <a:lnTo>
                  <a:pt x="18846" y="50114"/>
                </a:lnTo>
                <a:lnTo>
                  <a:pt x="17335" y="49441"/>
                </a:lnTo>
                <a:lnTo>
                  <a:pt x="12065" y="44627"/>
                </a:lnTo>
                <a:lnTo>
                  <a:pt x="10541" y="41884"/>
                </a:lnTo>
                <a:lnTo>
                  <a:pt x="9804" y="39814"/>
                </a:lnTo>
                <a:lnTo>
                  <a:pt x="9804" y="38455"/>
                </a:lnTo>
                <a:lnTo>
                  <a:pt x="9042" y="35699"/>
                </a:lnTo>
                <a:lnTo>
                  <a:pt x="9042" y="30200"/>
                </a:lnTo>
                <a:lnTo>
                  <a:pt x="10541" y="26085"/>
                </a:lnTo>
                <a:lnTo>
                  <a:pt x="13563" y="20599"/>
                </a:lnTo>
                <a:lnTo>
                  <a:pt x="16586" y="17145"/>
                </a:lnTo>
                <a:lnTo>
                  <a:pt x="19608" y="15100"/>
                </a:lnTo>
                <a:lnTo>
                  <a:pt x="21107" y="15786"/>
                </a:lnTo>
                <a:lnTo>
                  <a:pt x="23368" y="15786"/>
                </a:lnTo>
                <a:lnTo>
                  <a:pt x="24892" y="15100"/>
                </a:lnTo>
                <a:lnTo>
                  <a:pt x="26390" y="14414"/>
                </a:lnTo>
                <a:lnTo>
                  <a:pt x="27139" y="13042"/>
                </a:lnTo>
                <a:lnTo>
                  <a:pt x="29400" y="10985"/>
                </a:lnTo>
                <a:lnTo>
                  <a:pt x="30911" y="10985"/>
                </a:lnTo>
                <a:lnTo>
                  <a:pt x="33159" y="10299"/>
                </a:lnTo>
                <a:lnTo>
                  <a:pt x="34683" y="10299"/>
                </a:lnTo>
                <a:lnTo>
                  <a:pt x="36195" y="10985"/>
                </a:lnTo>
                <a:lnTo>
                  <a:pt x="40703" y="10985"/>
                </a:lnTo>
                <a:lnTo>
                  <a:pt x="42214" y="10299"/>
                </a:lnTo>
                <a:lnTo>
                  <a:pt x="43713" y="9601"/>
                </a:lnTo>
                <a:lnTo>
                  <a:pt x="46736" y="10985"/>
                </a:lnTo>
                <a:lnTo>
                  <a:pt x="49745" y="13728"/>
                </a:lnTo>
                <a:lnTo>
                  <a:pt x="52768" y="19215"/>
                </a:lnTo>
                <a:lnTo>
                  <a:pt x="54267" y="24028"/>
                </a:lnTo>
                <a:lnTo>
                  <a:pt x="54267" y="6527"/>
                </a:lnTo>
                <a:lnTo>
                  <a:pt x="53505" y="5486"/>
                </a:lnTo>
                <a:lnTo>
                  <a:pt x="49745" y="3429"/>
                </a:lnTo>
                <a:lnTo>
                  <a:pt x="43713" y="673"/>
                </a:lnTo>
                <a:lnTo>
                  <a:pt x="39954" y="0"/>
                </a:lnTo>
                <a:lnTo>
                  <a:pt x="33921" y="0"/>
                </a:lnTo>
                <a:lnTo>
                  <a:pt x="30911" y="673"/>
                </a:lnTo>
                <a:lnTo>
                  <a:pt x="28638" y="1358"/>
                </a:lnTo>
                <a:lnTo>
                  <a:pt x="27139" y="2044"/>
                </a:lnTo>
                <a:lnTo>
                  <a:pt x="24866" y="3429"/>
                </a:lnTo>
                <a:lnTo>
                  <a:pt x="23368" y="4114"/>
                </a:lnTo>
                <a:lnTo>
                  <a:pt x="21107" y="4787"/>
                </a:lnTo>
                <a:lnTo>
                  <a:pt x="18097" y="6870"/>
                </a:lnTo>
                <a:lnTo>
                  <a:pt x="13563" y="9601"/>
                </a:lnTo>
                <a:lnTo>
                  <a:pt x="0" y="27444"/>
                </a:lnTo>
                <a:lnTo>
                  <a:pt x="0" y="37757"/>
                </a:lnTo>
                <a:lnTo>
                  <a:pt x="1511" y="43256"/>
                </a:lnTo>
                <a:lnTo>
                  <a:pt x="1511" y="45999"/>
                </a:lnTo>
                <a:lnTo>
                  <a:pt x="3771" y="48755"/>
                </a:lnTo>
                <a:lnTo>
                  <a:pt x="5270" y="51498"/>
                </a:lnTo>
                <a:lnTo>
                  <a:pt x="6781" y="53568"/>
                </a:lnTo>
                <a:lnTo>
                  <a:pt x="10541" y="56311"/>
                </a:lnTo>
                <a:lnTo>
                  <a:pt x="21107" y="61112"/>
                </a:lnTo>
                <a:lnTo>
                  <a:pt x="25628" y="61798"/>
                </a:lnTo>
                <a:lnTo>
                  <a:pt x="36931" y="61798"/>
                </a:lnTo>
                <a:lnTo>
                  <a:pt x="42214" y="60413"/>
                </a:lnTo>
                <a:lnTo>
                  <a:pt x="46736" y="58356"/>
                </a:lnTo>
                <a:lnTo>
                  <a:pt x="50507" y="56997"/>
                </a:lnTo>
                <a:lnTo>
                  <a:pt x="54267" y="53568"/>
                </a:lnTo>
                <a:lnTo>
                  <a:pt x="54724" y="52870"/>
                </a:lnTo>
                <a:lnTo>
                  <a:pt x="56527" y="50114"/>
                </a:lnTo>
                <a:lnTo>
                  <a:pt x="58801" y="47371"/>
                </a:lnTo>
                <a:lnTo>
                  <a:pt x="61061" y="43256"/>
                </a:lnTo>
                <a:lnTo>
                  <a:pt x="62560" y="36385"/>
                </a:lnTo>
                <a:lnTo>
                  <a:pt x="63309" y="32258"/>
                </a:lnTo>
                <a:lnTo>
                  <a:pt x="63309" y="20599"/>
                </a:lnTo>
                <a:close/>
              </a:path>
              <a:path w="525779" h="185419">
                <a:moveTo>
                  <a:pt x="88950" y="151079"/>
                </a:moveTo>
                <a:lnTo>
                  <a:pt x="88188" y="149682"/>
                </a:lnTo>
                <a:lnTo>
                  <a:pt x="82918" y="149682"/>
                </a:lnTo>
                <a:lnTo>
                  <a:pt x="80657" y="150393"/>
                </a:lnTo>
                <a:lnTo>
                  <a:pt x="80657" y="151752"/>
                </a:lnTo>
                <a:lnTo>
                  <a:pt x="79895" y="154495"/>
                </a:lnTo>
                <a:lnTo>
                  <a:pt x="79895" y="159994"/>
                </a:lnTo>
                <a:lnTo>
                  <a:pt x="79146" y="162052"/>
                </a:lnTo>
                <a:lnTo>
                  <a:pt x="79146" y="163436"/>
                </a:lnTo>
                <a:lnTo>
                  <a:pt x="77647" y="165493"/>
                </a:lnTo>
                <a:lnTo>
                  <a:pt x="76136" y="168236"/>
                </a:lnTo>
                <a:lnTo>
                  <a:pt x="73863" y="169608"/>
                </a:lnTo>
                <a:lnTo>
                  <a:pt x="72364" y="170992"/>
                </a:lnTo>
                <a:lnTo>
                  <a:pt x="70866" y="171678"/>
                </a:lnTo>
                <a:lnTo>
                  <a:pt x="68592" y="172351"/>
                </a:lnTo>
                <a:lnTo>
                  <a:pt x="65582" y="172351"/>
                </a:lnTo>
                <a:lnTo>
                  <a:pt x="63309" y="170992"/>
                </a:lnTo>
                <a:lnTo>
                  <a:pt x="61810" y="168236"/>
                </a:lnTo>
                <a:lnTo>
                  <a:pt x="60299" y="164795"/>
                </a:lnTo>
                <a:lnTo>
                  <a:pt x="60299" y="159308"/>
                </a:lnTo>
                <a:lnTo>
                  <a:pt x="59677" y="155879"/>
                </a:lnTo>
                <a:lnTo>
                  <a:pt x="59550" y="147637"/>
                </a:lnTo>
                <a:lnTo>
                  <a:pt x="60299" y="144195"/>
                </a:lnTo>
                <a:lnTo>
                  <a:pt x="60299" y="140779"/>
                </a:lnTo>
                <a:lnTo>
                  <a:pt x="58788" y="139382"/>
                </a:lnTo>
                <a:lnTo>
                  <a:pt x="55778" y="139382"/>
                </a:lnTo>
                <a:lnTo>
                  <a:pt x="54279" y="140081"/>
                </a:lnTo>
                <a:lnTo>
                  <a:pt x="52768" y="140081"/>
                </a:lnTo>
                <a:lnTo>
                  <a:pt x="51269" y="141452"/>
                </a:lnTo>
                <a:lnTo>
                  <a:pt x="51269" y="142138"/>
                </a:lnTo>
                <a:lnTo>
                  <a:pt x="50495" y="143522"/>
                </a:lnTo>
                <a:lnTo>
                  <a:pt x="50495" y="157937"/>
                </a:lnTo>
                <a:lnTo>
                  <a:pt x="51269" y="162750"/>
                </a:lnTo>
                <a:lnTo>
                  <a:pt x="52006" y="166179"/>
                </a:lnTo>
                <a:lnTo>
                  <a:pt x="52006" y="169608"/>
                </a:lnTo>
                <a:lnTo>
                  <a:pt x="54279" y="173736"/>
                </a:lnTo>
                <a:lnTo>
                  <a:pt x="56527" y="176479"/>
                </a:lnTo>
                <a:lnTo>
                  <a:pt x="58039" y="179235"/>
                </a:lnTo>
                <a:lnTo>
                  <a:pt x="61810" y="180606"/>
                </a:lnTo>
                <a:lnTo>
                  <a:pt x="69354" y="180606"/>
                </a:lnTo>
                <a:lnTo>
                  <a:pt x="72364" y="179908"/>
                </a:lnTo>
                <a:lnTo>
                  <a:pt x="73863" y="179235"/>
                </a:lnTo>
                <a:lnTo>
                  <a:pt x="75374" y="179235"/>
                </a:lnTo>
                <a:lnTo>
                  <a:pt x="77647" y="177152"/>
                </a:lnTo>
                <a:lnTo>
                  <a:pt x="79146" y="175094"/>
                </a:lnTo>
                <a:lnTo>
                  <a:pt x="79146" y="178549"/>
                </a:lnTo>
                <a:lnTo>
                  <a:pt x="79895" y="181292"/>
                </a:lnTo>
                <a:lnTo>
                  <a:pt x="79895" y="182651"/>
                </a:lnTo>
                <a:lnTo>
                  <a:pt x="80657" y="183349"/>
                </a:lnTo>
                <a:lnTo>
                  <a:pt x="86677" y="183349"/>
                </a:lnTo>
                <a:lnTo>
                  <a:pt x="88188" y="182651"/>
                </a:lnTo>
                <a:lnTo>
                  <a:pt x="88061" y="180606"/>
                </a:lnTo>
                <a:lnTo>
                  <a:pt x="87439" y="177152"/>
                </a:lnTo>
                <a:lnTo>
                  <a:pt x="87439" y="175094"/>
                </a:lnTo>
                <a:lnTo>
                  <a:pt x="87439" y="172351"/>
                </a:lnTo>
                <a:lnTo>
                  <a:pt x="87439" y="164109"/>
                </a:lnTo>
                <a:lnTo>
                  <a:pt x="88188" y="161378"/>
                </a:lnTo>
                <a:lnTo>
                  <a:pt x="88188" y="155879"/>
                </a:lnTo>
                <a:lnTo>
                  <a:pt x="88950" y="153136"/>
                </a:lnTo>
                <a:lnTo>
                  <a:pt x="88950" y="151079"/>
                </a:lnTo>
                <a:close/>
              </a:path>
              <a:path w="525779" h="185419">
                <a:moveTo>
                  <a:pt x="113817" y="28143"/>
                </a:moveTo>
                <a:lnTo>
                  <a:pt x="113055" y="26771"/>
                </a:lnTo>
                <a:lnTo>
                  <a:pt x="111544" y="26085"/>
                </a:lnTo>
                <a:lnTo>
                  <a:pt x="110807" y="26085"/>
                </a:lnTo>
                <a:lnTo>
                  <a:pt x="109296" y="25400"/>
                </a:lnTo>
                <a:lnTo>
                  <a:pt x="107035" y="25400"/>
                </a:lnTo>
                <a:lnTo>
                  <a:pt x="105537" y="26085"/>
                </a:lnTo>
                <a:lnTo>
                  <a:pt x="105537" y="26771"/>
                </a:lnTo>
                <a:lnTo>
                  <a:pt x="98742" y="39141"/>
                </a:lnTo>
                <a:lnTo>
                  <a:pt x="96481" y="42557"/>
                </a:lnTo>
                <a:lnTo>
                  <a:pt x="93472" y="50812"/>
                </a:lnTo>
                <a:lnTo>
                  <a:pt x="91960" y="52870"/>
                </a:lnTo>
                <a:lnTo>
                  <a:pt x="90462" y="50812"/>
                </a:lnTo>
                <a:lnTo>
                  <a:pt x="89700" y="49441"/>
                </a:lnTo>
                <a:lnTo>
                  <a:pt x="89700" y="48056"/>
                </a:lnTo>
                <a:lnTo>
                  <a:pt x="88176" y="46685"/>
                </a:lnTo>
                <a:lnTo>
                  <a:pt x="88176" y="44627"/>
                </a:lnTo>
                <a:lnTo>
                  <a:pt x="86677" y="43256"/>
                </a:lnTo>
                <a:lnTo>
                  <a:pt x="86677" y="41198"/>
                </a:lnTo>
                <a:lnTo>
                  <a:pt x="84429" y="39141"/>
                </a:lnTo>
                <a:lnTo>
                  <a:pt x="79895" y="30899"/>
                </a:lnTo>
                <a:lnTo>
                  <a:pt x="78384" y="29527"/>
                </a:lnTo>
                <a:lnTo>
                  <a:pt x="77647" y="28143"/>
                </a:lnTo>
                <a:lnTo>
                  <a:pt x="76885" y="25400"/>
                </a:lnTo>
                <a:lnTo>
                  <a:pt x="76885" y="24028"/>
                </a:lnTo>
                <a:lnTo>
                  <a:pt x="76885" y="23342"/>
                </a:lnTo>
                <a:lnTo>
                  <a:pt x="76136" y="24028"/>
                </a:lnTo>
                <a:lnTo>
                  <a:pt x="76136" y="22644"/>
                </a:lnTo>
                <a:lnTo>
                  <a:pt x="74625" y="21971"/>
                </a:lnTo>
                <a:lnTo>
                  <a:pt x="71602" y="21971"/>
                </a:lnTo>
                <a:lnTo>
                  <a:pt x="70091" y="22644"/>
                </a:lnTo>
                <a:lnTo>
                  <a:pt x="69354" y="23342"/>
                </a:lnTo>
                <a:lnTo>
                  <a:pt x="68580" y="23342"/>
                </a:lnTo>
                <a:lnTo>
                  <a:pt x="67843" y="24701"/>
                </a:lnTo>
                <a:lnTo>
                  <a:pt x="67843" y="27444"/>
                </a:lnTo>
                <a:lnTo>
                  <a:pt x="69354" y="29527"/>
                </a:lnTo>
                <a:lnTo>
                  <a:pt x="70091" y="30899"/>
                </a:lnTo>
                <a:lnTo>
                  <a:pt x="70091" y="32258"/>
                </a:lnTo>
                <a:lnTo>
                  <a:pt x="74625" y="37757"/>
                </a:lnTo>
                <a:lnTo>
                  <a:pt x="76136" y="40500"/>
                </a:lnTo>
                <a:lnTo>
                  <a:pt x="78384" y="43954"/>
                </a:lnTo>
                <a:lnTo>
                  <a:pt x="79146" y="45313"/>
                </a:lnTo>
                <a:lnTo>
                  <a:pt x="79895" y="47371"/>
                </a:lnTo>
                <a:lnTo>
                  <a:pt x="82156" y="51498"/>
                </a:lnTo>
                <a:lnTo>
                  <a:pt x="82156" y="52870"/>
                </a:lnTo>
                <a:lnTo>
                  <a:pt x="83667" y="55613"/>
                </a:lnTo>
                <a:lnTo>
                  <a:pt x="84429" y="57670"/>
                </a:lnTo>
                <a:lnTo>
                  <a:pt x="84429" y="59055"/>
                </a:lnTo>
                <a:lnTo>
                  <a:pt x="85178" y="60413"/>
                </a:lnTo>
                <a:lnTo>
                  <a:pt x="87439" y="62471"/>
                </a:lnTo>
                <a:lnTo>
                  <a:pt x="88176" y="62471"/>
                </a:lnTo>
                <a:lnTo>
                  <a:pt x="90462" y="63157"/>
                </a:lnTo>
                <a:lnTo>
                  <a:pt x="93472" y="63157"/>
                </a:lnTo>
                <a:lnTo>
                  <a:pt x="96481" y="61798"/>
                </a:lnTo>
                <a:lnTo>
                  <a:pt x="96481" y="61112"/>
                </a:lnTo>
                <a:lnTo>
                  <a:pt x="97231" y="59728"/>
                </a:lnTo>
                <a:lnTo>
                  <a:pt x="99504" y="56311"/>
                </a:lnTo>
                <a:lnTo>
                  <a:pt x="101003" y="52870"/>
                </a:lnTo>
                <a:lnTo>
                  <a:pt x="104013" y="45999"/>
                </a:lnTo>
                <a:lnTo>
                  <a:pt x="105537" y="43256"/>
                </a:lnTo>
                <a:lnTo>
                  <a:pt x="107035" y="41198"/>
                </a:lnTo>
                <a:lnTo>
                  <a:pt x="108546" y="38455"/>
                </a:lnTo>
                <a:lnTo>
                  <a:pt x="109296" y="36385"/>
                </a:lnTo>
                <a:lnTo>
                  <a:pt x="111544" y="32956"/>
                </a:lnTo>
                <a:lnTo>
                  <a:pt x="113055" y="30200"/>
                </a:lnTo>
                <a:lnTo>
                  <a:pt x="113817" y="29527"/>
                </a:lnTo>
                <a:lnTo>
                  <a:pt x="113817" y="28143"/>
                </a:lnTo>
                <a:close/>
              </a:path>
              <a:path w="525779" h="185419">
                <a:moveTo>
                  <a:pt x="122859" y="139382"/>
                </a:moveTo>
                <a:lnTo>
                  <a:pt x="122110" y="138023"/>
                </a:lnTo>
                <a:lnTo>
                  <a:pt x="121348" y="137337"/>
                </a:lnTo>
                <a:lnTo>
                  <a:pt x="121348" y="136639"/>
                </a:lnTo>
                <a:lnTo>
                  <a:pt x="119837" y="135966"/>
                </a:lnTo>
                <a:lnTo>
                  <a:pt x="116827" y="136639"/>
                </a:lnTo>
                <a:lnTo>
                  <a:pt x="113055" y="138709"/>
                </a:lnTo>
                <a:lnTo>
                  <a:pt x="110045" y="140081"/>
                </a:lnTo>
                <a:lnTo>
                  <a:pt x="107784" y="141452"/>
                </a:lnTo>
                <a:lnTo>
                  <a:pt x="104762" y="144195"/>
                </a:lnTo>
                <a:lnTo>
                  <a:pt x="103251" y="146265"/>
                </a:lnTo>
                <a:lnTo>
                  <a:pt x="103251" y="143522"/>
                </a:lnTo>
                <a:lnTo>
                  <a:pt x="102514" y="142138"/>
                </a:lnTo>
                <a:lnTo>
                  <a:pt x="102514" y="140081"/>
                </a:lnTo>
                <a:lnTo>
                  <a:pt x="101752" y="140779"/>
                </a:lnTo>
                <a:lnTo>
                  <a:pt x="101752" y="140081"/>
                </a:lnTo>
                <a:lnTo>
                  <a:pt x="101003" y="139382"/>
                </a:lnTo>
                <a:lnTo>
                  <a:pt x="98742" y="139382"/>
                </a:lnTo>
                <a:lnTo>
                  <a:pt x="97231" y="140081"/>
                </a:lnTo>
                <a:lnTo>
                  <a:pt x="96481" y="140779"/>
                </a:lnTo>
                <a:lnTo>
                  <a:pt x="95732" y="140779"/>
                </a:lnTo>
                <a:lnTo>
                  <a:pt x="94970" y="142138"/>
                </a:lnTo>
                <a:lnTo>
                  <a:pt x="96380" y="151079"/>
                </a:lnTo>
                <a:lnTo>
                  <a:pt x="96481" y="155194"/>
                </a:lnTo>
                <a:lnTo>
                  <a:pt x="95732" y="156552"/>
                </a:lnTo>
                <a:lnTo>
                  <a:pt x="94970" y="159308"/>
                </a:lnTo>
                <a:lnTo>
                  <a:pt x="94970" y="179908"/>
                </a:lnTo>
                <a:lnTo>
                  <a:pt x="97231" y="180606"/>
                </a:lnTo>
                <a:lnTo>
                  <a:pt x="101003" y="180606"/>
                </a:lnTo>
                <a:lnTo>
                  <a:pt x="102514" y="179908"/>
                </a:lnTo>
                <a:lnTo>
                  <a:pt x="102514" y="172351"/>
                </a:lnTo>
                <a:lnTo>
                  <a:pt x="103251" y="170294"/>
                </a:lnTo>
                <a:lnTo>
                  <a:pt x="103251" y="168236"/>
                </a:lnTo>
                <a:lnTo>
                  <a:pt x="104025" y="166852"/>
                </a:lnTo>
                <a:lnTo>
                  <a:pt x="104025" y="163436"/>
                </a:lnTo>
                <a:lnTo>
                  <a:pt x="104762" y="159994"/>
                </a:lnTo>
                <a:lnTo>
                  <a:pt x="104762" y="155879"/>
                </a:lnTo>
                <a:lnTo>
                  <a:pt x="107035" y="153136"/>
                </a:lnTo>
                <a:lnTo>
                  <a:pt x="108534" y="151079"/>
                </a:lnTo>
                <a:lnTo>
                  <a:pt x="110045" y="149682"/>
                </a:lnTo>
                <a:lnTo>
                  <a:pt x="113055" y="147637"/>
                </a:lnTo>
                <a:lnTo>
                  <a:pt x="115328" y="146265"/>
                </a:lnTo>
                <a:lnTo>
                  <a:pt x="116827" y="144894"/>
                </a:lnTo>
                <a:lnTo>
                  <a:pt x="119837" y="143522"/>
                </a:lnTo>
                <a:lnTo>
                  <a:pt x="122110" y="143522"/>
                </a:lnTo>
                <a:lnTo>
                  <a:pt x="122859" y="142138"/>
                </a:lnTo>
                <a:lnTo>
                  <a:pt x="122859" y="139382"/>
                </a:lnTo>
                <a:close/>
              </a:path>
              <a:path w="525779" h="185419">
                <a:moveTo>
                  <a:pt x="167335" y="36385"/>
                </a:moveTo>
                <a:lnTo>
                  <a:pt x="166573" y="34328"/>
                </a:lnTo>
                <a:lnTo>
                  <a:pt x="165061" y="32956"/>
                </a:lnTo>
                <a:lnTo>
                  <a:pt x="165061" y="32258"/>
                </a:lnTo>
                <a:lnTo>
                  <a:pt x="161315" y="28841"/>
                </a:lnTo>
                <a:lnTo>
                  <a:pt x="158292" y="26085"/>
                </a:lnTo>
                <a:lnTo>
                  <a:pt x="158292" y="36385"/>
                </a:lnTo>
                <a:lnTo>
                  <a:pt x="158292" y="37071"/>
                </a:lnTo>
                <a:lnTo>
                  <a:pt x="157530" y="37757"/>
                </a:lnTo>
                <a:lnTo>
                  <a:pt x="156032" y="37757"/>
                </a:lnTo>
                <a:lnTo>
                  <a:pt x="153758" y="38455"/>
                </a:lnTo>
                <a:lnTo>
                  <a:pt x="150749" y="39141"/>
                </a:lnTo>
                <a:lnTo>
                  <a:pt x="148488" y="39141"/>
                </a:lnTo>
                <a:lnTo>
                  <a:pt x="146215" y="40500"/>
                </a:lnTo>
                <a:lnTo>
                  <a:pt x="144716" y="40500"/>
                </a:lnTo>
                <a:lnTo>
                  <a:pt x="140195" y="41884"/>
                </a:lnTo>
                <a:lnTo>
                  <a:pt x="134924" y="43954"/>
                </a:lnTo>
                <a:lnTo>
                  <a:pt x="128892" y="45999"/>
                </a:lnTo>
                <a:lnTo>
                  <a:pt x="128892" y="42557"/>
                </a:lnTo>
                <a:lnTo>
                  <a:pt x="129641" y="39814"/>
                </a:lnTo>
                <a:lnTo>
                  <a:pt x="130403" y="38455"/>
                </a:lnTo>
                <a:lnTo>
                  <a:pt x="130403" y="37071"/>
                </a:lnTo>
                <a:lnTo>
                  <a:pt x="142468" y="28841"/>
                </a:lnTo>
                <a:lnTo>
                  <a:pt x="146977" y="28841"/>
                </a:lnTo>
                <a:lnTo>
                  <a:pt x="149987" y="29527"/>
                </a:lnTo>
                <a:lnTo>
                  <a:pt x="153009" y="32258"/>
                </a:lnTo>
                <a:lnTo>
                  <a:pt x="155270" y="33642"/>
                </a:lnTo>
                <a:lnTo>
                  <a:pt x="158292" y="36385"/>
                </a:lnTo>
                <a:lnTo>
                  <a:pt x="158292" y="26085"/>
                </a:lnTo>
                <a:lnTo>
                  <a:pt x="155270" y="24701"/>
                </a:lnTo>
                <a:lnTo>
                  <a:pt x="153009" y="23342"/>
                </a:lnTo>
                <a:lnTo>
                  <a:pt x="151498" y="22644"/>
                </a:lnTo>
                <a:lnTo>
                  <a:pt x="149987" y="22644"/>
                </a:lnTo>
                <a:lnTo>
                  <a:pt x="147739" y="21971"/>
                </a:lnTo>
                <a:lnTo>
                  <a:pt x="137934" y="21971"/>
                </a:lnTo>
                <a:lnTo>
                  <a:pt x="134924" y="22644"/>
                </a:lnTo>
                <a:lnTo>
                  <a:pt x="121348" y="45999"/>
                </a:lnTo>
                <a:lnTo>
                  <a:pt x="122110" y="48056"/>
                </a:lnTo>
                <a:lnTo>
                  <a:pt x="122110" y="49441"/>
                </a:lnTo>
                <a:lnTo>
                  <a:pt x="120599" y="50114"/>
                </a:lnTo>
                <a:lnTo>
                  <a:pt x="120599" y="52197"/>
                </a:lnTo>
                <a:lnTo>
                  <a:pt x="121348" y="53568"/>
                </a:lnTo>
                <a:lnTo>
                  <a:pt x="122859" y="54927"/>
                </a:lnTo>
                <a:lnTo>
                  <a:pt x="125120" y="54927"/>
                </a:lnTo>
                <a:lnTo>
                  <a:pt x="134175" y="54927"/>
                </a:lnTo>
                <a:lnTo>
                  <a:pt x="133413" y="54241"/>
                </a:lnTo>
                <a:lnTo>
                  <a:pt x="131902" y="52197"/>
                </a:lnTo>
                <a:lnTo>
                  <a:pt x="134924" y="50812"/>
                </a:lnTo>
                <a:lnTo>
                  <a:pt x="137934" y="48755"/>
                </a:lnTo>
                <a:lnTo>
                  <a:pt x="140957" y="48056"/>
                </a:lnTo>
                <a:lnTo>
                  <a:pt x="143217" y="47371"/>
                </a:lnTo>
                <a:lnTo>
                  <a:pt x="146215" y="45999"/>
                </a:lnTo>
                <a:lnTo>
                  <a:pt x="149987" y="45999"/>
                </a:lnTo>
                <a:lnTo>
                  <a:pt x="153009" y="44627"/>
                </a:lnTo>
                <a:lnTo>
                  <a:pt x="158292" y="44627"/>
                </a:lnTo>
                <a:lnTo>
                  <a:pt x="160553" y="43954"/>
                </a:lnTo>
                <a:lnTo>
                  <a:pt x="162801" y="43954"/>
                </a:lnTo>
                <a:lnTo>
                  <a:pt x="165061" y="42557"/>
                </a:lnTo>
                <a:lnTo>
                  <a:pt x="165823" y="41198"/>
                </a:lnTo>
                <a:lnTo>
                  <a:pt x="166573" y="40500"/>
                </a:lnTo>
                <a:lnTo>
                  <a:pt x="167335" y="39141"/>
                </a:lnTo>
                <a:lnTo>
                  <a:pt x="167335" y="36385"/>
                </a:lnTo>
                <a:close/>
              </a:path>
              <a:path w="525779" h="185419">
                <a:moveTo>
                  <a:pt x="171094" y="173050"/>
                </a:moveTo>
                <a:lnTo>
                  <a:pt x="170345" y="170992"/>
                </a:lnTo>
                <a:lnTo>
                  <a:pt x="170345" y="169608"/>
                </a:lnTo>
                <a:lnTo>
                  <a:pt x="169583" y="168236"/>
                </a:lnTo>
                <a:lnTo>
                  <a:pt x="168846" y="165493"/>
                </a:lnTo>
                <a:lnTo>
                  <a:pt x="168846" y="159994"/>
                </a:lnTo>
                <a:lnTo>
                  <a:pt x="169583" y="157238"/>
                </a:lnTo>
                <a:lnTo>
                  <a:pt x="169583" y="154495"/>
                </a:lnTo>
                <a:lnTo>
                  <a:pt x="168846" y="152438"/>
                </a:lnTo>
                <a:lnTo>
                  <a:pt x="168846" y="149682"/>
                </a:lnTo>
                <a:lnTo>
                  <a:pt x="167335" y="146951"/>
                </a:lnTo>
                <a:lnTo>
                  <a:pt x="154508" y="139382"/>
                </a:lnTo>
                <a:lnTo>
                  <a:pt x="146989" y="139382"/>
                </a:lnTo>
                <a:lnTo>
                  <a:pt x="140957" y="140779"/>
                </a:lnTo>
                <a:lnTo>
                  <a:pt x="136423" y="143522"/>
                </a:lnTo>
                <a:lnTo>
                  <a:pt x="136423" y="142138"/>
                </a:lnTo>
                <a:lnTo>
                  <a:pt x="134543" y="138709"/>
                </a:lnTo>
                <a:lnTo>
                  <a:pt x="134175" y="138023"/>
                </a:lnTo>
                <a:lnTo>
                  <a:pt x="134175" y="138709"/>
                </a:lnTo>
                <a:lnTo>
                  <a:pt x="133413" y="137337"/>
                </a:lnTo>
                <a:lnTo>
                  <a:pt x="131914" y="136639"/>
                </a:lnTo>
                <a:lnTo>
                  <a:pt x="129641" y="136639"/>
                </a:lnTo>
                <a:lnTo>
                  <a:pt x="128130" y="137337"/>
                </a:lnTo>
                <a:lnTo>
                  <a:pt x="127393" y="138709"/>
                </a:lnTo>
                <a:lnTo>
                  <a:pt x="126619" y="139382"/>
                </a:lnTo>
                <a:lnTo>
                  <a:pt x="125882" y="140779"/>
                </a:lnTo>
                <a:lnTo>
                  <a:pt x="125882" y="142138"/>
                </a:lnTo>
                <a:lnTo>
                  <a:pt x="126619" y="144195"/>
                </a:lnTo>
                <a:lnTo>
                  <a:pt x="127393" y="145580"/>
                </a:lnTo>
                <a:lnTo>
                  <a:pt x="127393" y="146951"/>
                </a:lnTo>
                <a:lnTo>
                  <a:pt x="128130" y="147637"/>
                </a:lnTo>
                <a:lnTo>
                  <a:pt x="126619" y="150393"/>
                </a:lnTo>
                <a:lnTo>
                  <a:pt x="126619" y="152438"/>
                </a:lnTo>
                <a:lnTo>
                  <a:pt x="127393" y="153822"/>
                </a:lnTo>
                <a:lnTo>
                  <a:pt x="128130" y="153822"/>
                </a:lnTo>
                <a:lnTo>
                  <a:pt x="129641" y="154495"/>
                </a:lnTo>
                <a:lnTo>
                  <a:pt x="129641" y="157238"/>
                </a:lnTo>
                <a:lnTo>
                  <a:pt x="130403" y="160693"/>
                </a:lnTo>
                <a:lnTo>
                  <a:pt x="130403" y="165493"/>
                </a:lnTo>
                <a:lnTo>
                  <a:pt x="129641" y="170992"/>
                </a:lnTo>
                <a:lnTo>
                  <a:pt x="128981" y="177152"/>
                </a:lnTo>
                <a:lnTo>
                  <a:pt x="128905" y="178549"/>
                </a:lnTo>
                <a:lnTo>
                  <a:pt x="129641" y="179908"/>
                </a:lnTo>
                <a:lnTo>
                  <a:pt x="131152" y="179908"/>
                </a:lnTo>
                <a:lnTo>
                  <a:pt x="132664" y="180606"/>
                </a:lnTo>
                <a:lnTo>
                  <a:pt x="135674" y="180606"/>
                </a:lnTo>
                <a:lnTo>
                  <a:pt x="137934" y="179908"/>
                </a:lnTo>
                <a:lnTo>
                  <a:pt x="137934" y="177152"/>
                </a:lnTo>
                <a:lnTo>
                  <a:pt x="138569" y="173736"/>
                </a:lnTo>
                <a:lnTo>
                  <a:pt x="138595" y="159994"/>
                </a:lnTo>
                <a:lnTo>
                  <a:pt x="137934" y="155194"/>
                </a:lnTo>
                <a:lnTo>
                  <a:pt x="137934" y="151752"/>
                </a:lnTo>
                <a:lnTo>
                  <a:pt x="141706" y="148996"/>
                </a:lnTo>
                <a:lnTo>
                  <a:pt x="146227" y="146951"/>
                </a:lnTo>
                <a:lnTo>
                  <a:pt x="153009" y="146951"/>
                </a:lnTo>
                <a:lnTo>
                  <a:pt x="155270" y="148323"/>
                </a:lnTo>
                <a:lnTo>
                  <a:pt x="158292" y="151079"/>
                </a:lnTo>
                <a:lnTo>
                  <a:pt x="159791" y="153136"/>
                </a:lnTo>
                <a:lnTo>
                  <a:pt x="159791" y="157238"/>
                </a:lnTo>
                <a:lnTo>
                  <a:pt x="159042" y="160693"/>
                </a:lnTo>
                <a:lnTo>
                  <a:pt x="159042" y="173736"/>
                </a:lnTo>
                <a:lnTo>
                  <a:pt x="162052" y="179235"/>
                </a:lnTo>
                <a:lnTo>
                  <a:pt x="168084" y="179235"/>
                </a:lnTo>
                <a:lnTo>
                  <a:pt x="169583" y="178549"/>
                </a:lnTo>
                <a:lnTo>
                  <a:pt x="170345" y="177850"/>
                </a:lnTo>
                <a:lnTo>
                  <a:pt x="170345" y="177152"/>
                </a:lnTo>
                <a:lnTo>
                  <a:pt x="171094" y="175094"/>
                </a:lnTo>
                <a:lnTo>
                  <a:pt x="171094" y="173050"/>
                </a:lnTo>
                <a:close/>
              </a:path>
              <a:path w="525779" h="185419">
                <a:moveTo>
                  <a:pt x="171094" y="63157"/>
                </a:moveTo>
                <a:lnTo>
                  <a:pt x="170345" y="61798"/>
                </a:lnTo>
                <a:lnTo>
                  <a:pt x="169583" y="61112"/>
                </a:lnTo>
                <a:lnTo>
                  <a:pt x="169583" y="60413"/>
                </a:lnTo>
                <a:lnTo>
                  <a:pt x="168084" y="59728"/>
                </a:lnTo>
                <a:lnTo>
                  <a:pt x="167335" y="59728"/>
                </a:lnTo>
                <a:lnTo>
                  <a:pt x="162801" y="60413"/>
                </a:lnTo>
                <a:lnTo>
                  <a:pt x="157530" y="61112"/>
                </a:lnTo>
                <a:lnTo>
                  <a:pt x="151498" y="61112"/>
                </a:lnTo>
                <a:lnTo>
                  <a:pt x="148488" y="60413"/>
                </a:lnTo>
                <a:lnTo>
                  <a:pt x="142468" y="60413"/>
                </a:lnTo>
                <a:lnTo>
                  <a:pt x="139446" y="59055"/>
                </a:lnTo>
                <a:lnTo>
                  <a:pt x="137185" y="57670"/>
                </a:lnTo>
                <a:lnTo>
                  <a:pt x="134912" y="55613"/>
                </a:lnTo>
                <a:lnTo>
                  <a:pt x="125552" y="55613"/>
                </a:lnTo>
                <a:lnTo>
                  <a:pt x="128143" y="59728"/>
                </a:lnTo>
                <a:lnTo>
                  <a:pt x="133413" y="63855"/>
                </a:lnTo>
                <a:lnTo>
                  <a:pt x="138696" y="65227"/>
                </a:lnTo>
                <a:lnTo>
                  <a:pt x="143217" y="66611"/>
                </a:lnTo>
                <a:lnTo>
                  <a:pt x="149250" y="67970"/>
                </a:lnTo>
                <a:lnTo>
                  <a:pt x="159042" y="67970"/>
                </a:lnTo>
                <a:lnTo>
                  <a:pt x="164325" y="67284"/>
                </a:lnTo>
                <a:lnTo>
                  <a:pt x="168846" y="66611"/>
                </a:lnTo>
                <a:lnTo>
                  <a:pt x="170345" y="66611"/>
                </a:lnTo>
                <a:lnTo>
                  <a:pt x="171094" y="65227"/>
                </a:lnTo>
                <a:lnTo>
                  <a:pt x="171094" y="63157"/>
                </a:lnTo>
                <a:close/>
              </a:path>
              <a:path w="525779" h="185419">
                <a:moveTo>
                  <a:pt x="222364" y="55613"/>
                </a:moveTo>
                <a:lnTo>
                  <a:pt x="221602" y="53568"/>
                </a:lnTo>
                <a:lnTo>
                  <a:pt x="221602" y="52197"/>
                </a:lnTo>
                <a:lnTo>
                  <a:pt x="220853" y="50812"/>
                </a:lnTo>
                <a:lnTo>
                  <a:pt x="220091" y="48056"/>
                </a:lnTo>
                <a:lnTo>
                  <a:pt x="220091" y="42557"/>
                </a:lnTo>
                <a:lnTo>
                  <a:pt x="220853" y="39814"/>
                </a:lnTo>
                <a:lnTo>
                  <a:pt x="220853" y="37071"/>
                </a:lnTo>
                <a:lnTo>
                  <a:pt x="220091" y="35001"/>
                </a:lnTo>
                <a:lnTo>
                  <a:pt x="220091" y="32258"/>
                </a:lnTo>
                <a:lnTo>
                  <a:pt x="218579" y="29527"/>
                </a:lnTo>
                <a:lnTo>
                  <a:pt x="217081" y="27444"/>
                </a:lnTo>
                <a:lnTo>
                  <a:pt x="215569" y="26085"/>
                </a:lnTo>
                <a:lnTo>
                  <a:pt x="213309" y="24028"/>
                </a:lnTo>
                <a:lnTo>
                  <a:pt x="208788" y="22644"/>
                </a:lnTo>
                <a:lnTo>
                  <a:pt x="205778" y="21971"/>
                </a:lnTo>
                <a:lnTo>
                  <a:pt x="198234" y="21971"/>
                </a:lnTo>
                <a:lnTo>
                  <a:pt x="192214" y="23342"/>
                </a:lnTo>
                <a:lnTo>
                  <a:pt x="187680" y="26085"/>
                </a:lnTo>
                <a:lnTo>
                  <a:pt x="187680" y="24701"/>
                </a:lnTo>
                <a:lnTo>
                  <a:pt x="185801" y="21285"/>
                </a:lnTo>
                <a:lnTo>
                  <a:pt x="185420" y="20599"/>
                </a:lnTo>
                <a:lnTo>
                  <a:pt x="185420" y="21285"/>
                </a:lnTo>
                <a:lnTo>
                  <a:pt x="184658" y="19900"/>
                </a:lnTo>
                <a:lnTo>
                  <a:pt x="183159" y="19215"/>
                </a:lnTo>
                <a:lnTo>
                  <a:pt x="180898" y="19215"/>
                </a:lnTo>
                <a:lnTo>
                  <a:pt x="179387" y="19900"/>
                </a:lnTo>
                <a:lnTo>
                  <a:pt x="178638" y="21285"/>
                </a:lnTo>
                <a:lnTo>
                  <a:pt x="177876" y="21971"/>
                </a:lnTo>
                <a:lnTo>
                  <a:pt x="177126" y="23342"/>
                </a:lnTo>
                <a:lnTo>
                  <a:pt x="177126" y="24701"/>
                </a:lnTo>
                <a:lnTo>
                  <a:pt x="177876" y="26771"/>
                </a:lnTo>
                <a:lnTo>
                  <a:pt x="178638" y="28143"/>
                </a:lnTo>
                <a:lnTo>
                  <a:pt x="178638" y="29527"/>
                </a:lnTo>
                <a:lnTo>
                  <a:pt x="179387" y="30200"/>
                </a:lnTo>
                <a:lnTo>
                  <a:pt x="177876" y="32956"/>
                </a:lnTo>
                <a:lnTo>
                  <a:pt x="177876" y="35001"/>
                </a:lnTo>
                <a:lnTo>
                  <a:pt x="178638" y="36385"/>
                </a:lnTo>
                <a:lnTo>
                  <a:pt x="179387" y="36385"/>
                </a:lnTo>
                <a:lnTo>
                  <a:pt x="180898" y="37071"/>
                </a:lnTo>
                <a:lnTo>
                  <a:pt x="180898" y="39814"/>
                </a:lnTo>
                <a:lnTo>
                  <a:pt x="181648" y="43256"/>
                </a:lnTo>
                <a:lnTo>
                  <a:pt x="181648" y="48056"/>
                </a:lnTo>
                <a:lnTo>
                  <a:pt x="180898" y="53568"/>
                </a:lnTo>
                <a:lnTo>
                  <a:pt x="180225" y="59728"/>
                </a:lnTo>
                <a:lnTo>
                  <a:pt x="180149" y="61112"/>
                </a:lnTo>
                <a:lnTo>
                  <a:pt x="180898" y="62471"/>
                </a:lnTo>
                <a:lnTo>
                  <a:pt x="182410" y="62471"/>
                </a:lnTo>
                <a:lnTo>
                  <a:pt x="183921" y="63157"/>
                </a:lnTo>
                <a:lnTo>
                  <a:pt x="186931" y="63157"/>
                </a:lnTo>
                <a:lnTo>
                  <a:pt x="189191" y="62471"/>
                </a:lnTo>
                <a:lnTo>
                  <a:pt x="189191" y="59728"/>
                </a:lnTo>
                <a:lnTo>
                  <a:pt x="189941" y="55613"/>
                </a:lnTo>
                <a:lnTo>
                  <a:pt x="189852" y="42557"/>
                </a:lnTo>
                <a:lnTo>
                  <a:pt x="189191" y="37757"/>
                </a:lnTo>
                <a:lnTo>
                  <a:pt x="189191" y="34328"/>
                </a:lnTo>
                <a:lnTo>
                  <a:pt x="192963" y="31584"/>
                </a:lnTo>
                <a:lnTo>
                  <a:pt x="197485" y="29527"/>
                </a:lnTo>
                <a:lnTo>
                  <a:pt x="204266" y="29527"/>
                </a:lnTo>
                <a:lnTo>
                  <a:pt x="206527" y="30899"/>
                </a:lnTo>
                <a:lnTo>
                  <a:pt x="209537" y="33642"/>
                </a:lnTo>
                <a:lnTo>
                  <a:pt x="211048" y="35699"/>
                </a:lnTo>
                <a:lnTo>
                  <a:pt x="211048" y="39814"/>
                </a:lnTo>
                <a:lnTo>
                  <a:pt x="210286" y="43256"/>
                </a:lnTo>
                <a:lnTo>
                  <a:pt x="210286" y="56311"/>
                </a:lnTo>
                <a:lnTo>
                  <a:pt x="213309" y="61798"/>
                </a:lnTo>
                <a:lnTo>
                  <a:pt x="219329" y="61798"/>
                </a:lnTo>
                <a:lnTo>
                  <a:pt x="220853" y="61112"/>
                </a:lnTo>
                <a:lnTo>
                  <a:pt x="221602" y="60413"/>
                </a:lnTo>
                <a:lnTo>
                  <a:pt x="221602" y="59728"/>
                </a:lnTo>
                <a:lnTo>
                  <a:pt x="222364" y="57670"/>
                </a:lnTo>
                <a:lnTo>
                  <a:pt x="222364" y="55613"/>
                </a:lnTo>
                <a:close/>
              </a:path>
              <a:path w="525779" h="185419">
                <a:moveTo>
                  <a:pt x="230657" y="177850"/>
                </a:moveTo>
                <a:lnTo>
                  <a:pt x="230403" y="177152"/>
                </a:lnTo>
                <a:lnTo>
                  <a:pt x="229895" y="175793"/>
                </a:lnTo>
                <a:lnTo>
                  <a:pt x="229133" y="174409"/>
                </a:lnTo>
                <a:lnTo>
                  <a:pt x="229133" y="173050"/>
                </a:lnTo>
                <a:lnTo>
                  <a:pt x="228384" y="171678"/>
                </a:lnTo>
                <a:lnTo>
                  <a:pt x="228384" y="168236"/>
                </a:lnTo>
                <a:lnTo>
                  <a:pt x="229133" y="166179"/>
                </a:lnTo>
                <a:lnTo>
                  <a:pt x="229133" y="164109"/>
                </a:lnTo>
                <a:lnTo>
                  <a:pt x="228384" y="162750"/>
                </a:lnTo>
                <a:lnTo>
                  <a:pt x="228384" y="160693"/>
                </a:lnTo>
                <a:lnTo>
                  <a:pt x="226885" y="158623"/>
                </a:lnTo>
                <a:lnTo>
                  <a:pt x="226885" y="155879"/>
                </a:lnTo>
                <a:lnTo>
                  <a:pt x="225374" y="154495"/>
                </a:lnTo>
                <a:lnTo>
                  <a:pt x="225374" y="153822"/>
                </a:lnTo>
                <a:lnTo>
                  <a:pt x="225374" y="150393"/>
                </a:lnTo>
                <a:lnTo>
                  <a:pt x="226123" y="148323"/>
                </a:lnTo>
                <a:lnTo>
                  <a:pt x="226123" y="145580"/>
                </a:lnTo>
                <a:lnTo>
                  <a:pt x="226885" y="144195"/>
                </a:lnTo>
                <a:lnTo>
                  <a:pt x="226885" y="142836"/>
                </a:lnTo>
                <a:lnTo>
                  <a:pt x="226123" y="141452"/>
                </a:lnTo>
                <a:lnTo>
                  <a:pt x="224612" y="140779"/>
                </a:lnTo>
                <a:lnTo>
                  <a:pt x="223862" y="140779"/>
                </a:lnTo>
                <a:lnTo>
                  <a:pt x="222364" y="140081"/>
                </a:lnTo>
                <a:lnTo>
                  <a:pt x="220091" y="140081"/>
                </a:lnTo>
                <a:lnTo>
                  <a:pt x="219329" y="140436"/>
                </a:lnTo>
                <a:lnTo>
                  <a:pt x="219329" y="162052"/>
                </a:lnTo>
                <a:lnTo>
                  <a:pt x="219329" y="166179"/>
                </a:lnTo>
                <a:lnTo>
                  <a:pt x="205778" y="177152"/>
                </a:lnTo>
                <a:lnTo>
                  <a:pt x="195973" y="177152"/>
                </a:lnTo>
                <a:lnTo>
                  <a:pt x="190703" y="172351"/>
                </a:lnTo>
                <a:lnTo>
                  <a:pt x="188442" y="164109"/>
                </a:lnTo>
                <a:lnTo>
                  <a:pt x="187680" y="163436"/>
                </a:lnTo>
                <a:lnTo>
                  <a:pt x="187680" y="162750"/>
                </a:lnTo>
                <a:lnTo>
                  <a:pt x="189191" y="161378"/>
                </a:lnTo>
                <a:lnTo>
                  <a:pt x="189941" y="159994"/>
                </a:lnTo>
                <a:lnTo>
                  <a:pt x="189941" y="158623"/>
                </a:lnTo>
                <a:lnTo>
                  <a:pt x="190703" y="157238"/>
                </a:lnTo>
                <a:lnTo>
                  <a:pt x="190703" y="155879"/>
                </a:lnTo>
                <a:lnTo>
                  <a:pt x="192214" y="154495"/>
                </a:lnTo>
                <a:lnTo>
                  <a:pt x="193713" y="153822"/>
                </a:lnTo>
                <a:lnTo>
                  <a:pt x="194462" y="153136"/>
                </a:lnTo>
                <a:lnTo>
                  <a:pt x="196723" y="151752"/>
                </a:lnTo>
                <a:lnTo>
                  <a:pt x="198234" y="151079"/>
                </a:lnTo>
                <a:lnTo>
                  <a:pt x="199745" y="151079"/>
                </a:lnTo>
                <a:lnTo>
                  <a:pt x="201244" y="150393"/>
                </a:lnTo>
                <a:lnTo>
                  <a:pt x="203504" y="150393"/>
                </a:lnTo>
                <a:lnTo>
                  <a:pt x="205016" y="151079"/>
                </a:lnTo>
                <a:lnTo>
                  <a:pt x="205778" y="151079"/>
                </a:lnTo>
                <a:lnTo>
                  <a:pt x="207289" y="152438"/>
                </a:lnTo>
                <a:lnTo>
                  <a:pt x="208788" y="153136"/>
                </a:lnTo>
                <a:lnTo>
                  <a:pt x="209537" y="153136"/>
                </a:lnTo>
                <a:lnTo>
                  <a:pt x="211048" y="154495"/>
                </a:lnTo>
                <a:lnTo>
                  <a:pt x="211797" y="154495"/>
                </a:lnTo>
                <a:lnTo>
                  <a:pt x="213309" y="153822"/>
                </a:lnTo>
                <a:lnTo>
                  <a:pt x="215569" y="153822"/>
                </a:lnTo>
                <a:lnTo>
                  <a:pt x="216319" y="154495"/>
                </a:lnTo>
                <a:lnTo>
                  <a:pt x="216319" y="155194"/>
                </a:lnTo>
                <a:lnTo>
                  <a:pt x="219329" y="162052"/>
                </a:lnTo>
                <a:lnTo>
                  <a:pt x="219329" y="140436"/>
                </a:lnTo>
                <a:lnTo>
                  <a:pt x="218579" y="140779"/>
                </a:lnTo>
                <a:lnTo>
                  <a:pt x="217830" y="140779"/>
                </a:lnTo>
                <a:lnTo>
                  <a:pt x="216319" y="142138"/>
                </a:lnTo>
                <a:lnTo>
                  <a:pt x="216319" y="142836"/>
                </a:lnTo>
                <a:lnTo>
                  <a:pt x="215569" y="145580"/>
                </a:lnTo>
                <a:lnTo>
                  <a:pt x="213309" y="143522"/>
                </a:lnTo>
                <a:lnTo>
                  <a:pt x="210299" y="142138"/>
                </a:lnTo>
                <a:lnTo>
                  <a:pt x="208026" y="142138"/>
                </a:lnTo>
                <a:lnTo>
                  <a:pt x="206527" y="143522"/>
                </a:lnTo>
                <a:lnTo>
                  <a:pt x="198996" y="143522"/>
                </a:lnTo>
                <a:lnTo>
                  <a:pt x="185420" y="152438"/>
                </a:lnTo>
                <a:lnTo>
                  <a:pt x="183921" y="154495"/>
                </a:lnTo>
                <a:lnTo>
                  <a:pt x="183159" y="156552"/>
                </a:lnTo>
                <a:lnTo>
                  <a:pt x="182410" y="157937"/>
                </a:lnTo>
                <a:lnTo>
                  <a:pt x="180898" y="159994"/>
                </a:lnTo>
                <a:lnTo>
                  <a:pt x="180898" y="160693"/>
                </a:lnTo>
                <a:lnTo>
                  <a:pt x="180149" y="162052"/>
                </a:lnTo>
                <a:lnTo>
                  <a:pt x="180149" y="164795"/>
                </a:lnTo>
                <a:lnTo>
                  <a:pt x="180898" y="167538"/>
                </a:lnTo>
                <a:lnTo>
                  <a:pt x="182410" y="170294"/>
                </a:lnTo>
                <a:lnTo>
                  <a:pt x="183159" y="172351"/>
                </a:lnTo>
                <a:lnTo>
                  <a:pt x="185420" y="175094"/>
                </a:lnTo>
                <a:lnTo>
                  <a:pt x="188442" y="179235"/>
                </a:lnTo>
                <a:lnTo>
                  <a:pt x="190703" y="181292"/>
                </a:lnTo>
                <a:lnTo>
                  <a:pt x="195224" y="183349"/>
                </a:lnTo>
                <a:lnTo>
                  <a:pt x="198996" y="184035"/>
                </a:lnTo>
                <a:lnTo>
                  <a:pt x="205778" y="184035"/>
                </a:lnTo>
                <a:lnTo>
                  <a:pt x="210299" y="183349"/>
                </a:lnTo>
                <a:lnTo>
                  <a:pt x="216319" y="181965"/>
                </a:lnTo>
                <a:lnTo>
                  <a:pt x="219329" y="179908"/>
                </a:lnTo>
                <a:lnTo>
                  <a:pt x="220853" y="177850"/>
                </a:lnTo>
                <a:lnTo>
                  <a:pt x="222364" y="179235"/>
                </a:lnTo>
                <a:lnTo>
                  <a:pt x="223100" y="180606"/>
                </a:lnTo>
                <a:lnTo>
                  <a:pt x="229895" y="180606"/>
                </a:lnTo>
                <a:lnTo>
                  <a:pt x="230657" y="179908"/>
                </a:lnTo>
                <a:lnTo>
                  <a:pt x="230657" y="177850"/>
                </a:lnTo>
                <a:close/>
              </a:path>
              <a:path w="525779" h="185419">
                <a:moveTo>
                  <a:pt x="256273" y="10985"/>
                </a:moveTo>
                <a:lnTo>
                  <a:pt x="255524" y="9601"/>
                </a:lnTo>
                <a:lnTo>
                  <a:pt x="254762" y="9601"/>
                </a:lnTo>
                <a:lnTo>
                  <a:pt x="253250" y="8928"/>
                </a:lnTo>
                <a:lnTo>
                  <a:pt x="251752" y="8928"/>
                </a:lnTo>
                <a:lnTo>
                  <a:pt x="250240" y="9601"/>
                </a:lnTo>
                <a:lnTo>
                  <a:pt x="249491" y="10985"/>
                </a:lnTo>
                <a:lnTo>
                  <a:pt x="247230" y="13728"/>
                </a:lnTo>
                <a:lnTo>
                  <a:pt x="244970" y="18529"/>
                </a:lnTo>
                <a:lnTo>
                  <a:pt x="241960" y="26771"/>
                </a:lnTo>
                <a:lnTo>
                  <a:pt x="240449" y="32956"/>
                </a:lnTo>
                <a:lnTo>
                  <a:pt x="238950" y="38455"/>
                </a:lnTo>
                <a:lnTo>
                  <a:pt x="238175" y="43954"/>
                </a:lnTo>
                <a:lnTo>
                  <a:pt x="236677" y="50114"/>
                </a:lnTo>
                <a:lnTo>
                  <a:pt x="235165" y="61112"/>
                </a:lnTo>
                <a:lnTo>
                  <a:pt x="233667" y="66611"/>
                </a:lnTo>
                <a:lnTo>
                  <a:pt x="232905" y="70713"/>
                </a:lnTo>
                <a:lnTo>
                  <a:pt x="233667" y="72097"/>
                </a:lnTo>
                <a:lnTo>
                  <a:pt x="236677" y="72097"/>
                </a:lnTo>
                <a:lnTo>
                  <a:pt x="238175" y="71412"/>
                </a:lnTo>
                <a:lnTo>
                  <a:pt x="239687" y="67970"/>
                </a:lnTo>
                <a:lnTo>
                  <a:pt x="241198" y="62471"/>
                </a:lnTo>
                <a:lnTo>
                  <a:pt x="242697" y="56311"/>
                </a:lnTo>
                <a:lnTo>
                  <a:pt x="243459" y="50812"/>
                </a:lnTo>
                <a:lnTo>
                  <a:pt x="244970" y="44627"/>
                </a:lnTo>
                <a:lnTo>
                  <a:pt x="256273" y="12344"/>
                </a:lnTo>
                <a:lnTo>
                  <a:pt x="255524" y="12344"/>
                </a:lnTo>
                <a:lnTo>
                  <a:pt x="256273" y="11671"/>
                </a:lnTo>
                <a:lnTo>
                  <a:pt x="256273" y="10985"/>
                </a:lnTo>
                <a:close/>
              </a:path>
              <a:path w="525779" h="185419">
                <a:moveTo>
                  <a:pt x="291693" y="167538"/>
                </a:moveTo>
                <a:lnTo>
                  <a:pt x="290944" y="166179"/>
                </a:lnTo>
                <a:lnTo>
                  <a:pt x="289433" y="164795"/>
                </a:lnTo>
                <a:lnTo>
                  <a:pt x="287934" y="164109"/>
                </a:lnTo>
                <a:lnTo>
                  <a:pt x="284911" y="164109"/>
                </a:lnTo>
                <a:lnTo>
                  <a:pt x="283413" y="164795"/>
                </a:lnTo>
                <a:lnTo>
                  <a:pt x="282651" y="164795"/>
                </a:lnTo>
                <a:lnTo>
                  <a:pt x="280403" y="166179"/>
                </a:lnTo>
                <a:lnTo>
                  <a:pt x="277368" y="168922"/>
                </a:lnTo>
                <a:lnTo>
                  <a:pt x="275120" y="170294"/>
                </a:lnTo>
                <a:lnTo>
                  <a:pt x="273608" y="170992"/>
                </a:lnTo>
                <a:lnTo>
                  <a:pt x="272859" y="170992"/>
                </a:lnTo>
                <a:lnTo>
                  <a:pt x="270598" y="172351"/>
                </a:lnTo>
                <a:lnTo>
                  <a:pt x="257771" y="172351"/>
                </a:lnTo>
                <a:lnTo>
                  <a:pt x="253250" y="170992"/>
                </a:lnTo>
                <a:lnTo>
                  <a:pt x="247980" y="166179"/>
                </a:lnTo>
                <a:lnTo>
                  <a:pt x="245732" y="163436"/>
                </a:lnTo>
                <a:lnTo>
                  <a:pt x="245732" y="155879"/>
                </a:lnTo>
                <a:lnTo>
                  <a:pt x="246481" y="153136"/>
                </a:lnTo>
                <a:lnTo>
                  <a:pt x="247980" y="151079"/>
                </a:lnTo>
                <a:lnTo>
                  <a:pt x="251752" y="147637"/>
                </a:lnTo>
                <a:lnTo>
                  <a:pt x="257771" y="147637"/>
                </a:lnTo>
                <a:lnTo>
                  <a:pt x="260794" y="146951"/>
                </a:lnTo>
                <a:lnTo>
                  <a:pt x="261556" y="146951"/>
                </a:lnTo>
                <a:lnTo>
                  <a:pt x="263055" y="147637"/>
                </a:lnTo>
                <a:lnTo>
                  <a:pt x="263804" y="147637"/>
                </a:lnTo>
                <a:lnTo>
                  <a:pt x="265315" y="148996"/>
                </a:lnTo>
                <a:lnTo>
                  <a:pt x="266827" y="148996"/>
                </a:lnTo>
                <a:lnTo>
                  <a:pt x="268325" y="150393"/>
                </a:lnTo>
                <a:lnTo>
                  <a:pt x="271348" y="150393"/>
                </a:lnTo>
                <a:lnTo>
                  <a:pt x="272859" y="149682"/>
                </a:lnTo>
                <a:lnTo>
                  <a:pt x="273608" y="148996"/>
                </a:lnTo>
                <a:lnTo>
                  <a:pt x="274358" y="148996"/>
                </a:lnTo>
                <a:lnTo>
                  <a:pt x="275120" y="147637"/>
                </a:lnTo>
                <a:lnTo>
                  <a:pt x="275120" y="146951"/>
                </a:lnTo>
                <a:lnTo>
                  <a:pt x="275120" y="145580"/>
                </a:lnTo>
                <a:lnTo>
                  <a:pt x="274358" y="144195"/>
                </a:lnTo>
                <a:lnTo>
                  <a:pt x="273608" y="143522"/>
                </a:lnTo>
                <a:lnTo>
                  <a:pt x="273608" y="144195"/>
                </a:lnTo>
                <a:lnTo>
                  <a:pt x="271348" y="141452"/>
                </a:lnTo>
                <a:lnTo>
                  <a:pt x="266827" y="139382"/>
                </a:lnTo>
                <a:lnTo>
                  <a:pt x="253250" y="139382"/>
                </a:lnTo>
                <a:lnTo>
                  <a:pt x="238188" y="150393"/>
                </a:lnTo>
                <a:lnTo>
                  <a:pt x="237439" y="152438"/>
                </a:lnTo>
                <a:lnTo>
                  <a:pt x="236677" y="155194"/>
                </a:lnTo>
                <a:lnTo>
                  <a:pt x="236677" y="161378"/>
                </a:lnTo>
                <a:lnTo>
                  <a:pt x="256273" y="180606"/>
                </a:lnTo>
                <a:lnTo>
                  <a:pt x="264566" y="180606"/>
                </a:lnTo>
                <a:lnTo>
                  <a:pt x="268325" y="179908"/>
                </a:lnTo>
                <a:lnTo>
                  <a:pt x="272097" y="179908"/>
                </a:lnTo>
                <a:lnTo>
                  <a:pt x="275120" y="179235"/>
                </a:lnTo>
                <a:lnTo>
                  <a:pt x="277368" y="178549"/>
                </a:lnTo>
                <a:lnTo>
                  <a:pt x="278879" y="178549"/>
                </a:lnTo>
                <a:lnTo>
                  <a:pt x="280403" y="177152"/>
                </a:lnTo>
                <a:lnTo>
                  <a:pt x="281901" y="177152"/>
                </a:lnTo>
                <a:lnTo>
                  <a:pt x="283413" y="175793"/>
                </a:lnTo>
                <a:lnTo>
                  <a:pt x="284911" y="175094"/>
                </a:lnTo>
                <a:lnTo>
                  <a:pt x="285661" y="175094"/>
                </a:lnTo>
                <a:lnTo>
                  <a:pt x="287934" y="173050"/>
                </a:lnTo>
                <a:lnTo>
                  <a:pt x="289077" y="172351"/>
                </a:lnTo>
                <a:lnTo>
                  <a:pt x="290195" y="171678"/>
                </a:lnTo>
                <a:lnTo>
                  <a:pt x="291693" y="170294"/>
                </a:lnTo>
                <a:lnTo>
                  <a:pt x="291693" y="167538"/>
                </a:lnTo>
                <a:close/>
              </a:path>
              <a:path w="525779" h="185419">
                <a:moveTo>
                  <a:pt x="305269" y="21971"/>
                </a:moveTo>
                <a:lnTo>
                  <a:pt x="302996" y="19215"/>
                </a:lnTo>
                <a:lnTo>
                  <a:pt x="301498" y="17145"/>
                </a:lnTo>
                <a:lnTo>
                  <a:pt x="299986" y="15786"/>
                </a:lnTo>
                <a:lnTo>
                  <a:pt x="298297" y="13728"/>
                </a:lnTo>
                <a:lnTo>
                  <a:pt x="297726" y="13042"/>
                </a:lnTo>
                <a:lnTo>
                  <a:pt x="296976" y="12712"/>
                </a:lnTo>
                <a:lnTo>
                  <a:pt x="296976" y="24028"/>
                </a:lnTo>
                <a:lnTo>
                  <a:pt x="296976" y="28143"/>
                </a:lnTo>
                <a:lnTo>
                  <a:pt x="295478" y="31584"/>
                </a:lnTo>
                <a:lnTo>
                  <a:pt x="292455" y="32956"/>
                </a:lnTo>
                <a:lnTo>
                  <a:pt x="290195" y="34328"/>
                </a:lnTo>
                <a:lnTo>
                  <a:pt x="286423" y="35001"/>
                </a:lnTo>
                <a:lnTo>
                  <a:pt x="279641" y="35001"/>
                </a:lnTo>
                <a:lnTo>
                  <a:pt x="275869" y="34328"/>
                </a:lnTo>
                <a:lnTo>
                  <a:pt x="271348" y="32956"/>
                </a:lnTo>
                <a:lnTo>
                  <a:pt x="272846" y="25400"/>
                </a:lnTo>
                <a:lnTo>
                  <a:pt x="274358" y="18529"/>
                </a:lnTo>
                <a:lnTo>
                  <a:pt x="275869" y="13728"/>
                </a:lnTo>
                <a:lnTo>
                  <a:pt x="275869" y="14414"/>
                </a:lnTo>
                <a:lnTo>
                  <a:pt x="277368" y="14414"/>
                </a:lnTo>
                <a:lnTo>
                  <a:pt x="281139" y="15100"/>
                </a:lnTo>
                <a:lnTo>
                  <a:pt x="284162" y="16471"/>
                </a:lnTo>
                <a:lnTo>
                  <a:pt x="287185" y="17145"/>
                </a:lnTo>
                <a:lnTo>
                  <a:pt x="290195" y="19215"/>
                </a:lnTo>
                <a:lnTo>
                  <a:pt x="293204" y="20599"/>
                </a:lnTo>
                <a:lnTo>
                  <a:pt x="295478" y="21971"/>
                </a:lnTo>
                <a:lnTo>
                  <a:pt x="296976" y="24028"/>
                </a:lnTo>
                <a:lnTo>
                  <a:pt x="296976" y="12712"/>
                </a:lnTo>
                <a:lnTo>
                  <a:pt x="288696" y="8928"/>
                </a:lnTo>
                <a:lnTo>
                  <a:pt x="285661" y="8242"/>
                </a:lnTo>
                <a:lnTo>
                  <a:pt x="282651" y="8242"/>
                </a:lnTo>
                <a:lnTo>
                  <a:pt x="279641" y="6870"/>
                </a:lnTo>
                <a:lnTo>
                  <a:pt x="277368" y="6870"/>
                </a:lnTo>
                <a:lnTo>
                  <a:pt x="276618" y="5486"/>
                </a:lnTo>
                <a:lnTo>
                  <a:pt x="275107" y="5486"/>
                </a:lnTo>
                <a:lnTo>
                  <a:pt x="273608" y="4787"/>
                </a:lnTo>
                <a:lnTo>
                  <a:pt x="270598" y="4787"/>
                </a:lnTo>
                <a:lnTo>
                  <a:pt x="268325" y="6172"/>
                </a:lnTo>
                <a:lnTo>
                  <a:pt x="268325" y="7543"/>
                </a:lnTo>
                <a:lnTo>
                  <a:pt x="266827" y="10985"/>
                </a:lnTo>
                <a:lnTo>
                  <a:pt x="265328" y="15786"/>
                </a:lnTo>
                <a:lnTo>
                  <a:pt x="263817" y="24028"/>
                </a:lnTo>
                <a:lnTo>
                  <a:pt x="262305" y="29527"/>
                </a:lnTo>
                <a:lnTo>
                  <a:pt x="262305" y="61798"/>
                </a:lnTo>
                <a:lnTo>
                  <a:pt x="264566" y="63157"/>
                </a:lnTo>
                <a:lnTo>
                  <a:pt x="267576" y="63157"/>
                </a:lnTo>
                <a:lnTo>
                  <a:pt x="269087" y="62471"/>
                </a:lnTo>
                <a:lnTo>
                  <a:pt x="269836" y="61798"/>
                </a:lnTo>
                <a:lnTo>
                  <a:pt x="270598" y="60413"/>
                </a:lnTo>
                <a:lnTo>
                  <a:pt x="270598" y="41198"/>
                </a:lnTo>
                <a:lnTo>
                  <a:pt x="273608" y="41884"/>
                </a:lnTo>
                <a:lnTo>
                  <a:pt x="277368" y="42557"/>
                </a:lnTo>
                <a:lnTo>
                  <a:pt x="286423" y="42557"/>
                </a:lnTo>
                <a:lnTo>
                  <a:pt x="286423" y="43256"/>
                </a:lnTo>
                <a:lnTo>
                  <a:pt x="287921" y="45313"/>
                </a:lnTo>
                <a:lnTo>
                  <a:pt x="288696" y="48056"/>
                </a:lnTo>
                <a:lnTo>
                  <a:pt x="288696" y="50114"/>
                </a:lnTo>
                <a:lnTo>
                  <a:pt x="290195" y="52870"/>
                </a:lnTo>
                <a:lnTo>
                  <a:pt x="291693" y="58356"/>
                </a:lnTo>
                <a:lnTo>
                  <a:pt x="293204" y="60413"/>
                </a:lnTo>
                <a:lnTo>
                  <a:pt x="293204" y="62471"/>
                </a:lnTo>
                <a:lnTo>
                  <a:pt x="294716" y="63157"/>
                </a:lnTo>
                <a:lnTo>
                  <a:pt x="297726" y="63157"/>
                </a:lnTo>
                <a:lnTo>
                  <a:pt x="299237" y="62471"/>
                </a:lnTo>
                <a:lnTo>
                  <a:pt x="299986" y="61798"/>
                </a:lnTo>
                <a:lnTo>
                  <a:pt x="300736" y="61798"/>
                </a:lnTo>
                <a:lnTo>
                  <a:pt x="301498" y="60413"/>
                </a:lnTo>
                <a:lnTo>
                  <a:pt x="301498" y="59055"/>
                </a:lnTo>
                <a:lnTo>
                  <a:pt x="298488" y="52197"/>
                </a:lnTo>
                <a:lnTo>
                  <a:pt x="296214" y="45313"/>
                </a:lnTo>
                <a:lnTo>
                  <a:pt x="294932" y="41198"/>
                </a:lnTo>
                <a:lnTo>
                  <a:pt x="294716" y="40500"/>
                </a:lnTo>
                <a:lnTo>
                  <a:pt x="296214" y="39814"/>
                </a:lnTo>
                <a:lnTo>
                  <a:pt x="300736" y="35699"/>
                </a:lnTo>
                <a:lnTo>
                  <a:pt x="301244" y="35001"/>
                </a:lnTo>
                <a:lnTo>
                  <a:pt x="303771" y="31584"/>
                </a:lnTo>
                <a:lnTo>
                  <a:pt x="304507" y="29527"/>
                </a:lnTo>
                <a:lnTo>
                  <a:pt x="305269" y="26771"/>
                </a:lnTo>
                <a:lnTo>
                  <a:pt x="305269" y="21971"/>
                </a:lnTo>
                <a:close/>
              </a:path>
              <a:path w="525779" h="185419">
                <a:moveTo>
                  <a:pt x="348234" y="153822"/>
                </a:moveTo>
                <a:lnTo>
                  <a:pt x="347472" y="151752"/>
                </a:lnTo>
                <a:lnTo>
                  <a:pt x="345960" y="150393"/>
                </a:lnTo>
                <a:lnTo>
                  <a:pt x="345960" y="149682"/>
                </a:lnTo>
                <a:lnTo>
                  <a:pt x="342201" y="146265"/>
                </a:lnTo>
                <a:lnTo>
                  <a:pt x="339178" y="143522"/>
                </a:lnTo>
                <a:lnTo>
                  <a:pt x="339178" y="153822"/>
                </a:lnTo>
                <a:lnTo>
                  <a:pt x="339178" y="154495"/>
                </a:lnTo>
                <a:lnTo>
                  <a:pt x="338429" y="155194"/>
                </a:lnTo>
                <a:lnTo>
                  <a:pt x="336931" y="155194"/>
                </a:lnTo>
                <a:lnTo>
                  <a:pt x="334657" y="155879"/>
                </a:lnTo>
                <a:lnTo>
                  <a:pt x="331647" y="156552"/>
                </a:lnTo>
                <a:lnTo>
                  <a:pt x="329387" y="156552"/>
                </a:lnTo>
                <a:lnTo>
                  <a:pt x="327126" y="157937"/>
                </a:lnTo>
                <a:lnTo>
                  <a:pt x="325615" y="157937"/>
                </a:lnTo>
                <a:lnTo>
                  <a:pt x="321081" y="159308"/>
                </a:lnTo>
                <a:lnTo>
                  <a:pt x="315810" y="161378"/>
                </a:lnTo>
                <a:lnTo>
                  <a:pt x="309778" y="163436"/>
                </a:lnTo>
                <a:lnTo>
                  <a:pt x="309778" y="159994"/>
                </a:lnTo>
                <a:lnTo>
                  <a:pt x="310540" y="157238"/>
                </a:lnTo>
                <a:lnTo>
                  <a:pt x="311289" y="155879"/>
                </a:lnTo>
                <a:lnTo>
                  <a:pt x="311289" y="154495"/>
                </a:lnTo>
                <a:lnTo>
                  <a:pt x="323354" y="146265"/>
                </a:lnTo>
                <a:lnTo>
                  <a:pt x="327875" y="146265"/>
                </a:lnTo>
                <a:lnTo>
                  <a:pt x="330885" y="146951"/>
                </a:lnTo>
                <a:lnTo>
                  <a:pt x="333908" y="149682"/>
                </a:lnTo>
                <a:lnTo>
                  <a:pt x="336169" y="151079"/>
                </a:lnTo>
                <a:lnTo>
                  <a:pt x="339178" y="153822"/>
                </a:lnTo>
                <a:lnTo>
                  <a:pt x="339178" y="143522"/>
                </a:lnTo>
                <a:lnTo>
                  <a:pt x="336169" y="142138"/>
                </a:lnTo>
                <a:lnTo>
                  <a:pt x="333908" y="140779"/>
                </a:lnTo>
                <a:lnTo>
                  <a:pt x="332397" y="140081"/>
                </a:lnTo>
                <a:lnTo>
                  <a:pt x="330885" y="140081"/>
                </a:lnTo>
                <a:lnTo>
                  <a:pt x="328637" y="139382"/>
                </a:lnTo>
                <a:lnTo>
                  <a:pt x="318833" y="139382"/>
                </a:lnTo>
                <a:lnTo>
                  <a:pt x="315810" y="140081"/>
                </a:lnTo>
                <a:lnTo>
                  <a:pt x="302247" y="163436"/>
                </a:lnTo>
                <a:lnTo>
                  <a:pt x="303009" y="165493"/>
                </a:lnTo>
                <a:lnTo>
                  <a:pt x="303009" y="166852"/>
                </a:lnTo>
                <a:lnTo>
                  <a:pt x="301498" y="167538"/>
                </a:lnTo>
                <a:lnTo>
                  <a:pt x="301498" y="169608"/>
                </a:lnTo>
                <a:lnTo>
                  <a:pt x="302247" y="170992"/>
                </a:lnTo>
                <a:lnTo>
                  <a:pt x="303771" y="172351"/>
                </a:lnTo>
                <a:lnTo>
                  <a:pt x="306006" y="172351"/>
                </a:lnTo>
                <a:lnTo>
                  <a:pt x="315061" y="172351"/>
                </a:lnTo>
                <a:lnTo>
                  <a:pt x="314312" y="171678"/>
                </a:lnTo>
                <a:lnTo>
                  <a:pt x="312801" y="169608"/>
                </a:lnTo>
                <a:lnTo>
                  <a:pt x="315810" y="168236"/>
                </a:lnTo>
                <a:lnTo>
                  <a:pt x="318833" y="166179"/>
                </a:lnTo>
                <a:lnTo>
                  <a:pt x="321843" y="165493"/>
                </a:lnTo>
                <a:lnTo>
                  <a:pt x="324104" y="164795"/>
                </a:lnTo>
                <a:lnTo>
                  <a:pt x="327126" y="163436"/>
                </a:lnTo>
                <a:lnTo>
                  <a:pt x="330885" y="163436"/>
                </a:lnTo>
                <a:lnTo>
                  <a:pt x="333908" y="162052"/>
                </a:lnTo>
                <a:lnTo>
                  <a:pt x="339178" y="162052"/>
                </a:lnTo>
                <a:lnTo>
                  <a:pt x="341439" y="161378"/>
                </a:lnTo>
                <a:lnTo>
                  <a:pt x="343712" y="161378"/>
                </a:lnTo>
                <a:lnTo>
                  <a:pt x="345960" y="159994"/>
                </a:lnTo>
                <a:lnTo>
                  <a:pt x="346735" y="158623"/>
                </a:lnTo>
                <a:lnTo>
                  <a:pt x="347472" y="157937"/>
                </a:lnTo>
                <a:lnTo>
                  <a:pt x="348234" y="156552"/>
                </a:lnTo>
                <a:lnTo>
                  <a:pt x="348234" y="153822"/>
                </a:lnTo>
                <a:close/>
              </a:path>
              <a:path w="525779" h="185419">
                <a:moveTo>
                  <a:pt x="352005" y="180606"/>
                </a:moveTo>
                <a:lnTo>
                  <a:pt x="351243" y="179235"/>
                </a:lnTo>
                <a:lnTo>
                  <a:pt x="350481" y="178549"/>
                </a:lnTo>
                <a:lnTo>
                  <a:pt x="350481" y="177850"/>
                </a:lnTo>
                <a:lnTo>
                  <a:pt x="348983" y="177152"/>
                </a:lnTo>
                <a:lnTo>
                  <a:pt x="348234" y="177152"/>
                </a:lnTo>
                <a:lnTo>
                  <a:pt x="343712" y="177850"/>
                </a:lnTo>
                <a:lnTo>
                  <a:pt x="338429" y="178549"/>
                </a:lnTo>
                <a:lnTo>
                  <a:pt x="332397" y="178549"/>
                </a:lnTo>
                <a:lnTo>
                  <a:pt x="329387" y="177850"/>
                </a:lnTo>
                <a:lnTo>
                  <a:pt x="323354" y="177850"/>
                </a:lnTo>
                <a:lnTo>
                  <a:pt x="320344" y="176479"/>
                </a:lnTo>
                <a:lnTo>
                  <a:pt x="318071" y="175094"/>
                </a:lnTo>
                <a:lnTo>
                  <a:pt x="315810" y="173050"/>
                </a:lnTo>
                <a:lnTo>
                  <a:pt x="306438" y="173050"/>
                </a:lnTo>
                <a:lnTo>
                  <a:pt x="309029" y="177152"/>
                </a:lnTo>
                <a:lnTo>
                  <a:pt x="314312" y="181292"/>
                </a:lnTo>
                <a:lnTo>
                  <a:pt x="319582" y="182651"/>
                </a:lnTo>
                <a:lnTo>
                  <a:pt x="324104" y="184035"/>
                </a:lnTo>
                <a:lnTo>
                  <a:pt x="330136" y="185394"/>
                </a:lnTo>
                <a:lnTo>
                  <a:pt x="339940" y="185394"/>
                </a:lnTo>
                <a:lnTo>
                  <a:pt x="345224" y="184708"/>
                </a:lnTo>
                <a:lnTo>
                  <a:pt x="349732" y="184035"/>
                </a:lnTo>
                <a:lnTo>
                  <a:pt x="351243" y="184035"/>
                </a:lnTo>
                <a:lnTo>
                  <a:pt x="352005" y="182651"/>
                </a:lnTo>
                <a:lnTo>
                  <a:pt x="352005" y="180606"/>
                </a:lnTo>
                <a:close/>
              </a:path>
              <a:path w="525779" h="185419">
                <a:moveTo>
                  <a:pt x="361035" y="60413"/>
                </a:moveTo>
                <a:lnTo>
                  <a:pt x="360781" y="59728"/>
                </a:lnTo>
                <a:lnTo>
                  <a:pt x="360286" y="58356"/>
                </a:lnTo>
                <a:lnTo>
                  <a:pt x="359524" y="56997"/>
                </a:lnTo>
                <a:lnTo>
                  <a:pt x="359524" y="55613"/>
                </a:lnTo>
                <a:lnTo>
                  <a:pt x="358775" y="54241"/>
                </a:lnTo>
                <a:lnTo>
                  <a:pt x="358775" y="50812"/>
                </a:lnTo>
                <a:lnTo>
                  <a:pt x="359524" y="48755"/>
                </a:lnTo>
                <a:lnTo>
                  <a:pt x="359524" y="46685"/>
                </a:lnTo>
                <a:lnTo>
                  <a:pt x="358775" y="45313"/>
                </a:lnTo>
                <a:lnTo>
                  <a:pt x="358775" y="43256"/>
                </a:lnTo>
                <a:lnTo>
                  <a:pt x="357263" y="41198"/>
                </a:lnTo>
                <a:lnTo>
                  <a:pt x="357263" y="38455"/>
                </a:lnTo>
                <a:lnTo>
                  <a:pt x="355765" y="37071"/>
                </a:lnTo>
                <a:lnTo>
                  <a:pt x="355765" y="36385"/>
                </a:lnTo>
                <a:lnTo>
                  <a:pt x="355765" y="32956"/>
                </a:lnTo>
                <a:lnTo>
                  <a:pt x="356527" y="30899"/>
                </a:lnTo>
                <a:lnTo>
                  <a:pt x="356527" y="28143"/>
                </a:lnTo>
                <a:lnTo>
                  <a:pt x="357263" y="26771"/>
                </a:lnTo>
                <a:lnTo>
                  <a:pt x="357263" y="25400"/>
                </a:lnTo>
                <a:lnTo>
                  <a:pt x="356527" y="24028"/>
                </a:lnTo>
                <a:lnTo>
                  <a:pt x="355015" y="23342"/>
                </a:lnTo>
                <a:lnTo>
                  <a:pt x="354253" y="23342"/>
                </a:lnTo>
                <a:lnTo>
                  <a:pt x="352742" y="22644"/>
                </a:lnTo>
                <a:lnTo>
                  <a:pt x="350481" y="22644"/>
                </a:lnTo>
                <a:lnTo>
                  <a:pt x="349732" y="22999"/>
                </a:lnTo>
                <a:lnTo>
                  <a:pt x="349732" y="44627"/>
                </a:lnTo>
                <a:lnTo>
                  <a:pt x="349732" y="48755"/>
                </a:lnTo>
                <a:lnTo>
                  <a:pt x="336169" y="59728"/>
                </a:lnTo>
                <a:lnTo>
                  <a:pt x="326364" y="59728"/>
                </a:lnTo>
                <a:lnTo>
                  <a:pt x="321081" y="54927"/>
                </a:lnTo>
                <a:lnTo>
                  <a:pt x="318833" y="46685"/>
                </a:lnTo>
                <a:lnTo>
                  <a:pt x="318071" y="45999"/>
                </a:lnTo>
                <a:lnTo>
                  <a:pt x="318071" y="45313"/>
                </a:lnTo>
                <a:lnTo>
                  <a:pt x="319582" y="43954"/>
                </a:lnTo>
                <a:lnTo>
                  <a:pt x="320344" y="42557"/>
                </a:lnTo>
                <a:lnTo>
                  <a:pt x="320344" y="41198"/>
                </a:lnTo>
                <a:lnTo>
                  <a:pt x="321081" y="39814"/>
                </a:lnTo>
                <a:lnTo>
                  <a:pt x="321081" y="38455"/>
                </a:lnTo>
                <a:lnTo>
                  <a:pt x="322592" y="37071"/>
                </a:lnTo>
                <a:lnTo>
                  <a:pt x="324104" y="36385"/>
                </a:lnTo>
                <a:lnTo>
                  <a:pt x="324866" y="35699"/>
                </a:lnTo>
                <a:lnTo>
                  <a:pt x="327126" y="34328"/>
                </a:lnTo>
                <a:lnTo>
                  <a:pt x="328637" y="33642"/>
                </a:lnTo>
                <a:lnTo>
                  <a:pt x="330136" y="33642"/>
                </a:lnTo>
                <a:lnTo>
                  <a:pt x="331647" y="32956"/>
                </a:lnTo>
                <a:lnTo>
                  <a:pt x="333895" y="32956"/>
                </a:lnTo>
                <a:lnTo>
                  <a:pt x="335419" y="33642"/>
                </a:lnTo>
                <a:lnTo>
                  <a:pt x="336169" y="33642"/>
                </a:lnTo>
                <a:lnTo>
                  <a:pt x="337667" y="35001"/>
                </a:lnTo>
                <a:lnTo>
                  <a:pt x="339178" y="35699"/>
                </a:lnTo>
                <a:lnTo>
                  <a:pt x="339940" y="35699"/>
                </a:lnTo>
                <a:lnTo>
                  <a:pt x="341452" y="37071"/>
                </a:lnTo>
                <a:lnTo>
                  <a:pt x="342201" y="37071"/>
                </a:lnTo>
                <a:lnTo>
                  <a:pt x="343712" y="36385"/>
                </a:lnTo>
                <a:lnTo>
                  <a:pt x="345960" y="36385"/>
                </a:lnTo>
                <a:lnTo>
                  <a:pt x="346722" y="37071"/>
                </a:lnTo>
                <a:lnTo>
                  <a:pt x="346722" y="37757"/>
                </a:lnTo>
                <a:lnTo>
                  <a:pt x="349732" y="44627"/>
                </a:lnTo>
                <a:lnTo>
                  <a:pt x="349732" y="22999"/>
                </a:lnTo>
                <a:lnTo>
                  <a:pt x="348983" y="23342"/>
                </a:lnTo>
                <a:lnTo>
                  <a:pt x="348234" y="23342"/>
                </a:lnTo>
                <a:lnTo>
                  <a:pt x="346722" y="24701"/>
                </a:lnTo>
                <a:lnTo>
                  <a:pt x="346722" y="25400"/>
                </a:lnTo>
                <a:lnTo>
                  <a:pt x="345960" y="28143"/>
                </a:lnTo>
                <a:lnTo>
                  <a:pt x="343712" y="26085"/>
                </a:lnTo>
                <a:lnTo>
                  <a:pt x="340677" y="24701"/>
                </a:lnTo>
                <a:lnTo>
                  <a:pt x="338442" y="24701"/>
                </a:lnTo>
                <a:lnTo>
                  <a:pt x="336931" y="26085"/>
                </a:lnTo>
                <a:lnTo>
                  <a:pt x="329387" y="26085"/>
                </a:lnTo>
                <a:lnTo>
                  <a:pt x="315810" y="35001"/>
                </a:lnTo>
                <a:lnTo>
                  <a:pt x="314312" y="37071"/>
                </a:lnTo>
                <a:lnTo>
                  <a:pt x="313563" y="39141"/>
                </a:lnTo>
                <a:lnTo>
                  <a:pt x="312801" y="40500"/>
                </a:lnTo>
                <a:lnTo>
                  <a:pt x="311289" y="42557"/>
                </a:lnTo>
                <a:lnTo>
                  <a:pt x="311289" y="43256"/>
                </a:lnTo>
                <a:lnTo>
                  <a:pt x="310540" y="44627"/>
                </a:lnTo>
                <a:lnTo>
                  <a:pt x="310540" y="47371"/>
                </a:lnTo>
                <a:lnTo>
                  <a:pt x="311289" y="50114"/>
                </a:lnTo>
                <a:lnTo>
                  <a:pt x="312801" y="52870"/>
                </a:lnTo>
                <a:lnTo>
                  <a:pt x="313563" y="54927"/>
                </a:lnTo>
                <a:lnTo>
                  <a:pt x="315810" y="57670"/>
                </a:lnTo>
                <a:lnTo>
                  <a:pt x="318833" y="61798"/>
                </a:lnTo>
                <a:lnTo>
                  <a:pt x="321081" y="63855"/>
                </a:lnTo>
                <a:lnTo>
                  <a:pt x="325602" y="65913"/>
                </a:lnTo>
                <a:lnTo>
                  <a:pt x="329387" y="66611"/>
                </a:lnTo>
                <a:lnTo>
                  <a:pt x="336169" y="66611"/>
                </a:lnTo>
                <a:lnTo>
                  <a:pt x="340677" y="65913"/>
                </a:lnTo>
                <a:lnTo>
                  <a:pt x="346722" y="64541"/>
                </a:lnTo>
                <a:lnTo>
                  <a:pt x="349732" y="62471"/>
                </a:lnTo>
                <a:lnTo>
                  <a:pt x="351243" y="60413"/>
                </a:lnTo>
                <a:lnTo>
                  <a:pt x="352742" y="61798"/>
                </a:lnTo>
                <a:lnTo>
                  <a:pt x="353517" y="63157"/>
                </a:lnTo>
                <a:lnTo>
                  <a:pt x="360286" y="63157"/>
                </a:lnTo>
                <a:lnTo>
                  <a:pt x="361035" y="62471"/>
                </a:lnTo>
                <a:lnTo>
                  <a:pt x="361035" y="60413"/>
                </a:lnTo>
                <a:close/>
              </a:path>
              <a:path w="525779" h="185419">
                <a:moveTo>
                  <a:pt x="411543" y="55613"/>
                </a:moveTo>
                <a:lnTo>
                  <a:pt x="410781" y="53568"/>
                </a:lnTo>
                <a:lnTo>
                  <a:pt x="410781" y="52197"/>
                </a:lnTo>
                <a:lnTo>
                  <a:pt x="410032" y="50812"/>
                </a:lnTo>
                <a:lnTo>
                  <a:pt x="409282" y="48056"/>
                </a:lnTo>
                <a:lnTo>
                  <a:pt x="409282" y="42557"/>
                </a:lnTo>
                <a:lnTo>
                  <a:pt x="410032" y="39814"/>
                </a:lnTo>
                <a:lnTo>
                  <a:pt x="410032" y="37071"/>
                </a:lnTo>
                <a:lnTo>
                  <a:pt x="409282" y="35001"/>
                </a:lnTo>
                <a:lnTo>
                  <a:pt x="409282" y="32258"/>
                </a:lnTo>
                <a:lnTo>
                  <a:pt x="407771" y="29527"/>
                </a:lnTo>
                <a:lnTo>
                  <a:pt x="406273" y="27444"/>
                </a:lnTo>
                <a:lnTo>
                  <a:pt x="404761" y="26085"/>
                </a:lnTo>
                <a:lnTo>
                  <a:pt x="402501" y="24028"/>
                </a:lnTo>
                <a:lnTo>
                  <a:pt x="397979" y="22644"/>
                </a:lnTo>
                <a:lnTo>
                  <a:pt x="394970" y="21971"/>
                </a:lnTo>
                <a:lnTo>
                  <a:pt x="387413" y="21971"/>
                </a:lnTo>
                <a:lnTo>
                  <a:pt x="381393" y="23342"/>
                </a:lnTo>
                <a:lnTo>
                  <a:pt x="376872" y="26085"/>
                </a:lnTo>
                <a:lnTo>
                  <a:pt x="376872" y="24701"/>
                </a:lnTo>
                <a:lnTo>
                  <a:pt x="374992" y="21285"/>
                </a:lnTo>
                <a:lnTo>
                  <a:pt x="374611" y="20599"/>
                </a:lnTo>
                <a:lnTo>
                  <a:pt x="374611" y="21285"/>
                </a:lnTo>
                <a:lnTo>
                  <a:pt x="373849" y="19900"/>
                </a:lnTo>
                <a:lnTo>
                  <a:pt x="372338" y="19215"/>
                </a:lnTo>
                <a:lnTo>
                  <a:pt x="370090" y="19215"/>
                </a:lnTo>
                <a:lnTo>
                  <a:pt x="368579" y="19900"/>
                </a:lnTo>
                <a:lnTo>
                  <a:pt x="367830" y="21285"/>
                </a:lnTo>
                <a:lnTo>
                  <a:pt x="367068" y="21971"/>
                </a:lnTo>
                <a:lnTo>
                  <a:pt x="366318" y="23342"/>
                </a:lnTo>
                <a:lnTo>
                  <a:pt x="366318" y="24701"/>
                </a:lnTo>
                <a:lnTo>
                  <a:pt x="367068" y="26771"/>
                </a:lnTo>
                <a:lnTo>
                  <a:pt x="367830" y="28143"/>
                </a:lnTo>
                <a:lnTo>
                  <a:pt x="367830" y="29527"/>
                </a:lnTo>
                <a:lnTo>
                  <a:pt x="368579" y="30200"/>
                </a:lnTo>
                <a:lnTo>
                  <a:pt x="367068" y="32956"/>
                </a:lnTo>
                <a:lnTo>
                  <a:pt x="367068" y="35001"/>
                </a:lnTo>
                <a:lnTo>
                  <a:pt x="367830" y="36385"/>
                </a:lnTo>
                <a:lnTo>
                  <a:pt x="368579" y="36385"/>
                </a:lnTo>
                <a:lnTo>
                  <a:pt x="370090" y="37071"/>
                </a:lnTo>
                <a:lnTo>
                  <a:pt x="370090" y="39814"/>
                </a:lnTo>
                <a:lnTo>
                  <a:pt x="370840" y="43256"/>
                </a:lnTo>
                <a:lnTo>
                  <a:pt x="370840" y="48056"/>
                </a:lnTo>
                <a:lnTo>
                  <a:pt x="370090" y="53568"/>
                </a:lnTo>
                <a:lnTo>
                  <a:pt x="369404" y="59728"/>
                </a:lnTo>
                <a:lnTo>
                  <a:pt x="369328" y="61112"/>
                </a:lnTo>
                <a:lnTo>
                  <a:pt x="370090" y="62471"/>
                </a:lnTo>
                <a:lnTo>
                  <a:pt x="371589" y="62471"/>
                </a:lnTo>
                <a:lnTo>
                  <a:pt x="373100" y="63157"/>
                </a:lnTo>
                <a:lnTo>
                  <a:pt x="376123" y="63157"/>
                </a:lnTo>
                <a:lnTo>
                  <a:pt x="378383" y="62471"/>
                </a:lnTo>
                <a:lnTo>
                  <a:pt x="378383" y="59728"/>
                </a:lnTo>
                <a:lnTo>
                  <a:pt x="378993" y="56311"/>
                </a:lnTo>
                <a:lnTo>
                  <a:pt x="379031" y="42557"/>
                </a:lnTo>
                <a:lnTo>
                  <a:pt x="378383" y="37757"/>
                </a:lnTo>
                <a:lnTo>
                  <a:pt x="378383" y="34328"/>
                </a:lnTo>
                <a:lnTo>
                  <a:pt x="382143" y="31584"/>
                </a:lnTo>
                <a:lnTo>
                  <a:pt x="386676" y="29527"/>
                </a:lnTo>
                <a:lnTo>
                  <a:pt x="393458" y="29527"/>
                </a:lnTo>
                <a:lnTo>
                  <a:pt x="395706" y="30899"/>
                </a:lnTo>
                <a:lnTo>
                  <a:pt x="398716" y="33642"/>
                </a:lnTo>
                <a:lnTo>
                  <a:pt x="400240" y="35699"/>
                </a:lnTo>
                <a:lnTo>
                  <a:pt x="400240" y="39814"/>
                </a:lnTo>
                <a:lnTo>
                  <a:pt x="399478" y="43256"/>
                </a:lnTo>
                <a:lnTo>
                  <a:pt x="399478" y="56311"/>
                </a:lnTo>
                <a:lnTo>
                  <a:pt x="402501" y="61798"/>
                </a:lnTo>
                <a:lnTo>
                  <a:pt x="408533" y="61798"/>
                </a:lnTo>
                <a:lnTo>
                  <a:pt x="410032" y="61112"/>
                </a:lnTo>
                <a:lnTo>
                  <a:pt x="410781" y="60413"/>
                </a:lnTo>
                <a:lnTo>
                  <a:pt x="410781" y="59728"/>
                </a:lnTo>
                <a:lnTo>
                  <a:pt x="411543" y="57670"/>
                </a:lnTo>
                <a:lnTo>
                  <a:pt x="411543" y="55613"/>
                </a:lnTo>
                <a:close/>
              </a:path>
              <a:path w="525779" h="185419">
                <a:moveTo>
                  <a:pt x="468833" y="18529"/>
                </a:moveTo>
                <a:lnTo>
                  <a:pt x="468071" y="17145"/>
                </a:lnTo>
                <a:lnTo>
                  <a:pt x="468071" y="16471"/>
                </a:lnTo>
                <a:lnTo>
                  <a:pt x="466559" y="15100"/>
                </a:lnTo>
                <a:lnTo>
                  <a:pt x="462788" y="15100"/>
                </a:lnTo>
                <a:lnTo>
                  <a:pt x="461289" y="15786"/>
                </a:lnTo>
                <a:lnTo>
                  <a:pt x="460527" y="15786"/>
                </a:lnTo>
                <a:lnTo>
                  <a:pt x="459028" y="16471"/>
                </a:lnTo>
                <a:lnTo>
                  <a:pt x="458279" y="17843"/>
                </a:lnTo>
                <a:lnTo>
                  <a:pt x="458279" y="19900"/>
                </a:lnTo>
                <a:lnTo>
                  <a:pt x="457517" y="19215"/>
                </a:lnTo>
                <a:lnTo>
                  <a:pt x="457517" y="31584"/>
                </a:lnTo>
                <a:lnTo>
                  <a:pt x="457517" y="45999"/>
                </a:lnTo>
                <a:lnTo>
                  <a:pt x="456768" y="47371"/>
                </a:lnTo>
                <a:lnTo>
                  <a:pt x="452247" y="50114"/>
                </a:lnTo>
                <a:lnTo>
                  <a:pt x="450735" y="50812"/>
                </a:lnTo>
                <a:lnTo>
                  <a:pt x="447725" y="51498"/>
                </a:lnTo>
                <a:lnTo>
                  <a:pt x="442442" y="51498"/>
                </a:lnTo>
                <a:lnTo>
                  <a:pt x="439432" y="50114"/>
                </a:lnTo>
                <a:lnTo>
                  <a:pt x="438670" y="50114"/>
                </a:lnTo>
                <a:lnTo>
                  <a:pt x="437159" y="48755"/>
                </a:lnTo>
                <a:lnTo>
                  <a:pt x="435660" y="48056"/>
                </a:lnTo>
                <a:lnTo>
                  <a:pt x="434911" y="48056"/>
                </a:lnTo>
                <a:lnTo>
                  <a:pt x="433400" y="46685"/>
                </a:lnTo>
                <a:lnTo>
                  <a:pt x="431139" y="46685"/>
                </a:lnTo>
                <a:lnTo>
                  <a:pt x="429628" y="44627"/>
                </a:lnTo>
                <a:lnTo>
                  <a:pt x="429628" y="41884"/>
                </a:lnTo>
                <a:lnTo>
                  <a:pt x="428866" y="39814"/>
                </a:lnTo>
                <a:lnTo>
                  <a:pt x="428866" y="36385"/>
                </a:lnTo>
                <a:lnTo>
                  <a:pt x="429628" y="34328"/>
                </a:lnTo>
                <a:lnTo>
                  <a:pt x="429628" y="32956"/>
                </a:lnTo>
                <a:lnTo>
                  <a:pt x="431139" y="31584"/>
                </a:lnTo>
                <a:lnTo>
                  <a:pt x="432650" y="28841"/>
                </a:lnTo>
                <a:lnTo>
                  <a:pt x="434149" y="27444"/>
                </a:lnTo>
                <a:lnTo>
                  <a:pt x="434911" y="26085"/>
                </a:lnTo>
                <a:lnTo>
                  <a:pt x="437921" y="23342"/>
                </a:lnTo>
                <a:lnTo>
                  <a:pt x="438670" y="23342"/>
                </a:lnTo>
                <a:lnTo>
                  <a:pt x="440182" y="21971"/>
                </a:lnTo>
                <a:lnTo>
                  <a:pt x="443204" y="21971"/>
                </a:lnTo>
                <a:lnTo>
                  <a:pt x="446963" y="23342"/>
                </a:lnTo>
                <a:lnTo>
                  <a:pt x="449986" y="24701"/>
                </a:lnTo>
                <a:lnTo>
                  <a:pt x="449986" y="25400"/>
                </a:lnTo>
                <a:lnTo>
                  <a:pt x="450735" y="26085"/>
                </a:lnTo>
                <a:lnTo>
                  <a:pt x="451497" y="27444"/>
                </a:lnTo>
                <a:lnTo>
                  <a:pt x="451497" y="28841"/>
                </a:lnTo>
                <a:lnTo>
                  <a:pt x="452996" y="30200"/>
                </a:lnTo>
                <a:lnTo>
                  <a:pt x="452996" y="30899"/>
                </a:lnTo>
                <a:lnTo>
                  <a:pt x="454507" y="31584"/>
                </a:lnTo>
                <a:lnTo>
                  <a:pt x="457517" y="31584"/>
                </a:lnTo>
                <a:lnTo>
                  <a:pt x="457517" y="19215"/>
                </a:lnTo>
                <a:lnTo>
                  <a:pt x="455256" y="17145"/>
                </a:lnTo>
                <a:lnTo>
                  <a:pt x="452996" y="15786"/>
                </a:lnTo>
                <a:lnTo>
                  <a:pt x="450735" y="15786"/>
                </a:lnTo>
                <a:lnTo>
                  <a:pt x="449224" y="16471"/>
                </a:lnTo>
                <a:lnTo>
                  <a:pt x="449224" y="17145"/>
                </a:lnTo>
                <a:lnTo>
                  <a:pt x="446963" y="15786"/>
                </a:lnTo>
                <a:lnTo>
                  <a:pt x="443953" y="15100"/>
                </a:lnTo>
                <a:lnTo>
                  <a:pt x="436422" y="15100"/>
                </a:lnTo>
                <a:lnTo>
                  <a:pt x="433400" y="16471"/>
                </a:lnTo>
                <a:lnTo>
                  <a:pt x="431888" y="19215"/>
                </a:lnTo>
                <a:lnTo>
                  <a:pt x="431888" y="19900"/>
                </a:lnTo>
                <a:lnTo>
                  <a:pt x="427367" y="24028"/>
                </a:lnTo>
                <a:lnTo>
                  <a:pt x="425869" y="26085"/>
                </a:lnTo>
                <a:lnTo>
                  <a:pt x="423595" y="28841"/>
                </a:lnTo>
                <a:lnTo>
                  <a:pt x="422084" y="30200"/>
                </a:lnTo>
                <a:lnTo>
                  <a:pt x="421347" y="31584"/>
                </a:lnTo>
                <a:lnTo>
                  <a:pt x="420585" y="33642"/>
                </a:lnTo>
                <a:lnTo>
                  <a:pt x="420585" y="41198"/>
                </a:lnTo>
                <a:lnTo>
                  <a:pt x="421347" y="44627"/>
                </a:lnTo>
                <a:lnTo>
                  <a:pt x="422846" y="47371"/>
                </a:lnTo>
                <a:lnTo>
                  <a:pt x="423595" y="50114"/>
                </a:lnTo>
                <a:lnTo>
                  <a:pt x="425869" y="52197"/>
                </a:lnTo>
                <a:lnTo>
                  <a:pt x="427367" y="52870"/>
                </a:lnTo>
                <a:lnTo>
                  <a:pt x="429628" y="53568"/>
                </a:lnTo>
                <a:lnTo>
                  <a:pt x="432650" y="54927"/>
                </a:lnTo>
                <a:lnTo>
                  <a:pt x="434911" y="56311"/>
                </a:lnTo>
                <a:lnTo>
                  <a:pt x="439432" y="58356"/>
                </a:lnTo>
                <a:lnTo>
                  <a:pt x="440944" y="58356"/>
                </a:lnTo>
                <a:lnTo>
                  <a:pt x="443204" y="59055"/>
                </a:lnTo>
                <a:lnTo>
                  <a:pt x="446963" y="59055"/>
                </a:lnTo>
                <a:lnTo>
                  <a:pt x="449986" y="58356"/>
                </a:lnTo>
                <a:lnTo>
                  <a:pt x="452247" y="57670"/>
                </a:lnTo>
                <a:lnTo>
                  <a:pt x="453758" y="57670"/>
                </a:lnTo>
                <a:lnTo>
                  <a:pt x="456018" y="56311"/>
                </a:lnTo>
                <a:lnTo>
                  <a:pt x="457517" y="55613"/>
                </a:lnTo>
                <a:lnTo>
                  <a:pt x="457517" y="61112"/>
                </a:lnTo>
                <a:lnTo>
                  <a:pt x="456018" y="65227"/>
                </a:lnTo>
                <a:lnTo>
                  <a:pt x="453758" y="67284"/>
                </a:lnTo>
                <a:lnTo>
                  <a:pt x="452247" y="69354"/>
                </a:lnTo>
                <a:lnTo>
                  <a:pt x="448475" y="70713"/>
                </a:lnTo>
                <a:lnTo>
                  <a:pt x="440182" y="70713"/>
                </a:lnTo>
                <a:lnTo>
                  <a:pt x="437159" y="69354"/>
                </a:lnTo>
                <a:lnTo>
                  <a:pt x="436422" y="69354"/>
                </a:lnTo>
                <a:lnTo>
                  <a:pt x="434149" y="67970"/>
                </a:lnTo>
                <a:lnTo>
                  <a:pt x="432650" y="66611"/>
                </a:lnTo>
                <a:lnTo>
                  <a:pt x="429628" y="65227"/>
                </a:lnTo>
                <a:lnTo>
                  <a:pt x="428129" y="65227"/>
                </a:lnTo>
                <a:lnTo>
                  <a:pt x="426618" y="65913"/>
                </a:lnTo>
                <a:lnTo>
                  <a:pt x="425869" y="66611"/>
                </a:lnTo>
                <a:lnTo>
                  <a:pt x="425119" y="66611"/>
                </a:lnTo>
                <a:lnTo>
                  <a:pt x="424357" y="67970"/>
                </a:lnTo>
                <a:lnTo>
                  <a:pt x="424357" y="68656"/>
                </a:lnTo>
                <a:lnTo>
                  <a:pt x="437921" y="76911"/>
                </a:lnTo>
                <a:lnTo>
                  <a:pt x="440182" y="76911"/>
                </a:lnTo>
                <a:lnTo>
                  <a:pt x="443204" y="77597"/>
                </a:lnTo>
                <a:lnTo>
                  <a:pt x="449986" y="77597"/>
                </a:lnTo>
                <a:lnTo>
                  <a:pt x="455256" y="76212"/>
                </a:lnTo>
                <a:lnTo>
                  <a:pt x="458279" y="74155"/>
                </a:lnTo>
                <a:lnTo>
                  <a:pt x="460527" y="72771"/>
                </a:lnTo>
                <a:lnTo>
                  <a:pt x="462788" y="70713"/>
                </a:lnTo>
                <a:lnTo>
                  <a:pt x="464299" y="66611"/>
                </a:lnTo>
                <a:lnTo>
                  <a:pt x="465810" y="63855"/>
                </a:lnTo>
                <a:lnTo>
                  <a:pt x="465810" y="59728"/>
                </a:lnTo>
                <a:lnTo>
                  <a:pt x="466559" y="56311"/>
                </a:lnTo>
                <a:lnTo>
                  <a:pt x="466559" y="55613"/>
                </a:lnTo>
                <a:lnTo>
                  <a:pt x="466559" y="51498"/>
                </a:lnTo>
                <a:lnTo>
                  <a:pt x="466559" y="50114"/>
                </a:lnTo>
                <a:lnTo>
                  <a:pt x="467309" y="46685"/>
                </a:lnTo>
                <a:lnTo>
                  <a:pt x="467309" y="45313"/>
                </a:lnTo>
                <a:lnTo>
                  <a:pt x="468833" y="38455"/>
                </a:lnTo>
                <a:lnTo>
                  <a:pt x="468833" y="34328"/>
                </a:lnTo>
                <a:lnTo>
                  <a:pt x="468071" y="32956"/>
                </a:lnTo>
                <a:lnTo>
                  <a:pt x="468071" y="32258"/>
                </a:lnTo>
                <a:lnTo>
                  <a:pt x="467309" y="30899"/>
                </a:lnTo>
                <a:lnTo>
                  <a:pt x="467309" y="28841"/>
                </a:lnTo>
                <a:lnTo>
                  <a:pt x="466559" y="27444"/>
                </a:lnTo>
                <a:lnTo>
                  <a:pt x="466559" y="25400"/>
                </a:lnTo>
                <a:lnTo>
                  <a:pt x="468071" y="24028"/>
                </a:lnTo>
                <a:lnTo>
                  <a:pt x="468071" y="21971"/>
                </a:lnTo>
                <a:lnTo>
                  <a:pt x="468071" y="21285"/>
                </a:lnTo>
                <a:lnTo>
                  <a:pt x="468833" y="19900"/>
                </a:lnTo>
                <a:lnTo>
                  <a:pt x="468833" y="18529"/>
                </a:lnTo>
                <a:close/>
              </a:path>
              <a:path w="525779" h="185419">
                <a:moveTo>
                  <a:pt x="521589" y="36385"/>
                </a:moveTo>
                <a:lnTo>
                  <a:pt x="520827" y="34328"/>
                </a:lnTo>
                <a:lnTo>
                  <a:pt x="519328" y="32956"/>
                </a:lnTo>
                <a:lnTo>
                  <a:pt x="519328" y="32258"/>
                </a:lnTo>
                <a:lnTo>
                  <a:pt x="515569" y="28841"/>
                </a:lnTo>
                <a:lnTo>
                  <a:pt x="512546" y="26085"/>
                </a:lnTo>
                <a:lnTo>
                  <a:pt x="512546" y="36385"/>
                </a:lnTo>
                <a:lnTo>
                  <a:pt x="512546" y="37071"/>
                </a:lnTo>
                <a:lnTo>
                  <a:pt x="511784" y="37757"/>
                </a:lnTo>
                <a:lnTo>
                  <a:pt x="510286" y="37757"/>
                </a:lnTo>
                <a:lnTo>
                  <a:pt x="508025" y="38455"/>
                </a:lnTo>
                <a:lnTo>
                  <a:pt x="505002" y="39141"/>
                </a:lnTo>
                <a:lnTo>
                  <a:pt x="502742" y="39141"/>
                </a:lnTo>
                <a:lnTo>
                  <a:pt x="500481" y="40500"/>
                </a:lnTo>
                <a:lnTo>
                  <a:pt x="498983" y="40500"/>
                </a:lnTo>
                <a:lnTo>
                  <a:pt x="494461" y="41884"/>
                </a:lnTo>
                <a:lnTo>
                  <a:pt x="489178" y="43954"/>
                </a:lnTo>
                <a:lnTo>
                  <a:pt x="483146" y="45999"/>
                </a:lnTo>
                <a:lnTo>
                  <a:pt x="483146" y="42557"/>
                </a:lnTo>
                <a:lnTo>
                  <a:pt x="483895" y="39814"/>
                </a:lnTo>
                <a:lnTo>
                  <a:pt x="484657" y="38455"/>
                </a:lnTo>
                <a:lnTo>
                  <a:pt x="484657" y="37071"/>
                </a:lnTo>
                <a:lnTo>
                  <a:pt x="496709" y="28841"/>
                </a:lnTo>
                <a:lnTo>
                  <a:pt x="501243" y="28841"/>
                </a:lnTo>
                <a:lnTo>
                  <a:pt x="504253" y="29527"/>
                </a:lnTo>
                <a:lnTo>
                  <a:pt x="507263" y="32258"/>
                </a:lnTo>
                <a:lnTo>
                  <a:pt x="509536" y="33642"/>
                </a:lnTo>
                <a:lnTo>
                  <a:pt x="512546" y="36385"/>
                </a:lnTo>
                <a:lnTo>
                  <a:pt x="512546" y="26085"/>
                </a:lnTo>
                <a:lnTo>
                  <a:pt x="509536" y="24701"/>
                </a:lnTo>
                <a:lnTo>
                  <a:pt x="507263" y="23342"/>
                </a:lnTo>
                <a:lnTo>
                  <a:pt x="505752" y="22644"/>
                </a:lnTo>
                <a:lnTo>
                  <a:pt x="504253" y="22644"/>
                </a:lnTo>
                <a:lnTo>
                  <a:pt x="501992" y="21971"/>
                </a:lnTo>
                <a:lnTo>
                  <a:pt x="492188" y="21971"/>
                </a:lnTo>
                <a:lnTo>
                  <a:pt x="489178" y="22644"/>
                </a:lnTo>
                <a:lnTo>
                  <a:pt x="475602" y="45999"/>
                </a:lnTo>
                <a:lnTo>
                  <a:pt x="476364" y="48056"/>
                </a:lnTo>
                <a:lnTo>
                  <a:pt x="476364" y="49441"/>
                </a:lnTo>
                <a:lnTo>
                  <a:pt x="474853" y="50114"/>
                </a:lnTo>
                <a:lnTo>
                  <a:pt x="474853" y="52197"/>
                </a:lnTo>
                <a:lnTo>
                  <a:pt x="475602" y="53568"/>
                </a:lnTo>
                <a:lnTo>
                  <a:pt x="477113" y="54927"/>
                </a:lnTo>
                <a:lnTo>
                  <a:pt x="479386" y="54927"/>
                </a:lnTo>
                <a:lnTo>
                  <a:pt x="488416" y="54927"/>
                </a:lnTo>
                <a:lnTo>
                  <a:pt x="487667" y="54241"/>
                </a:lnTo>
                <a:lnTo>
                  <a:pt x="486156" y="52197"/>
                </a:lnTo>
                <a:lnTo>
                  <a:pt x="489178" y="50812"/>
                </a:lnTo>
                <a:lnTo>
                  <a:pt x="492188" y="48755"/>
                </a:lnTo>
                <a:lnTo>
                  <a:pt x="495198" y="48056"/>
                </a:lnTo>
                <a:lnTo>
                  <a:pt x="497471" y="47371"/>
                </a:lnTo>
                <a:lnTo>
                  <a:pt x="500481" y="45999"/>
                </a:lnTo>
                <a:lnTo>
                  <a:pt x="504253" y="45999"/>
                </a:lnTo>
                <a:lnTo>
                  <a:pt x="507263" y="44627"/>
                </a:lnTo>
                <a:lnTo>
                  <a:pt x="512546" y="44627"/>
                </a:lnTo>
                <a:lnTo>
                  <a:pt x="514807" y="43954"/>
                </a:lnTo>
                <a:lnTo>
                  <a:pt x="517055" y="43954"/>
                </a:lnTo>
                <a:lnTo>
                  <a:pt x="519328" y="42557"/>
                </a:lnTo>
                <a:lnTo>
                  <a:pt x="520065" y="41198"/>
                </a:lnTo>
                <a:lnTo>
                  <a:pt x="520827" y="40500"/>
                </a:lnTo>
                <a:lnTo>
                  <a:pt x="521589" y="39141"/>
                </a:lnTo>
                <a:lnTo>
                  <a:pt x="521589" y="36385"/>
                </a:lnTo>
                <a:close/>
              </a:path>
              <a:path w="525779" h="185419">
                <a:moveTo>
                  <a:pt x="525348" y="63157"/>
                </a:moveTo>
                <a:lnTo>
                  <a:pt x="524598" y="61798"/>
                </a:lnTo>
                <a:lnTo>
                  <a:pt x="523849" y="61112"/>
                </a:lnTo>
                <a:lnTo>
                  <a:pt x="523849" y="60413"/>
                </a:lnTo>
                <a:lnTo>
                  <a:pt x="522338" y="59728"/>
                </a:lnTo>
                <a:lnTo>
                  <a:pt x="521589" y="59728"/>
                </a:lnTo>
                <a:lnTo>
                  <a:pt x="517055" y="60413"/>
                </a:lnTo>
                <a:lnTo>
                  <a:pt x="511784" y="61112"/>
                </a:lnTo>
                <a:lnTo>
                  <a:pt x="505752" y="61112"/>
                </a:lnTo>
                <a:lnTo>
                  <a:pt x="502742" y="60413"/>
                </a:lnTo>
                <a:lnTo>
                  <a:pt x="496709" y="60413"/>
                </a:lnTo>
                <a:lnTo>
                  <a:pt x="493699" y="59055"/>
                </a:lnTo>
                <a:lnTo>
                  <a:pt x="491439" y="57670"/>
                </a:lnTo>
                <a:lnTo>
                  <a:pt x="489165" y="55613"/>
                </a:lnTo>
                <a:lnTo>
                  <a:pt x="479806" y="55613"/>
                </a:lnTo>
                <a:lnTo>
                  <a:pt x="482396" y="59728"/>
                </a:lnTo>
                <a:lnTo>
                  <a:pt x="487667" y="63855"/>
                </a:lnTo>
                <a:lnTo>
                  <a:pt x="492937" y="65227"/>
                </a:lnTo>
                <a:lnTo>
                  <a:pt x="497471" y="66611"/>
                </a:lnTo>
                <a:lnTo>
                  <a:pt x="503491" y="67970"/>
                </a:lnTo>
                <a:lnTo>
                  <a:pt x="513295" y="67970"/>
                </a:lnTo>
                <a:lnTo>
                  <a:pt x="518566" y="67284"/>
                </a:lnTo>
                <a:lnTo>
                  <a:pt x="523100" y="66611"/>
                </a:lnTo>
                <a:lnTo>
                  <a:pt x="524598" y="66611"/>
                </a:lnTo>
                <a:lnTo>
                  <a:pt x="525348" y="65227"/>
                </a:lnTo>
                <a:lnTo>
                  <a:pt x="525348" y="6315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4" name="object 144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8011703" y="2242118"/>
            <a:ext cx="785384" cy="1481923"/>
          </a:xfrm>
          <a:prstGeom prst="rect">
            <a:avLst/>
          </a:prstGeom>
        </p:spPr>
      </p:pic>
      <p:sp>
        <p:nvSpPr>
          <p:cNvPr id="145" name="object 145"/>
          <p:cNvSpPr/>
          <p:nvPr/>
        </p:nvSpPr>
        <p:spPr>
          <a:xfrm>
            <a:off x="10626406" y="1904260"/>
            <a:ext cx="450850" cy="66675"/>
          </a:xfrm>
          <a:custGeom>
            <a:avLst/>
            <a:gdLst/>
            <a:ahLst/>
            <a:cxnLst/>
            <a:rect l="l" t="t" r="r" b="b"/>
            <a:pathLst>
              <a:path w="450850" h="66675">
                <a:moveTo>
                  <a:pt x="443194" y="27467"/>
                </a:moveTo>
                <a:lnTo>
                  <a:pt x="431121" y="27467"/>
                </a:lnTo>
                <a:lnTo>
                  <a:pt x="432621" y="25401"/>
                </a:lnTo>
                <a:lnTo>
                  <a:pt x="435657" y="22656"/>
                </a:lnTo>
                <a:lnTo>
                  <a:pt x="437902" y="21278"/>
                </a:lnTo>
                <a:lnTo>
                  <a:pt x="440914" y="19911"/>
                </a:lnTo>
                <a:lnTo>
                  <a:pt x="444695" y="17856"/>
                </a:lnTo>
                <a:lnTo>
                  <a:pt x="447719" y="17167"/>
                </a:lnTo>
                <a:lnTo>
                  <a:pt x="449219" y="17856"/>
                </a:lnTo>
                <a:lnTo>
                  <a:pt x="449219" y="18545"/>
                </a:lnTo>
                <a:lnTo>
                  <a:pt x="449963" y="19223"/>
                </a:lnTo>
                <a:lnTo>
                  <a:pt x="450731" y="20600"/>
                </a:lnTo>
                <a:lnTo>
                  <a:pt x="450731" y="23356"/>
                </a:lnTo>
                <a:lnTo>
                  <a:pt x="449963" y="24723"/>
                </a:lnTo>
                <a:lnTo>
                  <a:pt x="447719" y="24723"/>
                </a:lnTo>
                <a:lnTo>
                  <a:pt x="444695" y="26089"/>
                </a:lnTo>
                <a:lnTo>
                  <a:pt x="443194" y="27467"/>
                </a:lnTo>
                <a:close/>
              </a:path>
              <a:path w="450850" h="66675">
                <a:moveTo>
                  <a:pt x="429621" y="21967"/>
                </a:moveTo>
                <a:lnTo>
                  <a:pt x="424340" y="21967"/>
                </a:lnTo>
                <a:lnTo>
                  <a:pt x="425096" y="21278"/>
                </a:lnTo>
                <a:lnTo>
                  <a:pt x="426596" y="20600"/>
                </a:lnTo>
                <a:lnTo>
                  <a:pt x="428864" y="20600"/>
                </a:lnTo>
                <a:lnTo>
                  <a:pt x="429621" y="21278"/>
                </a:lnTo>
                <a:lnTo>
                  <a:pt x="429621" y="21967"/>
                </a:lnTo>
                <a:close/>
              </a:path>
              <a:path w="450850" h="66675">
                <a:moveTo>
                  <a:pt x="428864" y="61802"/>
                </a:moveTo>
                <a:lnTo>
                  <a:pt x="425096" y="61802"/>
                </a:lnTo>
                <a:lnTo>
                  <a:pt x="422828" y="61113"/>
                </a:lnTo>
                <a:lnTo>
                  <a:pt x="422828" y="40523"/>
                </a:lnTo>
                <a:lnTo>
                  <a:pt x="423596" y="37768"/>
                </a:lnTo>
                <a:lnTo>
                  <a:pt x="424340" y="36401"/>
                </a:lnTo>
                <a:lnTo>
                  <a:pt x="424231" y="32268"/>
                </a:lnTo>
                <a:lnTo>
                  <a:pt x="422828" y="23356"/>
                </a:lnTo>
                <a:lnTo>
                  <a:pt x="423596" y="21967"/>
                </a:lnTo>
                <a:lnTo>
                  <a:pt x="429621" y="21967"/>
                </a:lnTo>
                <a:lnTo>
                  <a:pt x="430365" y="21278"/>
                </a:lnTo>
                <a:lnTo>
                  <a:pt x="430365" y="23356"/>
                </a:lnTo>
                <a:lnTo>
                  <a:pt x="431121" y="24723"/>
                </a:lnTo>
                <a:lnTo>
                  <a:pt x="431121" y="27467"/>
                </a:lnTo>
                <a:lnTo>
                  <a:pt x="443194" y="27467"/>
                </a:lnTo>
                <a:lnTo>
                  <a:pt x="440914" y="28845"/>
                </a:lnTo>
                <a:lnTo>
                  <a:pt x="437902" y="30901"/>
                </a:lnTo>
                <a:lnTo>
                  <a:pt x="436401" y="32268"/>
                </a:lnTo>
                <a:lnTo>
                  <a:pt x="434889" y="34323"/>
                </a:lnTo>
                <a:lnTo>
                  <a:pt x="432621" y="37079"/>
                </a:lnTo>
                <a:lnTo>
                  <a:pt x="432621" y="41212"/>
                </a:lnTo>
                <a:lnTo>
                  <a:pt x="431877" y="44635"/>
                </a:lnTo>
                <a:lnTo>
                  <a:pt x="431877" y="48068"/>
                </a:lnTo>
                <a:lnTo>
                  <a:pt x="431121" y="49446"/>
                </a:lnTo>
                <a:lnTo>
                  <a:pt x="431121" y="51501"/>
                </a:lnTo>
                <a:lnTo>
                  <a:pt x="430365" y="53557"/>
                </a:lnTo>
                <a:lnTo>
                  <a:pt x="430365" y="61113"/>
                </a:lnTo>
                <a:lnTo>
                  <a:pt x="428864" y="61802"/>
                </a:lnTo>
                <a:close/>
              </a:path>
              <a:path w="450850" h="66675">
                <a:moveTo>
                  <a:pt x="412278" y="59057"/>
                </a:moveTo>
                <a:lnTo>
                  <a:pt x="406998" y="59057"/>
                </a:lnTo>
                <a:lnTo>
                  <a:pt x="404753" y="55624"/>
                </a:lnTo>
                <a:lnTo>
                  <a:pt x="404753" y="49446"/>
                </a:lnTo>
                <a:lnTo>
                  <a:pt x="405497" y="46012"/>
                </a:lnTo>
                <a:lnTo>
                  <a:pt x="405497" y="43257"/>
                </a:lnTo>
                <a:lnTo>
                  <a:pt x="406253" y="39823"/>
                </a:lnTo>
                <a:lnTo>
                  <a:pt x="406998" y="37079"/>
                </a:lnTo>
                <a:lnTo>
                  <a:pt x="406998" y="35012"/>
                </a:lnTo>
                <a:lnTo>
                  <a:pt x="407754" y="32956"/>
                </a:lnTo>
                <a:lnTo>
                  <a:pt x="407754" y="24723"/>
                </a:lnTo>
                <a:lnTo>
                  <a:pt x="408510" y="22656"/>
                </a:lnTo>
                <a:lnTo>
                  <a:pt x="408510" y="21967"/>
                </a:lnTo>
                <a:lnTo>
                  <a:pt x="409266" y="21278"/>
                </a:lnTo>
                <a:lnTo>
                  <a:pt x="410778" y="20600"/>
                </a:lnTo>
                <a:lnTo>
                  <a:pt x="413790" y="20600"/>
                </a:lnTo>
                <a:lnTo>
                  <a:pt x="416047" y="21278"/>
                </a:lnTo>
                <a:lnTo>
                  <a:pt x="416803" y="22656"/>
                </a:lnTo>
                <a:lnTo>
                  <a:pt x="417052" y="22656"/>
                </a:lnTo>
                <a:lnTo>
                  <a:pt x="417547" y="24023"/>
                </a:lnTo>
                <a:lnTo>
                  <a:pt x="418303" y="26778"/>
                </a:lnTo>
                <a:lnTo>
                  <a:pt x="418303" y="34323"/>
                </a:lnTo>
                <a:lnTo>
                  <a:pt x="416803" y="37079"/>
                </a:lnTo>
                <a:lnTo>
                  <a:pt x="416803" y="39134"/>
                </a:lnTo>
                <a:lnTo>
                  <a:pt x="415291" y="43257"/>
                </a:lnTo>
                <a:lnTo>
                  <a:pt x="415291" y="46012"/>
                </a:lnTo>
                <a:lnTo>
                  <a:pt x="414547" y="48068"/>
                </a:lnTo>
                <a:lnTo>
                  <a:pt x="414547" y="49446"/>
                </a:lnTo>
                <a:lnTo>
                  <a:pt x="415291" y="50824"/>
                </a:lnTo>
                <a:lnTo>
                  <a:pt x="415291" y="53557"/>
                </a:lnTo>
                <a:lnTo>
                  <a:pt x="416047" y="54935"/>
                </a:lnTo>
                <a:lnTo>
                  <a:pt x="416047" y="56302"/>
                </a:lnTo>
                <a:lnTo>
                  <a:pt x="415291" y="57669"/>
                </a:lnTo>
                <a:lnTo>
                  <a:pt x="414547" y="57669"/>
                </a:lnTo>
                <a:lnTo>
                  <a:pt x="413790" y="58368"/>
                </a:lnTo>
                <a:lnTo>
                  <a:pt x="412278" y="59057"/>
                </a:lnTo>
                <a:close/>
              </a:path>
              <a:path w="450850" h="66675">
                <a:moveTo>
                  <a:pt x="417052" y="22656"/>
                </a:moveTo>
                <a:lnTo>
                  <a:pt x="416803" y="22656"/>
                </a:lnTo>
                <a:lnTo>
                  <a:pt x="416803" y="21967"/>
                </a:lnTo>
                <a:lnTo>
                  <a:pt x="417052" y="22656"/>
                </a:lnTo>
                <a:close/>
              </a:path>
              <a:path w="450850" h="66675">
                <a:moveTo>
                  <a:pt x="415291" y="14411"/>
                </a:moveTo>
                <a:lnTo>
                  <a:pt x="413790" y="14411"/>
                </a:lnTo>
                <a:lnTo>
                  <a:pt x="412278" y="13733"/>
                </a:lnTo>
                <a:lnTo>
                  <a:pt x="409266" y="10989"/>
                </a:lnTo>
                <a:lnTo>
                  <a:pt x="409266" y="9611"/>
                </a:lnTo>
                <a:lnTo>
                  <a:pt x="408510" y="8244"/>
                </a:lnTo>
                <a:lnTo>
                  <a:pt x="408510" y="7555"/>
                </a:lnTo>
                <a:lnTo>
                  <a:pt x="409266" y="6178"/>
                </a:lnTo>
                <a:lnTo>
                  <a:pt x="410022" y="6178"/>
                </a:lnTo>
                <a:lnTo>
                  <a:pt x="412278" y="4111"/>
                </a:lnTo>
                <a:lnTo>
                  <a:pt x="413046" y="4111"/>
                </a:lnTo>
                <a:lnTo>
                  <a:pt x="413790" y="3433"/>
                </a:lnTo>
                <a:lnTo>
                  <a:pt x="415291" y="2744"/>
                </a:lnTo>
                <a:lnTo>
                  <a:pt x="416803" y="2744"/>
                </a:lnTo>
                <a:lnTo>
                  <a:pt x="417547" y="3433"/>
                </a:lnTo>
                <a:lnTo>
                  <a:pt x="418556" y="3433"/>
                </a:lnTo>
                <a:lnTo>
                  <a:pt x="419059" y="4800"/>
                </a:lnTo>
                <a:lnTo>
                  <a:pt x="419059" y="8911"/>
                </a:lnTo>
                <a:lnTo>
                  <a:pt x="418303" y="10989"/>
                </a:lnTo>
                <a:lnTo>
                  <a:pt x="418303" y="11667"/>
                </a:lnTo>
                <a:lnTo>
                  <a:pt x="417547" y="13044"/>
                </a:lnTo>
                <a:lnTo>
                  <a:pt x="415291" y="14411"/>
                </a:lnTo>
                <a:close/>
              </a:path>
              <a:path w="450850" h="66675">
                <a:moveTo>
                  <a:pt x="418556" y="3433"/>
                </a:moveTo>
                <a:lnTo>
                  <a:pt x="417547" y="3433"/>
                </a:lnTo>
                <a:lnTo>
                  <a:pt x="417547" y="2744"/>
                </a:lnTo>
                <a:lnTo>
                  <a:pt x="418303" y="2744"/>
                </a:lnTo>
                <a:lnTo>
                  <a:pt x="418556" y="3433"/>
                </a:lnTo>
                <a:close/>
              </a:path>
              <a:path w="450850" h="66675">
                <a:moveTo>
                  <a:pt x="373093" y="35712"/>
                </a:moveTo>
                <a:lnTo>
                  <a:pt x="348970" y="35712"/>
                </a:lnTo>
                <a:lnTo>
                  <a:pt x="349726" y="33645"/>
                </a:lnTo>
                <a:lnTo>
                  <a:pt x="351982" y="29523"/>
                </a:lnTo>
                <a:lnTo>
                  <a:pt x="353494" y="27467"/>
                </a:lnTo>
                <a:lnTo>
                  <a:pt x="355763" y="24023"/>
                </a:lnTo>
                <a:lnTo>
                  <a:pt x="357263" y="20600"/>
                </a:lnTo>
                <a:lnTo>
                  <a:pt x="358763" y="16478"/>
                </a:lnTo>
                <a:lnTo>
                  <a:pt x="361019" y="13733"/>
                </a:lnTo>
                <a:lnTo>
                  <a:pt x="362532" y="10989"/>
                </a:lnTo>
                <a:lnTo>
                  <a:pt x="364044" y="9611"/>
                </a:lnTo>
                <a:lnTo>
                  <a:pt x="364044" y="8911"/>
                </a:lnTo>
                <a:lnTo>
                  <a:pt x="364788" y="8911"/>
                </a:lnTo>
                <a:lnTo>
                  <a:pt x="364788" y="8244"/>
                </a:lnTo>
                <a:lnTo>
                  <a:pt x="366300" y="7555"/>
                </a:lnTo>
                <a:lnTo>
                  <a:pt x="368556" y="7555"/>
                </a:lnTo>
                <a:lnTo>
                  <a:pt x="371569" y="8911"/>
                </a:lnTo>
                <a:lnTo>
                  <a:pt x="373093" y="10989"/>
                </a:lnTo>
                <a:lnTo>
                  <a:pt x="374605" y="13733"/>
                </a:lnTo>
                <a:lnTo>
                  <a:pt x="375499" y="15100"/>
                </a:lnTo>
                <a:lnTo>
                  <a:pt x="367056" y="15100"/>
                </a:lnTo>
                <a:lnTo>
                  <a:pt x="357263" y="35012"/>
                </a:lnTo>
                <a:lnTo>
                  <a:pt x="367800" y="35012"/>
                </a:lnTo>
                <a:lnTo>
                  <a:pt x="373093" y="35712"/>
                </a:lnTo>
                <a:close/>
              </a:path>
              <a:path w="450850" h="66675">
                <a:moveTo>
                  <a:pt x="385155" y="35712"/>
                </a:moveTo>
                <a:lnTo>
                  <a:pt x="376850" y="35712"/>
                </a:lnTo>
                <a:lnTo>
                  <a:pt x="376850" y="35012"/>
                </a:lnTo>
                <a:lnTo>
                  <a:pt x="374605" y="30901"/>
                </a:lnTo>
                <a:lnTo>
                  <a:pt x="373849" y="28156"/>
                </a:lnTo>
                <a:lnTo>
                  <a:pt x="372325" y="25401"/>
                </a:lnTo>
                <a:lnTo>
                  <a:pt x="370825" y="21967"/>
                </a:lnTo>
                <a:lnTo>
                  <a:pt x="370069" y="19223"/>
                </a:lnTo>
                <a:lnTo>
                  <a:pt x="368556" y="16478"/>
                </a:lnTo>
                <a:lnTo>
                  <a:pt x="367056" y="15100"/>
                </a:lnTo>
                <a:lnTo>
                  <a:pt x="375499" y="15100"/>
                </a:lnTo>
                <a:lnTo>
                  <a:pt x="376850" y="17167"/>
                </a:lnTo>
                <a:lnTo>
                  <a:pt x="379862" y="22656"/>
                </a:lnTo>
                <a:lnTo>
                  <a:pt x="381374" y="26778"/>
                </a:lnTo>
                <a:lnTo>
                  <a:pt x="382142" y="29523"/>
                </a:lnTo>
                <a:lnTo>
                  <a:pt x="383642" y="32956"/>
                </a:lnTo>
                <a:lnTo>
                  <a:pt x="385155" y="35712"/>
                </a:lnTo>
                <a:close/>
              </a:path>
              <a:path w="450850" h="66675">
                <a:moveTo>
                  <a:pt x="343701" y="57669"/>
                </a:moveTo>
                <a:lnTo>
                  <a:pt x="342189" y="57669"/>
                </a:lnTo>
                <a:lnTo>
                  <a:pt x="340689" y="56991"/>
                </a:lnTo>
                <a:lnTo>
                  <a:pt x="339921" y="56302"/>
                </a:lnTo>
                <a:lnTo>
                  <a:pt x="339165" y="54935"/>
                </a:lnTo>
                <a:lnTo>
                  <a:pt x="339165" y="52868"/>
                </a:lnTo>
                <a:lnTo>
                  <a:pt x="339921" y="51501"/>
                </a:lnTo>
                <a:lnTo>
                  <a:pt x="339921" y="50824"/>
                </a:lnTo>
                <a:lnTo>
                  <a:pt x="340689" y="49446"/>
                </a:lnTo>
                <a:lnTo>
                  <a:pt x="342189" y="47379"/>
                </a:lnTo>
                <a:lnTo>
                  <a:pt x="343701" y="44635"/>
                </a:lnTo>
                <a:lnTo>
                  <a:pt x="345201" y="42579"/>
                </a:lnTo>
                <a:lnTo>
                  <a:pt x="342189" y="42579"/>
                </a:lnTo>
                <a:lnTo>
                  <a:pt x="340689" y="41890"/>
                </a:lnTo>
                <a:lnTo>
                  <a:pt x="339165" y="40523"/>
                </a:lnTo>
                <a:lnTo>
                  <a:pt x="339165" y="39134"/>
                </a:lnTo>
                <a:lnTo>
                  <a:pt x="340689" y="37768"/>
                </a:lnTo>
                <a:lnTo>
                  <a:pt x="340689" y="37079"/>
                </a:lnTo>
                <a:lnTo>
                  <a:pt x="342189" y="36401"/>
                </a:lnTo>
                <a:lnTo>
                  <a:pt x="343701" y="36401"/>
                </a:lnTo>
                <a:lnTo>
                  <a:pt x="345201" y="35712"/>
                </a:lnTo>
                <a:lnTo>
                  <a:pt x="385899" y="35712"/>
                </a:lnTo>
                <a:lnTo>
                  <a:pt x="387399" y="37079"/>
                </a:lnTo>
                <a:lnTo>
                  <a:pt x="387399" y="37768"/>
                </a:lnTo>
                <a:lnTo>
                  <a:pt x="388155" y="38457"/>
                </a:lnTo>
                <a:lnTo>
                  <a:pt x="388911" y="39823"/>
                </a:lnTo>
                <a:lnTo>
                  <a:pt x="388911" y="41212"/>
                </a:lnTo>
                <a:lnTo>
                  <a:pt x="355763" y="41212"/>
                </a:lnTo>
                <a:lnTo>
                  <a:pt x="354251" y="41890"/>
                </a:lnTo>
                <a:lnTo>
                  <a:pt x="347458" y="54246"/>
                </a:lnTo>
                <a:lnTo>
                  <a:pt x="345945" y="55624"/>
                </a:lnTo>
                <a:lnTo>
                  <a:pt x="345945" y="56991"/>
                </a:lnTo>
                <a:lnTo>
                  <a:pt x="343701" y="57669"/>
                </a:lnTo>
                <a:close/>
              </a:path>
              <a:path w="450850" h="66675">
                <a:moveTo>
                  <a:pt x="394192" y="61113"/>
                </a:moveTo>
                <a:lnTo>
                  <a:pt x="391924" y="61113"/>
                </a:lnTo>
                <a:lnTo>
                  <a:pt x="390423" y="60424"/>
                </a:lnTo>
                <a:lnTo>
                  <a:pt x="390423" y="59735"/>
                </a:lnTo>
                <a:lnTo>
                  <a:pt x="387399" y="56302"/>
                </a:lnTo>
                <a:lnTo>
                  <a:pt x="383642" y="50124"/>
                </a:lnTo>
                <a:lnTo>
                  <a:pt x="379862" y="42579"/>
                </a:lnTo>
                <a:lnTo>
                  <a:pt x="365556" y="41212"/>
                </a:lnTo>
                <a:lnTo>
                  <a:pt x="388911" y="41212"/>
                </a:lnTo>
                <a:lnTo>
                  <a:pt x="388155" y="42579"/>
                </a:lnTo>
                <a:lnTo>
                  <a:pt x="388911" y="44635"/>
                </a:lnTo>
                <a:lnTo>
                  <a:pt x="391179" y="48757"/>
                </a:lnTo>
                <a:lnTo>
                  <a:pt x="392692" y="50124"/>
                </a:lnTo>
                <a:lnTo>
                  <a:pt x="394948" y="53557"/>
                </a:lnTo>
                <a:lnTo>
                  <a:pt x="397216" y="56302"/>
                </a:lnTo>
                <a:lnTo>
                  <a:pt x="397216" y="56991"/>
                </a:lnTo>
                <a:lnTo>
                  <a:pt x="397960" y="58368"/>
                </a:lnTo>
                <a:lnTo>
                  <a:pt x="397960" y="59057"/>
                </a:lnTo>
                <a:lnTo>
                  <a:pt x="397216" y="60424"/>
                </a:lnTo>
                <a:lnTo>
                  <a:pt x="395704" y="60424"/>
                </a:lnTo>
                <a:lnTo>
                  <a:pt x="394192" y="61113"/>
                </a:lnTo>
                <a:close/>
              </a:path>
              <a:path w="450850" h="66675">
                <a:moveTo>
                  <a:pt x="313541" y="61802"/>
                </a:moveTo>
                <a:lnTo>
                  <a:pt x="311273" y="61802"/>
                </a:lnTo>
                <a:lnTo>
                  <a:pt x="309773" y="61113"/>
                </a:lnTo>
                <a:lnTo>
                  <a:pt x="308260" y="59735"/>
                </a:lnTo>
                <a:lnTo>
                  <a:pt x="307516" y="58368"/>
                </a:lnTo>
                <a:lnTo>
                  <a:pt x="307390" y="54935"/>
                </a:lnTo>
                <a:lnTo>
                  <a:pt x="306760" y="51501"/>
                </a:lnTo>
                <a:lnTo>
                  <a:pt x="306004" y="46012"/>
                </a:lnTo>
                <a:lnTo>
                  <a:pt x="302992" y="35012"/>
                </a:lnTo>
                <a:lnTo>
                  <a:pt x="302992" y="26778"/>
                </a:lnTo>
                <a:lnTo>
                  <a:pt x="302236" y="21278"/>
                </a:lnTo>
                <a:lnTo>
                  <a:pt x="302236" y="6855"/>
                </a:lnTo>
                <a:lnTo>
                  <a:pt x="302992" y="5489"/>
                </a:lnTo>
                <a:lnTo>
                  <a:pt x="304504" y="4111"/>
                </a:lnTo>
                <a:lnTo>
                  <a:pt x="306004" y="3433"/>
                </a:lnTo>
                <a:lnTo>
                  <a:pt x="308260" y="3433"/>
                </a:lnTo>
                <a:lnTo>
                  <a:pt x="309773" y="4111"/>
                </a:lnTo>
                <a:lnTo>
                  <a:pt x="310541" y="4111"/>
                </a:lnTo>
                <a:lnTo>
                  <a:pt x="311273" y="4800"/>
                </a:lnTo>
                <a:lnTo>
                  <a:pt x="312041" y="6178"/>
                </a:lnTo>
                <a:lnTo>
                  <a:pt x="312041" y="31579"/>
                </a:lnTo>
                <a:lnTo>
                  <a:pt x="313541" y="36401"/>
                </a:lnTo>
                <a:lnTo>
                  <a:pt x="313541" y="40523"/>
                </a:lnTo>
                <a:lnTo>
                  <a:pt x="314285" y="45323"/>
                </a:lnTo>
                <a:lnTo>
                  <a:pt x="315797" y="49446"/>
                </a:lnTo>
                <a:lnTo>
                  <a:pt x="315797" y="52190"/>
                </a:lnTo>
                <a:lnTo>
                  <a:pt x="316566" y="54935"/>
                </a:lnTo>
                <a:lnTo>
                  <a:pt x="316566" y="57669"/>
                </a:lnTo>
                <a:lnTo>
                  <a:pt x="315797" y="59735"/>
                </a:lnTo>
                <a:lnTo>
                  <a:pt x="315797" y="60424"/>
                </a:lnTo>
                <a:lnTo>
                  <a:pt x="315041" y="61113"/>
                </a:lnTo>
                <a:lnTo>
                  <a:pt x="313541" y="61802"/>
                </a:lnTo>
                <a:close/>
              </a:path>
              <a:path w="450850" h="66675">
                <a:moveTo>
                  <a:pt x="287174" y="21967"/>
                </a:moveTo>
                <a:lnTo>
                  <a:pt x="281881" y="21967"/>
                </a:lnTo>
                <a:lnTo>
                  <a:pt x="283381" y="21278"/>
                </a:lnTo>
                <a:lnTo>
                  <a:pt x="285661" y="21278"/>
                </a:lnTo>
                <a:lnTo>
                  <a:pt x="287174" y="21967"/>
                </a:lnTo>
                <a:close/>
              </a:path>
              <a:path w="450850" h="66675">
                <a:moveTo>
                  <a:pt x="289418" y="26778"/>
                </a:moveTo>
                <a:lnTo>
                  <a:pt x="278869" y="26778"/>
                </a:lnTo>
                <a:lnTo>
                  <a:pt x="279637" y="24023"/>
                </a:lnTo>
                <a:lnTo>
                  <a:pt x="279637" y="23356"/>
                </a:lnTo>
                <a:lnTo>
                  <a:pt x="281137" y="21967"/>
                </a:lnTo>
                <a:lnTo>
                  <a:pt x="287918" y="21967"/>
                </a:lnTo>
                <a:lnTo>
                  <a:pt x="289418" y="22656"/>
                </a:lnTo>
                <a:lnTo>
                  <a:pt x="290174" y="24023"/>
                </a:lnTo>
                <a:lnTo>
                  <a:pt x="290174" y="25401"/>
                </a:lnTo>
                <a:lnTo>
                  <a:pt x="289418" y="26778"/>
                </a:lnTo>
                <a:close/>
              </a:path>
              <a:path w="450850" h="66675">
                <a:moveTo>
                  <a:pt x="269075" y="65235"/>
                </a:moveTo>
                <a:lnTo>
                  <a:pt x="262282" y="65235"/>
                </a:lnTo>
                <a:lnTo>
                  <a:pt x="258526" y="64546"/>
                </a:lnTo>
                <a:lnTo>
                  <a:pt x="253989" y="62480"/>
                </a:lnTo>
                <a:lnTo>
                  <a:pt x="251733" y="60424"/>
                </a:lnTo>
                <a:lnTo>
                  <a:pt x="248733" y="56302"/>
                </a:lnTo>
                <a:lnTo>
                  <a:pt x="246452" y="53557"/>
                </a:lnTo>
                <a:lnTo>
                  <a:pt x="245696" y="51501"/>
                </a:lnTo>
                <a:lnTo>
                  <a:pt x="244196" y="48757"/>
                </a:lnTo>
                <a:lnTo>
                  <a:pt x="243440" y="46012"/>
                </a:lnTo>
                <a:lnTo>
                  <a:pt x="243440" y="43257"/>
                </a:lnTo>
                <a:lnTo>
                  <a:pt x="244196" y="41890"/>
                </a:lnTo>
                <a:lnTo>
                  <a:pt x="244196" y="41212"/>
                </a:lnTo>
                <a:lnTo>
                  <a:pt x="245696" y="39134"/>
                </a:lnTo>
                <a:lnTo>
                  <a:pt x="246452" y="37768"/>
                </a:lnTo>
                <a:lnTo>
                  <a:pt x="247220" y="35712"/>
                </a:lnTo>
                <a:lnTo>
                  <a:pt x="248733" y="33645"/>
                </a:lnTo>
                <a:lnTo>
                  <a:pt x="262282" y="24723"/>
                </a:lnTo>
                <a:lnTo>
                  <a:pt x="269819" y="24723"/>
                </a:lnTo>
                <a:lnTo>
                  <a:pt x="271332" y="23356"/>
                </a:lnTo>
                <a:lnTo>
                  <a:pt x="273600" y="23356"/>
                </a:lnTo>
                <a:lnTo>
                  <a:pt x="276612" y="24723"/>
                </a:lnTo>
                <a:lnTo>
                  <a:pt x="278869" y="26778"/>
                </a:lnTo>
                <a:lnTo>
                  <a:pt x="289418" y="26778"/>
                </a:lnTo>
                <a:lnTo>
                  <a:pt x="289418" y="29523"/>
                </a:lnTo>
                <a:lnTo>
                  <a:pt x="288674" y="31579"/>
                </a:lnTo>
                <a:lnTo>
                  <a:pt x="264563" y="31579"/>
                </a:lnTo>
                <a:lnTo>
                  <a:pt x="263038" y="32268"/>
                </a:lnTo>
                <a:lnTo>
                  <a:pt x="261538" y="32268"/>
                </a:lnTo>
                <a:lnTo>
                  <a:pt x="260026" y="32956"/>
                </a:lnTo>
                <a:lnTo>
                  <a:pt x="257770" y="34323"/>
                </a:lnTo>
                <a:lnTo>
                  <a:pt x="257014" y="35012"/>
                </a:lnTo>
                <a:lnTo>
                  <a:pt x="255513" y="35712"/>
                </a:lnTo>
                <a:lnTo>
                  <a:pt x="253989" y="37079"/>
                </a:lnTo>
                <a:lnTo>
                  <a:pt x="253989" y="38457"/>
                </a:lnTo>
                <a:lnTo>
                  <a:pt x="253245" y="39823"/>
                </a:lnTo>
                <a:lnTo>
                  <a:pt x="253245" y="41212"/>
                </a:lnTo>
                <a:lnTo>
                  <a:pt x="252477" y="42579"/>
                </a:lnTo>
                <a:lnTo>
                  <a:pt x="250977" y="43946"/>
                </a:lnTo>
                <a:lnTo>
                  <a:pt x="250977" y="44635"/>
                </a:lnTo>
                <a:lnTo>
                  <a:pt x="251733" y="45323"/>
                </a:lnTo>
                <a:lnTo>
                  <a:pt x="253989" y="53557"/>
                </a:lnTo>
                <a:lnTo>
                  <a:pt x="259270" y="58368"/>
                </a:lnTo>
                <a:lnTo>
                  <a:pt x="293694" y="58368"/>
                </a:lnTo>
                <a:lnTo>
                  <a:pt x="293943" y="59057"/>
                </a:lnTo>
                <a:lnTo>
                  <a:pt x="284149" y="59057"/>
                </a:lnTo>
                <a:lnTo>
                  <a:pt x="282637" y="61113"/>
                </a:lnTo>
                <a:lnTo>
                  <a:pt x="279637" y="63180"/>
                </a:lnTo>
                <a:lnTo>
                  <a:pt x="273600" y="64546"/>
                </a:lnTo>
                <a:lnTo>
                  <a:pt x="269075" y="65235"/>
                </a:lnTo>
                <a:close/>
              </a:path>
              <a:path w="450850" h="66675">
                <a:moveTo>
                  <a:pt x="275100" y="35712"/>
                </a:moveTo>
                <a:lnTo>
                  <a:pt x="274344" y="35712"/>
                </a:lnTo>
                <a:lnTo>
                  <a:pt x="272844" y="34323"/>
                </a:lnTo>
                <a:lnTo>
                  <a:pt x="272088" y="34323"/>
                </a:lnTo>
                <a:lnTo>
                  <a:pt x="270575" y="33645"/>
                </a:lnTo>
                <a:lnTo>
                  <a:pt x="269075" y="32268"/>
                </a:lnTo>
                <a:lnTo>
                  <a:pt x="268319" y="32268"/>
                </a:lnTo>
                <a:lnTo>
                  <a:pt x="266807" y="31579"/>
                </a:lnTo>
                <a:lnTo>
                  <a:pt x="288674" y="31579"/>
                </a:lnTo>
                <a:lnTo>
                  <a:pt x="288674" y="35012"/>
                </a:lnTo>
                <a:lnTo>
                  <a:pt x="276612" y="35012"/>
                </a:lnTo>
                <a:lnTo>
                  <a:pt x="275100" y="35712"/>
                </a:lnTo>
                <a:close/>
              </a:path>
              <a:path w="450850" h="66675">
                <a:moveTo>
                  <a:pt x="293694" y="58368"/>
                </a:moveTo>
                <a:lnTo>
                  <a:pt x="269075" y="58368"/>
                </a:lnTo>
                <a:lnTo>
                  <a:pt x="272088" y="57669"/>
                </a:lnTo>
                <a:lnTo>
                  <a:pt x="278124" y="54935"/>
                </a:lnTo>
                <a:lnTo>
                  <a:pt x="280369" y="52190"/>
                </a:lnTo>
                <a:lnTo>
                  <a:pt x="281137" y="50824"/>
                </a:lnTo>
                <a:lnTo>
                  <a:pt x="281881" y="49446"/>
                </a:lnTo>
                <a:lnTo>
                  <a:pt x="282637" y="47379"/>
                </a:lnTo>
                <a:lnTo>
                  <a:pt x="282637" y="43257"/>
                </a:lnTo>
                <a:lnTo>
                  <a:pt x="279637" y="36401"/>
                </a:lnTo>
                <a:lnTo>
                  <a:pt x="279637" y="35712"/>
                </a:lnTo>
                <a:lnTo>
                  <a:pt x="278869" y="35012"/>
                </a:lnTo>
                <a:lnTo>
                  <a:pt x="288674" y="35012"/>
                </a:lnTo>
                <a:lnTo>
                  <a:pt x="288674" y="35712"/>
                </a:lnTo>
                <a:lnTo>
                  <a:pt x="290174" y="37079"/>
                </a:lnTo>
                <a:lnTo>
                  <a:pt x="290174" y="39823"/>
                </a:lnTo>
                <a:lnTo>
                  <a:pt x="291686" y="41890"/>
                </a:lnTo>
                <a:lnTo>
                  <a:pt x="291686" y="43946"/>
                </a:lnTo>
                <a:lnTo>
                  <a:pt x="292442" y="45323"/>
                </a:lnTo>
                <a:lnTo>
                  <a:pt x="292442" y="47379"/>
                </a:lnTo>
                <a:lnTo>
                  <a:pt x="291686" y="49446"/>
                </a:lnTo>
                <a:lnTo>
                  <a:pt x="291686" y="52868"/>
                </a:lnTo>
                <a:lnTo>
                  <a:pt x="292442" y="54246"/>
                </a:lnTo>
                <a:lnTo>
                  <a:pt x="292442" y="55624"/>
                </a:lnTo>
                <a:lnTo>
                  <a:pt x="293198" y="56991"/>
                </a:lnTo>
                <a:lnTo>
                  <a:pt x="293694" y="58368"/>
                </a:lnTo>
                <a:close/>
              </a:path>
              <a:path w="450850" h="66675">
                <a:moveTo>
                  <a:pt x="293198" y="61802"/>
                </a:moveTo>
                <a:lnTo>
                  <a:pt x="286418" y="61802"/>
                </a:lnTo>
                <a:lnTo>
                  <a:pt x="285661" y="60424"/>
                </a:lnTo>
                <a:lnTo>
                  <a:pt x="284149" y="59057"/>
                </a:lnTo>
                <a:lnTo>
                  <a:pt x="293943" y="59057"/>
                </a:lnTo>
                <a:lnTo>
                  <a:pt x="293943" y="61113"/>
                </a:lnTo>
                <a:lnTo>
                  <a:pt x="293198" y="61802"/>
                </a:lnTo>
                <a:close/>
              </a:path>
              <a:path w="450850" h="66675">
                <a:moveTo>
                  <a:pt x="231378" y="27467"/>
                </a:moveTo>
                <a:lnTo>
                  <a:pt x="219329" y="27467"/>
                </a:lnTo>
                <a:lnTo>
                  <a:pt x="220829" y="25401"/>
                </a:lnTo>
                <a:lnTo>
                  <a:pt x="223841" y="22656"/>
                </a:lnTo>
                <a:lnTo>
                  <a:pt x="226110" y="21278"/>
                </a:lnTo>
                <a:lnTo>
                  <a:pt x="229134" y="19911"/>
                </a:lnTo>
                <a:lnTo>
                  <a:pt x="232890" y="17856"/>
                </a:lnTo>
                <a:lnTo>
                  <a:pt x="235903" y="17167"/>
                </a:lnTo>
                <a:lnTo>
                  <a:pt x="237415" y="17856"/>
                </a:lnTo>
                <a:lnTo>
                  <a:pt x="237415" y="18545"/>
                </a:lnTo>
                <a:lnTo>
                  <a:pt x="238171" y="19223"/>
                </a:lnTo>
                <a:lnTo>
                  <a:pt x="238915" y="20600"/>
                </a:lnTo>
                <a:lnTo>
                  <a:pt x="238915" y="23356"/>
                </a:lnTo>
                <a:lnTo>
                  <a:pt x="238171" y="24723"/>
                </a:lnTo>
                <a:lnTo>
                  <a:pt x="235903" y="24723"/>
                </a:lnTo>
                <a:lnTo>
                  <a:pt x="232890" y="26089"/>
                </a:lnTo>
                <a:lnTo>
                  <a:pt x="231378" y="27467"/>
                </a:lnTo>
                <a:close/>
              </a:path>
              <a:path w="450850" h="66675">
                <a:moveTo>
                  <a:pt x="217816" y="21967"/>
                </a:moveTo>
                <a:lnTo>
                  <a:pt x="212536" y="21967"/>
                </a:lnTo>
                <a:lnTo>
                  <a:pt x="213280" y="21278"/>
                </a:lnTo>
                <a:lnTo>
                  <a:pt x="214804" y="20600"/>
                </a:lnTo>
                <a:lnTo>
                  <a:pt x="217072" y="20600"/>
                </a:lnTo>
                <a:lnTo>
                  <a:pt x="217816" y="21278"/>
                </a:lnTo>
                <a:lnTo>
                  <a:pt x="217816" y="21967"/>
                </a:lnTo>
                <a:close/>
              </a:path>
              <a:path w="450850" h="66675">
                <a:moveTo>
                  <a:pt x="217072" y="61802"/>
                </a:moveTo>
                <a:lnTo>
                  <a:pt x="213280" y="61802"/>
                </a:lnTo>
                <a:lnTo>
                  <a:pt x="211036" y="61113"/>
                </a:lnTo>
                <a:lnTo>
                  <a:pt x="211036" y="40523"/>
                </a:lnTo>
                <a:lnTo>
                  <a:pt x="211780" y="37768"/>
                </a:lnTo>
                <a:lnTo>
                  <a:pt x="212536" y="36401"/>
                </a:lnTo>
                <a:lnTo>
                  <a:pt x="212428" y="32268"/>
                </a:lnTo>
                <a:lnTo>
                  <a:pt x="211036" y="23356"/>
                </a:lnTo>
                <a:lnTo>
                  <a:pt x="211780" y="21967"/>
                </a:lnTo>
                <a:lnTo>
                  <a:pt x="217816" y="21967"/>
                </a:lnTo>
                <a:lnTo>
                  <a:pt x="218585" y="21278"/>
                </a:lnTo>
                <a:lnTo>
                  <a:pt x="218585" y="23356"/>
                </a:lnTo>
                <a:lnTo>
                  <a:pt x="219329" y="24723"/>
                </a:lnTo>
                <a:lnTo>
                  <a:pt x="219329" y="27467"/>
                </a:lnTo>
                <a:lnTo>
                  <a:pt x="231378" y="27467"/>
                </a:lnTo>
                <a:lnTo>
                  <a:pt x="229134" y="28845"/>
                </a:lnTo>
                <a:lnTo>
                  <a:pt x="226110" y="30901"/>
                </a:lnTo>
                <a:lnTo>
                  <a:pt x="224609" y="32268"/>
                </a:lnTo>
                <a:lnTo>
                  <a:pt x="223097" y="34323"/>
                </a:lnTo>
                <a:lnTo>
                  <a:pt x="220829" y="37079"/>
                </a:lnTo>
                <a:lnTo>
                  <a:pt x="220829" y="41212"/>
                </a:lnTo>
                <a:lnTo>
                  <a:pt x="220085" y="44635"/>
                </a:lnTo>
                <a:lnTo>
                  <a:pt x="220085" y="48068"/>
                </a:lnTo>
                <a:lnTo>
                  <a:pt x="219329" y="49446"/>
                </a:lnTo>
                <a:lnTo>
                  <a:pt x="219329" y="51501"/>
                </a:lnTo>
                <a:lnTo>
                  <a:pt x="218585" y="53557"/>
                </a:lnTo>
                <a:lnTo>
                  <a:pt x="218585" y="61113"/>
                </a:lnTo>
                <a:lnTo>
                  <a:pt x="217072" y="61802"/>
                </a:lnTo>
                <a:close/>
              </a:path>
              <a:path w="450850" h="66675">
                <a:moveTo>
                  <a:pt x="188425" y="1366"/>
                </a:moveTo>
                <a:lnTo>
                  <a:pt x="182388" y="1366"/>
                </a:lnTo>
                <a:lnTo>
                  <a:pt x="183144" y="688"/>
                </a:lnTo>
                <a:lnTo>
                  <a:pt x="184644" y="0"/>
                </a:lnTo>
                <a:lnTo>
                  <a:pt x="186924" y="0"/>
                </a:lnTo>
                <a:lnTo>
                  <a:pt x="188425" y="688"/>
                </a:lnTo>
                <a:lnTo>
                  <a:pt x="188425" y="1366"/>
                </a:lnTo>
                <a:close/>
              </a:path>
              <a:path w="450850" h="66675">
                <a:moveTo>
                  <a:pt x="192067" y="15789"/>
                </a:moveTo>
                <a:lnTo>
                  <a:pt x="183900" y="15789"/>
                </a:lnTo>
                <a:lnTo>
                  <a:pt x="183900" y="13044"/>
                </a:lnTo>
                <a:lnTo>
                  <a:pt x="180888" y="3433"/>
                </a:lnTo>
                <a:lnTo>
                  <a:pt x="180888" y="2744"/>
                </a:lnTo>
                <a:lnTo>
                  <a:pt x="181644" y="1366"/>
                </a:lnTo>
                <a:lnTo>
                  <a:pt x="188425" y="1366"/>
                </a:lnTo>
                <a:lnTo>
                  <a:pt x="188425" y="688"/>
                </a:lnTo>
                <a:lnTo>
                  <a:pt x="189925" y="6178"/>
                </a:lnTo>
                <a:lnTo>
                  <a:pt x="191437" y="12356"/>
                </a:lnTo>
                <a:lnTo>
                  <a:pt x="192067" y="15789"/>
                </a:lnTo>
                <a:close/>
              </a:path>
              <a:path w="450850" h="66675">
                <a:moveTo>
                  <a:pt x="188425" y="59057"/>
                </a:moveTo>
                <a:lnTo>
                  <a:pt x="185400" y="59057"/>
                </a:lnTo>
                <a:lnTo>
                  <a:pt x="183900" y="58368"/>
                </a:lnTo>
                <a:lnTo>
                  <a:pt x="183900" y="32268"/>
                </a:lnTo>
                <a:lnTo>
                  <a:pt x="184644" y="28156"/>
                </a:lnTo>
                <a:lnTo>
                  <a:pt x="184644" y="21967"/>
                </a:lnTo>
                <a:lnTo>
                  <a:pt x="178631" y="20600"/>
                </a:lnTo>
                <a:lnTo>
                  <a:pt x="174095" y="20600"/>
                </a:lnTo>
                <a:lnTo>
                  <a:pt x="172594" y="19223"/>
                </a:lnTo>
                <a:lnTo>
                  <a:pt x="172594" y="16478"/>
                </a:lnTo>
                <a:lnTo>
                  <a:pt x="173339" y="15100"/>
                </a:lnTo>
                <a:lnTo>
                  <a:pt x="174095" y="15100"/>
                </a:lnTo>
                <a:lnTo>
                  <a:pt x="175607" y="14411"/>
                </a:lnTo>
                <a:lnTo>
                  <a:pt x="179387" y="14411"/>
                </a:lnTo>
                <a:lnTo>
                  <a:pt x="182388" y="15100"/>
                </a:lnTo>
                <a:lnTo>
                  <a:pt x="183900" y="15789"/>
                </a:lnTo>
                <a:lnTo>
                  <a:pt x="192067" y="15789"/>
                </a:lnTo>
                <a:lnTo>
                  <a:pt x="192193" y="16478"/>
                </a:lnTo>
                <a:lnTo>
                  <a:pt x="192937" y="17167"/>
                </a:lnTo>
                <a:lnTo>
                  <a:pt x="203120" y="17167"/>
                </a:lnTo>
                <a:lnTo>
                  <a:pt x="203499" y="17856"/>
                </a:lnTo>
                <a:lnTo>
                  <a:pt x="203499" y="19911"/>
                </a:lnTo>
                <a:lnTo>
                  <a:pt x="202742" y="21967"/>
                </a:lnTo>
                <a:lnTo>
                  <a:pt x="201242" y="21967"/>
                </a:lnTo>
                <a:lnTo>
                  <a:pt x="199730" y="22656"/>
                </a:lnTo>
                <a:lnTo>
                  <a:pt x="196718" y="23356"/>
                </a:lnTo>
                <a:lnTo>
                  <a:pt x="192937" y="23356"/>
                </a:lnTo>
                <a:lnTo>
                  <a:pt x="192937" y="26778"/>
                </a:lnTo>
                <a:lnTo>
                  <a:pt x="192193" y="32268"/>
                </a:lnTo>
                <a:lnTo>
                  <a:pt x="192193" y="46012"/>
                </a:lnTo>
                <a:lnTo>
                  <a:pt x="191437" y="50824"/>
                </a:lnTo>
                <a:lnTo>
                  <a:pt x="191437" y="56991"/>
                </a:lnTo>
                <a:lnTo>
                  <a:pt x="190693" y="58368"/>
                </a:lnTo>
                <a:lnTo>
                  <a:pt x="189925" y="58368"/>
                </a:lnTo>
                <a:lnTo>
                  <a:pt x="188425" y="59057"/>
                </a:lnTo>
                <a:close/>
              </a:path>
              <a:path w="450850" h="66675">
                <a:moveTo>
                  <a:pt x="203120" y="17167"/>
                </a:moveTo>
                <a:lnTo>
                  <a:pt x="194449" y="17167"/>
                </a:lnTo>
                <a:lnTo>
                  <a:pt x="195962" y="16478"/>
                </a:lnTo>
                <a:lnTo>
                  <a:pt x="197462" y="16478"/>
                </a:lnTo>
                <a:lnTo>
                  <a:pt x="200486" y="15100"/>
                </a:lnTo>
                <a:lnTo>
                  <a:pt x="201242" y="15100"/>
                </a:lnTo>
                <a:lnTo>
                  <a:pt x="202742" y="15789"/>
                </a:lnTo>
                <a:lnTo>
                  <a:pt x="202742" y="16478"/>
                </a:lnTo>
                <a:lnTo>
                  <a:pt x="203120" y="17167"/>
                </a:lnTo>
                <a:close/>
              </a:path>
              <a:path w="450850" h="66675">
                <a:moveTo>
                  <a:pt x="131897" y="61802"/>
                </a:moveTo>
                <a:lnTo>
                  <a:pt x="128873" y="61802"/>
                </a:lnTo>
                <a:lnTo>
                  <a:pt x="127360" y="61113"/>
                </a:lnTo>
                <a:lnTo>
                  <a:pt x="125860" y="61113"/>
                </a:lnTo>
                <a:lnTo>
                  <a:pt x="125116" y="59735"/>
                </a:lnTo>
                <a:lnTo>
                  <a:pt x="125191" y="58368"/>
                </a:lnTo>
                <a:lnTo>
                  <a:pt x="125860" y="52190"/>
                </a:lnTo>
                <a:lnTo>
                  <a:pt x="126616" y="46690"/>
                </a:lnTo>
                <a:lnTo>
                  <a:pt x="126616" y="41890"/>
                </a:lnTo>
                <a:lnTo>
                  <a:pt x="125860" y="38457"/>
                </a:lnTo>
                <a:lnTo>
                  <a:pt x="125860" y="35712"/>
                </a:lnTo>
                <a:lnTo>
                  <a:pt x="124348" y="35012"/>
                </a:lnTo>
                <a:lnTo>
                  <a:pt x="123604" y="35012"/>
                </a:lnTo>
                <a:lnTo>
                  <a:pt x="122848" y="33645"/>
                </a:lnTo>
                <a:lnTo>
                  <a:pt x="122848" y="31579"/>
                </a:lnTo>
                <a:lnTo>
                  <a:pt x="124348" y="28845"/>
                </a:lnTo>
                <a:lnTo>
                  <a:pt x="123604" y="28156"/>
                </a:lnTo>
                <a:lnTo>
                  <a:pt x="123604" y="26778"/>
                </a:lnTo>
                <a:lnTo>
                  <a:pt x="122848" y="25401"/>
                </a:lnTo>
                <a:lnTo>
                  <a:pt x="122104" y="23356"/>
                </a:lnTo>
                <a:lnTo>
                  <a:pt x="122104" y="21967"/>
                </a:lnTo>
                <a:lnTo>
                  <a:pt x="122848" y="20600"/>
                </a:lnTo>
                <a:lnTo>
                  <a:pt x="123604" y="19911"/>
                </a:lnTo>
                <a:lnTo>
                  <a:pt x="124348" y="18545"/>
                </a:lnTo>
                <a:lnTo>
                  <a:pt x="125860" y="17856"/>
                </a:lnTo>
                <a:lnTo>
                  <a:pt x="128117" y="17856"/>
                </a:lnTo>
                <a:lnTo>
                  <a:pt x="129641" y="18545"/>
                </a:lnTo>
                <a:lnTo>
                  <a:pt x="130397" y="19911"/>
                </a:lnTo>
                <a:lnTo>
                  <a:pt x="130773" y="19911"/>
                </a:lnTo>
                <a:lnTo>
                  <a:pt x="132653" y="23356"/>
                </a:lnTo>
                <a:lnTo>
                  <a:pt x="132653" y="24723"/>
                </a:lnTo>
                <a:lnTo>
                  <a:pt x="160540" y="24723"/>
                </a:lnTo>
                <a:lnTo>
                  <a:pt x="162045" y="26089"/>
                </a:lnTo>
                <a:lnTo>
                  <a:pt x="163545" y="28156"/>
                </a:lnTo>
                <a:lnTo>
                  <a:pt x="142446" y="28156"/>
                </a:lnTo>
                <a:lnTo>
                  <a:pt x="137922" y="30212"/>
                </a:lnTo>
                <a:lnTo>
                  <a:pt x="134153" y="32956"/>
                </a:lnTo>
                <a:lnTo>
                  <a:pt x="134153" y="36401"/>
                </a:lnTo>
                <a:lnTo>
                  <a:pt x="134806" y="41212"/>
                </a:lnTo>
                <a:lnTo>
                  <a:pt x="134773" y="54935"/>
                </a:lnTo>
                <a:lnTo>
                  <a:pt x="134153" y="58368"/>
                </a:lnTo>
                <a:lnTo>
                  <a:pt x="134153" y="61113"/>
                </a:lnTo>
                <a:lnTo>
                  <a:pt x="131897" y="61802"/>
                </a:lnTo>
                <a:close/>
              </a:path>
              <a:path w="450850" h="66675">
                <a:moveTo>
                  <a:pt x="130773" y="19911"/>
                </a:moveTo>
                <a:lnTo>
                  <a:pt x="130397" y="19911"/>
                </a:lnTo>
                <a:lnTo>
                  <a:pt x="130397" y="19223"/>
                </a:lnTo>
                <a:lnTo>
                  <a:pt x="130773" y="19911"/>
                </a:lnTo>
                <a:close/>
              </a:path>
              <a:path w="450850" h="66675">
                <a:moveTo>
                  <a:pt x="160540" y="24723"/>
                </a:moveTo>
                <a:lnTo>
                  <a:pt x="132653" y="24723"/>
                </a:lnTo>
                <a:lnTo>
                  <a:pt x="137178" y="21967"/>
                </a:lnTo>
                <a:lnTo>
                  <a:pt x="143203" y="20600"/>
                </a:lnTo>
                <a:lnTo>
                  <a:pt x="150740" y="20600"/>
                </a:lnTo>
                <a:lnTo>
                  <a:pt x="153752" y="21278"/>
                </a:lnTo>
                <a:lnTo>
                  <a:pt x="158265" y="22656"/>
                </a:lnTo>
                <a:lnTo>
                  <a:pt x="160540" y="24723"/>
                </a:lnTo>
                <a:close/>
              </a:path>
              <a:path w="450850" h="66675">
                <a:moveTo>
                  <a:pt x="164301" y="60424"/>
                </a:moveTo>
                <a:lnTo>
                  <a:pt x="158265" y="60424"/>
                </a:lnTo>
                <a:lnTo>
                  <a:pt x="155252" y="54935"/>
                </a:lnTo>
                <a:lnTo>
                  <a:pt x="155252" y="41890"/>
                </a:lnTo>
                <a:lnTo>
                  <a:pt x="156020" y="38457"/>
                </a:lnTo>
                <a:lnTo>
                  <a:pt x="156020" y="34323"/>
                </a:lnTo>
                <a:lnTo>
                  <a:pt x="154496" y="32268"/>
                </a:lnTo>
                <a:lnTo>
                  <a:pt x="151484" y="29523"/>
                </a:lnTo>
                <a:lnTo>
                  <a:pt x="149239" y="28156"/>
                </a:lnTo>
                <a:lnTo>
                  <a:pt x="163545" y="28156"/>
                </a:lnTo>
                <a:lnTo>
                  <a:pt x="165057" y="30901"/>
                </a:lnTo>
                <a:lnTo>
                  <a:pt x="165057" y="33645"/>
                </a:lnTo>
                <a:lnTo>
                  <a:pt x="165802" y="35712"/>
                </a:lnTo>
                <a:lnTo>
                  <a:pt x="165802" y="38457"/>
                </a:lnTo>
                <a:lnTo>
                  <a:pt x="165057" y="41212"/>
                </a:lnTo>
                <a:lnTo>
                  <a:pt x="165057" y="46690"/>
                </a:lnTo>
                <a:lnTo>
                  <a:pt x="165802" y="49446"/>
                </a:lnTo>
                <a:lnTo>
                  <a:pt x="166558" y="50824"/>
                </a:lnTo>
                <a:lnTo>
                  <a:pt x="166558" y="52190"/>
                </a:lnTo>
                <a:lnTo>
                  <a:pt x="167314" y="54246"/>
                </a:lnTo>
                <a:lnTo>
                  <a:pt x="167314" y="56302"/>
                </a:lnTo>
                <a:lnTo>
                  <a:pt x="166558" y="58368"/>
                </a:lnTo>
                <a:lnTo>
                  <a:pt x="166558" y="59057"/>
                </a:lnTo>
                <a:lnTo>
                  <a:pt x="165802" y="59735"/>
                </a:lnTo>
                <a:lnTo>
                  <a:pt x="164301" y="60424"/>
                </a:lnTo>
                <a:close/>
              </a:path>
              <a:path w="450850" h="66675">
                <a:moveTo>
                  <a:pt x="104005" y="66613"/>
                </a:moveTo>
                <a:lnTo>
                  <a:pt x="94212" y="66613"/>
                </a:lnTo>
                <a:lnTo>
                  <a:pt x="88175" y="65235"/>
                </a:lnTo>
                <a:lnTo>
                  <a:pt x="83663" y="63869"/>
                </a:lnTo>
                <a:lnTo>
                  <a:pt x="78370" y="62480"/>
                </a:lnTo>
                <a:lnTo>
                  <a:pt x="73113" y="58368"/>
                </a:lnTo>
                <a:lnTo>
                  <a:pt x="70089" y="53557"/>
                </a:lnTo>
                <a:lnTo>
                  <a:pt x="67821" y="53557"/>
                </a:lnTo>
                <a:lnTo>
                  <a:pt x="66308" y="52190"/>
                </a:lnTo>
                <a:lnTo>
                  <a:pt x="65564" y="50824"/>
                </a:lnTo>
                <a:lnTo>
                  <a:pt x="65564" y="48757"/>
                </a:lnTo>
                <a:lnTo>
                  <a:pt x="67064" y="48068"/>
                </a:lnTo>
                <a:lnTo>
                  <a:pt x="67064" y="46690"/>
                </a:lnTo>
                <a:lnTo>
                  <a:pt x="66308" y="44635"/>
                </a:lnTo>
                <a:lnTo>
                  <a:pt x="66308" y="40523"/>
                </a:lnTo>
                <a:lnTo>
                  <a:pt x="82895" y="20600"/>
                </a:lnTo>
                <a:lnTo>
                  <a:pt x="92712" y="20600"/>
                </a:lnTo>
                <a:lnTo>
                  <a:pt x="94956" y="21278"/>
                </a:lnTo>
                <a:lnTo>
                  <a:pt x="96456" y="21278"/>
                </a:lnTo>
                <a:lnTo>
                  <a:pt x="97969" y="21967"/>
                </a:lnTo>
                <a:lnTo>
                  <a:pt x="100237" y="23356"/>
                </a:lnTo>
                <a:lnTo>
                  <a:pt x="103249" y="24723"/>
                </a:lnTo>
                <a:lnTo>
                  <a:pt x="106267" y="27467"/>
                </a:lnTo>
                <a:lnTo>
                  <a:pt x="87419" y="27467"/>
                </a:lnTo>
                <a:lnTo>
                  <a:pt x="85163" y="28156"/>
                </a:lnTo>
                <a:lnTo>
                  <a:pt x="82150" y="29523"/>
                </a:lnTo>
                <a:lnTo>
                  <a:pt x="79882" y="30901"/>
                </a:lnTo>
                <a:lnTo>
                  <a:pt x="76858" y="33645"/>
                </a:lnTo>
                <a:lnTo>
                  <a:pt x="75358" y="35712"/>
                </a:lnTo>
                <a:lnTo>
                  <a:pt x="75358" y="37079"/>
                </a:lnTo>
                <a:lnTo>
                  <a:pt x="74613" y="38457"/>
                </a:lnTo>
                <a:lnTo>
                  <a:pt x="73845" y="41212"/>
                </a:lnTo>
                <a:lnTo>
                  <a:pt x="73845" y="44635"/>
                </a:lnTo>
                <a:lnTo>
                  <a:pt x="91200" y="44635"/>
                </a:lnTo>
                <a:lnTo>
                  <a:pt x="88175" y="46012"/>
                </a:lnTo>
                <a:lnTo>
                  <a:pt x="85919" y="46690"/>
                </a:lnTo>
                <a:lnTo>
                  <a:pt x="82895" y="47379"/>
                </a:lnTo>
                <a:lnTo>
                  <a:pt x="79882" y="49446"/>
                </a:lnTo>
                <a:lnTo>
                  <a:pt x="76858" y="50824"/>
                </a:lnTo>
                <a:lnTo>
                  <a:pt x="78370" y="52868"/>
                </a:lnTo>
                <a:lnTo>
                  <a:pt x="79128" y="53557"/>
                </a:lnTo>
                <a:lnTo>
                  <a:pt x="70089" y="53557"/>
                </a:lnTo>
                <a:lnTo>
                  <a:pt x="69333" y="54246"/>
                </a:lnTo>
                <a:lnTo>
                  <a:pt x="79887" y="54246"/>
                </a:lnTo>
                <a:lnTo>
                  <a:pt x="82150" y="56302"/>
                </a:lnTo>
                <a:lnTo>
                  <a:pt x="84407" y="57669"/>
                </a:lnTo>
                <a:lnTo>
                  <a:pt x="87419" y="59057"/>
                </a:lnTo>
                <a:lnTo>
                  <a:pt x="93456" y="59057"/>
                </a:lnTo>
                <a:lnTo>
                  <a:pt x="96456" y="59735"/>
                </a:lnTo>
                <a:lnTo>
                  <a:pt x="114555" y="59735"/>
                </a:lnTo>
                <a:lnTo>
                  <a:pt x="115299" y="60424"/>
                </a:lnTo>
                <a:lnTo>
                  <a:pt x="116067" y="61802"/>
                </a:lnTo>
                <a:lnTo>
                  <a:pt x="116067" y="63869"/>
                </a:lnTo>
                <a:lnTo>
                  <a:pt x="115299" y="65235"/>
                </a:lnTo>
                <a:lnTo>
                  <a:pt x="113799" y="65235"/>
                </a:lnTo>
                <a:lnTo>
                  <a:pt x="109274" y="65924"/>
                </a:lnTo>
                <a:lnTo>
                  <a:pt x="104005" y="66613"/>
                </a:lnTo>
                <a:close/>
              </a:path>
              <a:path w="450850" h="66675">
                <a:moveTo>
                  <a:pt x="94956" y="44635"/>
                </a:moveTo>
                <a:lnTo>
                  <a:pt x="73845" y="44635"/>
                </a:lnTo>
                <a:lnTo>
                  <a:pt x="79882" y="42579"/>
                </a:lnTo>
                <a:lnTo>
                  <a:pt x="85163" y="40523"/>
                </a:lnTo>
                <a:lnTo>
                  <a:pt x="89675" y="39134"/>
                </a:lnTo>
                <a:lnTo>
                  <a:pt x="91200" y="39134"/>
                </a:lnTo>
                <a:lnTo>
                  <a:pt x="93456" y="37768"/>
                </a:lnTo>
                <a:lnTo>
                  <a:pt x="95712" y="37768"/>
                </a:lnTo>
                <a:lnTo>
                  <a:pt x="98737" y="37079"/>
                </a:lnTo>
                <a:lnTo>
                  <a:pt x="100993" y="36401"/>
                </a:lnTo>
                <a:lnTo>
                  <a:pt x="102505" y="36401"/>
                </a:lnTo>
                <a:lnTo>
                  <a:pt x="103249" y="35712"/>
                </a:lnTo>
                <a:lnTo>
                  <a:pt x="103249" y="35012"/>
                </a:lnTo>
                <a:lnTo>
                  <a:pt x="100237" y="32268"/>
                </a:lnTo>
                <a:lnTo>
                  <a:pt x="97969" y="30901"/>
                </a:lnTo>
                <a:lnTo>
                  <a:pt x="94956" y="28156"/>
                </a:lnTo>
                <a:lnTo>
                  <a:pt x="91944" y="27467"/>
                </a:lnTo>
                <a:lnTo>
                  <a:pt x="106267" y="27467"/>
                </a:lnTo>
                <a:lnTo>
                  <a:pt x="110042" y="30901"/>
                </a:lnTo>
                <a:lnTo>
                  <a:pt x="110042" y="31579"/>
                </a:lnTo>
                <a:lnTo>
                  <a:pt x="111542" y="32956"/>
                </a:lnTo>
                <a:lnTo>
                  <a:pt x="112298" y="35012"/>
                </a:lnTo>
                <a:lnTo>
                  <a:pt x="112298" y="37768"/>
                </a:lnTo>
                <a:lnTo>
                  <a:pt x="111542" y="39134"/>
                </a:lnTo>
                <a:lnTo>
                  <a:pt x="110786" y="39823"/>
                </a:lnTo>
                <a:lnTo>
                  <a:pt x="110042" y="41212"/>
                </a:lnTo>
                <a:lnTo>
                  <a:pt x="107774" y="42579"/>
                </a:lnTo>
                <a:lnTo>
                  <a:pt x="105506" y="42579"/>
                </a:lnTo>
                <a:lnTo>
                  <a:pt x="103249" y="43257"/>
                </a:lnTo>
                <a:lnTo>
                  <a:pt x="97969" y="43257"/>
                </a:lnTo>
                <a:lnTo>
                  <a:pt x="94956" y="44635"/>
                </a:lnTo>
                <a:close/>
              </a:path>
              <a:path w="450850" h="66675">
                <a:moveTo>
                  <a:pt x="114555" y="59735"/>
                </a:moveTo>
                <a:lnTo>
                  <a:pt x="102505" y="59735"/>
                </a:lnTo>
                <a:lnTo>
                  <a:pt x="107774" y="59057"/>
                </a:lnTo>
                <a:lnTo>
                  <a:pt x="112298" y="58368"/>
                </a:lnTo>
                <a:lnTo>
                  <a:pt x="113055" y="58368"/>
                </a:lnTo>
                <a:lnTo>
                  <a:pt x="114555" y="59057"/>
                </a:lnTo>
                <a:lnTo>
                  <a:pt x="114555" y="59735"/>
                </a:lnTo>
                <a:close/>
              </a:path>
              <a:path w="450850" h="66675">
                <a:moveTo>
                  <a:pt x="43709" y="61802"/>
                </a:moveTo>
                <a:lnTo>
                  <a:pt x="30148" y="61802"/>
                </a:lnTo>
                <a:lnTo>
                  <a:pt x="22611" y="60424"/>
                </a:lnTo>
                <a:lnTo>
                  <a:pt x="4512" y="48757"/>
                </a:lnTo>
                <a:lnTo>
                  <a:pt x="3000" y="46690"/>
                </a:lnTo>
                <a:lnTo>
                  <a:pt x="1500" y="43946"/>
                </a:lnTo>
                <a:lnTo>
                  <a:pt x="1500" y="41212"/>
                </a:lnTo>
                <a:lnTo>
                  <a:pt x="0" y="35712"/>
                </a:lnTo>
                <a:lnTo>
                  <a:pt x="0" y="26089"/>
                </a:lnTo>
                <a:lnTo>
                  <a:pt x="744" y="23356"/>
                </a:lnTo>
                <a:lnTo>
                  <a:pt x="26367" y="2744"/>
                </a:lnTo>
                <a:lnTo>
                  <a:pt x="33160" y="2744"/>
                </a:lnTo>
                <a:lnTo>
                  <a:pt x="39185" y="4800"/>
                </a:lnTo>
                <a:lnTo>
                  <a:pt x="45222" y="7555"/>
                </a:lnTo>
                <a:lnTo>
                  <a:pt x="46722" y="8911"/>
                </a:lnTo>
                <a:lnTo>
                  <a:pt x="47466" y="10300"/>
                </a:lnTo>
                <a:lnTo>
                  <a:pt x="28623" y="10300"/>
                </a:lnTo>
                <a:lnTo>
                  <a:pt x="27123" y="10989"/>
                </a:lnTo>
                <a:lnTo>
                  <a:pt x="25623" y="10989"/>
                </a:lnTo>
                <a:lnTo>
                  <a:pt x="23367" y="11667"/>
                </a:lnTo>
                <a:lnTo>
                  <a:pt x="21086" y="13044"/>
                </a:lnTo>
                <a:lnTo>
                  <a:pt x="18074" y="14411"/>
                </a:lnTo>
                <a:lnTo>
                  <a:pt x="15074" y="17167"/>
                </a:lnTo>
                <a:lnTo>
                  <a:pt x="13561" y="19223"/>
                </a:lnTo>
                <a:lnTo>
                  <a:pt x="11281" y="21967"/>
                </a:lnTo>
                <a:lnTo>
                  <a:pt x="9025" y="24723"/>
                </a:lnTo>
                <a:lnTo>
                  <a:pt x="9025" y="28845"/>
                </a:lnTo>
                <a:lnTo>
                  <a:pt x="8281" y="31579"/>
                </a:lnTo>
                <a:lnTo>
                  <a:pt x="8281" y="36401"/>
                </a:lnTo>
                <a:lnTo>
                  <a:pt x="9025" y="39823"/>
                </a:lnTo>
                <a:lnTo>
                  <a:pt x="9781" y="41890"/>
                </a:lnTo>
                <a:lnTo>
                  <a:pt x="10537" y="44635"/>
                </a:lnTo>
                <a:lnTo>
                  <a:pt x="30892" y="53557"/>
                </a:lnTo>
                <a:lnTo>
                  <a:pt x="57259" y="53557"/>
                </a:lnTo>
                <a:lnTo>
                  <a:pt x="50490" y="59735"/>
                </a:lnTo>
                <a:lnTo>
                  <a:pt x="43709" y="61802"/>
                </a:lnTo>
                <a:close/>
              </a:path>
              <a:path w="450850" h="66675">
                <a:moveTo>
                  <a:pt x="44465" y="15100"/>
                </a:moveTo>
                <a:lnTo>
                  <a:pt x="42209" y="15100"/>
                </a:lnTo>
                <a:lnTo>
                  <a:pt x="41441" y="14411"/>
                </a:lnTo>
                <a:lnTo>
                  <a:pt x="38429" y="13044"/>
                </a:lnTo>
                <a:lnTo>
                  <a:pt x="36172" y="11667"/>
                </a:lnTo>
                <a:lnTo>
                  <a:pt x="35416" y="11667"/>
                </a:lnTo>
                <a:lnTo>
                  <a:pt x="33904" y="10989"/>
                </a:lnTo>
                <a:lnTo>
                  <a:pt x="31660" y="10300"/>
                </a:lnTo>
                <a:lnTo>
                  <a:pt x="47466" y="10300"/>
                </a:lnTo>
                <a:lnTo>
                  <a:pt x="47466" y="12356"/>
                </a:lnTo>
                <a:lnTo>
                  <a:pt x="46722" y="13733"/>
                </a:lnTo>
                <a:lnTo>
                  <a:pt x="45966" y="14411"/>
                </a:lnTo>
                <a:lnTo>
                  <a:pt x="44465" y="15100"/>
                </a:lnTo>
                <a:close/>
              </a:path>
              <a:path w="450850" h="66675">
                <a:moveTo>
                  <a:pt x="57259" y="53557"/>
                </a:moveTo>
                <a:lnTo>
                  <a:pt x="39185" y="53557"/>
                </a:lnTo>
                <a:lnTo>
                  <a:pt x="41441" y="52868"/>
                </a:lnTo>
                <a:lnTo>
                  <a:pt x="42965" y="52868"/>
                </a:lnTo>
                <a:lnTo>
                  <a:pt x="48222" y="48068"/>
                </a:lnTo>
                <a:lnTo>
                  <a:pt x="50490" y="48068"/>
                </a:lnTo>
                <a:lnTo>
                  <a:pt x="51990" y="47379"/>
                </a:lnTo>
                <a:lnTo>
                  <a:pt x="53515" y="47379"/>
                </a:lnTo>
                <a:lnTo>
                  <a:pt x="55015" y="48068"/>
                </a:lnTo>
                <a:lnTo>
                  <a:pt x="56515" y="49446"/>
                </a:lnTo>
                <a:lnTo>
                  <a:pt x="57259" y="50824"/>
                </a:lnTo>
                <a:lnTo>
                  <a:pt x="57259" y="5355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576637" y="2140496"/>
            <a:ext cx="597535" cy="294005"/>
          </a:xfrm>
          <a:custGeom>
            <a:avLst/>
            <a:gdLst/>
            <a:ahLst/>
            <a:cxnLst/>
            <a:rect l="l" t="t" r="r" b="b"/>
            <a:pathLst>
              <a:path w="597535" h="294005">
                <a:moveTo>
                  <a:pt x="42989" y="168236"/>
                </a:moveTo>
                <a:lnTo>
                  <a:pt x="42214" y="167551"/>
                </a:lnTo>
                <a:lnTo>
                  <a:pt x="40703" y="166179"/>
                </a:lnTo>
                <a:lnTo>
                  <a:pt x="34696" y="166179"/>
                </a:lnTo>
                <a:lnTo>
                  <a:pt x="30911" y="166878"/>
                </a:lnTo>
                <a:lnTo>
                  <a:pt x="21856" y="166878"/>
                </a:lnTo>
                <a:lnTo>
                  <a:pt x="18859" y="167551"/>
                </a:lnTo>
                <a:lnTo>
                  <a:pt x="18097" y="167551"/>
                </a:lnTo>
                <a:lnTo>
                  <a:pt x="18097" y="159321"/>
                </a:lnTo>
                <a:lnTo>
                  <a:pt x="17475" y="155879"/>
                </a:lnTo>
                <a:lnTo>
                  <a:pt x="17348" y="149694"/>
                </a:lnTo>
                <a:lnTo>
                  <a:pt x="16586" y="146951"/>
                </a:lnTo>
                <a:lnTo>
                  <a:pt x="16586" y="144221"/>
                </a:lnTo>
                <a:lnTo>
                  <a:pt x="15074" y="141478"/>
                </a:lnTo>
                <a:lnTo>
                  <a:pt x="14325" y="138036"/>
                </a:lnTo>
                <a:lnTo>
                  <a:pt x="14325" y="135280"/>
                </a:lnTo>
                <a:lnTo>
                  <a:pt x="12827" y="131851"/>
                </a:lnTo>
                <a:lnTo>
                  <a:pt x="12827" y="128422"/>
                </a:lnTo>
                <a:lnTo>
                  <a:pt x="12065" y="125666"/>
                </a:lnTo>
                <a:lnTo>
                  <a:pt x="12065" y="122923"/>
                </a:lnTo>
                <a:lnTo>
                  <a:pt x="11328" y="121551"/>
                </a:lnTo>
                <a:lnTo>
                  <a:pt x="10553" y="120865"/>
                </a:lnTo>
                <a:lnTo>
                  <a:pt x="9042" y="120167"/>
                </a:lnTo>
                <a:lnTo>
                  <a:pt x="6794" y="120167"/>
                </a:lnTo>
                <a:lnTo>
                  <a:pt x="5283" y="120865"/>
                </a:lnTo>
                <a:lnTo>
                  <a:pt x="4533" y="121551"/>
                </a:lnTo>
                <a:lnTo>
                  <a:pt x="3784" y="122923"/>
                </a:lnTo>
                <a:lnTo>
                  <a:pt x="3784" y="126365"/>
                </a:lnTo>
                <a:lnTo>
                  <a:pt x="4533" y="129108"/>
                </a:lnTo>
                <a:lnTo>
                  <a:pt x="4533" y="131851"/>
                </a:lnTo>
                <a:lnTo>
                  <a:pt x="6032" y="134594"/>
                </a:lnTo>
                <a:lnTo>
                  <a:pt x="6794" y="137337"/>
                </a:lnTo>
                <a:lnTo>
                  <a:pt x="6794" y="140081"/>
                </a:lnTo>
                <a:lnTo>
                  <a:pt x="8293" y="142836"/>
                </a:lnTo>
                <a:lnTo>
                  <a:pt x="8293" y="146278"/>
                </a:lnTo>
                <a:lnTo>
                  <a:pt x="9042" y="149021"/>
                </a:lnTo>
                <a:lnTo>
                  <a:pt x="9042" y="155879"/>
                </a:lnTo>
                <a:lnTo>
                  <a:pt x="9817" y="161378"/>
                </a:lnTo>
                <a:lnTo>
                  <a:pt x="9817" y="174434"/>
                </a:lnTo>
                <a:lnTo>
                  <a:pt x="11328" y="175793"/>
                </a:lnTo>
                <a:lnTo>
                  <a:pt x="14325" y="175793"/>
                </a:lnTo>
                <a:lnTo>
                  <a:pt x="30149" y="174434"/>
                </a:lnTo>
                <a:lnTo>
                  <a:pt x="39954" y="174434"/>
                </a:lnTo>
                <a:lnTo>
                  <a:pt x="41465" y="173736"/>
                </a:lnTo>
                <a:lnTo>
                  <a:pt x="42227" y="173050"/>
                </a:lnTo>
                <a:lnTo>
                  <a:pt x="42989" y="171691"/>
                </a:lnTo>
                <a:lnTo>
                  <a:pt x="42989" y="168236"/>
                </a:lnTo>
                <a:close/>
              </a:path>
              <a:path w="597535" h="294005">
                <a:moveTo>
                  <a:pt x="59550" y="261632"/>
                </a:moveTo>
                <a:lnTo>
                  <a:pt x="37693" y="237604"/>
                </a:lnTo>
                <a:lnTo>
                  <a:pt x="33934" y="236232"/>
                </a:lnTo>
                <a:lnTo>
                  <a:pt x="29400" y="234861"/>
                </a:lnTo>
                <a:lnTo>
                  <a:pt x="23368" y="234861"/>
                </a:lnTo>
                <a:lnTo>
                  <a:pt x="21856" y="235559"/>
                </a:lnTo>
                <a:lnTo>
                  <a:pt x="20358" y="235559"/>
                </a:lnTo>
                <a:lnTo>
                  <a:pt x="18859" y="236918"/>
                </a:lnTo>
                <a:lnTo>
                  <a:pt x="18859" y="240360"/>
                </a:lnTo>
                <a:lnTo>
                  <a:pt x="19608" y="241719"/>
                </a:lnTo>
                <a:lnTo>
                  <a:pt x="19608" y="242404"/>
                </a:lnTo>
                <a:lnTo>
                  <a:pt x="22618" y="242404"/>
                </a:lnTo>
                <a:lnTo>
                  <a:pt x="21856" y="243103"/>
                </a:lnTo>
                <a:lnTo>
                  <a:pt x="23368" y="242404"/>
                </a:lnTo>
                <a:lnTo>
                  <a:pt x="29400" y="242404"/>
                </a:lnTo>
                <a:lnTo>
                  <a:pt x="33934" y="243776"/>
                </a:lnTo>
                <a:lnTo>
                  <a:pt x="41465" y="247916"/>
                </a:lnTo>
                <a:lnTo>
                  <a:pt x="45224" y="251333"/>
                </a:lnTo>
                <a:lnTo>
                  <a:pt x="47485" y="254762"/>
                </a:lnTo>
                <a:lnTo>
                  <a:pt x="49745" y="257517"/>
                </a:lnTo>
                <a:lnTo>
                  <a:pt x="51269" y="261632"/>
                </a:lnTo>
                <a:lnTo>
                  <a:pt x="51269" y="267817"/>
                </a:lnTo>
                <a:lnTo>
                  <a:pt x="37693" y="281559"/>
                </a:lnTo>
                <a:lnTo>
                  <a:pt x="33159" y="281559"/>
                </a:lnTo>
                <a:lnTo>
                  <a:pt x="30924" y="280873"/>
                </a:lnTo>
                <a:lnTo>
                  <a:pt x="27139" y="280873"/>
                </a:lnTo>
                <a:lnTo>
                  <a:pt x="24130" y="281559"/>
                </a:lnTo>
                <a:lnTo>
                  <a:pt x="21107" y="281559"/>
                </a:lnTo>
                <a:lnTo>
                  <a:pt x="18097" y="282244"/>
                </a:lnTo>
                <a:lnTo>
                  <a:pt x="14325" y="282244"/>
                </a:lnTo>
                <a:lnTo>
                  <a:pt x="14325" y="279488"/>
                </a:lnTo>
                <a:lnTo>
                  <a:pt x="15074" y="275374"/>
                </a:lnTo>
                <a:lnTo>
                  <a:pt x="15735" y="271259"/>
                </a:lnTo>
                <a:lnTo>
                  <a:pt x="16573" y="266446"/>
                </a:lnTo>
                <a:lnTo>
                  <a:pt x="18097" y="261632"/>
                </a:lnTo>
                <a:lnTo>
                  <a:pt x="18097" y="256159"/>
                </a:lnTo>
                <a:lnTo>
                  <a:pt x="18859" y="252018"/>
                </a:lnTo>
                <a:lnTo>
                  <a:pt x="18859" y="245846"/>
                </a:lnTo>
                <a:lnTo>
                  <a:pt x="18097" y="243776"/>
                </a:lnTo>
                <a:lnTo>
                  <a:pt x="18097" y="241046"/>
                </a:lnTo>
                <a:lnTo>
                  <a:pt x="17348" y="239649"/>
                </a:lnTo>
                <a:lnTo>
                  <a:pt x="17348" y="237604"/>
                </a:lnTo>
                <a:lnTo>
                  <a:pt x="16573" y="236232"/>
                </a:lnTo>
                <a:lnTo>
                  <a:pt x="16573" y="234162"/>
                </a:lnTo>
                <a:lnTo>
                  <a:pt x="14325" y="233502"/>
                </a:lnTo>
                <a:lnTo>
                  <a:pt x="11328" y="233502"/>
                </a:lnTo>
                <a:lnTo>
                  <a:pt x="9804" y="234162"/>
                </a:lnTo>
                <a:lnTo>
                  <a:pt x="9042" y="234861"/>
                </a:lnTo>
                <a:lnTo>
                  <a:pt x="8293" y="236232"/>
                </a:lnTo>
                <a:lnTo>
                  <a:pt x="8293" y="236918"/>
                </a:lnTo>
                <a:lnTo>
                  <a:pt x="9804" y="241046"/>
                </a:lnTo>
                <a:lnTo>
                  <a:pt x="10553" y="245160"/>
                </a:lnTo>
                <a:lnTo>
                  <a:pt x="10553" y="249961"/>
                </a:lnTo>
                <a:lnTo>
                  <a:pt x="9042" y="254076"/>
                </a:lnTo>
                <a:lnTo>
                  <a:pt x="9042" y="259575"/>
                </a:lnTo>
                <a:lnTo>
                  <a:pt x="8293" y="263017"/>
                </a:lnTo>
                <a:lnTo>
                  <a:pt x="8293" y="266446"/>
                </a:lnTo>
                <a:lnTo>
                  <a:pt x="7543" y="269887"/>
                </a:lnTo>
                <a:lnTo>
                  <a:pt x="6794" y="274002"/>
                </a:lnTo>
                <a:lnTo>
                  <a:pt x="6794" y="278117"/>
                </a:lnTo>
                <a:lnTo>
                  <a:pt x="6032" y="281559"/>
                </a:lnTo>
                <a:lnTo>
                  <a:pt x="6032" y="284302"/>
                </a:lnTo>
                <a:lnTo>
                  <a:pt x="4533" y="284302"/>
                </a:lnTo>
                <a:lnTo>
                  <a:pt x="2260" y="285673"/>
                </a:lnTo>
                <a:lnTo>
                  <a:pt x="762" y="285673"/>
                </a:lnTo>
                <a:lnTo>
                  <a:pt x="0" y="287045"/>
                </a:lnTo>
                <a:lnTo>
                  <a:pt x="0" y="289115"/>
                </a:lnTo>
                <a:lnTo>
                  <a:pt x="762" y="290474"/>
                </a:lnTo>
                <a:lnTo>
                  <a:pt x="1511" y="291172"/>
                </a:lnTo>
                <a:lnTo>
                  <a:pt x="1511" y="291858"/>
                </a:lnTo>
                <a:lnTo>
                  <a:pt x="3022" y="292544"/>
                </a:lnTo>
                <a:lnTo>
                  <a:pt x="6032" y="292544"/>
                </a:lnTo>
                <a:lnTo>
                  <a:pt x="6794" y="293928"/>
                </a:lnTo>
                <a:lnTo>
                  <a:pt x="10553" y="293928"/>
                </a:lnTo>
                <a:lnTo>
                  <a:pt x="12065" y="293230"/>
                </a:lnTo>
                <a:lnTo>
                  <a:pt x="14325" y="291172"/>
                </a:lnTo>
                <a:lnTo>
                  <a:pt x="14325" y="290474"/>
                </a:lnTo>
                <a:lnTo>
                  <a:pt x="17348" y="290474"/>
                </a:lnTo>
                <a:lnTo>
                  <a:pt x="20358" y="289115"/>
                </a:lnTo>
                <a:lnTo>
                  <a:pt x="24879" y="289115"/>
                </a:lnTo>
                <a:lnTo>
                  <a:pt x="27901" y="288417"/>
                </a:lnTo>
                <a:lnTo>
                  <a:pt x="32423" y="288417"/>
                </a:lnTo>
                <a:lnTo>
                  <a:pt x="35445" y="289115"/>
                </a:lnTo>
                <a:lnTo>
                  <a:pt x="41465" y="289115"/>
                </a:lnTo>
                <a:lnTo>
                  <a:pt x="43345" y="288417"/>
                </a:lnTo>
                <a:lnTo>
                  <a:pt x="45224" y="287731"/>
                </a:lnTo>
                <a:lnTo>
                  <a:pt x="48247" y="285673"/>
                </a:lnTo>
                <a:lnTo>
                  <a:pt x="51269" y="284302"/>
                </a:lnTo>
                <a:lnTo>
                  <a:pt x="53073" y="282244"/>
                </a:lnTo>
                <a:lnTo>
                  <a:pt x="54279" y="280873"/>
                </a:lnTo>
                <a:lnTo>
                  <a:pt x="56527" y="277431"/>
                </a:lnTo>
                <a:lnTo>
                  <a:pt x="58039" y="274002"/>
                </a:lnTo>
                <a:lnTo>
                  <a:pt x="59550" y="269887"/>
                </a:lnTo>
                <a:lnTo>
                  <a:pt x="59550" y="261632"/>
                </a:lnTo>
                <a:close/>
              </a:path>
              <a:path w="597535" h="294005">
                <a:moveTo>
                  <a:pt x="65582" y="50812"/>
                </a:moveTo>
                <a:lnTo>
                  <a:pt x="64833" y="49453"/>
                </a:lnTo>
                <a:lnTo>
                  <a:pt x="63322" y="48082"/>
                </a:lnTo>
                <a:lnTo>
                  <a:pt x="61810" y="47383"/>
                </a:lnTo>
                <a:lnTo>
                  <a:pt x="60299" y="47383"/>
                </a:lnTo>
                <a:lnTo>
                  <a:pt x="58788" y="48082"/>
                </a:lnTo>
                <a:lnTo>
                  <a:pt x="56527" y="48082"/>
                </a:lnTo>
                <a:lnTo>
                  <a:pt x="51269" y="52882"/>
                </a:lnTo>
                <a:lnTo>
                  <a:pt x="49758" y="52882"/>
                </a:lnTo>
                <a:lnTo>
                  <a:pt x="47485" y="53568"/>
                </a:lnTo>
                <a:lnTo>
                  <a:pt x="39192" y="53568"/>
                </a:lnTo>
                <a:lnTo>
                  <a:pt x="33159" y="52882"/>
                </a:lnTo>
                <a:lnTo>
                  <a:pt x="18097" y="41884"/>
                </a:lnTo>
                <a:lnTo>
                  <a:pt x="17348" y="39839"/>
                </a:lnTo>
                <a:lnTo>
                  <a:pt x="16586" y="36398"/>
                </a:lnTo>
                <a:lnTo>
                  <a:pt x="16586" y="31584"/>
                </a:lnTo>
                <a:lnTo>
                  <a:pt x="17348" y="28841"/>
                </a:lnTo>
                <a:lnTo>
                  <a:pt x="17348" y="24726"/>
                </a:lnTo>
                <a:lnTo>
                  <a:pt x="21856" y="19227"/>
                </a:lnTo>
                <a:lnTo>
                  <a:pt x="23380" y="17170"/>
                </a:lnTo>
                <a:lnTo>
                  <a:pt x="26403" y="14414"/>
                </a:lnTo>
                <a:lnTo>
                  <a:pt x="29400" y="13042"/>
                </a:lnTo>
                <a:lnTo>
                  <a:pt x="31661" y="11671"/>
                </a:lnTo>
                <a:lnTo>
                  <a:pt x="33934" y="10985"/>
                </a:lnTo>
                <a:lnTo>
                  <a:pt x="35445" y="10985"/>
                </a:lnTo>
                <a:lnTo>
                  <a:pt x="36944" y="10299"/>
                </a:lnTo>
                <a:lnTo>
                  <a:pt x="39954" y="10299"/>
                </a:lnTo>
                <a:lnTo>
                  <a:pt x="42227" y="10985"/>
                </a:lnTo>
                <a:lnTo>
                  <a:pt x="43726" y="11671"/>
                </a:lnTo>
                <a:lnTo>
                  <a:pt x="44488" y="11671"/>
                </a:lnTo>
                <a:lnTo>
                  <a:pt x="46736" y="13042"/>
                </a:lnTo>
                <a:lnTo>
                  <a:pt x="49758" y="14414"/>
                </a:lnTo>
                <a:lnTo>
                  <a:pt x="50507" y="15100"/>
                </a:lnTo>
                <a:lnTo>
                  <a:pt x="52768" y="15100"/>
                </a:lnTo>
                <a:lnTo>
                  <a:pt x="54279" y="14414"/>
                </a:lnTo>
                <a:lnTo>
                  <a:pt x="55029" y="13741"/>
                </a:lnTo>
                <a:lnTo>
                  <a:pt x="55791" y="12357"/>
                </a:lnTo>
                <a:lnTo>
                  <a:pt x="55791" y="10299"/>
                </a:lnTo>
                <a:lnTo>
                  <a:pt x="55029" y="8928"/>
                </a:lnTo>
                <a:lnTo>
                  <a:pt x="53517" y="7556"/>
                </a:lnTo>
                <a:lnTo>
                  <a:pt x="47485" y="4800"/>
                </a:lnTo>
                <a:lnTo>
                  <a:pt x="41465" y="2755"/>
                </a:lnTo>
                <a:lnTo>
                  <a:pt x="34696" y="2755"/>
                </a:lnTo>
                <a:lnTo>
                  <a:pt x="8293" y="26098"/>
                </a:lnTo>
                <a:lnTo>
                  <a:pt x="8293" y="35712"/>
                </a:lnTo>
                <a:lnTo>
                  <a:pt x="9817" y="41198"/>
                </a:lnTo>
                <a:lnTo>
                  <a:pt x="9817" y="43954"/>
                </a:lnTo>
                <a:lnTo>
                  <a:pt x="11328" y="46697"/>
                </a:lnTo>
                <a:lnTo>
                  <a:pt x="12827" y="48768"/>
                </a:lnTo>
                <a:lnTo>
                  <a:pt x="13563" y="50812"/>
                </a:lnTo>
                <a:lnTo>
                  <a:pt x="38442" y="61798"/>
                </a:lnTo>
                <a:lnTo>
                  <a:pt x="52006" y="61798"/>
                </a:lnTo>
                <a:lnTo>
                  <a:pt x="58788" y="59740"/>
                </a:lnTo>
                <a:lnTo>
                  <a:pt x="65582" y="53568"/>
                </a:lnTo>
                <a:lnTo>
                  <a:pt x="65582" y="50812"/>
                </a:lnTo>
                <a:close/>
              </a:path>
              <a:path w="597535" h="294005">
                <a:moveTo>
                  <a:pt x="84429" y="232105"/>
                </a:moveTo>
                <a:lnTo>
                  <a:pt x="83921" y="230746"/>
                </a:lnTo>
                <a:lnTo>
                  <a:pt x="83667" y="230060"/>
                </a:lnTo>
                <a:lnTo>
                  <a:pt x="82918" y="230060"/>
                </a:lnTo>
                <a:lnTo>
                  <a:pt x="82918" y="230746"/>
                </a:lnTo>
                <a:lnTo>
                  <a:pt x="82169" y="230060"/>
                </a:lnTo>
                <a:lnTo>
                  <a:pt x="80670" y="230060"/>
                </a:lnTo>
                <a:lnTo>
                  <a:pt x="79146" y="230746"/>
                </a:lnTo>
                <a:lnTo>
                  <a:pt x="78397" y="231432"/>
                </a:lnTo>
                <a:lnTo>
                  <a:pt x="77635" y="231432"/>
                </a:lnTo>
                <a:lnTo>
                  <a:pt x="75387" y="233502"/>
                </a:lnTo>
                <a:lnTo>
                  <a:pt x="74625" y="233502"/>
                </a:lnTo>
                <a:lnTo>
                  <a:pt x="73888" y="234861"/>
                </a:lnTo>
                <a:lnTo>
                  <a:pt x="73888" y="235559"/>
                </a:lnTo>
                <a:lnTo>
                  <a:pt x="74625" y="236918"/>
                </a:lnTo>
                <a:lnTo>
                  <a:pt x="74625" y="238290"/>
                </a:lnTo>
                <a:lnTo>
                  <a:pt x="77635" y="241046"/>
                </a:lnTo>
                <a:lnTo>
                  <a:pt x="79146" y="241719"/>
                </a:lnTo>
                <a:lnTo>
                  <a:pt x="80670" y="241719"/>
                </a:lnTo>
                <a:lnTo>
                  <a:pt x="82918" y="240360"/>
                </a:lnTo>
                <a:lnTo>
                  <a:pt x="83667" y="238975"/>
                </a:lnTo>
                <a:lnTo>
                  <a:pt x="83667" y="238290"/>
                </a:lnTo>
                <a:lnTo>
                  <a:pt x="84429" y="236232"/>
                </a:lnTo>
                <a:lnTo>
                  <a:pt x="84429" y="232105"/>
                </a:lnTo>
                <a:close/>
              </a:path>
              <a:path w="597535" h="294005">
                <a:moveTo>
                  <a:pt x="90462" y="54940"/>
                </a:moveTo>
                <a:lnTo>
                  <a:pt x="89700" y="52197"/>
                </a:lnTo>
                <a:lnTo>
                  <a:pt x="89700" y="49453"/>
                </a:lnTo>
                <a:lnTo>
                  <a:pt x="88188" y="45326"/>
                </a:lnTo>
                <a:lnTo>
                  <a:pt x="87452" y="40513"/>
                </a:lnTo>
                <a:lnTo>
                  <a:pt x="87452" y="36398"/>
                </a:lnTo>
                <a:lnTo>
                  <a:pt x="85940" y="31584"/>
                </a:lnTo>
                <a:lnTo>
                  <a:pt x="85940" y="6184"/>
                </a:lnTo>
                <a:lnTo>
                  <a:pt x="85178" y="4800"/>
                </a:lnTo>
                <a:lnTo>
                  <a:pt x="84442" y="4127"/>
                </a:lnTo>
                <a:lnTo>
                  <a:pt x="83667" y="4127"/>
                </a:lnTo>
                <a:lnTo>
                  <a:pt x="82169" y="3429"/>
                </a:lnTo>
                <a:lnTo>
                  <a:pt x="79908" y="3429"/>
                </a:lnTo>
                <a:lnTo>
                  <a:pt x="78384" y="4127"/>
                </a:lnTo>
                <a:lnTo>
                  <a:pt x="76885" y="5486"/>
                </a:lnTo>
                <a:lnTo>
                  <a:pt x="76136" y="6858"/>
                </a:lnTo>
                <a:lnTo>
                  <a:pt x="76136" y="21285"/>
                </a:lnTo>
                <a:lnTo>
                  <a:pt x="76885" y="26784"/>
                </a:lnTo>
                <a:lnTo>
                  <a:pt x="76885" y="35026"/>
                </a:lnTo>
                <a:lnTo>
                  <a:pt x="79908" y="46012"/>
                </a:lnTo>
                <a:lnTo>
                  <a:pt x="80657" y="51498"/>
                </a:lnTo>
                <a:lnTo>
                  <a:pt x="81292" y="54940"/>
                </a:lnTo>
                <a:lnTo>
                  <a:pt x="81419" y="58369"/>
                </a:lnTo>
                <a:lnTo>
                  <a:pt x="82169" y="59740"/>
                </a:lnTo>
                <a:lnTo>
                  <a:pt x="83667" y="61112"/>
                </a:lnTo>
                <a:lnTo>
                  <a:pt x="85178" y="61798"/>
                </a:lnTo>
                <a:lnTo>
                  <a:pt x="87452" y="61798"/>
                </a:lnTo>
                <a:lnTo>
                  <a:pt x="88950" y="61112"/>
                </a:lnTo>
                <a:lnTo>
                  <a:pt x="89700" y="60426"/>
                </a:lnTo>
                <a:lnTo>
                  <a:pt x="89700" y="59740"/>
                </a:lnTo>
                <a:lnTo>
                  <a:pt x="90462" y="57683"/>
                </a:lnTo>
                <a:lnTo>
                  <a:pt x="90462" y="54940"/>
                </a:lnTo>
                <a:close/>
              </a:path>
              <a:path w="597535" h="294005">
                <a:moveTo>
                  <a:pt x="98742" y="171691"/>
                </a:moveTo>
                <a:lnTo>
                  <a:pt x="98488" y="170992"/>
                </a:lnTo>
                <a:lnTo>
                  <a:pt x="97980" y="169621"/>
                </a:lnTo>
                <a:lnTo>
                  <a:pt x="97243" y="168236"/>
                </a:lnTo>
                <a:lnTo>
                  <a:pt x="97243" y="166878"/>
                </a:lnTo>
                <a:lnTo>
                  <a:pt x="96481" y="165493"/>
                </a:lnTo>
                <a:lnTo>
                  <a:pt x="96481" y="162064"/>
                </a:lnTo>
                <a:lnTo>
                  <a:pt x="97243" y="160007"/>
                </a:lnTo>
                <a:lnTo>
                  <a:pt x="97243" y="157937"/>
                </a:lnTo>
                <a:lnTo>
                  <a:pt x="96481" y="156578"/>
                </a:lnTo>
                <a:lnTo>
                  <a:pt x="96481" y="154508"/>
                </a:lnTo>
                <a:lnTo>
                  <a:pt x="94983" y="152450"/>
                </a:lnTo>
                <a:lnTo>
                  <a:pt x="94983" y="149694"/>
                </a:lnTo>
                <a:lnTo>
                  <a:pt x="93472" y="148323"/>
                </a:lnTo>
                <a:lnTo>
                  <a:pt x="93472" y="147637"/>
                </a:lnTo>
                <a:lnTo>
                  <a:pt x="93472" y="144221"/>
                </a:lnTo>
                <a:lnTo>
                  <a:pt x="94234" y="142151"/>
                </a:lnTo>
                <a:lnTo>
                  <a:pt x="94234" y="139407"/>
                </a:lnTo>
                <a:lnTo>
                  <a:pt x="94983" y="138036"/>
                </a:lnTo>
                <a:lnTo>
                  <a:pt x="94983" y="136664"/>
                </a:lnTo>
                <a:lnTo>
                  <a:pt x="94234" y="135280"/>
                </a:lnTo>
                <a:lnTo>
                  <a:pt x="92722" y="134594"/>
                </a:lnTo>
                <a:lnTo>
                  <a:pt x="91960" y="134594"/>
                </a:lnTo>
                <a:lnTo>
                  <a:pt x="90462" y="133921"/>
                </a:lnTo>
                <a:lnTo>
                  <a:pt x="88188" y="133921"/>
                </a:lnTo>
                <a:lnTo>
                  <a:pt x="87452" y="134251"/>
                </a:lnTo>
                <a:lnTo>
                  <a:pt x="87452" y="155879"/>
                </a:lnTo>
                <a:lnTo>
                  <a:pt x="87452" y="160007"/>
                </a:lnTo>
                <a:lnTo>
                  <a:pt x="73875" y="170992"/>
                </a:lnTo>
                <a:lnTo>
                  <a:pt x="64071" y="170992"/>
                </a:lnTo>
                <a:lnTo>
                  <a:pt x="58788" y="166179"/>
                </a:lnTo>
                <a:lnTo>
                  <a:pt x="56527" y="157937"/>
                </a:lnTo>
                <a:lnTo>
                  <a:pt x="55791" y="157251"/>
                </a:lnTo>
                <a:lnTo>
                  <a:pt x="55791" y="156578"/>
                </a:lnTo>
                <a:lnTo>
                  <a:pt x="57289" y="155194"/>
                </a:lnTo>
                <a:lnTo>
                  <a:pt x="58039" y="153822"/>
                </a:lnTo>
                <a:lnTo>
                  <a:pt x="58039" y="152450"/>
                </a:lnTo>
                <a:lnTo>
                  <a:pt x="58788" y="151079"/>
                </a:lnTo>
                <a:lnTo>
                  <a:pt x="58788" y="149694"/>
                </a:lnTo>
                <a:lnTo>
                  <a:pt x="60299" y="148323"/>
                </a:lnTo>
                <a:lnTo>
                  <a:pt x="61810" y="147637"/>
                </a:lnTo>
                <a:lnTo>
                  <a:pt x="62572" y="146951"/>
                </a:lnTo>
                <a:lnTo>
                  <a:pt x="64833" y="145580"/>
                </a:lnTo>
                <a:lnTo>
                  <a:pt x="66332" y="144894"/>
                </a:lnTo>
                <a:lnTo>
                  <a:pt x="67843" y="144894"/>
                </a:lnTo>
                <a:lnTo>
                  <a:pt x="69354" y="144221"/>
                </a:lnTo>
                <a:lnTo>
                  <a:pt x="71602" y="144221"/>
                </a:lnTo>
                <a:lnTo>
                  <a:pt x="73126" y="144894"/>
                </a:lnTo>
                <a:lnTo>
                  <a:pt x="73875" y="144894"/>
                </a:lnTo>
                <a:lnTo>
                  <a:pt x="75387" y="146278"/>
                </a:lnTo>
                <a:lnTo>
                  <a:pt x="76885" y="146951"/>
                </a:lnTo>
                <a:lnTo>
                  <a:pt x="77635" y="146951"/>
                </a:lnTo>
                <a:lnTo>
                  <a:pt x="79146" y="148323"/>
                </a:lnTo>
                <a:lnTo>
                  <a:pt x="79908" y="148323"/>
                </a:lnTo>
                <a:lnTo>
                  <a:pt x="81419" y="147637"/>
                </a:lnTo>
                <a:lnTo>
                  <a:pt x="83667" y="147637"/>
                </a:lnTo>
                <a:lnTo>
                  <a:pt x="84442" y="148323"/>
                </a:lnTo>
                <a:lnTo>
                  <a:pt x="84442" y="149021"/>
                </a:lnTo>
                <a:lnTo>
                  <a:pt x="87452" y="155879"/>
                </a:lnTo>
                <a:lnTo>
                  <a:pt x="87452" y="134251"/>
                </a:lnTo>
                <a:lnTo>
                  <a:pt x="86677" y="134594"/>
                </a:lnTo>
                <a:lnTo>
                  <a:pt x="85940" y="134594"/>
                </a:lnTo>
                <a:lnTo>
                  <a:pt x="84442" y="135978"/>
                </a:lnTo>
                <a:lnTo>
                  <a:pt x="84442" y="136664"/>
                </a:lnTo>
                <a:lnTo>
                  <a:pt x="83667" y="139407"/>
                </a:lnTo>
                <a:lnTo>
                  <a:pt x="81419" y="137337"/>
                </a:lnTo>
                <a:lnTo>
                  <a:pt x="78384" y="135978"/>
                </a:lnTo>
                <a:lnTo>
                  <a:pt x="76136" y="135978"/>
                </a:lnTo>
                <a:lnTo>
                  <a:pt x="74625" y="137337"/>
                </a:lnTo>
                <a:lnTo>
                  <a:pt x="67081" y="137337"/>
                </a:lnTo>
                <a:lnTo>
                  <a:pt x="53517" y="146278"/>
                </a:lnTo>
                <a:lnTo>
                  <a:pt x="52006" y="148323"/>
                </a:lnTo>
                <a:lnTo>
                  <a:pt x="51269" y="150380"/>
                </a:lnTo>
                <a:lnTo>
                  <a:pt x="50507" y="151777"/>
                </a:lnTo>
                <a:lnTo>
                  <a:pt x="48996" y="153822"/>
                </a:lnTo>
                <a:lnTo>
                  <a:pt x="48996" y="154508"/>
                </a:lnTo>
                <a:lnTo>
                  <a:pt x="48234" y="155879"/>
                </a:lnTo>
                <a:lnTo>
                  <a:pt x="48234" y="158635"/>
                </a:lnTo>
                <a:lnTo>
                  <a:pt x="48996" y="161378"/>
                </a:lnTo>
                <a:lnTo>
                  <a:pt x="50507" y="164134"/>
                </a:lnTo>
                <a:lnTo>
                  <a:pt x="51269" y="166179"/>
                </a:lnTo>
                <a:lnTo>
                  <a:pt x="53517" y="168935"/>
                </a:lnTo>
                <a:lnTo>
                  <a:pt x="56527" y="173050"/>
                </a:lnTo>
                <a:lnTo>
                  <a:pt x="58788" y="175107"/>
                </a:lnTo>
                <a:lnTo>
                  <a:pt x="63322" y="177190"/>
                </a:lnTo>
                <a:lnTo>
                  <a:pt x="67081" y="177850"/>
                </a:lnTo>
                <a:lnTo>
                  <a:pt x="73875" y="177850"/>
                </a:lnTo>
                <a:lnTo>
                  <a:pt x="78384" y="177190"/>
                </a:lnTo>
                <a:lnTo>
                  <a:pt x="84442" y="175793"/>
                </a:lnTo>
                <a:lnTo>
                  <a:pt x="87452" y="173736"/>
                </a:lnTo>
                <a:lnTo>
                  <a:pt x="88963" y="171691"/>
                </a:lnTo>
                <a:lnTo>
                  <a:pt x="90462" y="173050"/>
                </a:lnTo>
                <a:lnTo>
                  <a:pt x="91211" y="174434"/>
                </a:lnTo>
                <a:lnTo>
                  <a:pt x="97980" y="174434"/>
                </a:lnTo>
                <a:lnTo>
                  <a:pt x="98742" y="173736"/>
                </a:lnTo>
                <a:lnTo>
                  <a:pt x="98742" y="171691"/>
                </a:lnTo>
                <a:close/>
              </a:path>
              <a:path w="597535" h="294005">
                <a:moveTo>
                  <a:pt x="119100" y="274002"/>
                </a:moveTo>
                <a:lnTo>
                  <a:pt x="118351" y="271932"/>
                </a:lnTo>
                <a:lnTo>
                  <a:pt x="116827" y="269887"/>
                </a:lnTo>
                <a:lnTo>
                  <a:pt x="116078" y="267817"/>
                </a:lnTo>
                <a:lnTo>
                  <a:pt x="99504" y="257517"/>
                </a:lnTo>
                <a:lnTo>
                  <a:pt x="97980" y="256832"/>
                </a:lnTo>
                <a:lnTo>
                  <a:pt x="96481" y="256832"/>
                </a:lnTo>
                <a:lnTo>
                  <a:pt x="94234" y="255460"/>
                </a:lnTo>
                <a:lnTo>
                  <a:pt x="92710" y="255460"/>
                </a:lnTo>
                <a:lnTo>
                  <a:pt x="92710" y="253403"/>
                </a:lnTo>
                <a:lnTo>
                  <a:pt x="91973" y="253403"/>
                </a:lnTo>
                <a:lnTo>
                  <a:pt x="91973" y="252018"/>
                </a:lnTo>
                <a:lnTo>
                  <a:pt x="94234" y="251333"/>
                </a:lnTo>
                <a:lnTo>
                  <a:pt x="99504" y="251333"/>
                </a:lnTo>
                <a:lnTo>
                  <a:pt x="101003" y="252018"/>
                </a:lnTo>
                <a:lnTo>
                  <a:pt x="104025" y="252018"/>
                </a:lnTo>
                <a:lnTo>
                  <a:pt x="106273" y="252704"/>
                </a:lnTo>
                <a:lnTo>
                  <a:pt x="110820" y="252704"/>
                </a:lnTo>
                <a:lnTo>
                  <a:pt x="112318" y="252018"/>
                </a:lnTo>
                <a:lnTo>
                  <a:pt x="112318" y="251333"/>
                </a:lnTo>
                <a:lnTo>
                  <a:pt x="112318" y="250659"/>
                </a:lnTo>
                <a:lnTo>
                  <a:pt x="113068" y="249275"/>
                </a:lnTo>
                <a:lnTo>
                  <a:pt x="113068" y="247916"/>
                </a:lnTo>
                <a:lnTo>
                  <a:pt x="112318" y="247218"/>
                </a:lnTo>
                <a:lnTo>
                  <a:pt x="111569" y="247218"/>
                </a:lnTo>
                <a:lnTo>
                  <a:pt x="108534" y="245846"/>
                </a:lnTo>
                <a:lnTo>
                  <a:pt x="101752" y="245846"/>
                </a:lnTo>
                <a:lnTo>
                  <a:pt x="97980" y="245160"/>
                </a:lnTo>
                <a:lnTo>
                  <a:pt x="92710" y="245160"/>
                </a:lnTo>
                <a:lnTo>
                  <a:pt x="88950" y="247218"/>
                </a:lnTo>
                <a:lnTo>
                  <a:pt x="85940" y="249961"/>
                </a:lnTo>
                <a:lnTo>
                  <a:pt x="85178" y="252018"/>
                </a:lnTo>
                <a:lnTo>
                  <a:pt x="85178" y="255460"/>
                </a:lnTo>
                <a:lnTo>
                  <a:pt x="85940" y="256832"/>
                </a:lnTo>
                <a:lnTo>
                  <a:pt x="85940" y="258216"/>
                </a:lnTo>
                <a:lnTo>
                  <a:pt x="87452" y="259575"/>
                </a:lnTo>
                <a:lnTo>
                  <a:pt x="88950" y="260261"/>
                </a:lnTo>
                <a:lnTo>
                  <a:pt x="89700" y="260261"/>
                </a:lnTo>
                <a:lnTo>
                  <a:pt x="91211" y="261632"/>
                </a:lnTo>
                <a:lnTo>
                  <a:pt x="94234" y="261632"/>
                </a:lnTo>
                <a:lnTo>
                  <a:pt x="95732" y="263017"/>
                </a:lnTo>
                <a:lnTo>
                  <a:pt x="97231" y="263017"/>
                </a:lnTo>
                <a:lnTo>
                  <a:pt x="101752" y="265074"/>
                </a:lnTo>
                <a:lnTo>
                  <a:pt x="104025" y="266446"/>
                </a:lnTo>
                <a:lnTo>
                  <a:pt x="110820" y="272618"/>
                </a:lnTo>
                <a:lnTo>
                  <a:pt x="111569" y="274002"/>
                </a:lnTo>
                <a:lnTo>
                  <a:pt x="111569" y="275374"/>
                </a:lnTo>
                <a:lnTo>
                  <a:pt x="110820" y="276745"/>
                </a:lnTo>
                <a:lnTo>
                  <a:pt x="110045" y="276745"/>
                </a:lnTo>
                <a:lnTo>
                  <a:pt x="110045" y="277431"/>
                </a:lnTo>
                <a:lnTo>
                  <a:pt x="104775" y="282244"/>
                </a:lnTo>
                <a:lnTo>
                  <a:pt x="102514" y="282244"/>
                </a:lnTo>
                <a:lnTo>
                  <a:pt x="101003" y="282930"/>
                </a:lnTo>
                <a:lnTo>
                  <a:pt x="97980" y="282930"/>
                </a:lnTo>
                <a:lnTo>
                  <a:pt x="94983" y="282244"/>
                </a:lnTo>
                <a:lnTo>
                  <a:pt x="92710" y="280873"/>
                </a:lnTo>
                <a:lnTo>
                  <a:pt x="90462" y="280187"/>
                </a:lnTo>
                <a:lnTo>
                  <a:pt x="88188" y="278117"/>
                </a:lnTo>
                <a:lnTo>
                  <a:pt x="86677" y="276072"/>
                </a:lnTo>
                <a:lnTo>
                  <a:pt x="84429" y="276072"/>
                </a:lnTo>
                <a:lnTo>
                  <a:pt x="82918" y="276745"/>
                </a:lnTo>
                <a:lnTo>
                  <a:pt x="82169" y="277431"/>
                </a:lnTo>
                <a:lnTo>
                  <a:pt x="81419" y="277431"/>
                </a:lnTo>
                <a:lnTo>
                  <a:pt x="80670" y="278828"/>
                </a:lnTo>
                <a:lnTo>
                  <a:pt x="80670" y="278117"/>
                </a:lnTo>
                <a:lnTo>
                  <a:pt x="79908" y="276745"/>
                </a:lnTo>
                <a:lnTo>
                  <a:pt x="79908" y="275374"/>
                </a:lnTo>
                <a:lnTo>
                  <a:pt x="80670" y="273316"/>
                </a:lnTo>
                <a:lnTo>
                  <a:pt x="80670" y="270560"/>
                </a:lnTo>
                <a:lnTo>
                  <a:pt x="82169" y="266446"/>
                </a:lnTo>
                <a:lnTo>
                  <a:pt x="82169" y="264388"/>
                </a:lnTo>
                <a:lnTo>
                  <a:pt x="83667" y="261632"/>
                </a:lnTo>
                <a:lnTo>
                  <a:pt x="83667" y="254076"/>
                </a:lnTo>
                <a:lnTo>
                  <a:pt x="82918" y="251333"/>
                </a:lnTo>
                <a:lnTo>
                  <a:pt x="82423" y="249961"/>
                </a:lnTo>
                <a:lnTo>
                  <a:pt x="82169" y="249275"/>
                </a:lnTo>
                <a:lnTo>
                  <a:pt x="82169" y="249961"/>
                </a:lnTo>
                <a:lnTo>
                  <a:pt x="81419" y="248602"/>
                </a:lnTo>
                <a:lnTo>
                  <a:pt x="79146" y="247916"/>
                </a:lnTo>
                <a:lnTo>
                  <a:pt x="76136" y="247916"/>
                </a:lnTo>
                <a:lnTo>
                  <a:pt x="74625" y="248602"/>
                </a:lnTo>
                <a:lnTo>
                  <a:pt x="73888" y="249275"/>
                </a:lnTo>
                <a:lnTo>
                  <a:pt x="73888" y="249961"/>
                </a:lnTo>
                <a:lnTo>
                  <a:pt x="73126" y="252018"/>
                </a:lnTo>
                <a:lnTo>
                  <a:pt x="73126" y="260261"/>
                </a:lnTo>
                <a:lnTo>
                  <a:pt x="72377" y="262318"/>
                </a:lnTo>
                <a:lnTo>
                  <a:pt x="72377" y="264388"/>
                </a:lnTo>
                <a:lnTo>
                  <a:pt x="71602" y="267131"/>
                </a:lnTo>
                <a:lnTo>
                  <a:pt x="70853" y="270560"/>
                </a:lnTo>
                <a:lnTo>
                  <a:pt x="70853" y="273316"/>
                </a:lnTo>
                <a:lnTo>
                  <a:pt x="70091" y="276745"/>
                </a:lnTo>
                <a:lnTo>
                  <a:pt x="70091" y="282930"/>
                </a:lnTo>
                <a:lnTo>
                  <a:pt x="72377" y="286372"/>
                </a:lnTo>
                <a:lnTo>
                  <a:pt x="77635" y="286372"/>
                </a:lnTo>
                <a:lnTo>
                  <a:pt x="79146" y="285673"/>
                </a:lnTo>
                <a:lnTo>
                  <a:pt x="79908" y="284988"/>
                </a:lnTo>
                <a:lnTo>
                  <a:pt x="80670" y="284988"/>
                </a:lnTo>
                <a:lnTo>
                  <a:pt x="81419" y="283629"/>
                </a:lnTo>
                <a:lnTo>
                  <a:pt x="81419" y="282244"/>
                </a:lnTo>
                <a:lnTo>
                  <a:pt x="80670" y="280873"/>
                </a:lnTo>
                <a:lnTo>
                  <a:pt x="80670" y="279488"/>
                </a:lnTo>
                <a:lnTo>
                  <a:pt x="81419" y="280187"/>
                </a:lnTo>
                <a:lnTo>
                  <a:pt x="85178" y="285673"/>
                </a:lnTo>
                <a:lnTo>
                  <a:pt x="92710" y="289115"/>
                </a:lnTo>
                <a:lnTo>
                  <a:pt x="103276" y="289115"/>
                </a:lnTo>
                <a:lnTo>
                  <a:pt x="104775" y="288417"/>
                </a:lnTo>
                <a:lnTo>
                  <a:pt x="107022" y="288417"/>
                </a:lnTo>
                <a:lnTo>
                  <a:pt x="108534" y="287045"/>
                </a:lnTo>
                <a:lnTo>
                  <a:pt x="109296" y="287045"/>
                </a:lnTo>
                <a:lnTo>
                  <a:pt x="110820" y="285673"/>
                </a:lnTo>
                <a:lnTo>
                  <a:pt x="111569" y="284302"/>
                </a:lnTo>
                <a:lnTo>
                  <a:pt x="112318" y="283629"/>
                </a:lnTo>
                <a:lnTo>
                  <a:pt x="113830" y="282930"/>
                </a:lnTo>
                <a:lnTo>
                  <a:pt x="114566" y="282930"/>
                </a:lnTo>
                <a:lnTo>
                  <a:pt x="117589" y="280187"/>
                </a:lnTo>
                <a:lnTo>
                  <a:pt x="117589" y="278117"/>
                </a:lnTo>
                <a:lnTo>
                  <a:pt x="119100" y="276745"/>
                </a:lnTo>
                <a:lnTo>
                  <a:pt x="119100" y="274002"/>
                </a:lnTo>
                <a:close/>
              </a:path>
              <a:path w="597535" h="294005">
                <a:moveTo>
                  <a:pt x="142481" y="44640"/>
                </a:moveTo>
                <a:lnTo>
                  <a:pt x="141706" y="43268"/>
                </a:lnTo>
                <a:lnTo>
                  <a:pt x="141706" y="42570"/>
                </a:lnTo>
                <a:lnTo>
                  <a:pt x="140970" y="41198"/>
                </a:lnTo>
                <a:lnTo>
                  <a:pt x="140970" y="39839"/>
                </a:lnTo>
                <a:lnTo>
                  <a:pt x="139446" y="38455"/>
                </a:lnTo>
                <a:lnTo>
                  <a:pt x="139446" y="32956"/>
                </a:lnTo>
                <a:lnTo>
                  <a:pt x="138696" y="30213"/>
                </a:lnTo>
                <a:lnTo>
                  <a:pt x="137185" y="28155"/>
                </a:lnTo>
                <a:lnTo>
                  <a:pt x="136436" y="27470"/>
                </a:lnTo>
                <a:lnTo>
                  <a:pt x="133426" y="24726"/>
                </a:lnTo>
                <a:lnTo>
                  <a:pt x="133426" y="42570"/>
                </a:lnTo>
                <a:lnTo>
                  <a:pt x="133426" y="43268"/>
                </a:lnTo>
                <a:lnTo>
                  <a:pt x="132664" y="44640"/>
                </a:lnTo>
                <a:lnTo>
                  <a:pt x="131152" y="46012"/>
                </a:lnTo>
                <a:lnTo>
                  <a:pt x="128905" y="47383"/>
                </a:lnTo>
                <a:lnTo>
                  <a:pt x="125882" y="50139"/>
                </a:lnTo>
                <a:lnTo>
                  <a:pt x="123609" y="51498"/>
                </a:lnTo>
                <a:lnTo>
                  <a:pt x="121361" y="52197"/>
                </a:lnTo>
                <a:lnTo>
                  <a:pt x="119849" y="52882"/>
                </a:lnTo>
                <a:lnTo>
                  <a:pt x="116827" y="53568"/>
                </a:lnTo>
                <a:lnTo>
                  <a:pt x="113830" y="53568"/>
                </a:lnTo>
                <a:lnTo>
                  <a:pt x="110820" y="52882"/>
                </a:lnTo>
                <a:lnTo>
                  <a:pt x="109296" y="51498"/>
                </a:lnTo>
                <a:lnTo>
                  <a:pt x="107797" y="50812"/>
                </a:lnTo>
                <a:lnTo>
                  <a:pt x="106273" y="48768"/>
                </a:lnTo>
                <a:lnTo>
                  <a:pt x="104775" y="46012"/>
                </a:lnTo>
                <a:lnTo>
                  <a:pt x="104025" y="43268"/>
                </a:lnTo>
                <a:lnTo>
                  <a:pt x="104025" y="36398"/>
                </a:lnTo>
                <a:lnTo>
                  <a:pt x="106273" y="35026"/>
                </a:lnTo>
                <a:lnTo>
                  <a:pt x="107797" y="33642"/>
                </a:lnTo>
                <a:lnTo>
                  <a:pt x="109296" y="32956"/>
                </a:lnTo>
                <a:lnTo>
                  <a:pt x="111556" y="32283"/>
                </a:lnTo>
                <a:lnTo>
                  <a:pt x="116078" y="32283"/>
                </a:lnTo>
                <a:lnTo>
                  <a:pt x="118351" y="30911"/>
                </a:lnTo>
                <a:lnTo>
                  <a:pt x="119849" y="30213"/>
                </a:lnTo>
                <a:lnTo>
                  <a:pt x="120611" y="30213"/>
                </a:lnTo>
                <a:lnTo>
                  <a:pt x="122110" y="28841"/>
                </a:lnTo>
                <a:lnTo>
                  <a:pt x="122110" y="27470"/>
                </a:lnTo>
                <a:lnTo>
                  <a:pt x="123609" y="28155"/>
                </a:lnTo>
                <a:lnTo>
                  <a:pt x="125882" y="29527"/>
                </a:lnTo>
                <a:lnTo>
                  <a:pt x="128130" y="29527"/>
                </a:lnTo>
                <a:lnTo>
                  <a:pt x="129641" y="30911"/>
                </a:lnTo>
                <a:lnTo>
                  <a:pt x="130416" y="32283"/>
                </a:lnTo>
                <a:lnTo>
                  <a:pt x="129641" y="32283"/>
                </a:lnTo>
                <a:lnTo>
                  <a:pt x="129641" y="32956"/>
                </a:lnTo>
                <a:lnTo>
                  <a:pt x="131152" y="34340"/>
                </a:lnTo>
                <a:lnTo>
                  <a:pt x="131152" y="38455"/>
                </a:lnTo>
                <a:lnTo>
                  <a:pt x="131914" y="39839"/>
                </a:lnTo>
                <a:lnTo>
                  <a:pt x="132664" y="40513"/>
                </a:lnTo>
                <a:lnTo>
                  <a:pt x="132664" y="41198"/>
                </a:lnTo>
                <a:lnTo>
                  <a:pt x="133426" y="42570"/>
                </a:lnTo>
                <a:lnTo>
                  <a:pt x="133426" y="24726"/>
                </a:lnTo>
                <a:lnTo>
                  <a:pt x="128905" y="21971"/>
                </a:lnTo>
                <a:lnTo>
                  <a:pt x="125882" y="20599"/>
                </a:lnTo>
                <a:lnTo>
                  <a:pt x="122110" y="20599"/>
                </a:lnTo>
                <a:lnTo>
                  <a:pt x="119849" y="21285"/>
                </a:lnTo>
                <a:lnTo>
                  <a:pt x="118351" y="21971"/>
                </a:lnTo>
                <a:lnTo>
                  <a:pt x="117589" y="21971"/>
                </a:lnTo>
                <a:lnTo>
                  <a:pt x="116078" y="23342"/>
                </a:lnTo>
                <a:lnTo>
                  <a:pt x="116078" y="24028"/>
                </a:lnTo>
                <a:lnTo>
                  <a:pt x="111556" y="24028"/>
                </a:lnTo>
                <a:lnTo>
                  <a:pt x="95732" y="39839"/>
                </a:lnTo>
                <a:lnTo>
                  <a:pt x="95732" y="46012"/>
                </a:lnTo>
                <a:lnTo>
                  <a:pt x="97231" y="49453"/>
                </a:lnTo>
                <a:lnTo>
                  <a:pt x="100253" y="54940"/>
                </a:lnTo>
                <a:lnTo>
                  <a:pt x="102514" y="57683"/>
                </a:lnTo>
                <a:lnTo>
                  <a:pt x="105524" y="59055"/>
                </a:lnTo>
                <a:lnTo>
                  <a:pt x="107797" y="60426"/>
                </a:lnTo>
                <a:lnTo>
                  <a:pt x="111556" y="61798"/>
                </a:lnTo>
                <a:lnTo>
                  <a:pt x="117589" y="61798"/>
                </a:lnTo>
                <a:lnTo>
                  <a:pt x="121361" y="61112"/>
                </a:lnTo>
                <a:lnTo>
                  <a:pt x="127393" y="59740"/>
                </a:lnTo>
                <a:lnTo>
                  <a:pt x="130416" y="57683"/>
                </a:lnTo>
                <a:lnTo>
                  <a:pt x="134924" y="54940"/>
                </a:lnTo>
                <a:lnTo>
                  <a:pt x="136423" y="53568"/>
                </a:lnTo>
                <a:lnTo>
                  <a:pt x="137934" y="52197"/>
                </a:lnTo>
                <a:lnTo>
                  <a:pt x="140195" y="49453"/>
                </a:lnTo>
                <a:lnTo>
                  <a:pt x="141706" y="48082"/>
                </a:lnTo>
                <a:lnTo>
                  <a:pt x="142481" y="46697"/>
                </a:lnTo>
                <a:lnTo>
                  <a:pt x="142481" y="44640"/>
                </a:lnTo>
                <a:close/>
              </a:path>
              <a:path w="597535" h="294005">
                <a:moveTo>
                  <a:pt x="147739" y="144894"/>
                </a:moveTo>
                <a:lnTo>
                  <a:pt x="146989" y="143522"/>
                </a:lnTo>
                <a:lnTo>
                  <a:pt x="141706" y="143522"/>
                </a:lnTo>
                <a:lnTo>
                  <a:pt x="139446" y="144221"/>
                </a:lnTo>
                <a:lnTo>
                  <a:pt x="139446" y="145580"/>
                </a:lnTo>
                <a:lnTo>
                  <a:pt x="138696" y="148323"/>
                </a:lnTo>
                <a:lnTo>
                  <a:pt x="138696" y="153822"/>
                </a:lnTo>
                <a:lnTo>
                  <a:pt x="137934" y="155879"/>
                </a:lnTo>
                <a:lnTo>
                  <a:pt x="137934" y="157251"/>
                </a:lnTo>
                <a:lnTo>
                  <a:pt x="136436" y="159321"/>
                </a:lnTo>
                <a:lnTo>
                  <a:pt x="134924" y="162064"/>
                </a:lnTo>
                <a:lnTo>
                  <a:pt x="132664" y="163436"/>
                </a:lnTo>
                <a:lnTo>
                  <a:pt x="131152" y="164807"/>
                </a:lnTo>
                <a:lnTo>
                  <a:pt x="129641" y="165493"/>
                </a:lnTo>
                <a:lnTo>
                  <a:pt x="127393" y="166179"/>
                </a:lnTo>
                <a:lnTo>
                  <a:pt x="124383" y="166179"/>
                </a:lnTo>
                <a:lnTo>
                  <a:pt x="122110" y="164807"/>
                </a:lnTo>
                <a:lnTo>
                  <a:pt x="120611" y="162064"/>
                </a:lnTo>
                <a:lnTo>
                  <a:pt x="119100" y="158635"/>
                </a:lnTo>
                <a:lnTo>
                  <a:pt x="119100" y="153136"/>
                </a:lnTo>
                <a:lnTo>
                  <a:pt x="118478" y="149694"/>
                </a:lnTo>
                <a:lnTo>
                  <a:pt x="118351" y="141478"/>
                </a:lnTo>
                <a:lnTo>
                  <a:pt x="119100" y="138036"/>
                </a:lnTo>
                <a:lnTo>
                  <a:pt x="119100" y="134594"/>
                </a:lnTo>
                <a:lnTo>
                  <a:pt x="117589" y="133223"/>
                </a:lnTo>
                <a:lnTo>
                  <a:pt x="114566" y="133223"/>
                </a:lnTo>
                <a:lnTo>
                  <a:pt x="113068" y="133921"/>
                </a:lnTo>
                <a:lnTo>
                  <a:pt x="111556" y="133921"/>
                </a:lnTo>
                <a:lnTo>
                  <a:pt x="110045" y="135280"/>
                </a:lnTo>
                <a:lnTo>
                  <a:pt x="110045" y="135978"/>
                </a:lnTo>
                <a:lnTo>
                  <a:pt x="109296" y="137337"/>
                </a:lnTo>
                <a:lnTo>
                  <a:pt x="109296" y="151777"/>
                </a:lnTo>
                <a:lnTo>
                  <a:pt x="110045" y="156578"/>
                </a:lnTo>
                <a:lnTo>
                  <a:pt x="110820" y="160007"/>
                </a:lnTo>
                <a:lnTo>
                  <a:pt x="110820" y="163436"/>
                </a:lnTo>
                <a:lnTo>
                  <a:pt x="113068" y="167551"/>
                </a:lnTo>
                <a:lnTo>
                  <a:pt x="115328" y="170307"/>
                </a:lnTo>
                <a:lnTo>
                  <a:pt x="116827" y="173050"/>
                </a:lnTo>
                <a:lnTo>
                  <a:pt x="120611" y="174434"/>
                </a:lnTo>
                <a:lnTo>
                  <a:pt x="128130" y="174434"/>
                </a:lnTo>
                <a:lnTo>
                  <a:pt x="131152" y="173736"/>
                </a:lnTo>
                <a:lnTo>
                  <a:pt x="132664" y="173050"/>
                </a:lnTo>
                <a:lnTo>
                  <a:pt x="134175" y="173050"/>
                </a:lnTo>
                <a:lnTo>
                  <a:pt x="136436" y="170992"/>
                </a:lnTo>
                <a:lnTo>
                  <a:pt x="137934" y="168935"/>
                </a:lnTo>
                <a:lnTo>
                  <a:pt x="137934" y="172364"/>
                </a:lnTo>
                <a:lnTo>
                  <a:pt x="138696" y="175107"/>
                </a:lnTo>
                <a:lnTo>
                  <a:pt x="138696" y="176491"/>
                </a:lnTo>
                <a:lnTo>
                  <a:pt x="139446" y="177190"/>
                </a:lnTo>
                <a:lnTo>
                  <a:pt x="145478" y="177190"/>
                </a:lnTo>
                <a:lnTo>
                  <a:pt x="146989" y="176491"/>
                </a:lnTo>
                <a:lnTo>
                  <a:pt x="146862" y="174434"/>
                </a:lnTo>
                <a:lnTo>
                  <a:pt x="146215" y="170992"/>
                </a:lnTo>
                <a:lnTo>
                  <a:pt x="146215" y="168935"/>
                </a:lnTo>
                <a:lnTo>
                  <a:pt x="146215" y="166179"/>
                </a:lnTo>
                <a:lnTo>
                  <a:pt x="146215" y="157937"/>
                </a:lnTo>
                <a:lnTo>
                  <a:pt x="146989" y="155194"/>
                </a:lnTo>
                <a:lnTo>
                  <a:pt x="146989" y="149694"/>
                </a:lnTo>
                <a:lnTo>
                  <a:pt x="147739" y="146951"/>
                </a:lnTo>
                <a:lnTo>
                  <a:pt x="147739" y="144894"/>
                </a:lnTo>
                <a:close/>
              </a:path>
              <a:path w="597535" h="294005">
                <a:moveTo>
                  <a:pt x="172618" y="278828"/>
                </a:moveTo>
                <a:lnTo>
                  <a:pt x="171869" y="277431"/>
                </a:lnTo>
                <a:lnTo>
                  <a:pt x="171869" y="276745"/>
                </a:lnTo>
                <a:lnTo>
                  <a:pt x="171094" y="275374"/>
                </a:lnTo>
                <a:lnTo>
                  <a:pt x="169583" y="271932"/>
                </a:lnTo>
                <a:lnTo>
                  <a:pt x="169583" y="266446"/>
                </a:lnTo>
                <a:lnTo>
                  <a:pt x="170345" y="263702"/>
                </a:lnTo>
                <a:lnTo>
                  <a:pt x="170345" y="260261"/>
                </a:lnTo>
                <a:lnTo>
                  <a:pt x="168084" y="256159"/>
                </a:lnTo>
                <a:lnTo>
                  <a:pt x="168084" y="255460"/>
                </a:lnTo>
                <a:lnTo>
                  <a:pt x="168084" y="254762"/>
                </a:lnTo>
                <a:lnTo>
                  <a:pt x="164325" y="251333"/>
                </a:lnTo>
                <a:lnTo>
                  <a:pt x="162814" y="250659"/>
                </a:lnTo>
                <a:lnTo>
                  <a:pt x="160553" y="249275"/>
                </a:lnTo>
                <a:lnTo>
                  <a:pt x="159042" y="248602"/>
                </a:lnTo>
                <a:lnTo>
                  <a:pt x="157543" y="248602"/>
                </a:lnTo>
                <a:lnTo>
                  <a:pt x="154508" y="247916"/>
                </a:lnTo>
                <a:lnTo>
                  <a:pt x="149263" y="247916"/>
                </a:lnTo>
                <a:lnTo>
                  <a:pt x="145478" y="249275"/>
                </a:lnTo>
                <a:lnTo>
                  <a:pt x="142481" y="250659"/>
                </a:lnTo>
                <a:lnTo>
                  <a:pt x="142481" y="249275"/>
                </a:lnTo>
                <a:lnTo>
                  <a:pt x="141719" y="246519"/>
                </a:lnTo>
                <a:lnTo>
                  <a:pt x="141719" y="240360"/>
                </a:lnTo>
                <a:lnTo>
                  <a:pt x="143217" y="236918"/>
                </a:lnTo>
                <a:lnTo>
                  <a:pt x="143217" y="232105"/>
                </a:lnTo>
                <a:lnTo>
                  <a:pt x="142481" y="230746"/>
                </a:lnTo>
                <a:lnTo>
                  <a:pt x="142481" y="230060"/>
                </a:lnTo>
                <a:lnTo>
                  <a:pt x="140970" y="228676"/>
                </a:lnTo>
                <a:lnTo>
                  <a:pt x="140195" y="228676"/>
                </a:lnTo>
                <a:lnTo>
                  <a:pt x="138684" y="228003"/>
                </a:lnTo>
                <a:lnTo>
                  <a:pt x="136436" y="228003"/>
                </a:lnTo>
                <a:lnTo>
                  <a:pt x="134924" y="228676"/>
                </a:lnTo>
                <a:lnTo>
                  <a:pt x="134175" y="230060"/>
                </a:lnTo>
                <a:lnTo>
                  <a:pt x="133426" y="230746"/>
                </a:lnTo>
                <a:lnTo>
                  <a:pt x="132664" y="232105"/>
                </a:lnTo>
                <a:lnTo>
                  <a:pt x="132664" y="233502"/>
                </a:lnTo>
                <a:lnTo>
                  <a:pt x="131914" y="235559"/>
                </a:lnTo>
                <a:lnTo>
                  <a:pt x="131914" y="238975"/>
                </a:lnTo>
                <a:lnTo>
                  <a:pt x="133426" y="242404"/>
                </a:lnTo>
                <a:lnTo>
                  <a:pt x="133426" y="251333"/>
                </a:lnTo>
                <a:lnTo>
                  <a:pt x="132664" y="252704"/>
                </a:lnTo>
                <a:lnTo>
                  <a:pt x="132664" y="254762"/>
                </a:lnTo>
                <a:lnTo>
                  <a:pt x="130403" y="256159"/>
                </a:lnTo>
                <a:lnTo>
                  <a:pt x="128905" y="258216"/>
                </a:lnTo>
                <a:lnTo>
                  <a:pt x="128905" y="260959"/>
                </a:lnTo>
                <a:lnTo>
                  <a:pt x="129641" y="262318"/>
                </a:lnTo>
                <a:lnTo>
                  <a:pt x="130403" y="263017"/>
                </a:lnTo>
                <a:lnTo>
                  <a:pt x="130403" y="263702"/>
                </a:lnTo>
                <a:lnTo>
                  <a:pt x="131914" y="264388"/>
                </a:lnTo>
                <a:lnTo>
                  <a:pt x="132664" y="264388"/>
                </a:lnTo>
                <a:lnTo>
                  <a:pt x="132664" y="266446"/>
                </a:lnTo>
                <a:lnTo>
                  <a:pt x="131152" y="269189"/>
                </a:lnTo>
                <a:lnTo>
                  <a:pt x="131152" y="274002"/>
                </a:lnTo>
                <a:lnTo>
                  <a:pt x="129641" y="276745"/>
                </a:lnTo>
                <a:lnTo>
                  <a:pt x="129641" y="285673"/>
                </a:lnTo>
                <a:lnTo>
                  <a:pt x="130403" y="287045"/>
                </a:lnTo>
                <a:lnTo>
                  <a:pt x="130403" y="287731"/>
                </a:lnTo>
                <a:lnTo>
                  <a:pt x="131914" y="289115"/>
                </a:lnTo>
                <a:lnTo>
                  <a:pt x="134175" y="289115"/>
                </a:lnTo>
                <a:lnTo>
                  <a:pt x="136436" y="287731"/>
                </a:lnTo>
                <a:lnTo>
                  <a:pt x="136436" y="284988"/>
                </a:lnTo>
                <a:lnTo>
                  <a:pt x="137934" y="282244"/>
                </a:lnTo>
                <a:lnTo>
                  <a:pt x="137934" y="279488"/>
                </a:lnTo>
                <a:lnTo>
                  <a:pt x="139446" y="276745"/>
                </a:lnTo>
                <a:lnTo>
                  <a:pt x="139446" y="274002"/>
                </a:lnTo>
                <a:lnTo>
                  <a:pt x="140195" y="271259"/>
                </a:lnTo>
                <a:lnTo>
                  <a:pt x="140195" y="267817"/>
                </a:lnTo>
                <a:lnTo>
                  <a:pt x="140970" y="265074"/>
                </a:lnTo>
                <a:lnTo>
                  <a:pt x="140970" y="262318"/>
                </a:lnTo>
                <a:lnTo>
                  <a:pt x="141719" y="260959"/>
                </a:lnTo>
                <a:lnTo>
                  <a:pt x="143217" y="259575"/>
                </a:lnTo>
                <a:lnTo>
                  <a:pt x="143979" y="258216"/>
                </a:lnTo>
                <a:lnTo>
                  <a:pt x="146215" y="256832"/>
                </a:lnTo>
                <a:lnTo>
                  <a:pt x="147739" y="256159"/>
                </a:lnTo>
                <a:lnTo>
                  <a:pt x="149263" y="256159"/>
                </a:lnTo>
                <a:lnTo>
                  <a:pt x="150761" y="255460"/>
                </a:lnTo>
                <a:lnTo>
                  <a:pt x="155270" y="255460"/>
                </a:lnTo>
                <a:lnTo>
                  <a:pt x="157543" y="256832"/>
                </a:lnTo>
                <a:lnTo>
                  <a:pt x="159042" y="258216"/>
                </a:lnTo>
                <a:lnTo>
                  <a:pt x="159804" y="259575"/>
                </a:lnTo>
                <a:lnTo>
                  <a:pt x="160553" y="262318"/>
                </a:lnTo>
                <a:lnTo>
                  <a:pt x="160553" y="276072"/>
                </a:lnTo>
                <a:lnTo>
                  <a:pt x="161302" y="278828"/>
                </a:lnTo>
                <a:lnTo>
                  <a:pt x="162814" y="280873"/>
                </a:lnTo>
                <a:lnTo>
                  <a:pt x="163563" y="282244"/>
                </a:lnTo>
                <a:lnTo>
                  <a:pt x="165836" y="283629"/>
                </a:lnTo>
                <a:lnTo>
                  <a:pt x="168846" y="283629"/>
                </a:lnTo>
                <a:lnTo>
                  <a:pt x="170345" y="282930"/>
                </a:lnTo>
                <a:lnTo>
                  <a:pt x="171869" y="281559"/>
                </a:lnTo>
                <a:lnTo>
                  <a:pt x="172618" y="280187"/>
                </a:lnTo>
                <a:lnTo>
                  <a:pt x="172618" y="278828"/>
                </a:lnTo>
                <a:close/>
              </a:path>
              <a:path w="597535" h="294005">
                <a:moveTo>
                  <a:pt x="178638" y="17856"/>
                </a:moveTo>
                <a:lnTo>
                  <a:pt x="178257" y="17170"/>
                </a:lnTo>
                <a:lnTo>
                  <a:pt x="177876" y="16471"/>
                </a:lnTo>
                <a:lnTo>
                  <a:pt x="177876" y="15786"/>
                </a:lnTo>
                <a:lnTo>
                  <a:pt x="176377" y="15100"/>
                </a:lnTo>
                <a:lnTo>
                  <a:pt x="175628" y="15100"/>
                </a:lnTo>
                <a:lnTo>
                  <a:pt x="172618" y="16471"/>
                </a:lnTo>
                <a:lnTo>
                  <a:pt x="171094" y="16471"/>
                </a:lnTo>
                <a:lnTo>
                  <a:pt x="169583" y="17170"/>
                </a:lnTo>
                <a:lnTo>
                  <a:pt x="168084" y="17170"/>
                </a:lnTo>
                <a:lnTo>
                  <a:pt x="167347" y="16471"/>
                </a:lnTo>
                <a:lnTo>
                  <a:pt x="167220" y="15786"/>
                </a:lnTo>
                <a:lnTo>
                  <a:pt x="166573" y="12357"/>
                </a:lnTo>
                <a:lnTo>
                  <a:pt x="165061" y="6184"/>
                </a:lnTo>
                <a:lnTo>
                  <a:pt x="163563" y="685"/>
                </a:lnTo>
                <a:lnTo>
                  <a:pt x="162064" y="0"/>
                </a:lnTo>
                <a:lnTo>
                  <a:pt x="159804" y="0"/>
                </a:lnTo>
                <a:lnTo>
                  <a:pt x="158280" y="685"/>
                </a:lnTo>
                <a:lnTo>
                  <a:pt x="157530" y="1384"/>
                </a:lnTo>
                <a:lnTo>
                  <a:pt x="156781" y="1384"/>
                </a:lnTo>
                <a:lnTo>
                  <a:pt x="156032" y="2755"/>
                </a:lnTo>
                <a:lnTo>
                  <a:pt x="156032" y="3429"/>
                </a:lnTo>
                <a:lnTo>
                  <a:pt x="159042" y="13042"/>
                </a:lnTo>
                <a:lnTo>
                  <a:pt x="159042" y="15786"/>
                </a:lnTo>
                <a:lnTo>
                  <a:pt x="157530" y="15100"/>
                </a:lnTo>
                <a:lnTo>
                  <a:pt x="154508" y="14414"/>
                </a:lnTo>
                <a:lnTo>
                  <a:pt x="150761" y="14414"/>
                </a:lnTo>
                <a:lnTo>
                  <a:pt x="149263" y="15100"/>
                </a:lnTo>
                <a:lnTo>
                  <a:pt x="148501" y="15100"/>
                </a:lnTo>
                <a:lnTo>
                  <a:pt x="147739" y="16471"/>
                </a:lnTo>
                <a:lnTo>
                  <a:pt x="147739" y="19227"/>
                </a:lnTo>
                <a:lnTo>
                  <a:pt x="149263" y="20599"/>
                </a:lnTo>
                <a:lnTo>
                  <a:pt x="153771" y="20599"/>
                </a:lnTo>
                <a:lnTo>
                  <a:pt x="159804" y="21971"/>
                </a:lnTo>
                <a:lnTo>
                  <a:pt x="159804" y="28155"/>
                </a:lnTo>
                <a:lnTo>
                  <a:pt x="159042" y="32283"/>
                </a:lnTo>
                <a:lnTo>
                  <a:pt x="159042" y="58369"/>
                </a:lnTo>
                <a:lnTo>
                  <a:pt x="160553" y="59055"/>
                </a:lnTo>
                <a:lnTo>
                  <a:pt x="163563" y="59055"/>
                </a:lnTo>
                <a:lnTo>
                  <a:pt x="165061" y="58369"/>
                </a:lnTo>
                <a:lnTo>
                  <a:pt x="165836" y="58369"/>
                </a:lnTo>
                <a:lnTo>
                  <a:pt x="166573" y="56997"/>
                </a:lnTo>
                <a:lnTo>
                  <a:pt x="166573" y="50812"/>
                </a:lnTo>
                <a:lnTo>
                  <a:pt x="167347" y="46012"/>
                </a:lnTo>
                <a:lnTo>
                  <a:pt x="167347" y="32283"/>
                </a:lnTo>
                <a:lnTo>
                  <a:pt x="168084" y="26784"/>
                </a:lnTo>
                <a:lnTo>
                  <a:pt x="168084" y="23342"/>
                </a:lnTo>
                <a:lnTo>
                  <a:pt x="171869" y="23342"/>
                </a:lnTo>
                <a:lnTo>
                  <a:pt x="174879" y="22656"/>
                </a:lnTo>
                <a:lnTo>
                  <a:pt x="176377" y="21971"/>
                </a:lnTo>
                <a:lnTo>
                  <a:pt x="177876" y="21971"/>
                </a:lnTo>
                <a:lnTo>
                  <a:pt x="178638" y="19913"/>
                </a:lnTo>
                <a:lnTo>
                  <a:pt x="178638" y="17856"/>
                </a:lnTo>
                <a:close/>
              </a:path>
              <a:path w="597535" h="294005">
                <a:moveTo>
                  <a:pt x="196735" y="166878"/>
                </a:moveTo>
                <a:lnTo>
                  <a:pt x="195973" y="164807"/>
                </a:lnTo>
                <a:lnTo>
                  <a:pt x="195973" y="163436"/>
                </a:lnTo>
                <a:lnTo>
                  <a:pt x="195224" y="162064"/>
                </a:lnTo>
                <a:lnTo>
                  <a:pt x="194462" y="159321"/>
                </a:lnTo>
                <a:lnTo>
                  <a:pt x="194462" y="153822"/>
                </a:lnTo>
                <a:lnTo>
                  <a:pt x="195224" y="151079"/>
                </a:lnTo>
                <a:lnTo>
                  <a:pt x="195224" y="148323"/>
                </a:lnTo>
                <a:lnTo>
                  <a:pt x="194462" y="146278"/>
                </a:lnTo>
                <a:lnTo>
                  <a:pt x="194462" y="143522"/>
                </a:lnTo>
                <a:lnTo>
                  <a:pt x="192963" y="140779"/>
                </a:lnTo>
                <a:lnTo>
                  <a:pt x="180162" y="133223"/>
                </a:lnTo>
                <a:lnTo>
                  <a:pt x="172618" y="133223"/>
                </a:lnTo>
                <a:lnTo>
                  <a:pt x="166573" y="134594"/>
                </a:lnTo>
                <a:lnTo>
                  <a:pt x="162064" y="137337"/>
                </a:lnTo>
                <a:lnTo>
                  <a:pt x="162064" y="135978"/>
                </a:lnTo>
                <a:lnTo>
                  <a:pt x="160185" y="132537"/>
                </a:lnTo>
                <a:lnTo>
                  <a:pt x="159804" y="131851"/>
                </a:lnTo>
                <a:lnTo>
                  <a:pt x="159804" y="132537"/>
                </a:lnTo>
                <a:lnTo>
                  <a:pt x="159042" y="131165"/>
                </a:lnTo>
                <a:lnTo>
                  <a:pt x="157530" y="130467"/>
                </a:lnTo>
                <a:lnTo>
                  <a:pt x="155270" y="130467"/>
                </a:lnTo>
                <a:lnTo>
                  <a:pt x="153771" y="131165"/>
                </a:lnTo>
                <a:lnTo>
                  <a:pt x="153009" y="132537"/>
                </a:lnTo>
                <a:lnTo>
                  <a:pt x="152273" y="133223"/>
                </a:lnTo>
                <a:lnTo>
                  <a:pt x="151498" y="134594"/>
                </a:lnTo>
                <a:lnTo>
                  <a:pt x="151498" y="135978"/>
                </a:lnTo>
                <a:lnTo>
                  <a:pt x="152273" y="138036"/>
                </a:lnTo>
                <a:lnTo>
                  <a:pt x="153009" y="139407"/>
                </a:lnTo>
                <a:lnTo>
                  <a:pt x="153009" y="140779"/>
                </a:lnTo>
                <a:lnTo>
                  <a:pt x="153771" y="141478"/>
                </a:lnTo>
                <a:lnTo>
                  <a:pt x="152273" y="144221"/>
                </a:lnTo>
                <a:lnTo>
                  <a:pt x="152273" y="146278"/>
                </a:lnTo>
                <a:lnTo>
                  <a:pt x="153009" y="147637"/>
                </a:lnTo>
                <a:lnTo>
                  <a:pt x="153771" y="147637"/>
                </a:lnTo>
                <a:lnTo>
                  <a:pt x="155270" y="148323"/>
                </a:lnTo>
                <a:lnTo>
                  <a:pt x="155270" y="151079"/>
                </a:lnTo>
                <a:lnTo>
                  <a:pt x="156032" y="154508"/>
                </a:lnTo>
                <a:lnTo>
                  <a:pt x="156032" y="159321"/>
                </a:lnTo>
                <a:lnTo>
                  <a:pt x="155270" y="164807"/>
                </a:lnTo>
                <a:lnTo>
                  <a:pt x="154584" y="170992"/>
                </a:lnTo>
                <a:lnTo>
                  <a:pt x="154508" y="172364"/>
                </a:lnTo>
                <a:lnTo>
                  <a:pt x="155270" y="173736"/>
                </a:lnTo>
                <a:lnTo>
                  <a:pt x="156781" y="173736"/>
                </a:lnTo>
                <a:lnTo>
                  <a:pt x="158280" y="174434"/>
                </a:lnTo>
                <a:lnTo>
                  <a:pt x="161302" y="174434"/>
                </a:lnTo>
                <a:lnTo>
                  <a:pt x="163563" y="173736"/>
                </a:lnTo>
                <a:lnTo>
                  <a:pt x="163563" y="170992"/>
                </a:lnTo>
                <a:lnTo>
                  <a:pt x="164198" y="167551"/>
                </a:lnTo>
                <a:lnTo>
                  <a:pt x="164223" y="153822"/>
                </a:lnTo>
                <a:lnTo>
                  <a:pt x="163563" y="149021"/>
                </a:lnTo>
                <a:lnTo>
                  <a:pt x="163563" y="145580"/>
                </a:lnTo>
                <a:lnTo>
                  <a:pt x="167347" y="142836"/>
                </a:lnTo>
                <a:lnTo>
                  <a:pt x="171869" y="140779"/>
                </a:lnTo>
                <a:lnTo>
                  <a:pt x="178638" y="140779"/>
                </a:lnTo>
                <a:lnTo>
                  <a:pt x="180911" y="142151"/>
                </a:lnTo>
                <a:lnTo>
                  <a:pt x="183921" y="144894"/>
                </a:lnTo>
                <a:lnTo>
                  <a:pt x="185420" y="146951"/>
                </a:lnTo>
                <a:lnTo>
                  <a:pt x="185420" y="151079"/>
                </a:lnTo>
                <a:lnTo>
                  <a:pt x="184658" y="154508"/>
                </a:lnTo>
                <a:lnTo>
                  <a:pt x="184658" y="167551"/>
                </a:lnTo>
                <a:lnTo>
                  <a:pt x="187680" y="173050"/>
                </a:lnTo>
                <a:lnTo>
                  <a:pt x="193713" y="173050"/>
                </a:lnTo>
                <a:lnTo>
                  <a:pt x="195224" y="172364"/>
                </a:lnTo>
                <a:lnTo>
                  <a:pt x="195973" y="171691"/>
                </a:lnTo>
                <a:lnTo>
                  <a:pt x="195973" y="170992"/>
                </a:lnTo>
                <a:lnTo>
                  <a:pt x="196735" y="168935"/>
                </a:lnTo>
                <a:lnTo>
                  <a:pt x="196735" y="166878"/>
                </a:lnTo>
                <a:close/>
              </a:path>
              <a:path w="597535" h="294005">
                <a:moveTo>
                  <a:pt x="228396" y="51498"/>
                </a:moveTo>
                <a:lnTo>
                  <a:pt x="227622" y="50139"/>
                </a:lnTo>
                <a:lnTo>
                  <a:pt x="227622" y="49453"/>
                </a:lnTo>
                <a:lnTo>
                  <a:pt x="226885" y="48082"/>
                </a:lnTo>
                <a:lnTo>
                  <a:pt x="225374" y="44640"/>
                </a:lnTo>
                <a:lnTo>
                  <a:pt x="225374" y="39141"/>
                </a:lnTo>
                <a:lnTo>
                  <a:pt x="226110" y="36398"/>
                </a:lnTo>
                <a:lnTo>
                  <a:pt x="226110" y="32956"/>
                </a:lnTo>
                <a:lnTo>
                  <a:pt x="223862" y="28841"/>
                </a:lnTo>
                <a:lnTo>
                  <a:pt x="223862" y="28155"/>
                </a:lnTo>
                <a:lnTo>
                  <a:pt x="223862" y="27470"/>
                </a:lnTo>
                <a:lnTo>
                  <a:pt x="220091" y="24028"/>
                </a:lnTo>
                <a:lnTo>
                  <a:pt x="218592" y="23342"/>
                </a:lnTo>
                <a:lnTo>
                  <a:pt x="216319" y="21971"/>
                </a:lnTo>
                <a:lnTo>
                  <a:pt x="214820" y="21285"/>
                </a:lnTo>
                <a:lnTo>
                  <a:pt x="213309" y="21285"/>
                </a:lnTo>
                <a:lnTo>
                  <a:pt x="210312" y="20599"/>
                </a:lnTo>
                <a:lnTo>
                  <a:pt x="205016" y="20599"/>
                </a:lnTo>
                <a:lnTo>
                  <a:pt x="201244" y="21971"/>
                </a:lnTo>
                <a:lnTo>
                  <a:pt x="198247" y="23342"/>
                </a:lnTo>
                <a:lnTo>
                  <a:pt x="198247" y="21971"/>
                </a:lnTo>
                <a:lnTo>
                  <a:pt x="197497" y="19227"/>
                </a:lnTo>
                <a:lnTo>
                  <a:pt x="197497" y="13042"/>
                </a:lnTo>
                <a:lnTo>
                  <a:pt x="199009" y="9613"/>
                </a:lnTo>
                <a:lnTo>
                  <a:pt x="199009" y="4800"/>
                </a:lnTo>
                <a:lnTo>
                  <a:pt x="198247" y="3429"/>
                </a:lnTo>
                <a:lnTo>
                  <a:pt x="198247" y="2755"/>
                </a:lnTo>
                <a:lnTo>
                  <a:pt x="196735" y="1384"/>
                </a:lnTo>
                <a:lnTo>
                  <a:pt x="195973" y="1384"/>
                </a:lnTo>
                <a:lnTo>
                  <a:pt x="194462" y="685"/>
                </a:lnTo>
                <a:lnTo>
                  <a:pt x="192214" y="685"/>
                </a:lnTo>
                <a:lnTo>
                  <a:pt x="190715" y="1384"/>
                </a:lnTo>
                <a:lnTo>
                  <a:pt x="189953" y="2755"/>
                </a:lnTo>
                <a:lnTo>
                  <a:pt x="189191" y="3429"/>
                </a:lnTo>
                <a:lnTo>
                  <a:pt x="188455" y="4800"/>
                </a:lnTo>
                <a:lnTo>
                  <a:pt x="188455" y="6184"/>
                </a:lnTo>
                <a:lnTo>
                  <a:pt x="187680" y="8242"/>
                </a:lnTo>
                <a:lnTo>
                  <a:pt x="187680" y="11671"/>
                </a:lnTo>
                <a:lnTo>
                  <a:pt x="189191" y="15100"/>
                </a:lnTo>
                <a:lnTo>
                  <a:pt x="189191" y="24028"/>
                </a:lnTo>
                <a:lnTo>
                  <a:pt x="188455" y="25412"/>
                </a:lnTo>
                <a:lnTo>
                  <a:pt x="188455" y="27470"/>
                </a:lnTo>
                <a:lnTo>
                  <a:pt x="186169" y="28841"/>
                </a:lnTo>
                <a:lnTo>
                  <a:pt x="184658" y="30911"/>
                </a:lnTo>
                <a:lnTo>
                  <a:pt x="184658" y="33642"/>
                </a:lnTo>
                <a:lnTo>
                  <a:pt x="185420" y="35026"/>
                </a:lnTo>
                <a:lnTo>
                  <a:pt x="186169" y="35712"/>
                </a:lnTo>
                <a:lnTo>
                  <a:pt x="186169" y="36398"/>
                </a:lnTo>
                <a:lnTo>
                  <a:pt x="187680" y="37084"/>
                </a:lnTo>
                <a:lnTo>
                  <a:pt x="188455" y="37084"/>
                </a:lnTo>
                <a:lnTo>
                  <a:pt x="188455" y="39141"/>
                </a:lnTo>
                <a:lnTo>
                  <a:pt x="186944" y="41884"/>
                </a:lnTo>
                <a:lnTo>
                  <a:pt x="186944" y="46697"/>
                </a:lnTo>
                <a:lnTo>
                  <a:pt x="185420" y="49453"/>
                </a:lnTo>
                <a:lnTo>
                  <a:pt x="185420" y="58369"/>
                </a:lnTo>
                <a:lnTo>
                  <a:pt x="186169" y="59740"/>
                </a:lnTo>
                <a:lnTo>
                  <a:pt x="186169" y="60426"/>
                </a:lnTo>
                <a:lnTo>
                  <a:pt x="187680" y="61798"/>
                </a:lnTo>
                <a:lnTo>
                  <a:pt x="189953" y="61798"/>
                </a:lnTo>
                <a:lnTo>
                  <a:pt x="192214" y="60426"/>
                </a:lnTo>
                <a:lnTo>
                  <a:pt x="192214" y="57683"/>
                </a:lnTo>
                <a:lnTo>
                  <a:pt x="193713" y="54940"/>
                </a:lnTo>
                <a:lnTo>
                  <a:pt x="193713" y="52197"/>
                </a:lnTo>
                <a:lnTo>
                  <a:pt x="195224" y="49453"/>
                </a:lnTo>
                <a:lnTo>
                  <a:pt x="195224" y="46697"/>
                </a:lnTo>
                <a:lnTo>
                  <a:pt x="195973" y="43954"/>
                </a:lnTo>
                <a:lnTo>
                  <a:pt x="195973" y="40513"/>
                </a:lnTo>
                <a:lnTo>
                  <a:pt x="196735" y="37769"/>
                </a:lnTo>
                <a:lnTo>
                  <a:pt x="196735" y="35026"/>
                </a:lnTo>
                <a:lnTo>
                  <a:pt x="197497" y="33642"/>
                </a:lnTo>
                <a:lnTo>
                  <a:pt x="199009" y="32283"/>
                </a:lnTo>
                <a:lnTo>
                  <a:pt x="199745" y="30911"/>
                </a:lnTo>
                <a:lnTo>
                  <a:pt x="202006" y="29527"/>
                </a:lnTo>
                <a:lnTo>
                  <a:pt x="203517" y="28841"/>
                </a:lnTo>
                <a:lnTo>
                  <a:pt x="205016" y="28841"/>
                </a:lnTo>
                <a:lnTo>
                  <a:pt x="206527" y="28155"/>
                </a:lnTo>
                <a:lnTo>
                  <a:pt x="211048" y="28155"/>
                </a:lnTo>
                <a:lnTo>
                  <a:pt x="213309" y="29527"/>
                </a:lnTo>
                <a:lnTo>
                  <a:pt x="214820" y="30911"/>
                </a:lnTo>
                <a:lnTo>
                  <a:pt x="215569" y="32283"/>
                </a:lnTo>
                <a:lnTo>
                  <a:pt x="216319" y="35026"/>
                </a:lnTo>
                <a:lnTo>
                  <a:pt x="216319" y="48768"/>
                </a:lnTo>
                <a:lnTo>
                  <a:pt x="217081" y="51498"/>
                </a:lnTo>
                <a:lnTo>
                  <a:pt x="218592" y="53568"/>
                </a:lnTo>
                <a:lnTo>
                  <a:pt x="219341" y="54940"/>
                </a:lnTo>
                <a:lnTo>
                  <a:pt x="221602" y="56311"/>
                </a:lnTo>
                <a:lnTo>
                  <a:pt x="224612" y="56311"/>
                </a:lnTo>
                <a:lnTo>
                  <a:pt x="226110" y="55613"/>
                </a:lnTo>
                <a:lnTo>
                  <a:pt x="227622" y="54254"/>
                </a:lnTo>
                <a:lnTo>
                  <a:pt x="228396" y="52882"/>
                </a:lnTo>
                <a:lnTo>
                  <a:pt x="228396" y="51498"/>
                </a:lnTo>
                <a:close/>
              </a:path>
              <a:path w="597535" h="294005">
                <a:moveTo>
                  <a:pt x="247992" y="247218"/>
                </a:moveTo>
                <a:lnTo>
                  <a:pt x="247230" y="245846"/>
                </a:lnTo>
                <a:lnTo>
                  <a:pt x="245732" y="245846"/>
                </a:lnTo>
                <a:lnTo>
                  <a:pt x="244208" y="245160"/>
                </a:lnTo>
                <a:lnTo>
                  <a:pt x="241198" y="245160"/>
                </a:lnTo>
                <a:lnTo>
                  <a:pt x="239687" y="245846"/>
                </a:lnTo>
                <a:lnTo>
                  <a:pt x="239687" y="246519"/>
                </a:lnTo>
                <a:lnTo>
                  <a:pt x="236689" y="252704"/>
                </a:lnTo>
                <a:lnTo>
                  <a:pt x="229146" y="271932"/>
                </a:lnTo>
                <a:lnTo>
                  <a:pt x="226110" y="278117"/>
                </a:lnTo>
                <a:lnTo>
                  <a:pt x="225374" y="280873"/>
                </a:lnTo>
                <a:lnTo>
                  <a:pt x="224612" y="280187"/>
                </a:lnTo>
                <a:lnTo>
                  <a:pt x="223100" y="278117"/>
                </a:lnTo>
                <a:lnTo>
                  <a:pt x="222364" y="275374"/>
                </a:lnTo>
                <a:lnTo>
                  <a:pt x="222364" y="273316"/>
                </a:lnTo>
                <a:lnTo>
                  <a:pt x="220853" y="269887"/>
                </a:lnTo>
                <a:lnTo>
                  <a:pt x="220091" y="267131"/>
                </a:lnTo>
                <a:lnTo>
                  <a:pt x="220091" y="264388"/>
                </a:lnTo>
                <a:lnTo>
                  <a:pt x="219341" y="261632"/>
                </a:lnTo>
                <a:lnTo>
                  <a:pt x="219341" y="256832"/>
                </a:lnTo>
                <a:lnTo>
                  <a:pt x="217843" y="254762"/>
                </a:lnTo>
                <a:lnTo>
                  <a:pt x="214071" y="254762"/>
                </a:lnTo>
                <a:lnTo>
                  <a:pt x="213309" y="254076"/>
                </a:lnTo>
                <a:lnTo>
                  <a:pt x="211810" y="253403"/>
                </a:lnTo>
                <a:lnTo>
                  <a:pt x="209537" y="253403"/>
                </a:lnTo>
                <a:lnTo>
                  <a:pt x="207289" y="255460"/>
                </a:lnTo>
                <a:lnTo>
                  <a:pt x="205790" y="258216"/>
                </a:lnTo>
                <a:lnTo>
                  <a:pt x="205016" y="260261"/>
                </a:lnTo>
                <a:lnTo>
                  <a:pt x="202755" y="264388"/>
                </a:lnTo>
                <a:lnTo>
                  <a:pt x="202755" y="265772"/>
                </a:lnTo>
                <a:lnTo>
                  <a:pt x="201244" y="269189"/>
                </a:lnTo>
                <a:lnTo>
                  <a:pt x="200507" y="272618"/>
                </a:lnTo>
                <a:lnTo>
                  <a:pt x="199745" y="275374"/>
                </a:lnTo>
                <a:lnTo>
                  <a:pt x="198247" y="278117"/>
                </a:lnTo>
                <a:lnTo>
                  <a:pt x="198247" y="279488"/>
                </a:lnTo>
                <a:lnTo>
                  <a:pt x="195973" y="275374"/>
                </a:lnTo>
                <a:lnTo>
                  <a:pt x="195211" y="272618"/>
                </a:lnTo>
                <a:lnTo>
                  <a:pt x="195211" y="270560"/>
                </a:lnTo>
                <a:lnTo>
                  <a:pt x="193713" y="267817"/>
                </a:lnTo>
                <a:lnTo>
                  <a:pt x="192963" y="265074"/>
                </a:lnTo>
                <a:lnTo>
                  <a:pt x="192214" y="263017"/>
                </a:lnTo>
                <a:lnTo>
                  <a:pt x="190715" y="260261"/>
                </a:lnTo>
                <a:lnTo>
                  <a:pt x="189953" y="258216"/>
                </a:lnTo>
                <a:lnTo>
                  <a:pt x="189953" y="256159"/>
                </a:lnTo>
                <a:lnTo>
                  <a:pt x="188442" y="253403"/>
                </a:lnTo>
                <a:lnTo>
                  <a:pt x="187680" y="251333"/>
                </a:lnTo>
                <a:lnTo>
                  <a:pt x="186944" y="249961"/>
                </a:lnTo>
                <a:lnTo>
                  <a:pt x="185420" y="249275"/>
                </a:lnTo>
                <a:lnTo>
                  <a:pt x="182422" y="249275"/>
                </a:lnTo>
                <a:lnTo>
                  <a:pt x="180911" y="249961"/>
                </a:lnTo>
                <a:lnTo>
                  <a:pt x="180149" y="250659"/>
                </a:lnTo>
                <a:lnTo>
                  <a:pt x="179400" y="252018"/>
                </a:lnTo>
                <a:lnTo>
                  <a:pt x="179400" y="254076"/>
                </a:lnTo>
                <a:lnTo>
                  <a:pt x="181660" y="260261"/>
                </a:lnTo>
                <a:lnTo>
                  <a:pt x="186169" y="269887"/>
                </a:lnTo>
                <a:lnTo>
                  <a:pt x="189953" y="279488"/>
                </a:lnTo>
                <a:lnTo>
                  <a:pt x="192963" y="286372"/>
                </a:lnTo>
                <a:lnTo>
                  <a:pt x="193713" y="288417"/>
                </a:lnTo>
                <a:lnTo>
                  <a:pt x="195211" y="289115"/>
                </a:lnTo>
                <a:lnTo>
                  <a:pt x="198247" y="289115"/>
                </a:lnTo>
                <a:lnTo>
                  <a:pt x="199745" y="288417"/>
                </a:lnTo>
                <a:lnTo>
                  <a:pt x="202006" y="288417"/>
                </a:lnTo>
                <a:lnTo>
                  <a:pt x="203504" y="287045"/>
                </a:lnTo>
                <a:lnTo>
                  <a:pt x="203504" y="286372"/>
                </a:lnTo>
                <a:lnTo>
                  <a:pt x="205016" y="283629"/>
                </a:lnTo>
                <a:lnTo>
                  <a:pt x="206527" y="280187"/>
                </a:lnTo>
                <a:lnTo>
                  <a:pt x="206679" y="279488"/>
                </a:lnTo>
                <a:lnTo>
                  <a:pt x="207289" y="276745"/>
                </a:lnTo>
                <a:lnTo>
                  <a:pt x="208788" y="273316"/>
                </a:lnTo>
                <a:lnTo>
                  <a:pt x="210312" y="267817"/>
                </a:lnTo>
                <a:lnTo>
                  <a:pt x="211810" y="265772"/>
                </a:lnTo>
                <a:lnTo>
                  <a:pt x="211810" y="266446"/>
                </a:lnTo>
                <a:lnTo>
                  <a:pt x="213309" y="269887"/>
                </a:lnTo>
                <a:lnTo>
                  <a:pt x="214820" y="275374"/>
                </a:lnTo>
                <a:lnTo>
                  <a:pt x="216319" y="279488"/>
                </a:lnTo>
                <a:lnTo>
                  <a:pt x="217843" y="282244"/>
                </a:lnTo>
                <a:lnTo>
                  <a:pt x="218592" y="284988"/>
                </a:lnTo>
                <a:lnTo>
                  <a:pt x="220091" y="287045"/>
                </a:lnTo>
                <a:lnTo>
                  <a:pt x="221602" y="288417"/>
                </a:lnTo>
                <a:lnTo>
                  <a:pt x="223862" y="289115"/>
                </a:lnTo>
                <a:lnTo>
                  <a:pt x="226885" y="289115"/>
                </a:lnTo>
                <a:lnTo>
                  <a:pt x="228396" y="288417"/>
                </a:lnTo>
                <a:lnTo>
                  <a:pt x="230657" y="288417"/>
                </a:lnTo>
                <a:lnTo>
                  <a:pt x="231406" y="287731"/>
                </a:lnTo>
                <a:lnTo>
                  <a:pt x="231406" y="285673"/>
                </a:lnTo>
                <a:lnTo>
                  <a:pt x="233514" y="280873"/>
                </a:lnTo>
                <a:lnTo>
                  <a:pt x="234416" y="278828"/>
                </a:lnTo>
                <a:lnTo>
                  <a:pt x="235927" y="276072"/>
                </a:lnTo>
                <a:lnTo>
                  <a:pt x="237439" y="271932"/>
                </a:lnTo>
                <a:lnTo>
                  <a:pt x="238950" y="268516"/>
                </a:lnTo>
                <a:lnTo>
                  <a:pt x="239687" y="265772"/>
                </a:lnTo>
                <a:lnTo>
                  <a:pt x="241960" y="261632"/>
                </a:lnTo>
                <a:lnTo>
                  <a:pt x="244983" y="254762"/>
                </a:lnTo>
                <a:lnTo>
                  <a:pt x="247230" y="251333"/>
                </a:lnTo>
                <a:lnTo>
                  <a:pt x="247738" y="249961"/>
                </a:lnTo>
                <a:lnTo>
                  <a:pt x="247992" y="249275"/>
                </a:lnTo>
                <a:lnTo>
                  <a:pt x="247230" y="249961"/>
                </a:lnTo>
                <a:lnTo>
                  <a:pt x="247992" y="248602"/>
                </a:lnTo>
                <a:lnTo>
                  <a:pt x="247992" y="247218"/>
                </a:lnTo>
                <a:close/>
              </a:path>
              <a:path w="597535" h="294005">
                <a:moveTo>
                  <a:pt x="256273" y="149694"/>
                </a:moveTo>
                <a:lnTo>
                  <a:pt x="255524" y="147637"/>
                </a:lnTo>
                <a:lnTo>
                  <a:pt x="254762" y="144894"/>
                </a:lnTo>
                <a:lnTo>
                  <a:pt x="254762" y="140779"/>
                </a:lnTo>
                <a:lnTo>
                  <a:pt x="253758" y="136664"/>
                </a:lnTo>
                <a:lnTo>
                  <a:pt x="253263" y="134594"/>
                </a:lnTo>
                <a:lnTo>
                  <a:pt x="253263" y="133223"/>
                </a:lnTo>
                <a:lnTo>
                  <a:pt x="253263" y="122224"/>
                </a:lnTo>
                <a:lnTo>
                  <a:pt x="254762" y="118122"/>
                </a:lnTo>
                <a:lnTo>
                  <a:pt x="254762" y="116065"/>
                </a:lnTo>
                <a:lnTo>
                  <a:pt x="254012" y="116065"/>
                </a:lnTo>
                <a:lnTo>
                  <a:pt x="254012" y="114681"/>
                </a:lnTo>
                <a:lnTo>
                  <a:pt x="253263" y="113309"/>
                </a:lnTo>
                <a:lnTo>
                  <a:pt x="251752" y="111925"/>
                </a:lnTo>
                <a:lnTo>
                  <a:pt x="250253" y="111252"/>
                </a:lnTo>
                <a:lnTo>
                  <a:pt x="247992" y="111252"/>
                </a:lnTo>
                <a:lnTo>
                  <a:pt x="246481" y="111925"/>
                </a:lnTo>
                <a:lnTo>
                  <a:pt x="246481" y="153136"/>
                </a:lnTo>
                <a:lnTo>
                  <a:pt x="246481" y="156578"/>
                </a:lnTo>
                <a:lnTo>
                  <a:pt x="245719" y="158635"/>
                </a:lnTo>
                <a:lnTo>
                  <a:pt x="243471" y="161378"/>
                </a:lnTo>
                <a:lnTo>
                  <a:pt x="238950" y="164134"/>
                </a:lnTo>
                <a:lnTo>
                  <a:pt x="235927" y="165493"/>
                </a:lnTo>
                <a:lnTo>
                  <a:pt x="228396" y="165493"/>
                </a:lnTo>
                <a:lnTo>
                  <a:pt x="225374" y="164807"/>
                </a:lnTo>
                <a:lnTo>
                  <a:pt x="223862" y="163436"/>
                </a:lnTo>
                <a:lnTo>
                  <a:pt x="222364" y="162750"/>
                </a:lnTo>
                <a:lnTo>
                  <a:pt x="219341" y="158635"/>
                </a:lnTo>
                <a:lnTo>
                  <a:pt x="217830" y="157251"/>
                </a:lnTo>
                <a:lnTo>
                  <a:pt x="217081" y="154508"/>
                </a:lnTo>
                <a:lnTo>
                  <a:pt x="217081" y="150380"/>
                </a:lnTo>
                <a:lnTo>
                  <a:pt x="218592" y="144894"/>
                </a:lnTo>
                <a:lnTo>
                  <a:pt x="218592" y="142836"/>
                </a:lnTo>
                <a:lnTo>
                  <a:pt x="220853" y="140081"/>
                </a:lnTo>
                <a:lnTo>
                  <a:pt x="223862" y="137337"/>
                </a:lnTo>
                <a:lnTo>
                  <a:pt x="226123" y="136664"/>
                </a:lnTo>
                <a:lnTo>
                  <a:pt x="229908" y="136664"/>
                </a:lnTo>
                <a:lnTo>
                  <a:pt x="234429" y="138036"/>
                </a:lnTo>
                <a:lnTo>
                  <a:pt x="235165" y="138036"/>
                </a:lnTo>
                <a:lnTo>
                  <a:pt x="238188" y="140779"/>
                </a:lnTo>
                <a:lnTo>
                  <a:pt x="238950" y="142151"/>
                </a:lnTo>
                <a:lnTo>
                  <a:pt x="240461" y="143522"/>
                </a:lnTo>
                <a:lnTo>
                  <a:pt x="241198" y="144894"/>
                </a:lnTo>
                <a:lnTo>
                  <a:pt x="241198" y="145580"/>
                </a:lnTo>
                <a:lnTo>
                  <a:pt x="242709" y="146278"/>
                </a:lnTo>
                <a:lnTo>
                  <a:pt x="244983" y="146278"/>
                </a:lnTo>
                <a:lnTo>
                  <a:pt x="245719" y="149021"/>
                </a:lnTo>
                <a:lnTo>
                  <a:pt x="246481" y="153136"/>
                </a:lnTo>
                <a:lnTo>
                  <a:pt x="246481" y="111925"/>
                </a:lnTo>
                <a:lnTo>
                  <a:pt x="244983" y="113309"/>
                </a:lnTo>
                <a:lnTo>
                  <a:pt x="244208" y="115366"/>
                </a:lnTo>
                <a:lnTo>
                  <a:pt x="244208" y="120167"/>
                </a:lnTo>
                <a:lnTo>
                  <a:pt x="243471" y="121551"/>
                </a:lnTo>
                <a:lnTo>
                  <a:pt x="243471" y="124294"/>
                </a:lnTo>
                <a:lnTo>
                  <a:pt x="244208" y="126365"/>
                </a:lnTo>
                <a:lnTo>
                  <a:pt x="244208" y="133223"/>
                </a:lnTo>
                <a:lnTo>
                  <a:pt x="241960" y="130467"/>
                </a:lnTo>
                <a:lnTo>
                  <a:pt x="238950" y="129108"/>
                </a:lnTo>
                <a:lnTo>
                  <a:pt x="236689" y="129108"/>
                </a:lnTo>
                <a:lnTo>
                  <a:pt x="235165" y="129781"/>
                </a:lnTo>
                <a:lnTo>
                  <a:pt x="234429" y="130467"/>
                </a:lnTo>
                <a:lnTo>
                  <a:pt x="231406" y="129781"/>
                </a:lnTo>
                <a:lnTo>
                  <a:pt x="229146" y="129108"/>
                </a:lnTo>
                <a:lnTo>
                  <a:pt x="224612" y="129108"/>
                </a:lnTo>
                <a:lnTo>
                  <a:pt x="220091" y="130467"/>
                </a:lnTo>
                <a:lnTo>
                  <a:pt x="214071" y="134594"/>
                </a:lnTo>
                <a:lnTo>
                  <a:pt x="211810" y="138036"/>
                </a:lnTo>
                <a:lnTo>
                  <a:pt x="210312" y="141478"/>
                </a:lnTo>
                <a:lnTo>
                  <a:pt x="208788" y="144221"/>
                </a:lnTo>
                <a:lnTo>
                  <a:pt x="208153" y="147637"/>
                </a:lnTo>
                <a:lnTo>
                  <a:pt x="208178" y="154508"/>
                </a:lnTo>
                <a:lnTo>
                  <a:pt x="208788" y="157251"/>
                </a:lnTo>
                <a:lnTo>
                  <a:pt x="208788" y="158635"/>
                </a:lnTo>
                <a:lnTo>
                  <a:pt x="211048" y="165493"/>
                </a:lnTo>
                <a:lnTo>
                  <a:pt x="216319" y="170307"/>
                </a:lnTo>
                <a:lnTo>
                  <a:pt x="223862" y="171691"/>
                </a:lnTo>
                <a:lnTo>
                  <a:pt x="224612" y="171691"/>
                </a:lnTo>
                <a:lnTo>
                  <a:pt x="226885" y="172364"/>
                </a:lnTo>
                <a:lnTo>
                  <a:pt x="232905" y="172364"/>
                </a:lnTo>
                <a:lnTo>
                  <a:pt x="236689" y="171691"/>
                </a:lnTo>
                <a:lnTo>
                  <a:pt x="239687" y="170307"/>
                </a:lnTo>
                <a:lnTo>
                  <a:pt x="242709" y="169621"/>
                </a:lnTo>
                <a:lnTo>
                  <a:pt x="245719" y="168236"/>
                </a:lnTo>
                <a:lnTo>
                  <a:pt x="247230" y="166878"/>
                </a:lnTo>
                <a:lnTo>
                  <a:pt x="247230" y="168236"/>
                </a:lnTo>
                <a:lnTo>
                  <a:pt x="247992" y="169621"/>
                </a:lnTo>
                <a:lnTo>
                  <a:pt x="247992" y="170307"/>
                </a:lnTo>
                <a:lnTo>
                  <a:pt x="249504" y="171691"/>
                </a:lnTo>
                <a:lnTo>
                  <a:pt x="254012" y="171691"/>
                </a:lnTo>
                <a:lnTo>
                  <a:pt x="256273" y="168935"/>
                </a:lnTo>
                <a:lnTo>
                  <a:pt x="256273" y="166878"/>
                </a:lnTo>
                <a:lnTo>
                  <a:pt x="256273" y="165493"/>
                </a:lnTo>
                <a:lnTo>
                  <a:pt x="256273" y="164807"/>
                </a:lnTo>
                <a:lnTo>
                  <a:pt x="255524" y="162750"/>
                </a:lnTo>
                <a:lnTo>
                  <a:pt x="255524" y="154508"/>
                </a:lnTo>
                <a:lnTo>
                  <a:pt x="256273" y="152450"/>
                </a:lnTo>
                <a:lnTo>
                  <a:pt x="256273" y="149694"/>
                </a:lnTo>
                <a:close/>
              </a:path>
              <a:path w="597535" h="294005">
                <a:moveTo>
                  <a:pt x="281901" y="35026"/>
                </a:moveTo>
                <a:lnTo>
                  <a:pt x="281139" y="32956"/>
                </a:lnTo>
                <a:lnTo>
                  <a:pt x="279641" y="31584"/>
                </a:lnTo>
                <a:lnTo>
                  <a:pt x="279641" y="30911"/>
                </a:lnTo>
                <a:lnTo>
                  <a:pt x="275869" y="27470"/>
                </a:lnTo>
                <a:lnTo>
                  <a:pt x="272859" y="24726"/>
                </a:lnTo>
                <a:lnTo>
                  <a:pt x="272859" y="35026"/>
                </a:lnTo>
                <a:lnTo>
                  <a:pt x="272859" y="35712"/>
                </a:lnTo>
                <a:lnTo>
                  <a:pt x="272097" y="36398"/>
                </a:lnTo>
                <a:lnTo>
                  <a:pt x="270598" y="36398"/>
                </a:lnTo>
                <a:lnTo>
                  <a:pt x="268351" y="37084"/>
                </a:lnTo>
                <a:lnTo>
                  <a:pt x="265315" y="37769"/>
                </a:lnTo>
                <a:lnTo>
                  <a:pt x="263042" y="37769"/>
                </a:lnTo>
                <a:lnTo>
                  <a:pt x="260794" y="39141"/>
                </a:lnTo>
                <a:lnTo>
                  <a:pt x="259295" y="39141"/>
                </a:lnTo>
                <a:lnTo>
                  <a:pt x="254762" y="40513"/>
                </a:lnTo>
                <a:lnTo>
                  <a:pt x="249504" y="42570"/>
                </a:lnTo>
                <a:lnTo>
                  <a:pt x="243471" y="44640"/>
                </a:lnTo>
                <a:lnTo>
                  <a:pt x="243471" y="41198"/>
                </a:lnTo>
                <a:lnTo>
                  <a:pt x="244208" y="38455"/>
                </a:lnTo>
                <a:lnTo>
                  <a:pt x="244983" y="37084"/>
                </a:lnTo>
                <a:lnTo>
                  <a:pt x="244983" y="35712"/>
                </a:lnTo>
                <a:lnTo>
                  <a:pt x="257022" y="27470"/>
                </a:lnTo>
                <a:lnTo>
                  <a:pt x="261543" y="27470"/>
                </a:lnTo>
                <a:lnTo>
                  <a:pt x="264566" y="28155"/>
                </a:lnTo>
                <a:lnTo>
                  <a:pt x="267589" y="30911"/>
                </a:lnTo>
                <a:lnTo>
                  <a:pt x="269849" y="32283"/>
                </a:lnTo>
                <a:lnTo>
                  <a:pt x="272859" y="35026"/>
                </a:lnTo>
                <a:lnTo>
                  <a:pt x="272859" y="24726"/>
                </a:lnTo>
                <a:lnTo>
                  <a:pt x="269849" y="23342"/>
                </a:lnTo>
                <a:lnTo>
                  <a:pt x="267589" y="21971"/>
                </a:lnTo>
                <a:lnTo>
                  <a:pt x="266065" y="21285"/>
                </a:lnTo>
                <a:lnTo>
                  <a:pt x="264566" y="21285"/>
                </a:lnTo>
                <a:lnTo>
                  <a:pt x="262305" y="20599"/>
                </a:lnTo>
                <a:lnTo>
                  <a:pt x="252501" y="20599"/>
                </a:lnTo>
                <a:lnTo>
                  <a:pt x="249504" y="21285"/>
                </a:lnTo>
                <a:lnTo>
                  <a:pt x="235927" y="44640"/>
                </a:lnTo>
                <a:lnTo>
                  <a:pt x="236689" y="46697"/>
                </a:lnTo>
                <a:lnTo>
                  <a:pt x="236689" y="48082"/>
                </a:lnTo>
                <a:lnTo>
                  <a:pt x="235165" y="48768"/>
                </a:lnTo>
                <a:lnTo>
                  <a:pt x="235165" y="50812"/>
                </a:lnTo>
                <a:lnTo>
                  <a:pt x="235927" y="52197"/>
                </a:lnTo>
                <a:lnTo>
                  <a:pt x="237439" y="53568"/>
                </a:lnTo>
                <a:lnTo>
                  <a:pt x="239687" y="53568"/>
                </a:lnTo>
                <a:lnTo>
                  <a:pt x="248742" y="53568"/>
                </a:lnTo>
                <a:lnTo>
                  <a:pt x="247992" y="52882"/>
                </a:lnTo>
                <a:lnTo>
                  <a:pt x="246481" y="50812"/>
                </a:lnTo>
                <a:lnTo>
                  <a:pt x="249504" y="49453"/>
                </a:lnTo>
                <a:lnTo>
                  <a:pt x="252501" y="47383"/>
                </a:lnTo>
                <a:lnTo>
                  <a:pt x="255524" y="46697"/>
                </a:lnTo>
                <a:lnTo>
                  <a:pt x="257784" y="46012"/>
                </a:lnTo>
                <a:lnTo>
                  <a:pt x="260794" y="44640"/>
                </a:lnTo>
                <a:lnTo>
                  <a:pt x="264566" y="44640"/>
                </a:lnTo>
                <a:lnTo>
                  <a:pt x="267589" y="43268"/>
                </a:lnTo>
                <a:lnTo>
                  <a:pt x="272859" y="43268"/>
                </a:lnTo>
                <a:lnTo>
                  <a:pt x="275120" y="42570"/>
                </a:lnTo>
                <a:lnTo>
                  <a:pt x="277380" y="42570"/>
                </a:lnTo>
                <a:lnTo>
                  <a:pt x="279641" y="41198"/>
                </a:lnTo>
                <a:lnTo>
                  <a:pt x="280403" y="39839"/>
                </a:lnTo>
                <a:lnTo>
                  <a:pt x="281139" y="39141"/>
                </a:lnTo>
                <a:lnTo>
                  <a:pt x="281901" y="37769"/>
                </a:lnTo>
                <a:lnTo>
                  <a:pt x="281901" y="35026"/>
                </a:lnTo>
                <a:close/>
              </a:path>
              <a:path w="597535" h="294005">
                <a:moveTo>
                  <a:pt x="285661" y="61798"/>
                </a:moveTo>
                <a:lnTo>
                  <a:pt x="284924" y="60426"/>
                </a:lnTo>
                <a:lnTo>
                  <a:pt x="284162" y="59740"/>
                </a:lnTo>
                <a:lnTo>
                  <a:pt x="284162" y="59055"/>
                </a:lnTo>
                <a:lnTo>
                  <a:pt x="282651" y="58369"/>
                </a:lnTo>
                <a:lnTo>
                  <a:pt x="281901" y="58369"/>
                </a:lnTo>
                <a:lnTo>
                  <a:pt x="277380" y="59055"/>
                </a:lnTo>
                <a:lnTo>
                  <a:pt x="272097" y="59740"/>
                </a:lnTo>
                <a:lnTo>
                  <a:pt x="266065" y="59740"/>
                </a:lnTo>
                <a:lnTo>
                  <a:pt x="263042" y="59055"/>
                </a:lnTo>
                <a:lnTo>
                  <a:pt x="257022" y="59055"/>
                </a:lnTo>
                <a:lnTo>
                  <a:pt x="254012" y="57683"/>
                </a:lnTo>
                <a:lnTo>
                  <a:pt x="251752" y="56311"/>
                </a:lnTo>
                <a:lnTo>
                  <a:pt x="249504" y="54254"/>
                </a:lnTo>
                <a:lnTo>
                  <a:pt x="240106" y="54254"/>
                </a:lnTo>
                <a:lnTo>
                  <a:pt x="242697" y="58369"/>
                </a:lnTo>
                <a:lnTo>
                  <a:pt x="247992" y="62496"/>
                </a:lnTo>
                <a:lnTo>
                  <a:pt x="253263" y="63868"/>
                </a:lnTo>
                <a:lnTo>
                  <a:pt x="257784" y="65239"/>
                </a:lnTo>
                <a:lnTo>
                  <a:pt x="263817" y="66611"/>
                </a:lnTo>
                <a:lnTo>
                  <a:pt x="273608" y="66611"/>
                </a:lnTo>
                <a:lnTo>
                  <a:pt x="278904" y="65925"/>
                </a:lnTo>
                <a:lnTo>
                  <a:pt x="283413" y="65239"/>
                </a:lnTo>
                <a:lnTo>
                  <a:pt x="284924" y="65239"/>
                </a:lnTo>
                <a:lnTo>
                  <a:pt x="285661" y="63868"/>
                </a:lnTo>
                <a:lnTo>
                  <a:pt x="285661" y="61798"/>
                </a:lnTo>
                <a:close/>
              </a:path>
              <a:path w="597535" h="294005">
                <a:moveTo>
                  <a:pt x="290957" y="133223"/>
                </a:moveTo>
                <a:lnTo>
                  <a:pt x="290195" y="131851"/>
                </a:lnTo>
                <a:lnTo>
                  <a:pt x="289445" y="131165"/>
                </a:lnTo>
                <a:lnTo>
                  <a:pt x="289445" y="130467"/>
                </a:lnTo>
                <a:lnTo>
                  <a:pt x="287934" y="129781"/>
                </a:lnTo>
                <a:lnTo>
                  <a:pt x="284924" y="130467"/>
                </a:lnTo>
                <a:lnTo>
                  <a:pt x="281139" y="132537"/>
                </a:lnTo>
                <a:lnTo>
                  <a:pt x="278130" y="133921"/>
                </a:lnTo>
                <a:lnTo>
                  <a:pt x="275882" y="135280"/>
                </a:lnTo>
                <a:lnTo>
                  <a:pt x="272859" y="138036"/>
                </a:lnTo>
                <a:lnTo>
                  <a:pt x="271348" y="140081"/>
                </a:lnTo>
                <a:lnTo>
                  <a:pt x="271348" y="137337"/>
                </a:lnTo>
                <a:lnTo>
                  <a:pt x="270598" y="135978"/>
                </a:lnTo>
                <a:lnTo>
                  <a:pt x="270598" y="133921"/>
                </a:lnTo>
                <a:lnTo>
                  <a:pt x="269849" y="134594"/>
                </a:lnTo>
                <a:lnTo>
                  <a:pt x="269849" y="133921"/>
                </a:lnTo>
                <a:lnTo>
                  <a:pt x="269087" y="133223"/>
                </a:lnTo>
                <a:lnTo>
                  <a:pt x="266839" y="133223"/>
                </a:lnTo>
                <a:lnTo>
                  <a:pt x="265315" y="133921"/>
                </a:lnTo>
                <a:lnTo>
                  <a:pt x="264566" y="134594"/>
                </a:lnTo>
                <a:lnTo>
                  <a:pt x="263804" y="134594"/>
                </a:lnTo>
                <a:lnTo>
                  <a:pt x="263042" y="135978"/>
                </a:lnTo>
                <a:lnTo>
                  <a:pt x="264464" y="144894"/>
                </a:lnTo>
                <a:lnTo>
                  <a:pt x="264566" y="149021"/>
                </a:lnTo>
                <a:lnTo>
                  <a:pt x="263804" y="150380"/>
                </a:lnTo>
                <a:lnTo>
                  <a:pt x="263042" y="153136"/>
                </a:lnTo>
                <a:lnTo>
                  <a:pt x="263042" y="173736"/>
                </a:lnTo>
                <a:lnTo>
                  <a:pt x="265315" y="174434"/>
                </a:lnTo>
                <a:lnTo>
                  <a:pt x="269087" y="174434"/>
                </a:lnTo>
                <a:lnTo>
                  <a:pt x="270598" y="173736"/>
                </a:lnTo>
                <a:lnTo>
                  <a:pt x="270598" y="166179"/>
                </a:lnTo>
                <a:lnTo>
                  <a:pt x="271348" y="164134"/>
                </a:lnTo>
                <a:lnTo>
                  <a:pt x="271348" y="162064"/>
                </a:lnTo>
                <a:lnTo>
                  <a:pt x="272097" y="160693"/>
                </a:lnTo>
                <a:lnTo>
                  <a:pt x="272097" y="157251"/>
                </a:lnTo>
                <a:lnTo>
                  <a:pt x="272859" y="153822"/>
                </a:lnTo>
                <a:lnTo>
                  <a:pt x="272859" y="149694"/>
                </a:lnTo>
                <a:lnTo>
                  <a:pt x="275120" y="146951"/>
                </a:lnTo>
                <a:lnTo>
                  <a:pt x="276618" y="144894"/>
                </a:lnTo>
                <a:lnTo>
                  <a:pt x="278130" y="143522"/>
                </a:lnTo>
                <a:lnTo>
                  <a:pt x="281139" y="141478"/>
                </a:lnTo>
                <a:lnTo>
                  <a:pt x="283413" y="140081"/>
                </a:lnTo>
                <a:lnTo>
                  <a:pt x="284924" y="138722"/>
                </a:lnTo>
                <a:lnTo>
                  <a:pt x="287934" y="137337"/>
                </a:lnTo>
                <a:lnTo>
                  <a:pt x="290195" y="137337"/>
                </a:lnTo>
                <a:lnTo>
                  <a:pt x="290957" y="135978"/>
                </a:lnTo>
                <a:lnTo>
                  <a:pt x="290957" y="133223"/>
                </a:lnTo>
                <a:close/>
              </a:path>
              <a:path w="597535" h="294005">
                <a:moveTo>
                  <a:pt x="305282" y="286372"/>
                </a:moveTo>
                <a:lnTo>
                  <a:pt x="305015" y="285673"/>
                </a:lnTo>
                <a:lnTo>
                  <a:pt x="304520" y="284302"/>
                </a:lnTo>
                <a:lnTo>
                  <a:pt x="303758" y="282930"/>
                </a:lnTo>
                <a:lnTo>
                  <a:pt x="303758" y="281559"/>
                </a:lnTo>
                <a:lnTo>
                  <a:pt x="303022" y="280187"/>
                </a:lnTo>
                <a:lnTo>
                  <a:pt x="303022" y="276745"/>
                </a:lnTo>
                <a:lnTo>
                  <a:pt x="303758" y="274688"/>
                </a:lnTo>
                <a:lnTo>
                  <a:pt x="303758" y="272618"/>
                </a:lnTo>
                <a:lnTo>
                  <a:pt x="303022" y="271259"/>
                </a:lnTo>
                <a:lnTo>
                  <a:pt x="303022" y="269189"/>
                </a:lnTo>
                <a:lnTo>
                  <a:pt x="301498" y="267131"/>
                </a:lnTo>
                <a:lnTo>
                  <a:pt x="301498" y="264388"/>
                </a:lnTo>
                <a:lnTo>
                  <a:pt x="299999" y="263017"/>
                </a:lnTo>
                <a:lnTo>
                  <a:pt x="299999" y="262318"/>
                </a:lnTo>
                <a:lnTo>
                  <a:pt x="299999" y="258889"/>
                </a:lnTo>
                <a:lnTo>
                  <a:pt x="300736" y="256832"/>
                </a:lnTo>
                <a:lnTo>
                  <a:pt x="300736" y="254076"/>
                </a:lnTo>
                <a:lnTo>
                  <a:pt x="301498" y="252704"/>
                </a:lnTo>
                <a:lnTo>
                  <a:pt x="301498" y="251333"/>
                </a:lnTo>
                <a:lnTo>
                  <a:pt x="300736" y="249961"/>
                </a:lnTo>
                <a:lnTo>
                  <a:pt x="299237" y="249275"/>
                </a:lnTo>
                <a:lnTo>
                  <a:pt x="298500" y="249275"/>
                </a:lnTo>
                <a:lnTo>
                  <a:pt x="296989" y="248602"/>
                </a:lnTo>
                <a:lnTo>
                  <a:pt x="294716" y="248602"/>
                </a:lnTo>
                <a:lnTo>
                  <a:pt x="293954" y="248945"/>
                </a:lnTo>
                <a:lnTo>
                  <a:pt x="293954" y="270560"/>
                </a:lnTo>
                <a:lnTo>
                  <a:pt x="293954" y="274688"/>
                </a:lnTo>
                <a:lnTo>
                  <a:pt x="280403" y="285673"/>
                </a:lnTo>
                <a:lnTo>
                  <a:pt x="270598" y="285673"/>
                </a:lnTo>
                <a:lnTo>
                  <a:pt x="265328" y="280873"/>
                </a:lnTo>
                <a:lnTo>
                  <a:pt x="263042" y="272618"/>
                </a:lnTo>
                <a:lnTo>
                  <a:pt x="262305" y="271932"/>
                </a:lnTo>
                <a:lnTo>
                  <a:pt x="262305" y="271259"/>
                </a:lnTo>
                <a:lnTo>
                  <a:pt x="263817" y="269887"/>
                </a:lnTo>
                <a:lnTo>
                  <a:pt x="264553" y="268516"/>
                </a:lnTo>
                <a:lnTo>
                  <a:pt x="264553" y="267131"/>
                </a:lnTo>
                <a:lnTo>
                  <a:pt x="265328" y="265772"/>
                </a:lnTo>
                <a:lnTo>
                  <a:pt x="265328" y="264388"/>
                </a:lnTo>
                <a:lnTo>
                  <a:pt x="266839" y="263017"/>
                </a:lnTo>
                <a:lnTo>
                  <a:pt x="268351" y="262318"/>
                </a:lnTo>
                <a:lnTo>
                  <a:pt x="269087" y="261632"/>
                </a:lnTo>
                <a:lnTo>
                  <a:pt x="271348" y="260261"/>
                </a:lnTo>
                <a:lnTo>
                  <a:pt x="272846" y="259575"/>
                </a:lnTo>
                <a:lnTo>
                  <a:pt x="274370" y="259575"/>
                </a:lnTo>
                <a:lnTo>
                  <a:pt x="275869" y="258889"/>
                </a:lnTo>
                <a:lnTo>
                  <a:pt x="278130" y="258889"/>
                </a:lnTo>
                <a:lnTo>
                  <a:pt x="279641" y="259575"/>
                </a:lnTo>
                <a:lnTo>
                  <a:pt x="280403" y="259575"/>
                </a:lnTo>
                <a:lnTo>
                  <a:pt x="281901" y="260959"/>
                </a:lnTo>
                <a:lnTo>
                  <a:pt x="283425" y="261632"/>
                </a:lnTo>
                <a:lnTo>
                  <a:pt x="284149" y="261632"/>
                </a:lnTo>
                <a:lnTo>
                  <a:pt x="285661" y="263017"/>
                </a:lnTo>
                <a:lnTo>
                  <a:pt x="286435" y="263017"/>
                </a:lnTo>
                <a:lnTo>
                  <a:pt x="287947" y="262318"/>
                </a:lnTo>
                <a:lnTo>
                  <a:pt x="290195" y="262318"/>
                </a:lnTo>
                <a:lnTo>
                  <a:pt x="290944" y="263017"/>
                </a:lnTo>
                <a:lnTo>
                  <a:pt x="290944" y="263702"/>
                </a:lnTo>
                <a:lnTo>
                  <a:pt x="293954" y="270560"/>
                </a:lnTo>
                <a:lnTo>
                  <a:pt x="293954" y="248945"/>
                </a:lnTo>
                <a:lnTo>
                  <a:pt x="293204" y="249275"/>
                </a:lnTo>
                <a:lnTo>
                  <a:pt x="292455" y="249275"/>
                </a:lnTo>
                <a:lnTo>
                  <a:pt x="290944" y="250659"/>
                </a:lnTo>
                <a:lnTo>
                  <a:pt x="290944" y="251333"/>
                </a:lnTo>
                <a:lnTo>
                  <a:pt x="290195" y="254076"/>
                </a:lnTo>
                <a:lnTo>
                  <a:pt x="287947" y="252018"/>
                </a:lnTo>
                <a:lnTo>
                  <a:pt x="284924" y="250659"/>
                </a:lnTo>
                <a:lnTo>
                  <a:pt x="282651" y="250659"/>
                </a:lnTo>
                <a:lnTo>
                  <a:pt x="281139" y="252018"/>
                </a:lnTo>
                <a:lnTo>
                  <a:pt x="273608" y="252018"/>
                </a:lnTo>
                <a:lnTo>
                  <a:pt x="260045" y="260959"/>
                </a:lnTo>
                <a:lnTo>
                  <a:pt x="258533" y="263017"/>
                </a:lnTo>
                <a:lnTo>
                  <a:pt x="257771" y="265074"/>
                </a:lnTo>
                <a:lnTo>
                  <a:pt x="257022" y="266446"/>
                </a:lnTo>
                <a:lnTo>
                  <a:pt x="255524" y="268516"/>
                </a:lnTo>
                <a:lnTo>
                  <a:pt x="255524" y="269189"/>
                </a:lnTo>
                <a:lnTo>
                  <a:pt x="254762" y="270560"/>
                </a:lnTo>
                <a:lnTo>
                  <a:pt x="254762" y="273316"/>
                </a:lnTo>
                <a:lnTo>
                  <a:pt x="255524" y="276072"/>
                </a:lnTo>
                <a:lnTo>
                  <a:pt x="257022" y="278828"/>
                </a:lnTo>
                <a:lnTo>
                  <a:pt x="257771" y="280873"/>
                </a:lnTo>
                <a:lnTo>
                  <a:pt x="260045" y="283629"/>
                </a:lnTo>
                <a:lnTo>
                  <a:pt x="263042" y="287731"/>
                </a:lnTo>
                <a:lnTo>
                  <a:pt x="265328" y="289788"/>
                </a:lnTo>
                <a:lnTo>
                  <a:pt x="269849" y="291858"/>
                </a:lnTo>
                <a:lnTo>
                  <a:pt x="273608" y="292544"/>
                </a:lnTo>
                <a:lnTo>
                  <a:pt x="280403" y="292544"/>
                </a:lnTo>
                <a:lnTo>
                  <a:pt x="284924" y="291858"/>
                </a:lnTo>
                <a:lnTo>
                  <a:pt x="290944" y="290474"/>
                </a:lnTo>
                <a:lnTo>
                  <a:pt x="293954" y="288417"/>
                </a:lnTo>
                <a:lnTo>
                  <a:pt x="295478" y="286372"/>
                </a:lnTo>
                <a:lnTo>
                  <a:pt x="296989" y="287731"/>
                </a:lnTo>
                <a:lnTo>
                  <a:pt x="297738" y="289115"/>
                </a:lnTo>
                <a:lnTo>
                  <a:pt x="304520" y="289115"/>
                </a:lnTo>
                <a:lnTo>
                  <a:pt x="305282" y="288417"/>
                </a:lnTo>
                <a:lnTo>
                  <a:pt x="305282" y="286372"/>
                </a:lnTo>
                <a:close/>
              </a:path>
              <a:path w="597535" h="294005">
                <a:moveTo>
                  <a:pt x="324866" y="46697"/>
                </a:moveTo>
                <a:lnTo>
                  <a:pt x="324104" y="44640"/>
                </a:lnTo>
                <a:lnTo>
                  <a:pt x="322605" y="42570"/>
                </a:lnTo>
                <a:lnTo>
                  <a:pt x="321856" y="40513"/>
                </a:lnTo>
                <a:lnTo>
                  <a:pt x="305282" y="30213"/>
                </a:lnTo>
                <a:lnTo>
                  <a:pt x="303758" y="29527"/>
                </a:lnTo>
                <a:lnTo>
                  <a:pt x="302247" y="29527"/>
                </a:lnTo>
                <a:lnTo>
                  <a:pt x="299999" y="28155"/>
                </a:lnTo>
                <a:lnTo>
                  <a:pt x="298500" y="28155"/>
                </a:lnTo>
                <a:lnTo>
                  <a:pt x="298500" y="26098"/>
                </a:lnTo>
                <a:lnTo>
                  <a:pt x="297738" y="26098"/>
                </a:lnTo>
                <a:lnTo>
                  <a:pt x="297738" y="24726"/>
                </a:lnTo>
                <a:lnTo>
                  <a:pt x="299999" y="24028"/>
                </a:lnTo>
                <a:lnTo>
                  <a:pt x="305282" y="24028"/>
                </a:lnTo>
                <a:lnTo>
                  <a:pt x="306781" y="24726"/>
                </a:lnTo>
                <a:lnTo>
                  <a:pt x="309791" y="24726"/>
                </a:lnTo>
                <a:lnTo>
                  <a:pt x="312051" y="25412"/>
                </a:lnTo>
                <a:lnTo>
                  <a:pt x="316572" y="25412"/>
                </a:lnTo>
                <a:lnTo>
                  <a:pt x="318084" y="24726"/>
                </a:lnTo>
                <a:lnTo>
                  <a:pt x="318084" y="24028"/>
                </a:lnTo>
                <a:lnTo>
                  <a:pt x="318084" y="23342"/>
                </a:lnTo>
                <a:lnTo>
                  <a:pt x="318846" y="21971"/>
                </a:lnTo>
                <a:lnTo>
                  <a:pt x="318846" y="20599"/>
                </a:lnTo>
                <a:lnTo>
                  <a:pt x="318084" y="19913"/>
                </a:lnTo>
                <a:lnTo>
                  <a:pt x="317334" y="19913"/>
                </a:lnTo>
                <a:lnTo>
                  <a:pt x="314312" y="18542"/>
                </a:lnTo>
                <a:lnTo>
                  <a:pt x="307530" y="18542"/>
                </a:lnTo>
                <a:lnTo>
                  <a:pt x="303758" y="17856"/>
                </a:lnTo>
                <a:lnTo>
                  <a:pt x="298500" y="17856"/>
                </a:lnTo>
                <a:lnTo>
                  <a:pt x="294716" y="19913"/>
                </a:lnTo>
                <a:lnTo>
                  <a:pt x="291706" y="22656"/>
                </a:lnTo>
                <a:lnTo>
                  <a:pt x="290957" y="24726"/>
                </a:lnTo>
                <a:lnTo>
                  <a:pt x="290957" y="28155"/>
                </a:lnTo>
                <a:lnTo>
                  <a:pt x="291706" y="29527"/>
                </a:lnTo>
                <a:lnTo>
                  <a:pt x="291706" y="30911"/>
                </a:lnTo>
                <a:lnTo>
                  <a:pt x="293204" y="32283"/>
                </a:lnTo>
                <a:lnTo>
                  <a:pt x="294716" y="32956"/>
                </a:lnTo>
                <a:lnTo>
                  <a:pt x="295465" y="32956"/>
                </a:lnTo>
                <a:lnTo>
                  <a:pt x="296989" y="34340"/>
                </a:lnTo>
                <a:lnTo>
                  <a:pt x="299999" y="34340"/>
                </a:lnTo>
                <a:lnTo>
                  <a:pt x="301498" y="35712"/>
                </a:lnTo>
                <a:lnTo>
                  <a:pt x="303009" y="35712"/>
                </a:lnTo>
                <a:lnTo>
                  <a:pt x="307530" y="37769"/>
                </a:lnTo>
                <a:lnTo>
                  <a:pt x="309791" y="39141"/>
                </a:lnTo>
                <a:lnTo>
                  <a:pt x="316572" y="45326"/>
                </a:lnTo>
                <a:lnTo>
                  <a:pt x="317334" y="46697"/>
                </a:lnTo>
                <a:lnTo>
                  <a:pt x="317334" y="48082"/>
                </a:lnTo>
                <a:lnTo>
                  <a:pt x="316572" y="49453"/>
                </a:lnTo>
                <a:lnTo>
                  <a:pt x="315823" y="49453"/>
                </a:lnTo>
                <a:lnTo>
                  <a:pt x="315823" y="50139"/>
                </a:lnTo>
                <a:lnTo>
                  <a:pt x="310540" y="54940"/>
                </a:lnTo>
                <a:lnTo>
                  <a:pt x="308292" y="54940"/>
                </a:lnTo>
                <a:lnTo>
                  <a:pt x="306781" y="55613"/>
                </a:lnTo>
                <a:lnTo>
                  <a:pt x="303758" y="55613"/>
                </a:lnTo>
                <a:lnTo>
                  <a:pt x="300736" y="54940"/>
                </a:lnTo>
                <a:lnTo>
                  <a:pt x="298500" y="53568"/>
                </a:lnTo>
                <a:lnTo>
                  <a:pt x="296214" y="52882"/>
                </a:lnTo>
                <a:lnTo>
                  <a:pt x="293954" y="50812"/>
                </a:lnTo>
                <a:lnTo>
                  <a:pt x="292455" y="48768"/>
                </a:lnTo>
                <a:lnTo>
                  <a:pt x="290195" y="48768"/>
                </a:lnTo>
                <a:lnTo>
                  <a:pt x="288683" y="49453"/>
                </a:lnTo>
                <a:lnTo>
                  <a:pt x="287934" y="50139"/>
                </a:lnTo>
                <a:lnTo>
                  <a:pt x="287185" y="50139"/>
                </a:lnTo>
                <a:lnTo>
                  <a:pt x="286435" y="51498"/>
                </a:lnTo>
                <a:lnTo>
                  <a:pt x="286435" y="52197"/>
                </a:lnTo>
                <a:lnTo>
                  <a:pt x="287185" y="52882"/>
                </a:lnTo>
                <a:lnTo>
                  <a:pt x="290957" y="58369"/>
                </a:lnTo>
                <a:lnTo>
                  <a:pt x="298500" y="61798"/>
                </a:lnTo>
                <a:lnTo>
                  <a:pt x="309029" y="61798"/>
                </a:lnTo>
                <a:lnTo>
                  <a:pt x="310540" y="61112"/>
                </a:lnTo>
                <a:lnTo>
                  <a:pt x="312801" y="61112"/>
                </a:lnTo>
                <a:lnTo>
                  <a:pt x="314312" y="59740"/>
                </a:lnTo>
                <a:lnTo>
                  <a:pt x="315061" y="59740"/>
                </a:lnTo>
                <a:lnTo>
                  <a:pt x="316572" y="58369"/>
                </a:lnTo>
                <a:lnTo>
                  <a:pt x="317334" y="56997"/>
                </a:lnTo>
                <a:lnTo>
                  <a:pt x="318084" y="56311"/>
                </a:lnTo>
                <a:lnTo>
                  <a:pt x="319582" y="55613"/>
                </a:lnTo>
                <a:lnTo>
                  <a:pt x="320344" y="55613"/>
                </a:lnTo>
                <a:lnTo>
                  <a:pt x="323367" y="52882"/>
                </a:lnTo>
                <a:lnTo>
                  <a:pt x="323367" y="50812"/>
                </a:lnTo>
                <a:lnTo>
                  <a:pt x="324866" y="49453"/>
                </a:lnTo>
                <a:lnTo>
                  <a:pt x="324866" y="46697"/>
                </a:lnTo>
                <a:close/>
              </a:path>
              <a:path w="597535" h="294005">
                <a:moveTo>
                  <a:pt x="336943" y="135978"/>
                </a:moveTo>
                <a:lnTo>
                  <a:pt x="336181" y="134594"/>
                </a:lnTo>
                <a:lnTo>
                  <a:pt x="335432" y="133921"/>
                </a:lnTo>
                <a:lnTo>
                  <a:pt x="334657" y="133921"/>
                </a:lnTo>
                <a:lnTo>
                  <a:pt x="333146" y="133223"/>
                </a:lnTo>
                <a:lnTo>
                  <a:pt x="329387" y="133223"/>
                </a:lnTo>
                <a:lnTo>
                  <a:pt x="327126" y="133921"/>
                </a:lnTo>
                <a:lnTo>
                  <a:pt x="327126" y="135280"/>
                </a:lnTo>
                <a:lnTo>
                  <a:pt x="325462" y="139407"/>
                </a:lnTo>
                <a:lnTo>
                  <a:pt x="322681" y="145580"/>
                </a:lnTo>
                <a:lnTo>
                  <a:pt x="318643" y="153822"/>
                </a:lnTo>
                <a:lnTo>
                  <a:pt x="313550" y="163436"/>
                </a:lnTo>
                <a:lnTo>
                  <a:pt x="312801" y="162064"/>
                </a:lnTo>
                <a:lnTo>
                  <a:pt x="311289" y="160007"/>
                </a:lnTo>
                <a:lnTo>
                  <a:pt x="309791" y="158635"/>
                </a:lnTo>
                <a:lnTo>
                  <a:pt x="306781" y="153136"/>
                </a:lnTo>
                <a:lnTo>
                  <a:pt x="306781" y="151777"/>
                </a:lnTo>
                <a:lnTo>
                  <a:pt x="305282" y="149694"/>
                </a:lnTo>
                <a:lnTo>
                  <a:pt x="304520" y="146951"/>
                </a:lnTo>
                <a:lnTo>
                  <a:pt x="304520" y="144894"/>
                </a:lnTo>
                <a:lnTo>
                  <a:pt x="303009" y="142836"/>
                </a:lnTo>
                <a:lnTo>
                  <a:pt x="303009" y="141478"/>
                </a:lnTo>
                <a:lnTo>
                  <a:pt x="302247" y="140081"/>
                </a:lnTo>
                <a:lnTo>
                  <a:pt x="299999" y="138722"/>
                </a:lnTo>
                <a:lnTo>
                  <a:pt x="297738" y="138722"/>
                </a:lnTo>
                <a:lnTo>
                  <a:pt x="296214" y="139407"/>
                </a:lnTo>
                <a:lnTo>
                  <a:pt x="294716" y="140779"/>
                </a:lnTo>
                <a:lnTo>
                  <a:pt x="293954" y="142151"/>
                </a:lnTo>
                <a:lnTo>
                  <a:pt x="293954" y="144221"/>
                </a:lnTo>
                <a:lnTo>
                  <a:pt x="294716" y="145580"/>
                </a:lnTo>
                <a:lnTo>
                  <a:pt x="296214" y="149021"/>
                </a:lnTo>
                <a:lnTo>
                  <a:pt x="297738" y="151777"/>
                </a:lnTo>
                <a:lnTo>
                  <a:pt x="298500" y="154508"/>
                </a:lnTo>
                <a:lnTo>
                  <a:pt x="299999" y="157937"/>
                </a:lnTo>
                <a:lnTo>
                  <a:pt x="301498" y="162064"/>
                </a:lnTo>
                <a:lnTo>
                  <a:pt x="303758" y="164807"/>
                </a:lnTo>
                <a:lnTo>
                  <a:pt x="305282" y="166878"/>
                </a:lnTo>
                <a:lnTo>
                  <a:pt x="310540" y="171691"/>
                </a:lnTo>
                <a:lnTo>
                  <a:pt x="310540" y="172364"/>
                </a:lnTo>
                <a:lnTo>
                  <a:pt x="306019" y="180606"/>
                </a:lnTo>
                <a:lnTo>
                  <a:pt x="304520" y="182664"/>
                </a:lnTo>
                <a:lnTo>
                  <a:pt x="303758" y="184048"/>
                </a:lnTo>
                <a:lnTo>
                  <a:pt x="303758" y="186093"/>
                </a:lnTo>
                <a:lnTo>
                  <a:pt x="304520" y="187477"/>
                </a:lnTo>
                <a:lnTo>
                  <a:pt x="305282" y="188163"/>
                </a:lnTo>
                <a:lnTo>
                  <a:pt x="306019" y="188163"/>
                </a:lnTo>
                <a:lnTo>
                  <a:pt x="307530" y="188849"/>
                </a:lnTo>
                <a:lnTo>
                  <a:pt x="309029" y="188849"/>
                </a:lnTo>
                <a:lnTo>
                  <a:pt x="310540" y="188163"/>
                </a:lnTo>
                <a:lnTo>
                  <a:pt x="311289" y="186093"/>
                </a:lnTo>
                <a:lnTo>
                  <a:pt x="314312" y="180606"/>
                </a:lnTo>
                <a:lnTo>
                  <a:pt x="315823" y="178549"/>
                </a:lnTo>
                <a:lnTo>
                  <a:pt x="316572" y="177190"/>
                </a:lnTo>
                <a:lnTo>
                  <a:pt x="318084" y="177190"/>
                </a:lnTo>
                <a:lnTo>
                  <a:pt x="319582" y="176491"/>
                </a:lnTo>
                <a:lnTo>
                  <a:pt x="320344" y="175107"/>
                </a:lnTo>
                <a:lnTo>
                  <a:pt x="320344" y="174434"/>
                </a:lnTo>
                <a:lnTo>
                  <a:pt x="321094" y="173050"/>
                </a:lnTo>
                <a:lnTo>
                  <a:pt x="321094" y="170992"/>
                </a:lnTo>
                <a:lnTo>
                  <a:pt x="320344" y="169621"/>
                </a:lnTo>
                <a:lnTo>
                  <a:pt x="319582" y="168935"/>
                </a:lnTo>
                <a:lnTo>
                  <a:pt x="320344" y="167551"/>
                </a:lnTo>
                <a:lnTo>
                  <a:pt x="323367" y="163436"/>
                </a:lnTo>
                <a:lnTo>
                  <a:pt x="324104" y="161378"/>
                </a:lnTo>
                <a:lnTo>
                  <a:pt x="326364" y="157937"/>
                </a:lnTo>
                <a:lnTo>
                  <a:pt x="329387" y="151079"/>
                </a:lnTo>
                <a:lnTo>
                  <a:pt x="331647" y="147637"/>
                </a:lnTo>
                <a:lnTo>
                  <a:pt x="336181" y="139407"/>
                </a:lnTo>
                <a:lnTo>
                  <a:pt x="336677" y="138036"/>
                </a:lnTo>
                <a:lnTo>
                  <a:pt x="336943" y="137337"/>
                </a:lnTo>
                <a:lnTo>
                  <a:pt x="336181" y="138036"/>
                </a:lnTo>
                <a:lnTo>
                  <a:pt x="336943" y="136664"/>
                </a:lnTo>
                <a:lnTo>
                  <a:pt x="336943" y="135978"/>
                </a:lnTo>
                <a:close/>
              </a:path>
              <a:path w="597535" h="294005">
                <a:moveTo>
                  <a:pt x="343712" y="274002"/>
                </a:moveTo>
                <a:lnTo>
                  <a:pt x="342963" y="271932"/>
                </a:lnTo>
                <a:lnTo>
                  <a:pt x="341452" y="269887"/>
                </a:lnTo>
                <a:lnTo>
                  <a:pt x="340677" y="267817"/>
                </a:lnTo>
                <a:lnTo>
                  <a:pt x="324104" y="257517"/>
                </a:lnTo>
                <a:lnTo>
                  <a:pt x="322592" y="256832"/>
                </a:lnTo>
                <a:lnTo>
                  <a:pt x="321094" y="256832"/>
                </a:lnTo>
                <a:lnTo>
                  <a:pt x="318846" y="255460"/>
                </a:lnTo>
                <a:lnTo>
                  <a:pt x="317322" y="255460"/>
                </a:lnTo>
                <a:lnTo>
                  <a:pt x="317322" y="253403"/>
                </a:lnTo>
                <a:lnTo>
                  <a:pt x="316572" y="253403"/>
                </a:lnTo>
                <a:lnTo>
                  <a:pt x="316572" y="252018"/>
                </a:lnTo>
                <a:lnTo>
                  <a:pt x="318846" y="251333"/>
                </a:lnTo>
                <a:lnTo>
                  <a:pt x="324104" y="251333"/>
                </a:lnTo>
                <a:lnTo>
                  <a:pt x="325602" y="252018"/>
                </a:lnTo>
                <a:lnTo>
                  <a:pt x="328637" y="252018"/>
                </a:lnTo>
                <a:lnTo>
                  <a:pt x="330898" y="252704"/>
                </a:lnTo>
                <a:lnTo>
                  <a:pt x="335432" y="252704"/>
                </a:lnTo>
                <a:lnTo>
                  <a:pt x="336943" y="252018"/>
                </a:lnTo>
                <a:lnTo>
                  <a:pt x="336943" y="251333"/>
                </a:lnTo>
                <a:lnTo>
                  <a:pt x="336943" y="250659"/>
                </a:lnTo>
                <a:lnTo>
                  <a:pt x="337680" y="249275"/>
                </a:lnTo>
                <a:lnTo>
                  <a:pt x="337680" y="247916"/>
                </a:lnTo>
                <a:lnTo>
                  <a:pt x="336943" y="247218"/>
                </a:lnTo>
                <a:lnTo>
                  <a:pt x="336181" y="247218"/>
                </a:lnTo>
                <a:lnTo>
                  <a:pt x="333159" y="245846"/>
                </a:lnTo>
                <a:lnTo>
                  <a:pt x="326377" y="245846"/>
                </a:lnTo>
                <a:lnTo>
                  <a:pt x="322592" y="245160"/>
                </a:lnTo>
                <a:lnTo>
                  <a:pt x="317322" y="245160"/>
                </a:lnTo>
                <a:lnTo>
                  <a:pt x="313563" y="247218"/>
                </a:lnTo>
                <a:lnTo>
                  <a:pt x="310540" y="249961"/>
                </a:lnTo>
                <a:lnTo>
                  <a:pt x="309791" y="252018"/>
                </a:lnTo>
                <a:lnTo>
                  <a:pt x="309791" y="255460"/>
                </a:lnTo>
                <a:lnTo>
                  <a:pt x="310540" y="256832"/>
                </a:lnTo>
                <a:lnTo>
                  <a:pt x="310540" y="258216"/>
                </a:lnTo>
                <a:lnTo>
                  <a:pt x="312051" y="259575"/>
                </a:lnTo>
                <a:lnTo>
                  <a:pt x="313563" y="260261"/>
                </a:lnTo>
                <a:lnTo>
                  <a:pt x="314299" y="260261"/>
                </a:lnTo>
                <a:lnTo>
                  <a:pt x="315823" y="261632"/>
                </a:lnTo>
                <a:lnTo>
                  <a:pt x="318846" y="261632"/>
                </a:lnTo>
                <a:lnTo>
                  <a:pt x="320344" y="263017"/>
                </a:lnTo>
                <a:lnTo>
                  <a:pt x="321856" y="263017"/>
                </a:lnTo>
                <a:lnTo>
                  <a:pt x="326377" y="265074"/>
                </a:lnTo>
                <a:lnTo>
                  <a:pt x="328637" y="266446"/>
                </a:lnTo>
                <a:lnTo>
                  <a:pt x="335432" y="272618"/>
                </a:lnTo>
                <a:lnTo>
                  <a:pt x="336181" y="274002"/>
                </a:lnTo>
                <a:lnTo>
                  <a:pt x="336181" y="275374"/>
                </a:lnTo>
                <a:lnTo>
                  <a:pt x="335432" y="276745"/>
                </a:lnTo>
                <a:lnTo>
                  <a:pt x="334657" y="276745"/>
                </a:lnTo>
                <a:lnTo>
                  <a:pt x="334657" y="277431"/>
                </a:lnTo>
                <a:lnTo>
                  <a:pt x="329399" y="282244"/>
                </a:lnTo>
                <a:lnTo>
                  <a:pt x="327126" y="282244"/>
                </a:lnTo>
                <a:lnTo>
                  <a:pt x="325602" y="282930"/>
                </a:lnTo>
                <a:lnTo>
                  <a:pt x="322592" y="282930"/>
                </a:lnTo>
                <a:lnTo>
                  <a:pt x="319582" y="282244"/>
                </a:lnTo>
                <a:lnTo>
                  <a:pt x="317322" y="280873"/>
                </a:lnTo>
                <a:lnTo>
                  <a:pt x="315061" y="280187"/>
                </a:lnTo>
                <a:lnTo>
                  <a:pt x="312801" y="278117"/>
                </a:lnTo>
                <a:lnTo>
                  <a:pt x="311302" y="276072"/>
                </a:lnTo>
                <a:lnTo>
                  <a:pt x="309029" y="276072"/>
                </a:lnTo>
                <a:lnTo>
                  <a:pt x="307517" y="276745"/>
                </a:lnTo>
                <a:lnTo>
                  <a:pt x="306781" y="277431"/>
                </a:lnTo>
                <a:lnTo>
                  <a:pt x="306019" y="277431"/>
                </a:lnTo>
                <a:lnTo>
                  <a:pt x="305282" y="278828"/>
                </a:lnTo>
                <a:lnTo>
                  <a:pt x="305282" y="279488"/>
                </a:lnTo>
                <a:lnTo>
                  <a:pt x="306019" y="280187"/>
                </a:lnTo>
                <a:lnTo>
                  <a:pt x="309791" y="285673"/>
                </a:lnTo>
                <a:lnTo>
                  <a:pt x="317322" y="289115"/>
                </a:lnTo>
                <a:lnTo>
                  <a:pt x="327888" y="289115"/>
                </a:lnTo>
                <a:lnTo>
                  <a:pt x="329399" y="288417"/>
                </a:lnTo>
                <a:lnTo>
                  <a:pt x="331647" y="288417"/>
                </a:lnTo>
                <a:lnTo>
                  <a:pt x="333159" y="287045"/>
                </a:lnTo>
                <a:lnTo>
                  <a:pt x="333895" y="287045"/>
                </a:lnTo>
                <a:lnTo>
                  <a:pt x="335432" y="285673"/>
                </a:lnTo>
                <a:lnTo>
                  <a:pt x="336181" y="284302"/>
                </a:lnTo>
                <a:lnTo>
                  <a:pt x="336943" y="283629"/>
                </a:lnTo>
                <a:lnTo>
                  <a:pt x="338442" y="282930"/>
                </a:lnTo>
                <a:lnTo>
                  <a:pt x="339178" y="282930"/>
                </a:lnTo>
                <a:lnTo>
                  <a:pt x="342188" y="280187"/>
                </a:lnTo>
                <a:lnTo>
                  <a:pt x="342188" y="278117"/>
                </a:lnTo>
                <a:lnTo>
                  <a:pt x="343712" y="276745"/>
                </a:lnTo>
                <a:lnTo>
                  <a:pt x="343712" y="274002"/>
                </a:lnTo>
                <a:close/>
              </a:path>
              <a:path w="597535" h="294005">
                <a:moveTo>
                  <a:pt x="397217" y="278828"/>
                </a:moveTo>
                <a:lnTo>
                  <a:pt x="396481" y="277431"/>
                </a:lnTo>
                <a:lnTo>
                  <a:pt x="396481" y="276745"/>
                </a:lnTo>
                <a:lnTo>
                  <a:pt x="395706" y="275374"/>
                </a:lnTo>
                <a:lnTo>
                  <a:pt x="394208" y="271932"/>
                </a:lnTo>
                <a:lnTo>
                  <a:pt x="394208" y="266446"/>
                </a:lnTo>
                <a:lnTo>
                  <a:pt x="394970" y="263702"/>
                </a:lnTo>
                <a:lnTo>
                  <a:pt x="394970" y="260261"/>
                </a:lnTo>
                <a:lnTo>
                  <a:pt x="392709" y="256159"/>
                </a:lnTo>
                <a:lnTo>
                  <a:pt x="392709" y="255460"/>
                </a:lnTo>
                <a:lnTo>
                  <a:pt x="392709" y="254762"/>
                </a:lnTo>
                <a:lnTo>
                  <a:pt x="388924" y="251333"/>
                </a:lnTo>
                <a:lnTo>
                  <a:pt x="387426" y="250659"/>
                </a:lnTo>
                <a:lnTo>
                  <a:pt x="385178" y="249275"/>
                </a:lnTo>
                <a:lnTo>
                  <a:pt x="383654" y="248602"/>
                </a:lnTo>
                <a:lnTo>
                  <a:pt x="382143" y="248602"/>
                </a:lnTo>
                <a:lnTo>
                  <a:pt x="379133" y="247916"/>
                </a:lnTo>
                <a:lnTo>
                  <a:pt x="373862" y="247916"/>
                </a:lnTo>
                <a:lnTo>
                  <a:pt x="370090" y="249275"/>
                </a:lnTo>
                <a:lnTo>
                  <a:pt x="367068" y="250659"/>
                </a:lnTo>
                <a:lnTo>
                  <a:pt x="367068" y="249275"/>
                </a:lnTo>
                <a:lnTo>
                  <a:pt x="366331" y="246519"/>
                </a:lnTo>
                <a:lnTo>
                  <a:pt x="366331" y="240360"/>
                </a:lnTo>
                <a:lnTo>
                  <a:pt x="367830" y="236918"/>
                </a:lnTo>
                <a:lnTo>
                  <a:pt x="367830" y="232105"/>
                </a:lnTo>
                <a:lnTo>
                  <a:pt x="367068" y="230746"/>
                </a:lnTo>
                <a:lnTo>
                  <a:pt x="367068" y="230060"/>
                </a:lnTo>
                <a:lnTo>
                  <a:pt x="365556" y="228676"/>
                </a:lnTo>
                <a:lnTo>
                  <a:pt x="364807" y="228676"/>
                </a:lnTo>
                <a:lnTo>
                  <a:pt x="363308" y="228003"/>
                </a:lnTo>
                <a:lnTo>
                  <a:pt x="361048" y="228003"/>
                </a:lnTo>
                <a:lnTo>
                  <a:pt x="359537" y="228676"/>
                </a:lnTo>
                <a:lnTo>
                  <a:pt x="358775" y="230060"/>
                </a:lnTo>
                <a:lnTo>
                  <a:pt x="358025" y="230746"/>
                </a:lnTo>
                <a:lnTo>
                  <a:pt x="357263" y="232105"/>
                </a:lnTo>
                <a:lnTo>
                  <a:pt x="357263" y="233502"/>
                </a:lnTo>
                <a:lnTo>
                  <a:pt x="356527" y="235559"/>
                </a:lnTo>
                <a:lnTo>
                  <a:pt x="356527" y="238975"/>
                </a:lnTo>
                <a:lnTo>
                  <a:pt x="358025" y="242404"/>
                </a:lnTo>
                <a:lnTo>
                  <a:pt x="358025" y="251333"/>
                </a:lnTo>
                <a:lnTo>
                  <a:pt x="357263" y="252704"/>
                </a:lnTo>
                <a:lnTo>
                  <a:pt x="357263" y="254762"/>
                </a:lnTo>
                <a:lnTo>
                  <a:pt x="355028" y="256159"/>
                </a:lnTo>
                <a:lnTo>
                  <a:pt x="353517" y="258216"/>
                </a:lnTo>
                <a:lnTo>
                  <a:pt x="353517" y="260959"/>
                </a:lnTo>
                <a:lnTo>
                  <a:pt x="354266" y="262318"/>
                </a:lnTo>
                <a:lnTo>
                  <a:pt x="355028" y="263017"/>
                </a:lnTo>
                <a:lnTo>
                  <a:pt x="355028" y="263702"/>
                </a:lnTo>
                <a:lnTo>
                  <a:pt x="356527" y="264388"/>
                </a:lnTo>
                <a:lnTo>
                  <a:pt x="357263" y="264388"/>
                </a:lnTo>
                <a:lnTo>
                  <a:pt x="357263" y="266446"/>
                </a:lnTo>
                <a:lnTo>
                  <a:pt x="355765" y="269189"/>
                </a:lnTo>
                <a:lnTo>
                  <a:pt x="355765" y="274002"/>
                </a:lnTo>
                <a:lnTo>
                  <a:pt x="354266" y="276745"/>
                </a:lnTo>
                <a:lnTo>
                  <a:pt x="354266" y="285673"/>
                </a:lnTo>
                <a:lnTo>
                  <a:pt x="355028" y="287045"/>
                </a:lnTo>
                <a:lnTo>
                  <a:pt x="355028" y="287731"/>
                </a:lnTo>
                <a:lnTo>
                  <a:pt x="356527" y="289115"/>
                </a:lnTo>
                <a:lnTo>
                  <a:pt x="358775" y="289115"/>
                </a:lnTo>
                <a:lnTo>
                  <a:pt x="361048" y="287731"/>
                </a:lnTo>
                <a:lnTo>
                  <a:pt x="361048" y="284988"/>
                </a:lnTo>
                <a:lnTo>
                  <a:pt x="362546" y="282244"/>
                </a:lnTo>
                <a:lnTo>
                  <a:pt x="362546" y="279488"/>
                </a:lnTo>
                <a:lnTo>
                  <a:pt x="364058" y="276745"/>
                </a:lnTo>
                <a:lnTo>
                  <a:pt x="364058" y="274002"/>
                </a:lnTo>
                <a:lnTo>
                  <a:pt x="364807" y="271259"/>
                </a:lnTo>
                <a:lnTo>
                  <a:pt x="364807" y="267817"/>
                </a:lnTo>
                <a:lnTo>
                  <a:pt x="365556" y="265074"/>
                </a:lnTo>
                <a:lnTo>
                  <a:pt x="365556" y="262318"/>
                </a:lnTo>
                <a:lnTo>
                  <a:pt x="366331" y="260959"/>
                </a:lnTo>
                <a:lnTo>
                  <a:pt x="367830" y="259575"/>
                </a:lnTo>
                <a:lnTo>
                  <a:pt x="368579" y="258216"/>
                </a:lnTo>
                <a:lnTo>
                  <a:pt x="370840" y="256832"/>
                </a:lnTo>
                <a:lnTo>
                  <a:pt x="372351" y="256159"/>
                </a:lnTo>
                <a:lnTo>
                  <a:pt x="373862" y="256159"/>
                </a:lnTo>
                <a:lnTo>
                  <a:pt x="375361" y="255460"/>
                </a:lnTo>
                <a:lnTo>
                  <a:pt x="379882" y="255460"/>
                </a:lnTo>
                <a:lnTo>
                  <a:pt x="382143" y="256832"/>
                </a:lnTo>
                <a:lnTo>
                  <a:pt x="383654" y="258216"/>
                </a:lnTo>
                <a:lnTo>
                  <a:pt x="384416" y="259575"/>
                </a:lnTo>
                <a:lnTo>
                  <a:pt x="385178" y="262318"/>
                </a:lnTo>
                <a:lnTo>
                  <a:pt x="385178" y="276072"/>
                </a:lnTo>
                <a:lnTo>
                  <a:pt x="385927" y="278828"/>
                </a:lnTo>
                <a:lnTo>
                  <a:pt x="387426" y="280873"/>
                </a:lnTo>
                <a:lnTo>
                  <a:pt x="388175" y="282244"/>
                </a:lnTo>
                <a:lnTo>
                  <a:pt x="390448" y="283629"/>
                </a:lnTo>
                <a:lnTo>
                  <a:pt x="393471" y="283629"/>
                </a:lnTo>
                <a:lnTo>
                  <a:pt x="394970" y="282930"/>
                </a:lnTo>
                <a:lnTo>
                  <a:pt x="396481" y="281559"/>
                </a:lnTo>
                <a:lnTo>
                  <a:pt x="397217" y="280187"/>
                </a:lnTo>
                <a:lnTo>
                  <a:pt x="397217" y="278828"/>
                </a:lnTo>
                <a:close/>
              </a:path>
              <a:path w="597535" h="294005">
                <a:moveTo>
                  <a:pt x="406273" y="133223"/>
                </a:moveTo>
                <a:lnTo>
                  <a:pt x="404012" y="130467"/>
                </a:lnTo>
                <a:lnTo>
                  <a:pt x="402501" y="128422"/>
                </a:lnTo>
                <a:lnTo>
                  <a:pt x="401002" y="127038"/>
                </a:lnTo>
                <a:lnTo>
                  <a:pt x="399300" y="124980"/>
                </a:lnTo>
                <a:lnTo>
                  <a:pt x="398729" y="124294"/>
                </a:lnTo>
                <a:lnTo>
                  <a:pt x="397979" y="123964"/>
                </a:lnTo>
                <a:lnTo>
                  <a:pt x="397979" y="135280"/>
                </a:lnTo>
                <a:lnTo>
                  <a:pt x="397979" y="139407"/>
                </a:lnTo>
                <a:lnTo>
                  <a:pt x="396481" y="142836"/>
                </a:lnTo>
                <a:lnTo>
                  <a:pt x="393471" y="144221"/>
                </a:lnTo>
                <a:lnTo>
                  <a:pt x="391185" y="145580"/>
                </a:lnTo>
                <a:lnTo>
                  <a:pt x="387426" y="146278"/>
                </a:lnTo>
                <a:lnTo>
                  <a:pt x="380631" y="146278"/>
                </a:lnTo>
                <a:lnTo>
                  <a:pt x="376885" y="145580"/>
                </a:lnTo>
                <a:lnTo>
                  <a:pt x="372338" y="144221"/>
                </a:lnTo>
                <a:lnTo>
                  <a:pt x="373862" y="136664"/>
                </a:lnTo>
                <a:lnTo>
                  <a:pt x="375373" y="129781"/>
                </a:lnTo>
                <a:lnTo>
                  <a:pt x="376885" y="124980"/>
                </a:lnTo>
                <a:lnTo>
                  <a:pt x="376885" y="125666"/>
                </a:lnTo>
                <a:lnTo>
                  <a:pt x="378383" y="125666"/>
                </a:lnTo>
                <a:lnTo>
                  <a:pt x="382143" y="126365"/>
                </a:lnTo>
                <a:lnTo>
                  <a:pt x="385178" y="127736"/>
                </a:lnTo>
                <a:lnTo>
                  <a:pt x="388175" y="128422"/>
                </a:lnTo>
                <a:lnTo>
                  <a:pt x="391185" y="130467"/>
                </a:lnTo>
                <a:lnTo>
                  <a:pt x="394208" y="131851"/>
                </a:lnTo>
                <a:lnTo>
                  <a:pt x="396481" y="133223"/>
                </a:lnTo>
                <a:lnTo>
                  <a:pt x="397979" y="135280"/>
                </a:lnTo>
                <a:lnTo>
                  <a:pt x="397979" y="123964"/>
                </a:lnTo>
                <a:lnTo>
                  <a:pt x="389674" y="120167"/>
                </a:lnTo>
                <a:lnTo>
                  <a:pt x="386676" y="119481"/>
                </a:lnTo>
                <a:lnTo>
                  <a:pt x="383654" y="119481"/>
                </a:lnTo>
                <a:lnTo>
                  <a:pt x="380631" y="118122"/>
                </a:lnTo>
                <a:lnTo>
                  <a:pt x="378383" y="118122"/>
                </a:lnTo>
                <a:lnTo>
                  <a:pt x="377621" y="116738"/>
                </a:lnTo>
                <a:lnTo>
                  <a:pt x="376110" y="116738"/>
                </a:lnTo>
                <a:lnTo>
                  <a:pt x="374611" y="116065"/>
                </a:lnTo>
                <a:lnTo>
                  <a:pt x="371602" y="116065"/>
                </a:lnTo>
                <a:lnTo>
                  <a:pt x="369328" y="117424"/>
                </a:lnTo>
                <a:lnTo>
                  <a:pt x="369328" y="118808"/>
                </a:lnTo>
                <a:lnTo>
                  <a:pt x="367830" y="122224"/>
                </a:lnTo>
                <a:lnTo>
                  <a:pt x="366331" y="127038"/>
                </a:lnTo>
                <a:lnTo>
                  <a:pt x="364807" y="135280"/>
                </a:lnTo>
                <a:lnTo>
                  <a:pt x="363308" y="140779"/>
                </a:lnTo>
                <a:lnTo>
                  <a:pt x="363308" y="173050"/>
                </a:lnTo>
                <a:lnTo>
                  <a:pt x="365556" y="174434"/>
                </a:lnTo>
                <a:lnTo>
                  <a:pt x="368579" y="174434"/>
                </a:lnTo>
                <a:lnTo>
                  <a:pt x="370090" y="173736"/>
                </a:lnTo>
                <a:lnTo>
                  <a:pt x="370840" y="173050"/>
                </a:lnTo>
                <a:lnTo>
                  <a:pt x="371602" y="171691"/>
                </a:lnTo>
                <a:lnTo>
                  <a:pt x="371602" y="152450"/>
                </a:lnTo>
                <a:lnTo>
                  <a:pt x="374611" y="153136"/>
                </a:lnTo>
                <a:lnTo>
                  <a:pt x="378383" y="153822"/>
                </a:lnTo>
                <a:lnTo>
                  <a:pt x="387426" y="153822"/>
                </a:lnTo>
                <a:lnTo>
                  <a:pt x="387426" y="154508"/>
                </a:lnTo>
                <a:lnTo>
                  <a:pt x="388924" y="156578"/>
                </a:lnTo>
                <a:lnTo>
                  <a:pt x="389674" y="159321"/>
                </a:lnTo>
                <a:lnTo>
                  <a:pt x="389674" y="161378"/>
                </a:lnTo>
                <a:lnTo>
                  <a:pt x="391185" y="164134"/>
                </a:lnTo>
                <a:lnTo>
                  <a:pt x="392709" y="169621"/>
                </a:lnTo>
                <a:lnTo>
                  <a:pt x="394208" y="171691"/>
                </a:lnTo>
                <a:lnTo>
                  <a:pt x="394208" y="173736"/>
                </a:lnTo>
                <a:lnTo>
                  <a:pt x="395706" y="174434"/>
                </a:lnTo>
                <a:lnTo>
                  <a:pt x="398729" y="174434"/>
                </a:lnTo>
                <a:lnTo>
                  <a:pt x="400240" y="173736"/>
                </a:lnTo>
                <a:lnTo>
                  <a:pt x="401002" y="173050"/>
                </a:lnTo>
                <a:lnTo>
                  <a:pt x="401751" y="173050"/>
                </a:lnTo>
                <a:lnTo>
                  <a:pt x="402501" y="171691"/>
                </a:lnTo>
                <a:lnTo>
                  <a:pt x="402501" y="170307"/>
                </a:lnTo>
                <a:lnTo>
                  <a:pt x="399491" y="163436"/>
                </a:lnTo>
                <a:lnTo>
                  <a:pt x="397217" y="156578"/>
                </a:lnTo>
                <a:lnTo>
                  <a:pt x="395922" y="152450"/>
                </a:lnTo>
                <a:lnTo>
                  <a:pt x="395706" y="151777"/>
                </a:lnTo>
                <a:lnTo>
                  <a:pt x="397217" y="151079"/>
                </a:lnTo>
                <a:lnTo>
                  <a:pt x="406273" y="138036"/>
                </a:lnTo>
                <a:lnTo>
                  <a:pt x="406273" y="133223"/>
                </a:lnTo>
                <a:close/>
              </a:path>
              <a:path w="597535" h="294005">
                <a:moveTo>
                  <a:pt x="410781" y="34340"/>
                </a:moveTo>
                <a:lnTo>
                  <a:pt x="388924" y="10299"/>
                </a:lnTo>
                <a:lnTo>
                  <a:pt x="385178" y="8928"/>
                </a:lnTo>
                <a:lnTo>
                  <a:pt x="380631" y="7556"/>
                </a:lnTo>
                <a:lnTo>
                  <a:pt x="374611" y="7556"/>
                </a:lnTo>
                <a:lnTo>
                  <a:pt x="373100" y="8242"/>
                </a:lnTo>
                <a:lnTo>
                  <a:pt x="371589" y="8242"/>
                </a:lnTo>
                <a:lnTo>
                  <a:pt x="370090" y="9613"/>
                </a:lnTo>
                <a:lnTo>
                  <a:pt x="370090" y="13042"/>
                </a:lnTo>
                <a:lnTo>
                  <a:pt x="370840" y="14414"/>
                </a:lnTo>
                <a:lnTo>
                  <a:pt x="370840" y="15100"/>
                </a:lnTo>
                <a:lnTo>
                  <a:pt x="373862" y="15100"/>
                </a:lnTo>
                <a:lnTo>
                  <a:pt x="373100" y="15786"/>
                </a:lnTo>
                <a:lnTo>
                  <a:pt x="374611" y="15100"/>
                </a:lnTo>
                <a:lnTo>
                  <a:pt x="380631" y="15100"/>
                </a:lnTo>
                <a:lnTo>
                  <a:pt x="385178" y="16471"/>
                </a:lnTo>
                <a:lnTo>
                  <a:pt x="392709" y="20599"/>
                </a:lnTo>
                <a:lnTo>
                  <a:pt x="396481" y="24028"/>
                </a:lnTo>
                <a:lnTo>
                  <a:pt x="398729" y="27470"/>
                </a:lnTo>
                <a:lnTo>
                  <a:pt x="401002" y="30213"/>
                </a:lnTo>
                <a:lnTo>
                  <a:pt x="402501" y="34340"/>
                </a:lnTo>
                <a:lnTo>
                  <a:pt x="402501" y="40513"/>
                </a:lnTo>
                <a:lnTo>
                  <a:pt x="388924" y="54254"/>
                </a:lnTo>
                <a:lnTo>
                  <a:pt x="384416" y="54254"/>
                </a:lnTo>
                <a:lnTo>
                  <a:pt x="382143" y="53568"/>
                </a:lnTo>
                <a:lnTo>
                  <a:pt x="378383" y="53568"/>
                </a:lnTo>
                <a:lnTo>
                  <a:pt x="375373" y="54254"/>
                </a:lnTo>
                <a:lnTo>
                  <a:pt x="372351" y="54254"/>
                </a:lnTo>
                <a:lnTo>
                  <a:pt x="369328" y="54940"/>
                </a:lnTo>
                <a:lnTo>
                  <a:pt x="365556" y="54940"/>
                </a:lnTo>
                <a:lnTo>
                  <a:pt x="365556" y="52197"/>
                </a:lnTo>
                <a:lnTo>
                  <a:pt x="366331" y="48082"/>
                </a:lnTo>
                <a:lnTo>
                  <a:pt x="367068" y="43268"/>
                </a:lnTo>
                <a:lnTo>
                  <a:pt x="367830" y="39141"/>
                </a:lnTo>
                <a:lnTo>
                  <a:pt x="369328" y="34340"/>
                </a:lnTo>
                <a:lnTo>
                  <a:pt x="369328" y="28841"/>
                </a:lnTo>
                <a:lnTo>
                  <a:pt x="370090" y="24726"/>
                </a:lnTo>
                <a:lnTo>
                  <a:pt x="370090" y="18542"/>
                </a:lnTo>
                <a:lnTo>
                  <a:pt x="369328" y="16471"/>
                </a:lnTo>
                <a:lnTo>
                  <a:pt x="369328" y="13741"/>
                </a:lnTo>
                <a:lnTo>
                  <a:pt x="368579" y="12357"/>
                </a:lnTo>
                <a:lnTo>
                  <a:pt x="368579" y="10299"/>
                </a:lnTo>
                <a:lnTo>
                  <a:pt x="367830" y="8928"/>
                </a:lnTo>
                <a:lnTo>
                  <a:pt x="367830" y="6858"/>
                </a:lnTo>
                <a:lnTo>
                  <a:pt x="365556" y="6184"/>
                </a:lnTo>
                <a:lnTo>
                  <a:pt x="362546" y="6184"/>
                </a:lnTo>
                <a:lnTo>
                  <a:pt x="361035" y="6858"/>
                </a:lnTo>
                <a:lnTo>
                  <a:pt x="360311" y="7556"/>
                </a:lnTo>
                <a:lnTo>
                  <a:pt x="359537" y="8928"/>
                </a:lnTo>
                <a:lnTo>
                  <a:pt x="359537" y="9613"/>
                </a:lnTo>
                <a:lnTo>
                  <a:pt x="361035" y="13741"/>
                </a:lnTo>
                <a:lnTo>
                  <a:pt x="361810" y="17856"/>
                </a:lnTo>
                <a:lnTo>
                  <a:pt x="361810" y="22656"/>
                </a:lnTo>
                <a:lnTo>
                  <a:pt x="360311" y="26784"/>
                </a:lnTo>
                <a:lnTo>
                  <a:pt x="360311" y="32283"/>
                </a:lnTo>
                <a:lnTo>
                  <a:pt x="359537" y="35712"/>
                </a:lnTo>
                <a:lnTo>
                  <a:pt x="359537" y="39141"/>
                </a:lnTo>
                <a:lnTo>
                  <a:pt x="358775" y="42570"/>
                </a:lnTo>
                <a:lnTo>
                  <a:pt x="358025" y="46697"/>
                </a:lnTo>
                <a:lnTo>
                  <a:pt x="358025" y="50812"/>
                </a:lnTo>
                <a:lnTo>
                  <a:pt x="357276" y="54254"/>
                </a:lnTo>
                <a:lnTo>
                  <a:pt x="357276" y="56997"/>
                </a:lnTo>
                <a:lnTo>
                  <a:pt x="355765" y="56997"/>
                </a:lnTo>
                <a:lnTo>
                  <a:pt x="353517" y="58369"/>
                </a:lnTo>
                <a:lnTo>
                  <a:pt x="352018" y="58369"/>
                </a:lnTo>
                <a:lnTo>
                  <a:pt x="351243" y="59740"/>
                </a:lnTo>
                <a:lnTo>
                  <a:pt x="351243" y="61798"/>
                </a:lnTo>
                <a:lnTo>
                  <a:pt x="352018" y="63182"/>
                </a:lnTo>
                <a:lnTo>
                  <a:pt x="352755" y="63868"/>
                </a:lnTo>
                <a:lnTo>
                  <a:pt x="352755" y="64554"/>
                </a:lnTo>
                <a:lnTo>
                  <a:pt x="354266" y="65239"/>
                </a:lnTo>
                <a:lnTo>
                  <a:pt x="357276" y="65239"/>
                </a:lnTo>
                <a:lnTo>
                  <a:pt x="358025" y="66611"/>
                </a:lnTo>
                <a:lnTo>
                  <a:pt x="361810" y="66611"/>
                </a:lnTo>
                <a:lnTo>
                  <a:pt x="363308" y="65925"/>
                </a:lnTo>
                <a:lnTo>
                  <a:pt x="365556" y="63868"/>
                </a:lnTo>
                <a:lnTo>
                  <a:pt x="365556" y="63182"/>
                </a:lnTo>
                <a:lnTo>
                  <a:pt x="368579" y="63182"/>
                </a:lnTo>
                <a:lnTo>
                  <a:pt x="371589" y="61798"/>
                </a:lnTo>
                <a:lnTo>
                  <a:pt x="376110" y="61798"/>
                </a:lnTo>
                <a:lnTo>
                  <a:pt x="379120" y="61112"/>
                </a:lnTo>
                <a:lnTo>
                  <a:pt x="383654" y="61112"/>
                </a:lnTo>
                <a:lnTo>
                  <a:pt x="386676" y="61798"/>
                </a:lnTo>
                <a:lnTo>
                  <a:pt x="392709" y="61798"/>
                </a:lnTo>
                <a:lnTo>
                  <a:pt x="394589" y="61112"/>
                </a:lnTo>
                <a:lnTo>
                  <a:pt x="396481" y="60426"/>
                </a:lnTo>
                <a:lnTo>
                  <a:pt x="399491" y="58369"/>
                </a:lnTo>
                <a:lnTo>
                  <a:pt x="410781" y="42570"/>
                </a:lnTo>
                <a:lnTo>
                  <a:pt x="410781" y="34340"/>
                </a:lnTo>
                <a:close/>
              </a:path>
              <a:path w="597535" h="294005">
                <a:moveTo>
                  <a:pt x="450735" y="262318"/>
                </a:moveTo>
                <a:lnTo>
                  <a:pt x="449986" y="260261"/>
                </a:lnTo>
                <a:lnTo>
                  <a:pt x="448475" y="258889"/>
                </a:lnTo>
                <a:lnTo>
                  <a:pt x="448475" y="258216"/>
                </a:lnTo>
                <a:lnTo>
                  <a:pt x="444703" y="254762"/>
                </a:lnTo>
                <a:lnTo>
                  <a:pt x="441706" y="252018"/>
                </a:lnTo>
                <a:lnTo>
                  <a:pt x="441706" y="262318"/>
                </a:lnTo>
                <a:lnTo>
                  <a:pt x="441706" y="263017"/>
                </a:lnTo>
                <a:lnTo>
                  <a:pt x="440944" y="263702"/>
                </a:lnTo>
                <a:lnTo>
                  <a:pt x="439445" y="263702"/>
                </a:lnTo>
                <a:lnTo>
                  <a:pt x="437159" y="264388"/>
                </a:lnTo>
                <a:lnTo>
                  <a:pt x="434149" y="265074"/>
                </a:lnTo>
                <a:lnTo>
                  <a:pt x="431901" y="265074"/>
                </a:lnTo>
                <a:lnTo>
                  <a:pt x="429628" y="266446"/>
                </a:lnTo>
                <a:lnTo>
                  <a:pt x="428117" y="266446"/>
                </a:lnTo>
                <a:lnTo>
                  <a:pt x="423608" y="267817"/>
                </a:lnTo>
                <a:lnTo>
                  <a:pt x="418325" y="269887"/>
                </a:lnTo>
                <a:lnTo>
                  <a:pt x="412292" y="271932"/>
                </a:lnTo>
                <a:lnTo>
                  <a:pt x="412292" y="268516"/>
                </a:lnTo>
                <a:lnTo>
                  <a:pt x="413042" y="265772"/>
                </a:lnTo>
                <a:lnTo>
                  <a:pt x="413804" y="264388"/>
                </a:lnTo>
                <a:lnTo>
                  <a:pt x="413804" y="263017"/>
                </a:lnTo>
                <a:lnTo>
                  <a:pt x="425869" y="254762"/>
                </a:lnTo>
                <a:lnTo>
                  <a:pt x="430390" y="254762"/>
                </a:lnTo>
                <a:lnTo>
                  <a:pt x="433412" y="255460"/>
                </a:lnTo>
                <a:lnTo>
                  <a:pt x="436422" y="258216"/>
                </a:lnTo>
                <a:lnTo>
                  <a:pt x="438670" y="259575"/>
                </a:lnTo>
                <a:lnTo>
                  <a:pt x="441706" y="262318"/>
                </a:lnTo>
                <a:lnTo>
                  <a:pt x="441706" y="252018"/>
                </a:lnTo>
                <a:lnTo>
                  <a:pt x="438670" y="250659"/>
                </a:lnTo>
                <a:lnTo>
                  <a:pt x="436422" y="249275"/>
                </a:lnTo>
                <a:lnTo>
                  <a:pt x="434924" y="248602"/>
                </a:lnTo>
                <a:lnTo>
                  <a:pt x="433412" y="248602"/>
                </a:lnTo>
                <a:lnTo>
                  <a:pt x="431139" y="247916"/>
                </a:lnTo>
                <a:lnTo>
                  <a:pt x="421347" y="247916"/>
                </a:lnTo>
                <a:lnTo>
                  <a:pt x="418325" y="248602"/>
                </a:lnTo>
                <a:lnTo>
                  <a:pt x="404774" y="271932"/>
                </a:lnTo>
                <a:lnTo>
                  <a:pt x="405523" y="274002"/>
                </a:lnTo>
                <a:lnTo>
                  <a:pt x="405523" y="275374"/>
                </a:lnTo>
                <a:lnTo>
                  <a:pt x="404012" y="276072"/>
                </a:lnTo>
                <a:lnTo>
                  <a:pt x="404012" y="278117"/>
                </a:lnTo>
                <a:lnTo>
                  <a:pt x="404774" y="279488"/>
                </a:lnTo>
                <a:lnTo>
                  <a:pt x="406273" y="280873"/>
                </a:lnTo>
                <a:lnTo>
                  <a:pt x="408533" y="280873"/>
                </a:lnTo>
                <a:lnTo>
                  <a:pt x="417563" y="280873"/>
                </a:lnTo>
                <a:lnTo>
                  <a:pt x="416826" y="280187"/>
                </a:lnTo>
                <a:lnTo>
                  <a:pt x="415315" y="278117"/>
                </a:lnTo>
                <a:lnTo>
                  <a:pt x="418325" y="276745"/>
                </a:lnTo>
                <a:lnTo>
                  <a:pt x="421347" y="274688"/>
                </a:lnTo>
                <a:lnTo>
                  <a:pt x="424370" y="274002"/>
                </a:lnTo>
                <a:lnTo>
                  <a:pt x="426618" y="273316"/>
                </a:lnTo>
                <a:lnTo>
                  <a:pt x="429628" y="271932"/>
                </a:lnTo>
                <a:lnTo>
                  <a:pt x="433412" y="271932"/>
                </a:lnTo>
                <a:lnTo>
                  <a:pt x="436422" y="270560"/>
                </a:lnTo>
                <a:lnTo>
                  <a:pt x="441706" y="270560"/>
                </a:lnTo>
                <a:lnTo>
                  <a:pt x="443966" y="269887"/>
                </a:lnTo>
                <a:lnTo>
                  <a:pt x="446214" y="269887"/>
                </a:lnTo>
                <a:lnTo>
                  <a:pt x="448475" y="268516"/>
                </a:lnTo>
                <a:lnTo>
                  <a:pt x="449224" y="267131"/>
                </a:lnTo>
                <a:lnTo>
                  <a:pt x="449986" y="266446"/>
                </a:lnTo>
                <a:lnTo>
                  <a:pt x="450735" y="265074"/>
                </a:lnTo>
                <a:lnTo>
                  <a:pt x="450735" y="262318"/>
                </a:lnTo>
                <a:close/>
              </a:path>
              <a:path w="597535" h="294005">
                <a:moveTo>
                  <a:pt x="451510" y="20599"/>
                </a:moveTo>
                <a:lnTo>
                  <a:pt x="450735" y="19227"/>
                </a:lnTo>
                <a:lnTo>
                  <a:pt x="449986" y="18542"/>
                </a:lnTo>
                <a:lnTo>
                  <a:pt x="449986" y="17856"/>
                </a:lnTo>
                <a:lnTo>
                  <a:pt x="448475" y="17170"/>
                </a:lnTo>
                <a:lnTo>
                  <a:pt x="445465" y="17856"/>
                </a:lnTo>
                <a:lnTo>
                  <a:pt x="441693" y="19913"/>
                </a:lnTo>
                <a:lnTo>
                  <a:pt x="438670" y="21285"/>
                </a:lnTo>
                <a:lnTo>
                  <a:pt x="436422" y="22656"/>
                </a:lnTo>
                <a:lnTo>
                  <a:pt x="433412" y="25412"/>
                </a:lnTo>
                <a:lnTo>
                  <a:pt x="431901" y="27470"/>
                </a:lnTo>
                <a:lnTo>
                  <a:pt x="431901" y="24726"/>
                </a:lnTo>
                <a:lnTo>
                  <a:pt x="431139" y="23342"/>
                </a:lnTo>
                <a:lnTo>
                  <a:pt x="431139" y="21285"/>
                </a:lnTo>
                <a:lnTo>
                  <a:pt x="430390" y="21971"/>
                </a:lnTo>
                <a:lnTo>
                  <a:pt x="430390" y="21285"/>
                </a:lnTo>
                <a:lnTo>
                  <a:pt x="429641" y="20599"/>
                </a:lnTo>
                <a:lnTo>
                  <a:pt x="427367" y="20599"/>
                </a:lnTo>
                <a:lnTo>
                  <a:pt x="425869" y="21285"/>
                </a:lnTo>
                <a:lnTo>
                  <a:pt x="425119" y="21971"/>
                </a:lnTo>
                <a:lnTo>
                  <a:pt x="424370" y="21971"/>
                </a:lnTo>
                <a:lnTo>
                  <a:pt x="423608" y="23342"/>
                </a:lnTo>
                <a:lnTo>
                  <a:pt x="425005" y="32283"/>
                </a:lnTo>
                <a:lnTo>
                  <a:pt x="425119" y="36398"/>
                </a:lnTo>
                <a:lnTo>
                  <a:pt x="424370" y="37769"/>
                </a:lnTo>
                <a:lnTo>
                  <a:pt x="423608" y="40513"/>
                </a:lnTo>
                <a:lnTo>
                  <a:pt x="423608" y="61112"/>
                </a:lnTo>
                <a:lnTo>
                  <a:pt x="425869" y="61798"/>
                </a:lnTo>
                <a:lnTo>
                  <a:pt x="429641" y="61798"/>
                </a:lnTo>
                <a:lnTo>
                  <a:pt x="431139" y="61112"/>
                </a:lnTo>
                <a:lnTo>
                  <a:pt x="431139" y="53568"/>
                </a:lnTo>
                <a:lnTo>
                  <a:pt x="431901" y="51498"/>
                </a:lnTo>
                <a:lnTo>
                  <a:pt x="431901" y="49453"/>
                </a:lnTo>
                <a:lnTo>
                  <a:pt x="432650" y="48082"/>
                </a:lnTo>
                <a:lnTo>
                  <a:pt x="432650" y="44640"/>
                </a:lnTo>
                <a:lnTo>
                  <a:pt x="433412" y="41198"/>
                </a:lnTo>
                <a:lnTo>
                  <a:pt x="433412" y="37084"/>
                </a:lnTo>
                <a:lnTo>
                  <a:pt x="435660" y="34340"/>
                </a:lnTo>
                <a:lnTo>
                  <a:pt x="437159" y="32283"/>
                </a:lnTo>
                <a:lnTo>
                  <a:pt x="438670" y="30911"/>
                </a:lnTo>
                <a:lnTo>
                  <a:pt x="441693" y="28841"/>
                </a:lnTo>
                <a:lnTo>
                  <a:pt x="443953" y="27470"/>
                </a:lnTo>
                <a:lnTo>
                  <a:pt x="445465" y="26098"/>
                </a:lnTo>
                <a:lnTo>
                  <a:pt x="448475" y="24726"/>
                </a:lnTo>
                <a:lnTo>
                  <a:pt x="450735" y="24726"/>
                </a:lnTo>
                <a:lnTo>
                  <a:pt x="451510" y="23342"/>
                </a:lnTo>
                <a:lnTo>
                  <a:pt x="451510" y="20599"/>
                </a:lnTo>
                <a:close/>
              </a:path>
              <a:path w="597535" h="294005">
                <a:moveTo>
                  <a:pt x="454520" y="289115"/>
                </a:moveTo>
                <a:lnTo>
                  <a:pt x="453758" y="287731"/>
                </a:lnTo>
                <a:lnTo>
                  <a:pt x="453009" y="287045"/>
                </a:lnTo>
                <a:lnTo>
                  <a:pt x="453009" y="286372"/>
                </a:lnTo>
                <a:lnTo>
                  <a:pt x="451497" y="285673"/>
                </a:lnTo>
                <a:lnTo>
                  <a:pt x="450735" y="285673"/>
                </a:lnTo>
                <a:lnTo>
                  <a:pt x="446214" y="286372"/>
                </a:lnTo>
                <a:lnTo>
                  <a:pt x="440944" y="287045"/>
                </a:lnTo>
                <a:lnTo>
                  <a:pt x="434924" y="287045"/>
                </a:lnTo>
                <a:lnTo>
                  <a:pt x="431901" y="286372"/>
                </a:lnTo>
                <a:lnTo>
                  <a:pt x="425869" y="286372"/>
                </a:lnTo>
                <a:lnTo>
                  <a:pt x="422859" y="284988"/>
                </a:lnTo>
                <a:lnTo>
                  <a:pt x="420585" y="283629"/>
                </a:lnTo>
                <a:lnTo>
                  <a:pt x="418325" y="281559"/>
                </a:lnTo>
                <a:lnTo>
                  <a:pt x="408952" y="281559"/>
                </a:lnTo>
                <a:lnTo>
                  <a:pt x="411543" y="285673"/>
                </a:lnTo>
                <a:lnTo>
                  <a:pt x="416826" y="289788"/>
                </a:lnTo>
                <a:lnTo>
                  <a:pt x="422097" y="291172"/>
                </a:lnTo>
                <a:lnTo>
                  <a:pt x="426618" y="292544"/>
                </a:lnTo>
                <a:lnTo>
                  <a:pt x="432650" y="293928"/>
                </a:lnTo>
                <a:lnTo>
                  <a:pt x="442455" y="293928"/>
                </a:lnTo>
                <a:lnTo>
                  <a:pt x="447725" y="293230"/>
                </a:lnTo>
                <a:lnTo>
                  <a:pt x="452247" y="292544"/>
                </a:lnTo>
                <a:lnTo>
                  <a:pt x="453758" y="292544"/>
                </a:lnTo>
                <a:lnTo>
                  <a:pt x="454520" y="291172"/>
                </a:lnTo>
                <a:lnTo>
                  <a:pt x="454520" y="289115"/>
                </a:lnTo>
                <a:close/>
              </a:path>
              <a:path w="597535" h="294005">
                <a:moveTo>
                  <a:pt x="459790" y="157251"/>
                </a:moveTo>
                <a:lnTo>
                  <a:pt x="459028" y="155879"/>
                </a:lnTo>
                <a:lnTo>
                  <a:pt x="459028" y="155194"/>
                </a:lnTo>
                <a:lnTo>
                  <a:pt x="458279" y="153822"/>
                </a:lnTo>
                <a:lnTo>
                  <a:pt x="458279" y="152450"/>
                </a:lnTo>
                <a:lnTo>
                  <a:pt x="456768" y="151079"/>
                </a:lnTo>
                <a:lnTo>
                  <a:pt x="456768" y="145580"/>
                </a:lnTo>
                <a:lnTo>
                  <a:pt x="456018" y="142836"/>
                </a:lnTo>
                <a:lnTo>
                  <a:pt x="454520" y="140779"/>
                </a:lnTo>
                <a:lnTo>
                  <a:pt x="453758" y="140081"/>
                </a:lnTo>
                <a:lnTo>
                  <a:pt x="450735" y="137337"/>
                </a:lnTo>
                <a:lnTo>
                  <a:pt x="450735" y="155194"/>
                </a:lnTo>
                <a:lnTo>
                  <a:pt x="450735" y="155879"/>
                </a:lnTo>
                <a:lnTo>
                  <a:pt x="449986" y="157251"/>
                </a:lnTo>
                <a:lnTo>
                  <a:pt x="448475" y="158635"/>
                </a:lnTo>
                <a:lnTo>
                  <a:pt x="446214" y="160007"/>
                </a:lnTo>
                <a:lnTo>
                  <a:pt x="443204" y="162750"/>
                </a:lnTo>
                <a:lnTo>
                  <a:pt x="440944" y="164134"/>
                </a:lnTo>
                <a:lnTo>
                  <a:pt x="438670" y="164807"/>
                </a:lnTo>
                <a:lnTo>
                  <a:pt x="437159" y="165493"/>
                </a:lnTo>
                <a:lnTo>
                  <a:pt x="434149" y="166179"/>
                </a:lnTo>
                <a:lnTo>
                  <a:pt x="431139" y="166179"/>
                </a:lnTo>
                <a:lnTo>
                  <a:pt x="428129" y="165493"/>
                </a:lnTo>
                <a:lnTo>
                  <a:pt x="426618" y="164134"/>
                </a:lnTo>
                <a:lnTo>
                  <a:pt x="425119" y="163436"/>
                </a:lnTo>
                <a:lnTo>
                  <a:pt x="423608" y="161378"/>
                </a:lnTo>
                <a:lnTo>
                  <a:pt x="422084" y="158635"/>
                </a:lnTo>
                <a:lnTo>
                  <a:pt x="421360" y="155879"/>
                </a:lnTo>
                <a:lnTo>
                  <a:pt x="421360" y="149021"/>
                </a:lnTo>
                <a:lnTo>
                  <a:pt x="423608" y="147637"/>
                </a:lnTo>
                <a:lnTo>
                  <a:pt x="425119" y="146278"/>
                </a:lnTo>
                <a:lnTo>
                  <a:pt x="426618" y="145580"/>
                </a:lnTo>
                <a:lnTo>
                  <a:pt x="428879" y="144894"/>
                </a:lnTo>
                <a:lnTo>
                  <a:pt x="433412" y="144894"/>
                </a:lnTo>
                <a:lnTo>
                  <a:pt x="435660" y="143522"/>
                </a:lnTo>
                <a:lnTo>
                  <a:pt x="437159" y="142836"/>
                </a:lnTo>
                <a:lnTo>
                  <a:pt x="437921" y="142836"/>
                </a:lnTo>
                <a:lnTo>
                  <a:pt x="439445" y="141478"/>
                </a:lnTo>
                <a:lnTo>
                  <a:pt x="439445" y="140081"/>
                </a:lnTo>
                <a:lnTo>
                  <a:pt x="440944" y="140779"/>
                </a:lnTo>
                <a:lnTo>
                  <a:pt x="443204" y="142151"/>
                </a:lnTo>
                <a:lnTo>
                  <a:pt x="445465" y="142151"/>
                </a:lnTo>
                <a:lnTo>
                  <a:pt x="446976" y="143522"/>
                </a:lnTo>
                <a:lnTo>
                  <a:pt x="447725" y="144894"/>
                </a:lnTo>
                <a:lnTo>
                  <a:pt x="446976" y="144894"/>
                </a:lnTo>
                <a:lnTo>
                  <a:pt x="446976" y="145580"/>
                </a:lnTo>
                <a:lnTo>
                  <a:pt x="448475" y="146951"/>
                </a:lnTo>
                <a:lnTo>
                  <a:pt x="448475" y="151079"/>
                </a:lnTo>
                <a:lnTo>
                  <a:pt x="449224" y="152450"/>
                </a:lnTo>
                <a:lnTo>
                  <a:pt x="449986" y="153136"/>
                </a:lnTo>
                <a:lnTo>
                  <a:pt x="449986" y="153822"/>
                </a:lnTo>
                <a:lnTo>
                  <a:pt x="450735" y="155194"/>
                </a:lnTo>
                <a:lnTo>
                  <a:pt x="450735" y="137337"/>
                </a:lnTo>
                <a:lnTo>
                  <a:pt x="446214" y="134594"/>
                </a:lnTo>
                <a:lnTo>
                  <a:pt x="443204" y="133223"/>
                </a:lnTo>
                <a:lnTo>
                  <a:pt x="439445" y="133223"/>
                </a:lnTo>
                <a:lnTo>
                  <a:pt x="437159" y="133921"/>
                </a:lnTo>
                <a:lnTo>
                  <a:pt x="435660" y="134594"/>
                </a:lnTo>
                <a:lnTo>
                  <a:pt x="434924" y="134594"/>
                </a:lnTo>
                <a:lnTo>
                  <a:pt x="433412" y="135978"/>
                </a:lnTo>
                <a:lnTo>
                  <a:pt x="433412" y="136664"/>
                </a:lnTo>
                <a:lnTo>
                  <a:pt x="428879" y="136664"/>
                </a:lnTo>
                <a:lnTo>
                  <a:pt x="413054" y="152450"/>
                </a:lnTo>
                <a:lnTo>
                  <a:pt x="413054" y="158635"/>
                </a:lnTo>
                <a:lnTo>
                  <a:pt x="414566" y="162064"/>
                </a:lnTo>
                <a:lnTo>
                  <a:pt x="417563" y="167551"/>
                </a:lnTo>
                <a:lnTo>
                  <a:pt x="419836" y="170307"/>
                </a:lnTo>
                <a:lnTo>
                  <a:pt x="422859" y="171691"/>
                </a:lnTo>
                <a:lnTo>
                  <a:pt x="425119" y="173050"/>
                </a:lnTo>
                <a:lnTo>
                  <a:pt x="428879" y="174434"/>
                </a:lnTo>
                <a:lnTo>
                  <a:pt x="434924" y="174434"/>
                </a:lnTo>
                <a:lnTo>
                  <a:pt x="438670" y="173736"/>
                </a:lnTo>
                <a:lnTo>
                  <a:pt x="444715" y="172364"/>
                </a:lnTo>
                <a:lnTo>
                  <a:pt x="447725" y="170307"/>
                </a:lnTo>
                <a:lnTo>
                  <a:pt x="452234" y="167551"/>
                </a:lnTo>
                <a:lnTo>
                  <a:pt x="453745" y="166179"/>
                </a:lnTo>
                <a:lnTo>
                  <a:pt x="455256" y="164807"/>
                </a:lnTo>
                <a:lnTo>
                  <a:pt x="457517" y="162064"/>
                </a:lnTo>
                <a:lnTo>
                  <a:pt x="459028" y="160693"/>
                </a:lnTo>
                <a:lnTo>
                  <a:pt x="459790" y="159321"/>
                </a:lnTo>
                <a:lnTo>
                  <a:pt x="459790" y="157251"/>
                </a:lnTo>
                <a:close/>
              </a:path>
              <a:path w="597535" h="294005">
                <a:moveTo>
                  <a:pt x="490677" y="247916"/>
                </a:moveTo>
                <a:lnTo>
                  <a:pt x="489940" y="246519"/>
                </a:lnTo>
                <a:lnTo>
                  <a:pt x="489178" y="245846"/>
                </a:lnTo>
                <a:lnTo>
                  <a:pt x="489178" y="245160"/>
                </a:lnTo>
                <a:lnTo>
                  <a:pt x="487667" y="244462"/>
                </a:lnTo>
                <a:lnTo>
                  <a:pt x="484657" y="245160"/>
                </a:lnTo>
                <a:lnTo>
                  <a:pt x="480885" y="247218"/>
                </a:lnTo>
                <a:lnTo>
                  <a:pt x="477875" y="248602"/>
                </a:lnTo>
                <a:lnTo>
                  <a:pt x="475602" y="249961"/>
                </a:lnTo>
                <a:lnTo>
                  <a:pt x="472592" y="252704"/>
                </a:lnTo>
                <a:lnTo>
                  <a:pt x="471081" y="254762"/>
                </a:lnTo>
                <a:lnTo>
                  <a:pt x="471081" y="252018"/>
                </a:lnTo>
                <a:lnTo>
                  <a:pt x="470344" y="250659"/>
                </a:lnTo>
                <a:lnTo>
                  <a:pt x="470344" y="248602"/>
                </a:lnTo>
                <a:lnTo>
                  <a:pt x="469582" y="249275"/>
                </a:lnTo>
                <a:lnTo>
                  <a:pt x="469582" y="248602"/>
                </a:lnTo>
                <a:lnTo>
                  <a:pt x="468820" y="247916"/>
                </a:lnTo>
                <a:lnTo>
                  <a:pt x="466572" y="247916"/>
                </a:lnTo>
                <a:lnTo>
                  <a:pt x="465061" y="248602"/>
                </a:lnTo>
                <a:lnTo>
                  <a:pt x="464312" y="249275"/>
                </a:lnTo>
                <a:lnTo>
                  <a:pt x="463550" y="249275"/>
                </a:lnTo>
                <a:lnTo>
                  <a:pt x="462800" y="250659"/>
                </a:lnTo>
                <a:lnTo>
                  <a:pt x="464197" y="259575"/>
                </a:lnTo>
                <a:lnTo>
                  <a:pt x="464312" y="263702"/>
                </a:lnTo>
                <a:lnTo>
                  <a:pt x="463550" y="265074"/>
                </a:lnTo>
                <a:lnTo>
                  <a:pt x="462800" y="267817"/>
                </a:lnTo>
                <a:lnTo>
                  <a:pt x="462800" y="288417"/>
                </a:lnTo>
                <a:lnTo>
                  <a:pt x="465061" y="289115"/>
                </a:lnTo>
                <a:lnTo>
                  <a:pt x="468820" y="289115"/>
                </a:lnTo>
                <a:lnTo>
                  <a:pt x="470344" y="288417"/>
                </a:lnTo>
                <a:lnTo>
                  <a:pt x="470344" y="280873"/>
                </a:lnTo>
                <a:lnTo>
                  <a:pt x="471081" y="278828"/>
                </a:lnTo>
                <a:lnTo>
                  <a:pt x="471081" y="276745"/>
                </a:lnTo>
                <a:lnTo>
                  <a:pt x="471843" y="275374"/>
                </a:lnTo>
                <a:lnTo>
                  <a:pt x="471843" y="271932"/>
                </a:lnTo>
                <a:lnTo>
                  <a:pt x="472592" y="268516"/>
                </a:lnTo>
                <a:lnTo>
                  <a:pt x="472592" y="264388"/>
                </a:lnTo>
                <a:lnTo>
                  <a:pt x="474865" y="261632"/>
                </a:lnTo>
                <a:lnTo>
                  <a:pt x="476364" y="259575"/>
                </a:lnTo>
                <a:lnTo>
                  <a:pt x="477875" y="258216"/>
                </a:lnTo>
                <a:lnTo>
                  <a:pt x="480885" y="256159"/>
                </a:lnTo>
                <a:lnTo>
                  <a:pt x="483158" y="254762"/>
                </a:lnTo>
                <a:lnTo>
                  <a:pt x="484657" y="253403"/>
                </a:lnTo>
                <a:lnTo>
                  <a:pt x="487667" y="252018"/>
                </a:lnTo>
                <a:lnTo>
                  <a:pt x="489940" y="252018"/>
                </a:lnTo>
                <a:lnTo>
                  <a:pt x="490677" y="250659"/>
                </a:lnTo>
                <a:lnTo>
                  <a:pt x="490677" y="247916"/>
                </a:lnTo>
                <a:close/>
              </a:path>
              <a:path w="597535" h="294005">
                <a:moveTo>
                  <a:pt x="497484" y="23342"/>
                </a:moveTo>
                <a:lnTo>
                  <a:pt x="496709" y="21971"/>
                </a:lnTo>
                <a:lnTo>
                  <a:pt x="495960" y="21285"/>
                </a:lnTo>
                <a:lnTo>
                  <a:pt x="495198" y="21285"/>
                </a:lnTo>
                <a:lnTo>
                  <a:pt x="493699" y="20599"/>
                </a:lnTo>
                <a:lnTo>
                  <a:pt x="489940" y="20599"/>
                </a:lnTo>
                <a:lnTo>
                  <a:pt x="487667" y="21285"/>
                </a:lnTo>
                <a:lnTo>
                  <a:pt x="487667" y="22656"/>
                </a:lnTo>
                <a:lnTo>
                  <a:pt x="486003" y="26784"/>
                </a:lnTo>
                <a:lnTo>
                  <a:pt x="483222" y="32956"/>
                </a:lnTo>
                <a:lnTo>
                  <a:pt x="479196" y="41198"/>
                </a:lnTo>
                <a:lnTo>
                  <a:pt x="474103" y="50812"/>
                </a:lnTo>
                <a:lnTo>
                  <a:pt x="473354" y="49453"/>
                </a:lnTo>
                <a:lnTo>
                  <a:pt x="471843" y="47383"/>
                </a:lnTo>
                <a:lnTo>
                  <a:pt x="470331" y="46012"/>
                </a:lnTo>
                <a:lnTo>
                  <a:pt x="467309" y="40513"/>
                </a:lnTo>
                <a:lnTo>
                  <a:pt x="467309" y="39141"/>
                </a:lnTo>
                <a:lnTo>
                  <a:pt x="465810" y="37084"/>
                </a:lnTo>
                <a:lnTo>
                  <a:pt x="465061" y="34340"/>
                </a:lnTo>
                <a:lnTo>
                  <a:pt x="465061" y="32283"/>
                </a:lnTo>
                <a:lnTo>
                  <a:pt x="463550" y="30213"/>
                </a:lnTo>
                <a:lnTo>
                  <a:pt x="463550" y="28841"/>
                </a:lnTo>
                <a:lnTo>
                  <a:pt x="462813" y="27470"/>
                </a:lnTo>
                <a:lnTo>
                  <a:pt x="460540" y="26098"/>
                </a:lnTo>
                <a:lnTo>
                  <a:pt x="458279" y="26098"/>
                </a:lnTo>
                <a:lnTo>
                  <a:pt x="456768" y="26784"/>
                </a:lnTo>
                <a:lnTo>
                  <a:pt x="455256" y="28155"/>
                </a:lnTo>
                <a:lnTo>
                  <a:pt x="454520" y="29527"/>
                </a:lnTo>
                <a:lnTo>
                  <a:pt x="454520" y="31584"/>
                </a:lnTo>
                <a:lnTo>
                  <a:pt x="455256" y="32956"/>
                </a:lnTo>
                <a:lnTo>
                  <a:pt x="456768" y="36398"/>
                </a:lnTo>
                <a:lnTo>
                  <a:pt x="458279" y="39141"/>
                </a:lnTo>
                <a:lnTo>
                  <a:pt x="459028" y="41884"/>
                </a:lnTo>
                <a:lnTo>
                  <a:pt x="460540" y="45326"/>
                </a:lnTo>
                <a:lnTo>
                  <a:pt x="462038" y="49453"/>
                </a:lnTo>
                <a:lnTo>
                  <a:pt x="464312" y="52197"/>
                </a:lnTo>
                <a:lnTo>
                  <a:pt x="465810" y="54254"/>
                </a:lnTo>
                <a:lnTo>
                  <a:pt x="471093" y="59055"/>
                </a:lnTo>
                <a:lnTo>
                  <a:pt x="471093" y="59740"/>
                </a:lnTo>
                <a:lnTo>
                  <a:pt x="466572" y="67983"/>
                </a:lnTo>
                <a:lnTo>
                  <a:pt x="465061" y="70040"/>
                </a:lnTo>
                <a:lnTo>
                  <a:pt x="464312" y="71424"/>
                </a:lnTo>
                <a:lnTo>
                  <a:pt x="464312" y="73482"/>
                </a:lnTo>
                <a:lnTo>
                  <a:pt x="465061" y="74853"/>
                </a:lnTo>
                <a:lnTo>
                  <a:pt x="465810" y="75539"/>
                </a:lnTo>
                <a:lnTo>
                  <a:pt x="466572" y="75539"/>
                </a:lnTo>
                <a:lnTo>
                  <a:pt x="468071" y="76225"/>
                </a:lnTo>
                <a:lnTo>
                  <a:pt x="469582" y="76225"/>
                </a:lnTo>
                <a:lnTo>
                  <a:pt x="471093" y="75539"/>
                </a:lnTo>
                <a:lnTo>
                  <a:pt x="471843" y="73482"/>
                </a:lnTo>
                <a:lnTo>
                  <a:pt x="474865" y="67983"/>
                </a:lnTo>
                <a:lnTo>
                  <a:pt x="476364" y="65925"/>
                </a:lnTo>
                <a:lnTo>
                  <a:pt x="477113" y="64554"/>
                </a:lnTo>
                <a:lnTo>
                  <a:pt x="478624" y="64554"/>
                </a:lnTo>
                <a:lnTo>
                  <a:pt x="480123" y="63868"/>
                </a:lnTo>
                <a:lnTo>
                  <a:pt x="480885" y="62496"/>
                </a:lnTo>
                <a:lnTo>
                  <a:pt x="480885" y="61798"/>
                </a:lnTo>
                <a:lnTo>
                  <a:pt x="481647" y="60426"/>
                </a:lnTo>
                <a:lnTo>
                  <a:pt x="481647" y="58369"/>
                </a:lnTo>
                <a:lnTo>
                  <a:pt x="480885" y="56997"/>
                </a:lnTo>
                <a:lnTo>
                  <a:pt x="480123" y="56311"/>
                </a:lnTo>
                <a:lnTo>
                  <a:pt x="480885" y="54940"/>
                </a:lnTo>
                <a:lnTo>
                  <a:pt x="483908" y="50812"/>
                </a:lnTo>
                <a:lnTo>
                  <a:pt x="484657" y="48768"/>
                </a:lnTo>
                <a:lnTo>
                  <a:pt x="486918" y="45326"/>
                </a:lnTo>
                <a:lnTo>
                  <a:pt x="489940" y="38455"/>
                </a:lnTo>
                <a:lnTo>
                  <a:pt x="492201" y="35026"/>
                </a:lnTo>
                <a:lnTo>
                  <a:pt x="496709" y="26784"/>
                </a:lnTo>
                <a:lnTo>
                  <a:pt x="497230" y="25412"/>
                </a:lnTo>
                <a:lnTo>
                  <a:pt x="497484" y="24726"/>
                </a:lnTo>
                <a:lnTo>
                  <a:pt x="496709" y="25412"/>
                </a:lnTo>
                <a:lnTo>
                  <a:pt x="497484" y="24028"/>
                </a:lnTo>
                <a:lnTo>
                  <a:pt x="497484" y="23342"/>
                </a:lnTo>
                <a:close/>
              </a:path>
              <a:path w="597535" h="294005">
                <a:moveTo>
                  <a:pt x="517067" y="157251"/>
                </a:moveTo>
                <a:lnTo>
                  <a:pt x="516318" y="155879"/>
                </a:lnTo>
                <a:lnTo>
                  <a:pt x="516318" y="155194"/>
                </a:lnTo>
                <a:lnTo>
                  <a:pt x="515556" y="153822"/>
                </a:lnTo>
                <a:lnTo>
                  <a:pt x="515556" y="152450"/>
                </a:lnTo>
                <a:lnTo>
                  <a:pt x="514045" y="151079"/>
                </a:lnTo>
                <a:lnTo>
                  <a:pt x="514045" y="145580"/>
                </a:lnTo>
                <a:lnTo>
                  <a:pt x="513295" y="142836"/>
                </a:lnTo>
                <a:lnTo>
                  <a:pt x="511784" y="140779"/>
                </a:lnTo>
                <a:lnTo>
                  <a:pt x="511035" y="140081"/>
                </a:lnTo>
                <a:lnTo>
                  <a:pt x="508038" y="137337"/>
                </a:lnTo>
                <a:lnTo>
                  <a:pt x="508038" y="155194"/>
                </a:lnTo>
                <a:lnTo>
                  <a:pt x="508038" y="155879"/>
                </a:lnTo>
                <a:lnTo>
                  <a:pt x="507263" y="157251"/>
                </a:lnTo>
                <a:lnTo>
                  <a:pt x="505752" y="158635"/>
                </a:lnTo>
                <a:lnTo>
                  <a:pt x="503504" y="160007"/>
                </a:lnTo>
                <a:lnTo>
                  <a:pt x="500481" y="162750"/>
                </a:lnTo>
                <a:lnTo>
                  <a:pt x="498221" y="164134"/>
                </a:lnTo>
                <a:lnTo>
                  <a:pt x="495960" y="164807"/>
                </a:lnTo>
                <a:lnTo>
                  <a:pt x="494461" y="165493"/>
                </a:lnTo>
                <a:lnTo>
                  <a:pt x="491451" y="166179"/>
                </a:lnTo>
                <a:lnTo>
                  <a:pt x="488416" y="166179"/>
                </a:lnTo>
                <a:lnTo>
                  <a:pt x="485406" y="165493"/>
                </a:lnTo>
                <a:lnTo>
                  <a:pt x="483908" y="164134"/>
                </a:lnTo>
                <a:lnTo>
                  <a:pt x="482409" y="163436"/>
                </a:lnTo>
                <a:lnTo>
                  <a:pt x="480885" y="161378"/>
                </a:lnTo>
                <a:lnTo>
                  <a:pt x="479386" y="158635"/>
                </a:lnTo>
                <a:lnTo>
                  <a:pt x="478624" y="155879"/>
                </a:lnTo>
                <a:lnTo>
                  <a:pt x="478624" y="149021"/>
                </a:lnTo>
                <a:lnTo>
                  <a:pt x="480885" y="147637"/>
                </a:lnTo>
                <a:lnTo>
                  <a:pt x="482409" y="146278"/>
                </a:lnTo>
                <a:lnTo>
                  <a:pt x="483908" y="145580"/>
                </a:lnTo>
                <a:lnTo>
                  <a:pt x="486168" y="144894"/>
                </a:lnTo>
                <a:lnTo>
                  <a:pt x="490689" y="144894"/>
                </a:lnTo>
                <a:lnTo>
                  <a:pt x="492963" y="143522"/>
                </a:lnTo>
                <a:lnTo>
                  <a:pt x="494461" y="142836"/>
                </a:lnTo>
                <a:lnTo>
                  <a:pt x="495198" y="142836"/>
                </a:lnTo>
                <a:lnTo>
                  <a:pt x="496709" y="141478"/>
                </a:lnTo>
                <a:lnTo>
                  <a:pt x="496709" y="140081"/>
                </a:lnTo>
                <a:lnTo>
                  <a:pt x="498221" y="140779"/>
                </a:lnTo>
                <a:lnTo>
                  <a:pt x="500481" y="142151"/>
                </a:lnTo>
                <a:lnTo>
                  <a:pt x="502754" y="142151"/>
                </a:lnTo>
                <a:lnTo>
                  <a:pt x="504253" y="143522"/>
                </a:lnTo>
                <a:lnTo>
                  <a:pt x="505002" y="144894"/>
                </a:lnTo>
                <a:lnTo>
                  <a:pt x="504253" y="144894"/>
                </a:lnTo>
                <a:lnTo>
                  <a:pt x="504253" y="145580"/>
                </a:lnTo>
                <a:lnTo>
                  <a:pt x="505752" y="146951"/>
                </a:lnTo>
                <a:lnTo>
                  <a:pt x="505752" y="151079"/>
                </a:lnTo>
                <a:lnTo>
                  <a:pt x="506514" y="152450"/>
                </a:lnTo>
                <a:lnTo>
                  <a:pt x="507263" y="153136"/>
                </a:lnTo>
                <a:lnTo>
                  <a:pt x="507263" y="153822"/>
                </a:lnTo>
                <a:lnTo>
                  <a:pt x="508038" y="155194"/>
                </a:lnTo>
                <a:lnTo>
                  <a:pt x="508038" y="137337"/>
                </a:lnTo>
                <a:lnTo>
                  <a:pt x="505752" y="135978"/>
                </a:lnTo>
                <a:lnTo>
                  <a:pt x="503504" y="134594"/>
                </a:lnTo>
                <a:lnTo>
                  <a:pt x="500481" y="133223"/>
                </a:lnTo>
                <a:lnTo>
                  <a:pt x="496709" y="133223"/>
                </a:lnTo>
                <a:lnTo>
                  <a:pt x="494461" y="133921"/>
                </a:lnTo>
                <a:lnTo>
                  <a:pt x="492963" y="134594"/>
                </a:lnTo>
                <a:lnTo>
                  <a:pt x="492201" y="134594"/>
                </a:lnTo>
                <a:lnTo>
                  <a:pt x="490689" y="135978"/>
                </a:lnTo>
                <a:lnTo>
                  <a:pt x="490689" y="136664"/>
                </a:lnTo>
                <a:lnTo>
                  <a:pt x="486168" y="136664"/>
                </a:lnTo>
                <a:lnTo>
                  <a:pt x="470331" y="152450"/>
                </a:lnTo>
                <a:lnTo>
                  <a:pt x="470331" y="158635"/>
                </a:lnTo>
                <a:lnTo>
                  <a:pt x="471843" y="162064"/>
                </a:lnTo>
                <a:lnTo>
                  <a:pt x="474865" y="167551"/>
                </a:lnTo>
                <a:lnTo>
                  <a:pt x="477113" y="170307"/>
                </a:lnTo>
                <a:lnTo>
                  <a:pt x="480123" y="171691"/>
                </a:lnTo>
                <a:lnTo>
                  <a:pt x="482409" y="173050"/>
                </a:lnTo>
                <a:lnTo>
                  <a:pt x="486168" y="174434"/>
                </a:lnTo>
                <a:lnTo>
                  <a:pt x="492201" y="174434"/>
                </a:lnTo>
                <a:lnTo>
                  <a:pt x="495960" y="173736"/>
                </a:lnTo>
                <a:lnTo>
                  <a:pt x="501992" y="172364"/>
                </a:lnTo>
                <a:lnTo>
                  <a:pt x="505002" y="170307"/>
                </a:lnTo>
                <a:lnTo>
                  <a:pt x="509549" y="167551"/>
                </a:lnTo>
                <a:lnTo>
                  <a:pt x="511035" y="166179"/>
                </a:lnTo>
                <a:lnTo>
                  <a:pt x="512546" y="164807"/>
                </a:lnTo>
                <a:lnTo>
                  <a:pt x="514807" y="162064"/>
                </a:lnTo>
                <a:lnTo>
                  <a:pt x="516318" y="160693"/>
                </a:lnTo>
                <a:lnTo>
                  <a:pt x="517067" y="159321"/>
                </a:lnTo>
                <a:lnTo>
                  <a:pt x="517067" y="157251"/>
                </a:lnTo>
                <a:close/>
              </a:path>
              <a:path w="597535" h="294005">
                <a:moveTo>
                  <a:pt x="550227" y="35026"/>
                </a:moveTo>
                <a:lnTo>
                  <a:pt x="549490" y="32956"/>
                </a:lnTo>
                <a:lnTo>
                  <a:pt x="547979" y="31584"/>
                </a:lnTo>
                <a:lnTo>
                  <a:pt x="547979" y="30911"/>
                </a:lnTo>
                <a:lnTo>
                  <a:pt x="544195" y="27470"/>
                </a:lnTo>
                <a:lnTo>
                  <a:pt x="541197" y="24726"/>
                </a:lnTo>
                <a:lnTo>
                  <a:pt x="541197" y="35026"/>
                </a:lnTo>
                <a:lnTo>
                  <a:pt x="541197" y="35712"/>
                </a:lnTo>
                <a:lnTo>
                  <a:pt x="540448" y="36398"/>
                </a:lnTo>
                <a:lnTo>
                  <a:pt x="538937" y="36398"/>
                </a:lnTo>
                <a:lnTo>
                  <a:pt x="536651" y="37084"/>
                </a:lnTo>
                <a:lnTo>
                  <a:pt x="533641" y="37769"/>
                </a:lnTo>
                <a:lnTo>
                  <a:pt x="531406" y="37769"/>
                </a:lnTo>
                <a:lnTo>
                  <a:pt x="529132" y="39141"/>
                </a:lnTo>
                <a:lnTo>
                  <a:pt x="527621" y="39141"/>
                </a:lnTo>
                <a:lnTo>
                  <a:pt x="523100" y="40513"/>
                </a:lnTo>
                <a:lnTo>
                  <a:pt x="517829" y="42570"/>
                </a:lnTo>
                <a:lnTo>
                  <a:pt x="511784" y="44640"/>
                </a:lnTo>
                <a:lnTo>
                  <a:pt x="511784" y="41198"/>
                </a:lnTo>
                <a:lnTo>
                  <a:pt x="512546" y="38455"/>
                </a:lnTo>
                <a:lnTo>
                  <a:pt x="513295" y="37084"/>
                </a:lnTo>
                <a:lnTo>
                  <a:pt x="513295" y="35712"/>
                </a:lnTo>
                <a:lnTo>
                  <a:pt x="525348" y="27470"/>
                </a:lnTo>
                <a:lnTo>
                  <a:pt x="529882" y="27470"/>
                </a:lnTo>
                <a:lnTo>
                  <a:pt x="532904" y="28155"/>
                </a:lnTo>
                <a:lnTo>
                  <a:pt x="535914" y="30911"/>
                </a:lnTo>
                <a:lnTo>
                  <a:pt x="538175" y="32283"/>
                </a:lnTo>
                <a:lnTo>
                  <a:pt x="541197" y="35026"/>
                </a:lnTo>
                <a:lnTo>
                  <a:pt x="541197" y="24726"/>
                </a:lnTo>
                <a:lnTo>
                  <a:pt x="538175" y="23342"/>
                </a:lnTo>
                <a:lnTo>
                  <a:pt x="535914" y="21971"/>
                </a:lnTo>
                <a:lnTo>
                  <a:pt x="534403" y="21285"/>
                </a:lnTo>
                <a:lnTo>
                  <a:pt x="532904" y="21285"/>
                </a:lnTo>
                <a:lnTo>
                  <a:pt x="530631" y="20599"/>
                </a:lnTo>
                <a:lnTo>
                  <a:pt x="520839" y="20599"/>
                </a:lnTo>
                <a:lnTo>
                  <a:pt x="517829" y="21285"/>
                </a:lnTo>
                <a:lnTo>
                  <a:pt x="504253" y="44640"/>
                </a:lnTo>
                <a:lnTo>
                  <a:pt x="505002" y="46697"/>
                </a:lnTo>
                <a:lnTo>
                  <a:pt x="505002" y="48082"/>
                </a:lnTo>
                <a:lnTo>
                  <a:pt x="503504" y="48768"/>
                </a:lnTo>
                <a:lnTo>
                  <a:pt x="503504" y="50812"/>
                </a:lnTo>
                <a:lnTo>
                  <a:pt x="504253" y="52197"/>
                </a:lnTo>
                <a:lnTo>
                  <a:pt x="505752" y="53568"/>
                </a:lnTo>
                <a:lnTo>
                  <a:pt x="508038" y="53568"/>
                </a:lnTo>
                <a:lnTo>
                  <a:pt x="517080" y="53568"/>
                </a:lnTo>
                <a:lnTo>
                  <a:pt x="516331" y="52882"/>
                </a:lnTo>
                <a:lnTo>
                  <a:pt x="514807" y="50812"/>
                </a:lnTo>
                <a:lnTo>
                  <a:pt x="517829" y="49453"/>
                </a:lnTo>
                <a:lnTo>
                  <a:pt x="520839" y="47383"/>
                </a:lnTo>
                <a:lnTo>
                  <a:pt x="523849" y="46697"/>
                </a:lnTo>
                <a:lnTo>
                  <a:pt x="526110" y="46012"/>
                </a:lnTo>
                <a:lnTo>
                  <a:pt x="529132" y="44640"/>
                </a:lnTo>
                <a:lnTo>
                  <a:pt x="532904" y="44640"/>
                </a:lnTo>
                <a:lnTo>
                  <a:pt x="535914" y="43268"/>
                </a:lnTo>
                <a:lnTo>
                  <a:pt x="541197" y="43268"/>
                </a:lnTo>
                <a:lnTo>
                  <a:pt x="543445" y="42570"/>
                </a:lnTo>
                <a:lnTo>
                  <a:pt x="545706" y="42570"/>
                </a:lnTo>
                <a:lnTo>
                  <a:pt x="547979" y="41198"/>
                </a:lnTo>
                <a:lnTo>
                  <a:pt x="548728" y="39839"/>
                </a:lnTo>
                <a:lnTo>
                  <a:pt x="549490" y="39141"/>
                </a:lnTo>
                <a:lnTo>
                  <a:pt x="550227" y="37769"/>
                </a:lnTo>
                <a:lnTo>
                  <a:pt x="550227" y="35026"/>
                </a:lnTo>
                <a:close/>
              </a:path>
              <a:path w="597535" h="294005">
                <a:moveTo>
                  <a:pt x="554012" y="61798"/>
                </a:moveTo>
                <a:lnTo>
                  <a:pt x="553237" y="60426"/>
                </a:lnTo>
                <a:lnTo>
                  <a:pt x="552500" y="59740"/>
                </a:lnTo>
                <a:lnTo>
                  <a:pt x="552500" y="59055"/>
                </a:lnTo>
                <a:lnTo>
                  <a:pt x="550989" y="58369"/>
                </a:lnTo>
                <a:lnTo>
                  <a:pt x="550227" y="58369"/>
                </a:lnTo>
                <a:lnTo>
                  <a:pt x="545706" y="59055"/>
                </a:lnTo>
                <a:lnTo>
                  <a:pt x="540448" y="59740"/>
                </a:lnTo>
                <a:lnTo>
                  <a:pt x="534403" y="59740"/>
                </a:lnTo>
                <a:lnTo>
                  <a:pt x="531406" y="59055"/>
                </a:lnTo>
                <a:lnTo>
                  <a:pt x="525348" y="59055"/>
                </a:lnTo>
                <a:lnTo>
                  <a:pt x="522351" y="57683"/>
                </a:lnTo>
                <a:lnTo>
                  <a:pt x="520065" y="56311"/>
                </a:lnTo>
                <a:lnTo>
                  <a:pt x="517829" y="54254"/>
                </a:lnTo>
                <a:lnTo>
                  <a:pt x="508457" y="54254"/>
                </a:lnTo>
                <a:lnTo>
                  <a:pt x="511048" y="58369"/>
                </a:lnTo>
                <a:lnTo>
                  <a:pt x="516331" y="62496"/>
                </a:lnTo>
                <a:lnTo>
                  <a:pt x="521589" y="63868"/>
                </a:lnTo>
                <a:lnTo>
                  <a:pt x="526110" y="65239"/>
                </a:lnTo>
                <a:lnTo>
                  <a:pt x="532142" y="66611"/>
                </a:lnTo>
                <a:lnTo>
                  <a:pt x="541947" y="66611"/>
                </a:lnTo>
                <a:lnTo>
                  <a:pt x="547230" y="65925"/>
                </a:lnTo>
                <a:lnTo>
                  <a:pt x="551726" y="65239"/>
                </a:lnTo>
                <a:lnTo>
                  <a:pt x="553237" y="65239"/>
                </a:lnTo>
                <a:lnTo>
                  <a:pt x="554012" y="63868"/>
                </a:lnTo>
                <a:lnTo>
                  <a:pt x="554012" y="61798"/>
                </a:lnTo>
                <a:close/>
              </a:path>
              <a:path w="597535" h="294005">
                <a:moveTo>
                  <a:pt x="590181" y="20599"/>
                </a:moveTo>
                <a:lnTo>
                  <a:pt x="589432" y="19227"/>
                </a:lnTo>
                <a:lnTo>
                  <a:pt x="588670" y="18542"/>
                </a:lnTo>
                <a:lnTo>
                  <a:pt x="588670" y="17856"/>
                </a:lnTo>
                <a:lnTo>
                  <a:pt x="587159" y="17170"/>
                </a:lnTo>
                <a:lnTo>
                  <a:pt x="584149" y="17856"/>
                </a:lnTo>
                <a:lnTo>
                  <a:pt x="580390" y="19913"/>
                </a:lnTo>
                <a:lnTo>
                  <a:pt x="577380" y="21285"/>
                </a:lnTo>
                <a:lnTo>
                  <a:pt x="575094" y="22656"/>
                </a:lnTo>
                <a:lnTo>
                  <a:pt x="572084" y="25412"/>
                </a:lnTo>
                <a:lnTo>
                  <a:pt x="570585" y="27470"/>
                </a:lnTo>
                <a:lnTo>
                  <a:pt x="570585" y="24726"/>
                </a:lnTo>
                <a:lnTo>
                  <a:pt x="569823" y="23342"/>
                </a:lnTo>
                <a:lnTo>
                  <a:pt x="569823" y="21285"/>
                </a:lnTo>
                <a:lnTo>
                  <a:pt x="569074" y="21971"/>
                </a:lnTo>
                <a:lnTo>
                  <a:pt x="569074" y="21285"/>
                </a:lnTo>
                <a:lnTo>
                  <a:pt x="568312" y="20599"/>
                </a:lnTo>
                <a:lnTo>
                  <a:pt x="566051" y="20599"/>
                </a:lnTo>
                <a:lnTo>
                  <a:pt x="564553" y="21285"/>
                </a:lnTo>
                <a:lnTo>
                  <a:pt x="563791" y="21971"/>
                </a:lnTo>
                <a:lnTo>
                  <a:pt x="563054" y="21971"/>
                </a:lnTo>
                <a:lnTo>
                  <a:pt x="562292" y="23342"/>
                </a:lnTo>
                <a:lnTo>
                  <a:pt x="563689" y="32283"/>
                </a:lnTo>
                <a:lnTo>
                  <a:pt x="563791" y="36398"/>
                </a:lnTo>
                <a:lnTo>
                  <a:pt x="563054" y="37769"/>
                </a:lnTo>
                <a:lnTo>
                  <a:pt x="562292" y="40513"/>
                </a:lnTo>
                <a:lnTo>
                  <a:pt x="562292" y="61112"/>
                </a:lnTo>
                <a:lnTo>
                  <a:pt x="564553" y="61798"/>
                </a:lnTo>
                <a:lnTo>
                  <a:pt x="568312" y="61798"/>
                </a:lnTo>
                <a:lnTo>
                  <a:pt x="569823" y="61112"/>
                </a:lnTo>
                <a:lnTo>
                  <a:pt x="569823" y="53568"/>
                </a:lnTo>
                <a:lnTo>
                  <a:pt x="570585" y="51498"/>
                </a:lnTo>
                <a:lnTo>
                  <a:pt x="570585" y="49453"/>
                </a:lnTo>
                <a:lnTo>
                  <a:pt x="571347" y="48082"/>
                </a:lnTo>
                <a:lnTo>
                  <a:pt x="571347" y="44640"/>
                </a:lnTo>
                <a:lnTo>
                  <a:pt x="572084" y="41198"/>
                </a:lnTo>
                <a:lnTo>
                  <a:pt x="572084" y="37084"/>
                </a:lnTo>
                <a:lnTo>
                  <a:pt x="574344" y="34340"/>
                </a:lnTo>
                <a:lnTo>
                  <a:pt x="575856" y="32283"/>
                </a:lnTo>
                <a:lnTo>
                  <a:pt x="577380" y="30911"/>
                </a:lnTo>
                <a:lnTo>
                  <a:pt x="580390" y="28841"/>
                </a:lnTo>
                <a:lnTo>
                  <a:pt x="582637" y="27470"/>
                </a:lnTo>
                <a:lnTo>
                  <a:pt x="584149" y="26098"/>
                </a:lnTo>
                <a:lnTo>
                  <a:pt x="587159" y="24726"/>
                </a:lnTo>
                <a:lnTo>
                  <a:pt x="589432" y="24726"/>
                </a:lnTo>
                <a:lnTo>
                  <a:pt x="590181" y="23342"/>
                </a:lnTo>
                <a:lnTo>
                  <a:pt x="590181" y="20599"/>
                </a:lnTo>
                <a:close/>
              </a:path>
              <a:path w="597535" h="294005">
                <a:moveTo>
                  <a:pt x="596963" y="154508"/>
                </a:moveTo>
                <a:lnTo>
                  <a:pt x="596214" y="151079"/>
                </a:lnTo>
                <a:lnTo>
                  <a:pt x="595464" y="149694"/>
                </a:lnTo>
                <a:lnTo>
                  <a:pt x="594690" y="147637"/>
                </a:lnTo>
                <a:lnTo>
                  <a:pt x="593001" y="145580"/>
                </a:lnTo>
                <a:lnTo>
                  <a:pt x="592442" y="144894"/>
                </a:lnTo>
                <a:lnTo>
                  <a:pt x="587921" y="140779"/>
                </a:lnTo>
                <a:lnTo>
                  <a:pt x="587159" y="140081"/>
                </a:lnTo>
                <a:lnTo>
                  <a:pt x="584911" y="139407"/>
                </a:lnTo>
                <a:lnTo>
                  <a:pt x="582637" y="138722"/>
                </a:lnTo>
                <a:lnTo>
                  <a:pt x="579640" y="138036"/>
                </a:lnTo>
                <a:lnTo>
                  <a:pt x="572846" y="138036"/>
                </a:lnTo>
                <a:lnTo>
                  <a:pt x="563791" y="139407"/>
                </a:lnTo>
                <a:lnTo>
                  <a:pt x="563054" y="138036"/>
                </a:lnTo>
                <a:lnTo>
                  <a:pt x="562279" y="137337"/>
                </a:lnTo>
                <a:lnTo>
                  <a:pt x="560793" y="135978"/>
                </a:lnTo>
                <a:lnTo>
                  <a:pt x="558533" y="134594"/>
                </a:lnTo>
                <a:lnTo>
                  <a:pt x="557022" y="133921"/>
                </a:lnTo>
                <a:lnTo>
                  <a:pt x="554012" y="133223"/>
                </a:lnTo>
                <a:lnTo>
                  <a:pt x="544944" y="133223"/>
                </a:lnTo>
                <a:lnTo>
                  <a:pt x="540448" y="134594"/>
                </a:lnTo>
                <a:lnTo>
                  <a:pt x="538162" y="136664"/>
                </a:lnTo>
                <a:lnTo>
                  <a:pt x="538175" y="133921"/>
                </a:lnTo>
                <a:lnTo>
                  <a:pt x="538937" y="131851"/>
                </a:lnTo>
                <a:lnTo>
                  <a:pt x="538937" y="129781"/>
                </a:lnTo>
                <a:lnTo>
                  <a:pt x="538175" y="128422"/>
                </a:lnTo>
                <a:lnTo>
                  <a:pt x="537413" y="128422"/>
                </a:lnTo>
                <a:lnTo>
                  <a:pt x="535914" y="127736"/>
                </a:lnTo>
                <a:lnTo>
                  <a:pt x="532904" y="127736"/>
                </a:lnTo>
                <a:lnTo>
                  <a:pt x="531393" y="128422"/>
                </a:lnTo>
                <a:lnTo>
                  <a:pt x="529882" y="130467"/>
                </a:lnTo>
                <a:lnTo>
                  <a:pt x="529882" y="140779"/>
                </a:lnTo>
                <a:lnTo>
                  <a:pt x="528358" y="142836"/>
                </a:lnTo>
                <a:lnTo>
                  <a:pt x="526859" y="145580"/>
                </a:lnTo>
                <a:lnTo>
                  <a:pt x="526859" y="149021"/>
                </a:lnTo>
                <a:lnTo>
                  <a:pt x="527621" y="151079"/>
                </a:lnTo>
                <a:lnTo>
                  <a:pt x="528358" y="151079"/>
                </a:lnTo>
                <a:lnTo>
                  <a:pt x="528358" y="152450"/>
                </a:lnTo>
                <a:lnTo>
                  <a:pt x="526859" y="154508"/>
                </a:lnTo>
                <a:lnTo>
                  <a:pt x="526859" y="157251"/>
                </a:lnTo>
                <a:lnTo>
                  <a:pt x="525360" y="158635"/>
                </a:lnTo>
                <a:lnTo>
                  <a:pt x="525360" y="161378"/>
                </a:lnTo>
                <a:lnTo>
                  <a:pt x="524598" y="162750"/>
                </a:lnTo>
                <a:lnTo>
                  <a:pt x="524598" y="168935"/>
                </a:lnTo>
                <a:lnTo>
                  <a:pt x="525360" y="170307"/>
                </a:lnTo>
                <a:lnTo>
                  <a:pt x="526859" y="170992"/>
                </a:lnTo>
                <a:lnTo>
                  <a:pt x="527621" y="170992"/>
                </a:lnTo>
                <a:lnTo>
                  <a:pt x="530631" y="170307"/>
                </a:lnTo>
                <a:lnTo>
                  <a:pt x="533641" y="167551"/>
                </a:lnTo>
                <a:lnTo>
                  <a:pt x="533641" y="162064"/>
                </a:lnTo>
                <a:lnTo>
                  <a:pt x="534403" y="159321"/>
                </a:lnTo>
                <a:lnTo>
                  <a:pt x="534403" y="155194"/>
                </a:lnTo>
                <a:lnTo>
                  <a:pt x="535139" y="152450"/>
                </a:lnTo>
                <a:lnTo>
                  <a:pt x="535139" y="149694"/>
                </a:lnTo>
                <a:lnTo>
                  <a:pt x="538937" y="146278"/>
                </a:lnTo>
                <a:lnTo>
                  <a:pt x="541197" y="144894"/>
                </a:lnTo>
                <a:lnTo>
                  <a:pt x="542696" y="143522"/>
                </a:lnTo>
                <a:lnTo>
                  <a:pt x="545706" y="142151"/>
                </a:lnTo>
                <a:lnTo>
                  <a:pt x="549490" y="140779"/>
                </a:lnTo>
                <a:lnTo>
                  <a:pt x="554761" y="140779"/>
                </a:lnTo>
                <a:lnTo>
                  <a:pt x="556260" y="142151"/>
                </a:lnTo>
                <a:lnTo>
                  <a:pt x="556260" y="144221"/>
                </a:lnTo>
                <a:lnTo>
                  <a:pt x="555510" y="144221"/>
                </a:lnTo>
                <a:lnTo>
                  <a:pt x="554761" y="145580"/>
                </a:lnTo>
                <a:lnTo>
                  <a:pt x="554761" y="148323"/>
                </a:lnTo>
                <a:lnTo>
                  <a:pt x="556260" y="149694"/>
                </a:lnTo>
                <a:lnTo>
                  <a:pt x="557771" y="150380"/>
                </a:lnTo>
                <a:lnTo>
                  <a:pt x="557771" y="151079"/>
                </a:lnTo>
                <a:lnTo>
                  <a:pt x="558533" y="153136"/>
                </a:lnTo>
                <a:lnTo>
                  <a:pt x="558533" y="155194"/>
                </a:lnTo>
                <a:lnTo>
                  <a:pt x="557771" y="156578"/>
                </a:lnTo>
                <a:lnTo>
                  <a:pt x="557771" y="158635"/>
                </a:lnTo>
                <a:lnTo>
                  <a:pt x="557022" y="160693"/>
                </a:lnTo>
                <a:lnTo>
                  <a:pt x="557022" y="163436"/>
                </a:lnTo>
                <a:lnTo>
                  <a:pt x="555510" y="164807"/>
                </a:lnTo>
                <a:lnTo>
                  <a:pt x="555510" y="170307"/>
                </a:lnTo>
                <a:lnTo>
                  <a:pt x="557022" y="172364"/>
                </a:lnTo>
                <a:lnTo>
                  <a:pt x="558533" y="172364"/>
                </a:lnTo>
                <a:lnTo>
                  <a:pt x="562292" y="171691"/>
                </a:lnTo>
                <a:lnTo>
                  <a:pt x="565302" y="168236"/>
                </a:lnTo>
                <a:lnTo>
                  <a:pt x="565302" y="148323"/>
                </a:lnTo>
                <a:lnTo>
                  <a:pt x="567563" y="146951"/>
                </a:lnTo>
                <a:lnTo>
                  <a:pt x="571347" y="145580"/>
                </a:lnTo>
                <a:lnTo>
                  <a:pt x="576605" y="145580"/>
                </a:lnTo>
                <a:lnTo>
                  <a:pt x="579640" y="146278"/>
                </a:lnTo>
                <a:lnTo>
                  <a:pt x="581139" y="146951"/>
                </a:lnTo>
                <a:lnTo>
                  <a:pt x="582637" y="146951"/>
                </a:lnTo>
                <a:lnTo>
                  <a:pt x="585660" y="149694"/>
                </a:lnTo>
                <a:lnTo>
                  <a:pt x="586409" y="151079"/>
                </a:lnTo>
                <a:lnTo>
                  <a:pt x="587159" y="153136"/>
                </a:lnTo>
                <a:lnTo>
                  <a:pt x="587159" y="156578"/>
                </a:lnTo>
                <a:lnTo>
                  <a:pt x="586409" y="158635"/>
                </a:lnTo>
                <a:lnTo>
                  <a:pt x="585660" y="161378"/>
                </a:lnTo>
                <a:lnTo>
                  <a:pt x="585660" y="163436"/>
                </a:lnTo>
                <a:lnTo>
                  <a:pt x="584911" y="165493"/>
                </a:lnTo>
                <a:lnTo>
                  <a:pt x="584911" y="168236"/>
                </a:lnTo>
                <a:lnTo>
                  <a:pt x="585660" y="170307"/>
                </a:lnTo>
                <a:lnTo>
                  <a:pt x="585660" y="172364"/>
                </a:lnTo>
                <a:lnTo>
                  <a:pt x="587933" y="173050"/>
                </a:lnTo>
                <a:lnTo>
                  <a:pt x="591680" y="173050"/>
                </a:lnTo>
                <a:lnTo>
                  <a:pt x="593940" y="172364"/>
                </a:lnTo>
                <a:lnTo>
                  <a:pt x="593940" y="170992"/>
                </a:lnTo>
                <a:lnTo>
                  <a:pt x="596963" y="160007"/>
                </a:lnTo>
                <a:lnTo>
                  <a:pt x="596963" y="15450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564598" y="2479739"/>
            <a:ext cx="771525" cy="306705"/>
          </a:xfrm>
          <a:custGeom>
            <a:avLst/>
            <a:gdLst/>
            <a:ahLst/>
            <a:cxnLst/>
            <a:rect l="l" t="t" r="r" b="b"/>
            <a:pathLst>
              <a:path w="771525" h="306705">
                <a:moveTo>
                  <a:pt x="48234" y="269875"/>
                </a:moveTo>
                <a:lnTo>
                  <a:pt x="47485" y="267817"/>
                </a:lnTo>
                <a:lnTo>
                  <a:pt x="47485" y="265074"/>
                </a:lnTo>
                <a:lnTo>
                  <a:pt x="45974" y="262318"/>
                </a:lnTo>
                <a:lnTo>
                  <a:pt x="44462" y="260946"/>
                </a:lnTo>
                <a:lnTo>
                  <a:pt x="43688" y="259575"/>
                </a:lnTo>
                <a:lnTo>
                  <a:pt x="41440" y="257517"/>
                </a:lnTo>
                <a:lnTo>
                  <a:pt x="39179" y="256146"/>
                </a:lnTo>
                <a:lnTo>
                  <a:pt x="37680" y="254774"/>
                </a:lnTo>
                <a:lnTo>
                  <a:pt x="33896" y="253403"/>
                </a:lnTo>
                <a:lnTo>
                  <a:pt x="30899" y="252031"/>
                </a:lnTo>
                <a:lnTo>
                  <a:pt x="26365" y="250647"/>
                </a:lnTo>
                <a:lnTo>
                  <a:pt x="24866" y="250647"/>
                </a:lnTo>
                <a:lnTo>
                  <a:pt x="22593" y="249275"/>
                </a:lnTo>
                <a:lnTo>
                  <a:pt x="21082" y="248602"/>
                </a:lnTo>
                <a:lnTo>
                  <a:pt x="19583" y="248602"/>
                </a:lnTo>
                <a:lnTo>
                  <a:pt x="17322" y="246532"/>
                </a:lnTo>
                <a:lnTo>
                  <a:pt x="16573" y="244475"/>
                </a:lnTo>
                <a:lnTo>
                  <a:pt x="16573" y="242404"/>
                </a:lnTo>
                <a:lnTo>
                  <a:pt x="17322" y="241033"/>
                </a:lnTo>
                <a:lnTo>
                  <a:pt x="18834" y="240347"/>
                </a:lnTo>
                <a:lnTo>
                  <a:pt x="19583" y="240347"/>
                </a:lnTo>
                <a:lnTo>
                  <a:pt x="21844" y="239661"/>
                </a:lnTo>
                <a:lnTo>
                  <a:pt x="25603" y="239661"/>
                </a:lnTo>
                <a:lnTo>
                  <a:pt x="28613" y="240347"/>
                </a:lnTo>
                <a:lnTo>
                  <a:pt x="30899" y="241033"/>
                </a:lnTo>
                <a:lnTo>
                  <a:pt x="32397" y="241033"/>
                </a:lnTo>
                <a:lnTo>
                  <a:pt x="34658" y="242404"/>
                </a:lnTo>
                <a:lnTo>
                  <a:pt x="36918" y="242404"/>
                </a:lnTo>
                <a:lnTo>
                  <a:pt x="38442" y="241033"/>
                </a:lnTo>
                <a:lnTo>
                  <a:pt x="38442" y="239661"/>
                </a:lnTo>
                <a:lnTo>
                  <a:pt x="39179" y="238290"/>
                </a:lnTo>
                <a:lnTo>
                  <a:pt x="39179" y="236918"/>
                </a:lnTo>
                <a:lnTo>
                  <a:pt x="38442" y="235546"/>
                </a:lnTo>
                <a:lnTo>
                  <a:pt x="33896" y="234175"/>
                </a:lnTo>
                <a:lnTo>
                  <a:pt x="28613" y="233476"/>
                </a:lnTo>
                <a:lnTo>
                  <a:pt x="21844" y="233476"/>
                </a:lnTo>
                <a:lnTo>
                  <a:pt x="18834" y="234175"/>
                </a:lnTo>
                <a:lnTo>
                  <a:pt x="14300" y="235546"/>
                </a:lnTo>
                <a:lnTo>
                  <a:pt x="9029" y="240347"/>
                </a:lnTo>
                <a:lnTo>
                  <a:pt x="8293" y="242404"/>
                </a:lnTo>
                <a:lnTo>
                  <a:pt x="8293" y="247904"/>
                </a:lnTo>
                <a:lnTo>
                  <a:pt x="9791" y="249974"/>
                </a:lnTo>
                <a:lnTo>
                  <a:pt x="13550" y="253403"/>
                </a:lnTo>
                <a:lnTo>
                  <a:pt x="15062" y="254088"/>
                </a:lnTo>
                <a:lnTo>
                  <a:pt x="16573" y="254088"/>
                </a:lnTo>
                <a:lnTo>
                  <a:pt x="18834" y="255460"/>
                </a:lnTo>
                <a:lnTo>
                  <a:pt x="21844" y="255460"/>
                </a:lnTo>
                <a:lnTo>
                  <a:pt x="24104" y="256832"/>
                </a:lnTo>
                <a:lnTo>
                  <a:pt x="24866" y="256832"/>
                </a:lnTo>
                <a:lnTo>
                  <a:pt x="40678" y="269875"/>
                </a:lnTo>
                <a:lnTo>
                  <a:pt x="40678" y="273316"/>
                </a:lnTo>
                <a:lnTo>
                  <a:pt x="39179" y="276059"/>
                </a:lnTo>
                <a:lnTo>
                  <a:pt x="37680" y="277431"/>
                </a:lnTo>
                <a:lnTo>
                  <a:pt x="35407" y="278803"/>
                </a:lnTo>
                <a:lnTo>
                  <a:pt x="30137" y="283616"/>
                </a:lnTo>
                <a:lnTo>
                  <a:pt x="28613" y="284289"/>
                </a:lnTo>
                <a:lnTo>
                  <a:pt x="27889" y="284289"/>
                </a:lnTo>
                <a:lnTo>
                  <a:pt x="25603" y="284988"/>
                </a:lnTo>
                <a:lnTo>
                  <a:pt x="21082" y="284988"/>
                </a:lnTo>
                <a:lnTo>
                  <a:pt x="17322" y="283616"/>
                </a:lnTo>
                <a:lnTo>
                  <a:pt x="11290" y="280860"/>
                </a:lnTo>
                <a:lnTo>
                  <a:pt x="8293" y="278803"/>
                </a:lnTo>
                <a:lnTo>
                  <a:pt x="6781" y="276059"/>
                </a:lnTo>
                <a:lnTo>
                  <a:pt x="5270" y="275374"/>
                </a:lnTo>
                <a:lnTo>
                  <a:pt x="2997" y="275374"/>
                </a:lnTo>
                <a:lnTo>
                  <a:pt x="1498" y="276059"/>
                </a:lnTo>
                <a:lnTo>
                  <a:pt x="736" y="276059"/>
                </a:lnTo>
                <a:lnTo>
                  <a:pt x="0" y="277431"/>
                </a:lnTo>
                <a:lnTo>
                  <a:pt x="0" y="280187"/>
                </a:lnTo>
                <a:lnTo>
                  <a:pt x="21082" y="291858"/>
                </a:lnTo>
                <a:lnTo>
                  <a:pt x="27889" y="291858"/>
                </a:lnTo>
                <a:lnTo>
                  <a:pt x="30137" y="291172"/>
                </a:lnTo>
                <a:lnTo>
                  <a:pt x="33147" y="291172"/>
                </a:lnTo>
                <a:lnTo>
                  <a:pt x="35407" y="289102"/>
                </a:lnTo>
                <a:lnTo>
                  <a:pt x="36918" y="287045"/>
                </a:lnTo>
                <a:lnTo>
                  <a:pt x="39192" y="284988"/>
                </a:lnTo>
                <a:lnTo>
                  <a:pt x="41440" y="282930"/>
                </a:lnTo>
                <a:lnTo>
                  <a:pt x="42189" y="282930"/>
                </a:lnTo>
                <a:lnTo>
                  <a:pt x="45974" y="279488"/>
                </a:lnTo>
                <a:lnTo>
                  <a:pt x="46723" y="278117"/>
                </a:lnTo>
                <a:lnTo>
                  <a:pt x="47485" y="276745"/>
                </a:lnTo>
                <a:lnTo>
                  <a:pt x="48234" y="274002"/>
                </a:lnTo>
                <a:lnTo>
                  <a:pt x="48234" y="269875"/>
                </a:lnTo>
                <a:close/>
              </a:path>
              <a:path w="771525" h="306705">
                <a:moveTo>
                  <a:pt x="54267" y="159994"/>
                </a:moveTo>
                <a:lnTo>
                  <a:pt x="52743" y="157251"/>
                </a:lnTo>
                <a:lnTo>
                  <a:pt x="51244" y="154495"/>
                </a:lnTo>
                <a:lnTo>
                  <a:pt x="47485" y="151091"/>
                </a:lnTo>
                <a:lnTo>
                  <a:pt x="45974" y="151091"/>
                </a:lnTo>
                <a:lnTo>
                  <a:pt x="45974" y="161378"/>
                </a:lnTo>
                <a:lnTo>
                  <a:pt x="45974" y="164807"/>
                </a:lnTo>
                <a:lnTo>
                  <a:pt x="44462" y="167551"/>
                </a:lnTo>
                <a:lnTo>
                  <a:pt x="39941" y="170307"/>
                </a:lnTo>
                <a:lnTo>
                  <a:pt x="36169" y="171678"/>
                </a:lnTo>
                <a:lnTo>
                  <a:pt x="33147" y="172364"/>
                </a:lnTo>
                <a:lnTo>
                  <a:pt x="30137" y="172364"/>
                </a:lnTo>
                <a:lnTo>
                  <a:pt x="26365" y="173050"/>
                </a:lnTo>
                <a:lnTo>
                  <a:pt x="21082" y="173050"/>
                </a:lnTo>
                <a:lnTo>
                  <a:pt x="21196" y="158127"/>
                </a:lnTo>
                <a:lnTo>
                  <a:pt x="21844" y="155194"/>
                </a:lnTo>
                <a:lnTo>
                  <a:pt x="21844" y="154495"/>
                </a:lnTo>
                <a:lnTo>
                  <a:pt x="24104" y="154495"/>
                </a:lnTo>
                <a:lnTo>
                  <a:pt x="27114" y="155892"/>
                </a:lnTo>
                <a:lnTo>
                  <a:pt x="32397" y="155892"/>
                </a:lnTo>
                <a:lnTo>
                  <a:pt x="34658" y="154495"/>
                </a:lnTo>
                <a:lnTo>
                  <a:pt x="35407" y="154495"/>
                </a:lnTo>
                <a:lnTo>
                  <a:pt x="36918" y="155892"/>
                </a:lnTo>
                <a:lnTo>
                  <a:pt x="39941" y="155892"/>
                </a:lnTo>
                <a:lnTo>
                  <a:pt x="41440" y="157251"/>
                </a:lnTo>
                <a:lnTo>
                  <a:pt x="43700" y="157251"/>
                </a:lnTo>
                <a:lnTo>
                  <a:pt x="45974" y="161378"/>
                </a:lnTo>
                <a:lnTo>
                  <a:pt x="45974" y="151091"/>
                </a:lnTo>
                <a:lnTo>
                  <a:pt x="44462" y="151091"/>
                </a:lnTo>
                <a:lnTo>
                  <a:pt x="43700" y="150393"/>
                </a:lnTo>
                <a:lnTo>
                  <a:pt x="45961" y="148336"/>
                </a:lnTo>
                <a:lnTo>
                  <a:pt x="47485" y="146939"/>
                </a:lnTo>
                <a:lnTo>
                  <a:pt x="49733" y="143522"/>
                </a:lnTo>
                <a:lnTo>
                  <a:pt x="49733" y="138709"/>
                </a:lnTo>
                <a:lnTo>
                  <a:pt x="48234" y="135966"/>
                </a:lnTo>
                <a:lnTo>
                  <a:pt x="45974" y="133908"/>
                </a:lnTo>
                <a:lnTo>
                  <a:pt x="42964" y="131165"/>
                </a:lnTo>
                <a:lnTo>
                  <a:pt x="40678" y="129794"/>
                </a:lnTo>
                <a:lnTo>
                  <a:pt x="38442" y="129095"/>
                </a:lnTo>
                <a:lnTo>
                  <a:pt x="35407" y="127736"/>
                </a:lnTo>
                <a:lnTo>
                  <a:pt x="30137" y="127736"/>
                </a:lnTo>
                <a:lnTo>
                  <a:pt x="27114" y="127038"/>
                </a:lnTo>
                <a:lnTo>
                  <a:pt x="12801" y="127038"/>
                </a:lnTo>
                <a:lnTo>
                  <a:pt x="11290" y="128422"/>
                </a:lnTo>
                <a:lnTo>
                  <a:pt x="11290" y="129095"/>
                </a:lnTo>
                <a:lnTo>
                  <a:pt x="10528" y="130479"/>
                </a:lnTo>
                <a:lnTo>
                  <a:pt x="10528" y="133223"/>
                </a:lnTo>
                <a:lnTo>
                  <a:pt x="11290" y="134581"/>
                </a:lnTo>
                <a:lnTo>
                  <a:pt x="12801" y="134581"/>
                </a:lnTo>
                <a:lnTo>
                  <a:pt x="15062" y="133908"/>
                </a:lnTo>
                <a:lnTo>
                  <a:pt x="34658" y="133908"/>
                </a:lnTo>
                <a:lnTo>
                  <a:pt x="39941" y="135966"/>
                </a:lnTo>
                <a:lnTo>
                  <a:pt x="41440" y="140093"/>
                </a:lnTo>
                <a:lnTo>
                  <a:pt x="41440" y="141465"/>
                </a:lnTo>
                <a:lnTo>
                  <a:pt x="40678" y="143522"/>
                </a:lnTo>
                <a:lnTo>
                  <a:pt x="39941" y="144894"/>
                </a:lnTo>
                <a:lnTo>
                  <a:pt x="39179" y="145580"/>
                </a:lnTo>
                <a:lnTo>
                  <a:pt x="36918" y="146939"/>
                </a:lnTo>
                <a:lnTo>
                  <a:pt x="35407" y="148336"/>
                </a:lnTo>
                <a:lnTo>
                  <a:pt x="33147" y="148336"/>
                </a:lnTo>
                <a:lnTo>
                  <a:pt x="30137" y="147650"/>
                </a:lnTo>
                <a:lnTo>
                  <a:pt x="26365" y="147650"/>
                </a:lnTo>
                <a:lnTo>
                  <a:pt x="24866" y="148336"/>
                </a:lnTo>
                <a:lnTo>
                  <a:pt x="21082" y="148336"/>
                </a:lnTo>
                <a:lnTo>
                  <a:pt x="21082" y="138709"/>
                </a:lnTo>
                <a:lnTo>
                  <a:pt x="20332" y="138709"/>
                </a:lnTo>
                <a:lnTo>
                  <a:pt x="19583" y="137337"/>
                </a:lnTo>
                <a:lnTo>
                  <a:pt x="15824" y="137337"/>
                </a:lnTo>
                <a:lnTo>
                  <a:pt x="14300" y="138036"/>
                </a:lnTo>
                <a:lnTo>
                  <a:pt x="13550" y="138036"/>
                </a:lnTo>
                <a:lnTo>
                  <a:pt x="12801" y="138709"/>
                </a:lnTo>
                <a:lnTo>
                  <a:pt x="13335" y="144894"/>
                </a:lnTo>
                <a:lnTo>
                  <a:pt x="13830" y="151498"/>
                </a:lnTo>
                <a:lnTo>
                  <a:pt x="14185" y="158635"/>
                </a:lnTo>
                <a:lnTo>
                  <a:pt x="14300" y="168249"/>
                </a:lnTo>
                <a:lnTo>
                  <a:pt x="13550" y="170992"/>
                </a:lnTo>
                <a:lnTo>
                  <a:pt x="13550" y="171678"/>
                </a:lnTo>
                <a:lnTo>
                  <a:pt x="12801" y="171678"/>
                </a:lnTo>
                <a:lnTo>
                  <a:pt x="11290" y="172364"/>
                </a:lnTo>
                <a:lnTo>
                  <a:pt x="11290" y="174421"/>
                </a:lnTo>
                <a:lnTo>
                  <a:pt x="10528" y="175806"/>
                </a:lnTo>
                <a:lnTo>
                  <a:pt x="10528" y="179920"/>
                </a:lnTo>
                <a:lnTo>
                  <a:pt x="11290" y="181292"/>
                </a:lnTo>
                <a:lnTo>
                  <a:pt x="12801" y="181292"/>
                </a:lnTo>
                <a:lnTo>
                  <a:pt x="13550" y="182651"/>
                </a:lnTo>
                <a:lnTo>
                  <a:pt x="15062" y="182651"/>
                </a:lnTo>
                <a:lnTo>
                  <a:pt x="16573" y="183349"/>
                </a:lnTo>
                <a:lnTo>
                  <a:pt x="18834" y="183349"/>
                </a:lnTo>
                <a:lnTo>
                  <a:pt x="20332" y="182651"/>
                </a:lnTo>
                <a:lnTo>
                  <a:pt x="20332" y="181292"/>
                </a:lnTo>
                <a:lnTo>
                  <a:pt x="28625" y="181292"/>
                </a:lnTo>
                <a:lnTo>
                  <a:pt x="33147" y="180606"/>
                </a:lnTo>
                <a:lnTo>
                  <a:pt x="39179" y="179247"/>
                </a:lnTo>
                <a:lnTo>
                  <a:pt x="42964" y="177165"/>
                </a:lnTo>
                <a:lnTo>
                  <a:pt x="45974" y="175806"/>
                </a:lnTo>
                <a:lnTo>
                  <a:pt x="48234" y="174421"/>
                </a:lnTo>
                <a:lnTo>
                  <a:pt x="49733" y="173050"/>
                </a:lnTo>
                <a:lnTo>
                  <a:pt x="50482" y="172364"/>
                </a:lnTo>
                <a:lnTo>
                  <a:pt x="53505" y="168249"/>
                </a:lnTo>
                <a:lnTo>
                  <a:pt x="54267" y="165506"/>
                </a:lnTo>
                <a:lnTo>
                  <a:pt x="54267" y="159994"/>
                </a:lnTo>
                <a:close/>
              </a:path>
              <a:path w="771525" h="306705">
                <a:moveTo>
                  <a:pt x="66332" y="37084"/>
                </a:moveTo>
                <a:lnTo>
                  <a:pt x="65557" y="35026"/>
                </a:lnTo>
                <a:lnTo>
                  <a:pt x="65557" y="33655"/>
                </a:lnTo>
                <a:lnTo>
                  <a:pt x="60274" y="33655"/>
                </a:lnTo>
                <a:lnTo>
                  <a:pt x="55029" y="34340"/>
                </a:lnTo>
                <a:lnTo>
                  <a:pt x="48234" y="35712"/>
                </a:lnTo>
                <a:lnTo>
                  <a:pt x="42189" y="36398"/>
                </a:lnTo>
                <a:lnTo>
                  <a:pt x="33147" y="38455"/>
                </a:lnTo>
                <a:lnTo>
                  <a:pt x="32397" y="38455"/>
                </a:lnTo>
                <a:lnTo>
                  <a:pt x="31648" y="40500"/>
                </a:lnTo>
                <a:lnTo>
                  <a:pt x="31648" y="42570"/>
                </a:lnTo>
                <a:lnTo>
                  <a:pt x="33147" y="45313"/>
                </a:lnTo>
                <a:lnTo>
                  <a:pt x="33147" y="45999"/>
                </a:lnTo>
                <a:lnTo>
                  <a:pt x="34658" y="46697"/>
                </a:lnTo>
                <a:lnTo>
                  <a:pt x="36182" y="46697"/>
                </a:lnTo>
                <a:lnTo>
                  <a:pt x="39179" y="45999"/>
                </a:lnTo>
                <a:lnTo>
                  <a:pt x="43700" y="44627"/>
                </a:lnTo>
                <a:lnTo>
                  <a:pt x="52743" y="43256"/>
                </a:lnTo>
                <a:lnTo>
                  <a:pt x="55765" y="42570"/>
                </a:lnTo>
                <a:lnTo>
                  <a:pt x="57264" y="42570"/>
                </a:lnTo>
                <a:lnTo>
                  <a:pt x="57264" y="45313"/>
                </a:lnTo>
                <a:lnTo>
                  <a:pt x="56527" y="48056"/>
                </a:lnTo>
                <a:lnTo>
                  <a:pt x="55029" y="50126"/>
                </a:lnTo>
                <a:lnTo>
                  <a:pt x="51244" y="53555"/>
                </a:lnTo>
                <a:lnTo>
                  <a:pt x="48983" y="54940"/>
                </a:lnTo>
                <a:lnTo>
                  <a:pt x="47485" y="56311"/>
                </a:lnTo>
                <a:lnTo>
                  <a:pt x="44462" y="57683"/>
                </a:lnTo>
                <a:lnTo>
                  <a:pt x="41440" y="58356"/>
                </a:lnTo>
                <a:lnTo>
                  <a:pt x="39179" y="58356"/>
                </a:lnTo>
                <a:lnTo>
                  <a:pt x="36182" y="59055"/>
                </a:lnTo>
                <a:lnTo>
                  <a:pt x="30137" y="59055"/>
                </a:lnTo>
                <a:lnTo>
                  <a:pt x="25603" y="58356"/>
                </a:lnTo>
                <a:lnTo>
                  <a:pt x="9029" y="43954"/>
                </a:lnTo>
                <a:lnTo>
                  <a:pt x="9029" y="38455"/>
                </a:lnTo>
                <a:lnTo>
                  <a:pt x="9791" y="34340"/>
                </a:lnTo>
                <a:lnTo>
                  <a:pt x="12801" y="28854"/>
                </a:lnTo>
                <a:lnTo>
                  <a:pt x="17322" y="23342"/>
                </a:lnTo>
                <a:lnTo>
                  <a:pt x="18834" y="21285"/>
                </a:lnTo>
                <a:lnTo>
                  <a:pt x="22593" y="18542"/>
                </a:lnTo>
                <a:lnTo>
                  <a:pt x="28625" y="15798"/>
                </a:lnTo>
                <a:lnTo>
                  <a:pt x="32397" y="14414"/>
                </a:lnTo>
                <a:lnTo>
                  <a:pt x="36918" y="14414"/>
                </a:lnTo>
                <a:lnTo>
                  <a:pt x="39941" y="15100"/>
                </a:lnTo>
                <a:lnTo>
                  <a:pt x="41440" y="16484"/>
                </a:lnTo>
                <a:lnTo>
                  <a:pt x="42964" y="17170"/>
                </a:lnTo>
                <a:lnTo>
                  <a:pt x="45199" y="18542"/>
                </a:lnTo>
                <a:lnTo>
                  <a:pt x="46736" y="19913"/>
                </a:lnTo>
                <a:lnTo>
                  <a:pt x="46736" y="20599"/>
                </a:lnTo>
                <a:lnTo>
                  <a:pt x="48234" y="21285"/>
                </a:lnTo>
                <a:lnTo>
                  <a:pt x="50482" y="21285"/>
                </a:lnTo>
                <a:lnTo>
                  <a:pt x="51981" y="20599"/>
                </a:lnTo>
                <a:lnTo>
                  <a:pt x="53505" y="19227"/>
                </a:lnTo>
                <a:lnTo>
                  <a:pt x="54254" y="17856"/>
                </a:lnTo>
                <a:lnTo>
                  <a:pt x="54254" y="15798"/>
                </a:lnTo>
                <a:lnTo>
                  <a:pt x="53505" y="14414"/>
                </a:lnTo>
                <a:lnTo>
                  <a:pt x="53505" y="13728"/>
                </a:lnTo>
                <a:lnTo>
                  <a:pt x="52743" y="14414"/>
                </a:lnTo>
                <a:lnTo>
                  <a:pt x="51244" y="12357"/>
                </a:lnTo>
                <a:lnTo>
                  <a:pt x="48234" y="9613"/>
                </a:lnTo>
                <a:lnTo>
                  <a:pt x="42189" y="6870"/>
                </a:lnTo>
                <a:lnTo>
                  <a:pt x="39179" y="6184"/>
                </a:lnTo>
                <a:lnTo>
                  <a:pt x="31648" y="6184"/>
                </a:lnTo>
                <a:lnTo>
                  <a:pt x="26365" y="7543"/>
                </a:lnTo>
                <a:lnTo>
                  <a:pt x="21844" y="9613"/>
                </a:lnTo>
                <a:lnTo>
                  <a:pt x="18084" y="10985"/>
                </a:lnTo>
                <a:lnTo>
                  <a:pt x="736" y="45999"/>
                </a:lnTo>
                <a:lnTo>
                  <a:pt x="2997" y="51498"/>
                </a:lnTo>
                <a:lnTo>
                  <a:pt x="7518" y="56997"/>
                </a:lnTo>
                <a:lnTo>
                  <a:pt x="14300" y="63169"/>
                </a:lnTo>
                <a:lnTo>
                  <a:pt x="23368" y="65913"/>
                </a:lnTo>
                <a:lnTo>
                  <a:pt x="28625" y="66611"/>
                </a:lnTo>
                <a:lnTo>
                  <a:pt x="36182" y="66611"/>
                </a:lnTo>
                <a:lnTo>
                  <a:pt x="40678" y="65913"/>
                </a:lnTo>
                <a:lnTo>
                  <a:pt x="43700" y="65239"/>
                </a:lnTo>
                <a:lnTo>
                  <a:pt x="46736" y="65239"/>
                </a:lnTo>
                <a:lnTo>
                  <a:pt x="63309" y="52184"/>
                </a:lnTo>
                <a:lnTo>
                  <a:pt x="65557" y="48056"/>
                </a:lnTo>
                <a:lnTo>
                  <a:pt x="65557" y="43954"/>
                </a:lnTo>
                <a:lnTo>
                  <a:pt x="65938" y="42570"/>
                </a:lnTo>
                <a:lnTo>
                  <a:pt x="66332" y="41198"/>
                </a:lnTo>
                <a:lnTo>
                  <a:pt x="66332" y="37084"/>
                </a:lnTo>
                <a:close/>
              </a:path>
              <a:path w="771525" h="306705">
                <a:moveTo>
                  <a:pt x="101739" y="281559"/>
                </a:moveTo>
                <a:lnTo>
                  <a:pt x="100990" y="280187"/>
                </a:lnTo>
                <a:lnTo>
                  <a:pt x="100990" y="279488"/>
                </a:lnTo>
                <a:lnTo>
                  <a:pt x="100228" y="278117"/>
                </a:lnTo>
                <a:lnTo>
                  <a:pt x="98717" y="274688"/>
                </a:lnTo>
                <a:lnTo>
                  <a:pt x="98717" y="269189"/>
                </a:lnTo>
                <a:lnTo>
                  <a:pt x="99491" y="266446"/>
                </a:lnTo>
                <a:lnTo>
                  <a:pt x="99491" y="263017"/>
                </a:lnTo>
                <a:lnTo>
                  <a:pt x="97218" y="258889"/>
                </a:lnTo>
                <a:lnTo>
                  <a:pt x="97218" y="258216"/>
                </a:lnTo>
                <a:lnTo>
                  <a:pt x="97218" y="257517"/>
                </a:lnTo>
                <a:lnTo>
                  <a:pt x="93459" y="254088"/>
                </a:lnTo>
                <a:lnTo>
                  <a:pt x="91948" y="253403"/>
                </a:lnTo>
                <a:lnTo>
                  <a:pt x="89674" y="252031"/>
                </a:lnTo>
                <a:lnTo>
                  <a:pt x="88176" y="251333"/>
                </a:lnTo>
                <a:lnTo>
                  <a:pt x="86664" y="251333"/>
                </a:lnTo>
                <a:lnTo>
                  <a:pt x="83642" y="250647"/>
                </a:lnTo>
                <a:lnTo>
                  <a:pt x="78371" y="250647"/>
                </a:lnTo>
                <a:lnTo>
                  <a:pt x="74612" y="252031"/>
                </a:lnTo>
                <a:lnTo>
                  <a:pt x="71589" y="253403"/>
                </a:lnTo>
                <a:lnTo>
                  <a:pt x="71589" y="252031"/>
                </a:lnTo>
                <a:lnTo>
                  <a:pt x="70840" y="249275"/>
                </a:lnTo>
                <a:lnTo>
                  <a:pt x="70840" y="243090"/>
                </a:lnTo>
                <a:lnTo>
                  <a:pt x="72339" y="239661"/>
                </a:lnTo>
                <a:lnTo>
                  <a:pt x="72339" y="234848"/>
                </a:lnTo>
                <a:lnTo>
                  <a:pt x="71589" y="233476"/>
                </a:lnTo>
                <a:lnTo>
                  <a:pt x="71589" y="232791"/>
                </a:lnTo>
                <a:lnTo>
                  <a:pt x="70078" y="231419"/>
                </a:lnTo>
                <a:lnTo>
                  <a:pt x="69329" y="231419"/>
                </a:lnTo>
                <a:lnTo>
                  <a:pt x="67830" y="230733"/>
                </a:lnTo>
                <a:lnTo>
                  <a:pt x="65557" y="230733"/>
                </a:lnTo>
                <a:lnTo>
                  <a:pt x="64046" y="231419"/>
                </a:lnTo>
                <a:lnTo>
                  <a:pt x="63309" y="232791"/>
                </a:lnTo>
                <a:lnTo>
                  <a:pt x="62547" y="233476"/>
                </a:lnTo>
                <a:lnTo>
                  <a:pt x="61785" y="234848"/>
                </a:lnTo>
                <a:lnTo>
                  <a:pt x="61785" y="236232"/>
                </a:lnTo>
                <a:lnTo>
                  <a:pt x="61036" y="238290"/>
                </a:lnTo>
                <a:lnTo>
                  <a:pt x="61036" y="241719"/>
                </a:lnTo>
                <a:lnTo>
                  <a:pt x="62547" y="245160"/>
                </a:lnTo>
                <a:lnTo>
                  <a:pt x="62547" y="254088"/>
                </a:lnTo>
                <a:lnTo>
                  <a:pt x="61785" y="255460"/>
                </a:lnTo>
                <a:lnTo>
                  <a:pt x="61785" y="257517"/>
                </a:lnTo>
                <a:lnTo>
                  <a:pt x="59524" y="258889"/>
                </a:lnTo>
                <a:lnTo>
                  <a:pt x="58026" y="260946"/>
                </a:lnTo>
                <a:lnTo>
                  <a:pt x="58026" y="263702"/>
                </a:lnTo>
                <a:lnTo>
                  <a:pt x="58775" y="265074"/>
                </a:lnTo>
                <a:lnTo>
                  <a:pt x="59524" y="265760"/>
                </a:lnTo>
                <a:lnTo>
                  <a:pt x="59524" y="266446"/>
                </a:lnTo>
                <a:lnTo>
                  <a:pt x="61036" y="267131"/>
                </a:lnTo>
                <a:lnTo>
                  <a:pt x="61785" y="267131"/>
                </a:lnTo>
                <a:lnTo>
                  <a:pt x="61785" y="269189"/>
                </a:lnTo>
                <a:lnTo>
                  <a:pt x="60274" y="271945"/>
                </a:lnTo>
                <a:lnTo>
                  <a:pt x="60274" y="276745"/>
                </a:lnTo>
                <a:lnTo>
                  <a:pt x="58775" y="279488"/>
                </a:lnTo>
                <a:lnTo>
                  <a:pt x="58775" y="288417"/>
                </a:lnTo>
                <a:lnTo>
                  <a:pt x="59524" y="289788"/>
                </a:lnTo>
                <a:lnTo>
                  <a:pt x="59524" y="290474"/>
                </a:lnTo>
                <a:lnTo>
                  <a:pt x="61036" y="291858"/>
                </a:lnTo>
                <a:lnTo>
                  <a:pt x="63309" y="291858"/>
                </a:lnTo>
                <a:lnTo>
                  <a:pt x="65557" y="290474"/>
                </a:lnTo>
                <a:lnTo>
                  <a:pt x="65557" y="287731"/>
                </a:lnTo>
                <a:lnTo>
                  <a:pt x="67068" y="284988"/>
                </a:lnTo>
                <a:lnTo>
                  <a:pt x="67068" y="282232"/>
                </a:lnTo>
                <a:lnTo>
                  <a:pt x="68567" y="279488"/>
                </a:lnTo>
                <a:lnTo>
                  <a:pt x="68567" y="276745"/>
                </a:lnTo>
                <a:lnTo>
                  <a:pt x="69329" y="274002"/>
                </a:lnTo>
                <a:lnTo>
                  <a:pt x="69329" y="270560"/>
                </a:lnTo>
                <a:lnTo>
                  <a:pt x="70078" y="267817"/>
                </a:lnTo>
                <a:lnTo>
                  <a:pt x="70078" y="265074"/>
                </a:lnTo>
                <a:lnTo>
                  <a:pt x="70840" y="263702"/>
                </a:lnTo>
                <a:lnTo>
                  <a:pt x="72339" y="262318"/>
                </a:lnTo>
                <a:lnTo>
                  <a:pt x="73101" y="260946"/>
                </a:lnTo>
                <a:lnTo>
                  <a:pt x="75361" y="259575"/>
                </a:lnTo>
                <a:lnTo>
                  <a:pt x="76860" y="258889"/>
                </a:lnTo>
                <a:lnTo>
                  <a:pt x="78371" y="258889"/>
                </a:lnTo>
                <a:lnTo>
                  <a:pt x="79883" y="258216"/>
                </a:lnTo>
                <a:lnTo>
                  <a:pt x="84416" y="258216"/>
                </a:lnTo>
                <a:lnTo>
                  <a:pt x="86664" y="259575"/>
                </a:lnTo>
                <a:lnTo>
                  <a:pt x="88176" y="260946"/>
                </a:lnTo>
                <a:lnTo>
                  <a:pt x="88925" y="262318"/>
                </a:lnTo>
                <a:lnTo>
                  <a:pt x="89674" y="265074"/>
                </a:lnTo>
                <a:lnTo>
                  <a:pt x="89674" y="278803"/>
                </a:lnTo>
                <a:lnTo>
                  <a:pt x="90436" y="281559"/>
                </a:lnTo>
                <a:lnTo>
                  <a:pt x="91948" y="283616"/>
                </a:lnTo>
                <a:lnTo>
                  <a:pt x="92710" y="284988"/>
                </a:lnTo>
                <a:lnTo>
                  <a:pt x="94957" y="286359"/>
                </a:lnTo>
                <a:lnTo>
                  <a:pt x="97980" y="286359"/>
                </a:lnTo>
                <a:lnTo>
                  <a:pt x="99491" y="285673"/>
                </a:lnTo>
                <a:lnTo>
                  <a:pt x="100990" y="284289"/>
                </a:lnTo>
                <a:lnTo>
                  <a:pt x="101739" y="282930"/>
                </a:lnTo>
                <a:lnTo>
                  <a:pt x="101739" y="281559"/>
                </a:lnTo>
                <a:close/>
              </a:path>
              <a:path w="771525" h="306705">
                <a:moveTo>
                  <a:pt x="116814" y="178562"/>
                </a:moveTo>
                <a:lnTo>
                  <a:pt x="116560" y="177850"/>
                </a:lnTo>
                <a:lnTo>
                  <a:pt x="116065" y="176491"/>
                </a:lnTo>
                <a:lnTo>
                  <a:pt x="115316" y="175107"/>
                </a:lnTo>
                <a:lnTo>
                  <a:pt x="115316" y="173748"/>
                </a:lnTo>
                <a:lnTo>
                  <a:pt x="114554" y="172364"/>
                </a:lnTo>
                <a:lnTo>
                  <a:pt x="114554" y="168948"/>
                </a:lnTo>
                <a:lnTo>
                  <a:pt x="115316" y="166865"/>
                </a:lnTo>
                <a:lnTo>
                  <a:pt x="115316" y="164807"/>
                </a:lnTo>
                <a:lnTo>
                  <a:pt x="114554" y="163449"/>
                </a:lnTo>
                <a:lnTo>
                  <a:pt x="114554" y="161378"/>
                </a:lnTo>
                <a:lnTo>
                  <a:pt x="113042" y="159321"/>
                </a:lnTo>
                <a:lnTo>
                  <a:pt x="113042" y="156578"/>
                </a:lnTo>
                <a:lnTo>
                  <a:pt x="111544" y="155194"/>
                </a:lnTo>
                <a:lnTo>
                  <a:pt x="111544" y="154495"/>
                </a:lnTo>
                <a:lnTo>
                  <a:pt x="111544" y="151091"/>
                </a:lnTo>
                <a:lnTo>
                  <a:pt x="112293" y="149021"/>
                </a:lnTo>
                <a:lnTo>
                  <a:pt x="112293" y="146278"/>
                </a:lnTo>
                <a:lnTo>
                  <a:pt x="113042" y="144894"/>
                </a:lnTo>
                <a:lnTo>
                  <a:pt x="113042" y="143522"/>
                </a:lnTo>
                <a:lnTo>
                  <a:pt x="112293" y="142138"/>
                </a:lnTo>
                <a:lnTo>
                  <a:pt x="110782" y="141465"/>
                </a:lnTo>
                <a:lnTo>
                  <a:pt x="110020" y="141465"/>
                </a:lnTo>
                <a:lnTo>
                  <a:pt x="108521" y="140779"/>
                </a:lnTo>
                <a:lnTo>
                  <a:pt x="106273" y="140779"/>
                </a:lnTo>
                <a:lnTo>
                  <a:pt x="105524" y="141122"/>
                </a:lnTo>
                <a:lnTo>
                  <a:pt x="105524" y="162750"/>
                </a:lnTo>
                <a:lnTo>
                  <a:pt x="105524" y="166865"/>
                </a:lnTo>
                <a:lnTo>
                  <a:pt x="91948" y="177850"/>
                </a:lnTo>
                <a:lnTo>
                  <a:pt x="82130" y="177850"/>
                </a:lnTo>
                <a:lnTo>
                  <a:pt x="76873" y="173050"/>
                </a:lnTo>
                <a:lnTo>
                  <a:pt x="74612" y="164807"/>
                </a:lnTo>
                <a:lnTo>
                  <a:pt x="73850" y="164134"/>
                </a:lnTo>
                <a:lnTo>
                  <a:pt x="73850" y="163449"/>
                </a:lnTo>
                <a:lnTo>
                  <a:pt x="75361" y="162052"/>
                </a:lnTo>
                <a:lnTo>
                  <a:pt x="76111" y="160693"/>
                </a:lnTo>
                <a:lnTo>
                  <a:pt x="76111" y="159321"/>
                </a:lnTo>
                <a:lnTo>
                  <a:pt x="76873" y="157949"/>
                </a:lnTo>
                <a:lnTo>
                  <a:pt x="76873" y="156578"/>
                </a:lnTo>
                <a:lnTo>
                  <a:pt x="78371" y="155194"/>
                </a:lnTo>
                <a:lnTo>
                  <a:pt x="79883" y="154495"/>
                </a:lnTo>
                <a:lnTo>
                  <a:pt x="80632" y="153822"/>
                </a:lnTo>
                <a:lnTo>
                  <a:pt x="82892" y="152450"/>
                </a:lnTo>
                <a:lnTo>
                  <a:pt x="84416" y="151752"/>
                </a:lnTo>
                <a:lnTo>
                  <a:pt x="85928" y="151752"/>
                </a:lnTo>
                <a:lnTo>
                  <a:pt x="87426" y="151091"/>
                </a:lnTo>
                <a:lnTo>
                  <a:pt x="89674" y="151091"/>
                </a:lnTo>
                <a:lnTo>
                  <a:pt x="91186" y="151752"/>
                </a:lnTo>
                <a:lnTo>
                  <a:pt x="91948" y="151752"/>
                </a:lnTo>
                <a:lnTo>
                  <a:pt x="93446" y="153136"/>
                </a:lnTo>
                <a:lnTo>
                  <a:pt x="94957" y="153822"/>
                </a:lnTo>
                <a:lnTo>
                  <a:pt x="95707" y="153822"/>
                </a:lnTo>
                <a:lnTo>
                  <a:pt x="97218" y="155194"/>
                </a:lnTo>
                <a:lnTo>
                  <a:pt x="97980" y="155194"/>
                </a:lnTo>
                <a:lnTo>
                  <a:pt x="99491" y="154495"/>
                </a:lnTo>
                <a:lnTo>
                  <a:pt x="101727" y="154495"/>
                </a:lnTo>
                <a:lnTo>
                  <a:pt x="102501" y="155194"/>
                </a:lnTo>
                <a:lnTo>
                  <a:pt x="102501" y="155892"/>
                </a:lnTo>
                <a:lnTo>
                  <a:pt x="105524" y="162750"/>
                </a:lnTo>
                <a:lnTo>
                  <a:pt x="105524" y="141122"/>
                </a:lnTo>
                <a:lnTo>
                  <a:pt x="104762" y="141465"/>
                </a:lnTo>
                <a:lnTo>
                  <a:pt x="104013" y="141465"/>
                </a:lnTo>
                <a:lnTo>
                  <a:pt x="102501" y="142836"/>
                </a:lnTo>
                <a:lnTo>
                  <a:pt x="102501" y="143522"/>
                </a:lnTo>
                <a:lnTo>
                  <a:pt x="101727" y="146278"/>
                </a:lnTo>
                <a:lnTo>
                  <a:pt x="99491" y="144208"/>
                </a:lnTo>
                <a:lnTo>
                  <a:pt x="96481" y="142836"/>
                </a:lnTo>
                <a:lnTo>
                  <a:pt x="94208" y="142836"/>
                </a:lnTo>
                <a:lnTo>
                  <a:pt x="92710" y="144208"/>
                </a:lnTo>
                <a:lnTo>
                  <a:pt x="85153" y="144208"/>
                </a:lnTo>
                <a:lnTo>
                  <a:pt x="71589" y="153136"/>
                </a:lnTo>
                <a:lnTo>
                  <a:pt x="70078" y="155194"/>
                </a:lnTo>
                <a:lnTo>
                  <a:pt x="69329" y="157251"/>
                </a:lnTo>
                <a:lnTo>
                  <a:pt x="68567" y="158635"/>
                </a:lnTo>
                <a:lnTo>
                  <a:pt x="67056" y="160693"/>
                </a:lnTo>
                <a:lnTo>
                  <a:pt x="67056" y="161378"/>
                </a:lnTo>
                <a:lnTo>
                  <a:pt x="66332" y="162750"/>
                </a:lnTo>
                <a:lnTo>
                  <a:pt x="66332" y="165506"/>
                </a:lnTo>
                <a:lnTo>
                  <a:pt x="67056" y="168249"/>
                </a:lnTo>
                <a:lnTo>
                  <a:pt x="68567" y="170992"/>
                </a:lnTo>
                <a:lnTo>
                  <a:pt x="69329" y="173050"/>
                </a:lnTo>
                <a:lnTo>
                  <a:pt x="71589" y="175806"/>
                </a:lnTo>
                <a:lnTo>
                  <a:pt x="74612" y="179920"/>
                </a:lnTo>
                <a:lnTo>
                  <a:pt x="76873" y="181978"/>
                </a:lnTo>
                <a:lnTo>
                  <a:pt x="81394" y="184048"/>
                </a:lnTo>
                <a:lnTo>
                  <a:pt x="85153" y="184708"/>
                </a:lnTo>
                <a:lnTo>
                  <a:pt x="91948" y="184708"/>
                </a:lnTo>
                <a:lnTo>
                  <a:pt x="96481" y="184048"/>
                </a:lnTo>
                <a:lnTo>
                  <a:pt x="102501" y="182651"/>
                </a:lnTo>
                <a:lnTo>
                  <a:pt x="105524" y="180606"/>
                </a:lnTo>
                <a:lnTo>
                  <a:pt x="107022" y="178562"/>
                </a:lnTo>
                <a:lnTo>
                  <a:pt x="108521" y="179920"/>
                </a:lnTo>
                <a:lnTo>
                  <a:pt x="109283" y="181292"/>
                </a:lnTo>
                <a:lnTo>
                  <a:pt x="116065" y="181292"/>
                </a:lnTo>
                <a:lnTo>
                  <a:pt x="116814" y="180606"/>
                </a:lnTo>
                <a:lnTo>
                  <a:pt x="116814" y="178562"/>
                </a:lnTo>
                <a:close/>
              </a:path>
              <a:path w="771525" h="306705">
                <a:moveTo>
                  <a:pt x="128879" y="63868"/>
                </a:moveTo>
                <a:lnTo>
                  <a:pt x="128625" y="63169"/>
                </a:lnTo>
                <a:lnTo>
                  <a:pt x="128117" y="61810"/>
                </a:lnTo>
                <a:lnTo>
                  <a:pt x="127368" y="60426"/>
                </a:lnTo>
                <a:lnTo>
                  <a:pt x="127368" y="59055"/>
                </a:lnTo>
                <a:lnTo>
                  <a:pt x="126606" y="57683"/>
                </a:lnTo>
                <a:lnTo>
                  <a:pt x="126606" y="54254"/>
                </a:lnTo>
                <a:lnTo>
                  <a:pt x="127368" y="52184"/>
                </a:lnTo>
                <a:lnTo>
                  <a:pt x="127368" y="50126"/>
                </a:lnTo>
                <a:lnTo>
                  <a:pt x="126606" y="48755"/>
                </a:lnTo>
                <a:lnTo>
                  <a:pt x="126606" y="46697"/>
                </a:lnTo>
                <a:lnTo>
                  <a:pt x="125107" y="44627"/>
                </a:lnTo>
                <a:lnTo>
                  <a:pt x="125107" y="41884"/>
                </a:lnTo>
                <a:lnTo>
                  <a:pt x="123596" y="40500"/>
                </a:lnTo>
                <a:lnTo>
                  <a:pt x="123596" y="39827"/>
                </a:lnTo>
                <a:lnTo>
                  <a:pt x="123596" y="36398"/>
                </a:lnTo>
                <a:lnTo>
                  <a:pt x="124371" y="34340"/>
                </a:lnTo>
                <a:lnTo>
                  <a:pt x="124371" y="31584"/>
                </a:lnTo>
                <a:lnTo>
                  <a:pt x="125107" y="30213"/>
                </a:lnTo>
                <a:lnTo>
                  <a:pt x="125107" y="28854"/>
                </a:lnTo>
                <a:lnTo>
                  <a:pt x="124371" y="27470"/>
                </a:lnTo>
                <a:lnTo>
                  <a:pt x="122859" y="26784"/>
                </a:lnTo>
                <a:lnTo>
                  <a:pt x="122085" y="26784"/>
                </a:lnTo>
                <a:lnTo>
                  <a:pt x="120573" y="26098"/>
                </a:lnTo>
                <a:lnTo>
                  <a:pt x="118313" y="26098"/>
                </a:lnTo>
                <a:lnTo>
                  <a:pt x="117563" y="26441"/>
                </a:lnTo>
                <a:lnTo>
                  <a:pt x="117563" y="48056"/>
                </a:lnTo>
                <a:lnTo>
                  <a:pt x="117563" y="52184"/>
                </a:lnTo>
                <a:lnTo>
                  <a:pt x="104013" y="63169"/>
                </a:lnTo>
                <a:lnTo>
                  <a:pt x="94208" y="63169"/>
                </a:lnTo>
                <a:lnTo>
                  <a:pt x="88925" y="58356"/>
                </a:lnTo>
                <a:lnTo>
                  <a:pt x="86664" y="50126"/>
                </a:lnTo>
                <a:lnTo>
                  <a:pt x="85928" y="49441"/>
                </a:lnTo>
                <a:lnTo>
                  <a:pt x="85928" y="48755"/>
                </a:lnTo>
                <a:lnTo>
                  <a:pt x="87426" y="47383"/>
                </a:lnTo>
                <a:lnTo>
                  <a:pt x="88176" y="45999"/>
                </a:lnTo>
                <a:lnTo>
                  <a:pt x="88176" y="44627"/>
                </a:lnTo>
                <a:lnTo>
                  <a:pt x="88925" y="43256"/>
                </a:lnTo>
                <a:lnTo>
                  <a:pt x="88925" y="41884"/>
                </a:lnTo>
                <a:lnTo>
                  <a:pt x="90424" y="40500"/>
                </a:lnTo>
                <a:lnTo>
                  <a:pt x="91948" y="39827"/>
                </a:lnTo>
                <a:lnTo>
                  <a:pt x="92710" y="39141"/>
                </a:lnTo>
                <a:lnTo>
                  <a:pt x="94957" y="37769"/>
                </a:lnTo>
                <a:lnTo>
                  <a:pt x="96481" y="37084"/>
                </a:lnTo>
                <a:lnTo>
                  <a:pt x="97980" y="37084"/>
                </a:lnTo>
                <a:lnTo>
                  <a:pt x="99491" y="36398"/>
                </a:lnTo>
                <a:lnTo>
                  <a:pt x="101727" y="36398"/>
                </a:lnTo>
                <a:lnTo>
                  <a:pt x="103251" y="37084"/>
                </a:lnTo>
                <a:lnTo>
                  <a:pt x="104013" y="37084"/>
                </a:lnTo>
                <a:lnTo>
                  <a:pt x="105511" y="38455"/>
                </a:lnTo>
                <a:lnTo>
                  <a:pt x="107022" y="39141"/>
                </a:lnTo>
                <a:lnTo>
                  <a:pt x="107772" y="39141"/>
                </a:lnTo>
                <a:lnTo>
                  <a:pt x="109283" y="40500"/>
                </a:lnTo>
                <a:lnTo>
                  <a:pt x="110020" y="40500"/>
                </a:lnTo>
                <a:lnTo>
                  <a:pt x="111544" y="39827"/>
                </a:lnTo>
                <a:lnTo>
                  <a:pt x="113792" y="39827"/>
                </a:lnTo>
                <a:lnTo>
                  <a:pt x="114554" y="40500"/>
                </a:lnTo>
                <a:lnTo>
                  <a:pt x="114554" y="41198"/>
                </a:lnTo>
                <a:lnTo>
                  <a:pt x="117563" y="48056"/>
                </a:lnTo>
                <a:lnTo>
                  <a:pt x="117563" y="26441"/>
                </a:lnTo>
                <a:lnTo>
                  <a:pt x="116814" y="26784"/>
                </a:lnTo>
                <a:lnTo>
                  <a:pt x="116065" y="26784"/>
                </a:lnTo>
                <a:lnTo>
                  <a:pt x="114554" y="28155"/>
                </a:lnTo>
                <a:lnTo>
                  <a:pt x="114554" y="28854"/>
                </a:lnTo>
                <a:lnTo>
                  <a:pt x="113792" y="31584"/>
                </a:lnTo>
                <a:lnTo>
                  <a:pt x="111544" y="29527"/>
                </a:lnTo>
                <a:lnTo>
                  <a:pt x="108521" y="28155"/>
                </a:lnTo>
                <a:lnTo>
                  <a:pt x="106273" y="28155"/>
                </a:lnTo>
                <a:lnTo>
                  <a:pt x="104762" y="29527"/>
                </a:lnTo>
                <a:lnTo>
                  <a:pt x="97205" y="29527"/>
                </a:lnTo>
                <a:lnTo>
                  <a:pt x="83642" y="38455"/>
                </a:lnTo>
                <a:lnTo>
                  <a:pt x="82130" y="40500"/>
                </a:lnTo>
                <a:lnTo>
                  <a:pt x="81394" y="42570"/>
                </a:lnTo>
                <a:lnTo>
                  <a:pt x="80632" y="43954"/>
                </a:lnTo>
                <a:lnTo>
                  <a:pt x="79121" y="45999"/>
                </a:lnTo>
                <a:lnTo>
                  <a:pt x="79121" y="46697"/>
                </a:lnTo>
                <a:lnTo>
                  <a:pt x="78371" y="48056"/>
                </a:lnTo>
                <a:lnTo>
                  <a:pt x="78371" y="50812"/>
                </a:lnTo>
                <a:lnTo>
                  <a:pt x="79121" y="53555"/>
                </a:lnTo>
                <a:lnTo>
                  <a:pt x="80632" y="56311"/>
                </a:lnTo>
                <a:lnTo>
                  <a:pt x="81394" y="58356"/>
                </a:lnTo>
                <a:lnTo>
                  <a:pt x="83642" y="61112"/>
                </a:lnTo>
                <a:lnTo>
                  <a:pt x="86664" y="65239"/>
                </a:lnTo>
                <a:lnTo>
                  <a:pt x="88925" y="67297"/>
                </a:lnTo>
                <a:lnTo>
                  <a:pt x="90424" y="67995"/>
                </a:lnTo>
                <a:lnTo>
                  <a:pt x="93459" y="69367"/>
                </a:lnTo>
                <a:lnTo>
                  <a:pt x="97205" y="70040"/>
                </a:lnTo>
                <a:lnTo>
                  <a:pt x="104013" y="70040"/>
                </a:lnTo>
                <a:lnTo>
                  <a:pt x="108521" y="69367"/>
                </a:lnTo>
                <a:lnTo>
                  <a:pt x="111544" y="68668"/>
                </a:lnTo>
                <a:lnTo>
                  <a:pt x="114554" y="67995"/>
                </a:lnTo>
                <a:lnTo>
                  <a:pt x="117563" y="65913"/>
                </a:lnTo>
                <a:lnTo>
                  <a:pt x="119062" y="63868"/>
                </a:lnTo>
                <a:lnTo>
                  <a:pt x="120573" y="65239"/>
                </a:lnTo>
                <a:lnTo>
                  <a:pt x="121335" y="66611"/>
                </a:lnTo>
                <a:lnTo>
                  <a:pt x="128117" y="66611"/>
                </a:lnTo>
                <a:lnTo>
                  <a:pt x="128879" y="65913"/>
                </a:lnTo>
                <a:lnTo>
                  <a:pt x="128879" y="63868"/>
                </a:lnTo>
                <a:close/>
              </a:path>
              <a:path w="771525" h="306705">
                <a:moveTo>
                  <a:pt x="155257" y="166192"/>
                </a:moveTo>
                <a:lnTo>
                  <a:pt x="154520" y="164134"/>
                </a:lnTo>
                <a:lnTo>
                  <a:pt x="153009" y="162052"/>
                </a:lnTo>
                <a:lnTo>
                  <a:pt x="152234" y="159994"/>
                </a:lnTo>
                <a:lnTo>
                  <a:pt x="135661" y="149694"/>
                </a:lnTo>
                <a:lnTo>
                  <a:pt x="134150" y="149021"/>
                </a:lnTo>
                <a:lnTo>
                  <a:pt x="132638" y="149021"/>
                </a:lnTo>
                <a:lnTo>
                  <a:pt x="130390" y="147650"/>
                </a:lnTo>
                <a:lnTo>
                  <a:pt x="128866" y="147650"/>
                </a:lnTo>
                <a:lnTo>
                  <a:pt x="128866" y="145580"/>
                </a:lnTo>
                <a:lnTo>
                  <a:pt x="128117" y="145580"/>
                </a:lnTo>
                <a:lnTo>
                  <a:pt x="128117" y="144208"/>
                </a:lnTo>
                <a:lnTo>
                  <a:pt x="130390" y="143522"/>
                </a:lnTo>
                <a:lnTo>
                  <a:pt x="135661" y="143522"/>
                </a:lnTo>
                <a:lnTo>
                  <a:pt x="137160" y="144208"/>
                </a:lnTo>
                <a:lnTo>
                  <a:pt x="140182" y="144208"/>
                </a:lnTo>
                <a:lnTo>
                  <a:pt x="142455" y="144894"/>
                </a:lnTo>
                <a:lnTo>
                  <a:pt x="146964" y="144894"/>
                </a:lnTo>
                <a:lnTo>
                  <a:pt x="148475" y="144208"/>
                </a:lnTo>
                <a:lnTo>
                  <a:pt x="148475" y="143522"/>
                </a:lnTo>
                <a:lnTo>
                  <a:pt x="148475" y="142836"/>
                </a:lnTo>
                <a:lnTo>
                  <a:pt x="149225" y="141465"/>
                </a:lnTo>
                <a:lnTo>
                  <a:pt x="149225" y="140093"/>
                </a:lnTo>
                <a:lnTo>
                  <a:pt x="148475" y="139395"/>
                </a:lnTo>
                <a:lnTo>
                  <a:pt x="147713" y="139395"/>
                </a:lnTo>
                <a:lnTo>
                  <a:pt x="144703" y="138036"/>
                </a:lnTo>
                <a:lnTo>
                  <a:pt x="137922" y="138036"/>
                </a:lnTo>
                <a:lnTo>
                  <a:pt x="134150" y="137337"/>
                </a:lnTo>
                <a:lnTo>
                  <a:pt x="128866" y="137337"/>
                </a:lnTo>
                <a:lnTo>
                  <a:pt x="125107" y="139395"/>
                </a:lnTo>
                <a:lnTo>
                  <a:pt x="122085" y="142138"/>
                </a:lnTo>
                <a:lnTo>
                  <a:pt x="121335" y="144208"/>
                </a:lnTo>
                <a:lnTo>
                  <a:pt x="121335" y="147650"/>
                </a:lnTo>
                <a:lnTo>
                  <a:pt x="122085" y="149021"/>
                </a:lnTo>
                <a:lnTo>
                  <a:pt x="122085" y="150393"/>
                </a:lnTo>
                <a:lnTo>
                  <a:pt x="123609" y="151752"/>
                </a:lnTo>
                <a:lnTo>
                  <a:pt x="125107" y="152450"/>
                </a:lnTo>
                <a:lnTo>
                  <a:pt x="125869" y="152450"/>
                </a:lnTo>
                <a:lnTo>
                  <a:pt x="127368" y="153822"/>
                </a:lnTo>
                <a:lnTo>
                  <a:pt x="130390" y="153822"/>
                </a:lnTo>
                <a:lnTo>
                  <a:pt x="131889" y="155194"/>
                </a:lnTo>
                <a:lnTo>
                  <a:pt x="133400" y="155194"/>
                </a:lnTo>
                <a:lnTo>
                  <a:pt x="137922" y="157251"/>
                </a:lnTo>
                <a:lnTo>
                  <a:pt x="140182" y="158635"/>
                </a:lnTo>
                <a:lnTo>
                  <a:pt x="146964" y="164807"/>
                </a:lnTo>
                <a:lnTo>
                  <a:pt x="147713" y="166192"/>
                </a:lnTo>
                <a:lnTo>
                  <a:pt x="147713" y="167551"/>
                </a:lnTo>
                <a:lnTo>
                  <a:pt x="146964" y="168948"/>
                </a:lnTo>
                <a:lnTo>
                  <a:pt x="146215" y="168948"/>
                </a:lnTo>
                <a:lnTo>
                  <a:pt x="146215" y="169608"/>
                </a:lnTo>
                <a:lnTo>
                  <a:pt x="140944" y="174421"/>
                </a:lnTo>
                <a:lnTo>
                  <a:pt x="138671" y="174421"/>
                </a:lnTo>
                <a:lnTo>
                  <a:pt x="137160" y="175107"/>
                </a:lnTo>
                <a:lnTo>
                  <a:pt x="134150" y="175107"/>
                </a:lnTo>
                <a:lnTo>
                  <a:pt x="131140" y="174421"/>
                </a:lnTo>
                <a:lnTo>
                  <a:pt x="128866" y="173050"/>
                </a:lnTo>
                <a:lnTo>
                  <a:pt x="126606" y="172364"/>
                </a:lnTo>
                <a:lnTo>
                  <a:pt x="124371" y="170307"/>
                </a:lnTo>
                <a:lnTo>
                  <a:pt x="122859" y="168249"/>
                </a:lnTo>
                <a:lnTo>
                  <a:pt x="120573" y="168249"/>
                </a:lnTo>
                <a:lnTo>
                  <a:pt x="119062" y="168948"/>
                </a:lnTo>
                <a:lnTo>
                  <a:pt x="118313" y="169608"/>
                </a:lnTo>
                <a:lnTo>
                  <a:pt x="117563" y="169608"/>
                </a:lnTo>
                <a:lnTo>
                  <a:pt x="116814" y="170992"/>
                </a:lnTo>
                <a:lnTo>
                  <a:pt x="116814" y="171678"/>
                </a:lnTo>
                <a:lnTo>
                  <a:pt x="117563" y="172364"/>
                </a:lnTo>
                <a:lnTo>
                  <a:pt x="121335" y="177850"/>
                </a:lnTo>
                <a:lnTo>
                  <a:pt x="128866" y="181292"/>
                </a:lnTo>
                <a:lnTo>
                  <a:pt x="139433" y="181292"/>
                </a:lnTo>
                <a:lnTo>
                  <a:pt x="140944" y="180606"/>
                </a:lnTo>
                <a:lnTo>
                  <a:pt x="143192" y="180606"/>
                </a:lnTo>
                <a:lnTo>
                  <a:pt x="144703" y="179247"/>
                </a:lnTo>
                <a:lnTo>
                  <a:pt x="145465" y="179247"/>
                </a:lnTo>
                <a:lnTo>
                  <a:pt x="146964" y="177850"/>
                </a:lnTo>
                <a:lnTo>
                  <a:pt x="147713" y="176491"/>
                </a:lnTo>
                <a:lnTo>
                  <a:pt x="148475" y="175806"/>
                </a:lnTo>
                <a:lnTo>
                  <a:pt x="149974" y="175107"/>
                </a:lnTo>
                <a:lnTo>
                  <a:pt x="150723" y="175107"/>
                </a:lnTo>
                <a:lnTo>
                  <a:pt x="153758" y="172364"/>
                </a:lnTo>
                <a:lnTo>
                  <a:pt x="153758" y="170307"/>
                </a:lnTo>
                <a:lnTo>
                  <a:pt x="155257" y="168948"/>
                </a:lnTo>
                <a:lnTo>
                  <a:pt x="155257" y="166192"/>
                </a:lnTo>
                <a:close/>
              </a:path>
              <a:path w="771525" h="306705">
                <a:moveTo>
                  <a:pt x="157518" y="274688"/>
                </a:moveTo>
                <a:lnTo>
                  <a:pt x="156756" y="273316"/>
                </a:lnTo>
                <a:lnTo>
                  <a:pt x="156756" y="272643"/>
                </a:lnTo>
                <a:lnTo>
                  <a:pt x="156019" y="271272"/>
                </a:lnTo>
                <a:lnTo>
                  <a:pt x="156019" y="269875"/>
                </a:lnTo>
                <a:lnTo>
                  <a:pt x="154508" y="268503"/>
                </a:lnTo>
                <a:lnTo>
                  <a:pt x="154508" y="263017"/>
                </a:lnTo>
                <a:lnTo>
                  <a:pt x="153758" y="260261"/>
                </a:lnTo>
                <a:lnTo>
                  <a:pt x="152234" y="258216"/>
                </a:lnTo>
                <a:lnTo>
                  <a:pt x="151472" y="257517"/>
                </a:lnTo>
                <a:lnTo>
                  <a:pt x="148475" y="254774"/>
                </a:lnTo>
                <a:lnTo>
                  <a:pt x="148475" y="272643"/>
                </a:lnTo>
                <a:lnTo>
                  <a:pt x="148475" y="273316"/>
                </a:lnTo>
                <a:lnTo>
                  <a:pt x="147713" y="274688"/>
                </a:lnTo>
                <a:lnTo>
                  <a:pt x="146215" y="276059"/>
                </a:lnTo>
                <a:lnTo>
                  <a:pt x="143954" y="277431"/>
                </a:lnTo>
                <a:lnTo>
                  <a:pt x="140944" y="280187"/>
                </a:lnTo>
                <a:lnTo>
                  <a:pt x="138671" y="281559"/>
                </a:lnTo>
                <a:lnTo>
                  <a:pt x="136423" y="282232"/>
                </a:lnTo>
                <a:lnTo>
                  <a:pt x="134912" y="282930"/>
                </a:lnTo>
                <a:lnTo>
                  <a:pt x="131889" y="283616"/>
                </a:lnTo>
                <a:lnTo>
                  <a:pt x="128866" y="283616"/>
                </a:lnTo>
                <a:lnTo>
                  <a:pt x="125869" y="282930"/>
                </a:lnTo>
                <a:lnTo>
                  <a:pt x="124358" y="281559"/>
                </a:lnTo>
                <a:lnTo>
                  <a:pt x="122859" y="280860"/>
                </a:lnTo>
                <a:lnTo>
                  <a:pt x="121335" y="278803"/>
                </a:lnTo>
                <a:lnTo>
                  <a:pt x="119824" y="276059"/>
                </a:lnTo>
                <a:lnTo>
                  <a:pt x="119062" y="273316"/>
                </a:lnTo>
                <a:lnTo>
                  <a:pt x="119062" y="266446"/>
                </a:lnTo>
                <a:lnTo>
                  <a:pt x="121335" y="265074"/>
                </a:lnTo>
                <a:lnTo>
                  <a:pt x="122859" y="263702"/>
                </a:lnTo>
                <a:lnTo>
                  <a:pt x="124358" y="263017"/>
                </a:lnTo>
                <a:lnTo>
                  <a:pt x="126606" y="262318"/>
                </a:lnTo>
                <a:lnTo>
                  <a:pt x="131140" y="262318"/>
                </a:lnTo>
                <a:lnTo>
                  <a:pt x="133400" y="260946"/>
                </a:lnTo>
                <a:lnTo>
                  <a:pt x="134912" y="260261"/>
                </a:lnTo>
                <a:lnTo>
                  <a:pt x="135661" y="260261"/>
                </a:lnTo>
                <a:lnTo>
                  <a:pt x="137160" y="258889"/>
                </a:lnTo>
                <a:lnTo>
                  <a:pt x="137160" y="257517"/>
                </a:lnTo>
                <a:lnTo>
                  <a:pt x="138671" y="258216"/>
                </a:lnTo>
                <a:lnTo>
                  <a:pt x="140944" y="259575"/>
                </a:lnTo>
                <a:lnTo>
                  <a:pt x="143192" y="259575"/>
                </a:lnTo>
                <a:lnTo>
                  <a:pt x="144703" y="260946"/>
                </a:lnTo>
                <a:lnTo>
                  <a:pt x="145465" y="262318"/>
                </a:lnTo>
                <a:lnTo>
                  <a:pt x="144703" y="262318"/>
                </a:lnTo>
                <a:lnTo>
                  <a:pt x="144703" y="263017"/>
                </a:lnTo>
                <a:lnTo>
                  <a:pt x="146215" y="264388"/>
                </a:lnTo>
                <a:lnTo>
                  <a:pt x="146215" y="268503"/>
                </a:lnTo>
                <a:lnTo>
                  <a:pt x="146964" y="269875"/>
                </a:lnTo>
                <a:lnTo>
                  <a:pt x="147713" y="270560"/>
                </a:lnTo>
                <a:lnTo>
                  <a:pt x="147713" y="271272"/>
                </a:lnTo>
                <a:lnTo>
                  <a:pt x="148475" y="272643"/>
                </a:lnTo>
                <a:lnTo>
                  <a:pt x="148475" y="254774"/>
                </a:lnTo>
                <a:lnTo>
                  <a:pt x="143954" y="252031"/>
                </a:lnTo>
                <a:lnTo>
                  <a:pt x="140944" y="250647"/>
                </a:lnTo>
                <a:lnTo>
                  <a:pt x="137160" y="250647"/>
                </a:lnTo>
                <a:lnTo>
                  <a:pt x="134912" y="251333"/>
                </a:lnTo>
                <a:lnTo>
                  <a:pt x="133400" y="252031"/>
                </a:lnTo>
                <a:lnTo>
                  <a:pt x="132638" y="252031"/>
                </a:lnTo>
                <a:lnTo>
                  <a:pt x="131140" y="253403"/>
                </a:lnTo>
                <a:lnTo>
                  <a:pt x="131140" y="254088"/>
                </a:lnTo>
                <a:lnTo>
                  <a:pt x="126606" y="254088"/>
                </a:lnTo>
                <a:lnTo>
                  <a:pt x="110782" y="269875"/>
                </a:lnTo>
                <a:lnTo>
                  <a:pt x="110782" y="276059"/>
                </a:lnTo>
                <a:lnTo>
                  <a:pt x="112293" y="279488"/>
                </a:lnTo>
                <a:lnTo>
                  <a:pt x="115316" y="284988"/>
                </a:lnTo>
                <a:lnTo>
                  <a:pt x="117563" y="287731"/>
                </a:lnTo>
                <a:lnTo>
                  <a:pt x="120573" y="289102"/>
                </a:lnTo>
                <a:lnTo>
                  <a:pt x="122859" y="290474"/>
                </a:lnTo>
                <a:lnTo>
                  <a:pt x="126606" y="291858"/>
                </a:lnTo>
                <a:lnTo>
                  <a:pt x="132638" y="291858"/>
                </a:lnTo>
                <a:lnTo>
                  <a:pt x="136423" y="291172"/>
                </a:lnTo>
                <a:lnTo>
                  <a:pt x="142443" y="289788"/>
                </a:lnTo>
                <a:lnTo>
                  <a:pt x="145465" y="287731"/>
                </a:lnTo>
                <a:lnTo>
                  <a:pt x="149974" y="284988"/>
                </a:lnTo>
                <a:lnTo>
                  <a:pt x="151485" y="283616"/>
                </a:lnTo>
                <a:lnTo>
                  <a:pt x="153009" y="282232"/>
                </a:lnTo>
                <a:lnTo>
                  <a:pt x="155257" y="279488"/>
                </a:lnTo>
                <a:lnTo>
                  <a:pt x="156756" y="278117"/>
                </a:lnTo>
                <a:lnTo>
                  <a:pt x="157518" y="276745"/>
                </a:lnTo>
                <a:lnTo>
                  <a:pt x="157518" y="274688"/>
                </a:lnTo>
                <a:close/>
              </a:path>
              <a:path w="771525" h="306705">
                <a:moveTo>
                  <a:pt x="164312" y="25400"/>
                </a:moveTo>
                <a:lnTo>
                  <a:pt x="163537" y="24028"/>
                </a:lnTo>
                <a:lnTo>
                  <a:pt x="162801" y="23342"/>
                </a:lnTo>
                <a:lnTo>
                  <a:pt x="162801" y="22644"/>
                </a:lnTo>
                <a:lnTo>
                  <a:pt x="161302" y="21971"/>
                </a:lnTo>
                <a:lnTo>
                  <a:pt x="158254" y="22644"/>
                </a:lnTo>
                <a:lnTo>
                  <a:pt x="154520" y="24726"/>
                </a:lnTo>
                <a:lnTo>
                  <a:pt x="151485" y="26098"/>
                </a:lnTo>
                <a:lnTo>
                  <a:pt x="149225" y="27470"/>
                </a:lnTo>
                <a:lnTo>
                  <a:pt x="146215" y="30213"/>
                </a:lnTo>
                <a:lnTo>
                  <a:pt x="144703" y="32283"/>
                </a:lnTo>
                <a:lnTo>
                  <a:pt x="144703" y="29527"/>
                </a:lnTo>
                <a:lnTo>
                  <a:pt x="143954" y="28155"/>
                </a:lnTo>
                <a:lnTo>
                  <a:pt x="143954" y="26098"/>
                </a:lnTo>
                <a:lnTo>
                  <a:pt x="143192" y="26784"/>
                </a:lnTo>
                <a:lnTo>
                  <a:pt x="143192" y="26098"/>
                </a:lnTo>
                <a:lnTo>
                  <a:pt x="142455" y="25400"/>
                </a:lnTo>
                <a:lnTo>
                  <a:pt x="140169" y="25400"/>
                </a:lnTo>
                <a:lnTo>
                  <a:pt x="138671" y="26098"/>
                </a:lnTo>
                <a:lnTo>
                  <a:pt x="137922" y="26784"/>
                </a:lnTo>
                <a:lnTo>
                  <a:pt x="137160" y="26784"/>
                </a:lnTo>
                <a:lnTo>
                  <a:pt x="136423" y="28155"/>
                </a:lnTo>
                <a:lnTo>
                  <a:pt x="137807" y="37084"/>
                </a:lnTo>
                <a:lnTo>
                  <a:pt x="137922" y="41198"/>
                </a:lnTo>
                <a:lnTo>
                  <a:pt x="137160" y="42570"/>
                </a:lnTo>
                <a:lnTo>
                  <a:pt x="136423" y="45313"/>
                </a:lnTo>
                <a:lnTo>
                  <a:pt x="136423" y="65913"/>
                </a:lnTo>
                <a:lnTo>
                  <a:pt x="138671" y="66611"/>
                </a:lnTo>
                <a:lnTo>
                  <a:pt x="142455" y="66611"/>
                </a:lnTo>
                <a:lnTo>
                  <a:pt x="143954" y="65913"/>
                </a:lnTo>
                <a:lnTo>
                  <a:pt x="143954" y="58356"/>
                </a:lnTo>
                <a:lnTo>
                  <a:pt x="144703" y="56311"/>
                </a:lnTo>
                <a:lnTo>
                  <a:pt x="144703" y="54254"/>
                </a:lnTo>
                <a:lnTo>
                  <a:pt x="145465" y="52870"/>
                </a:lnTo>
                <a:lnTo>
                  <a:pt x="145465" y="49441"/>
                </a:lnTo>
                <a:lnTo>
                  <a:pt x="146215" y="45999"/>
                </a:lnTo>
                <a:lnTo>
                  <a:pt x="146215" y="41884"/>
                </a:lnTo>
                <a:lnTo>
                  <a:pt x="148475" y="39141"/>
                </a:lnTo>
                <a:lnTo>
                  <a:pt x="149974" y="37084"/>
                </a:lnTo>
                <a:lnTo>
                  <a:pt x="151485" y="35712"/>
                </a:lnTo>
                <a:lnTo>
                  <a:pt x="154520" y="33655"/>
                </a:lnTo>
                <a:lnTo>
                  <a:pt x="156756" y="32283"/>
                </a:lnTo>
                <a:lnTo>
                  <a:pt x="158254" y="30899"/>
                </a:lnTo>
                <a:lnTo>
                  <a:pt x="161302" y="29527"/>
                </a:lnTo>
                <a:lnTo>
                  <a:pt x="163537" y="29527"/>
                </a:lnTo>
                <a:lnTo>
                  <a:pt x="164312" y="28155"/>
                </a:lnTo>
                <a:lnTo>
                  <a:pt x="164312" y="25400"/>
                </a:lnTo>
                <a:close/>
              </a:path>
              <a:path w="771525" h="306705">
                <a:moveTo>
                  <a:pt x="211785" y="154495"/>
                </a:moveTo>
                <a:lnTo>
                  <a:pt x="211048" y="152450"/>
                </a:lnTo>
                <a:lnTo>
                  <a:pt x="209537" y="151091"/>
                </a:lnTo>
                <a:lnTo>
                  <a:pt x="209537" y="150393"/>
                </a:lnTo>
                <a:lnTo>
                  <a:pt x="205740" y="146939"/>
                </a:lnTo>
                <a:lnTo>
                  <a:pt x="202755" y="144208"/>
                </a:lnTo>
                <a:lnTo>
                  <a:pt x="202755" y="154495"/>
                </a:lnTo>
                <a:lnTo>
                  <a:pt x="202755" y="155194"/>
                </a:lnTo>
                <a:lnTo>
                  <a:pt x="201993" y="155892"/>
                </a:lnTo>
                <a:lnTo>
                  <a:pt x="200482" y="155892"/>
                </a:lnTo>
                <a:lnTo>
                  <a:pt x="198208" y="156578"/>
                </a:lnTo>
                <a:lnTo>
                  <a:pt x="195199" y="157251"/>
                </a:lnTo>
                <a:lnTo>
                  <a:pt x="192951" y="157251"/>
                </a:lnTo>
                <a:lnTo>
                  <a:pt x="190677" y="158635"/>
                </a:lnTo>
                <a:lnTo>
                  <a:pt x="189166" y="158635"/>
                </a:lnTo>
                <a:lnTo>
                  <a:pt x="184658" y="159994"/>
                </a:lnTo>
                <a:lnTo>
                  <a:pt x="179387" y="162052"/>
                </a:lnTo>
                <a:lnTo>
                  <a:pt x="173355" y="164134"/>
                </a:lnTo>
                <a:lnTo>
                  <a:pt x="173355" y="160693"/>
                </a:lnTo>
                <a:lnTo>
                  <a:pt x="174091" y="157949"/>
                </a:lnTo>
                <a:lnTo>
                  <a:pt x="174853" y="156578"/>
                </a:lnTo>
                <a:lnTo>
                  <a:pt x="174853" y="155194"/>
                </a:lnTo>
                <a:lnTo>
                  <a:pt x="186918" y="146939"/>
                </a:lnTo>
                <a:lnTo>
                  <a:pt x="191439" y="146939"/>
                </a:lnTo>
                <a:lnTo>
                  <a:pt x="194462" y="147650"/>
                </a:lnTo>
                <a:lnTo>
                  <a:pt x="197459" y="150393"/>
                </a:lnTo>
                <a:lnTo>
                  <a:pt x="199720" y="151752"/>
                </a:lnTo>
                <a:lnTo>
                  <a:pt x="202755" y="154495"/>
                </a:lnTo>
                <a:lnTo>
                  <a:pt x="202755" y="144208"/>
                </a:lnTo>
                <a:lnTo>
                  <a:pt x="199720" y="142836"/>
                </a:lnTo>
                <a:lnTo>
                  <a:pt x="197459" y="141465"/>
                </a:lnTo>
                <a:lnTo>
                  <a:pt x="195961" y="140779"/>
                </a:lnTo>
                <a:lnTo>
                  <a:pt x="194462" y="140779"/>
                </a:lnTo>
                <a:lnTo>
                  <a:pt x="192189" y="140093"/>
                </a:lnTo>
                <a:lnTo>
                  <a:pt x="182384" y="140093"/>
                </a:lnTo>
                <a:lnTo>
                  <a:pt x="179387" y="140779"/>
                </a:lnTo>
                <a:lnTo>
                  <a:pt x="175602" y="142836"/>
                </a:lnTo>
                <a:lnTo>
                  <a:pt x="173355" y="144894"/>
                </a:lnTo>
                <a:lnTo>
                  <a:pt x="171081" y="146939"/>
                </a:lnTo>
                <a:lnTo>
                  <a:pt x="165811" y="164134"/>
                </a:lnTo>
                <a:lnTo>
                  <a:pt x="166547" y="166192"/>
                </a:lnTo>
                <a:lnTo>
                  <a:pt x="166547" y="167551"/>
                </a:lnTo>
                <a:lnTo>
                  <a:pt x="165049" y="168249"/>
                </a:lnTo>
                <a:lnTo>
                  <a:pt x="165049" y="170307"/>
                </a:lnTo>
                <a:lnTo>
                  <a:pt x="165811" y="171678"/>
                </a:lnTo>
                <a:lnTo>
                  <a:pt x="167309" y="173050"/>
                </a:lnTo>
                <a:lnTo>
                  <a:pt x="169570" y="173050"/>
                </a:lnTo>
                <a:lnTo>
                  <a:pt x="178612" y="173050"/>
                </a:lnTo>
                <a:lnTo>
                  <a:pt x="177863" y="172364"/>
                </a:lnTo>
                <a:lnTo>
                  <a:pt x="176364" y="170307"/>
                </a:lnTo>
                <a:lnTo>
                  <a:pt x="179387" y="168948"/>
                </a:lnTo>
                <a:lnTo>
                  <a:pt x="182384" y="166865"/>
                </a:lnTo>
                <a:lnTo>
                  <a:pt x="185407" y="166192"/>
                </a:lnTo>
                <a:lnTo>
                  <a:pt x="187667" y="165506"/>
                </a:lnTo>
                <a:lnTo>
                  <a:pt x="190677" y="164134"/>
                </a:lnTo>
                <a:lnTo>
                  <a:pt x="194462" y="164134"/>
                </a:lnTo>
                <a:lnTo>
                  <a:pt x="197459" y="162750"/>
                </a:lnTo>
                <a:lnTo>
                  <a:pt x="202755" y="162750"/>
                </a:lnTo>
                <a:lnTo>
                  <a:pt x="205003" y="162052"/>
                </a:lnTo>
                <a:lnTo>
                  <a:pt x="207251" y="162052"/>
                </a:lnTo>
                <a:lnTo>
                  <a:pt x="209537" y="160693"/>
                </a:lnTo>
                <a:lnTo>
                  <a:pt x="210286" y="159321"/>
                </a:lnTo>
                <a:lnTo>
                  <a:pt x="211048" y="158635"/>
                </a:lnTo>
                <a:lnTo>
                  <a:pt x="211785" y="157251"/>
                </a:lnTo>
                <a:lnTo>
                  <a:pt x="211785" y="154495"/>
                </a:lnTo>
                <a:close/>
              </a:path>
              <a:path w="771525" h="306705">
                <a:moveTo>
                  <a:pt x="215544" y="181292"/>
                </a:moveTo>
                <a:lnTo>
                  <a:pt x="214795" y="179920"/>
                </a:lnTo>
                <a:lnTo>
                  <a:pt x="214045" y="179247"/>
                </a:lnTo>
                <a:lnTo>
                  <a:pt x="214045" y="178562"/>
                </a:lnTo>
                <a:lnTo>
                  <a:pt x="212547" y="177850"/>
                </a:lnTo>
                <a:lnTo>
                  <a:pt x="211785" y="177850"/>
                </a:lnTo>
                <a:lnTo>
                  <a:pt x="207251" y="178562"/>
                </a:lnTo>
                <a:lnTo>
                  <a:pt x="201993" y="179247"/>
                </a:lnTo>
                <a:lnTo>
                  <a:pt x="195961" y="179247"/>
                </a:lnTo>
                <a:lnTo>
                  <a:pt x="192951" y="178562"/>
                </a:lnTo>
                <a:lnTo>
                  <a:pt x="186918" y="178562"/>
                </a:lnTo>
                <a:lnTo>
                  <a:pt x="183908" y="177165"/>
                </a:lnTo>
                <a:lnTo>
                  <a:pt x="181622" y="175806"/>
                </a:lnTo>
                <a:lnTo>
                  <a:pt x="179374" y="173748"/>
                </a:lnTo>
                <a:lnTo>
                  <a:pt x="170002" y="173748"/>
                </a:lnTo>
                <a:lnTo>
                  <a:pt x="172593" y="177850"/>
                </a:lnTo>
                <a:lnTo>
                  <a:pt x="177863" y="181978"/>
                </a:lnTo>
                <a:lnTo>
                  <a:pt x="183134" y="183349"/>
                </a:lnTo>
                <a:lnTo>
                  <a:pt x="187667" y="184708"/>
                </a:lnTo>
                <a:lnTo>
                  <a:pt x="193700" y="186105"/>
                </a:lnTo>
                <a:lnTo>
                  <a:pt x="203504" y="186105"/>
                </a:lnTo>
                <a:lnTo>
                  <a:pt x="208762" y="185407"/>
                </a:lnTo>
                <a:lnTo>
                  <a:pt x="213283" y="184708"/>
                </a:lnTo>
                <a:lnTo>
                  <a:pt x="214795" y="184708"/>
                </a:lnTo>
                <a:lnTo>
                  <a:pt x="215544" y="183349"/>
                </a:lnTo>
                <a:lnTo>
                  <a:pt x="215544" y="181292"/>
                </a:lnTo>
                <a:close/>
              </a:path>
              <a:path w="771525" h="306705">
                <a:moveTo>
                  <a:pt x="216306" y="266446"/>
                </a:moveTo>
                <a:lnTo>
                  <a:pt x="215544" y="263702"/>
                </a:lnTo>
                <a:lnTo>
                  <a:pt x="212547" y="259575"/>
                </a:lnTo>
                <a:lnTo>
                  <a:pt x="210286" y="256832"/>
                </a:lnTo>
                <a:lnTo>
                  <a:pt x="208013" y="255460"/>
                </a:lnTo>
                <a:lnTo>
                  <a:pt x="208013" y="267131"/>
                </a:lnTo>
                <a:lnTo>
                  <a:pt x="208013" y="268503"/>
                </a:lnTo>
                <a:lnTo>
                  <a:pt x="207251" y="269875"/>
                </a:lnTo>
                <a:lnTo>
                  <a:pt x="206502" y="271945"/>
                </a:lnTo>
                <a:lnTo>
                  <a:pt x="205003" y="274002"/>
                </a:lnTo>
                <a:lnTo>
                  <a:pt x="203504" y="275374"/>
                </a:lnTo>
                <a:lnTo>
                  <a:pt x="201993" y="278117"/>
                </a:lnTo>
                <a:lnTo>
                  <a:pt x="200482" y="279488"/>
                </a:lnTo>
                <a:lnTo>
                  <a:pt x="199720" y="280860"/>
                </a:lnTo>
                <a:lnTo>
                  <a:pt x="197459" y="282232"/>
                </a:lnTo>
                <a:lnTo>
                  <a:pt x="194462" y="283616"/>
                </a:lnTo>
                <a:lnTo>
                  <a:pt x="192189" y="284289"/>
                </a:lnTo>
                <a:lnTo>
                  <a:pt x="186169" y="284289"/>
                </a:lnTo>
                <a:lnTo>
                  <a:pt x="184658" y="282930"/>
                </a:lnTo>
                <a:lnTo>
                  <a:pt x="183134" y="282232"/>
                </a:lnTo>
                <a:lnTo>
                  <a:pt x="181622" y="281559"/>
                </a:lnTo>
                <a:lnTo>
                  <a:pt x="178612" y="278803"/>
                </a:lnTo>
                <a:lnTo>
                  <a:pt x="177876" y="277431"/>
                </a:lnTo>
                <a:lnTo>
                  <a:pt x="176364" y="275374"/>
                </a:lnTo>
                <a:lnTo>
                  <a:pt x="175602" y="274002"/>
                </a:lnTo>
                <a:lnTo>
                  <a:pt x="175602" y="269875"/>
                </a:lnTo>
                <a:lnTo>
                  <a:pt x="176364" y="268503"/>
                </a:lnTo>
                <a:lnTo>
                  <a:pt x="176364" y="265760"/>
                </a:lnTo>
                <a:lnTo>
                  <a:pt x="178612" y="263017"/>
                </a:lnTo>
                <a:lnTo>
                  <a:pt x="181622" y="261632"/>
                </a:lnTo>
                <a:lnTo>
                  <a:pt x="183908" y="260261"/>
                </a:lnTo>
                <a:lnTo>
                  <a:pt x="186918" y="258216"/>
                </a:lnTo>
                <a:lnTo>
                  <a:pt x="189915" y="257517"/>
                </a:lnTo>
                <a:lnTo>
                  <a:pt x="189915" y="258216"/>
                </a:lnTo>
                <a:lnTo>
                  <a:pt x="190677" y="258216"/>
                </a:lnTo>
                <a:lnTo>
                  <a:pt x="192189" y="257517"/>
                </a:lnTo>
                <a:lnTo>
                  <a:pt x="194462" y="257517"/>
                </a:lnTo>
                <a:lnTo>
                  <a:pt x="197459" y="258216"/>
                </a:lnTo>
                <a:lnTo>
                  <a:pt x="201993" y="260946"/>
                </a:lnTo>
                <a:lnTo>
                  <a:pt x="207251" y="265760"/>
                </a:lnTo>
                <a:lnTo>
                  <a:pt x="208013" y="267131"/>
                </a:lnTo>
                <a:lnTo>
                  <a:pt x="208013" y="255460"/>
                </a:lnTo>
                <a:lnTo>
                  <a:pt x="206502" y="254088"/>
                </a:lnTo>
                <a:lnTo>
                  <a:pt x="203504" y="252704"/>
                </a:lnTo>
                <a:lnTo>
                  <a:pt x="200482" y="252031"/>
                </a:lnTo>
                <a:lnTo>
                  <a:pt x="198208" y="251333"/>
                </a:lnTo>
                <a:lnTo>
                  <a:pt x="195199" y="250647"/>
                </a:lnTo>
                <a:lnTo>
                  <a:pt x="191439" y="250647"/>
                </a:lnTo>
                <a:lnTo>
                  <a:pt x="188417" y="251333"/>
                </a:lnTo>
                <a:lnTo>
                  <a:pt x="186169" y="252031"/>
                </a:lnTo>
                <a:lnTo>
                  <a:pt x="184658" y="252031"/>
                </a:lnTo>
                <a:lnTo>
                  <a:pt x="178612" y="254774"/>
                </a:lnTo>
                <a:lnTo>
                  <a:pt x="175602" y="257517"/>
                </a:lnTo>
                <a:lnTo>
                  <a:pt x="175602" y="250647"/>
                </a:lnTo>
                <a:lnTo>
                  <a:pt x="169583" y="250647"/>
                </a:lnTo>
                <a:lnTo>
                  <a:pt x="168071" y="251333"/>
                </a:lnTo>
                <a:lnTo>
                  <a:pt x="168148" y="257517"/>
                </a:lnTo>
                <a:lnTo>
                  <a:pt x="168821" y="263017"/>
                </a:lnTo>
                <a:lnTo>
                  <a:pt x="168821" y="271272"/>
                </a:lnTo>
                <a:lnTo>
                  <a:pt x="168071" y="271945"/>
                </a:lnTo>
                <a:lnTo>
                  <a:pt x="167309" y="273316"/>
                </a:lnTo>
                <a:lnTo>
                  <a:pt x="167309" y="275374"/>
                </a:lnTo>
                <a:lnTo>
                  <a:pt x="168821" y="278117"/>
                </a:lnTo>
                <a:lnTo>
                  <a:pt x="168821" y="278803"/>
                </a:lnTo>
                <a:lnTo>
                  <a:pt x="168071" y="280187"/>
                </a:lnTo>
                <a:lnTo>
                  <a:pt x="168071" y="282930"/>
                </a:lnTo>
                <a:lnTo>
                  <a:pt x="167309" y="284988"/>
                </a:lnTo>
                <a:lnTo>
                  <a:pt x="167309" y="289102"/>
                </a:lnTo>
                <a:lnTo>
                  <a:pt x="166547" y="291172"/>
                </a:lnTo>
                <a:lnTo>
                  <a:pt x="166547" y="299415"/>
                </a:lnTo>
                <a:lnTo>
                  <a:pt x="167309" y="302844"/>
                </a:lnTo>
                <a:lnTo>
                  <a:pt x="168071" y="304914"/>
                </a:lnTo>
                <a:lnTo>
                  <a:pt x="168071" y="305587"/>
                </a:lnTo>
                <a:lnTo>
                  <a:pt x="169583" y="306285"/>
                </a:lnTo>
                <a:lnTo>
                  <a:pt x="171843" y="306285"/>
                </a:lnTo>
                <a:lnTo>
                  <a:pt x="173355" y="305587"/>
                </a:lnTo>
                <a:lnTo>
                  <a:pt x="174091" y="304914"/>
                </a:lnTo>
                <a:lnTo>
                  <a:pt x="174853" y="303530"/>
                </a:lnTo>
                <a:lnTo>
                  <a:pt x="174853" y="302145"/>
                </a:lnTo>
                <a:lnTo>
                  <a:pt x="174091" y="300786"/>
                </a:lnTo>
                <a:lnTo>
                  <a:pt x="174091" y="295287"/>
                </a:lnTo>
                <a:lnTo>
                  <a:pt x="174853" y="293230"/>
                </a:lnTo>
                <a:lnTo>
                  <a:pt x="174853" y="287731"/>
                </a:lnTo>
                <a:lnTo>
                  <a:pt x="175602" y="285673"/>
                </a:lnTo>
                <a:lnTo>
                  <a:pt x="175602" y="284289"/>
                </a:lnTo>
                <a:lnTo>
                  <a:pt x="177101" y="285673"/>
                </a:lnTo>
                <a:lnTo>
                  <a:pt x="179387" y="288417"/>
                </a:lnTo>
                <a:lnTo>
                  <a:pt x="182384" y="289788"/>
                </a:lnTo>
                <a:lnTo>
                  <a:pt x="184658" y="291172"/>
                </a:lnTo>
                <a:lnTo>
                  <a:pt x="188417" y="291858"/>
                </a:lnTo>
                <a:lnTo>
                  <a:pt x="194462" y="291858"/>
                </a:lnTo>
                <a:lnTo>
                  <a:pt x="197459" y="291172"/>
                </a:lnTo>
                <a:lnTo>
                  <a:pt x="200482" y="289788"/>
                </a:lnTo>
                <a:lnTo>
                  <a:pt x="202755" y="289102"/>
                </a:lnTo>
                <a:lnTo>
                  <a:pt x="205752" y="287045"/>
                </a:lnTo>
                <a:lnTo>
                  <a:pt x="208762" y="282930"/>
                </a:lnTo>
                <a:lnTo>
                  <a:pt x="211048" y="280187"/>
                </a:lnTo>
                <a:lnTo>
                  <a:pt x="211785" y="277431"/>
                </a:lnTo>
                <a:lnTo>
                  <a:pt x="213283" y="276745"/>
                </a:lnTo>
                <a:lnTo>
                  <a:pt x="214045" y="275374"/>
                </a:lnTo>
                <a:lnTo>
                  <a:pt x="214045" y="274688"/>
                </a:lnTo>
                <a:lnTo>
                  <a:pt x="215544" y="273316"/>
                </a:lnTo>
                <a:lnTo>
                  <a:pt x="215544" y="271272"/>
                </a:lnTo>
                <a:lnTo>
                  <a:pt x="216306" y="269875"/>
                </a:lnTo>
                <a:lnTo>
                  <a:pt x="216306" y="266446"/>
                </a:lnTo>
                <a:close/>
              </a:path>
              <a:path w="771525" h="306705">
                <a:moveTo>
                  <a:pt x="219329" y="41198"/>
                </a:moveTo>
                <a:lnTo>
                  <a:pt x="217830" y="37084"/>
                </a:lnTo>
                <a:lnTo>
                  <a:pt x="216306" y="34340"/>
                </a:lnTo>
                <a:lnTo>
                  <a:pt x="214795" y="31584"/>
                </a:lnTo>
                <a:lnTo>
                  <a:pt x="213309" y="30213"/>
                </a:lnTo>
                <a:lnTo>
                  <a:pt x="211048" y="28155"/>
                </a:lnTo>
                <a:lnTo>
                  <a:pt x="210286" y="27647"/>
                </a:lnTo>
                <a:lnTo>
                  <a:pt x="210286" y="39141"/>
                </a:lnTo>
                <a:lnTo>
                  <a:pt x="210286" y="39827"/>
                </a:lnTo>
                <a:lnTo>
                  <a:pt x="209537" y="40500"/>
                </a:lnTo>
                <a:lnTo>
                  <a:pt x="210286" y="41884"/>
                </a:lnTo>
                <a:lnTo>
                  <a:pt x="210286" y="45313"/>
                </a:lnTo>
                <a:lnTo>
                  <a:pt x="207264" y="50812"/>
                </a:lnTo>
                <a:lnTo>
                  <a:pt x="205752" y="52870"/>
                </a:lnTo>
                <a:lnTo>
                  <a:pt x="202755" y="55613"/>
                </a:lnTo>
                <a:lnTo>
                  <a:pt x="199720" y="56997"/>
                </a:lnTo>
                <a:lnTo>
                  <a:pt x="197459" y="58356"/>
                </a:lnTo>
                <a:lnTo>
                  <a:pt x="194462" y="59055"/>
                </a:lnTo>
                <a:lnTo>
                  <a:pt x="186918" y="59055"/>
                </a:lnTo>
                <a:lnTo>
                  <a:pt x="182384" y="57683"/>
                </a:lnTo>
                <a:lnTo>
                  <a:pt x="180886" y="54940"/>
                </a:lnTo>
                <a:lnTo>
                  <a:pt x="179387" y="48056"/>
                </a:lnTo>
                <a:lnTo>
                  <a:pt x="178612" y="42570"/>
                </a:lnTo>
                <a:lnTo>
                  <a:pt x="178612" y="39827"/>
                </a:lnTo>
                <a:lnTo>
                  <a:pt x="179387" y="38455"/>
                </a:lnTo>
                <a:lnTo>
                  <a:pt x="179387" y="37769"/>
                </a:lnTo>
                <a:lnTo>
                  <a:pt x="180886" y="36398"/>
                </a:lnTo>
                <a:lnTo>
                  <a:pt x="183908" y="34340"/>
                </a:lnTo>
                <a:lnTo>
                  <a:pt x="192951" y="30213"/>
                </a:lnTo>
                <a:lnTo>
                  <a:pt x="197459" y="30213"/>
                </a:lnTo>
                <a:lnTo>
                  <a:pt x="200482" y="30899"/>
                </a:lnTo>
                <a:lnTo>
                  <a:pt x="201993" y="32283"/>
                </a:lnTo>
                <a:lnTo>
                  <a:pt x="203504" y="32956"/>
                </a:lnTo>
                <a:lnTo>
                  <a:pt x="205752" y="35026"/>
                </a:lnTo>
                <a:lnTo>
                  <a:pt x="210286" y="39141"/>
                </a:lnTo>
                <a:lnTo>
                  <a:pt x="210286" y="27647"/>
                </a:lnTo>
                <a:lnTo>
                  <a:pt x="208013" y="26098"/>
                </a:lnTo>
                <a:lnTo>
                  <a:pt x="205003" y="24726"/>
                </a:lnTo>
                <a:lnTo>
                  <a:pt x="201231" y="22644"/>
                </a:lnTo>
                <a:lnTo>
                  <a:pt x="191439" y="22644"/>
                </a:lnTo>
                <a:lnTo>
                  <a:pt x="185407" y="24726"/>
                </a:lnTo>
                <a:lnTo>
                  <a:pt x="179387" y="28155"/>
                </a:lnTo>
                <a:lnTo>
                  <a:pt x="179501" y="21971"/>
                </a:lnTo>
                <a:lnTo>
                  <a:pt x="179997" y="19227"/>
                </a:lnTo>
                <a:lnTo>
                  <a:pt x="180124" y="11671"/>
                </a:lnTo>
                <a:lnTo>
                  <a:pt x="180886" y="7543"/>
                </a:lnTo>
                <a:lnTo>
                  <a:pt x="181622" y="4800"/>
                </a:lnTo>
                <a:lnTo>
                  <a:pt x="181622" y="4114"/>
                </a:lnTo>
                <a:lnTo>
                  <a:pt x="180886" y="2743"/>
                </a:lnTo>
                <a:lnTo>
                  <a:pt x="178612" y="673"/>
                </a:lnTo>
                <a:lnTo>
                  <a:pt x="177863" y="673"/>
                </a:lnTo>
                <a:lnTo>
                  <a:pt x="176364" y="0"/>
                </a:lnTo>
                <a:lnTo>
                  <a:pt x="173355" y="0"/>
                </a:lnTo>
                <a:lnTo>
                  <a:pt x="171843" y="673"/>
                </a:lnTo>
                <a:lnTo>
                  <a:pt x="171843" y="2057"/>
                </a:lnTo>
                <a:lnTo>
                  <a:pt x="170332" y="4114"/>
                </a:lnTo>
                <a:lnTo>
                  <a:pt x="169570" y="8242"/>
                </a:lnTo>
                <a:lnTo>
                  <a:pt x="169570" y="19227"/>
                </a:lnTo>
                <a:lnTo>
                  <a:pt x="170332" y="21971"/>
                </a:lnTo>
                <a:lnTo>
                  <a:pt x="170332" y="29527"/>
                </a:lnTo>
                <a:lnTo>
                  <a:pt x="169570" y="32283"/>
                </a:lnTo>
                <a:lnTo>
                  <a:pt x="169570" y="33655"/>
                </a:lnTo>
                <a:lnTo>
                  <a:pt x="168071" y="35026"/>
                </a:lnTo>
                <a:lnTo>
                  <a:pt x="166547" y="37084"/>
                </a:lnTo>
                <a:lnTo>
                  <a:pt x="166547" y="39141"/>
                </a:lnTo>
                <a:lnTo>
                  <a:pt x="167309" y="40500"/>
                </a:lnTo>
                <a:lnTo>
                  <a:pt x="168071" y="41198"/>
                </a:lnTo>
                <a:lnTo>
                  <a:pt x="168071" y="41884"/>
                </a:lnTo>
                <a:lnTo>
                  <a:pt x="169570" y="42570"/>
                </a:lnTo>
                <a:lnTo>
                  <a:pt x="170332" y="42570"/>
                </a:lnTo>
                <a:lnTo>
                  <a:pt x="171081" y="51498"/>
                </a:lnTo>
                <a:lnTo>
                  <a:pt x="170332" y="51498"/>
                </a:lnTo>
                <a:lnTo>
                  <a:pt x="168821" y="52870"/>
                </a:lnTo>
                <a:lnTo>
                  <a:pt x="168071" y="54254"/>
                </a:lnTo>
                <a:lnTo>
                  <a:pt x="167309" y="54940"/>
                </a:lnTo>
                <a:lnTo>
                  <a:pt x="166547" y="56997"/>
                </a:lnTo>
                <a:lnTo>
                  <a:pt x="166547" y="59055"/>
                </a:lnTo>
                <a:lnTo>
                  <a:pt x="168071" y="61810"/>
                </a:lnTo>
                <a:lnTo>
                  <a:pt x="168071" y="63169"/>
                </a:lnTo>
                <a:lnTo>
                  <a:pt x="169570" y="64554"/>
                </a:lnTo>
                <a:lnTo>
                  <a:pt x="171081" y="65239"/>
                </a:lnTo>
                <a:lnTo>
                  <a:pt x="171843" y="65913"/>
                </a:lnTo>
                <a:lnTo>
                  <a:pt x="173355" y="66611"/>
                </a:lnTo>
                <a:lnTo>
                  <a:pt x="174104" y="66611"/>
                </a:lnTo>
                <a:lnTo>
                  <a:pt x="175602" y="65913"/>
                </a:lnTo>
                <a:lnTo>
                  <a:pt x="179387" y="65913"/>
                </a:lnTo>
                <a:lnTo>
                  <a:pt x="182384" y="66611"/>
                </a:lnTo>
                <a:lnTo>
                  <a:pt x="194462" y="66611"/>
                </a:lnTo>
                <a:lnTo>
                  <a:pt x="198208" y="65913"/>
                </a:lnTo>
                <a:lnTo>
                  <a:pt x="201231" y="64554"/>
                </a:lnTo>
                <a:lnTo>
                  <a:pt x="204254" y="63868"/>
                </a:lnTo>
                <a:lnTo>
                  <a:pt x="210286" y="59740"/>
                </a:lnTo>
                <a:lnTo>
                  <a:pt x="211416" y="59055"/>
                </a:lnTo>
                <a:lnTo>
                  <a:pt x="212547" y="58356"/>
                </a:lnTo>
                <a:lnTo>
                  <a:pt x="215544" y="55613"/>
                </a:lnTo>
                <a:lnTo>
                  <a:pt x="218567" y="50126"/>
                </a:lnTo>
                <a:lnTo>
                  <a:pt x="219329" y="47383"/>
                </a:lnTo>
                <a:lnTo>
                  <a:pt x="219329" y="41198"/>
                </a:lnTo>
                <a:close/>
              </a:path>
              <a:path w="771525" h="306705">
                <a:moveTo>
                  <a:pt x="272834" y="262318"/>
                </a:moveTo>
                <a:lnTo>
                  <a:pt x="272084" y="260261"/>
                </a:lnTo>
                <a:lnTo>
                  <a:pt x="270573" y="260261"/>
                </a:lnTo>
                <a:lnTo>
                  <a:pt x="268312" y="259575"/>
                </a:lnTo>
                <a:lnTo>
                  <a:pt x="264541" y="258889"/>
                </a:lnTo>
                <a:lnTo>
                  <a:pt x="256247" y="258889"/>
                </a:lnTo>
                <a:lnTo>
                  <a:pt x="254736" y="260946"/>
                </a:lnTo>
                <a:lnTo>
                  <a:pt x="254736" y="263702"/>
                </a:lnTo>
                <a:lnTo>
                  <a:pt x="255511" y="265074"/>
                </a:lnTo>
                <a:lnTo>
                  <a:pt x="257009" y="265760"/>
                </a:lnTo>
                <a:lnTo>
                  <a:pt x="258521" y="265760"/>
                </a:lnTo>
                <a:lnTo>
                  <a:pt x="260032" y="266446"/>
                </a:lnTo>
                <a:lnTo>
                  <a:pt x="266052" y="266446"/>
                </a:lnTo>
                <a:lnTo>
                  <a:pt x="267563" y="267131"/>
                </a:lnTo>
                <a:lnTo>
                  <a:pt x="269811" y="267131"/>
                </a:lnTo>
                <a:lnTo>
                  <a:pt x="271335" y="266446"/>
                </a:lnTo>
                <a:lnTo>
                  <a:pt x="272084" y="265760"/>
                </a:lnTo>
                <a:lnTo>
                  <a:pt x="272834" y="264388"/>
                </a:lnTo>
                <a:lnTo>
                  <a:pt x="272834" y="262318"/>
                </a:lnTo>
                <a:close/>
              </a:path>
              <a:path w="771525" h="306705">
                <a:moveTo>
                  <a:pt x="277368" y="291858"/>
                </a:moveTo>
                <a:lnTo>
                  <a:pt x="276593" y="290474"/>
                </a:lnTo>
                <a:lnTo>
                  <a:pt x="275856" y="289788"/>
                </a:lnTo>
                <a:lnTo>
                  <a:pt x="275856" y="289102"/>
                </a:lnTo>
                <a:lnTo>
                  <a:pt x="274345" y="288417"/>
                </a:lnTo>
                <a:lnTo>
                  <a:pt x="271335" y="288417"/>
                </a:lnTo>
                <a:lnTo>
                  <a:pt x="267563" y="289102"/>
                </a:lnTo>
                <a:lnTo>
                  <a:pt x="258521" y="289102"/>
                </a:lnTo>
                <a:lnTo>
                  <a:pt x="254736" y="289788"/>
                </a:lnTo>
                <a:lnTo>
                  <a:pt x="251726" y="289788"/>
                </a:lnTo>
                <a:lnTo>
                  <a:pt x="253238" y="281559"/>
                </a:lnTo>
                <a:lnTo>
                  <a:pt x="254000" y="274002"/>
                </a:lnTo>
                <a:lnTo>
                  <a:pt x="254000" y="263702"/>
                </a:lnTo>
                <a:lnTo>
                  <a:pt x="253365" y="260261"/>
                </a:lnTo>
                <a:lnTo>
                  <a:pt x="253238" y="252031"/>
                </a:lnTo>
                <a:lnTo>
                  <a:pt x="251726" y="246532"/>
                </a:lnTo>
                <a:lnTo>
                  <a:pt x="251079" y="241719"/>
                </a:lnTo>
                <a:lnTo>
                  <a:pt x="250990" y="240347"/>
                </a:lnTo>
                <a:lnTo>
                  <a:pt x="250228" y="238975"/>
                </a:lnTo>
                <a:lnTo>
                  <a:pt x="249478" y="238290"/>
                </a:lnTo>
                <a:lnTo>
                  <a:pt x="247967" y="237604"/>
                </a:lnTo>
                <a:lnTo>
                  <a:pt x="246456" y="237604"/>
                </a:lnTo>
                <a:lnTo>
                  <a:pt x="244944" y="238290"/>
                </a:lnTo>
                <a:lnTo>
                  <a:pt x="244195" y="238975"/>
                </a:lnTo>
                <a:lnTo>
                  <a:pt x="243446" y="238975"/>
                </a:lnTo>
                <a:lnTo>
                  <a:pt x="242697" y="240347"/>
                </a:lnTo>
                <a:lnTo>
                  <a:pt x="242697" y="241719"/>
                </a:lnTo>
                <a:lnTo>
                  <a:pt x="243789" y="248119"/>
                </a:lnTo>
                <a:lnTo>
                  <a:pt x="244754" y="254774"/>
                </a:lnTo>
                <a:lnTo>
                  <a:pt x="245440" y="261429"/>
                </a:lnTo>
                <a:lnTo>
                  <a:pt x="245681" y="267131"/>
                </a:lnTo>
                <a:lnTo>
                  <a:pt x="245643" y="274002"/>
                </a:lnTo>
                <a:lnTo>
                  <a:pt x="244944" y="281559"/>
                </a:lnTo>
                <a:lnTo>
                  <a:pt x="244195" y="291172"/>
                </a:lnTo>
                <a:lnTo>
                  <a:pt x="242697" y="291172"/>
                </a:lnTo>
                <a:lnTo>
                  <a:pt x="241947" y="293230"/>
                </a:lnTo>
                <a:lnTo>
                  <a:pt x="241947" y="297345"/>
                </a:lnTo>
                <a:lnTo>
                  <a:pt x="243446" y="298729"/>
                </a:lnTo>
                <a:lnTo>
                  <a:pt x="247967" y="298729"/>
                </a:lnTo>
                <a:lnTo>
                  <a:pt x="250228" y="297345"/>
                </a:lnTo>
                <a:lnTo>
                  <a:pt x="254736" y="297345"/>
                </a:lnTo>
                <a:lnTo>
                  <a:pt x="257771" y="296659"/>
                </a:lnTo>
                <a:lnTo>
                  <a:pt x="274345" y="296659"/>
                </a:lnTo>
                <a:lnTo>
                  <a:pt x="276593" y="294601"/>
                </a:lnTo>
                <a:lnTo>
                  <a:pt x="277368" y="293230"/>
                </a:lnTo>
                <a:lnTo>
                  <a:pt x="277368" y="291858"/>
                </a:lnTo>
                <a:close/>
              </a:path>
              <a:path w="771525" h="306705">
                <a:moveTo>
                  <a:pt x="278879" y="63868"/>
                </a:moveTo>
                <a:lnTo>
                  <a:pt x="278625" y="63169"/>
                </a:lnTo>
                <a:lnTo>
                  <a:pt x="278104" y="61810"/>
                </a:lnTo>
                <a:lnTo>
                  <a:pt x="277355" y="60426"/>
                </a:lnTo>
                <a:lnTo>
                  <a:pt x="277355" y="59055"/>
                </a:lnTo>
                <a:lnTo>
                  <a:pt x="276593" y="57683"/>
                </a:lnTo>
                <a:lnTo>
                  <a:pt x="276593" y="54254"/>
                </a:lnTo>
                <a:lnTo>
                  <a:pt x="277355" y="52184"/>
                </a:lnTo>
                <a:lnTo>
                  <a:pt x="277355" y="50126"/>
                </a:lnTo>
                <a:lnTo>
                  <a:pt x="276593" y="48755"/>
                </a:lnTo>
                <a:lnTo>
                  <a:pt x="276593" y="46697"/>
                </a:lnTo>
                <a:lnTo>
                  <a:pt x="275082" y="44627"/>
                </a:lnTo>
                <a:lnTo>
                  <a:pt x="275082" y="41884"/>
                </a:lnTo>
                <a:lnTo>
                  <a:pt x="273583" y="40500"/>
                </a:lnTo>
                <a:lnTo>
                  <a:pt x="273583" y="39827"/>
                </a:lnTo>
                <a:lnTo>
                  <a:pt x="273583" y="36398"/>
                </a:lnTo>
                <a:lnTo>
                  <a:pt x="274345" y="34340"/>
                </a:lnTo>
                <a:lnTo>
                  <a:pt x="274345" y="31584"/>
                </a:lnTo>
                <a:lnTo>
                  <a:pt x="275082" y="30213"/>
                </a:lnTo>
                <a:lnTo>
                  <a:pt x="275082" y="28854"/>
                </a:lnTo>
                <a:lnTo>
                  <a:pt x="274345" y="27470"/>
                </a:lnTo>
                <a:lnTo>
                  <a:pt x="272834" y="26784"/>
                </a:lnTo>
                <a:lnTo>
                  <a:pt x="272084" y="26784"/>
                </a:lnTo>
                <a:lnTo>
                  <a:pt x="270573" y="26098"/>
                </a:lnTo>
                <a:lnTo>
                  <a:pt x="268312" y="26098"/>
                </a:lnTo>
                <a:lnTo>
                  <a:pt x="267563" y="26441"/>
                </a:lnTo>
                <a:lnTo>
                  <a:pt x="267563" y="48056"/>
                </a:lnTo>
                <a:lnTo>
                  <a:pt x="267563" y="52184"/>
                </a:lnTo>
                <a:lnTo>
                  <a:pt x="254000" y="63169"/>
                </a:lnTo>
                <a:lnTo>
                  <a:pt x="244195" y="63169"/>
                </a:lnTo>
                <a:lnTo>
                  <a:pt x="238912" y="58356"/>
                </a:lnTo>
                <a:lnTo>
                  <a:pt x="236651" y="50126"/>
                </a:lnTo>
                <a:lnTo>
                  <a:pt x="235902" y="49441"/>
                </a:lnTo>
                <a:lnTo>
                  <a:pt x="235902" y="48755"/>
                </a:lnTo>
                <a:lnTo>
                  <a:pt x="237413" y="47383"/>
                </a:lnTo>
                <a:lnTo>
                  <a:pt x="238163" y="45999"/>
                </a:lnTo>
                <a:lnTo>
                  <a:pt x="238163" y="44627"/>
                </a:lnTo>
                <a:lnTo>
                  <a:pt x="238912" y="43256"/>
                </a:lnTo>
                <a:lnTo>
                  <a:pt x="238912" y="41884"/>
                </a:lnTo>
                <a:lnTo>
                  <a:pt x="240436" y="40500"/>
                </a:lnTo>
                <a:lnTo>
                  <a:pt x="241947" y="39827"/>
                </a:lnTo>
                <a:lnTo>
                  <a:pt x="242697" y="39141"/>
                </a:lnTo>
                <a:lnTo>
                  <a:pt x="244944" y="37769"/>
                </a:lnTo>
                <a:lnTo>
                  <a:pt x="246456" y="37084"/>
                </a:lnTo>
                <a:lnTo>
                  <a:pt x="247967" y="37084"/>
                </a:lnTo>
                <a:lnTo>
                  <a:pt x="249478" y="36398"/>
                </a:lnTo>
                <a:lnTo>
                  <a:pt x="251726" y="36398"/>
                </a:lnTo>
                <a:lnTo>
                  <a:pt x="253238" y="37084"/>
                </a:lnTo>
                <a:lnTo>
                  <a:pt x="254000" y="37084"/>
                </a:lnTo>
                <a:lnTo>
                  <a:pt x="255511" y="38455"/>
                </a:lnTo>
                <a:lnTo>
                  <a:pt x="257022" y="39141"/>
                </a:lnTo>
                <a:lnTo>
                  <a:pt x="257771" y="39141"/>
                </a:lnTo>
                <a:lnTo>
                  <a:pt x="259270" y="40500"/>
                </a:lnTo>
                <a:lnTo>
                  <a:pt x="260032" y="40500"/>
                </a:lnTo>
                <a:lnTo>
                  <a:pt x="261543" y="39827"/>
                </a:lnTo>
                <a:lnTo>
                  <a:pt x="263791" y="39827"/>
                </a:lnTo>
                <a:lnTo>
                  <a:pt x="264541" y="40500"/>
                </a:lnTo>
                <a:lnTo>
                  <a:pt x="264541" y="41198"/>
                </a:lnTo>
                <a:lnTo>
                  <a:pt x="267563" y="48056"/>
                </a:lnTo>
                <a:lnTo>
                  <a:pt x="267563" y="26441"/>
                </a:lnTo>
                <a:lnTo>
                  <a:pt x="266801" y="26784"/>
                </a:lnTo>
                <a:lnTo>
                  <a:pt x="266052" y="26784"/>
                </a:lnTo>
                <a:lnTo>
                  <a:pt x="264541" y="28155"/>
                </a:lnTo>
                <a:lnTo>
                  <a:pt x="264541" y="28854"/>
                </a:lnTo>
                <a:lnTo>
                  <a:pt x="263791" y="31584"/>
                </a:lnTo>
                <a:lnTo>
                  <a:pt x="261543" y="29527"/>
                </a:lnTo>
                <a:lnTo>
                  <a:pt x="258521" y="28155"/>
                </a:lnTo>
                <a:lnTo>
                  <a:pt x="256247" y="28155"/>
                </a:lnTo>
                <a:lnTo>
                  <a:pt x="254749" y="29527"/>
                </a:lnTo>
                <a:lnTo>
                  <a:pt x="247205" y="29527"/>
                </a:lnTo>
                <a:lnTo>
                  <a:pt x="233641" y="38455"/>
                </a:lnTo>
                <a:lnTo>
                  <a:pt x="232130" y="40500"/>
                </a:lnTo>
                <a:lnTo>
                  <a:pt x="231381" y="42570"/>
                </a:lnTo>
                <a:lnTo>
                  <a:pt x="230632" y="43954"/>
                </a:lnTo>
                <a:lnTo>
                  <a:pt x="229120" y="45999"/>
                </a:lnTo>
                <a:lnTo>
                  <a:pt x="229120" y="46697"/>
                </a:lnTo>
                <a:lnTo>
                  <a:pt x="228358" y="48056"/>
                </a:lnTo>
                <a:lnTo>
                  <a:pt x="228358" y="50812"/>
                </a:lnTo>
                <a:lnTo>
                  <a:pt x="229120" y="53555"/>
                </a:lnTo>
                <a:lnTo>
                  <a:pt x="230632" y="56311"/>
                </a:lnTo>
                <a:lnTo>
                  <a:pt x="231381" y="58356"/>
                </a:lnTo>
                <a:lnTo>
                  <a:pt x="233641" y="61112"/>
                </a:lnTo>
                <a:lnTo>
                  <a:pt x="236651" y="65239"/>
                </a:lnTo>
                <a:lnTo>
                  <a:pt x="238912" y="67297"/>
                </a:lnTo>
                <a:lnTo>
                  <a:pt x="243446" y="69367"/>
                </a:lnTo>
                <a:lnTo>
                  <a:pt x="247205" y="70040"/>
                </a:lnTo>
                <a:lnTo>
                  <a:pt x="254000" y="70040"/>
                </a:lnTo>
                <a:lnTo>
                  <a:pt x="258521" y="69367"/>
                </a:lnTo>
                <a:lnTo>
                  <a:pt x="264541" y="67995"/>
                </a:lnTo>
                <a:lnTo>
                  <a:pt x="267563" y="65913"/>
                </a:lnTo>
                <a:lnTo>
                  <a:pt x="269062" y="63868"/>
                </a:lnTo>
                <a:lnTo>
                  <a:pt x="270573" y="65239"/>
                </a:lnTo>
                <a:lnTo>
                  <a:pt x="271335" y="66611"/>
                </a:lnTo>
                <a:lnTo>
                  <a:pt x="278104" y="66611"/>
                </a:lnTo>
                <a:lnTo>
                  <a:pt x="278879" y="65913"/>
                </a:lnTo>
                <a:lnTo>
                  <a:pt x="278879" y="63868"/>
                </a:lnTo>
                <a:close/>
              </a:path>
              <a:path w="771525" h="306705">
                <a:moveTo>
                  <a:pt x="280390" y="243090"/>
                </a:moveTo>
                <a:lnTo>
                  <a:pt x="279628" y="241719"/>
                </a:lnTo>
                <a:lnTo>
                  <a:pt x="279628" y="240347"/>
                </a:lnTo>
                <a:lnTo>
                  <a:pt x="278104" y="239661"/>
                </a:lnTo>
                <a:lnTo>
                  <a:pt x="275856" y="239661"/>
                </a:lnTo>
                <a:lnTo>
                  <a:pt x="272834" y="238975"/>
                </a:lnTo>
                <a:lnTo>
                  <a:pt x="255511" y="238975"/>
                </a:lnTo>
                <a:lnTo>
                  <a:pt x="254000" y="239661"/>
                </a:lnTo>
                <a:lnTo>
                  <a:pt x="253238" y="240347"/>
                </a:lnTo>
                <a:lnTo>
                  <a:pt x="252501" y="241719"/>
                </a:lnTo>
                <a:lnTo>
                  <a:pt x="252501" y="243789"/>
                </a:lnTo>
                <a:lnTo>
                  <a:pt x="253238" y="245160"/>
                </a:lnTo>
                <a:lnTo>
                  <a:pt x="253238" y="245833"/>
                </a:lnTo>
                <a:lnTo>
                  <a:pt x="255511" y="245833"/>
                </a:lnTo>
                <a:lnTo>
                  <a:pt x="255511" y="246532"/>
                </a:lnTo>
                <a:lnTo>
                  <a:pt x="263791" y="246532"/>
                </a:lnTo>
                <a:lnTo>
                  <a:pt x="267563" y="247205"/>
                </a:lnTo>
                <a:lnTo>
                  <a:pt x="277368" y="247205"/>
                </a:lnTo>
                <a:lnTo>
                  <a:pt x="278879" y="246532"/>
                </a:lnTo>
                <a:lnTo>
                  <a:pt x="279628" y="245833"/>
                </a:lnTo>
                <a:lnTo>
                  <a:pt x="280390" y="244475"/>
                </a:lnTo>
                <a:lnTo>
                  <a:pt x="280390" y="243090"/>
                </a:lnTo>
                <a:close/>
              </a:path>
              <a:path w="771525" h="306705">
                <a:moveTo>
                  <a:pt x="293941" y="161378"/>
                </a:moveTo>
                <a:lnTo>
                  <a:pt x="293179" y="157949"/>
                </a:lnTo>
                <a:lnTo>
                  <a:pt x="292442" y="156578"/>
                </a:lnTo>
                <a:lnTo>
                  <a:pt x="291680" y="154495"/>
                </a:lnTo>
                <a:lnTo>
                  <a:pt x="290004" y="152450"/>
                </a:lnTo>
                <a:lnTo>
                  <a:pt x="289420" y="151752"/>
                </a:lnTo>
                <a:lnTo>
                  <a:pt x="284911" y="147650"/>
                </a:lnTo>
                <a:lnTo>
                  <a:pt x="284149" y="146939"/>
                </a:lnTo>
                <a:lnTo>
                  <a:pt x="281889" y="146278"/>
                </a:lnTo>
                <a:lnTo>
                  <a:pt x="279628" y="145580"/>
                </a:lnTo>
                <a:lnTo>
                  <a:pt x="276593" y="144894"/>
                </a:lnTo>
                <a:lnTo>
                  <a:pt x="269811" y="144894"/>
                </a:lnTo>
                <a:lnTo>
                  <a:pt x="260794" y="146278"/>
                </a:lnTo>
                <a:lnTo>
                  <a:pt x="260032" y="144894"/>
                </a:lnTo>
                <a:lnTo>
                  <a:pt x="250990" y="140093"/>
                </a:lnTo>
                <a:lnTo>
                  <a:pt x="241947" y="140093"/>
                </a:lnTo>
                <a:lnTo>
                  <a:pt x="237413" y="141465"/>
                </a:lnTo>
                <a:lnTo>
                  <a:pt x="234403" y="144208"/>
                </a:lnTo>
                <a:lnTo>
                  <a:pt x="235140" y="143522"/>
                </a:lnTo>
                <a:lnTo>
                  <a:pt x="235140" y="140779"/>
                </a:lnTo>
                <a:lnTo>
                  <a:pt x="235915" y="138709"/>
                </a:lnTo>
                <a:lnTo>
                  <a:pt x="235915" y="136639"/>
                </a:lnTo>
                <a:lnTo>
                  <a:pt x="235140" y="135280"/>
                </a:lnTo>
                <a:lnTo>
                  <a:pt x="234403" y="135280"/>
                </a:lnTo>
                <a:lnTo>
                  <a:pt x="232892" y="134581"/>
                </a:lnTo>
                <a:lnTo>
                  <a:pt x="229882" y="134581"/>
                </a:lnTo>
                <a:lnTo>
                  <a:pt x="228358" y="135280"/>
                </a:lnTo>
                <a:lnTo>
                  <a:pt x="226860" y="137337"/>
                </a:lnTo>
                <a:lnTo>
                  <a:pt x="226860" y="147650"/>
                </a:lnTo>
                <a:lnTo>
                  <a:pt x="225348" y="149694"/>
                </a:lnTo>
                <a:lnTo>
                  <a:pt x="223850" y="152450"/>
                </a:lnTo>
                <a:lnTo>
                  <a:pt x="223850" y="155892"/>
                </a:lnTo>
                <a:lnTo>
                  <a:pt x="224599" y="157949"/>
                </a:lnTo>
                <a:lnTo>
                  <a:pt x="225348" y="157949"/>
                </a:lnTo>
                <a:lnTo>
                  <a:pt x="225348" y="159321"/>
                </a:lnTo>
                <a:lnTo>
                  <a:pt x="223850" y="161378"/>
                </a:lnTo>
                <a:lnTo>
                  <a:pt x="223850" y="164134"/>
                </a:lnTo>
                <a:lnTo>
                  <a:pt x="222338" y="165506"/>
                </a:lnTo>
                <a:lnTo>
                  <a:pt x="222338" y="168249"/>
                </a:lnTo>
                <a:lnTo>
                  <a:pt x="221576" y="169608"/>
                </a:lnTo>
                <a:lnTo>
                  <a:pt x="221576" y="175806"/>
                </a:lnTo>
                <a:lnTo>
                  <a:pt x="222338" y="177165"/>
                </a:lnTo>
                <a:lnTo>
                  <a:pt x="223850" y="177850"/>
                </a:lnTo>
                <a:lnTo>
                  <a:pt x="224599" y="177850"/>
                </a:lnTo>
                <a:lnTo>
                  <a:pt x="227609" y="177165"/>
                </a:lnTo>
                <a:lnTo>
                  <a:pt x="230632" y="174421"/>
                </a:lnTo>
                <a:lnTo>
                  <a:pt x="230632" y="168948"/>
                </a:lnTo>
                <a:lnTo>
                  <a:pt x="231381" y="166192"/>
                </a:lnTo>
                <a:lnTo>
                  <a:pt x="231381" y="162052"/>
                </a:lnTo>
                <a:lnTo>
                  <a:pt x="232130" y="159321"/>
                </a:lnTo>
                <a:lnTo>
                  <a:pt x="232130" y="156578"/>
                </a:lnTo>
                <a:lnTo>
                  <a:pt x="235915" y="153136"/>
                </a:lnTo>
                <a:lnTo>
                  <a:pt x="238163" y="151752"/>
                </a:lnTo>
                <a:lnTo>
                  <a:pt x="239661" y="150393"/>
                </a:lnTo>
                <a:lnTo>
                  <a:pt x="242697" y="149021"/>
                </a:lnTo>
                <a:lnTo>
                  <a:pt x="246456" y="147650"/>
                </a:lnTo>
                <a:lnTo>
                  <a:pt x="251726" y="147650"/>
                </a:lnTo>
                <a:lnTo>
                  <a:pt x="253238" y="149021"/>
                </a:lnTo>
                <a:lnTo>
                  <a:pt x="253238" y="151091"/>
                </a:lnTo>
                <a:lnTo>
                  <a:pt x="252501" y="151091"/>
                </a:lnTo>
                <a:lnTo>
                  <a:pt x="251726" y="152450"/>
                </a:lnTo>
                <a:lnTo>
                  <a:pt x="251726" y="155194"/>
                </a:lnTo>
                <a:lnTo>
                  <a:pt x="253238" y="156578"/>
                </a:lnTo>
                <a:lnTo>
                  <a:pt x="254736" y="157251"/>
                </a:lnTo>
                <a:lnTo>
                  <a:pt x="254736" y="157949"/>
                </a:lnTo>
                <a:lnTo>
                  <a:pt x="255511" y="159994"/>
                </a:lnTo>
                <a:lnTo>
                  <a:pt x="255511" y="162052"/>
                </a:lnTo>
                <a:lnTo>
                  <a:pt x="254736" y="163449"/>
                </a:lnTo>
                <a:lnTo>
                  <a:pt x="254736" y="165506"/>
                </a:lnTo>
                <a:lnTo>
                  <a:pt x="254000" y="167551"/>
                </a:lnTo>
                <a:lnTo>
                  <a:pt x="254000" y="170307"/>
                </a:lnTo>
                <a:lnTo>
                  <a:pt x="252501" y="171678"/>
                </a:lnTo>
                <a:lnTo>
                  <a:pt x="252501" y="177165"/>
                </a:lnTo>
                <a:lnTo>
                  <a:pt x="254000" y="179247"/>
                </a:lnTo>
                <a:lnTo>
                  <a:pt x="255511" y="179247"/>
                </a:lnTo>
                <a:lnTo>
                  <a:pt x="259270" y="178562"/>
                </a:lnTo>
                <a:lnTo>
                  <a:pt x="262293" y="175107"/>
                </a:lnTo>
                <a:lnTo>
                  <a:pt x="262293" y="155194"/>
                </a:lnTo>
                <a:lnTo>
                  <a:pt x="264541" y="153822"/>
                </a:lnTo>
                <a:lnTo>
                  <a:pt x="268312" y="152450"/>
                </a:lnTo>
                <a:lnTo>
                  <a:pt x="273583" y="152450"/>
                </a:lnTo>
                <a:lnTo>
                  <a:pt x="276593" y="153136"/>
                </a:lnTo>
                <a:lnTo>
                  <a:pt x="278104" y="153822"/>
                </a:lnTo>
                <a:lnTo>
                  <a:pt x="279628" y="153822"/>
                </a:lnTo>
                <a:lnTo>
                  <a:pt x="282638" y="156578"/>
                </a:lnTo>
                <a:lnTo>
                  <a:pt x="283387" y="157949"/>
                </a:lnTo>
                <a:lnTo>
                  <a:pt x="284149" y="159994"/>
                </a:lnTo>
                <a:lnTo>
                  <a:pt x="284149" y="163449"/>
                </a:lnTo>
                <a:lnTo>
                  <a:pt x="283387" y="165506"/>
                </a:lnTo>
                <a:lnTo>
                  <a:pt x="282638" y="168249"/>
                </a:lnTo>
                <a:lnTo>
                  <a:pt x="282638" y="170307"/>
                </a:lnTo>
                <a:lnTo>
                  <a:pt x="281889" y="172364"/>
                </a:lnTo>
                <a:lnTo>
                  <a:pt x="281889" y="175107"/>
                </a:lnTo>
                <a:lnTo>
                  <a:pt x="282638" y="177165"/>
                </a:lnTo>
                <a:lnTo>
                  <a:pt x="282638" y="179247"/>
                </a:lnTo>
                <a:lnTo>
                  <a:pt x="284886" y="179920"/>
                </a:lnTo>
                <a:lnTo>
                  <a:pt x="288658" y="179920"/>
                </a:lnTo>
                <a:lnTo>
                  <a:pt x="290944" y="179247"/>
                </a:lnTo>
                <a:lnTo>
                  <a:pt x="290944" y="177850"/>
                </a:lnTo>
                <a:lnTo>
                  <a:pt x="293941" y="166865"/>
                </a:lnTo>
                <a:lnTo>
                  <a:pt x="293941" y="161378"/>
                </a:lnTo>
                <a:close/>
              </a:path>
              <a:path w="771525" h="306705">
                <a:moveTo>
                  <a:pt x="333908" y="21971"/>
                </a:moveTo>
                <a:lnTo>
                  <a:pt x="333133" y="20599"/>
                </a:lnTo>
                <a:lnTo>
                  <a:pt x="333133" y="19913"/>
                </a:lnTo>
                <a:lnTo>
                  <a:pt x="331622" y="18542"/>
                </a:lnTo>
                <a:lnTo>
                  <a:pt x="327863" y="18542"/>
                </a:lnTo>
                <a:lnTo>
                  <a:pt x="326351" y="19227"/>
                </a:lnTo>
                <a:lnTo>
                  <a:pt x="325602" y="19227"/>
                </a:lnTo>
                <a:lnTo>
                  <a:pt x="324091" y="19913"/>
                </a:lnTo>
                <a:lnTo>
                  <a:pt x="323329" y="21285"/>
                </a:lnTo>
                <a:lnTo>
                  <a:pt x="323329" y="23342"/>
                </a:lnTo>
                <a:lnTo>
                  <a:pt x="322580" y="22656"/>
                </a:lnTo>
                <a:lnTo>
                  <a:pt x="322580" y="35026"/>
                </a:lnTo>
                <a:lnTo>
                  <a:pt x="322580" y="49441"/>
                </a:lnTo>
                <a:lnTo>
                  <a:pt x="321830" y="50812"/>
                </a:lnTo>
                <a:lnTo>
                  <a:pt x="317322" y="53555"/>
                </a:lnTo>
                <a:lnTo>
                  <a:pt x="315810" y="54254"/>
                </a:lnTo>
                <a:lnTo>
                  <a:pt x="312775" y="54940"/>
                </a:lnTo>
                <a:lnTo>
                  <a:pt x="307517" y="54940"/>
                </a:lnTo>
                <a:lnTo>
                  <a:pt x="304495" y="53555"/>
                </a:lnTo>
                <a:lnTo>
                  <a:pt x="303733" y="53555"/>
                </a:lnTo>
                <a:lnTo>
                  <a:pt x="302234" y="52184"/>
                </a:lnTo>
                <a:lnTo>
                  <a:pt x="300736" y="51498"/>
                </a:lnTo>
                <a:lnTo>
                  <a:pt x="299974" y="51498"/>
                </a:lnTo>
                <a:lnTo>
                  <a:pt x="298475" y="50126"/>
                </a:lnTo>
                <a:lnTo>
                  <a:pt x="296202" y="50126"/>
                </a:lnTo>
                <a:lnTo>
                  <a:pt x="294690" y="48056"/>
                </a:lnTo>
                <a:lnTo>
                  <a:pt x="294690" y="45313"/>
                </a:lnTo>
                <a:lnTo>
                  <a:pt x="293941" y="43256"/>
                </a:lnTo>
                <a:lnTo>
                  <a:pt x="293941" y="39827"/>
                </a:lnTo>
                <a:lnTo>
                  <a:pt x="294690" y="37769"/>
                </a:lnTo>
                <a:lnTo>
                  <a:pt x="294690" y="36398"/>
                </a:lnTo>
                <a:lnTo>
                  <a:pt x="296202" y="35026"/>
                </a:lnTo>
                <a:lnTo>
                  <a:pt x="297700" y="32283"/>
                </a:lnTo>
                <a:lnTo>
                  <a:pt x="299224" y="30899"/>
                </a:lnTo>
                <a:lnTo>
                  <a:pt x="299974" y="29527"/>
                </a:lnTo>
                <a:lnTo>
                  <a:pt x="302996" y="26784"/>
                </a:lnTo>
                <a:lnTo>
                  <a:pt x="303733" y="26784"/>
                </a:lnTo>
                <a:lnTo>
                  <a:pt x="305244" y="25400"/>
                </a:lnTo>
                <a:lnTo>
                  <a:pt x="308254" y="25400"/>
                </a:lnTo>
                <a:lnTo>
                  <a:pt x="312039" y="26784"/>
                </a:lnTo>
                <a:lnTo>
                  <a:pt x="315048" y="28155"/>
                </a:lnTo>
                <a:lnTo>
                  <a:pt x="315048" y="28854"/>
                </a:lnTo>
                <a:lnTo>
                  <a:pt x="315810" y="29527"/>
                </a:lnTo>
                <a:lnTo>
                  <a:pt x="316560" y="30899"/>
                </a:lnTo>
                <a:lnTo>
                  <a:pt x="316560" y="32283"/>
                </a:lnTo>
                <a:lnTo>
                  <a:pt x="318058" y="33655"/>
                </a:lnTo>
                <a:lnTo>
                  <a:pt x="318058" y="34340"/>
                </a:lnTo>
                <a:lnTo>
                  <a:pt x="319557" y="35026"/>
                </a:lnTo>
                <a:lnTo>
                  <a:pt x="322580" y="35026"/>
                </a:lnTo>
                <a:lnTo>
                  <a:pt x="322580" y="22656"/>
                </a:lnTo>
                <a:lnTo>
                  <a:pt x="320332" y="20599"/>
                </a:lnTo>
                <a:lnTo>
                  <a:pt x="318058" y="19227"/>
                </a:lnTo>
                <a:lnTo>
                  <a:pt x="315810" y="19227"/>
                </a:lnTo>
                <a:lnTo>
                  <a:pt x="314286" y="19913"/>
                </a:lnTo>
                <a:lnTo>
                  <a:pt x="314286" y="20599"/>
                </a:lnTo>
                <a:lnTo>
                  <a:pt x="312039" y="19227"/>
                </a:lnTo>
                <a:lnTo>
                  <a:pt x="309029" y="18542"/>
                </a:lnTo>
                <a:lnTo>
                  <a:pt x="301485" y="18542"/>
                </a:lnTo>
                <a:lnTo>
                  <a:pt x="298475" y="19913"/>
                </a:lnTo>
                <a:lnTo>
                  <a:pt x="296964" y="22644"/>
                </a:lnTo>
                <a:lnTo>
                  <a:pt x="296964" y="23342"/>
                </a:lnTo>
                <a:lnTo>
                  <a:pt x="292442" y="27470"/>
                </a:lnTo>
                <a:lnTo>
                  <a:pt x="290944" y="29527"/>
                </a:lnTo>
                <a:lnTo>
                  <a:pt x="288658" y="32283"/>
                </a:lnTo>
                <a:lnTo>
                  <a:pt x="287159" y="33655"/>
                </a:lnTo>
                <a:lnTo>
                  <a:pt x="286410" y="35026"/>
                </a:lnTo>
                <a:lnTo>
                  <a:pt x="285648" y="37084"/>
                </a:lnTo>
                <a:lnTo>
                  <a:pt x="285648" y="44627"/>
                </a:lnTo>
                <a:lnTo>
                  <a:pt x="286410" y="48056"/>
                </a:lnTo>
                <a:lnTo>
                  <a:pt x="287921" y="50812"/>
                </a:lnTo>
                <a:lnTo>
                  <a:pt x="288658" y="53555"/>
                </a:lnTo>
                <a:lnTo>
                  <a:pt x="290944" y="55613"/>
                </a:lnTo>
                <a:lnTo>
                  <a:pt x="292442" y="56311"/>
                </a:lnTo>
                <a:lnTo>
                  <a:pt x="294690" y="56997"/>
                </a:lnTo>
                <a:lnTo>
                  <a:pt x="297700" y="58356"/>
                </a:lnTo>
                <a:lnTo>
                  <a:pt x="299974" y="59740"/>
                </a:lnTo>
                <a:lnTo>
                  <a:pt x="304495" y="61810"/>
                </a:lnTo>
                <a:lnTo>
                  <a:pt x="305993" y="61810"/>
                </a:lnTo>
                <a:lnTo>
                  <a:pt x="308254" y="62496"/>
                </a:lnTo>
                <a:lnTo>
                  <a:pt x="312039" y="62496"/>
                </a:lnTo>
                <a:lnTo>
                  <a:pt x="315048" y="61810"/>
                </a:lnTo>
                <a:lnTo>
                  <a:pt x="317322" y="61112"/>
                </a:lnTo>
                <a:lnTo>
                  <a:pt x="318833" y="61112"/>
                </a:lnTo>
                <a:lnTo>
                  <a:pt x="321068" y="59740"/>
                </a:lnTo>
                <a:lnTo>
                  <a:pt x="322580" y="59055"/>
                </a:lnTo>
                <a:lnTo>
                  <a:pt x="322580" y="64554"/>
                </a:lnTo>
                <a:lnTo>
                  <a:pt x="321068" y="68668"/>
                </a:lnTo>
                <a:lnTo>
                  <a:pt x="318833" y="70726"/>
                </a:lnTo>
                <a:lnTo>
                  <a:pt x="317322" y="72796"/>
                </a:lnTo>
                <a:lnTo>
                  <a:pt x="313537" y="74168"/>
                </a:lnTo>
                <a:lnTo>
                  <a:pt x="305244" y="74168"/>
                </a:lnTo>
                <a:lnTo>
                  <a:pt x="302234" y="72796"/>
                </a:lnTo>
                <a:lnTo>
                  <a:pt x="301485" y="72796"/>
                </a:lnTo>
                <a:lnTo>
                  <a:pt x="299224" y="71424"/>
                </a:lnTo>
                <a:lnTo>
                  <a:pt x="297700" y="70040"/>
                </a:lnTo>
                <a:lnTo>
                  <a:pt x="294690" y="68668"/>
                </a:lnTo>
                <a:lnTo>
                  <a:pt x="293179" y="68668"/>
                </a:lnTo>
                <a:lnTo>
                  <a:pt x="291680" y="69367"/>
                </a:lnTo>
                <a:lnTo>
                  <a:pt x="290944" y="70040"/>
                </a:lnTo>
                <a:lnTo>
                  <a:pt x="290169" y="70040"/>
                </a:lnTo>
                <a:lnTo>
                  <a:pt x="289420" y="71424"/>
                </a:lnTo>
                <a:lnTo>
                  <a:pt x="289420" y="72110"/>
                </a:lnTo>
                <a:lnTo>
                  <a:pt x="290169" y="73469"/>
                </a:lnTo>
                <a:lnTo>
                  <a:pt x="291680" y="74853"/>
                </a:lnTo>
                <a:lnTo>
                  <a:pt x="296202" y="77609"/>
                </a:lnTo>
                <a:lnTo>
                  <a:pt x="297700" y="78270"/>
                </a:lnTo>
                <a:lnTo>
                  <a:pt x="300736" y="79667"/>
                </a:lnTo>
                <a:lnTo>
                  <a:pt x="302996" y="80352"/>
                </a:lnTo>
                <a:lnTo>
                  <a:pt x="305244" y="80352"/>
                </a:lnTo>
                <a:lnTo>
                  <a:pt x="308254" y="81026"/>
                </a:lnTo>
                <a:lnTo>
                  <a:pt x="315048" y="81026"/>
                </a:lnTo>
                <a:lnTo>
                  <a:pt x="320332" y="79667"/>
                </a:lnTo>
                <a:lnTo>
                  <a:pt x="323329" y="77609"/>
                </a:lnTo>
                <a:lnTo>
                  <a:pt x="325602" y="76212"/>
                </a:lnTo>
                <a:lnTo>
                  <a:pt x="327863" y="74168"/>
                </a:lnTo>
                <a:lnTo>
                  <a:pt x="329374" y="70040"/>
                </a:lnTo>
                <a:lnTo>
                  <a:pt x="330885" y="67297"/>
                </a:lnTo>
                <a:lnTo>
                  <a:pt x="330885" y="63169"/>
                </a:lnTo>
                <a:lnTo>
                  <a:pt x="331622" y="59740"/>
                </a:lnTo>
                <a:lnTo>
                  <a:pt x="331622" y="59055"/>
                </a:lnTo>
                <a:lnTo>
                  <a:pt x="331622" y="54940"/>
                </a:lnTo>
                <a:lnTo>
                  <a:pt x="331622" y="53555"/>
                </a:lnTo>
                <a:lnTo>
                  <a:pt x="332384" y="50126"/>
                </a:lnTo>
                <a:lnTo>
                  <a:pt x="332384" y="48755"/>
                </a:lnTo>
                <a:lnTo>
                  <a:pt x="333908" y="41884"/>
                </a:lnTo>
                <a:lnTo>
                  <a:pt x="333908" y="37769"/>
                </a:lnTo>
                <a:lnTo>
                  <a:pt x="333133" y="36398"/>
                </a:lnTo>
                <a:lnTo>
                  <a:pt x="333133" y="35712"/>
                </a:lnTo>
                <a:lnTo>
                  <a:pt x="332384" y="34340"/>
                </a:lnTo>
                <a:lnTo>
                  <a:pt x="332384" y="32283"/>
                </a:lnTo>
                <a:lnTo>
                  <a:pt x="331622" y="30899"/>
                </a:lnTo>
                <a:lnTo>
                  <a:pt x="331622" y="28854"/>
                </a:lnTo>
                <a:lnTo>
                  <a:pt x="333133" y="27470"/>
                </a:lnTo>
                <a:lnTo>
                  <a:pt x="333133" y="25400"/>
                </a:lnTo>
                <a:lnTo>
                  <a:pt x="333133" y="24726"/>
                </a:lnTo>
                <a:lnTo>
                  <a:pt x="333908" y="23342"/>
                </a:lnTo>
                <a:lnTo>
                  <a:pt x="333908" y="21971"/>
                </a:lnTo>
                <a:close/>
              </a:path>
              <a:path w="771525" h="306705">
                <a:moveTo>
                  <a:pt x="341439" y="299415"/>
                </a:moveTo>
                <a:lnTo>
                  <a:pt x="339928" y="296659"/>
                </a:lnTo>
                <a:lnTo>
                  <a:pt x="338416" y="295973"/>
                </a:lnTo>
                <a:lnTo>
                  <a:pt x="337642" y="295973"/>
                </a:lnTo>
                <a:lnTo>
                  <a:pt x="337642" y="296659"/>
                </a:lnTo>
                <a:lnTo>
                  <a:pt x="333133" y="300088"/>
                </a:lnTo>
                <a:lnTo>
                  <a:pt x="329374" y="302145"/>
                </a:lnTo>
                <a:lnTo>
                  <a:pt x="329374" y="300088"/>
                </a:lnTo>
                <a:lnTo>
                  <a:pt x="328612" y="296659"/>
                </a:lnTo>
                <a:lnTo>
                  <a:pt x="328612" y="288417"/>
                </a:lnTo>
                <a:lnTo>
                  <a:pt x="329069" y="286359"/>
                </a:lnTo>
                <a:lnTo>
                  <a:pt x="329374" y="284988"/>
                </a:lnTo>
                <a:lnTo>
                  <a:pt x="329374" y="282930"/>
                </a:lnTo>
                <a:lnTo>
                  <a:pt x="330885" y="281559"/>
                </a:lnTo>
                <a:lnTo>
                  <a:pt x="331127" y="280860"/>
                </a:lnTo>
                <a:lnTo>
                  <a:pt x="331622" y="279488"/>
                </a:lnTo>
                <a:lnTo>
                  <a:pt x="331622" y="276745"/>
                </a:lnTo>
                <a:lnTo>
                  <a:pt x="330885" y="274688"/>
                </a:lnTo>
                <a:lnTo>
                  <a:pt x="331000" y="273316"/>
                </a:lnTo>
                <a:lnTo>
                  <a:pt x="331622" y="269875"/>
                </a:lnTo>
                <a:lnTo>
                  <a:pt x="334632" y="257517"/>
                </a:lnTo>
                <a:lnTo>
                  <a:pt x="334937" y="256146"/>
                </a:lnTo>
                <a:lnTo>
                  <a:pt x="335407" y="254088"/>
                </a:lnTo>
                <a:lnTo>
                  <a:pt x="334632" y="252704"/>
                </a:lnTo>
                <a:lnTo>
                  <a:pt x="333133" y="251333"/>
                </a:lnTo>
                <a:lnTo>
                  <a:pt x="331622" y="250647"/>
                </a:lnTo>
                <a:lnTo>
                  <a:pt x="330123" y="250647"/>
                </a:lnTo>
                <a:lnTo>
                  <a:pt x="328612" y="251333"/>
                </a:lnTo>
                <a:lnTo>
                  <a:pt x="327863" y="252704"/>
                </a:lnTo>
                <a:lnTo>
                  <a:pt x="327863" y="254774"/>
                </a:lnTo>
                <a:lnTo>
                  <a:pt x="327113" y="256146"/>
                </a:lnTo>
                <a:lnTo>
                  <a:pt x="324840" y="254076"/>
                </a:lnTo>
                <a:lnTo>
                  <a:pt x="324840" y="262318"/>
                </a:lnTo>
                <a:lnTo>
                  <a:pt x="324840" y="264388"/>
                </a:lnTo>
                <a:lnTo>
                  <a:pt x="324091" y="267131"/>
                </a:lnTo>
                <a:lnTo>
                  <a:pt x="323342" y="270560"/>
                </a:lnTo>
                <a:lnTo>
                  <a:pt x="323342" y="273316"/>
                </a:lnTo>
                <a:lnTo>
                  <a:pt x="321830" y="276745"/>
                </a:lnTo>
                <a:lnTo>
                  <a:pt x="321830" y="278117"/>
                </a:lnTo>
                <a:lnTo>
                  <a:pt x="320332" y="279488"/>
                </a:lnTo>
                <a:lnTo>
                  <a:pt x="315798" y="280860"/>
                </a:lnTo>
                <a:lnTo>
                  <a:pt x="305993" y="280860"/>
                </a:lnTo>
                <a:lnTo>
                  <a:pt x="302983" y="279488"/>
                </a:lnTo>
                <a:lnTo>
                  <a:pt x="299974" y="276745"/>
                </a:lnTo>
                <a:lnTo>
                  <a:pt x="299224" y="274688"/>
                </a:lnTo>
                <a:lnTo>
                  <a:pt x="299224" y="270560"/>
                </a:lnTo>
                <a:lnTo>
                  <a:pt x="299974" y="267817"/>
                </a:lnTo>
                <a:lnTo>
                  <a:pt x="301485" y="265760"/>
                </a:lnTo>
                <a:lnTo>
                  <a:pt x="302234" y="263702"/>
                </a:lnTo>
                <a:lnTo>
                  <a:pt x="304495" y="260946"/>
                </a:lnTo>
                <a:lnTo>
                  <a:pt x="306755" y="259575"/>
                </a:lnTo>
                <a:lnTo>
                  <a:pt x="308254" y="258216"/>
                </a:lnTo>
                <a:lnTo>
                  <a:pt x="311277" y="257517"/>
                </a:lnTo>
                <a:lnTo>
                  <a:pt x="316560" y="257517"/>
                </a:lnTo>
                <a:lnTo>
                  <a:pt x="319557" y="258216"/>
                </a:lnTo>
                <a:lnTo>
                  <a:pt x="322580" y="260946"/>
                </a:lnTo>
                <a:lnTo>
                  <a:pt x="324840" y="262318"/>
                </a:lnTo>
                <a:lnTo>
                  <a:pt x="324840" y="254076"/>
                </a:lnTo>
                <a:lnTo>
                  <a:pt x="323342" y="252704"/>
                </a:lnTo>
                <a:lnTo>
                  <a:pt x="318820" y="251333"/>
                </a:lnTo>
                <a:lnTo>
                  <a:pt x="315798" y="250647"/>
                </a:lnTo>
                <a:lnTo>
                  <a:pt x="309029" y="250647"/>
                </a:lnTo>
                <a:lnTo>
                  <a:pt x="291680" y="278117"/>
                </a:lnTo>
                <a:lnTo>
                  <a:pt x="293179" y="281559"/>
                </a:lnTo>
                <a:lnTo>
                  <a:pt x="295465" y="282930"/>
                </a:lnTo>
                <a:lnTo>
                  <a:pt x="296964" y="284289"/>
                </a:lnTo>
                <a:lnTo>
                  <a:pt x="299224" y="285673"/>
                </a:lnTo>
                <a:lnTo>
                  <a:pt x="302234" y="287045"/>
                </a:lnTo>
                <a:lnTo>
                  <a:pt x="308254" y="288417"/>
                </a:lnTo>
                <a:lnTo>
                  <a:pt x="315061" y="288417"/>
                </a:lnTo>
                <a:lnTo>
                  <a:pt x="318820" y="287731"/>
                </a:lnTo>
                <a:lnTo>
                  <a:pt x="321068" y="286359"/>
                </a:lnTo>
                <a:lnTo>
                  <a:pt x="321068" y="293916"/>
                </a:lnTo>
                <a:lnTo>
                  <a:pt x="321830" y="297345"/>
                </a:lnTo>
                <a:lnTo>
                  <a:pt x="321830" y="300088"/>
                </a:lnTo>
                <a:lnTo>
                  <a:pt x="322580" y="302844"/>
                </a:lnTo>
                <a:lnTo>
                  <a:pt x="323342" y="304215"/>
                </a:lnTo>
                <a:lnTo>
                  <a:pt x="323342" y="305587"/>
                </a:lnTo>
                <a:lnTo>
                  <a:pt x="324840" y="306285"/>
                </a:lnTo>
                <a:lnTo>
                  <a:pt x="327863" y="306285"/>
                </a:lnTo>
                <a:lnTo>
                  <a:pt x="331622" y="305587"/>
                </a:lnTo>
                <a:lnTo>
                  <a:pt x="339178" y="302145"/>
                </a:lnTo>
                <a:lnTo>
                  <a:pt x="340677" y="301472"/>
                </a:lnTo>
                <a:lnTo>
                  <a:pt x="341439" y="300786"/>
                </a:lnTo>
                <a:lnTo>
                  <a:pt x="341439" y="299415"/>
                </a:lnTo>
                <a:close/>
              </a:path>
              <a:path w="771525" h="306705">
                <a:moveTo>
                  <a:pt x="348208" y="154495"/>
                </a:moveTo>
                <a:lnTo>
                  <a:pt x="347472" y="152450"/>
                </a:lnTo>
                <a:lnTo>
                  <a:pt x="345935" y="151091"/>
                </a:lnTo>
                <a:lnTo>
                  <a:pt x="345935" y="150393"/>
                </a:lnTo>
                <a:lnTo>
                  <a:pt x="342188" y="146939"/>
                </a:lnTo>
                <a:lnTo>
                  <a:pt x="339166" y="144208"/>
                </a:lnTo>
                <a:lnTo>
                  <a:pt x="339166" y="154495"/>
                </a:lnTo>
                <a:lnTo>
                  <a:pt x="339166" y="155194"/>
                </a:lnTo>
                <a:lnTo>
                  <a:pt x="338416" y="155892"/>
                </a:lnTo>
                <a:lnTo>
                  <a:pt x="336905" y="155892"/>
                </a:lnTo>
                <a:lnTo>
                  <a:pt x="334632" y="156578"/>
                </a:lnTo>
                <a:lnTo>
                  <a:pt x="331622" y="157251"/>
                </a:lnTo>
                <a:lnTo>
                  <a:pt x="329374" y="157251"/>
                </a:lnTo>
                <a:lnTo>
                  <a:pt x="327113" y="158635"/>
                </a:lnTo>
                <a:lnTo>
                  <a:pt x="325602" y="158635"/>
                </a:lnTo>
                <a:lnTo>
                  <a:pt x="321068" y="159994"/>
                </a:lnTo>
                <a:lnTo>
                  <a:pt x="315798" y="162052"/>
                </a:lnTo>
                <a:lnTo>
                  <a:pt x="309778" y="164134"/>
                </a:lnTo>
                <a:lnTo>
                  <a:pt x="309778" y="160693"/>
                </a:lnTo>
                <a:lnTo>
                  <a:pt x="310540" y="157949"/>
                </a:lnTo>
                <a:lnTo>
                  <a:pt x="311277" y="156578"/>
                </a:lnTo>
                <a:lnTo>
                  <a:pt x="311277" y="155194"/>
                </a:lnTo>
                <a:lnTo>
                  <a:pt x="323329" y="146939"/>
                </a:lnTo>
                <a:lnTo>
                  <a:pt x="327863" y="146939"/>
                </a:lnTo>
                <a:lnTo>
                  <a:pt x="330885" y="147650"/>
                </a:lnTo>
                <a:lnTo>
                  <a:pt x="333908" y="150393"/>
                </a:lnTo>
                <a:lnTo>
                  <a:pt x="336143" y="151752"/>
                </a:lnTo>
                <a:lnTo>
                  <a:pt x="339166" y="154495"/>
                </a:lnTo>
                <a:lnTo>
                  <a:pt x="339166" y="144208"/>
                </a:lnTo>
                <a:lnTo>
                  <a:pt x="336143" y="142836"/>
                </a:lnTo>
                <a:lnTo>
                  <a:pt x="333908" y="141465"/>
                </a:lnTo>
                <a:lnTo>
                  <a:pt x="332384" y="140779"/>
                </a:lnTo>
                <a:lnTo>
                  <a:pt x="330885" y="140779"/>
                </a:lnTo>
                <a:lnTo>
                  <a:pt x="328612" y="140093"/>
                </a:lnTo>
                <a:lnTo>
                  <a:pt x="318833" y="140093"/>
                </a:lnTo>
                <a:lnTo>
                  <a:pt x="315798" y="140779"/>
                </a:lnTo>
                <a:lnTo>
                  <a:pt x="302234" y="164134"/>
                </a:lnTo>
                <a:lnTo>
                  <a:pt x="302983" y="166192"/>
                </a:lnTo>
                <a:lnTo>
                  <a:pt x="302983" y="167551"/>
                </a:lnTo>
                <a:lnTo>
                  <a:pt x="301485" y="168249"/>
                </a:lnTo>
                <a:lnTo>
                  <a:pt x="301485" y="170307"/>
                </a:lnTo>
                <a:lnTo>
                  <a:pt x="302234" y="171678"/>
                </a:lnTo>
                <a:lnTo>
                  <a:pt x="303745" y="173050"/>
                </a:lnTo>
                <a:lnTo>
                  <a:pt x="305993" y="173050"/>
                </a:lnTo>
                <a:lnTo>
                  <a:pt x="315048" y="173050"/>
                </a:lnTo>
                <a:lnTo>
                  <a:pt x="314286" y="172364"/>
                </a:lnTo>
                <a:lnTo>
                  <a:pt x="312775" y="170307"/>
                </a:lnTo>
                <a:lnTo>
                  <a:pt x="315798" y="168948"/>
                </a:lnTo>
                <a:lnTo>
                  <a:pt x="318833" y="166865"/>
                </a:lnTo>
                <a:lnTo>
                  <a:pt x="321830" y="166192"/>
                </a:lnTo>
                <a:lnTo>
                  <a:pt x="324091" y="165506"/>
                </a:lnTo>
                <a:lnTo>
                  <a:pt x="327113" y="164134"/>
                </a:lnTo>
                <a:lnTo>
                  <a:pt x="330885" y="164134"/>
                </a:lnTo>
                <a:lnTo>
                  <a:pt x="333908" y="162750"/>
                </a:lnTo>
                <a:lnTo>
                  <a:pt x="339166" y="162750"/>
                </a:lnTo>
                <a:lnTo>
                  <a:pt x="341426" y="162052"/>
                </a:lnTo>
                <a:lnTo>
                  <a:pt x="343687" y="162052"/>
                </a:lnTo>
                <a:lnTo>
                  <a:pt x="345935" y="160693"/>
                </a:lnTo>
                <a:lnTo>
                  <a:pt x="346710" y="159321"/>
                </a:lnTo>
                <a:lnTo>
                  <a:pt x="347472" y="158635"/>
                </a:lnTo>
                <a:lnTo>
                  <a:pt x="348208" y="157251"/>
                </a:lnTo>
                <a:lnTo>
                  <a:pt x="348208" y="154495"/>
                </a:lnTo>
                <a:close/>
              </a:path>
              <a:path w="771525" h="306705">
                <a:moveTo>
                  <a:pt x="351980" y="181292"/>
                </a:moveTo>
                <a:lnTo>
                  <a:pt x="351218" y="179920"/>
                </a:lnTo>
                <a:lnTo>
                  <a:pt x="350481" y="179247"/>
                </a:lnTo>
                <a:lnTo>
                  <a:pt x="350481" y="178562"/>
                </a:lnTo>
                <a:lnTo>
                  <a:pt x="348983" y="177850"/>
                </a:lnTo>
                <a:lnTo>
                  <a:pt x="348208" y="177850"/>
                </a:lnTo>
                <a:lnTo>
                  <a:pt x="343687" y="178562"/>
                </a:lnTo>
                <a:lnTo>
                  <a:pt x="338416" y="179247"/>
                </a:lnTo>
                <a:lnTo>
                  <a:pt x="332384" y="179247"/>
                </a:lnTo>
                <a:lnTo>
                  <a:pt x="329374" y="178562"/>
                </a:lnTo>
                <a:lnTo>
                  <a:pt x="323329" y="178562"/>
                </a:lnTo>
                <a:lnTo>
                  <a:pt x="320332" y="177165"/>
                </a:lnTo>
                <a:lnTo>
                  <a:pt x="318058" y="175806"/>
                </a:lnTo>
                <a:lnTo>
                  <a:pt x="315810" y="173748"/>
                </a:lnTo>
                <a:lnTo>
                  <a:pt x="306425" y="173748"/>
                </a:lnTo>
                <a:lnTo>
                  <a:pt x="309029" y="177850"/>
                </a:lnTo>
                <a:lnTo>
                  <a:pt x="314286" y="181978"/>
                </a:lnTo>
                <a:lnTo>
                  <a:pt x="319557" y="183349"/>
                </a:lnTo>
                <a:lnTo>
                  <a:pt x="324091" y="184708"/>
                </a:lnTo>
                <a:lnTo>
                  <a:pt x="330123" y="186105"/>
                </a:lnTo>
                <a:lnTo>
                  <a:pt x="339928" y="186105"/>
                </a:lnTo>
                <a:lnTo>
                  <a:pt x="345198" y="185407"/>
                </a:lnTo>
                <a:lnTo>
                  <a:pt x="349719" y="184708"/>
                </a:lnTo>
                <a:lnTo>
                  <a:pt x="351218" y="184708"/>
                </a:lnTo>
                <a:lnTo>
                  <a:pt x="351980" y="183349"/>
                </a:lnTo>
                <a:lnTo>
                  <a:pt x="351980" y="181292"/>
                </a:lnTo>
                <a:close/>
              </a:path>
              <a:path w="771525" h="306705">
                <a:moveTo>
                  <a:pt x="386651" y="39827"/>
                </a:moveTo>
                <a:lnTo>
                  <a:pt x="385902" y="37769"/>
                </a:lnTo>
                <a:lnTo>
                  <a:pt x="384378" y="36398"/>
                </a:lnTo>
                <a:lnTo>
                  <a:pt x="384378" y="35712"/>
                </a:lnTo>
                <a:lnTo>
                  <a:pt x="380631" y="32283"/>
                </a:lnTo>
                <a:lnTo>
                  <a:pt x="377596" y="29527"/>
                </a:lnTo>
                <a:lnTo>
                  <a:pt x="377596" y="39827"/>
                </a:lnTo>
                <a:lnTo>
                  <a:pt x="377596" y="40500"/>
                </a:lnTo>
                <a:lnTo>
                  <a:pt x="376859" y="41198"/>
                </a:lnTo>
                <a:lnTo>
                  <a:pt x="375348" y="41198"/>
                </a:lnTo>
                <a:lnTo>
                  <a:pt x="373075" y="41884"/>
                </a:lnTo>
                <a:lnTo>
                  <a:pt x="370065" y="42570"/>
                </a:lnTo>
                <a:lnTo>
                  <a:pt x="367804" y="42570"/>
                </a:lnTo>
                <a:lnTo>
                  <a:pt x="365556" y="43954"/>
                </a:lnTo>
                <a:lnTo>
                  <a:pt x="364058" y="43954"/>
                </a:lnTo>
                <a:lnTo>
                  <a:pt x="359524" y="45313"/>
                </a:lnTo>
                <a:lnTo>
                  <a:pt x="354228" y="47383"/>
                </a:lnTo>
                <a:lnTo>
                  <a:pt x="348221" y="49441"/>
                </a:lnTo>
                <a:lnTo>
                  <a:pt x="348221" y="45999"/>
                </a:lnTo>
                <a:lnTo>
                  <a:pt x="348983" y="43256"/>
                </a:lnTo>
                <a:lnTo>
                  <a:pt x="349719" y="41884"/>
                </a:lnTo>
                <a:lnTo>
                  <a:pt x="349719" y="40500"/>
                </a:lnTo>
                <a:lnTo>
                  <a:pt x="361772" y="32283"/>
                </a:lnTo>
                <a:lnTo>
                  <a:pt x="366306" y="32283"/>
                </a:lnTo>
                <a:lnTo>
                  <a:pt x="369303" y="32956"/>
                </a:lnTo>
                <a:lnTo>
                  <a:pt x="372338" y="35712"/>
                </a:lnTo>
                <a:lnTo>
                  <a:pt x="374586" y="37084"/>
                </a:lnTo>
                <a:lnTo>
                  <a:pt x="377596" y="39827"/>
                </a:lnTo>
                <a:lnTo>
                  <a:pt x="377596" y="29527"/>
                </a:lnTo>
                <a:lnTo>
                  <a:pt x="374586" y="28155"/>
                </a:lnTo>
                <a:lnTo>
                  <a:pt x="372338" y="26784"/>
                </a:lnTo>
                <a:lnTo>
                  <a:pt x="370814" y="26098"/>
                </a:lnTo>
                <a:lnTo>
                  <a:pt x="369303" y="26098"/>
                </a:lnTo>
                <a:lnTo>
                  <a:pt x="367068" y="25400"/>
                </a:lnTo>
                <a:lnTo>
                  <a:pt x="357263" y="25400"/>
                </a:lnTo>
                <a:lnTo>
                  <a:pt x="354228" y="26098"/>
                </a:lnTo>
                <a:lnTo>
                  <a:pt x="340677" y="49441"/>
                </a:lnTo>
                <a:lnTo>
                  <a:pt x="341426" y="51498"/>
                </a:lnTo>
                <a:lnTo>
                  <a:pt x="341426" y="52870"/>
                </a:lnTo>
                <a:lnTo>
                  <a:pt x="339928" y="53555"/>
                </a:lnTo>
                <a:lnTo>
                  <a:pt x="339928" y="55613"/>
                </a:lnTo>
                <a:lnTo>
                  <a:pt x="340677" y="56997"/>
                </a:lnTo>
                <a:lnTo>
                  <a:pt x="342188" y="58356"/>
                </a:lnTo>
                <a:lnTo>
                  <a:pt x="344436" y="58356"/>
                </a:lnTo>
                <a:lnTo>
                  <a:pt x="353466" y="58356"/>
                </a:lnTo>
                <a:lnTo>
                  <a:pt x="352717" y="57683"/>
                </a:lnTo>
                <a:lnTo>
                  <a:pt x="351218" y="55613"/>
                </a:lnTo>
                <a:lnTo>
                  <a:pt x="354228" y="54254"/>
                </a:lnTo>
                <a:lnTo>
                  <a:pt x="357263" y="52184"/>
                </a:lnTo>
                <a:lnTo>
                  <a:pt x="360273" y="51498"/>
                </a:lnTo>
                <a:lnTo>
                  <a:pt x="362521" y="50812"/>
                </a:lnTo>
                <a:lnTo>
                  <a:pt x="365556" y="49441"/>
                </a:lnTo>
                <a:lnTo>
                  <a:pt x="369303" y="49441"/>
                </a:lnTo>
                <a:lnTo>
                  <a:pt x="372338" y="48056"/>
                </a:lnTo>
                <a:lnTo>
                  <a:pt x="377596" y="48056"/>
                </a:lnTo>
                <a:lnTo>
                  <a:pt x="379869" y="47383"/>
                </a:lnTo>
                <a:lnTo>
                  <a:pt x="382130" y="47383"/>
                </a:lnTo>
                <a:lnTo>
                  <a:pt x="384378" y="45999"/>
                </a:lnTo>
                <a:lnTo>
                  <a:pt x="385140" y="44627"/>
                </a:lnTo>
                <a:lnTo>
                  <a:pt x="385902" y="43954"/>
                </a:lnTo>
                <a:lnTo>
                  <a:pt x="386651" y="42570"/>
                </a:lnTo>
                <a:lnTo>
                  <a:pt x="386651" y="39827"/>
                </a:lnTo>
                <a:close/>
              </a:path>
              <a:path w="771525" h="306705">
                <a:moveTo>
                  <a:pt x="390423" y="262318"/>
                </a:moveTo>
                <a:lnTo>
                  <a:pt x="389661" y="260946"/>
                </a:lnTo>
                <a:lnTo>
                  <a:pt x="384390" y="260946"/>
                </a:lnTo>
                <a:lnTo>
                  <a:pt x="382130" y="261632"/>
                </a:lnTo>
                <a:lnTo>
                  <a:pt x="382130" y="263017"/>
                </a:lnTo>
                <a:lnTo>
                  <a:pt x="381368" y="265760"/>
                </a:lnTo>
                <a:lnTo>
                  <a:pt x="381368" y="271272"/>
                </a:lnTo>
                <a:lnTo>
                  <a:pt x="380619" y="273316"/>
                </a:lnTo>
                <a:lnTo>
                  <a:pt x="380619" y="274688"/>
                </a:lnTo>
                <a:lnTo>
                  <a:pt x="379107" y="276745"/>
                </a:lnTo>
                <a:lnTo>
                  <a:pt x="377596" y="279488"/>
                </a:lnTo>
                <a:lnTo>
                  <a:pt x="375348" y="280860"/>
                </a:lnTo>
                <a:lnTo>
                  <a:pt x="373849" y="282232"/>
                </a:lnTo>
                <a:lnTo>
                  <a:pt x="372338" y="282930"/>
                </a:lnTo>
                <a:lnTo>
                  <a:pt x="370065" y="283616"/>
                </a:lnTo>
                <a:lnTo>
                  <a:pt x="367068" y="283616"/>
                </a:lnTo>
                <a:lnTo>
                  <a:pt x="364794" y="282232"/>
                </a:lnTo>
                <a:lnTo>
                  <a:pt x="363283" y="279488"/>
                </a:lnTo>
                <a:lnTo>
                  <a:pt x="361772" y="276059"/>
                </a:lnTo>
                <a:lnTo>
                  <a:pt x="361772" y="270560"/>
                </a:lnTo>
                <a:lnTo>
                  <a:pt x="361149" y="267131"/>
                </a:lnTo>
                <a:lnTo>
                  <a:pt x="361022" y="258889"/>
                </a:lnTo>
                <a:lnTo>
                  <a:pt x="361772" y="255460"/>
                </a:lnTo>
                <a:lnTo>
                  <a:pt x="361772" y="252031"/>
                </a:lnTo>
                <a:lnTo>
                  <a:pt x="360273" y="250647"/>
                </a:lnTo>
                <a:lnTo>
                  <a:pt x="357263" y="250647"/>
                </a:lnTo>
                <a:lnTo>
                  <a:pt x="355752" y="251333"/>
                </a:lnTo>
                <a:lnTo>
                  <a:pt x="354228" y="251333"/>
                </a:lnTo>
                <a:lnTo>
                  <a:pt x="352717" y="252704"/>
                </a:lnTo>
                <a:lnTo>
                  <a:pt x="352717" y="253403"/>
                </a:lnTo>
                <a:lnTo>
                  <a:pt x="351980" y="254774"/>
                </a:lnTo>
                <a:lnTo>
                  <a:pt x="351980" y="269189"/>
                </a:lnTo>
                <a:lnTo>
                  <a:pt x="352717" y="274002"/>
                </a:lnTo>
                <a:lnTo>
                  <a:pt x="353491" y="277431"/>
                </a:lnTo>
                <a:lnTo>
                  <a:pt x="353491" y="280860"/>
                </a:lnTo>
                <a:lnTo>
                  <a:pt x="355752" y="284988"/>
                </a:lnTo>
                <a:lnTo>
                  <a:pt x="358025" y="287731"/>
                </a:lnTo>
                <a:lnTo>
                  <a:pt x="359524" y="290474"/>
                </a:lnTo>
                <a:lnTo>
                  <a:pt x="363283" y="291858"/>
                </a:lnTo>
                <a:lnTo>
                  <a:pt x="370814" y="291858"/>
                </a:lnTo>
                <a:lnTo>
                  <a:pt x="373849" y="291172"/>
                </a:lnTo>
                <a:lnTo>
                  <a:pt x="375348" y="290474"/>
                </a:lnTo>
                <a:lnTo>
                  <a:pt x="376847" y="290474"/>
                </a:lnTo>
                <a:lnTo>
                  <a:pt x="379107" y="288417"/>
                </a:lnTo>
                <a:lnTo>
                  <a:pt x="380619" y="286359"/>
                </a:lnTo>
                <a:lnTo>
                  <a:pt x="380619" y="289788"/>
                </a:lnTo>
                <a:lnTo>
                  <a:pt x="381368" y="292544"/>
                </a:lnTo>
                <a:lnTo>
                  <a:pt x="381368" y="293916"/>
                </a:lnTo>
                <a:lnTo>
                  <a:pt x="382130" y="294601"/>
                </a:lnTo>
                <a:lnTo>
                  <a:pt x="388162" y="294601"/>
                </a:lnTo>
                <a:lnTo>
                  <a:pt x="389661" y="293916"/>
                </a:lnTo>
                <a:lnTo>
                  <a:pt x="389547" y="291858"/>
                </a:lnTo>
                <a:lnTo>
                  <a:pt x="388924" y="288417"/>
                </a:lnTo>
                <a:lnTo>
                  <a:pt x="388924" y="286359"/>
                </a:lnTo>
                <a:lnTo>
                  <a:pt x="388924" y="283616"/>
                </a:lnTo>
                <a:lnTo>
                  <a:pt x="388924" y="275374"/>
                </a:lnTo>
                <a:lnTo>
                  <a:pt x="389661" y="272643"/>
                </a:lnTo>
                <a:lnTo>
                  <a:pt x="389661" y="267131"/>
                </a:lnTo>
                <a:lnTo>
                  <a:pt x="390423" y="264388"/>
                </a:lnTo>
                <a:lnTo>
                  <a:pt x="390423" y="262318"/>
                </a:lnTo>
                <a:close/>
              </a:path>
              <a:path w="771525" h="306705">
                <a:moveTo>
                  <a:pt x="390423" y="66611"/>
                </a:moveTo>
                <a:lnTo>
                  <a:pt x="389661" y="65239"/>
                </a:lnTo>
                <a:lnTo>
                  <a:pt x="388924" y="64554"/>
                </a:lnTo>
                <a:lnTo>
                  <a:pt x="388924" y="63868"/>
                </a:lnTo>
                <a:lnTo>
                  <a:pt x="387400" y="63169"/>
                </a:lnTo>
                <a:lnTo>
                  <a:pt x="386651" y="63169"/>
                </a:lnTo>
                <a:lnTo>
                  <a:pt x="382130" y="63868"/>
                </a:lnTo>
                <a:lnTo>
                  <a:pt x="376859" y="64554"/>
                </a:lnTo>
                <a:lnTo>
                  <a:pt x="370814" y="64554"/>
                </a:lnTo>
                <a:lnTo>
                  <a:pt x="367804" y="63868"/>
                </a:lnTo>
                <a:lnTo>
                  <a:pt x="361772" y="63868"/>
                </a:lnTo>
                <a:lnTo>
                  <a:pt x="358775" y="62496"/>
                </a:lnTo>
                <a:lnTo>
                  <a:pt x="356501" y="61112"/>
                </a:lnTo>
                <a:lnTo>
                  <a:pt x="354228" y="59055"/>
                </a:lnTo>
                <a:lnTo>
                  <a:pt x="344868" y="59055"/>
                </a:lnTo>
                <a:lnTo>
                  <a:pt x="347472" y="63169"/>
                </a:lnTo>
                <a:lnTo>
                  <a:pt x="352717" y="67297"/>
                </a:lnTo>
                <a:lnTo>
                  <a:pt x="358013" y="68668"/>
                </a:lnTo>
                <a:lnTo>
                  <a:pt x="362521" y="70040"/>
                </a:lnTo>
                <a:lnTo>
                  <a:pt x="368566" y="71424"/>
                </a:lnTo>
                <a:lnTo>
                  <a:pt x="378371" y="71424"/>
                </a:lnTo>
                <a:lnTo>
                  <a:pt x="383641" y="70726"/>
                </a:lnTo>
                <a:lnTo>
                  <a:pt x="388150" y="70040"/>
                </a:lnTo>
                <a:lnTo>
                  <a:pt x="389661" y="70040"/>
                </a:lnTo>
                <a:lnTo>
                  <a:pt x="390423" y="68668"/>
                </a:lnTo>
                <a:lnTo>
                  <a:pt x="390423" y="66611"/>
                </a:lnTo>
                <a:close/>
              </a:path>
              <a:path w="771525" h="306705">
                <a:moveTo>
                  <a:pt x="403237" y="173748"/>
                </a:moveTo>
                <a:lnTo>
                  <a:pt x="402475" y="171678"/>
                </a:lnTo>
                <a:lnTo>
                  <a:pt x="402475" y="170307"/>
                </a:lnTo>
                <a:lnTo>
                  <a:pt x="401726" y="168948"/>
                </a:lnTo>
                <a:lnTo>
                  <a:pt x="400964" y="166192"/>
                </a:lnTo>
                <a:lnTo>
                  <a:pt x="400964" y="160693"/>
                </a:lnTo>
                <a:lnTo>
                  <a:pt x="401726" y="157949"/>
                </a:lnTo>
                <a:lnTo>
                  <a:pt x="401726" y="155194"/>
                </a:lnTo>
                <a:lnTo>
                  <a:pt x="400964" y="153136"/>
                </a:lnTo>
                <a:lnTo>
                  <a:pt x="400964" y="150393"/>
                </a:lnTo>
                <a:lnTo>
                  <a:pt x="399465" y="147650"/>
                </a:lnTo>
                <a:lnTo>
                  <a:pt x="386651" y="140093"/>
                </a:lnTo>
                <a:lnTo>
                  <a:pt x="379107" y="140093"/>
                </a:lnTo>
                <a:lnTo>
                  <a:pt x="373075" y="141465"/>
                </a:lnTo>
                <a:lnTo>
                  <a:pt x="368566" y="144208"/>
                </a:lnTo>
                <a:lnTo>
                  <a:pt x="368566" y="142836"/>
                </a:lnTo>
                <a:lnTo>
                  <a:pt x="366687" y="139395"/>
                </a:lnTo>
                <a:lnTo>
                  <a:pt x="366306" y="138709"/>
                </a:lnTo>
                <a:lnTo>
                  <a:pt x="366306" y="139395"/>
                </a:lnTo>
                <a:lnTo>
                  <a:pt x="365556" y="138036"/>
                </a:lnTo>
                <a:lnTo>
                  <a:pt x="364058" y="137337"/>
                </a:lnTo>
                <a:lnTo>
                  <a:pt x="361772" y="137337"/>
                </a:lnTo>
                <a:lnTo>
                  <a:pt x="360273" y="138036"/>
                </a:lnTo>
                <a:lnTo>
                  <a:pt x="359524" y="139395"/>
                </a:lnTo>
                <a:lnTo>
                  <a:pt x="358775" y="140093"/>
                </a:lnTo>
                <a:lnTo>
                  <a:pt x="358013" y="141465"/>
                </a:lnTo>
                <a:lnTo>
                  <a:pt x="358013" y="142836"/>
                </a:lnTo>
                <a:lnTo>
                  <a:pt x="358775" y="144894"/>
                </a:lnTo>
                <a:lnTo>
                  <a:pt x="359524" y="146278"/>
                </a:lnTo>
                <a:lnTo>
                  <a:pt x="359524" y="147650"/>
                </a:lnTo>
                <a:lnTo>
                  <a:pt x="360273" y="148336"/>
                </a:lnTo>
                <a:lnTo>
                  <a:pt x="358775" y="151091"/>
                </a:lnTo>
                <a:lnTo>
                  <a:pt x="358775" y="153136"/>
                </a:lnTo>
                <a:lnTo>
                  <a:pt x="359524" y="154495"/>
                </a:lnTo>
                <a:lnTo>
                  <a:pt x="360273" y="154495"/>
                </a:lnTo>
                <a:lnTo>
                  <a:pt x="361772" y="155194"/>
                </a:lnTo>
                <a:lnTo>
                  <a:pt x="361772" y="157949"/>
                </a:lnTo>
                <a:lnTo>
                  <a:pt x="362521" y="161378"/>
                </a:lnTo>
                <a:lnTo>
                  <a:pt x="362521" y="166192"/>
                </a:lnTo>
                <a:lnTo>
                  <a:pt x="361772" y="171678"/>
                </a:lnTo>
                <a:lnTo>
                  <a:pt x="361099" y="177850"/>
                </a:lnTo>
                <a:lnTo>
                  <a:pt x="361022" y="179247"/>
                </a:lnTo>
                <a:lnTo>
                  <a:pt x="361772" y="180606"/>
                </a:lnTo>
                <a:lnTo>
                  <a:pt x="363283" y="180606"/>
                </a:lnTo>
                <a:lnTo>
                  <a:pt x="364782" y="181292"/>
                </a:lnTo>
                <a:lnTo>
                  <a:pt x="367804" y="181292"/>
                </a:lnTo>
                <a:lnTo>
                  <a:pt x="370065" y="180606"/>
                </a:lnTo>
                <a:lnTo>
                  <a:pt x="370065" y="177850"/>
                </a:lnTo>
                <a:lnTo>
                  <a:pt x="370700" y="174421"/>
                </a:lnTo>
                <a:lnTo>
                  <a:pt x="370725" y="160693"/>
                </a:lnTo>
                <a:lnTo>
                  <a:pt x="370065" y="155892"/>
                </a:lnTo>
                <a:lnTo>
                  <a:pt x="370065" y="152450"/>
                </a:lnTo>
                <a:lnTo>
                  <a:pt x="373849" y="149694"/>
                </a:lnTo>
                <a:lnTo>
                  <a:pt x="378371" y="147650"/>
                </a:lnTo>
                <a:lnTo>
                  <a:pt x="385140" y="147650"/>
                </a:lnTo>
                <a:lnTo>
                  <a:pt x="387400" y="149021"/>
                </a:lnTo>
                <a:lnTo>
                  <a:pt x="390423" y="151752"/>
                </a:lnTo>
                <a:lnTo>
                  <a:pt x="391934" y="153822"/>
                </a:lnTo>
                <a:lnTo>
                  <a:pt x="391934" y="157949"/>
                </a:lnTo>
                <a:lnTo>
                  <a:pt x="391160" y="161378"/>
                </a:lnTo>
                <a:lnTo>
                  <a:pt x="391160" y="174421"/>
                </a:lnTo>
                <a:lnTo>
                  <a:pt x="394182" y="179920"/>
                </a:lnTo>
                <a:lnTo>
                  <a:pt x="400215" y="179920"/>
                </a:lnTo>
                <a:lnTo>
                  <a:pt x="401726" y="179247"/>
                </a:lnTo>
                <a:lnTo>
                  <a:pt x="402475" y="178562"/>
                </a:lnTo>
                <a:lnTo>
                  <a:pt x="402475" y="177850"/>
                </a:lnTo>
                <a:lnTo>
                  <a:pt x="403237" y="175806"/>
                </a:lnTo>
                <a:lnTo>
                  <a:pt x="403237" y="173748"/>
                </a:lnTo>
                <a:close/>
              </a:path>
              <a:path w="771525" h="306705">
                <a:moveTo>
                  <a:pt x="407746" y="256832"/>
                </a:moveTo>
                <a:lnTo>
                  <a:pt x="407009" y="254088"/>
                </a:lnTo>
                <a:lnTo>
                  <a:pt x="406501" y="252704"/>
                </a:lnTo>
                <a:lnTo>
                  <a:pt x="406247" y="252031"/>
                </a:lnTo>
                <a:lnTo>
                  <a:pt x="406247" y="252704"/>
                </a:lnTo>
                <a:lnTo>
                  <a:pt x="405511" y="251333"/>
                </a:lnTo>
                <a:lnTo>
                  <a:pt x="403237" y="250647"/>
                </a:lnTo>
                <a:lnTo>
                  <a:pt x="400215" y="250647"/>
                </a:lnTo>
                <a:lnTo>
                  <a:pt x="398716" y="251333"/>
                </a:lnTo>
                <a:lnTo>
                  <a:pt x="397967" y="252031"/>
                </a:lnTo>
                <a:lnTo>
                  <a:pt x="397967" y="252704"/>
                </a:lnTo>
                <a:lnTo>
                  <a:pt x="397217" y="254774"/>
                </a:lnTo>
                <a:lnTo>
                  <a:pt x="397217" y="263017"/>
                </a:lnTo>
                <a:lnTo>
                  <a:pt x="396455" y="265074"/>
                </a:lnTo>
                <a:lnTo>
                  <a:pt x="396455" y="267131"/>
                </a:lnTo>
                <a:lnTo>
                  <a:pt x="395693" y="269875"/>
                </a:lnTo>
                <a:lnTo>
                  <a:pt x="394944" y="273316"/>
                </a:lnTo>
                <a:lnTo>
                  <a:pt x="394944" y="276059"/>
                </a:lnTo>
                <a:lnTo>
                  <a:pt x="394169" y="279488"/>
                </a:lnTo>
                <a:lnTo>
                  <a:pt x="394169" y="285673"/>
                </a:lnTo>
                <a:lnTo>
                  <a:pt x="396455" y="289102"/>
                </a:lnTo>
                <a:lnTo>
                  <a:pt x="401726" y="289102"/>
                </a:lnTo>
                <a:lnTo>
                  <a:pt x="403237" y="288417"/>
                </a:lnTo>
                <a:lnTo>
                  <a:pt x="403987" y="287731"/>
                </a:lnTo>
                <a:lnTo>
                  <a:pt x="404749" y="287731"/>
                </a:lnTo>
                <a:lnTo>
                  <a:pt x="405511" y="286359"/>
                </a:lnTo>
                <a:lnTo>
                  <a:pt x="405511" y="284988"/>
                </a:lnTo>
                <a:lnTo>
                  <a:pt x="404749" y="283616"/>
                </a:lnTo>
                <a:lnTo>
                  <a:pt x="404749" y="280860"/>
                </a:lnTo>
                <a:lnTo>
                  <a:pt x="403987" y="279488"/>
                </a:lnTo>
                <a:lnTo>
                  <a:pt x="403987" y="278117"/>
                </a:lnTo>
                <a:lnTo>
                  <a:pt x="404749" y="276059"/>
                </a:lnTo>
                <a:lnTo>
                  <a:pt x="404749" y="273316"/>
                </a:lnTo>
                <a:lnTo>
                  <a:pt x="406247" y="269189"/>
                </a:lnTo>
                <a:lnTo>
                  <a:pt x="406247" y="267131"/>
                </a:lnTo>
                <a:lnTo>
                  <a:pt x="407746" y="264388"/>
                </a:lnTo>
                <a:lnTo>
                  <a:pt x="407746" y="256832"/>
                </a:lnTo>
                <a:close/>
              </a:path>
              <a:path w="771525" h="306705">
                <a:moveTo>
                  <a:pt x="408520" y="234848"/>
                </a:moveTo>
                <a:lnTo>
                  <a:pt x="408012" y="233476"/>
                </a:lnTo>
                <a:lnTo>
                  <a:pt x="407746" y="232791"/>
                </a:lnTo>
                <a:lnTo>
                  <a:pt x="407009" y="232791"/>
                </a:lnTo>
                <a:lnTo>
                  <a:pt x="407009" y="233476"/>
                </a:lnTo>
                <a:lnTo>
                  <a:pt x="406247" y="232791"/>
                </a:lnTo>
                <a:lnTo>
                  <a:pt x="404749" y="232791"/>
                </a:lnTo>
                <a:lnTo>
                  <a:pt x="403237" y="233476"/>
                </a:lnTo>
                <a:lnTo>
                  <a:pt x="402475" y="234175"/>
                </a:lnTo>
                <a:lnTo>
                  <a:pt x="401726" y="234175"/>
                </a:lnTo>
                <a:lnTo>
                  <a:pt x="399465" y="236232"/>
                </a:lnTo>
                <a:lnTo>
                  <a:pt x="398716" y="236232"/>
                </a:lnTo>
                <a:lnTo>
                  <a:pt x="397967" y="237604"/>
                </a:lnTo>
                <a:lnTo>
                  <a:pt x="397967" y="238290"/>
                </a:lnTo>
                <a:lnTo>
                  <a:pt x="398716" y="239661"/>
                </a:lnTo>
                <a:lnTo>
                  <a:pt x="398716" y="241033"/>
                </a:lnTo>
                <a:lnTo>
                  <a:pt x="401726" y="243789"/>
                </a:lnTo>
                <a:lnTo>
                  <a:pt x="403237" y="244475"/>
                </a:lnTo>
                <a:lnTo>
                  <a:pt x="404749" y="244475"/>
                </a:lnTo>
                <a:lnTo>
                  <a:pt x="407009" y="243090"/>
                </a:lnTo>
                <a:lnTo>
                  <a:pt x="407746" y="241719"/>
                </a:lnTo>
                <a:lnTo>
                  <a:pt x="407746" y="241033"/>
                </a:lnTo>
                <a:lnTo>
                  <a:pt x="408520" y="238975"/>
                </a:lnTo>
                <a:lnTo>
                  <a:pt x="408520" y="234848"/>
                </a:lnTo>
                <a:close/>
              </a:path>
              <a:path w="771525" h="306705">
                <a:moveTo>
                  <a:pt x="439407" y="137337"/>
                </a:moveTo>
                <a:lnTo>
                  <a:pt x="439026" y="136639"/>
                </a:lnTo>
                <a:lnTo>
                  <a:pt x="438658" y="135966"/>
                </a:lnTo>
                <a:lnTo>
                  <a:pt x="438658" y="135280"/>
                </a:lnTo>
                <a:lnTo>
                  <a:pt x="437159" y="134581"/>
                </a:lnTo>
                <a:lnTo>
                  <a:pt x="436410" y="134581"/>
                </a:lnTo>
                <a:lnTo>
                  <a:pt x="433387" y="135966"/>
                </a:lnTo>
                <a:lnTo>
                  <a:pt x="431876" y="135966"/>
                </a:lnTo>
                <a:lnTo>
                  <a:pt x="430364" y="136639"/>
                </a:lnTo>
                <a:lnTo>
                  <a:pt x="428866" y="136639"/>
                </a:lnTo>
                <a:lnTo>
                  <a:pt x="428104" y="135966"/>
                </a:lnTo>
                <a:lnTo>
                  <a:pt x="427977" y="135280"/>
                </a:lnTo>
                <a:lnTo>
                  <a:pt x="427355" y="131851"/>
                </a:lnTo>
                <a:lnTo>
                  <a:pt x="425831" y="125679"/>
                </a:lnTo>
                <a:lnTo>
                  <a:pt x="424332" y="120180"/>
                </a:lnTo>
                <a:lnTo>
                  <a:pt x="422833" y="119481"/>
                </a:lnTo>
                <a:lnTo>
                  <a:pt x="420573" y="119481"/>
                </a:lnTo>
                <a:lnTo>
                  <a:pt x="419061" y="120180"/>
                </a:lnTo>
                <a:lnTo>
                  <a:pt x="418312" y="120865"/>
                </a:lnTo>
                <a:lnTo>
                  <a:pt x="417563" y="120865"/>
                </a:lnTo>
                <a:lnTo>
                  <a:pt x="416814" y="122237"/>
                </a:lnTo>
                <a:lnTo>
                  <a:pt x="416814" y="122936"/>
                </a:lnTo>
                <a:lnTo>
                  <a:pt x="419811" y="132537"/>
                </a:lnTo>
                <a:lnTo>
                  <a:pt x="419811" y="135280"/>
                </a:lnTo>
                <a:lnTo>
                  <a:pt x="418312" y="134581"/>
                </a:lnTo>
                <a:lnTo>
                  <a:pt x="415290" y="133908"/>
                </a:lnTo>
                <a:lnTo>
                  <a:pt x="411530" y="133908"/>
                </a:lnTo>
                <a:lnTo>
                  <a:pt x="410032" y="134581"/>
                </a:lnTo>
                <a:lnTo>
                  <a:pt x="409257" y="134581"/>
                </a:lnTo>
                <a:lnTo>
                  <a:pt x="408520" y="135966"/>
                </a:lnTo>
                <a:lnTo>
                  <a:pt x="408520" y="138709"/>
                </a:lnTo>
                <a:lnTo>
                  <a:pt x="410032" y="140093"/>
                </a:lnTo>
                <a:lnTo>
                  <a:pt x="414540" y="140093"/>
                </a:lnTo>
                <a:lnTo>
                  <a:pt x="420573" y="141465"/>
                </a:lnTo>
                <a:lnTo>
                  <a:pt x="420573" y="147650"/>
                </a:lnTo>
                <a:lnTo>
                  <a:pt x="419811" y="151752"/>
                </a:lnTo>
                <a:lnTo>
                  <a:pt x="419811" y="177850"/>
                </a:lnTo>
                <a:lnTo>
                  <a:pt x="421322" y="178562"/>
                </a:lnTo>
                <a:lnTo>
                  <a:pt x="424332" y="178562"/>
                </a:lnTo>
                <a:lnTo>
                  <a:pt x="425831" y="177850"/>
                </a:lnTo>
                <a:lnTo>
                  <a:pt x="426593" y="177850"/>
                </a:lnTo>
                <a:lnTo>
                  <a:pt x="427355" y="176491"/>
                </a:lnTo>
                <a:lnTo>
                  <a:pt x="427355" y="170307"/>
                </a:lnTo>
                <a:lnTo>
                  <a:pt x="428104" y="165506"/>
                </a:lnTo>
                <a:lnTo>
                  <a:pt x="428104" y="151752"/>
                </a:lnTo>
                <a:lnTo>
                  <a:pt x="428866" y="146278"/>
                </a:lnTo>
                <a:lnTo>
                  <a:pt x="428866" y="142836"/>
                </a:lnTo>
                <a:lnTo>
                  <a:pt x="432625" y="142836"/>
                </a:lnTo>
                <a:lnTo>
                  <a:pt x="435648" y="142138"/>
                </a:lnTo>
                <a:lnTo>
                  <a:pt x="437159" y="141465"/>
                </a:lnTo>
                <a:lnTo>
                  <a:pt x="438658" y="141465"/>
                </a:lnTo>
                <a:lnTo>
                  <a:pt x="439407" y="139395"/>
                </a:lnTo>
                <a:lnTo>
                  <a:pt x="439407" y="137337"/>
                </a:lnTo>
                <a:close/>
              </a:path>
              <a:path w="771525" h="306705">
                <a:moveTo>
                  <a:pt x="461264" y="266446"/>
                </a:moveTo>
                <a:lnTo>
                  <a:pt x="460514" y="263702"/>
                </a:lnTo>
                <a:lnTo>
                  <a:pt x="457504" y="259575"/>
                </a:lnTo>
                <a:lnTo>
                  <a:pt x="455244" y="256832"/>
                </a:lnTo>
                <a:lnTo>
                  <a:pt x="452983" y="255460"/>
                </a:lnTo>
                <a:lnTo>
                  <a:pt x="452983" y="267131"/>
                </a:lnTo>
                <a:lnTo>
                  <a:pt x="452983" y="268503"/>
                </a:lnTo>
                <a:lnTo>
                  <a:pt x="452221" y="269875"/>
                </a:lnTo>
                <a:lnTo>
                  <a:pt x="451485" y="271945"/>
                </a:lnTo>
                <a:lnTo>
                  <a:pt x="449961" y="274002"/>
                </a:lnTo>
                <a:lnTo>
                  <a:pt x="448462" y="275374"/>
                </a:lnTo>
                <a:lnTo>
                  <a:pt x="446963" y="278117"/>
                </a:lnTo>
                <a:lnTo>
                  <a:pt x="445452" y="279488"/>
                </a:lnTo>
                <a:lnTo>
                  <a:pt x="444690" y="280860"/>
                </a:lnTo>
                <a:lnTo>
                  <a:pt x="442429" y="282232"/>
                </a:lnTo>
                <a:lnTo>
                  <a:pt x="439407" y="283616"/>
                </a:lnTo>
                <a:lnTo>
                  <a:pt x="437159" y="284289"/>
                </a:lnTo>
                <a:lnTo>
                  <a:pt x="431101" y="284289"/>
                </a:lnTo>
                <a:lnTo>
                  <a:pt x="429602" y="282930"/>
                </a:lnTo>
                <a:lnTo>
                  <a:pt x="428104" y="282232"/>
                </a:lnTo>
                <a:lnTo>
                  <a:pt x="426593" y="281559"/>
                </a:lnTo>
                <a:lnTo>
                  <a:pt x="423583" y="278803"/>
                </a:lnTo>
                <a:lnTo>
                  <a:pt x="422821" y="277431"/>
                </a:lnTo>
                <a:lnTo>
                  <a:pt x="421322" y="275374"/>
                </a:lnTo>
                <a:lnTo>
                  <a:pt x="420573" y="274002"/>
                </a:lnTo>
                <a:lnTo>
                  <a:pt x="420573" y="269875"/>
                </a:lnTo>
                <a:lnTo>
                  <a:pt x="421322" y="268503"/>
                </a:lnTo>
                <a:lnTo>
                  <a:pt x="421322" y="265760"/>
                </a:lnTo>
                <a:lnTo>
                  <a:pt x="423583" y="263017"/>
                </a:lnTo>
                <a:lnTo>
                  <a:pt x="426593" y="261632"/>
                </a:lnTo>
                <a:lnTo>
                  <a:pt x="428866" y="260261"/>
                </a:lnTo>
                <a:lnTo>
                  <a:pt x="431876" y="258216"/>
                </a:lnTo>
                <a:lnTo>
                  <a:pt x="434898" y="257517"/>
                </a:lnTo>
                <a:lnTo>
                  <a:pt x="434898" y="258216"/>
                </a:lnTo>
                <a:lnTo>
                  <a:pt x="435648" y="258216"/>
                </a:lnTo>
                <a:lnTo>
                  <a:pt x="437159" y="257517"/>
                </a:lnTo>
                <a:lnTo>
                  <a:pt x="439407" y="257517"/>
                </a:lnTo>
                <a:lnTo>
                  <a:pt x="442429" y="258216"/>
                </a:lnTo>
                <a:lnTo>
                  <a:pt x="446963" y="260946"/>
                </a:lnTo>
                <a:lnTo>
                  <a:pt x="449199" y="263017"/>
                </a:lnTo>
                <a:lnTo>
                  <a:pt x="452221" y="265760"/>
                </a:lnTo>
                <a:lnTo>
                  <a:pt x="452983" y="267131"/>
                </a:lnTo>
                <a:lnTo>
                  <a:pt x="452983" y="255460"/>
                </a:lnTo>
                <a:lnTo>
                  <a:pt x="451485" y="254088"/>
                </a:lnTo>
                <a:lnTo>
                  <a:pt x="448462" y="252704"/>
                </a:lnTo>
                <a:lnTo>
                  <a:pt x="445452" y="252031"/>
                </a:lnTo>
                <a:lnTo>
                  <a:pt x="443179" y="251333"/>
                </a:lnTo>
                <a:lnTo>
                  <a:pt x="440156" y="250647"/>
                </a:lnTo>
                <a:lnTo>
                  <a:pt x="436410" y="250647"/>
                </a:lnTo>
                <a:lnTo>
                  <a:pt x="433387" y="251333"/>
                </a:lnTo>
                <a:lnTo>
                  <a:pt x="431101" y="252031"/>
                </a:lnTo>
                <a:lnTo>
                  <a:pt x="429602" y="252031"/>
                </a:lnTo>
                <a:lnTo>
                  <a:pt x="423583" y="254774"/>
                </a:lnTo>
                <a:lnTo>
                  <a:pt x="420573" y="257517"/>
                </a:lnTo>
                <a:lnTo>
                  <a:pt x="420573" y="250647"/>
                </a:lnTo>
                <a:lnTo>
                  <a:pt x="414540" y="250647"/>
                </a:lnTo>
                <a:lnTo>
                  <a:pt x="413042" y="251333"/>
                </a:lnTo>
                <a:lnTo>
                  <a:pt x="413118" y="257517"/>
                </a:lnTo>
                <a:lnTo>
                  <a:pt x="413791" y="263017"/>
                </a:lnTo>
                <a:lnTo>
                  <a:pt x="413791" y="271272"/>
                </a:lnTo>
                <a:lnTo>
                  <a:pt x="413042" y="271945"/>
                </a:lnTo>
                <a:lnTo>
                  <a:pt x="412280" y="273316"/>
                </a:lnTo>
                <a:lnTo>
                  <a:pt x="412280" y="275374"/>
                </a:lnTo>
                <a:lnTo>
                  <a:pt x="413791" y="278117"/>
                </a:lnTo>
                <a:lnTo>
                  <a:pt x="413791" y="278803"/>
                </a:lnTo>
                <a:lnTo>
                  <a:pt x="413042" y="280187"/>
                </a:lnTo>
                <a:lnTo>
                  <a:pt x="413042" y="282930"/>
                </a:lnTo>
                <a:lnTo>
                  <a:pt x="412280" y="284988"/>
                </a:lnTo>
                <a:lnTo>
                  <a:pt x="412280" y="289102"/>
                </a:lnTo>
                <a:lnTo>
                  <a:pt x="411530" y="291172"/>
                </a:lnTo>
                <a:lnTo>
                  <a:pt x="411530" y="299415"/>
                </a:lnTo>
                <a:lnTo>
                  <a:pt x="412280" y="302844"/>
                </a:lnTo>
                <a:lnTo>
                  <a:pt x="413042" y="304914"/>
                </a:lnTo>
                <a:lnTo>
                  <a:pt x="413042" y="305587"/>
                </a:lnTo>
                <a:lnTo>
                  <a:pt x="414540" y="306285"/>
                </a:lnTo>
                <a:lnTo>
                  <a:pt x="416814" y="306285"/>
                </a:lnTo>
                <a:lnTo>
                  <a:pt x="418312" y="305587"/>
                </a:lnTo>
                <a:lnTo>
                  <a:pt x="419061" y="304914"/>
                </a:lnTo>
                <a:lnTo>
                  <a:pt x="419811" y="303530"/>
                </a:lnTo>
                <a:lnTo>
                  <a:pt x="419811" y="302145"/>
                </a:lnTo>
                <a:lnTo>
                  <a:pt x="419061" y="300786"/>
                </a:lnTo>
                <a:lnTo>
                  <a:pt x="419061" y="295287"/>
                </a:lnTo>
                <a:lnTo>
                  <a:pt x="419811" y="293230"/>
                </a:lnTo>
                <a:lnTo>
                  <a:pt x="419811" y="287731"/>
                </a:lnTo>
                <a:lnTo>
                  <a:pt x="420573" y="285673"/>
                </a:lnTo>
                <a:lnTo>
                  <a:pt x="420573" y="284289"/>
                </a:lnTo>
                <a:lnTo>
                  <a:pt x="422071" y="285673"/>
                </a:lnTo>
                <a:lnTo>
                  <a:pt x="424332" y="288417"/>
                </a:lnTo>
                <a:lnTo>
                  <a:pt x="427355" y="289788"/>
                </a:lnTo>
                <a:lnTo>
                  <a:pt x="429602" y="291172"/>
                </a:lnTo>
                <a:lnTo>
                  <a:pt x="433387" y="291858"/>
                </a:lnTo>
                <a:lnTo>
                  <a:pt x="439407" y="291858"/>
                </a:lnTo>
                <a:lnTo>
                  <a:pt x="442429" y="291172"/>
                </a:lnTo>
                <a:lnTo>
                  <a:pt x="445452" y="289788"/>
                </a:lnTo>
                <a:lnTo>
                  <a:pt x="447700" y="289102"/>
                </a:lnTo>
                <a:lnTo>
                  <a:pt x="450710" y="287045"/>
                </a:lnTo>
                <a:lnTo>
                  <a:pt x="453732" y="282930"/>
                </a:lnTo>
                <a:lnTo>
                  <a:pt x="456006" y="280187"/>
                </a:lnTo>
                <a:lnTo>
                  <a:pt x="456742" y="277431"/>
                </a:lnTo>
                <a:lnTo>
                  <a:pt x="458254" y="276745"/>
                </a:lnTo>
                <a:lnTo>
                  <a:pt x="459016" y="275374"/>
                </a:lnTo>
                <a:lnTo>
                  <a:pt x="459016" y="274688"/>
                </a:lnTo>
                <a:lnTo>
                  <a:pt x="460514" y="273316"/>
                </a:lnTo>
                <a:lnTo>
                  <a:pt x="460514" y="271272"/>
                </a:lnTo>
                <a:lnTo>
                  <a:pt x="461264" y="269875"/>
                </a:lnTo>
                <a:lnTo>
                  <a:pt x="461264" y="266446"/>
                </a:lnTo>
                <a:close/>
              </a:path>
              <a:path w="771525" h="306705">
                <a:moveTo>
                  <a:pt x="473341" y="39141"/>
                </a:moveTo>
                <a:lnTo>
                  <a:pt x="451485" y="15100"/>
                </a:lnTo>
                <a:lnTo>
                  <a:pt x="447700" y="13728"/>
                </a:lnTo>
                <a:lnTo>
                  <a:pt x="443179" y="12357"/>
                </a:lnTo>
                <a:lnTo>
                  <a:pt x="437159" y="12357"/>
                </a:lnTo>
                <a:lnTo>
                  <a:pt x="435648" y="13042"/>
                </a:lnTo>
                <a:lnTo>
                  <a:pt x="434124" y="13042"/>
                </a:lnTo>
                <a:lnTo>
                  <a:pt x="432612" y="14414"/>
                </a:lnTo>
                <a:lnTo>
                  <a:pt x="432612" y="17856"/>
                </a:lnTo>
                <a:lnTo>
                  <a:pt x="433387" y="19227"/>
                </a:lnTo>
                <a:lnTo>
                  <a:pt x="433387" y="19913"/>
                </a:lnTo>
                <a:lnTo>
                  <a:pt x="436410" y="19913"/>
                </a:lnTo>
                <a:lnTo>
                  <a:pt x="435648" y="20599"/>
                </a:lnTo>
                <a:lnTo>
                  <a:pt x="437159" y="19913"/>
                </a:lnTo>
                <a:lnTo>
                  <a:pt x="443179" y="19913"/>
                </a:lnTo>
                <a:lnTo>
                  <a:pt x="447700" y="21285"/>
                </a:lnTo>
                <a:lnTo>
                  <a:pt x="455244" y="25400"/>
                </a:lnTo>
                <a:lnTo>
                  <a:pt x="459016" y="28854"/>
                </a:lnTo>
                <a:lnTo>
                  <a:pt x="461264" y="32283"/>
                </a:lnTo>
                <a:lnTo>
                  <a:pt x="463537" y="35026"/>
                </a:lnTo>
                <a:lnTo>
                  <a:pt x="465048" y="39141"/>
                </a:lnTo>
                <a:lnTo>
                  <a:pt x="465048" y="45313"/>
                </a:lnTo>
                <a:lnTo>
                  <a:pt x="451485" y="59055"/>
                </a:lnTo>
                <a:lnTo>
                  <a:pt x="446963" y="59055"/>
                </a:lnTo>
                <a:lnTo>
                  <a:pt x="444690" y="58356"/>
                </a:lnTo>
                <a:lnTo>
                  <a:pt x="440918" y="58356"/>
                </a:lnTo>
                <a:lnTo>
                  <a:pt x="437908" y="59055"/>
                </a:lnTo>
                <a:lnTo>
                  <a:pt x="434898" y="59055"/>
                </a:lnTo>
                <a:lnTo>
                  <a:pt x="431876" y="59740"/>
                </a:lnTo>
                <a:lnTo>
                  <a:pt x="428104" y="59740"/>
                </a:lnTo>
                <a:lnTo>
                  <a:pt x="428104" y="56997"/>
                </a:lnTo>
                <a:lnTo>
                  <a:pt x="428866" y="52870"/>
                </a:lnTo>
                <a:lnTo>
                  <a:pt x="429602" y="48056"/>
                </a:lnTo>
                <a:lnTo>
                  <a:pt x="430364" y="43954"/>
                </a:lnTo>
                <a:lnTo>
                  <a:pt x="431876" y="39141"/>
                </a:lnTo>
                <a:lnTo>
                  <a:pt x="431876" y="33655"/>
                </a:lnTo>
                <a:lnTo>
                  <a:pt x="432612" y="29527"/>
                </a:lnTo>
                <a:lnTo>
                  <a:pt x="432612" y="23342"/>
                </a:lnTo>
                <a:lnTo>
                  <a:pt x="431876" y="21285"/>
                </a:lnTo>
                <a:lnTo>
                  <a:pt x="431876" y="18542"/>
                </a:lnTo>
                <a:lnTo>
                  <a:pt x="431101" y="17170"/>
                </a:lnTo>
                <a:lnTo>
                  <a:pt x="431101" y="15100"/>
                </a:lnTo>
                <a:lnTo>
                  <a:pt x="430364" y="13728"/>
                </a:lnTo>
                <a:lnTo>
                  <a:pt x="430364" y="11671"/>
                </a:lnTo>
                <a:lnTo>
                  <a:pt x="428104" y="10985"/>
                </a:lnTo>
                <a:lnTo>
                  <a:pt x="425094" y="10985"/>
                </a:lnTo>
                <a:lnTo>
                  <a:pt x="423583" y="11671"/>
                </a:lnTo>
                <a:lnTo>
                  <a:pt x="422821" y="12357"/>
                </a:lnTo>
                <a:lnTo>
                  <a:pt x="422071" y="13728"/>
                </a:lnTo>
                <a:lnTo>
                  <a:pt x="422071" y="14414"/>
                </a:lnTo>
                <a:lnTo>
                  <a:pt x="423583" y="18542"/>
                </a:lnTo>
                <a:lnTo>
                  <a:pt x="424332" y="22644"/>
                </a:lnTo>
                <a:lnTo>
                  <a:pt x="424332" y="27470"/>
                </a:lnTo>
                <a:lnTo>
                  <a:pt x="422821" y="31584"/>
                </a:lnTo>
                <a:lnTo>
                  <a:pt x="422821" y="37084"/>
                </a:lnTo>
                <a:lnTo>
                  <a:pt x="422071" y="40500"/>
                </a:lnTo>
                <a:lnTo>
                  <a:pt x="422071" y="43954"/>
                </a:lnTo>
                <a:lnTo>
                  <a:pt x="421322" y="47383"/>
                </a:lnTo>
                <a:lnTo>
                  <a:pt x="420573" y="51498"/>
                </a:lnTo>
                <a:lnTo>
                  <a:pt x="420573" y="55613"/>
                </a:lnTo>
                <a:lnTo>
                  <a:pt x="419811" y="59055"/>
                </a:lnTo>
                <a:lnTo>
                  <a:pt x="419811" y="61810"/>
                </a:lnTo>
                <a:lnTo>
                  <a:pt x="418312" y="61810"/>
                </a:lnTo>
                <a:lnTo>
                  <a:pt x="416052" y="63169"/>
                </a:lnTo>
                <a:lnTo>
                  <a:pt x="414540" y="63169"/>
                </a:lnTo>
                <a:lnTo>
                  <a:pt x="413791" y="64554"/>
                </a:lnTo>
                <a:lnTo>
                  <a:pt x="413791" y="66611"/>
                </a:lnTo>
                <a:lnTo>
                  <a:pt x="414540" y="67995"/>
                </a:lnTo>
                <a:lnTo>
                  <a:pt x="415290" y="68668"/>
                </a:lnTo>
                <a:lnTo>
                  <a:pt x="415290" y="69367"/>
                </a:lnTo>
                <a:lnTo>
                  <a:pt x="416814" y="70040"/>
                </a:lnTo>
                <a:lnTo>
                  <a:pt x="419811" y="70040"/>
                </a:lnTo>
                <a:lnTo>
                  <a:pt x="420573" y="71424"/>
                </a:lnTo>
                <a:lnTo>
                  <a:pt x="424332" y="71424"/>
                </a:lnTo>
                <a:lnTo>
                  <a:pt x="425843" y="70726"/>
                </a:lnTo>
                <a:lnTo>
                  <a:pt x="428104" y="68668"/>
                </a:lnTo>
                <a:lnTo>
                  <a:pt x="428104" y="67995"/>
                </a:lnTo>
                <a:lnTo>
                  <a:pt x="431101" y="67995"/>
                </a:lnTo>
                <a:lnTo>
                  <a:pt x="434124" y="66611"/>
                </a:lnTo>
                <a:lnTo>
                  <a:pt x="438658" y="66611"/>
                </a:lnTo>
                <a:lnTo>
                  <a:pt x="441680" y="65913"/>
                </a:lnTo>
                <a:lnTo>
                  <a:pt x="446189" y="65913"/>
                </a:lnTo>
                <a:lnTo>
                  <a:pt x="449199" y="66611"/>
                </a:lnTo>
                <a:lnTo>
                  <a:pt x="455244" y="66611"/>
                </a:lnTo>
                <a:lnTo>
                  <a:pt x="457149" y="65913"/>
                </a:lnTo>
                <a:lnTo>
                  <a:pt x="459016" y="65239"/>
                </a:lnTo>
                <a:lnTo>
                  <a:pt x="462026" y="63169"/>
                </a:lnTo>
                <a:lnTo>
                  <a:pt x="465048" y="61810"/>
                </a:lnTo>
                <a:lnTo>
                  <a:pt x="466852" y="59740"/>
                </a:lnTo>
                <a:lnTo>
                  <a:pt x="468058" y="58356"/>
                </a:lnTo>
                <a:lnTo>
                  <a:pt x="470319" y="54940"/>
                </a:lnTo>
                <a:lnTo>
                  <a:pt x="471830" y="51498"/>
                </a:lnTo>
                <a:lnTo>
                  <a:pt x="473341" y="47383"/>
                </a:lnTo>
                <a:lnTo>
                  <a:pt x="473341" y="39141"/>
                </a:lnTo>
                <a:close/>
              </a:path>
              <a:path w="771525" h="306705">
                <a:moveTo>
                  <a:pt x="498208" y="9613"/>
                </a:moveTo>
                <a:lnTo>
                  <a:pt x="497713" y="8242"/>
                </a:lnTo>
                <a:lnTo>
                  <a:pt x="497459" y="7543"/>
                </a:lnTo>
                <a:lnTo>
                  <a:pt x="496697" y="7543"/>
                </a:lnTo>
                <a:lnTo>
                  <a:pt x="496697" y="8242"/>
                </a:lnTo>
                <a:lnTo>
                  <a:pt x="495947" y="7543"/>
                </a:lnTo>
                <a:lnTo>
                  <a:pt x="494449" y="7543"/>
                </a:lnTo>
                <a:lnTo>
                  <a:pt x="492925" y="8242"/>
                </a:lnTo>
                <a:lnTo>
                  <a:pt x="492163" y="8928"/>
                </a:lnTo>
                <a:lnTo>
                  <a:pt x="491426" y="8928"/>
                </a:lnTo>
                <a:lnTo>
                  <a:pt x="489153" y="10985"/>
                </a:lnTo>
                <a:lnTo>
                  <a:pt x="488403" y="10985"/>
                </a:lnTo>
                <a:lnTo>
                  <a:pt x="487641" y="12357"/>
                </a:lnTo>
                <a:lnTo>
                  <a:pt x="487641" y="13042"/>
                </a:lnTo>
                <a:lnTo>
                  <a:pt x="488403" y="14414"/>
                </a:lnTo>
                <a:lnTo>
                  <a:pt x="488403" y="15798"/>
                </a:lnTo>
                <a:lnTo>
                  <a:pt x="491426" y="18542"/>
                </a:lnTo>
                <a:lnTo>
                  <a:pt x="492925" y="19227"/>
                </a:lnTo>
                <a:lnTo>
                  <a:pt x="494449" y="19227"/>
                </a:lnTo>
                <a:lnTo>
                  <a:pt x="496697" y="17856"/>
                </a:lnTo>
                <a:lnTo>
                  <a:pt x="497459" y="16484"/>
                </a:lnTo>
                <a:lnTo>
                  <a:pt x="497459" y="15798"/>
                </a:lnTo>
                <a:lnTo>
                  <a:pt x="498208" y="13728"/>
                </a:lnTo>
                <a:lnTo>
                  <a:pt x="498208" y="9613"/>
                </a:lnTo>
                <a:close/>
              </a:path>
              <a:path w="771525" h="306705">
                <a:moveTo>
                  <a:pt x="532879" y="51498"/>
                </a:moveTo>
                <a:lnTo>
                  <a:pt x="532117" y="49441"/>
                </a:lnTo>
                <a:lnTo>
                  <a:pt x="530606" y="47383"/>
                </a:lnTo>
                <a:lnTo>
                  <a:pt x="529869" y="45313"/>
                </a:lnTo>
                <a:lnTo>
                  <a:pt x="513283" y="35026"/>
                </a:lnTo>
                <a:lnTo>
                  <a:pt x="511771" y="34340"/>
                </a:lnTo>
                <a:lnTo>
                  <a:pt x="510260" y="34340"/>
                </a:lnTo>
                <a:lnTo>
                  <a:pt x="508000" y="32956"/>
                </a:lnTo>
                <a:lnTo>
                  <a:pt x="506501" y="32956"/>
                </a:lnTo>
                <a:lnTo>
                  <a:pt x="506501" y="30899"/>
                </a:lnTo>
                <a:lnTo>
                  <a:pt x="505739" y="30899"/>
                </a:lnTo>
                <a:lnTo>
                  <a:pt x="505739" y="29527"/>
                </a:lnTo>
                <a:lnTo>
                  <a:pt x="508000" y="28854"/>
                </a:lnTo>
                <a:lnTo>
                  <a:pt x="513283" y="28854"/>
                </a:lnTo>
                <a:lnTo>
                  <a:pt x="514794" y="29527"/>
                </a:lnTo>
                <a:lnTo>
                  <a:pt x="517791" y="29527"/>
                </a:lnTo>
                <a:lnTo>
                  <a:pt x="520077" y="30213"/>
                </a:lnTo>
                <a:lnTo>
                  <a:pt x="524586" y="30213"/>
                </a:lnTo>
                <a:lnTo>
                  <a:pt x="526084" y="29527"/>
                </a:lnTo>
                <a:lnTo>
                  <a:pt x="526084" y="28854"/>
                </a:lnTo>
                <a:lnTo>
                  <a:pt x="526084" y="28155"/>
                </a:lnTo>
                <a:lnTo>
                  <a:pt x="526846" y="26784"/>
                </a:lnTo>
                <a:lnTo>
                  <a:pt x="526846" y="25400"/>
                </a:lnTo>
                <a:lnTo>
                  <a:pt x="526084" y="24726"/>
                </a:lnTo>
                <a:lnTo>
                  <a:pt x="525335" y="24726"/>
                </a:lnTo>
                <a:lnTo>
                  <a:pt x="522325" y="23342"/>
                </a:lnTo>
                <a:lnTo>
                  <a:pt x="515543" y="23342"/>
                </a:lnTo>
                <a:lnTo>
                  <a:pt x="511771" y="22644"/>
                </a:lnTo>
                <a:lnTo>
                  <a:pt x="506501" y="22644"/>
                </a:lnTo>
                <a:lnTo>
                  <a:pt x="502729" y="24726"/>
                </a:lnTo>
                <a:lnTo>
                  <a:pt x="499706" y="27470"/>
                </a:lnTo>
                <a:lnTo>
                  <a:pt x="498957" y="29527"/>
                </a:lnTo>
                <a:lnTo>
                  <a:pt x="498957" y="32956"/>
                </a:lnTo>
                <a:lnTo>
                  <a:pt x="499706" y="34340"/>
                </a:lnTo>
                <a:lnTo>
                  <a:pt x="499706" y="35712"/>
                </a:lnTo>
                <a:lnTo>
                  <a:pt x="501218" y="37084"/>
                </a:lnTo>
                <a:lnTo>
                  <a:pt x="502729" y="37769"/>
                </a:lnTo>
                <a:lnTo>
                  <a:pt x="503491" y="37769"/>
                </a:lnTo>
                <a:lnTo>
                  <a:pt x="505002" y="39141"/>
                </a:lnTo>
                <a:lnTo>
                  <a:pt x="508000" y="39141"/>
                </a:lnTo>
                <a:lnTo>
                  <a:pt x="509524" y="40500"/>
                </a:lnTo>
                <a:lnTo>
                  <a:pt x="511022" y="40500"/>
                </a:lnTo>
                <a:lnTo>
                  <a:pt x="515543" y="42570"/>
                </a:lnTo>
                <a:lnTo>
                  <a:pt x="517791" y="43954"/>
                </a:lnTo>
                <a:lnTo>
                  <a:pt x="524586" y="50126"/>
                </a:lnTo>
                <a:lnTo>
                  <a:pt x="525335" y="51498"/>
                </a:lnTo>
                <a:lnTo>
                  <a:pt x="525335" y="52870"/>
                </a:lnTo>
                <a:lnTo>
                  <a:pt x="524586" y="54254"/>
                </a:lnTo>
                <a:lnTo>
                  <a:pt x="523824" y="54254"/>
                </a:lnTo>
                <a:lnTo>
                  <a:pt x="523824" y="54940"/>
                </a:lnTo>
                <a:lnTo>
                  <a:pt x="518553" y="59740"/>
                </a:lnTo>
                <a:lnTo>
                  <a:pt x="516293" y="59740"/>
                </a:lnTo>
                <a:lnTo>
                  <a:pt x="514794" y="60426"/>
                </a:lnTo>
                <a:lnTo>
                  <a:pt x="511771" y="60426"/>
                </a:lnTo>
                <a:lnTo>
                  <a:pt x="508749" y="59740"/>
                </a:lnTo>
                <a:lnTo>
                  <a:pt x="506501" y="58356"/>
                </a:lnTo>
                <a:lnTo>
                  <a:pt x="504240" y="57683"/>
                </a:lnTo>
                <a:lnTo>
                  <a:pt x="501980" y="55613"/>
                </a:lnTo>
                <a:lnTo>
                  <a:pt x="500456" y="53555"/>
                </a:lnTo>
                <a:lnTo>
                  <a:pt x="498208" y="53555"/>
                </a:lnTo>
                <a:lnTo>
                  <a:pt x="496697" y="54254"/>
                </a:lnTo>
                <a:lnTo>
                  <a:pt x="495947" y="54940"/>
                </a:lnTo>
                <a:lnTo>
                  <a:pt x="495185" y="54940"/>
                </a:lnTo>
                <a:lnTo>
                  <a:pt x="494449" y="56311"/>
                </a:lnTo>
                <a:lnTo>
                  <a:pt x="494449" y="55613"/>
                </a:lnTo>
                <a:lnTo>
                  <a:pt x="493674" y="54254"/>
                </a:lnTo>
                <a:lnTo>
                  <a:pt x="493674" y="52870"/>
                </a:lnTo>
                <a:lnTo>
                  <a:pt x="494449" y="50812"/>
                </a:lnTo>
                <a:lnTo>
                  <a:pt x="494449" y="48056"/>
                </a:lnTo>
                <a:lnTo>
                  <a:pt x="495185" y="45999"/>
                </a:lnTo>
                <a:lnTo>
                  <a:pt x="495947" y="43954"/>
                </a:lnTo>
                <a:lnTo>
                  <a:pt x="495947" y="41884"/>
                </a:lnTo>
                <a:lnTo>
                  <a:pt x="497459" y="39141"/>
                </a:lnTo>
                <a:lnTo>
                  <a:pt x="497459" y="31584"/>
                </a:lnTo>
                <a:lnTo>
                  <a:pt x="496697" y="28854"/>
                </a:lnTo>
                <a:lnTo>
                  <a:pt x="496201" y="27470"/>
                </a:lnTo>
                <a:lnTo>
                  <a:pt x="495947" y="26784"/>
                </a:lnTo>
                <a:lnTo>
                  <a:pt x="495947" y="27470"/>
                </a:lnTo>
                <a:lnTo>
                  <a:pt x="495185" y="26098"/>
                </a:lnTo>
                <a:lnTo>
                  <a:pt x="492925" y="25400"/>
                </a:lnTo>
                <a:lnTo>
                  <a:pt x="489927" y="25400"/>
                </a:lnTo>
                <a:lnTo>
                  <a:pt x="488403" y="26098"/>
                </a:lnTo>
                <a:lnTo>
                  <a:pt x="487641" y="26784"/>
                </a:lnTo>
                <a:lnTo>
                  <a:pt x="487641" y="27470"/>
                </a:lnTo>
                <a:lnTo>
                  <a:pt x="486905" y="29527"/>
                </a:lnTo>
                <a:lnTo>
                  <a:pt x="486905" y="37769"/>
                </a:lnTo>
                <a:lnTo>
                  <a:pt x="486143" y="39827"/>
                </a:lnTo>
                <a:lnTo>
                  <a:pt x="486143" y="41884"/>
                </a:lnTo>
                <a:lnTo>
                  <a:pt x="485394" y="44627"/>
                </a:lnTo>
                <a:lnTo>
                  <a:pt x="484632" y="48056"/>
                </a:lnTo>
                <a:lnTo>
                  <a:pt x="484632" y="50812"/>
                </a:lnTo>
                <a:lnTo>
                  <a:pt x="483882" y="54254"/>
                </a:lnTo>
                <a:lnTo>
                  <a:pt x="483882" y="60426"/>
                </a:lnTo>
                <a:lnTo>
                  <a:pt x="486143" y="63868"/>
                </a:lnTo>
                <a:lnTo>
                  <a:pt x="491426" y="63868"/>
                </a:lnTo>
                <a:lnTo>
                  <a:pt x="492925" y="63169"/>
                </a:lnTo>
                <a:lnTo>
                  <a:pt x="493674" y="62496"/>
                </a:lnTo>
                <a:lnTo>
                  <a:pt x="494449" y="62496"/>
                </a:lnTo>
                <a:lnTo>
                  <a:pt x="495185" y="61112"/>
                </a:lnTo>
                <a:lnTo>
                  <a:pt x="495185" y="59740"/>
                </a:lnTo>
                <a:lnTo>
                  <a:pt x="494449" y="58356"/>
                </a:lnTo>
                <a:lnTo>
                  <a:pt x="494449" y="56997"/>
                </a:lnTo>
                <a:lnTo>
                  <a:pt x="495185" y="57683"/>
                </a:lnTo>
                <a:lnTo>
                  <a:pt x="498957" y="63169"/>
                </a:lnTo>
                <a:lnTo>
                  <a:pt x="506501" y="66611"/>
                </a:lnTo>
                <a:lnTo>
                  <a:pt x="517042" y="66611"/>
                </a:lnTo>
                <a:lnTo>
                  <a:pt x="518553" y="65913"/>
                </a:lnTo>
                <a:lnTo>
                  <a:pt x="520827" y="65913"/>
                </a:lnTo>
                <a:lnTo>
                  <a:pt x="522325" y="64554"/>
                </a:lnTo>
                <a:lnTo>
                  <a:pt x="523087" y="64554"/>
                </a:lnTo>
                <a:lnTo>
                  <a:pt x="524586" y="63169"/>
                </a:lnTo>
                <a:lnTo>
                  <a:pt x="525335" y="61810"/>
                </a:lnTo>
                <a:lnTo>
                  <a:pt x="526084" y="61112"/>
                </a:lnTo>
                <a:lnTo>
                  <a:pt x="527596" y="60426"/>
                </a:lnTo>
                <a:lnTo>
                  <a:pt x="528358" y="60426"/>
                </a:lnTo>
                <a:lnTo>
                  <a:pt x="531368" y="57683"/>
                </a:lnTo>
                <a:lnTo>
                  <a:pt x="531368" y="55613"/>
                </a:lnTo>
                <a:lnTo>
                  <a:pt x="532879" y="54254"/>
                </a:lnTo>
                <a:lnTo>
                  <a:pt x="532879" y="51498"/>
                </a:lnTo>
                <a:close/>
              </a:path>
              <a:path w="771525" h="306705">
                <a:moveTo>
                  <a:pt x="537387" y="271945"/>
                </a:moveTo>
                <a:lnTo>
                  <a:pt x="536651" y="268503"/>
                </a:lnTo>
                <a:lnTo>
                  <a:pt x="535889" y="267131"/>
                </a:lnTo>
                <a:lnTo>
                  <a:pt x="535139" y="265074"/>
                </a:lnTo>
                <a:lnTo>
                  <a:pt x="533438" y="263017"/>
                </a:lnTo>
                <a:lnTo>
                  <a:pt x="532866" y="262318"/>
                </a:lnTo>
                <a:lnTo>
                  <a:pt x="528370" y="258216"/>
                </a:lnTo>
                <a:lnTo>
                  <a:pt x="527596" y="257517"/>
                </a:lnTo>
                <a:lnTo>
                  <a:pt x="525360" y="256832"/>
                </a:lnTo>
                <a:lnTo>
                  <a:pt x="523087" y="256146"/>
                </a:lnTo>
                <a:lnTo>
                  <a:pt x="520077" y="255460"/>
                </a:lnTo>
                <a:lnTo>
                  <a:pt x="513295" y="255460"/>
                </a:lnTo>
                <a:lnTo>
                  <a:pt x="504240" y="256832"/>
                </a:lnTo>
                <a:lnTo>
                  <a:pt x="503491" y="255460"/>
                </a:lnTo>
                <a:lnTo>
                  <a:pt x="502729" y="254774"/>
                </a:lnTo>
                <a:lnTo>
                  <a:pt x="501218" y="253403"/>
                </a:lnTo>
                <a:lnTo>
                  <a:pt x="498957" y="252031"/>
                </a:lnTo>
                <a:lnTo>
                  <a:pt x="497459" y="251333"/>
                </a:lnTo>
                <a:lnTo>
                  <a:pt x="494436" y="250647"/>
                </a:lnTo>
                <a:lnTo>
                  <a:pt x="485394" y="250647"/>
                </a:lnTo>
                <a:lnTo>
                  <a:pt x="480860" y="252031"/>
                </a:lnTo>
                <a:lnTo>
                  <a:pt x="478599" y="254088"/>
                </a:lnTo>
                <a:lnTo>
                  <a:pt x="478612" y="251333"/>
                </a:lnTo>
                <a:lnTo>
                  <a:pt x="479361" y="249275"/>
                </a:lnTo>
                <a:lnTo>
                  <a:pt x="479361" y="247205"/>
                </a:lnTo>
                <a:lnTo>
                  <a:pt x="478612" y="245833"/>
                </a:lnTo>
                <a:lnTo>
                  <a:pt x="477850" y="245833"/>
                </a:lnTo>
                <a:lnTo>
                  <a:pt x="476351" y="245160"/>
                </a:lnTo>
                <a:lnTo>
                  <a:pt x="473341" y="245160"/>
                </a:lnTo>
                <a:lnTo>
                  <a:pt x="471817" y="245833"/>
                </a:lnTo>
                <a:lnTo>
                  <a:pt x="470319" y="247904"/>
                </a:lnTo>
                <a:lnTo>
                  <a:pt x="470319" y="258216"/>
                </a:lnTo>
                <a:lnTo>
                  <a:pt x="468807" y="260261"/>
                </a:lnTo>
                <a:lnTo>
                  <a:pt x="467296" y="263017"/>
                </a:lnTo>
                <a:lnTo>
                  <a:pt x="467296" y="266446"/>
                </a:lnTo>
                <a:lnTo>
                  <a:pt x="468058" y="268503"/>
                </a:lnTo>
                <a:lnTo>
                  <a:pt x="468807" y="268503"/>
                </a:lnTo>
                <a:lnTo>
                  <a:pt x="468807" y="269875"/>
                </a:lnTo>
                <a:lnTo>
                  <a:pt x="467296" y="271945"/>
                </a:lnTo>
                <a:lnTo>
                  <a:pt x="467296" y="274688"/>
                </a:lnTo>
                <a:lnTo>
                  <a:pt x="465797" y="276059"/>
                </a:lnTo>
                <a:lnTo>
                  <a:pt x="465797" y="278803"/>
                </a:lnTo>
                <a:lnTo>
                  <a:pt x="465048" y="280187"/>
                </a:lnTo>
                <a:lnTo>
                  <a:pt x="465048" y="286359"/>
                </a:lnTo>
                <a:lnTo>
                  <a:pt x="465797" y="287731"/>
                </a:lnTo>
                <a:lnTo>
                  <a:pt x="467296" y="288417"/>
                </a:lnTo>
                <a:lnTo>
                  <a:pt x="468058" y="288417"/>
                </a:lnTo>
                <a:lnTo>
                  <a:pt x="471081" y="287731"/>
                </a:lnTo>
                <a:lnTo>
                  <a:pt x="474078" y="284988"/>
                </a:lnTo>
                <a:lnTo>
                  <a:pt x="474078" y="279488"/>
                </a:lnTo>
                <a:lnTo>
                  <a:pt x="474840" y="276745"/>
                </a:lnTo>
                <a:lnTo>
                  <a:pt x="474840" y="272643"/>
                </a:lnTo>
                <a:lnTo>
                  <a:pt x="475589" y="269875"/>
                </a:lnTo>
                <a:lnTo>
                  <a:pt x="475589" y="267131"/>
                </a:lnTo>
                <a:lnTo>
                  <a:pt x="479361" y="263702"/>
                </a:lnTo>
                <a:lnTo>
                  <a:pt x="481622" y="262318"/>
                </a:lnTo>
                <a:lnTo>
                  <a:pt x="483133" y="260946"/>
                </a:lnTo>
                <a:lnTo>
                  <a:pt x="486143" y="259575"/>
                </a:lnTo>
                <a:lnTo>
                  <a:pt x="489915" y="258216"/>
                </a:lnTo>
                <a:lnTo>
                  <a:pt x="495198" y="258216"/>
                </a:lnTo>
                <a:lnTo>
                  <a:pt x="496697" y="259575"/>
                </a:lnTo>
                <a:lnTo>
                  <a:pt x="496697" y="261632"/>
                </a:lnTo>
                <a:lnTo>
                  <a:pt x="495947" y="261632"/>
                </a:lnTo>
                <a:lnTo>
                  <a:pt x="495198" y="263017"/>
                </a:lnTo>
                <a:lnTo>
                  <a:pt x="495198" y="265760"/>
                </a:lnTo>
                <a:lnTo>
                  <a:pt x="496697" y="267131"/>
                </a:lnTo>
                <a:lnTo>
                  <a:pt x="498208" y="267817"/>
                </a:lnTo>
                <a:lnTo>
                  <a:pt x="498208" y="268503"/>
                </a:lnTo>
                <a:lnTo>
                  <a:pt x="498957" y="270560"/>
                </a:lnTo>
                <a:lnTo>
                  <a:pt x="498957" y="272643"/>
                </a:lnTo>
                <a:lnTo>
                  <a:pt x="498208" y="274002"/>
                </a:lnTo>
                <a:lnTo>
                  <a:pt x="498208" y="276059"/>
                </a:lnTo>
                <a:lnTo>
                  <a:pt x="497459" y="278117"/>
                </a:lnTo>
                <a:lnTo>
                  <a:pt x="497459" y="280860"/>
                </a:lnTo>
                <a:lnTo>
                  <a:pt x="495947" y="282232"/>
                </a:lnTo>
                <a:lnTo>
                  <a:pt x="495947" y="287731"/>
                </a:lnTo>
                <a:lnTo>
                  <a:pt x="497459" y="289788"/>
                </a:lnTo>
                <a:lnTo>
                  <a:pt x="498957" y="289788"/>
                </a:lnTo>
                <a:lnTo>
                  <a:pt x="502716" y="289102"/>
                </a:lnTo>
                <a:lnTo>
                  <a:pt x="505739" y="285673"/>
                </a:lnTo>
                <a:lnTo>
                  <a:pt x="505739" y="265760"/>
                </a:lnTo>
                <a:lnTo>
                  <a:pt x="508000" y="264388"/>
                </a:lnTo>
                <a:lnTo>
                  <a:pt x="511771" y="263017"/>
                </a:lnTo>
                <a:lnTo>
                  <a:pt x="517042" y="263017"/>
                </a:lnTo>
                <a:lnTo>
                  <a:pt x="520077" y="263702"/>
                </a:lnTo>
                <a:lnTo>
                  <a:pt x="521589" y="264388"/>
                </a:lnTo>
                <a:lnTo>
                  <a:pt x="523087" y="264388"/>
                </a:lnTo>
                <a:lnTo>
                  <a:pt x="526084" y="267131"/>
                </a:lnTo>
                <a:lnTo>
                  <a:pt x="526846" y="268503"/>
                </a:lnTo>
                <a:lnTo>
                  <a:pt x="527596" y="270560"/>
                </a:lnTo>
                <a:lnTo>
                  <a:pt x="527596" y="274002"/>
                </a:lnTo>
                <a:lnTo>
                  <a:pt x="526846" y="276059"/>
                </a:lnTo>
                <a:lnTo>
                  <a:pt x="526084" y="278803"/>
                </a:lnTo>
                <a:lnTo>
                  <a:pt x="526084" y="280860"/>
                </a:lnTo>
                <a:lnTo>
                  <a:pt x="525335" y="282930"/>
                </a:lnTo>
                <a:lnTo>
                  <a:pt x="525335" y="285673"/>
                </a:lnTo>
                <a:lnTo>
                  <a:pt x="526084" y="287731"/>
                </a:lnTo>
                <a:lnTo>
                  <a:pt x="526084" y="289788"/>
                </a:lnTo>
                <a:lnTo>
                  <a:pt x="528370" y="290474"/>
                </a:lnTo>
                <a:lnTo>
                  <a:pt x="532117" y="290474"/>
                </a:lnTo>
                <a:lnTo>
                  <a:pt x="534390" y="289788"/>
                </a:lnTo>
                <a:lnTo>
                  <a:pt x="534390" y="288417"/>
                </a:lnTo>
                <a:lnTo>
                  <a:pt x="537387" y="277431"/>
                </a:lnTo>
                <a:lnTo>
                  <a:pt x="537387" y="271945"/>
                </a:lnTo>
                <a:close/>
              </a:path>
              <a:path w="771525" h="306705">
                <a:moveTo>
                  <a:pt x="591680" y="265074"/>
                </a:moveTo>
                <a:lnTo>
                  <a:pt x="590918" y="263017"/>
                </a:lnTo>
                <a:lnTo>
                  <a:pt x="589419" y="261632"/>
                </a:lnTo>
                <a:lnTo>
                  <a:pt x="589419" y="260946"/>
                </a:lnTo>
                <a:lnTo>
                  <a:pt x="585622" y="257517"/>
                </a:lnTo>
                <a:lnTo>
                  <a:pt x="582612" y="254774"/>
                </a:lnTo>
                <a:lnTo>
                  <a:pt x="582612" y="265074"/>
                </a:lnTo>
                <a:lnTo>
                  <a:pt x="582612" y="265760"/>
                </a:lnTo>
                <a:lnTo>
                  <a:pt x="581875" y="266446"/>
                </a:lnTo>
                <a:lnTo>
                  <a:pt x="580351" y="266446"/>
                </a:lnTo>
                <a:lnTo>
                  <a:pt x="578104" y="267131"/>
                </a:lnTo>
                <a:lnTo>
                  <a:pt x="575094" y="267817"/>
                </a:lnTo>
                <a:lnTo>
                  <a:pt x="572833" y="267817"/>
                </a:lnTo>
                <a:lnTo>
                  <a:pt x="570560" y="269189"/>
                </a:lnTo>
                <a:lnTo>
                  <a:pt x="569061" y="269189"/>
                </a:lnTo>
                <a:lnTo>
                  <a:pt x="564540" y="270560"/>
                </a:lnTo>
                <a:lnTo>
                  <a:pt x="559257" y="272643"/>
                </a:lnTo>
                <a:lnTo>
                  <a:pt x="553237" y="274688"/>
                </a:lnTo>
                <a:lnTo>
                  <a:pt x="553237" y="271272"/>
                </a:lnTo>
                <a:lnTo>
                  <a:pt x="553986" y="268503"/>
                </a:lnTo>
                <a:lnTo>
                  <a:pt x="554736" y="267131"/>
                </a:lnTo>
                <a:lnTo>
                  <a:pt x="554736" y="265760"/>
                </a:lnTo>
                <a:lnTo>
                  <a:pt x="566801" y="257517"/>
                </a:lnTo>
                <a:lnTo>
                  <a:pt x="571322" y="257517"/>
                </a:lnTo>
                <a:lnTo>
                  <a:pt x="574332" y="258216"/>
                </a:lnTo>
                <a:lnTo>
                  <a:pt x="577342" y="260946"/>
                </a:lnTo>
                <a:lnTo>
                  <a:pt x="579602" y="262318"/>
                </a:lnTo>
                <a:lnTo>
                  <a:pt x="582612" y="265074"/>
                </a:lnTo>
                <a:lnTo>
                  <a:pt x="582612" y="254774"/>
                </a:lnTo>
                <a:lnTo>
                  <a:pt x="579602" y="253403"/>
                </a:lnTo>
                <a:lnTo>
                  <a:pt x="577342" y="252031"/>
                </a:lnTo>
                <a:lnTo>
                  <a:pt x="575830" y="251333"/>
                </a:lnTo>
                <a:lnTo>
                  <a:pt x="574332" y="251333"/>
                </a:lnTo>
                <a:lnTo>
                  <a:pt x="572071" y="250647"/>
                </a:lnTo>
                <a:lnTo>
                  <a:pt x="562267" y="250647"/>
                </a:lnTo>
                <a:lnTo>
                  <a:pt x="559257" y="251333"/>
                </a:lnTo>
                <a:lnTo>
                  <a:pt x="545680" y="274688"/>
                </a:lnTo>
                <a:lnTo>
                  <a:pt x="546442" y="276745"/>
                </a:lnTo>
                <a:lnTo>
                  <a:pt x="546442" y="278117"/>
                </a:lnTo>
                <a:lnTo>
                  <a:pt x="544944" y="278803"/>
                </a:lnTo>
                <a:lnTo>
                  <a:pt x="544944" y="280860"/>
                </a:lnTo>
                <a:lnTo>
                  <a:pt x="545680" y="282232"/>
                </a:lnTo>
                <a:lnTo>
                  <a:pt x="547192" y="283616"/>
                </a:lnTo>
                <a:lnTo>
                  <a:pt x="549452" y="283616"/>
                </a:lnTo>
                <a:lnTo>
                  <a:pt x="558507" y="283616"/>
                </a:lnTo>
                <a:lnTo>
                  <a:pt x="557745" y="282930"/>
                </a:lnTo>
                <a:lnTo>
                  <a:pt x="556234" y="280860"/>
                </a:lnTo>
                <a:lnTo>
                  <a:pt x="559257" y="279488"/>
                </a:lnTo>
                <a:lnTo>
                  <a:pt x="562267" y="277431"/>
                </a:lnTo>
                <a:lnTo>
                  <a:pt x="565277" y="276745"/>
                </a:lnTo>
                <a:lnTo>
                  <a:pt x="567550" y="276059"/>
                </a:lnTo>
                <a:lnTo>
                  <a:pt x="570560" y="274688"/>
                </a:lnTo>
                <a:lnTo>
                  <a:pt x="574332" y="274688"/>
                </a:lnTo>
                <a:lnTo>
                  <a:pt x="577342" y="273316"/>
                </a:lnTo>
                <a:lnTo>
                  <a:pt x="582612" y="273316"/>
                </a:lnTo>
                <a:lnTo>
                  <a:pt x="584885" y="272643"/>
                </a:lnTo>
                <a:lnTo>
                  <a:pt x="587121" y="272643"/>
                </a:lnTo>
                <a:lnTo>
                  <a:pt x="589419" y="271272"/>
                </a:lnTo>
                <a:lnTo>
                  <a:pt x="590156" y="269875"/>
                </a:lnTo>
                <a:lnTo>
                  <a:pt x="590918" y="269189"/>
                </a:lnTo>
                <a:lnTo>
                  <a:pt x="591680" y="267817"/>
                </a:lnTo>
                <a:lnTo>
                  <a:pt x="591680" y="265074"/>
                </a:lnTo>
                <a:close/>
              </a:path>
              <a:path w="771525" h="306705">
                <a:moveTo>
                  <a:pt x="593178" y="41198"/>
                </a:moveTo>
                <a:lnTo>
                  <a:pt x="592429" y="38455"/>
                </a:lnTo>
                <a:lnTo>
                  <a:pt x="589407" y="34340"/>
                </a:lnTo>
                <a:lnTo>
                  <a:pt x="587121" y="31584"/>
                </a:lnTo>
                <a:lnTo>
                  <a:pt x="584885" y="30213"/>
                </a:lnTo>
                <a:lnTo>
                  <a:pt x="584885" y="41884"/>
                </a:lnTo>
                <a:lnTo>
                  <a:pt x="584885" y="43256"/>
                </a:lnTo>
                <a:lnTo>
                  <a:pt x="584123" y="44627"/>
                </a:lnTo>
                <a:lnTo>
                  <a:pt x="583387" y="46697"/>
                </a:lnTo>
                <a:lnTo>
                  <a:pt x="581875" y="48755"/>
                </a:lnTo>
                <a:lnTo>
                  <a:pt x="580351" y="50126"/>
                </a:lnTo>
                <a:lnTo>
                  <a:pt x="578853" y="52870"/>
                </a:lnTo>
                <a:lnTo>
                  <a:pt x="577342" y="54254"/>
                </a:lnTo>
                <a:lnTo>
                  <a:pt x="576592" y="55613"/>
                </a:lnTo>
                <a:lnTo>
                  <a:pt x="574332" y="56997"/>
                </a:lnTo>
                <a:lnTo>
                  <a:pt x="571309" y="58356"/>
                </a:lnTo>
                <a:lnTo>
                  <a:pt x="569061" y="59055"/>
                </a:lnTo>
                <a:lnTo>
                  <a:pt x="563029" y="59055"/>
                </a:lnTo>
                <a:lnTo>
                  <a:pt x="561530" y="57683"/>
                </a:lnTo>
                <a:lnTo>
                  <a:pt x="558507" y="56311"/>
                </a:lnTo>
                <a:lnTo>
                  <a:pt x="556983" y="54940"/>
                </a:lnTo>
                <a:lnTo>
                  <a:pt x="555485" y="53555"/>
                </a:lnTo>
                <a:lnTo>
                  <a:pt x="554736" y="52184"/>
                </a:lnTo>
                <a:lnTo>
                  <a:pt x="553237" y="50126"/>
                </a:lnTo>
                <a:lnTo>
                  <a:pt x="552488" y="48755"/>
                </a:lnTo>
                <a:lnTo>
                  <a:pt x="552488" y="44627"/>
                </a:lnTo>
                <a:lnTo>
                  <a:pt x="553237" y="43256"/>
                </a:lnTo>
                <a:lnTo>
                  <a:pt x="553237" y="40500"/>
                </a:lnTo>
                <a:lnTo>
                  <a:pt x="555485" y="37769"/>
                </a:lnTo>
                <a:lnTo>
                  <a:pt x="558507" y="36398"/>
                </a:lnTo>
                <a:lnTo>
                  <a:pt x="560768" y="35026"/>
                </a:lnTo>
                <a:lnTo>
                  <a:pt x="563778" y="32956"/>
                </a:lnTo>
                <a:lnTo>
                  <a:pt x="566801" y="32283"/>
                </a:lnTo>
                <a:lnTo>
                  <a:pt x="566801" y="32956"/>
                </a:lnTo>
                <a:lnTo>
                  <a:pt x="567550" y="32956"/>
                </a:lnTo>
                <a:lnTo>
                  <a:pt x="569061" y="32283"/>
                </a:lnTo>
                <a:lnTo>
                  <a:pt x="571309" y="32283"/>
                </a:lnTo>
                <a:lnTo>
                  <a:pt x="574332" y="32956"/>
                </a:lnTo>
                <a:lnTo>
                  <a:pt x="578853" y="35712"/>
                </a:lnTo>
                <a:lnTo>
                  <a:pt x="584123" y="40500"/>
                </a:lnTo>
                <a:lnTo>
                  <a:pt x="584885" y="41884"/>
                </a:lnTo>
                <a:lnTo>
                  <a:pt x="584885" y="30213"/>
                </a:lnTo>
                <a:lnTo>
                  <a:pt x="583387" y="28854"/>
                </a:lnTo>
                <a:lnTo>
                  <a:pt x="580351" y="27470"/>
                </a:lnTo>
                <a:lnTo>
                  <a:pt x="577342" y="26784"/>
                </a:lnTo>
                <a:lnTo>
                  <a:pt x="575094" y="26098"/>
                </a:lnTo>
                <a:lnTo>
                  <a:pt x="572071" y="25400"/>
                </a:lnTo>
                <a:lnTo>
                  <a:pt x="568299" y="25400"/>
                </a:lnTo>
                <a:lnTo>
                  <a:pt x="565277" y="26098"/>
                </a:lnTo>
                <a:lnTo>
                  <a:pt x="563029" y="26784"/>
                </a:lnTo>
                <a:lnTo>
                  <a:pt x="561530" y="26784"/>
                </a:lnTo>
                <a:lnTo>
                  <a:pt x="555485" y="29527"/>
                </a:lnTo>
                <a:lnTo>
                  <a:pt x="552488" y="32283"/>
                </a:lnTo>
                <a:lnTo>
                  <a:pt x="552488" y="25400"/>
                </a:lnTo>
                <a:lnTo>
                  <a:pt x="546442" y="25400"/>
                </a:lnTo>
                <a:lnTo>
                  <a:pt x="544944" y="26098"/>
                </a:lnTo>
                <a:lnTo>
                  <a:pt x="545020" y="32283"/>
                </a:lnTo>
                <a:lnTo>
                  <a:pt x="545680" y="37769"/>
                </a:lnTo>
                <a:lnTo>
                  <a:pt x="545680" y="45999"/>
                </a:lnTo>
                <a:lnTo>
                  <a:pt x="544944" y="46697"/>
                </a:lnTo>
                <a:lnTo>
                  <a:pt x="544182" y="48056"/>
                </a:lnTo>
                <a:lnTo>
                  <a:pt x="544182" y="50126"/>
                </a:lnTo>
                <a:lnTo>
                  <a:pt x="545680" y="52870"/>
                </a:lnTo>
                <a:lnTo>
                  <a:pt x="545680" y="53555"/>
                </a:lnTo>
                <a:lnTo>
                  <a:pt x="544944" y="54940"/>
                </a:lnTo>
                <a:lnTo>
                  <a:pt x="544944" y="57683"/>
                </a:lnTo>
                <a:lnTo>
                  <a:pt x="544182" y="59740"/>
                </a:lnTo>
                <a:lnTo>
                  <a:pt x="544182" y="63868"/>
                </a:lnTo>
                <a:lnTo>
                  <a:pt x="543433" y="65913"/>
                </a:lnTo>
                <a:lnTo>
                  <a:pt x="543433" y="74168"/>
                </a:lnTo>
                <a:lnTo>
                  <a:pt x="544182" y="77609"/>
                </a:lnTo>
                <a:lnTo>
                  <a:pt x="544944" y="79667"/>
                </a:lnTo>
                <a:lnTo>
                  <a:pt x="544944" y="80352"/>
                </a:lnTo>
                <a:lnTo>
                  <a:pt x="546442" y="81026"/>
                </a:lnTo>
                <a:lnTo>
                  <a:pt x="548690" y="81026"/>
                </a:lnTo>
                <a:lnTo>
                  <a:pt x="550214" y="80352"/>
                </a:lnTo>
                <a:lnTo>
                  <a:pt x="550976" y="79667"/>
                </a:lnTo>
                <a:lnTo>
                  <a:pt x="551713" y="78270"/>
                </a:lnTo>
                <a:lnTo>
                  <a:pt x="551713" y="76911"/>
                </a:lnTo>
                <a:lnTo>
                  <a:pt x="550976" y="75539"/>
                </a:lnTo>
                <a:lnTo>
                  <a:pt x="550976" y="70040"/>
                </a:lnTo>
                <a:lnTo>
                  <a:pt x="551713" y="67995"/>
                </a:lnTo>
                <a:lnTo>
                  <a:pt x="551713" y="62496"/>
                </a:lnTo>
                <a:lnTo>
                  <a:pt x="552488" y="60426"/>
                </a:lnTo>
                <a:lnTo>
                  <a:pt x="552488" y="59055"/>
                </a:lnTo>
                <a:lnTo>
                  <a:pt x="553986" y="60426"/>
                </a:lnTo>
                <a:lnTo>
                  <a:pt x="556234" y="63169"/>
                </a:lnTo>
                <a:lnTo>
                  <a:pt x="559257" y="64554"/>
                </a:lnTo>
                <a:lnTo>
                  <a:pt x="561530" y="65913"/>
                </a:lnTo>
                <a:lnTo>
                  <a:pt x="565277" y="66611"/>
                </a:lnTo>
                <a:lnTo>
                  <a:pt x="571309" y="66611"/>
                </a:lnTo>
                <a:lnTo>
                  <a:pt x="574332" y="65913"/>
                </a:lnTo>
                <a:lnTo>
                  <a:pt x="577342" y="64554"/>
                </a:lnTo>
                <a:lnTo>
                  <a:pt x="579602" y="63868"/>
                </a:lnTo>
                <a:lnTo>
                  <a:pt x="582625" y="61810"/>
                </a:lnTo>
                <a:lnTo>
                  <a:pt x="585622" y="57683"/>
                </a:lnTo>
                <a:lnTo>
                  <a:pt x="587895" y="54940"/>
                </a:lnTo>
                <a:lnTo>
                  <a:pt x="588645" y="52184"/>
                </a:lnTo>
                <a:lnTo>
                  <a:pt x="590156" y="51498"/>
                </a:lnTo>
                <a:lnTo>
                  <a:pt x="590918" y="50126"/>
                </a:lnTo>
                <a:lnTo>
                  <a:pt x="590918" y="49441"/>
                </a:lnTo>
                <a:lnTo>
                  <a:pt x="592429" y="48056"/>
                </a:lnTo>
                <a:lnTo>
                  <a:pt x="592429" y="45999"/>
                </a:lnTo>
                <a:lnTo>
                  <a:pt x="593178" y="44627"/>
                </a:lnTo>
                <a:lnTo>
                  <a:pt x="593178" y="41198"/>
                </a:lnTo>
                <a:close/>
              </a:path>
              <a:path w="771525" h="306705">
                <a:moveTo>
                  <a:pt x="595426" y="291858"/>
                </a:moveTo>
                <a:lnTo>
                  <a:pt x="594677" y="290474"/>
                </a:lnTo>
                <a:lnTo>
                  <a:pt x="593928" y="289788"/>
                </a:lnTo>
                <a:lnTo>
                  <a:pt x="593928" y="289102"/>
                </a:lnTo>
                <a:lnTo>
                  <a:pt x="592429" y="288417"/>
                </a:lnTo>
                <a:lnTo>
                  <a:pt x="591680" y="288417"/>
                </a:lnTo>
                <a:lnTo>
                  <a:pt x="587121" y="289102"/>
                </a:lnTo>
                <a:lnTo>
                  <a:pt x="581875" y="289788"/>
                </a:lnTo>
                <a:lnTo>
                  <a:pt x="575830" y="289788"/>
                </a:lnTo>
                <a:lnTo>
                  <a:pt x="572833" y="289102"/>
                </a:lnTo>
                <a:lnTo>
                  <a:pt x="566801" y="289102"/>
                </a:lnTo>
                <a:lnTo>
                  <a:pt x="563765" y="287731"/>
                </a:lnTo>
                <a:lnTo>
                  <a:pt x="561530" y="286359"/>
                </a:lnTo>
                <a:lnTo>
                  <a:pt x="559244" y="284289"/>
                </a:lnTo>
                <a:lnTo>
                  <a:pt x="549871" y="284289"/>
                </a:lnTo>
                <a:lnTo>
                  <a:pt x="552475" y="288417"/>
                </a:lnTo>
                <a:lnTo>
                  <a:pt x="557745" y="292544"/>
                </a:lnTo>
                <a:lnTo>
                  <a:pt x="563041" y="293916"/>
                </a:lnTo>
                <a:lnTo>
                  <a:pt x="567550" y="295287"/>
                </a:lnTo>
                <a:lnTo>
                  <a:pt x="573582" y="296659"/>
                </a:lnTo>
                <a:lnTo>
                  <a:pt x="583387" y="296659"/>
                </a:lnTo>
                <a:lnTo>
                  <a:pt x="588645" y="295973"/>
                </a:lnTo>
                <a:lnTo>
                  <a:pt x="593178" y="295287"/>
                </a:lnTo>
                <a:lnTo>
                  <a:pt x="594677" y="295287"/>
                </a:lnTo>
                <a:lnTo>
                  <a:pt x="595426" y="293916"/>
                </a:lnTo>
                <a:lnTo>
                  <a:pt x="595426" y="291858"/>
                </a:lnTo>
                <a:close/>
              </a:path>
              <a:path w="771525" h="306705">
                <a:moveTo>
                  <a:pt x="646684" y="284289"/>
                </a:moveTo>
                <a:lnTo>
                  <a:pt x="645947" y="282232"/>
                </a:lnTo>
                <a:lnTo>
                  <a:pt x="645947" y="280860"/>
                </a:lnTo>
                <a:lnTo>
                  <a:pt x="645172" y="279488"/>
                </a:lnTo>
                <a:lnTo>
                  <a:pt x="644423" y="276745"/>
                </a:lnTo>
                <a:lnTo>
                  <a:pt x="644423" y="271272"/>
                </a:lnTo>
                <a:lnTo>
                  <a:pt x="645172" y="268503"/>
                </a:lnTo>
                <a:lnTo>
                  <a:pt x="645172" y="265760"/>
                </a:lnTo>
                <a:lnTo>
                  <a:pt x="644423" y="263702"/>
                </a:lnTo>
                <a:lnTo>
                  <a:pt x="644423" y="260946"/>
                </a:lnTo>
                <a:lnTo>
                  <a:pt x="642924" y="258216"/>
                </a:lnTo>
                <a:lnTo>
                  <a:pt x="641426" y="256146"/>
                </a:lnTo>
                <a:lnTo>
                  <a:pt x="639902" y="254774"/>
                </a:lnTo>
                <a:lnTo>
                  <a:pt x="637641" y="252704"/>
                </a:lnTo>
                <a:lnTo>
                  <a:pt x="633120" y="251333"/>
                </a:lnTo>
                <a:lnTo>
                  <a:pt x="630097" y="250647"/>
                </a:lnTo>
                <a:lnTo>
                  <a:pt x="622579" y="250647"/>
                </a:lnTo>
                <a:lnTo>
                  <a:pt x="616546" y="252031"/>
                </a:lnTo>
                <a:lnTo>
                  <a:pt x="612025" y="254774"/>
                </a:lnTo>
                <a:lnTo>
                  <a:pt x="612025" y="253403"/>
                </a:lnTo>
                <a:lnTo>
                  <a:pt x="610133" y="249974"/>
                </a:lnTo>
                <a:lnTo>
                  <a:pt x="609765" y="249275"/>
                </a:lnTo>
                <a:lnTo>
                  <a:pt x="609765" y="249974"/>
                </a:lnTo>
                <a:lnTo>
                  <a:pt x="609003" y="248602"/>
                </a:lnTo>
                <a:lnTo>
                  <a:pt x="607504" y="247904"/>
                </a:lnTo>
                <a:lnTo>
                  <a:pt x="605218" y="247904"/>
                </a:lnTo>
                <a:lnTo>
                  <a:pt x="603719" y="248602"/>
                </a:lnTo>
                <a:lnTo>
                  <a:pt x="602983" y="249974"/>
                </a:lnTo>
                <a:lnTo>
                  <a:pt x="602208" y="250647"/>
                </a:lnTo>
                <a:lnTo>
                  <a:pt x="601472" y="252031"/>
                </a:lnTo>
                <a:lnTo>
                  <a:pt x="601472" y="253403"/>
                </a:lnTo>
                <a:lnTo>
                  <a:pt x="602208" y="255460"/>
                </a:lnTo>
                <a:lnTo>
                  <a:pt x="602983" y="256832"/>
                </a:lnTo>
                <a:lnTo>
                  <a:pt x="602983" y="258216"/>
                </a:lnTo>
                <a:lnTo>
                  <a:pt x="603719" y="258889"/>
                </a:lnTo>
                <a:lnTo>
                  <a:pt x="602208" y="261632"/>
                </a:lnTo>
                <a:lnTo>
                  <a:pt x="602208" y="263702"/>
                </a:lnTo>
                <a:lnTo>
                  <a:pt x="602983" y="265074"/>
                </a:lnTo>
                <a:lnTo>
                  <a:pt x="603719" y="265074"/>
                </a:lnTo>
                <a:lnTo>
                  <a:pt x="605218" y="265760"/>
                </a:lnTo>
                <a:lnTo>
                  <a:pt x="605218" y="268503"/>
                </a:lnTo>
                <a:lnTo>
                  <a:pt x="605993" y="271945"/>
                </a:lnTo>
                <a:lnTo>
                  <a:pt x="605993" y="276745"/>
                </a:lnTo>
                <a:lnTo>
                  <a:pt x="605218" y="282232"/>
                </a:lnTo>
                <a:lnTo>
                  <a:pt x="604558" y="288417"/>
                </a:lnTo>
                <a:lnTo>
                  <a:pt x="604481" y="289788"/>
                </a:lnTo>
                <a:lnTo>
                  <a:pt x="605218" y="291172"/>
                </a:lnTo>
                <a:lnTo>
                  <a:pt x="606729" y="291172"/>
                </a:lnTo>
                <a:lnTo>
                  <a:pt x="608253" y="291858"/>
                </a:lnTo>
                <a:lnTo>
                  <a:pt x="611263" y="291858"/>
                </a:lnTo>
                <a:lnTo>
                  <a:pt x="613524" y="291172"/>
                </a:lnTo>
                <a:lnTo>
                  <a:pt x="613524" y="288417"/>
                </a:lnTo>
                <a:lnTo>
                  <a:pt x="614146" y="284988"/>
                </a:lnTo>
                <a:lnTo>
                  <a:pt x="614184" y="271272"/>
                </a:lnTo>
                <a:lnTo>
                  <a:pt x="613524" y="266446"/>
                </a:lnTo>
                <a:lnTo>
                  <a:pt x="613524" y="263017"/>
                </a:lnTo>
                <a:lnTo>
                  <a:pt x="617283" y="260261"/>
                </a:lnTo>
                <a:lnTo>
                  <a:pt x="621817" y="258216"/>
                </a:lnTo>
                <a:lnTo>
                  <a:pt x="628599" y="258216"/>
                </a:lnTo>
                <a:lnTo>
                  <a:pt x="630872" y="259575"/>
                </a:lnTo>
                <a:lnTo>
                  <a:pt x="633869" y="262318"/>
                </a:lnTo>
                <a:lnTo>
                  <a:pt x="635381" y="264388"/>
                </a:lnTo>
                <a:lnTo>
                  <a:pt x="635381" y="268503"/>
                </a:lnTo>
                <a:lnTo>
                  <a:pt x="634631" y="271945"/>
                </a:lnTo>
                <a:lnTo>
                  <a:pt x="634631" y="284988"/>
                </a:lnTo>
                <a:lnTo>
                  <a:pt x="637641" y="290474"/>
                </a:lnTo>
                <a:lnTo>
                  <a:pt x="643661" y="290474"/>
                </a:lnTo>
                <a:lnTo>
                  <a:pt x="645172" y="289788"/>
                </a:lnTo>
                <a:lnTo>
                  <a:pt x="645947" y="289102"/>
                </a:lnTo>
                <a:lnTo>
                  <a:pt x="645947" y="288417"/>
                </a:lnTo>
                <a:lnTo>
                  <a:pt x="646684" y="286359"/>
                </a:lnTo>
                <a:lnTo>
                  <a:pt x="646684" y="284289"/>
                </a:lnTo>
                <a:close/>
              </a:path>
              <a:path w="771525" h="306705">
                <a:moveTo>
                  <a:pt x="646684" y="49441"/>
                </a:moveTo>
                <a:lnTo>
                  <a:pt x="645947" y="48056"/>
                </a:lnTo>
                <a:lnTo>
                  <a:pt x="645947" y="47383"/>
                </a:lnTo>
                <a:lnTo>
                  <a:pt x="645172" y="45999"/>
                </a:lnTo>
                <a:lnTo>
                  <a:pt x="645172" y="44627"/>
                </a:lnTo>
                <a:lnTo>
                  <a:pt x="643661" y="43256"/>
                </a:lnTo>
                <a:lnTo>
                  <a:pt x="643661" y="37769"/>
                </a:lnTo>
                <a:lnTo>
                  <a:pt x="642924" y="35026"/>
                </a:lnTo>
                <a:lnTo>
                  <a:pt x="641426" y="32956"/>
                </a:lnTo>
                <a:lnTo>
                  <a:pt x="640676" y="32283"/>
                </a:lnTo>
                <a:lnTo>
                  <a:pt x="637641" y="29527"/>
                </a:lnTo>
                <a:lnTo>
                  <a:pt x="637641" y="47383"/>
                </a:lnTo>
                <a:lnTo>
                  <a:pt x="637641" y="48056"/>
                </a:lnTo>
                <a:lnTo>
                  <a:pt x="636879" y="49441"/>
                </a:lnTo>
                <a:lnTo>
                  <a:pt x="635381" y="50812"/>
                </a:lnTo>
                <a:lnTo>
                  <a:pt x="633120" y="52184"/>
                </a:lnTo>
                <a:lnTo>
                  <a:pt x="630097" y="54940"/>
                </a:lnTo>
                <a:lnTo>
                  <a:pt x="627849" y="56311"/>
                </a:lnTo>
                <a:lnTo>
                  <a:pt x="625576" y="56997"/>
                </a:lnTo>
                <a:lnTo>
                  <a:pt x="624078" y="57683"/>
                </a:lnTo>
                <a:lnTo>
                  <a:pt x="621068" y="58356"/>
                </a:lnTo>
                <a:lnTo>
                  <a:pt x="618045" y="58356"/>
                </a:lnTo>
                <a:lnTo>
                  <a:pt x="615035" y="57683"/>
                </a:lnTo>
                <a:lnTo>
                  <a:pt x="613524" y="56311"/>
                </a:lnTo>
                <a:lnTo>
                  <a:pt x="612025" y="55613"/>
                </a:lnTo>
                <a:lnTo>
                  <a:pt x="610514" y="53555"/>
                </a:lnTo>
                <a:lnTo>
                  <a:pt x="609003" y="50812"/>
                </a:lnTo>
                <a:lnTo>
                  <a:pt x="608253" y="48056"/>
                </a:lnTo>
                <a:lnTo>
                  <a:pt x="608253" y="41198"/>
                </a:lnTo>
                <a:lnTo>
                  <a:pt x="610514" y="39827"/>
                </a:lnTo>
                <a:lnTo>
                  <a:pt x="612025" y="38455"/>
                </a:lnTo>
                <a:lnTo>
                  <a:pt x="613524" y="37769"/>
                </a:lnTo>
                <a:lnTo>
                  <a:pt x="615784" y="37084"/>
                </a:lnTo>
                <a:lnTo>
                  <a:pt x="620306" y="37084"/>
                </a:lnTo>
                <a:lnTo>
                  <a:pt x="622579" y="35712"/>
                </a:lnTo>
                <a:lnTo>
                  <a:pt x="624078" y="35026"/>
                </a:lnTo>
                <a:lnTo>
                  <a:pt x="624827" y="35026"/>
                </a:lnTo>
                <a:lnTo>
                  <a:pt x="626338" y="33655"/>
                </a:lnTo>
                <a:lnTo>
                  <a:pt x="626338" y="32283"/>
                </a:lnTo>
                <a:lnTo>
                  <a:pt x="627849" y="32956"/>
                </a:lnTo>
                <a:lnTo>
                  <a:pt x="630097" y="34340"/>
                </a:lnTo>
                <a:lnTo>
                  <a:pt x="632371" y="34340"/>
                </a:lnTo>
                <a:lnTo>
                  <a:pt x="633869" y="35712"/>
                </a:lnTo>
                <a:lnTo>
                  <a:pt x="634631" y="37084"/>
                </a:lnTo>
                <a:lnTo>
                  <a:pt x="633869" y="37084"/>
                </a:lnTo>
                <a:lnTo>
                  <a:pt x="633869" y="37769"/>
                </a:lnTo>
                <a:lnTo>
                  <a:pt x="635381" y="39141"/>
                </a:lnTo>
                <a:lnTo>
                  <a:pt x="635381" y="43256"/>
                </a:lnTo>
                <a:lnTo>
                  <a:pt x="636130" y="44627"/>
                </a:lnTo>
                <a:lnTo>
                  <a:pt x="636879" y="45313"/>
                </a:lnTo>
                <a:lnTo>
                  <a:pt x="636879" y="45999"/>
                </a:lnTo>
                <a:lnTo>
                  <a:pt x="637641" y="47383"/>
                </a:lnTo>
                <a:lnTo>
                  <a:pt x="637641" y="29527"/>
                </a:lnTo>
                <a:lnTo>
                  <a:pt x="633120" y="26784"/>
                </a:lnTo>
                <a:lnTo>
                  <a:pt x="630097" y="25400"/>
                </a:lnTo>
                <a:lnTo>
                  <a:pt x="626338" y="25400"/>
                </a:lnTo>
                <a:lnTo>
                  <a:pt x="624078" y="26098"/>
                </a:lnTo>
                <a:lnTo>
                  <a:pt x="622579" y="26784"/>
                </a:lnTo>
                <a:lnTo>
                  <a:pt x="621817" y="26784"/>
                </a:lnTo>
                <a:lnTo>
                  <a:pt x="620306" y="28155"/>
                </a:lnTo>
                <a:lnTo>
                  <a:pt x="620306" y="28854"/>
                </a:lnTo>
                <a:lnTo>
                  <a:pt x="615784" y="28854"/>
                </a:lnTo>
                <a:lnTo>
                  <a:pt x="599973" y="44627"/>
                </a:lnTo>
                <a:lnTo>
                  <a:pt x="599973" y="50812"/>
                </a:lnTo>
                <a:lnTo>
                  <a:pt x="601484" y="54254"/>
                </a:lnTo>
                <a:lnTo>
                  <a:pt x="604481" y="59740"/>
                </a:lnTo>
                <a:lnTo>
                  <a:pt x="606729" y="62496"/>
                </a:lnTo>
                <a:lnTo>
                  <a:pt x="609765" y="63868"/>
                </a:lnTo>
                <a:lnTo>
                  <a:pt x="612025" y="65239"/>
                </a:lnTo>
                <a:lnTo>
                  <a:pt x="615784" y="66611"/>
                </a:lnTo>
                <a:lnTo>
                  <a:pt x="621817" y="66611"/>
                </a:lnTo>
                <a:lnTo>
                  <a:pt x="625576" y="65913"/>
                </a:lnTo>
                <a:lnTo>
                  <a:pt x="631609" y="64554"/>
                </a:lnTo>
                <a:lnTo>
                  <a:pt x="634631" y="62496"/>
                </a:lnTo>
                <a:lnTo>
                  <a:pt x="639152" y="59740"/>
                </a:lnTo>
                <a:lnTo>
                  <a:pt x="640664" y="58356"/>
                </a:lnTo>
                <a:lnTo>
                  <a:pt x="642162" y="56997"/>
                </a:lnTo>
                <a:lnTo>
                  <a:pt x="644436" y="54254"/>
                </a:lnTo>
                <a:lnTo>
                  <a:pt x="645947" y="52870"/>
                </a:lnTo>
                <a:lnTo>
                  <a:pt x="646684" y="51498"/>
                </a:lnTo>
                <a:lnTo>
                  <a:pt x="646684" y="49441"/>
                </a:lnTo>
                <a:close/>
              </a:path>
              <a:path w="771525" h="306705">
                <a:moveTo>
                  <a:pt x="682866" y="247904"/>
                </a:moveTo>
                <a:lnTo>
                  <a:pt x="682472" y="247205"/>
                </a:lnTo>
                <a:lnTo>
                  <a:pt x="682104" y="246532"/>
                </a:lnTo>
                <a:lnTo>
                  <a:pt x="682104" y="245833"/>
                </a:lnTo>
                <a:lnTo>
                  <a:pt x="680605" y="245160"/>
                </a:lnTo>
                <a:lnTo>
                  <a:pt x="679843" y="245160"/>
                </a:lnTo>
                <a:lnTo>
                  <a:pt x="676833" y="246532"/>
                </a:lnTo>
                <a:lnTo>
                  <a:pt x="675322" y="246532"/>
                </a:lnTo>
                <a:lnTo>
                  <a:pt x="673823" y="247205"/>
                </a:lnTo>
                <a:lnTo>
                  <a:pt x="672312" y="247205"/>
                </a:lnTo>
                <a:lnTo>
                  <a:pt x="671563" y="246532"/>
                </a:lnTo>
                <a:lnTo>
                  <a:pt x="671436" y="245833"/>
                </a:lnTo>
                <a:lnTo>
                  <a:pt x="670814" y="242404"/>
                </a:lnTo>
                <a:lnTo>
                  <a:pt x="669315" y="236232"/>
                </a:lnTo>
                <a:lnTo>
                  <a:pt x="667791" y="230733"/>
                </a:lnTo>
                <a:lnTo>
                  <a:pt x="666292" y="230047"/>
                </a:lnTo>
                <a:lnTo>
                  <a:pt x="664019" y="230047"/>
                </a:lnTo>
                <a:lnTo>
                  <a:pt x="662520" y="230733"/>
                </a:lnTo>
                <a:lnTo>
                  <a:pt x="661758" y="231419"/>
                </a:lnTo>
                <a:lnTo>
                  <a:pt x="661022" y="231419"/>
                </a:lnTo>
                <a:lnTo>
                  <a:pt x="660260" y="232791"/>
                </a:lnTo>
                <a:lnTo>
                  <a:pt x="660260" y="233476"/>
                </a:lnTo>
                <a:lnTo>
                  <a:pt x="663257" y="243090"/>
                </a:lnTo>
                <a:lnTo>
                  <a:pt x="663257" y="245833"/>
                </a:lnTo>
                <a:lnTo>
                  <a:pt x="661758" y="245160"/>
                </a:lnTo>
                <a:lnTo>
                  <a:pt x="658761" y="244475"/>
                </a:lnTo>
                <a:lnTo>
                  <a:pt x="654977" y="244475"/>
                </a:lnTo>
                <a:lnTo>
                  <a:pt x="653478" y="245160"/>
                </a:lnTo>
                <a:lnTo>
                  <a:pt x="652716" y="245160"/>
                </a:lnTo>
                <a:lnTo>
                  <a:pt x="651967" y="246532"/>
                </a:lnTo>
                <a:lnTo>
                  <a:pt x="651967" y="249275"/>
                </a:lnTo>
                <a:lnTo>
                  <a:pt x="653478" y="250647"/>
                </a:lnTo>
                <a:lnTo>
                  <a:pt x="658012" y="250647"/>
                </a:lnTo>
                <a:lnTo>
                  <a:pt x="664019" y="252031"/>
                </a:lnTo>
                <a:lnTo>
                  <a:pt x="664019" y="258216"/>
                </a:lnTo>
                <a:lnTo>
                  <a:pt x="663257" y="262318"/>
                </a:lnTo>
                <a:lnTo>
                  <a:pt x="663257" y="288417"/>
                </a:lnTo>
                <a:lnTo>
                  <a:pt x="664781" y="289102"/>
                </a:lnTo>
                <a:lnTo>
                  <a:pt x="667791" y="289102"/>
                </a:lnTo>
                <a:lnTo>
                  <a:pt x="669315" y="288417"/>
                </a:lnTo>
                <a:lnTo>
                  <a:pt x="670064" y="288417"/>
                </a:lnTo>
                <a:lnTo>
                  <a:pt x="670814" y="287045"/>
                </a:lnTo>
                <a:lnTo>
                  <a:pt x="670814" y="280860"/>
                </a:lnTo>
                <a:lnTo>
                  <a:pt x="671563" y="276059"/>
                </a:lnTo>
                <a:lnTo>
                  <a:pt x="671563" y="262318"/>
                </a:lnTo>
                <a:lnTo>
                  <a:pt x="672312" y="256832"/>
                </a:lnTo>
                <a:lnTo>
                  <a:pt x="672312" y="253403"/>
                </a:lnTo>
                <a:lnTo>
                  <a:pt x="676097" y="253403"/>
                </a:lnTo>
                <a:lnTo>
                  <a:pt x="679107" y="252704"/>
                </a:lnTo>
                <a:lnTo>
                  <a:pt x="680605" y="252031"/>
                </a:lnTo>
                <a:lnTo>
                  <a:pt x="682104" y="252031"/>
                </a:lnTo>
                <a:lnTo>
                  <a:pt x="682866" y="249974"/>
                </a:lnTo>
                <a:lnTo>
                  <a:pt x="682866" y="247904"/>
                </a:lnTo>
                <a:close/>
              </a:path>
              <a:path w="771525" h="306705">
                <a:moveTo>
                  <a:pt x="687387" y="51498"/>
                </a:moveTo>
                <a:lnTo>
                  <a:pt x="686625" y="49441"/>
                </a:lnTo>
                <a:lnTo>
                  <a:pt x="685126" y="47383"/>
                </a:lnTo>
                <a:lnTo>
                  <a:pt x="684390" y="45313"/>
                </a:lnTo>
                <a:lnTo>
                  <a:pt x="667791" y="35026"/>
                </a:lnTo>
                <a:lnTo>
                  <a:pt x="666292" y="34340"/>
                </a:lnTo>
                <a:lnTo>
                  <a:pt x="664781" y="34340"/>
                </a:lnTo>
                <a:lnTo>
                  <a:pt x="662520" y="32956"/>
                </a:lnTo>
                <a:lnTo>
                  <a:pt x="661022" y="32956"/>
                </a:lnTo>
                <a:lnTo>
                  <a:pt x="661022" y="30899"/>
                </a:lnTo>
                <a:lnTo>
                  <a:pt x="660260" y="30899"/>
                </a:lnTo>
                <a:lnTo>
                  <a:pt x="660260" y="29527"/>
                </a:lnTo>
                <a:lnTo>
                  <a:pt x="662520" y="28854"/>
                </a:lnTo>
                <a:lnTo>
                  <a:pt x="667791" y="28854"/>
                </a:lnTo>
                <a:lnTo>
                  <a:pt x="669315" y="29527"/>
                </a:lnTo>
                <a:lnTo>
                  <a:pt x="672312" y="29527"/>
                </a:lnTo>
                <a:lnTo>
                  <a:pt x="674585" y="30213"/>
                </a:lnTo>
                <a:lnTo>
                  <a:pt x="679107" y="30213"/>
                </a:lnTo>
                <a:lnTo>
                  <a:pt x="680605" y="29527"/>
                </a:lnTo>
                <a:lnTo>
                  <a:pt x="680605" y="28854"/>
                </a:lnTo>
                <a:lnTo>
                  <a:pt x="680605" y="28155"/>
                </a:lnTo>
                <a:lnTo>
                  <a:pt x="681367" y="26784"/>
                </a:lnTo>
                <a:lnTo>
                  <a:pt x="681367" y="25400"/>
                </a:lnTo>
                <a:lnTo>
                  <a:pt x="680605" y="24726"/>
                </a:lnTo>
                <a:lnTo>
                  <a:pt x="679843" y="24726"/>
                </a:lnTo>
                <a:lnTo>
                  <a:pt x="676846" y="23342"/>
                </a:lnTo>
                <a:lnTo>
                  <a:pt x="670064" y="23342"/>
                </a:lnTo>
                <a:lnTo>
                  <a:pt x="666292" y="22644"/>
                </a:lnTo>
                <a:lnTo>
                  <a:pt x="661022" y="22644"/>
                </a:lnTo>
                <a:lnTo>
                  <a:pt x="657237" y="24726"/>
                </a:lnTo>
                <a:lnTo>
                  <a:pt x="654227" y="27470"/>
                </a:lnTo>
                <a:lnTo>
                  <a:pt x="653478" y="29527"/>
                </a:lnTo>
                <a:lnTo>
                  <a:pt x="653478" y="32956"/>
                </a:lnTo>
                <a:lnTo>
                  <a:pt x="654227" y="34340"/>
                </a:lnTo>
                <a:lnTo>
                  <a:pt x="654227" y="35712"/>
                </a:lnTo>
                <a:lnTo>
                  <a:pt x="655726" y="37084"/>
                </a:lnTo>
                <a:lnTo>
                  <a:pt x="657237" y="37769"/>
                </a:lnTo>
                <a:lnTo>
                  <a:pt x="658012" y="37769"/>
                </a:lnTo>
                <a:lnTo>
                  <a:pt x="659523" y="39141"/>
                </a:lnTo>
                <a:lnTo>
                  <a:pt x="662520" y="39141"/>
                </a:lnTo>
                <a:lnTo>
                  <a:pt x="664019" y="40500"/>
                </a:lnTo>
                <a:lnTo>
                  <a:pt x="665530" y="40500"/>
                </a:lnTo>
                <a:lnTo>
                  <a:pt x="670064" y="42570"/>
                </a:lnTo>
                <a:lnTo>
                  <a:pt x="672312" y="43954"/>
                </a:lnTo>
                <a:lnTo>
                  <a:pt x="679107" y="50126"/>
                </a:lnTo>
                <a:lnTo>
                  <a:pt x="679843" y="51498"/>
                </a:lnTo>
                <a:lnTo>
                  <a:pt x="679843" y="52870"/>
                </a:lnTo>
                <a:lnTo>
                  <a:pt x="679107" y="54254"/>
                </a:lnTo>
                <a:lnTo>
                  <a:pt x="678345" y="54254"/>
                </a:lnTo>
                <a:lnTo>
                  <a:pt x="678345" y="54940"/>
                </a:lnTo>
                <a:lnTo>
                  <a:pt x="673074" y="59740"/>
                </a:lnTo>
                <a:lnTo>
                  <a:pt x="670814" y="59740"/>
                </a:lnTo>
                <a:lnTo>
                  <a:pt x="669315" y="60426"/>
                </a:lnTo>
                <a:lnTo>
                  <a:pt x="666292" y="60426"/>
                </a:lnTo>
                <a:lnTo>
                  <a:pt x="663257" y="59740"/>
                </a:lnTo>
                <a:lnTo>
                  <a:pt x="661022" y="58356"/>
                </a:lnTo>
                <a:lnTo>
                  <a:pt x="658749" y="57683"/>
                </a:lnTo>
                <a:lnTo>
                  <a:pt x="656488" y="55613"/>
                </a:lnTo>
                <a:lnTo>
                  <a:pt x="654977" y="53555"/>
                </a:lnTo>
                <a:lnTo>
                  <a:pt x="652716" y="53555"/>
                </a:lnTo>
                <a:lnTo>
                  <a:pt x="651217" y="54254"/>
                </a:lnTo>
                <a:lnTo>
                  <a:pt x="650455" y="54940"/>
                </a:lnTo>
                <a:lnTo>
                  <a:pt x="649706" y="54940"/>
                </a:lnTo>
                <a:lnTo>
                  <a:pt x="648944" y="56311"/>
                </a:lnTo>
                <a:lnTo>
                  <a:pt x="648944" y="56997"/>
                </a:lnTo>
                <a:lnTo>
                  <a:pt x="649706" y="57683"/>
                </a:lnTo>
                <a:lnTo>
                  <a:pt x="653478" y="63169"/>
                </a:lnTo>
                <a:lnTo>
                  <a:pt x="661022" y="66611"/>
                </a:lnTo>
                <a:lnTo>
                  <a:pt x="671563" y="66611"/>
                </a:lnTo>
                <a:lnTo>
                  <a:pt x="673074" y="65913"/>
                </a:lnTo>
                <a:lnTo>
                  <a:pt x="675322" y="65913"/>
                </a:lnTo>
                <a:lnTo>
                  <a:pt x="676846" y="64554"/>
                </a:lnTo>
                <a:lnTo>
                  <a:pt x="677608" y="64554"/>
                </a:lnTo>
                <a:lnTo>
                  <a:pt x="679107" y="63169"/>
                </a:lnTo>
                <a:lnTo>
                  <a:pt x="679843" y="61810"/>
                </a:lnTo>
                <a:lnTo>
                  <a:pt x="680605" y="61112"/>
                </a:lnTo>
                <a:lnTo>
                  <a:pt x="682104" y="60426"/>
                </a:lnTo>
                <a:lnTo>
                  <a:pt x="682866" y="60426"/>
                </a:lnTo>
                <a:lnTo>
                  <a:pt x="685888" y="57683"/>
                </a:lnTo>
                <a:lnTo>
                  <a:pt x="685888" y="55613"/>
                </a:lnTo>
                <a:lnTo>
                  <a:pt x="687387" y="54254"/>
                </a:lnTo>
                <a:lnTo>
                  <a:pt x="687387" y="51498"/>
                </a:lnTo>
                <a:close/>
              </a:path>
              <a:path w="771525" h="306705">
                <a:moveTo>
                  <a:pt x="748449" y="63868"/>
                </a:moveTo>
                <a:lnTo>
                  <a:pt x="748195" y="63169"/>
                </a:lnTo>
                <a:lnTo>
                  <a:pt x="747699" y="61810"/>
                </a:lnTo>
                <a:lnTo>
                  <a:pt x="746950" y="60426"/>
                </a:lnTo>
                <a:lnTo>
                  <a:pt x="746950" y="59055"/>
                </a:lnTo>
                <a:lnTo>
                  <a:pt x="746188" y="57683"/>
                </a:lnTo>
                <a:lnTo>
                  <a:pt x="746188" y="54254"/>
                </a:lnTo>
                <a:lnTo>
                  <a:pt x="746950" y="52184"/>
                </a:lnTo>
                <a:lnTo>
                  <a:pt x="746950" y="50126"/>
                </a:lnTo>
                <a:lnTo>
                  <a:pt x="746188" y="48755"/>
                </a:lnTo>
                <a:lnTo>
                  <a:pt x="746188" y="46697"/>
                </a:lnTo>
                <a:lnTo>
                  <a:pt x="744664" y="44627"/>
                </a:lnTo>
                <a:lnTo>
                  <a:pt x="744664" y="41884"/>
                </a:lnTo>
                <a:lnTo>
                  <a:pt x="743140" y="40500"/>
                </a:lnTo>
                <a:lnTo>
                  <a:pt x="743140" y="39827"/>
                </a:lnTo>
                <a:lnTo>
                  <a:pt x="743140" y="36398"/>
                </a:lnTo>
                <a:lnTo>
                  <a:pt x="743915" y="34340"/>
                </a:lnTo>
                <a:lnTo>
                  <a:pt x="743915" y="31584"/>
                </a:lnTo>
                <a:lnTo>
                  <a:pt x="744664" y="30213"/>
                </a:lnTo>
                <a:lnTo>
                  <a:pt x="744664" y="28854"/>
                </a:lnTo>
                <a:lnTo>
                  <a:pt x="743915" y="27470"/>
                </a:lnTo>
                <a:lnTo>
                  <a:pt x="742416" y="26784"/>
                </a:lnTo>
                <a:lnTo>
                  <a:pt x="741641" y="26784"/>
                </a:lnTo>
                <a:lnTo>
                  <a:pt x="740143" y="26098"/>
                </a:lnTo>
                <a:lnTo>
                  <a:pt x="737895" y="26098"/>
                </a:lnTo>
                <a:lnTo>
                  <a:pt x="737133" y="26441"/>
                </a:lnTo>
                <a:lnTo>
                  <a:pt x="737133" y="48056"/>
                </a:lnTo>
                <a:lnTo>
                  <a:pt x="737133" y="52184"/>
                </a:lnTo>
                <a:lnTo>
                  <a:pt x="723569" y="63169"/>
                </a:lnTo>
                <a:lnTo>
                  <a:pt x="713765" y="63169"/>
                </a:lnTo>
                <a:lnTo>
                  <a:pt x="708507" y="58356"/>
                </a:lnTo>
                <a:lnTo>
                  <a:pt x="706234" y="50126"/>
                </a:lnTo>
                <a:lnTo>
                  <a:pt x="705472" y="49441"/>
                </a:lnTo>
                <a:lnTo>
                  <a:pt x="705472" y="48755"/>
                </a:lnTo>
                <a:lnTo>
                  <a:pt x="706996" y="47383"/>
                </a:lnTo>
                <a:lnTo>
                  <a:pt x="707758" y="45999"/>
                </a:lnTo>
                <a:lnTo>
                  <a:pt x="707758" y="44627"/>
                </a:lnTo>
                <a:lnTo>
                  <a:pt x="708507" y="43256"/>
                </a:lnTo>
                <a:lnTo>
                  <a:pt x="708507" y="41884"/>
                </a:lnTo>
                <a:lnTo>
                  <a:pt x="710006" y="40500"/>
                </a:lnTo>
                <a:lnTo>
                  <a:pt x="711504" y="39827"/>
                </a:lnTo>
                <a:lnTo>
                  <a:pt x="712266" y="39141"/>
                </a:lnTo>
                <a:lnTo>
                  <a:pt x="714540" y="37769"/>
                </a:lnTo>
                <a:lnTo>
                  <a:pt x="716051" y="37084"/>
                </a:lnTo>
                <a:lnTo>
                  <a:pt x="717550" y="37084"/>
                </a:lnTo>
                <a:lnTo>
                  <a:pt x="719061" y="36398"/>
                </a:lnTo>
                <a:lnTo>
                  <a:pt x="721309" y="36398"/>
                </a:lnTo>
                <a:lnTo>
                  <a:pt x="722820" y="37084"/>
                </a:lnTo>
                <a:lnTo>
                  <a:pt x="723569" y="37084"/>
                </a:lnTo>
                <a:lnTo>
                  <a:pt x="725081" y="38455"/>
                </a:lnTo>
                <a:lnTo>
                  <a:pt x="726592" y="39141"/>
                </a:lnTo>
                <a:lnTo>
                  <a:pt x="727354" y="39141"/>
                </a:lnTo>
                <a:lnTo>
                  <a:pt x="728853" y="40500"/>
                </a:lnTo>
                <a:lnTo>
                  <a:pt x="729602" y="40500"/>
                </a:lnTo>
                <a:lnTo>
                  <a:pt x="731113" y="39827"/>
                </a:lnTo>
                <a:lnTo>
                  <a:pt x="733361" y="39827"/>
                </a:lnTo>
                <a:lnTo>
                  <a:pt x="734123" y="40500"/>
                </a:lnTo>
                <a:lnTo>
                  <a:pt x="734123" y="41198"/>
                </a:lnTo>
                <a:lnTo>
                  <a:pt x="737133" y="48056"/>
                </a:lnTo>
                <a:lnTo>
                  <a:pt x="737133" y="26441"/>
                </a:lnTo>
                <a:lnTo>
                  <a:pt x="736371" y="26784"/>
                </a:lnTo>
                <a:lnTo>
                  <a:pt x="735622" y="26784"/>
                </a:lnTo>
                <a:lnTo>
                  <a:pt x="734123" y="28155"/>
                </a:lnTo>
                <a:lnTo>
                  <a:pt x="734123" y="28854"/>
                </a:lnTo>
                <a:lnTo>
                  <a:pt x="733361" y="31584"/>
                </a:lnTo>
                <a:lnTo>
                  <a:pt x="731113" y="29527"/>
                </a:lnTo>
                <a:lnTo>
                  <a:pt x="728091" y="28155"/>
                </a:lnTo>
                <a:lnTo>
                  <a:pt x="725830" y="28155"/>
                </a:lnTo>
                <a:lnTo>
                  <a:pt x="724331" y="29527"/>
                </a:lnTo>
                <a:lnTo>
                  <a:pt x="716788" y="29527"/>
                </a:lnTo>
                <a:lnTo>
                  <a:pt x="703211" y="38455"/>
                </a:lnTo>
                <a:lnTo>
                  <a:pt x="701700" y="40500"/>
                </a:lnTo>
                <a:lnTo>
                  <a:pt x="700963" y="42570"/>
                </a:lnTo>
                <a:lnTo>
                  <a:pt x="700201" y="43954"/>
                </a:lnTo>
                <a:lnTo>
                  <a:pt x="698690" y="45999"/>
                </a:lnTo>
                <a:lnTo>
                  <a:pt x="698690" y="46697"/>
                </a:lnTo>
                <a:lnTo>
                  <a:pt x="697953" y="48056"/>
                </a:lnTo>
                <a:lnTo>
                  <a:pt x="697953" y="50812"/>
                </a:lnTo>
                <a:lnTo>
                  <a:pt x="698690" y="53555"/>
                </a:lnTo>
                <a:lnTo>
                  <a:pt x="700201" y="56311"/>
                </a:lnTo>
                <a:lnTo>
                  <a:pt x="700963" y="58356"/>
                </a:lnTo>
                <a:lnTo>
                  <a:pt x="703211" y="61112"/>
                </a:lnTo>
                <a:lnTo>
                  <a:pt x="706234" y="65239"/>
                </a:lnTo>
                <a:lnTo>
                  <a:pt x="708507" y="67297"/>
                </a:lnTo>
                <a:lnTo>
                  <a:pt x="713016" y="69367"/>
                </a:lnTo>
                <a:lnTo>
                  <a:pt x="716788" y="70040"/>
                </a:lnTo>
                <a:lnTo>
                  <a:pt x="723569" y="70040"/>
                </a:lnTo>
                <a:lnTo>
                  <a:pt x="728091" y="69367"/>
                </a:lnTo>
                <a:lnTo>
                  <a:pt x="731113" y="68668"/>
                </a:lnTo>
                <a:lnTo>
                  <a:pt x="734123" y="67995"/>
                </a:lnTo>
                <a:lnTo>
                  <a:pt x="737133" y="65913"/>
                </a:lnTo>
                <a:lnTo>
                  <a:pt x="738644" y="63868"/>
                </a:lnTo>
                <a:lnTo>
                  <a:pt x="740143" y="65239"/>
                </a:lnTo>
                <a:lnTo>
                  <a:pt x="740905" y="66611"/>
                </a:lnTo>
                <a:lnTo>
                  <a:pt x="747699" y="66611"/>
                </a:lnTo>
                <a:lnTo>
                  <a:pt x="748449" y="65913"/>
                </a:lnTo>
                <a:lnTo>
                  <a:pt x="748449" y="63868"/>
                </a:lnTo>
                <a:close/>
              </a:path>
              <a:path w="771525" h="306705">
                <a:moveTo>
                  <a:pt x="771067" y="59740"/>
                </a:moveTo>
                <a:lnTo>
                  <a:pt x="770305" y="56997"/>
                </a:lnTo>
                <a:lnTo>
                  <a:pt x="770305" y="54254"/>
                </a:lnTo>
                <a:lnTo>
                  <a:pt x="768794" y="50126"/>
                </a:lnTo>
                <a:lnTo>
                  <a:pt x="768045" y="45313"/>
                </a:lnTo>
                <a:lnTo>
                  <a:pt x="768045" y="41198"/>
                </a:lnTo>
                <a:lnTo>
                  <a:pt x="766533" y="36398"/>
                </a:lnTo>
                <a:lnTo>
                  <a:pt x="766533" y="10985"/>
                </a:lnTo>
                <a:lnTo>
                  <a:pt x="765784" y="9613"/>
                </a:lnTo>
                <a:lnTo>
                  <a:pt x="765022" y="8928"/>
                </a:lnTo>
                <a:lnTo>
                  <a:pt x="764273" y="8928"/>
                </a:lnTo>
                <a:lnTo>
                  <a:pt x="762762" y="8242"/>
                </a:lnTo>
                <a:lnTo>
                  <a:pt x="760501" y="8242"/>
                </a:lnTo>
                <a:lnTo>
                  <a:pt x="759002" y="8928"/>
                </a:lnTo>
                <a:lnTo>
                  <a:pt x="757504" y="10299"/>
                </a:lnTo>
                <a:lnTo>
                  <a:pt x="756729" y="11671"/>
                </a:lnTo>
                <a:lnTo>
                  <a:pt x="756729" y="26098"/>
                </a:lnTo>
                <a:lnTo>
                  <a:pt x="757504" y="31584"/>
                </a:lnTo>
                <a:lnTo>
                  <a:pt x="757504" y="39827"/>
                </a:lnTo>
                <a:lnTo>
                  <a:pt x="760501" y="50812"/>
                </a:lnTo>
                <a:lnTo>
                  <a:pt x="761250" y="56311"/>
                </a:lnTo>
                <a:lnTo>
                  <a:pt x="762025" y="60426"/>
                </a:lnTo>
                <a:lnTo>
                  <a:pt x="762025" y="63169"/>
                </a:lnTo>
                <a:lnTo>
                  <a:pt x="762762" y="64554"/>
                </a:lnTo>
                <a:lnTo>
                  <a:pt x="764273" y="65913"/>
                </a:lnTo>
                <a:lnTo>
                  <a:pt x="765784" y="66611"/>
                </a:lnTo>
                <a:lnTo>
                  <a:pt x="768045" y="66611"/>
                </a:lnTo>
                <a:lnTo>
                  <a:pt x="769543" y="65913"/>
                </a:lnTo>
                <a:lnTo>
                  <a:pt x="770305" y="65239"/>
                </a:lnTo>
                <a:lnTo>
                  <a:pt x="770305" y="64554"/>
                </a:lnTo>
                <a:lnTo>
                  <a:pt x="771067" y="62496"/>
                </a:lnTo>
                <a:lnTo>
                  <a:pt x="771067" y="597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627145" y="2830651"/>
            <a:ext cx="716915" cy="180340"/>
          </a:xfrm>
          <a:custGeom>
            <a:avLst/>
            <a:gdLst/>
            <a:ahLst/>
            <a:cxnLst/>
            <a:rect l="l" t="t" r="r" b="b"/>
            <a:pathLst>
              <a:path w="716914" h="180339">
                <a:moveTo>
                  <a:pt x="44475" y="23355"/>
                </a:moveTo>
                <a:lnTo>
                  <a:pt x="42227" y="19900"/>
                </a:lnTo>
                <a:lnTo>
                  <a:pt x="36944" y="15138"/>
                </a:lnTo>
                <a:lnTo>
                  <a:pt x="36944" y="23355"/>
                </a:lnTo>
                <a:lnTo>
                  <a:pt x="36944" y="27457"/>
                </a:lnTo>
                <a:lnTo>
                  <a:pt x="35433" y="28841"/>
                </a:lnTo>
                <a:lnTo>
                  <a:pt x="33159" y="30200"/>
                </a:lnTo>
                <a:lnTo>
                  <a:pt x="31661" y="30899"/>
                </a:lnTo>
                <a:lnTo>
                  <a:pt x="27876" y="32283"/>
                </a:lnTo>
                <a:lnTo>
                  <a:pt x="21869" y="32283"/>
                </a:lnTo>
                <a:lnTo>
                  <a:pt x="18084" y="32956"/>
                </a:lnTo>
                <a:lnTo>
                  <a:pt x="13563" y="32956"/>
                </a:lnTo>
                <a:lnTo>
                  <a:pt x="13487" y="25400"/>
                </a:lnTo>
                <a:lnTo>
                  <a:pt x="12890" y="19900"/>
                </a:lnTo>
                <a:lnTo>
                  <a:pt x="12814" y="14427"/>
                </a:lnTo>
                <a:lnTo>
                  <a:pt x="16573" y="14427"/>
                </a:lnTo>
                <a:lnTo>
                  <a:pt x="36944" y="23355"/>
                </a:lnTo>
                <a:lnTo>
                  <a:pt x="36944" y="15138"/>
                </a:lnTo>
                <a:lnTo>
                  <a:pt x="36169" y="14427"/>
                </a:lnTo>
                <a:lnTo>
                  <a:pt x="31661" y="11684"/>
                </a:lnTo>
                <a:lnTo>
                  <a:pt x="22618" y="8928"/>
                </a:lnTo>
                <a:lnTo>
                  <a:pt x="17335" y="7543"/>
                </a:lnTo>
                <a:lnTo>
                  <a:pt x="12052" y="7543"/>
                </a:lnTo>
                <a:lnTo>
                  <a:pt x="11315" y="6184"/>
                </a:lnTo>
                <a:lnTo>
                  <a:pt x="10541" y="6184"/>
                </a:lnTo>
                <a:lnTo>
                  <a:pt x="9042" y="5499"/>
                </a:lnTo>
                <a:lnTo>
                  <a:pt x="5283" y="5499"/>
                </a:lnTo>
                <a:lnTo>
                  <a:pt x="3771" y="6184"/>
                </a:lnTo>
                <a:lnTo>
                  <a:pt x="3771" y="8928"/>
                </a:lnTo>
                <a:lnTo>
                  <a:pt x="5283" y="11684"/>
                </a:lnTo>
                <a:lnTo>
                  <a:pt x="5283" y="27457"/>
                </a:lnTo>
                <a:lnTo>
                  <a:pt x="6019" y="30200"/>
                </a:lnTo>
                <a:lnTo>
                  <a:pt x="6019" y="31597"/>
                </a:lnTo>
                <a:lnTo>
                  <a:pt x="3009" y="31597"/>
                </a:lnTo>
                <a:lnTo>
                  <a:pt x="1498" y="32283"/>
                </a:lnTo>
                <a:lnTo>
                  <a:pt x="762" y="32956"/>
                </a:lnTo>
                <a:lnTo>
                  <a:pt x="762" y="33655"/>
                </a:lnTo>
                <a:lnTo>
                  <a:pt x="0" y="35026"/>
                </a:lnTo>
                <a:lnTo>
                  <a:pt x="0" y="36398"/>
                </a:lnTo>
                <a:lnTo>
                  <a:pt x="1498" y="39141"/>
                </a:lnTo>
                <a:lnTo>
                  <a:pt x="3009" y="39839"/>
                </a:lnTo>
                <a:lnTo>
                  <a:pt x="6019" y="39839"/>
                </a:lnTo>
                <a:lnTo>
                  <a:pt x="6019" y="43942"/>
                </a:lnTo>
                <a:lnTo>
                  <a:pt x="5283" y="50812"/>
                </a:lnTo>
                <a:lnTo>
                  <a:pt x="4521" y="59753"/>
                </a:lnTo>
                <a:lnTo>
                  <a:pt x="5283" y="61112"/>
                </a:lnTo>
                <a:lnTo>
                  <a:pt x="6781" y="61810"/>
                </a:lnTo>
                <a:lnTo>
                  <a:pt x="9042" y="61810"/>
                </a:lnTo>
                <a:lnTo>
                  <a:pt x="11315" y="61112"/>
                </a:lnTo>
                <a:lnTo>
                  <a:pt x="11315" y="56311"/>
                </a:lnTo>
                <a:lnTo>
                  <a:pt x="12814" y="48755"/>
                </a:lnTo>
                <a:lnTo>
                  <a:pt x="12814" y="40513"/>
                </a:lnTo>
                <a:lnTo>
                  <a:pt x="16573" y="40513"/>
                </a:lnTo>
                <a:lnTo>
                  <a:pt x="20345" y="39839"/>
                </a:lnTo>
                <a:lnTo>
                  <a:pt x="27139" y="39839"/>
                </a:lnTo>
                <a:lnTo>
                  <a:pt x="30911" y="38455"/>
                </a:lnTo>
                <a:lnTo>
                  <a:pt x="33934" y="37084"/>
                </a:lnTo>
                <a:lnTo>
                  <a:pt x="36944" y="36398"/>
                </a:lnTo>
                <a:lnTo>
                  <a:pt x="39954" y="34340"/>
                </a:lnTo>
                <a:lnTo>
                  <a:pt x="41465" y="32956"/>
                </a:lnTo>
                <a:lnTo>
                  <a:pt x="42964" y="31597"/>
                </a:lnTo>
                <a:lnTo>
                  <a:pt x="44475" y="28841"/>
                </a:lnTo>
                <a:lnTo>
                  <a:pt x="44475" y="23355"/>
                </a:lnTo>
                <a:close/>
              </a:path>
              <a:path w="716914" h="180339">
                <a:moveTo>
                  <a:pt x="96469" y="44640"/>
                </a:moveTo>
                <a:lnTo>
                  <a:pt x="95707" y="43256"/>
                </a:lnTo>
                <a:lnTo>
                  <a:pt x="95707" y="42570"/>
                </a:lnTo>
                <a:lnTo>
                  <a:pt x="94970" y="41211"/>
                </a:lnTo>
                <a:lnTo>
                  <a:pt x="94970" y="39839"/>
                </a:lnTo>
                <a:lnTo>
                  <a:pt x="93472" y="38455"/>
                </a:lnTo>
                <a:lnTo>
                  <a:pt x="93472" y="32956"/>
                </a:lnTo>
                <a:lnTo>
                  <a:pt x="92710" y="30200"/>
                </a:lnTo>
                <a:lnTo>
                  <a:pt x="91198" y="28155"/>
                </a:lnTo>
                <a:lnTo>
                  <a:pt x="90436" y="27457"/>
                </a:lnTo>
                <a:lnTo>
                  <a:pt x="87426" y="24714"/>
                </a:lnTo>
                <a:lnTo>
                  <a:pt x="87426" y="42570"/>
                </a:lnTo>
                <a:lnTo>
                  <a:pt x="87426" y="43256"/>
                </a:lnTo>
                <a:lnTo>
                  <a:pt x="86677" y="44640"/>
                </a:lnTo>
                <a:lnTo>
                  <a:pt x="85178" y="46012"/>
                </a:lnTo>
                <a:lnTo>
                  <a:pt x="82918" y="47383"/>
                </a:lnTo>
                <a:lnTo>
                  <a:pt x="79895" y="50126"/>
                </a:lnTo>
                <a:lnTo>
                  <a:pt x="77622" y="51511"/>
                </a:lnTo>
                <a:lnTo>
                  <a:pt x="75374" y="52184"/>
                </a:lnTo>
                <a:lnTo>
                  <a:pt x="73875" y="52870"/>
                </a:lnTo>
                <a:lnTo>
                  <a:pt x="70853" y="53555"/>
                </a:lnTo>
                <a:lnTo>
                  <a:pt x="67843" y="53555"/>
                </a:lnTo>
                <a:lnTo>
                  <a:pt x="64820" y="52870"/>
                </a:lnTo>
                <a:lnTo>
                  <a:pt x="63322" y="51511"/>
                </a:lnTo>
                <a:lnTo>
                  <a:pt x="61810" y="50812"/>
                </a:lnTo>
                <a:lnTo>
                  <a:pt x="60312" y="48755"/>
                </a:lnTo>
                <a:lnTo>
                  <a:pt x="58788" y="46012"/>
                </a:lnTo>
                <a:lnTo>
                  <a:pt x="58013" y="43256"/>
                </a:lnTo>
                <a:lnTo>
                  <a:pt x="58013" y="36398"/>
                </a:lnTo>
                <a:lnTo>
                  <a:pt x="60312" y="35026"/>
                </a:lnTo>
                <a:lnTo>
                  <a:pt x="61810" y="33655"/>
                </a:lnTo>
                <a:lnTo>
                  <a:pt x="63322" y="32956"/>
                </a:lnTo>
                <a:lnTo>
                  <a:pt x="65570" y="32283"/>
                </a:lnTo>
                <a:lnTo>
                  <a:pt x="70104" y="32283"/>
                </a:lnTo>
                <a:lnTo>
                  <a:pt x="72364" y="30899"/>
                </a:lnTo>
                <a:lnTo>
                  <a:pt x="73875" y="30200"/>
                </a:lnTo>
                <a:lnTo>
                  <a:pt x="74612" y="30200"/>
                </a:lnTo>
                <a:lnTo>
                  <a:pt x="76111" y="28841"/>
                </a:lnTo>
                <a:lnTo>
                  <a:pt x="76111" y="27457"/>
                </a:lnTo>
                <a:lnTo>
                  <a:pt x="77622" y="28155"/>
                </a:lnTo>
                <a:lnTo>
                  <a:pt x="79895" y="29527"/>
                </a:lnTo>
                <a:lnTo>
                  <a:pt x="82156" y="29527"/>
                </a:lnTo>
                <a:lnTo>
                  <a:pt x="83667" y="30899"/>
                </a:lnTo>
                <a:lnTo>
                  <a:pt x="84416" y="32283"/>
                </a:lnTo>
                <a:lnTo>
                  <a:pt x="83667" y="32283"/>
                </a:lnTo>
                <a:lnTo>
                  <a:pt x="83667" y="32956"/>
                </a:lnTo>
                <a:lnTo>
                  <a:pt x="85178" y="34340"/>
                </a:lnTo>
                <a:lnTo>
                  <a:pt x="85178" y="38455"/>
                </a:lnTo>
                <a:lnTo>
                  <a:pt x="85928" y="39839"/>
                </a:lnTo>
                <a:lnTo>
                  <a:pt x="86677" y="40513"/>
                </a:lnTo>
                <a:lnTo>
                  <a:pt x="86677" y="41211"/>
                </a:lnTo>
                <a:lnTo>
                  <a:pt x="87426" y="42570"/>
                </a:lnTo>
                <a:lnTo>
                  <a:pt x="87426" y="24714"/>
                </a:lnTo>
                <a:lnTo>
                  <a:pt x="82918" y="21971"/>
                </a:lnTo>
                <a:lnTo>
                  <a:pt x="79895" y="20599"/>
                </a:lnTo>
                <a:lnTo>
                  <a:pt x="76111" y="20599"/>
                </a:lnTo>
                <a:lnTo>
                  <a:pt x="73875" y="21285"/>
                </a:lnTo>
                <a:lnTo>
                  <a:pt x="72364" y="21971"/>
                </a:lnTo>
                <a:lnTo>
                  <a:pt x="71602" y="21971"/>
                </a:lnTo>
                <a:lnTo>
                  <a:pt x="70104" y="23355"/>
                </a:lnTo>
                <a:lnTo>
                  <a:pt x="70104" y="24028"/>
                </a:lnTo>
                <a:lnTo>
                  <a:pt x="65570" y="24028"/>
                </a:lnTo>
                <a:lnTo>
                  <a:pt x="49745" y="39839"/>
                </a:lnTo>
                <a:lnTo>
                  <a:pt x="49745" y="46012"/>
                </a:lnTo>
                <a:lnTo>
                  <a:pt x="51244" y="49453"/>
                </a:lnTo>
                <a:lnTo>
                  <a:pt x="52768" y="52184"/>
                </a:lnTo>
                <a:lnTo>
                  <a:pt x="54267" y="54952"/>
                </a:lnTo>
                <a:lnTo>
                  <a:pt x="56515" y="57683"/>
                </a:lnTo>
                <a:lnTo>
                  <a:pt x="59537" y="59067"/>
                </a:lnTo>
                <a:lnTo>
                  <a:pt x="61810" y="60426"/>
                </a:lnTo>
                <a:lnTo>
                  <a:pt x="65570" y="61810"/>
                </a:lnTo>
                <a:lnTo>
                  <a:pt x="71602" y="61810"/>
                </a:lnTo>
                <a:lnTo>
                  <a:pt x="75374" y="61112"/>
                </a:lnTo>
                <a:lnTo>
                  <a:pt x="81407" y="59753"/>
                </a:lnTo>
                <a:lnTo>
                  <a:pt x="84416" y="57683"/>
                </a:lnTo>
                <a:lnTo>
                  <a:pt x="88938" y="54952"/>
                </a:lnTo>
                <a:lnTo>
                  <a:pt x="90462" y="53555"/>
                </a:lnTo>
                <a:lnTo>
                  <a:pt x="91973" y="52184"/>
                </a:lnTo>
                <a:lnTo>
                  <a:pt x="94208" y="49453"/>
                </a:lnTo>
                <a:lnTo>
                  <a:pt x="95707" y="48056"/>
                </a:lnTo>
                <a:lnTo>
                  <a:pt x="96469" y="46697"/>
                </a:lnTo>
                <a:lnTo>
                  <a:pt x="96469" y="44640"/>
                </a:lnTo>
                <a:close/>
              </a:path>
              <a:path w="716914" h="180339">
                <a:moveTo>
                  <a:pt x="112306" y="155194"/>
                </a:moveTo>
                <a:lnTo>
                  <a:pt x="109296" y="149694"/>
                </a:lnTo>
                <a:lnTo>
                  <a:pt x="105524" y="146278"/>
                </a:lnTo>
                <a:lnTo>
                  <a:pt x="104000" y="146278"/>
                </a:lnTo>
                <a:lnTo>
                  <a:pt x="104000" y="156578"/>
                </a:lnTo>
                <a:lnTo>
                  <a:pt x="104000" y="160007"/>
                </a:lnTo>
                <a:lnTo>
                  <a:pt x="102501" y="162750"/>
                </a:lnTo>
                <a:lnTo>
                  <a:pt x="97993" y="165493"/>
                </a:lnTo>
                <a:lnTo>
                  <a:pt x="94208" y="166865"/>
                </a:lnTo>
                <a:lnTo>
                  <a:pt x="91211" y="167551"/>
                </a:lnTo>
                <a:lnTo>
                  <a:pt x="88176" y="167551"/>
                </a:lnTo>
                <a:lnTo>
                  <a:pt x="84416" y="168249"/>
                </a:lnTo>
                <a:lnTo>
                  <a:pt x="79133" y="168249"/>
                </a:lnTo>
                <a:lnTo>
                  <a:pt x="79248" y="153327"/>
                </a:lnTo>
                <a:lnTo>
                  <a:pt x="79908" y="150393"/>
                </a:lnTo>
                <a:lnTo>
                  <a:pt x="79908" y="149694"/>
                </a:lnTo>
                <a:lnTo>
                  <a:pt x="82156" y="149694"/>
                </a:lnTo>
                <a:lnTo>
                  <a:pt x="85166" y="151079"/>
                </a:lnTo>
                <a:lnTo>
                  <a:pt x="90462" y="151079"/>
                </a:lnTo>
                <a:lnTo>
                  <a:pt x="92710" y="149694"/>
                </a:lnTo>
                <a:lnTo>
                  <a:pt x="93472" y="149694"/>
                </a:lnTo>
                <a:lnTo>
                  <a:pt x="94970" y="151079"/>
                </a:lnTo>
                <a:lnTo>
                  <a:pt x="97993" y="151079"/>
                </a:lnTo>
                <a:lnTo>
                  <a:pt x="99491" y="152438"/>
                </a:lnTo>
                <a:lnTo>
                  <a:pt x="101765" y="152438"/>
                </a:lnTo>
                <a:lnTo>
                  <a:pt x="104000" y="156578"/>
                </a:lnTo>
                <a:lnTo>
                  <a:pt x="104000" y="146278"/>
                </a:lnTo>
                <a:lnTo>
                  <a:pt x="102501" y="146278"/>
                </a:lnTo>
                <a:lnTo>
                  <a:pt x="101765" y="145592"/>
                </a:lnTo>
                <a:lnTo>
                  <a:pt x="104025" y="143522"/>
                </a:lnTo>
                <a:lnTo>
                  <a:pt x="105524" y="142151"/>
                </a:lnTo>
                <a:lnTo>
                  <a:pt x="107784" y="138722"/>
                </a:lnTo>
                <a:lnTo>
                  <a:pt x="107784" y="133921"/>
                </a:lnTo>
                <a:lnTo>
                  <a:pt x="106273" y="131165"/>
                </a:lnTo>
                <a:lnTo>
                  <a:pt x="104013" y="129108"/>
                </a:lnTo>
                <a:lnTo>
                  <a:pt x="100990" y="126365"/>
                </a:lnTo>
                <a:lnTo>
                  <a:pt x="98742" y="124980"/>
                </a:lnTo>
                <a:lnTo>
                  <a:pt x="96469" y="124282"/>
                </a:lnTo>
                <a:lnTo>
                  <a:pt x="93472" y="122923"/>
                </a:lnTo>
                <a:lnTo>
                  <a:pt x="88176" y="122923"/>
                </a:lnTo>
                <a:lnTo>
                  <a:pt x="85166" y="122237"/>
                </a:lnTo>
                <a:lnTo>
                  <a:pt x="70853" y="122237"/>
                </a:lnTo>
                <a:lnTo>
                  <a:pt x="69342" y="123609"/>
                </a:lnTo>
                <a:lnTo>
                  <a:pt x="69342" y="124282"/>
                </a:lnTo>
                <a:lnTo>
                  <a:pt x="68592" y="125679"/>
                </a:lnTo>
                <a:lnTo>
                  <a:pt x="68592" y="128409"/>
                </a:lnTo>
                <a:lnTo>
                  <a:pt x="69342" y="129781"/>
                </a:lnTo>
                <a:lnTo>
                  <a:pt x="70853" y="129781"/>
                </a:lnTo>
                <a:lnTo>
                  <a:pt x="73113" y="129108"/>
                </a:lnTo>
                <a:lnTo>
                  <a:pt x="92710" y="129108"/>
                </a:lnTo>
                <a:lnTo>
                  <a:pt x="97993" y="131165"/>
                </a:lnTo>
                <a:lnTo>
                  <a:pt x="99491" y="135293"/>
                </a:lnTo>
                <a:lnTo>
                  <a:pt x="99491" y="136652"/>
                </a:lnTo>
                <a:lnTo>
                  <a:pt x="98742" y="138722"/>
                </a:lnTo>
                <a:lnTo>
                  <a:pt x="97993" y="140093"/>
                </a:lnTo>
                <a:lnTo>
                  <a:pt x="97231" y="140792"/>
                </a:lnTo>
                <a:lnTo>
                  <a:pt x="94970" y="142151"/>
                </a:lnTo>
                <a:lnTo>
                  <a:pt x="93472" y="143522"/>
                </a:lnTo>
                <a:lnTo>
                  <a:pt x="91211" y="143522"/>
                </a:lnTo>
                <a:lnTo>
                  <a:pt x="88176" y="142836"/>
                </a:lnTo>
                <a:lnTo>
                  <a:pt x="84416" y="142836"/>
                </a:lnTo>
                <a:lnTo>
                  <a:pt x="82918" y="143522"/>
                </a:lnTo>
                <a:lnTo>
                  <a:pt x="79133" y="143522"/>
                </a:lnTo>
                <a:lnTo>
                  <a:pt x="79133" y="133921"/>
                </a:lnTo>
                <a:lnTo>
                  <a:pt x="78397" y="133921"/>
                </a:lnTo>
                <a:lnTo>
                  <a:pt x="77635" y="132537"/>
                </a:lnTo>
                <a:lnTo>
                  <a:pt x="73875" y="132537"/>
                </a:lnTo>
                <a:lnTo>
                  <a:pt x="72351" y="133223"/>
                </a:lnTo>
                <a:lnTo>
                  <a:pt x="71602" y="133223"/>
                </a:lnTo>
                <a:lnTo>
                  <a:pt x="70853" y="133921"/>
                </a:lnTo>
                <a:lnTo>
                  <a:pt x="71399" y="140093"/>
                </a:lnTo>
                <a:lnTo>
                  <a:pt x="71882" y="146697"/>
                </a:lnTo>
                <a:lnTo>
                  <a:pt x="72237" y="153835"/>
                </a:lnTo>
                <a:lnTo>
                  <a:pt x="72351" y="163436"/>
                </a:lnTo>
                <a:lnTo>
                  <a:pt x="71602" y="166179"/>
                </a:lnTo>
                <a:lnTo>
                  <a:pt x="71602" y="166865"/>
                </a:lnTo>
                <a:lnTo>
                  <a:pt x="70853" y="166865"/>
                </a:lnTo>
                <a:lnTo>
                  <a:pt x="69342" y="167551"/>
                </a:lnTo>
                <a:lnTo>
                  <a:pt x="69342" y="169608"/>
                </a:lnTo>
                <a:lnTo>
                  <a:pt x="68592" y="170992"/>
                </a:lnTo>
                <a:lnTo>
                  <a:pt x="68592" y="175107"/>
                </a:lnTo>
                <a:lnTo>
                  <a:pt x="69342" y="176491"/>
                </a:lnTo>
                <a:lnTo>
                  <a:pt x="70853" y="176491"/>
                </a:lnTo>
                <a:lnTo>
                  <a:pt x="71602" y="177850"/>
                </a:lnTo>
                <a:lnTo>
                  <a:pt x="73113" y="177850"/>
                </a:lnTo>
                <a:lnTo>
                  <a:pt x="74612" y="178549"/>
                </a:lnTo>
                <a:lnTo>
                  <a:pt x="76885" y="178549"/>
                </a:lnTo>
                <a:lnTo>
                  <a:pt x="78397" y="177850"/>
                </a:lnTo>
                <a:lnTo>
                  <a:pt x="78397" y="176491"/>
                </a:lnTo>
                <a:lnTo>
                  <a:pt x="86677" y="176491"/>
                </a:lnTo>
                <a:lnTo>
                  <a:pt x="91211" y="175806"/>
                </a:lnTo>
                <a:lnTo>
                  <a:pt x="97231" y="174434"/>
                </a:lnTo>
                <a:lnTo>
                  <a:pt x="100990" y="172351"/>
                </a:lnTo>
                <a:lnTo>
                  <a:pt x="104000" y="170992"/>
                </a:lnTo>
                <a:lnTo>
                  <a:pt x="112306" y="160693"/>
                </a:lnTo>
                <a:lnTo>
                  <a:pt x="112306" y="155194"/>
                </a:lnTo>
                <a:close/>
              </a:path>
              <a:path w="716914" h="180339">
                <a:moveTo>
                  <a:pt x="149237" y="44640"/>
                </a:moveTo>
                <a:lnTo>
                  <a:pt x="148501" y="43256"/>
                </a:lnTo>
                <a:lnTo>
                  <a:pt x="148501" y="42570"/>
                </a:lnTo>
                <a:lnTo>
                  <a:pt x="147739" y="41211"/>
                </a:lnTo>
                <a:lnTo>
                  <a:pt x="147739" y="39839"/>
                </a:lnTo>
                <a:lnTo>
                  <a:pt x="146227" y="38455"/>
                </a:lnTo>
                <a:lnTo>
                  <a:pt x="146227" y="32956"/>
                </a:lnTo>
                <a:lnTo>
                  <a:pt x="145465" y="30200"/>
                </a:lnTo>
                <a:lnTo>
                  <a:pt x="143954" y="28155"/>
                </a:lnTo>
                <a:lnTo>
                  <a:pt x="143192" y="27457"/>
                </a:lnTo>
                <a:lnTo>
                  <a:pt x="140208" y="24714"/>
                </a:lnTo>
                <a:lnTo>
                  <a:pt x="140208" y="42570"/>
                </a:lnTo>
                <a:lnTo>
                  <a:pt x="140208" y="43256"/>
                </a:lnTo>
                <a:lnTo>
                  <a:pt x="139446" y="44640"/>
                </a:lnTo>
                <a:lnTo>
                  <a:pt x="138684" y="45313"/>
                </a:lnTo>
                <a:lnTo>
                  <a:pt x="137947" y="46012"/>
                </a:lnTo>
                <a:lnTo>
                  <a:pt x="135661" y="47383"/>
                </a:lnTo>
                <a:lnTo>
                  <a:pt x="132651" y="50126"/>
                </a:lnTo>
                <a:lnTo>
                  <a:pt x="130403" y="51511"/>
                </a:lnTo>
                <a:lnTo>
                  <a:pt x="128130" y="52184"/>
                </a:lnTo>
                <a:lnTo>
                  <a:pt x="126619" y="52870"/>
                </a:lnTo>
                <a:lnTo>
                  <a:pt x="123609" y="53555"/>
                </a:lnTo>
                <a:lnTo>
                  <a:pt x="120586" y="53555"/>
                </a:lnTo>
                <a:lnTo>
                  <a:pt x="117576" y="52870"/>
                </a:lnTo>
                <a:lnTo>
                  <a:pt x="116065" y="51511"/>
                </a:lnTo>
                <a:lnTo>
                  <a:pt x="114554" y="50812"/>
                </a:lnTo>
                <a:lnTo>
                  <a:pt x="113055" y="48755"/>
                </a:lnTo>
                <a:lnTo>
                  <a:pt x="111556" y="46012"/>
                </a:lnTo>
                <a:lnTo>
                  <a:pt x="110794" y="43256"/>
                </a:lnTo>
                <a:lnTo>
                  <a:pt x="110794" y="36398"/>
                </a:lnTo>
                <a:lnTo>
                  <a:pt x="113055" y="35026"/>
                </a:lnTo>
                <a:lnTo>
                  <a:pt x="114554" y="33655"/>
                </a:lnTo>
                <a:lnTo>
                  <a:pt x="116065" y="32956"/>
                </a:lnTo>
                <a:lnTo>
                  <a:pt x="118338" y="32283"/>
                </a:lnTo>
                <a:lnTo>
                  <a:pt x="122859" y="32283"/>
                </a:lnTo>
                <a:lnTo>
                  <a:pt x="125120" y="30899"/>
                </a:lnTo>
                <a:lnTo>
                  <a:pt x="126619" y="30200"/>
                </a:lnTo>
                <a:lnTo>
                  <a:pt x="127368" y="30200"/>
                </a:lnTo>
                <a:lnTo>
                  <a:pt x="128892" y="28841"/>
                </a:lnTo>
                <a:lnTo>
                  <a:pt x="128892" y="27457"/>
                </a:lnTo>
                <a:lnTo>
                  <a:pt x="130403" y="28155"/>
                </a:lnTo>
                <a:lnTo>
                  <a:pt x="132651" y="29527"/>
                </a:lnTo>
                <a:lnTo>
                  <a:pt x="134924" y="29527"/>
                </a:lnTo>
                <a:lnTo>
                  <a:pt x="136436" y="30899"/>
                </a:lnTo>
                <a:lnTo>
                  <a:pt x="137172" y="32283"/>
                </a:lnTo>
                <a:lnTo>
                  <a:pt x="136436" y="32283"/>
                </a:lnTo>
                <a:lnTo>
                  <a:pt x="136436" y="32956"/>
                </a:lnTo>
                <a:lnTo>
                  <a:pt x="137947" y="34340"/>
                </a:lnTo>
                <a:lnTo>
                  <a:pt x="137947" y="38455"/>
                </a:lnTo>
                <a:lnTo>
                  <a:pt x="138684" y="39839"/>
                </a:lnTo>
                <a:lnTo>
                  <a:pt x="139446" y="40513"/>
                </a:lnTo>
                <a:lnTo>
                  <a:pt x="139446" y="41211"/>
                </a:lnTo>
                <a:lnTo>
                  <a:pt x="140208" y="42570"/>
                </a:lnTo>
                <a:lnTo>
                  <a:pt x="140208" y="24714"/>
                </a:lnTo>
                <a:lnTo>
                  <a:pt x="135661" y="21971"/>
                </a:lnTo>
                <a:lnTo>
                  <a:pt x="132651" y="20599"/>
                </a:lnTo>
                <a:lnTo>
                  <a:pt x="128892" y="20599"/>
                </a:lnTo>
                <a:lnTo>
                  <a:pt x="126619" y="21285"/>
                </a:lnTo>
                <a:lnTo>
                  <a:pt x="125120" y="21971"/>
                </a:lnTo>
                <a:lnTo>
                  <a:pt x="124371" y="21971"/>
                </a:lnTo>
                <a:lnTo>
                  <a:pt x="122859" y="23355"/>
                </a:lnTo>
                <a:lnTo>
                  <a:pt x="122859" y="24028"/>
                </a:lnTo>
                <a:lnTo>
                  <a:pt x="118338" y="24028"/>
                </a:lnTo>
                <a:lnTo>
                  <a:pt x="114554" y="25400"/>
                </a:lnTo>
                <a:lnTo>
                  <a:pt x="111556" y="26797"/>
                </a:lnTo>
                <a:lnTo>
                  <a:pt x="108534" y="28155"/>
                </a:lnTo>
                <a:lnTo>
                  <a:pt x="106273" y="30899"/>
                </a:lnTo>
                <a:lnTo>
                  <a:pt x="103263" y="36398"/>
                </a:lnTo>
                <a:lnTo>
                  <a:pt x="102501" y="39839"/>
                </a:lnTo>
                <a:lnTo>
                  <a:pt x="102501" y="46012"/>
                </a:lnTo>
                <a:lnTo>
                  <a:pt x="104000" y="49453"/>
                </a:lnTo>
                <a:lnTo>
                  <a:pt x="107035" y="54952"/>
                </a:lnTo>
                <a:lnTo>
                  <a:pt x="109296" y="57683"/>
                </a:lnTo>
                <a:lnTo>
                  <a:pt x="112306" y="59067"/>
                </a:lnTo>
                <a:lnTo>
                  <a:pt x="114554" y="60426"/>
                </a:lnTo>
                <a:lnTo>
                  <a:pt x="118338" y="61810"/>
                </a:lnTo>
                <a:lnTo>
                  <a:pt x="124371" y="61810"/>
                </a:lnTo>
                <a:lnTo>
                  <a:pt x="128130" y="61112"/>
                </a:lnTo>
                <a:lnTo>
                  <a:pt x="134150" y="59753"/>
                </a:lnTo>
                <a:lnTo>
                  <a:pt x="137172" y="57683"/>
                </a:lnTo>
                <a:lnTo>
                  <a:pt x="141706" y="54952"/>
                </a:lnTo>
                <a:lnTo>
                  <a:pt x="143217" y="53555"/>
                </a:lnTo>
                <a:lnTo>
                  <a:pt x="144716" y="52184"/>
                </a:lnTo>
                <a:lnTo>
                  <a:pt x="146989" y="49453"/>
                </a:lnTo>
                <a:lnTo>
                  <a:pt x="148501" y="48056"/>
                </a:lnTo>
                <a:lnTo>
                  <a:pt x="149237" y="46697"/>
                </a:lnTo>
                <a:lnTo>
                  <a:pt x="149237" y="44640"/>
                </a:lnTo>
                <a:close/>
              </a:path>
              <a:path w="716914" h="180339">
                <a:moveTo>
                  <a:pt x="169583" y="54952"/>
                </a:moveTo>
                <a:lnTo>
                  <a:pt x="168833" y="52184"/>
                </a:lnTo>
                <a:lnTo>
                  <a:pt x="168833" y="49453"/>
                </a:lnTo>
                <a:lnTo>
                  <a:pt x="167335" y="45313"/>
                </a:lnTo>
                <a:lnTo>
                  <a:pt x="166573" y="40513"/>
                </a:lnTo>
                <a:lnTo>
                  <a:pt x="166573" y="36398"/>
                </a:lnTo>
                <a:lnTo>
                  <a:pt x="165061" y="31597"/>
                </a:lnTo>
                <a:lnTo>
                  <a:pt x="165061" y="6184"/>
                </a:lnTo>
                <a:lnTo>
                  <a:pt x="164312" y="4800"/>
                </a:lnTo>
                <a:lnTo>
                  <a:pt x="163563" y="4127"/>
                </a:lnTo>
                <a:lnTo>
                  <a:pt x="162801" y="4127"/>
                </a:lnTo>
                <a:lnTo>
                  <a:pt x="161302" y="3441"/>
                </a:lnTo>
                <a:lnTo>
                  <a:pt x="159029" y="3441"/>
                </a:lnTo>
                <a:lnTo>
                  <a:pt x="157518" y="4127"/>
                </a:lnTo>
                <a:lnTo>
                  <a:pt x="156019" y="5499"/>
                </a:lnTo>
                <a:lnTo>
                  <a:pt x="155282" y="6870"/>
                </a:lnTo>
                <a:lnTo>
                  <a:pt x="155282" y="21285"/>
                </a:lnTo>
                <a:lnTo>
                  <a:pt x="156019" y="26797"/>
                </a:lnTo>
                <a:lnTo>
                  <a:pt x="156019" y="35026"/>
                </a:lnTo>
                <a:lnTo>
                  <a:pt x="159029" y="46012"/>
                </a:lnTo>
                <a:lnTo>
                  <a:pt x="159804" y="51511"/>
                </a:lnTo>
                <a:lnTo>
                  <a:pt x="160426" y="54952"/>
                </a:lnTo>
                <a:lnTo>
                  <a:pt x="160540" y="58356"/>
                </a:lnTo>
                <a:lnTo>
                  <a:pt x="161302" y="59753"/>
                </a:lnTo>
                <a:lnTo>
                  <a:pt x="162801" y="61112"/>
                </a:lnTo>
                <a:lnTo>
                  <a:pt x="164312" y="61810"/>
                </a:lnTo>
                <a:lnTo>
                  <a:pt x="166573" y="61810"/>
                </a:lnTo>
                <a:lnTo>
                  <a:pt x="168084" y="61112"/>
                </a:lnTo>
                <a:lnTo>
                  <a:pt x="168833" y="60426"/>
                </a:lnTo>
                <a:lnTo>
                  <a:pt x="168833" y="59753"/>
                </a:lnTo>
                <a:lnTo>
                  <a:pt x="169583" y="57683"/>
                </a:lnTo>
                <a:lnTo>
                  <a:pt x="169583" y="54952"/>
                </a:lnTo>
                <a:close/>
              </a:path>
              <a:path w="716914" h="180339">
                <a:moveTo>
                  <a:pt x="174866" y="173748"/>
                </a:moveTo>
                <a:lnTo>
                  <a:pt x="174612" y="173050"/>
                </a:lnTo>
                <a:lnTo>
                  <a:pt x="174104" y="171678"/>
                </a:lnTo>
                <a:lnTo>
                  <a:pt x="173367" y="170307"/>
                </a:lnTo>
                <a:lnTo>
                  <a:pt x="173367" y="168948"/>
                </a:lnTo>
                <a:lnTo>
                  <a:pt x="172593" y="167551"/>
                </a:lnTo>
                <a:lnTo>
                  <a:pt x="172593" y="164134"/>
                </a:lnTo>
                <a:lnTo>
                  <a:pt x="173367" y="162064"/>
                </a:lnTo>
                <a:lnTo>
                  <a:pt x="173367" y="160007"/>
                </a:lnTo>
                <a:lnTo>
                  <a:pt x="172593" y="158648"/>
                </a:lnTo>
                <a:lnTo>
                  <a:pt x="172593" y="156578"/>
                </a:lnTo>
                <a:lnTo>
                  <a:pt x="171094" y="154508"/>
                </a:lnTo>
                <a:lnTo>
                  <a:pt x="171094" y="151777"/>
                </a:lnTo>
                <a:lnTo>
                  <a:pt x="169583" y="150393"/>
                </a:lnTo>
                <a:lnTo>
                  <a:pt x="169583" y="149694"/>
                </a:lnTo>
                <a:lnTo>
                  <a:pt x="169583" y="146278"/>
                </a:lnTo>
                <a:lnTo>
                  <a:pt x="170345" y="144208"/>
                </a:lnTo>
                <a:lnTo>
                  <a:pt x="170345" y="141465"/>
                </a:lnTo>
                <a:lnTo>
                  <a:pt x="171094" y="140093"/>
                </a:lnTo>
                <a:lnTo>
                  <a:pt x="171094" y="138722"/>
                </a:lnTo>
                <a:lnTo>
                  <a:pt x="170345" y="137337"/>
                </a:lnTo>
                <a:lnTo>
                  <a:pt x="168833" y="136652"/>
                </a:lnTo>
                <a:lnTo>
                  <a:pt x="168084" y="136652"/>
                </a:lnTo>
                <a:lnTo>
                  <a:pt x="166573" y="135978"/>
                </a:lnTo>
                <a:lnTo>
                  <a:pt x="164312" y="135978"/>
                </a:lnTo>
                <a:lnTo>
                  <a:pt x="163563" y="136321"/>
                </a:lnTo>
                <a:lnTo>
                  <a:pt x="163563" y="157949"/>
                </a:lnTo>
                <a:lnTo>
                  <a:pt x="163563" y="162064"/>
                </a:lnTo>
                <a:lnTo>
                  <a:pt x="149999" y="173050"/>
                </a:lnTo>
                <a:lnTo>
                  <a:pt x="140208" y="173050"/>
                </a:lnTo>
                <a:lnTo>
                  <a:pt x="134912" y="168249"/>
                </a:lnTo>
                <a:lnTo>
                  <a:pt x="132651" y="160007"/>
                </a:lnTo>
                <a:lnTo>
                  <a:pt x="131914" y="159321"/>
                </a:lnTo>
                <a:lnTo>
                  <a:pt x="131914" y="158648"/>
                </a:lnTo>
                <a:lnTo>
                  <a:pt x="133413" y="157251"/>
                </a:lnTo>
                <a:lnTo>
                  <a:pt x="134150" y="155892"/>
                </a:lnTo>
                <a:lnTo>
                  <a:pt x="134150" y="154508"/>
                </a:lnTo>
                <a:lnTo>
                  <a:pt x="134912" y="153149"/>
                </a:lnTo>
                <a:lnTo>
                  <a:pt x="134912" y="151777"/>
                </a:lnTo>
                <a:lnTo>
                  <a:pt x="136436" y="150393"/>
                </a:lnTo>
                <a:lnTo>
                  <a:pt x="137934" y="149694"/>
                </a:lnTo>
                <a:lnTo>
                  <a:pt x="138696" y="149021"/>
                </a:lnTo>
                <a:lnTo>
                  <a:pt x="140957" y="147637"/>
                </a:lnTo>
                <a:lnTo>
                  <a:pt x="142455" y="146951"/>
                </a:lnTo>
                <a:lnTo>
                  <a:pt x="143954" y="146951"/>
                </a:lnTo>
                <a:lnTo>
                  <a:pt x="145478" y="146278"/>
                </a:lnTo>
                <a:lnTo>
                  <a:pt x="147739" y="146278"/>
                </a:lnTo>
                <a:lnTo>
                  <a:pt x="149237" y="146951"/>
                </a:lnTo>
                <a:lnTo>
                  <a:pt x="149999" y="146951"/>
                </a:lnTo>
                <a:lnTo>
                  <a:pt x="151498" y="148336"/>
                </a:lnTo>
                <a:lnTo>
                  <a:pt x="152996" y="149021"/>
                </a:lnTo>
                <a:lnTo>
                  <a:pt x="153758" y="149021"/>
                </a:lnTo>
                <a:lnTo>
                  <a:pt x="155282" y="150393"/>
                </a:lnTo>
                <a:lnTo>
                  <a:pt x="156019" y="150393"/>
                </a:lnTo>
                <a:lnTo>
                  <a:pt x="157518" y="149694"/>
                </a:lnTo>
                <a:lnTo>
                  <a:pt x="159791" y="149694"/>
                </a:lnTo>
                <a:lnTo>
                  <a:pt x="160540" y="150393"/>
                </a:lnTo>
                <a:lnTo>
                  <a:pt x="160540" y="151079"/>
                </a:lnTo>
                <a:lnTo>
                  <a:pt x="163563" y="157949"/>
                </a:lnTo>
                <a:lnTo>
                  <a:pt x="163563" y="136321"/>
                </a:lnTo>
                <a:lnTo>
                  <a:pt x="162801" y="136652"/>
                </a:lnTo>
                <a:lnTo>
                  <a:pt x="162052" y="136652"/>
                </a:lnTo>
                <a:lnTo>
                  <a:pt x="160540" y="138023"/>
                </a:lnTo>
                <a:lnTo>
                  <a:pt x="160540" y="138722"/>
                </a:lnTo>
                <a:lnTo>
                  <a:pt x="159791" y="141465"/>
                </a:lnTo>
                <a:lnTo>
                  <a:pt x="157518" y="139395"/>
                </a:lnTo>
                <a:lnTo>
                  <a:pt x="154508" y="138023"/>
                </a:lnTo>
                <a:lnTo>
                  <a:pt x="152247" y="138023"/>
                </a:lnTo>
                <a:lnTo>
                  <a:pt x="150736" y="139395"/>
                </a:lnTo>
                <a:lnTo>
                  <a:pt x="143205" y="139395"/>
                </a:lnTo>
                <a:lnTo>
                  <a:pt x="129641" y="148336"/>
                </a:lnTo>
                <a:lnTo>
                  <a:pt x="128130" y="150393"/>
                </a:lnTo>
                <a:lnTo>
                  <a:pt x="127368" y="152438"/>
                </a:lnTo>
                <a:lnTo>
                  <a:pt x="126619" y="153835"/>
                </a:lnTo>
                <a:lnTo>
                  <a:pt x="125120" y="155892"/>
                </a:lnTo>
                <a:lnTo>
                  <a:pt x="125120" y="156578"/>
                </a:lnTo>
                <a:lnTo>
                  <a:pt x="124371" y="157949"/>
                </a:lnTo>
                <a:lnTo>
                  <a:pt x="124371" y="160693"/>
                </a:lnTo>
                <a:lnTo>
                  <a:pt x="125120" y="163436"/>
                </a:lnTo>
                <a:lnTo>
                  <a:pt x="126619" y="166179"/>
                </a:lnTo>
                <a:lnTo>
                  <a:pt x="127368" y="168249"/>
                </a:lnTo>
                <a:lnTo>
                  <a:pt x="129641" y="170992"/>
                </a:lnTo>
                <a:lnTo>
                  <a:pt x="132651" y="175107"/>
                </a:lnTo>
                <a:lnTo>
                  <a:pt x="134912" y="177177"/>
                </a:lnTo>
                <a:lnTo>
                  <a:pt x="139446" y="179235"/>
                </a:lnTo>
                <a:lnTo>
                  <a:pt x="143205" y="179908"/>
                </a:lnTo>
                <a:lnTo>
                  <a:pt x="149999" y="179908"/>
                </a:lnTo>
                <a:lnTo>
                  <a:pt x="154508" y="179235"/>
                </a:lnTo>
                <a:lnTo>
                  <a:pt x="160540" y="177850"/>
                </a:lnTo>
                <a:lnTo>
                  <a:pt x="163563" y="175806"/>
                </a:lnTo>
                <a:lnTo>
                  <a:pt x="165061" y="173748"/>
                </a:lnTo>
                <a:lnTo>
                  <a:pt x="166573" y="175107"/>
                </a:lnTo>
                <a:lnTo>
                  <a:pt x="167335" y="176491"/>
                </a:lnTo>
                <a:lnTo>
                  <a:pt x="174104" y="176491"/>
                </a:lnTo>
                <a:lnTo>
                  <a:pt x="174866" y="175806"/>
                </a:lnTo>
                <a:lnTo>
                  <a:pt x="174866" y="173748"/>
                </a:lnTo>
                <a:close/>
              </a:path>
              <a:path w="716914" h="180339">
                <a:moveTo>
                  <a:pt x="193700" y="9626"/>
                </a:moveTo>
                <a:lnTo>
                  <a:pt x="192963" y="8242"/>
                </a:lnTo>
                <a:lnTo>
                  <a:pt x="192189" y="8242"/>
                </a:lnTo>
                <a:lnTo>
                  <a:pt x="190690" y="7543"/>
                </a:lnTo>
                <a:lnTo>
                  <a:pt x="189179" y="7543"/>
                </a:lnTo>
                <a:lnTo>
                  <a:pt x="187680" y="8242"/>
                </a:lnTo>
                <a:lnTo>
                  <a:pt x="186931" y="9626"/>
                </a:lnTo>
                <a:lnTo>
                  <a:pt x="184658" y="12357"/>
                </a:lnTo>
                <a:lnTo>
                  <a:pt x="182397" y="17170"/>
                </a:lnTo>
                <a:lnTo>
                  <a:pt x="179400" y="25400"/>
                </a:lnTo>
                <a:lnTo>
                  <a:pt x="177888" y="31597"/>
                </a:lnTo>
                <a:lnTo>
                  <a:pt x="176377" y="37084"/>
                </a:lnTo>
                <a:lnTo>
                  <a:pt x="175602" y="42570"/>
                </a:lnTo>
                <a:lnTo>
                  <a:pt x="174104" y="48755"/>
                </a:lnTo>
                <a:lnTo>
                  <a:pt x="172593" y="59753"/>
                </a:lnTo>
                <a:lnTo>
                  <a:pt x="171094" y="65239"/>
                </a:lnTo>
                <a:lnTo>
                  <a:pt x="170345" y="69354"/>
                </a:lnTo>
                <a:lnTo>
                  <a:pt x="171094" y="70713"/>
                </a:lnTo>
                <a:lnTo>
                  <a:pt x="174104" y="70713"/>
                </a:lnTo>
                <a:lnTo>
                  <a:pt x="175602" y="70053"/>
                </a:lnTo>
                <a:lnTo>
                  <a:pt x="177114" y="66611"/>
                </a:lnTo>
                <a:lnTo>
                  <a:pt x="178638" y="61112"/>
                </a:lnTo>
                <a:lnTo>
                  <a:pt x="180149" y="54952"/>
                </a:lnTo>
                <a:lnTo>
                  <a:pt x="180898" y="49453"/>
                </a:lnTo>
                <a:lnTo>
                  <a:pt x="182397" y="43256"/>
                </a:lnTo>
                <a:lnTo>
                  <a:pt x="193700" y="10998"/>
                </a:lnTo>
                <a:lnTo>
                  <a:pt x="192963" y="10998"/>
                </a:lnTo>
                <a:lnTo>
                  <a:pt x="193700" y="10299"/>
                </a:lnTo>
                <a:lnTo>
                  <a:pt x="193700" y="9626"/>
                </a:lnTo>
                <a:close/>
              </a:path>
              <a:path w="716914" h="180339">
                <a:moveTo>
                  <a:pt x="208788" y="132537"/>
                </a:moveTo>
                <a:lnTo>
                  <a:pt x="208407" y="131838"/>
                </a:lnTo>
                <a:lnTo>
                  <a:pt x="208026" y="131165"/>
                </a:lnTo>
                <a:lnTo>
                  <a:pt x="208026" y="130479"/>
                </a:lnTo>
                <a:lnTo>
                  <a:pt x="206527" y="129781"/>
                </a:lnTo>
                <a:lnTo>
                  <a:pt x="205765" y="129781"/>
                </a:lnTo>
                <a:lnTo>
                  <a:pt x="202755" y="131165"/>
                </a:lnTo>
                <a:lnTo>
                  <a:pt x="201244" y="131165"/>
                </a:lnTo>
                <a:lnTo>
                  <a:pt x="199745" y="131838"/>
                </a:lnTo>
                <a:lnTo>
                  <a:pt x="198247" y="131838"/>
                </a:lnTo>
                <a:lnTo>
                  <a:pt x="197485" y="131165"/>
                </a:lnTo>
                <a:lnTo>
                  <a:pt x="197358" y="130479"/>
                </a:lnTo>
                <a:lnTo>
                  <a:pt x="196723" y="127038"/>
                </a:lnTo>
                <a:lnTo>
                  <a:pt x="195224" y="120865"/>
                </a:lnTo>
                <a:lnTo>
                  <a:pt x="193700" y="115366"/>
                </a:lnTo>
                <a:lnTo>
                  <a:pt x="192189" y="114681"/>
                </a:lnTo>
                <a:lnTo>
                  <a:pt x="189953" y="114681"/>
                </a:lnTo>
                <a:lnTo>
                  <a:pt x="188442" y="115366"/>
                </a:lnTo>
                <a:lnTo>
                  <a:pt x="187680" y="116052"/>
                </a:lnTo>
                <a:lnTo>
                  <a:pt x="186931" y="116052"/>
                </a:lnTo>
                <a:lnTo>
                  <a:pt x="186182" y="117436"/>
                </a:lnTo>
                <a:lnTo>
                  <a:pt x="186182" y="118122"/>
                </a:lnTo>
                <a:lnTo>
                  <a:pt x="189179" y="127736"/>
                </a:lnTo>
                <a:lnTo>
                  <a:pt x="189179" y="130479"/>
                </a:lnTo>
                <a:lnTo>
                  <a:pt x="187680" y="129781"/>
                </a:lnTo>
                <a:lnTo>
                  <a:pt x="184658" y="129108"/>
                </a:lnTo>
                <a:lnTo>
                  <a:pt x="180898" y="129108"/>
                </a:lnTo>
                <a:lnTo>
                  <a:pt x="179400" y="129781"/>
                </a:lnTo>
                <a:lnTo>
                  <a:pt x="178638" y="129781"/>
                </a:lnTo>
                <a:lnTo>
                  <a:pt x="177888" y="131165"/>
                </a:lnTo>
                <a:lnTo>
                  <a:pt x="177888" y="133921"/>
                </a:lnTo>
                <a:lnTo>
                  <a:pt x="179400" y="135293"/>
                </a:lnTo>
                <a:lnTo>
                  <a:pt x="183908" y="135293"/>
                </a:lnTo>
                <a:lnTo>
                  <a:pt x="189953" y="136652"/>
                </a:lnTo>
                <a:lnTo>
                  <a:pt x="189953" y="142836"/>
                </a:lnTo>
                <a:lnTo>
                  <a:pt x="189179" y="146951"/>
                </a:lnTo>
                <a:lnTo>
                  <a:pt x="189179" y="173050"/>
                </a:lnTo>
                <a:lnTo>
                  <a:pt x="190690" y="173748"/>
                </a:lnTo>
                <a:lnTo>
                  <a:pt x="193700" y="173748"/>
                </a:lnTo>
                <a:lnTo>
                  <a:pt x="195224" y="173050"/>
                </a:lnTo>
                <a:lnTo>
                  <a:pt x="195973" y="173050"/>
                </a:lnTo>
                <a:lnTo>
                  <a:pt x="196723" y="171678"/>
                </a:lnTo>
                <a:lnTo>
                  <a:pt x="196723" y="165493"/>
                </a:lnTo>
                <a:lnTo>
                  <a:pt x="197485" y="160693"/>
                </a:lnTo>
                <a:lnTo>
                  <a:pt x="197485" y="146951"/>
                </a:lnTo>
                <a:lnTo>
                  <a:pt x="198247" y="141465"/>
                </a:lnTo>
                <a:lnTo>
                  <a:pt x="198247" y="138023"/>
                </a:lnTo>
                <a:lnTo>
                  <a:pt x="201993" y="138023"/>
                </a:lnTo>
                <a:lnTo>
                  <a:pt x="205016" y="137337"/>
                </a:lnTo>
                <a:lnTo>
                  <a:pt x="206527" y="136652"/>
                </a:lnTo>
                <a:lnTo>
                  <a:pt x="208026" y="136652"/>
                </a:lnTo>
                <a:lnTo>
                  <a:pt x="208788" y="134594"/>
                </a:lnTo>
                <a:lnTo>
                  <a:pt x="208788" y="132537"/>
                </a:lnTo>
                <a:close/>
              </a:path>
              <a:path w="716914" h="180339">
                <a:moveTo>
                  <a:pt x="234416" y="23355"/>
                </a:moveTo>
                <a:lnTo>
                  <a:pt x="232143" y="19900"/>
                </a:lnTo>
                <a:lnTo>
                  <a:pt x="226872" y="15113"/>
                </a:lnTo>
                <a:lnTo>
                  <a:pt x="226872" y="23355"/>
                </a:lnTo>
                <a:lnTo>
                  <a:pt x="226872" y="27457"/>
                </a:lnTo>
                <a:lnTo>
                  <a:pt x="225361" y="28841"/>
                </a:lnTo>
                <a:lnTo>
                  <a:pt x="223100" y="30200"/>
                </a:lnTo>
                <a:lnTo>
                  <a:pt x="221589" y="30899"/>
                </a:lnTo>
                <a:lnTo>
                  <a:pt x="217843" y="32283"/>
                </a:lnTo>
                <a:lnTo>
                  <a:pt x="211797" y="32283"/>
                </a:lnTo>
                <a:lnTo>
                  <a:pt x="208026" y="32956"/>
                </a:lnTo>
                <a:lnTo>
                  <a:pt x="203504" y="32956"/>
                </a:lnTo>
                <a:lnTo>
                  <a:pt x="203428" y="25400"/>
                </a:lnTo>
                <a:lnTo>
                  <a:pt x="202831" y="19900"/>
                </a:lnTo>
                <a:lnTo>
                  <a:pt x="202755" y="14427"/>
                </a:lnTo>
                <a:lnTo>
                  <a:pt x="206514" y="14427"/>
                </a:lnTo>
                <a:lnTo>
                  <a:pt x="226872" y="23355"/>
                </a:lnTo>
                <a:lnTo>
                  <a:pt x="226872" y="15113"/>
                </a:lnTo>
                <a:lnTo>
                  <a:pt x="226123" y="14427"/>
                </a:lnTo>
                <a:lnTo>
                  <a:pt x="221589" y="11684"/>
                </a:lnTo>
                <a:lnTo>
                  <a:pt x="212534" y="8928"/>
                </a:lnTo>
                <a:lnTo>
                  <a:pt x="207264" y="7543"/>
                </a:lnTo>
                <a:lnTo>
                  <a:pt x="201993" y="7543"/>
                </a:lnTo>
                <a:lnTo>
                  <a:pt x="201244" y="6184"/>
                </a:lnTo>
                <a:lnTo>
                  <a:pt x="200494" y="6184"/>
                </a:lnTo>
                <a:lnTo>
                  <a:pt x="198983" y="5499"/>
                </a:lnTo>
                <a:lnTo>
                  <a:pt x="195224" y="5499"/>
                </a:lnTo>
                <a:lnTo>
                  <a:pt x="193700" y="6184"/>
                </a:lnTo>
                <a:lnTo>
                  <a:pt x="193700" y="8928"/>
                </a:lnTo>
                <a:lnTo>
                  <a:pt x="195224" y="11684"/>
                </a:lnTo>
                <a:lnTo>
                  <a:pt x="195224" y="27457"/>
                </a:lnTo>
                <a:lnTo>
                  <a:pt x="195973" y="30200"/>
                </a:lnTo>
                <a:lnTo>
                  <a:pt x="195973" y="31597"/>
                </a:lnTo>
                <a:lnTo>
                  <a:pt x="192963" y="31597"/>
                </a:lnTo>
                <a:lnTo>
                  <a:pt x="191452" y="32283"/>
                </a:lnTo>
                <a:lnTo>
                  <a:pt x="190690" y="32956"/>
                </a:lnTo>
                <a:lnTo>
                  <a:pt x="190690" y="33655"/>
                </a:lnTo>
                <a:lnTo>
                  <a:pt x="189953" y="35026"/>
                </a:lnTo>
                <a:lnTo>
                  <a:pt x="189953" y="36398"/>
                </a:lnTo>
                <a:lnTo>
                  <a:pt x="191452" y="39141"/>
                </a:lnTo>
                <a:lnTo>
                  <a:pt x="192963" y="39839"/>
                </a:lnTo>
                <a:lnTo>
                  <a:pt x="195973" y="39839"/>
                </a:lnTo>
                <a:lnTo>
                  <a:pt x="195973" y="43942"/>
                </a:lnTo>
                <a:lnTo>
                  <a:pt x="195224" y="50812"/>
                </a:lnTo>
                <a:lnTo>
                  <a:pt x="194475" y="59753"/>
                </a:lnTo>
                <a:lnTo>
                  <a:pt x="195224" y="61112"/>
                </a:lnTo>
                <a:lnTo>
                  <a:pt x="196723" y="61810"/>
                </a:lnTo>
                <a:lnTo>
                  <a:pt x="198983" y="61810"/>
                </a:lnTo>
                <a:lnTo>
                  <a:pt x="201244" y="61112"/>
                </a:lnTo>
                <a:lnTo>
                  <a:pt x="201244" y="56311"/>
                </a:lnTo>
                <a:lnTo>
                  <a:pt x="202755" y="48755"/>
                </a:lnTo>
                <a:lnTo>
                  <a:pt x="202755" y="40513"/>
                </a:lnTo>
                <a:lnTo>
                  <a:pt x="206514" y="40513"/>
                </a:lnTo>
                <a:lnTo>
                  <a:pt x="210286" y="39839"/>
                </a:lnTo>
                <a:lnTo>
                  <a:pt x="217068" y="39839"/>
                </a:lnTo>
                <a:lnTo>
                  <a:pt x="220840" y="38455"/>
                </a:lnTo>
                <a:lnTo>
                  <a:pt x="223862" y="37084"/>
                </a:lnTo>
                <a:lnTo>
                  <a:pt x="226872" y="36398"/>
                </a:lnTo>
                <a:lnTo>
                  <a:pt x="229895" y="34340"/>
                </a:lnTo>
                <a:lnTo>
                  <a:pt x="231406" y="32956"/>
                </a:lnTo>
                <a:lnTo>
                  <a:pt x="232905" y="31597"/>
                </a:lnTo>
                <a:lnTo>
                  <a:pt x="234416" y="28841"/>
                </a:lnTo>
                <a:lnTo>
                  <a:pt x="234416" y="23355"/>
                </a:lnTo>
                <a:close/>
              </a:path>
              <a:path w="716914" h="180339">
                <a:moveTo>
                  <a:pt x="258521" y="166179"/>
                </a:moveTo>
                <a:lnTo>
                  <a:pt x="257784" y="164795"/>
                </a:lnTo>
                <a:lnTo>
                  <a:pt x="257784" y="164134"/>
                </a:lnTo>
                <a:lnTo>
                  <a:pt x="257009" y="162750"/>
                </a:lnTo>
                <a:lnTo>
                  <a:pt x="255511" y="159321"/>
                </a:lnTo>
                <a:lnTo>
                  <a:pt x="255511" y="153835"/>
                </a:lnTo>
                <a:lnTo>
                  <a:pt x="256273" y="151079"/>
                </a:lnTo>
                <a:lnTo>
                  <a:pt x="256273" y="147637"/>
                </a:lnTo>
                <a:lnTo>
                  <a:pt x="254012" y="143522"/>
                </a:lnTo>
                <a:lnTo>
                  <a:pt x="254012" y="142836"/>
                </a:lnTo>
                <a:lnTo>
                  <a:pt x="254012" y="142151"/>
                </a:lnTo>
                <a:lnTo>
                  <a:pt x="250228" y="138722"/>
                </a:lnTo>
                <a:lnTo>
                  <a:pt x="248729" y="138023"/>
                </a:lnTo>
                <a:lnTo>
                  <a:pt x="246481" y="136652"/>
                </a:lnTo>
                <a:lnTo>
                  <a:pt x="244970" y="135978"/>
                </a:lnTo>
                <a:lnTo>
                  <a:pt x="243446" y="135978"/>
                </a:lnTo>
                <a:lnTo>
                  <a:pt x="240436" y="135293"/>
                </a:lnTo>
                <a:lnTo>
                  <a:pt x="235153" y="135293"/>
                </a:lnTo>
                <a:lnTo>
                  <a:pt x="231394" y="136652"/>
                </a:lnTo>
                <a:lnTo>
                  <a:pt x="228396" y="138023"/>
                </a:lnTo>
                <a:lnTo>
                  <a:pt x="228396" y="136652"/>
                </a:lnTo>
                <a:lnTo>
                  <a:pt x="227622" y="133921"/>
                </a:lnTo>
                <a:lnTo>
                  <a:pt x="227622" y="127736"/>
                </a:lnTo>
                <a:lnTo>
                  <a:pt x="229133" y="124282"/>
                </a:lnTo>
                <a:lnTo>
                  <a:pt x="229133" y="119481"/>
                </a:lnTo>
                <a:lnTo>
                  <a:pt x="228396" y="118122"/>
                </a:lnTo>
                <a:lnTo>
                  <a:pt x="228396" y="117436"/>
                </a:lnTo>
                <a:lnTo>
                  <a:pt x="226872" y="116052"/>
                </a:lnTo>
                <a:lnTo>
                  <a:pt x="226110" y="116052"/>
                </a:lnTo>
                <a:lnTo>
                  <a:pt x="224612" y="115366"/>
                </a:lnTo>
                <a:lnTo>
                  <a:pt x="222338" y="115366"/>
                </a:lnTo>
                <a:lnTo>
                  <a:pt x="220840" y="116052"/>
                </a:lnTo>
                <a:lnTo>
                  <a:pt x="220091" y="117436"/>
                </a:lnTo>
                <a:lnTo>
                  <a:pt x="219341" y="118122"/>
                </a:lnTo>
                <a:lnTo>
                  <a:pt x="218579" y="119481"/>
                </a:lnTo>
                <a:lnTo>
                  <a:pt x="218579" y="120865"/>
                </a:lnTo>
                <a:lnTo>
                  <a:pt x="217843" y="122923"/>
                </a:lnTo>
                <a:lnTo>
                  <a:pt x="217843" y="126365"/>
                </a:lnTo>
                <a:lnTo>
                  <a:pt x="219341" y="129781"/>
                </a:lnTo>
                <a:lnTo>
                  <a:pt x="219341" y="138722"/>
                </a:lnTo>
                <a:lnTo>
                  <a:pt x="218579" y="140093"/>
                </a:lnTo>
                <a:lnTo>
                  <a:pt x="218579" y="142151"/>
                </a:lnTo>
                <a:lnTo>
                  <a:pt x="216331" y="143522"/>
                </a:lnTo>
                <a:lnTo>
                  <a:pt x="214820" y="145592"/>
                </a:lnTo>
                <a:lnTo>
                  <a:pt x="214820" y="148336"/>
                </a:lnTo>
                <a:lnTo>
                  <a:pt x="215557" y="149694"/>
                </a:lnTo>
                <a:lnTo>
                  <a:pt x="216331" y="150393"/>
                </a:lnTo>
                <a:lnTo>
                  <a:pt x="216331" y="151079"/>
                </a:lnTo>
                <a:lnTo>
                  <a:pt x="217843" y="151777"/>
                </a:lnTo>
                <a:lnTo>
                  <a:pt x="218579" y="151777"/>
                </a:lnTo>
                <a:lnTo>
                  <a:pt x="218579" y="153835"/>
                </a:lnTo>
                <a:lnTo>
                  <a:pt x="217081" y="156578"/>
                </a:lnTo>
                <a:lnTo>
                  <a:pt x="217081" y="161378"/>
                </a:lnTo>
                <a:lnTo>
                  <a:pt x="215557" y="164134"/>
                </a:lnTo>
                <a:lnTo>
                  <a:pt x="215557" y="173050"/>
                </a:lnTo>
                <a:lnTo>
                  <a:pt x="216331" y="174434"/>
                </a:lnTo>
                <a:lnTo>
                  <a:pt x="216331" y="175107"/>
                </a:lnTo>
                <a:lnTo>
                  <a:pt x="217843" y="176491"/>
                </a:lnTo>
                <a:lnTo>
                  <a:pt x="220091" y="176491"/>
                </a:lnTo>
                <a:lnTo>
                  <a:pt x="222338" y="175107"/>
                </a:lnTo>
                <a:lnTo>
                  <a:pt x="222338" y="172351"/>
                </a:lnTo>
                <a:lnTo>
                  <a:pt x="223862" y="169608"/>
                </a:lnTo>
                <a:lnTo>
                  <a:pt x="223862" y="166865"/>
                </a:lnTo>
                <a:lnTo>
                  <a:pt x="225361" y="164134"/>
                </a:lnTo>
                <a:lnTo>
                  <a:pt x="225361" y="161378"/>
                </a:lnTo>
                <a:lnTo>
                  <a:pt x="226110" y="158648"/>
                </a:lnTo>
                <a:lnTo>
                  <a:pt x="226110" y="155194"/>
                </a:lnTo>
                <a:lnTo>
                  <a:pt x="226872" y="152438"/>
                </a:lnTo>
                <a:lnTo>
                  <a:pt x="226872" y="149694"/>
                </a:lnTo>
                <a:lnTo>
                  <a:pt x="227622" y="148336"/>
                </a:lnTo>
                <a:lnTo>
                  <a:pt x="229133" y="146951"/>
                </a:lnTo>
                <a:lnTo>
                  <a:pt x="229895" y="145592"/>
                </a:lnTo>
                <a:lnTo>
                  <a:pt x="232143" y="144208"/>
                </a:lnTo>
                <a:lnTo>
                  <a:pt x="233654" y="143522"/>
                </a:lnTo>
                <a:lnTo>
                  <a:pt x="235153" y="143522"/>
                </a:lnTo>
                <a:lnTo>
                  <a:pt x="236677" y="142836"/>
                </a:lnTo>
                <a:lnTo>
                  <a:pt x="241198" y="142836"/>
                </a:lnTo>
                <a:lnTo>
                  <a:pt x="243446" y="144208"/>
                </a:lnTo>
                <a:lnTo>
                  <a:pt x="244970" y="145592"/>
                </a:lnTo>
                <a:lnTo>
                  <a:pt x="245706" y="146951"/>
                </a:lnTo>
                <a:lnTo>
                  <a:pt x="246481" y="149694"/>
                </a:lnTo>
                <a:lnTo>
                  <a:pt x="246481" y="163436"/>
                </a:lnTo>
                <a:lnTo>
                  <a:pt x="247230" y="166179"/>
                </a:lnTo>
                <a:lnTo>
                  <a:pt x="248729" y="168249"/>
                </a:lnTo>
                <a:lnTo>
                  <a:pt x="249491" y="169608"/>
                </a:lnTo>
                <a:lnTo>
                  <a:pt x="251739" y="170992"/>
                </a:lnTo>
                <a:lnTo>
                  <a:pt x="254774" y="170992"/>
                </a:lnTo>
                <a:lnTo>
                  <a:pt x="256273" y="170307"/>
                </a:lnTo>
                <a:lnTo>
                  <a:pt x="257009" y="169608"/>
                </a:lnTo>
                <a:lnTo>
                  <a:pt x="257784" y="168948"/>
                </a:lnTo>
                <a:lnTo>
                  <a:pt x="258521" y="167551"/>
                </a:lnTo>
                <a:lnTo>
                  <a:pt x="258521" y="166179"/>
                </a:lnTo>
                <a:close/>
              </a:path>
              <a:path w="716914" h="180339">
                <a:moveTo>
                  <a:pt x="288671" y="59067"/>
                </a:moveTo>
                <a:lnTo>
                  <a:pt x="288417" y="58356"/>
                </a:lnTo>
                <a:lnTo>
                  <a:pt x="287934" y="56997"/>
                </a:lnTo>
                <a:lnTo>
                  <a:pt x="287172" y="55626"/>
                </a:lnTo>
                <a:lnTo>
                  <a:pt x="287172" y="54267"/>
                </a:lnTo>
                <a:lnTo>
                  <a:pt x="286435" y="52870"/>
                </a:lnTo>
                <a:lnTo>
                  <a:pt x="286435" y="49453"/>
                </a:lnTo>
                <a:lnTo>
                  <a:pt x="287172" y="47383"/>
                </a:lnTo>
                <a:lnTo>
                  <a:pt x="287172" y="45313"/>
                </a:lnTo>
                <a:lnTo>
                  <a:pt x="286435" y="43942"/>
                </a:lnTo>
                <a:lnTo>
                  <a:pt x="286435" y="41897"/>
                </a:lnTo>
                <a:lnTo>
                  <a:pt x="284924" y="39839"/>
                </a:lnTo>
                <a:lnTo>
                  <a:pt x="284924" y="37084"/>
                </a:lnTo>
                <a:lnTo>
                  <a:pt x="283400" y="35699"/>
                </a:lnTo>
                <a:lnTo>
                  <a:pt x="283400" y="35026"/>
                </a:lnTo>
                <a:lnTo>
                  <a:pt x="283400" y="31597"/>
                </a:lnTo>
                <a:lnTo>
                  <a:pt x="284149" y="29527"/>
                </a:lnTo>
                <a:lnTo>
                  <a:pt x="284149" y="26797"/>
                </a:lnTo>
                <a:lnTo>
                  <a:pt x="284924" y="25400"/>
                </a:lnTo>
                <a:lnTo>
                  <a:pt x="284924" y="24028"/>
                </a:lnTo>
                <a:lnTo>
                  <a:pt x="284149" y="22644"/>
                </a:lnTo>
                <a:lnTo>
                  <a:pt x="282638" y="21971"/>
                </a:lnTo>
                <a:lnTo>
                  <a:pt x="281889" y="21971"/>
                </a:lnTo>
                <a:lnTo>
                  <a:pt x="280390" y="21285"/>
                </a:lnTo>
                <a:lnTo>
                  <a:pt x="278130" y="21285"/>
                </a:lnTo>
                <a:lnTo>
                  <a:pt x="277380" y="21628"/>
                </a:lnTo>
                <a:lnTo>
                  <a:pt x="277380" y="43256"/>
                </a:lnTo>
                <a:lnTo>
                  <a:pt x="277380" y="47383"/>
                </a:lnTo>
                <a:lnTo>
                  <a:pt x="263817" y="58356"/>
                </a:lnTo>
                <a:lnTo>
                  <a:pt x="254012" y="58356"/>
                </a:lnTo>
                <a:lnTo>
                  <a:pt x="248729" y="53555"/>
                </a:lnTo>
                <a:lnTo>
                  <a:pt x="246481" y="45313"/>
                </a:lnTo>
                <a:lnTo>
                  <a:pt x="245706" y="44640"/>
                </a:lnTo>
                <a:lnTo>
                  <a:pt x="245706" y="43942"/>
                </a:lnTo>
                <a:lnTo>
                  <a:pt x="247230" y="42570"/>
                </a:lnTo>
                <a:lnTo>
                  <a:pt x="247992" y="41211"/>
                </a:lnTo>
                <a:lnTo>
                  <a:pt x="247992" y="39839"/>
                </a:lnTo>
                <a:lnTo>
                  <a:pt x="248729" y="38455"/>
                </a:lnTo>
                <a:lnTo>
                  <a:pt x="248729" y="37084"/>
                </a:lnTo>
                <a:lnTo>
                  <a:pt x="250228" y="35699"/>
                </a:lnTo>
                <a:lnTo>
                  <a:pt x="251739" y="35026"/>
                </a:lnTo>
                <a:lnTo>
                  <a:pt x="252501" y="34340"/>
                </a:lnTo>
                <a:lnTo>
                  <a:pt x="254774" y="32956"/>
                </a:lnTo>
                <a:lnTo>
                  <a:pt x="256273" y="32283"/>
                </a:lnTo>
                <a:lnTo>
                  <a:pt x="257784" y="32283"/>
                </a:lnTo>
                <a:lnTo>
                  <a:pt x="259283" y="31597"/>
                </a:lnTo>
                <a:lnTo>
                  <a:pt x="261543" y="31597"/>
                </a:lnTo>
                <a:lnTo>
                  <a:pt x="263042" y="32283"/>
                </a:lnTo>
                <a:lnTo>
                  <a:pt x="263817" y="32283"/>
                </a:lnTo>
                <a:lnTo>
                  <a:pt x="265315" y="33655"/>
                </a:lnTo>
                <a:lnTo>
                  <a:pt x="266827" y="34340"/>
                </a:lnTo>
                <a:lnTo>
                  <a:pt x="267576" y="34340"/>
                </a:lnTo>
                <a:lnTo>
                  <a:pt x="269074" y="35699"/>
                </a:lnTo>
                <a:lnTo>
                  <a:pt x="269836" y="35699"/>
                </a:lnTo>
                <a:lnTo>
                  <a:pt x="271348" y="35026"/>
                </a:lnTo>
                <a:lnTo>
                  <a:pt x="273596" y="35026"/>
                </a:lnTo>
                <a:lnTo>
                  <a:pt x="274358" y="35699"/>
                </a:lnTo>
                <a:lnTo>
                  <a:pt x="274358" y="36398"/>
                </a:lnTo>
                <a:lnTo>
                  <a:pt x="277380" y="43256"/>
                </a:lnTo>
                <a:lnTo>
                  <a:pt x="277380" y="21628"/>
                </a:lnTo>
                <a:lnTo>
                  <a:pt x="276618" y="21971"/>
                </a:lnTo>
                <a:lnTo>
                  <a:pt x="275869" y="21971"/>
                </a:lnTo>
                <a:lnTo>
                  <a:pt x="274358" y="23355"/>
                </a:lnTo>
                <a:lnTo>
                  <a:pt x="274358" y="24028"/>
                </a:lnTo>
                <a:lnTo>
                  <a:pt x="273596" y="26797"/>
                </a:lnTo>
                <a:lnTo>
                  <a:pt x="271348" y="24714"/>
                </a:lnTo>
                <a:lnTo>
                  <a:pt x="268338" y="23355"/>
                </a:lnTo>
                <a:lnTo>
                  <a:pt x="266065" y="23355"/>
                </a:lnTo>
                <a:lnTo>
                  <a:pt x="264553" y="24714"/>
                </a:lnTo>
                <a:lnTo>
                  <a:pt x="257022" y="24714"/>
                </a:lnTo>
                <a:lnTo>
                  <a:pt x="243446" y="33655"/>
                </a:lnTo>
                <a:lnTo>
                  <a:pt x="241947" y="35699"/>
                </a:lnTo>
                <a:lnTo>
                  <a:pt x="241198" y="37757"/>
                </a:lnTo>
                <a:lnTo>
                  <a:pt x="240449" y="39141"/>
                </a:lnTo>
                <a:lnTo>
                  <a:pt x="238937" y="41211"/>
                </a:lnTo>
                <a:lnTo>
                  <a:pt x="238937" y="41897"/>
                </a:lnTo>
                <a:lnTo>
                  <a:pt x="238175" y="43256"/>
                </a:lnTo>
                <a:lnTo>
                  <a:pt x="238175" y="46012"/>
                </a:lnTo>
                <a:lnTo>
                  <a:pt x="238937" y="48755"/>
                </a:lnTo>
                <a:lnTo>
                  <a:pt x="240449" y="51511"/>
                </a:lnTo>
                <a:lnTo>
                  <a:pt x="241198" y="53555"/>
                </a:lnTo>
                <a:lnTo>
                  <a:pt x="243446" y="56311"/>
                </a:lnTo>
                <a:lnTo>
                  <a:pt x="246481" y="60426"/>
                </a:lnTo>
                <a:lnTo>
                  <a:pt x="248729" y="62509"/>
                </a:lnTo>
                <a:lnTo>
                  <a:pt x="253250" y="64554"/>
                </a:lnTo>
                <a:lnTo>
                  <a:pt x="257022" y="65239"/>
                </a:lnTo>
                <a:lnTo>
                  <a:pt x="263817" y="65239"/>
                </a:lnTo>
                <a:lnTo>
                  <a:pt x="268338" y="64554"/>
                </a:lnTo>
                <a:lnTo>
                  <a:pt x="274358" y="63182"/>
                </a:lnTo>
                <a:lnTo>
                  <a:pt x="277380" y="61112"/>
                </a:lnTo>
                <a:lnTo>
                  <a:pt x="278892" y="59067"/>
                </a:lnTo>
                <a:lnTo>
                  <a:pt x="280390" y="60426"/>
                </a:lnTo>
                <a:lnTo>
                  <a:pt x="281139" y="61810"/>
                </a:lnTo>
                <a:lnTo>
                  <a:pt x="287934" y="61810"/>
                </a:lnTo>
                <a:lnTo>
                  <a:pt x="288671" y="61112"/>
                </a:lnTo>
                <a:lnTo>
                  <a:pt x="288671" y="59067"/>
                </a:lnTo>
                <a:close/>
              </a:path>
              <a:path w="716914" h="180339">
                <a:moveTo>
                  <a:pt x="294716" y="135293"/>
                </a:moveTo>
                <a:lnTo>
                  <a:pt x="293966" y="133921"/>
                </a:lnTo>
                <a:lnTo>
                  <a:pt x="293204" y="133223"/>
                </a:lnTo>
                <a:lnTo>
                  <a:pt x="293204" y="132537"/>
                </a:lnTo>
                <a:lnTo>
                  <a:pt x="291680" y="131838"/>
                </a:lnTo>
                <a:lnTo>
                  <a:pt x="288671" y="132537"/>
                </a:lnTo>
                <a:lnTo>
                  <a:pt x="284924" y="134594"/>
                </a:lnTo>
                <a:lnTo>
                  <a:pt x="281889" y="135978"/>
                </a:lnTo>
                <a:lnTo>
                  <a:pt x="279641" y="137337"/>
                </a:lnTo>
                <a:lnTo>
                  <a:pt x="276618" y="140093"/>
                </a:lnTo>
                <a:lnTo>
                  <a:pt x="275094" y="142151"/>
                </a:lnTo>
                <a:lnTo>
                  <a:pt x="275094" y="139395"/>
                </a:lnTo>
                <a:lnTo>
                  <a:pt x="274358" y="138023"/>
                </a:lnTo>
                <a:lnTo>
                  <a:pt x="274358" y="135978"/>
                </a:lnTo>
                <a:lnTo>
                  <a:pt x="273596" y="136652"/>
                </a:lnTo>
                <a:lnTo>
                  <a:pt x="273596" y="135978"/>
                </a:lnTo>
                <a:lnTo>
                  <a:pt x="272859" y="135293"/>
                </a:lnTo>
                <a:lnTo>
                  <a:pt x="270573" y="135293"/>
                </a:lnTo>
                <a:lnTo>
                  <a:pt x="269074" y="135978"/>
                </a:lnTo>
                <a:lnTo>
                  <a:pt x="268338" y="136652"/>
                </a:lnTo>
                <a:lnTo>
                  <a:pt x="267576" y="136652"/>
                </a:lnTo>
                <a:lnTo>
                  <a:pt x="266827" y="138023"/>
                </a:lnTo>
                <a:lnTo>
                  <a:pt x="268224" y="146951"/>
                </a:lnTo>
                <a:lnTo>
                  <a:pt x="268338" y="151079"/>
                </a:lnTo>
                <a:lnTo>
                  <a:pt x="267576" y="152438"/>
                </a:lnTo>
                <a:lnTo>
                  <a:pt x="266827" y="155194"/>
                </a:lnTo>
                <a:lnTo>
                  <a:pt x="266827" y="175806"/>
                </a:lnTo>
                <a:lnTo>
                  <a:pt x="269074" y="176491"/>
                </a:lnTo>
                <a:lnTo>
                  <a:pt x="272859" y="176491"/>
                </a:lnTo>
                <a:lnTo>
                  <a:pt x="274358" y="175806"/>
                </a:lnTo>
                <a:lnTo>
                  <a:pt x="274358" y="168249"/>
                </a:lnTo>
                <a:lnTo>
                  <a:pt x="275094" y="166179"/>
                </a:lnTo>
                <a:lnTo>
                  <a:pt x="275094" y="164134"/>
                </a:lnTo>
                <a:lnTo>
                  <a:pt x="275869" y="162750"/>
                </a:lnTo>
                <a:lnTo>
                  <a:pt x="275869" y="159321"/>
                </a:lnTo>
                <a:lnTo>
                  <a:pt x="276618" y="155892"/>
                </a:lnTo>
                <a:lnTo>
                  <a:pt x="276618" y="151777"/>
                </a:lnTo>
                <a:lnTo>
                  <a:pt x="278879" y="149021"/>
                </a:lnTo>
                <a:lnTo>
                  <a:pt x="280390" y="146951"/>
                </a:lnTo>
                <a:lnTo>
                  <a:pt x="281889" y="145592"/>
                </a:lnTo>
                <a:lnTo>
                  <a:pt x="284924" y="143522"/>
                </a:lnTo>
                <a:lnTo>
                  <a:pt x="287172" y="142151"/>
                </a:lnTo>
                <a:lnTo>
                  <a:pt x="288671" y="140792"/>
                </a:lnTo>
                <a:lnTo>
                  <a:pt x="291680" y="139395"/>
                </a:lnTo>
                <a:lnTo>
                  <a:pt x="293966" y="139395"/>
                </a:lnTo>
                <a:lnTo>
                  <a:pt x="294716" y="138023"/>
                </a:lnTo>
                <a:lnTo>
                  <a:pt x="294716" y="135293"/>
                </a:lnTo>
                <a:close/>
              </a:path>
              <a:path w="716914" h="180339">
                <a:moveTo>
                  <a:pt x="318071" y="17856"/>
                </a:moveTo>
                <a:lnTo>
                  <a:pt x="317690" y="17170"/>
                </a:lnTo>
                <a:lnTo>
                  <a:pt x="317322" y="16484"/>
                </a:lnTo>
                <a:lnTo>
                  <a:pt x="317322" y="15798"/>
                </a:lnTo>
                <a:lnTo>
                  <a:pt x="315823" y="15100"/>
                </a:lnTo>
                <a:lnTo>
                  <a:pt x="315048" y="15100"/>
                </a:lnTo>
                <a:lnTo>
                  <a:pt x="312039" y="16484"/>
                </a:lnTo>
                <a:lnTo>
                  <a:pt x="310527" y="16484"/>
                </a:lnTo>
                <a:lnTo>
                  <a:pt x="309029" y="17170"/>
                </a:lnTo>
                <a:lnTo>
                  <a:pt x="307517" y="17170"/>
                </a:lnTo>
                <a:lnTo>
                  <a:pt x="306768" y="16484"/>
                </a:lnTo>
                <a:lnTo>
                  <a:pt x="306641" y="15798"/>
                </a:lnTo>
                <a:lnTo>
                  <a:pt x="306019" y="12357"/>
                </a:lnTo>
                <a:lnTo>
                  <a:pt x="304520" y="6184"/>
                </a:lnTo>
                <a:lnTo>
                  <a:pt x="303009" y="685"/>
                </a:lnTo>
                <a:lnTo>
                  <a:pt x="301498" y="0"/>
                </a:lnTo>
                <a:lnTo>
                  <a:pt x="299224" y="0"/>
                </a:lnTo>
                <a:lnTo>
                  <a:pt x="297726" y="685"/>
                </a:lnTo>
                <a:lnTo>
                  <a:pt x="296976" y="1371"/>
                </a:lnTo>
                <a:lnTo>
                  <a:pt x="296227" y="1371"/>
                </a:lnTo>
                <a:lnTo>
                  <a:pt x="295465" y="2743"/>
                </a:lnTo>
                <a:lnTo>
                  <a:pt x="295465" y="3441"/>
                </a:lnTo>
                <a:lnTo>
                  <a:pt x="298475" y="13055"/>
                </a:lnTo>
                <a:lnTo>
                  <a:pt x="298475" y="15798"/>
                </a:lnTo>
                <a:lnTo>
                  <a:pt x="296976" y="15100"/>
                </a:lnTo>
                <a:lnTo>
                  <a:pt x="293966" y="14427"/>
                </a:lnTo>
                <a:lnTo>
                  <a:pt x="290182" y="14427"/>
                </a:lnTo>
                <a:lnTo>
                  <a:pt x="288671" y="15100"/>
                </a:lnTo>
                <a:lnTo>
                  <a:pt x="287934" y="15100"/>
                </a:lnTo>
                <a:lnTo>
                  <a:pt x="287172" y="16484"/>
                </a:lnTo>
                <a:lnTo>
                  <a:pt x="287172" y="19227"/>
                </a:lnTo>
                <a:lnTo>
                  <a:pt x="288671" y="20599"/>
                </a:lnTo>
                <a:lnTo>
                  <a:pt x="293204" y="20599"/>
                </a:lnTo>
                <a:lnTo>
                  <a:pt x="299224" y="21971"/>
                </a:lnTo>
                <a:lnTo>
                  <a:pt x="299097" y="28841"/>
                </a:lnTo>
                <a:lnTo>
                  <a:pt x="298602" y="31597"/>
                </a:lnTo>
                <a:lnTo>
                  <a:pt x="298475" y="58356"/>
                </a:lnTo>
                <a:lnTo>
                  <a:pt x="299974" y="59067"/>
                </a:lnTo>
                <a:lnTo>
                  <a:pt x="303009" y="59067"/>
                </a:lnTo>
                <a:lnTo>
                  <a:pt x="304520" y="58356"/>
                </a:lnTo>
                <a:lnTo>
                  <a:pt x="305257" y="58356"/>
                </a:lnTo>
                <a:lnTo>
                  <a:pt x="306019" y="56997"/>
                </a:lnTo>
                <a:lnTo>
                  <a:pt x="306019" y="50812"/>
                </a:lnTo>
                <a:lnTo>
                  <a:pt x="306768" y="46012"/>
                </a:lnTo>
                <a:lnTo>
                  <a:pt x="306870" y="31597"/>
                </a:lnTo>
                <a:lnTo>
                  <a:pt x="307428" y="27457"/>
                </a:lnTo>
                <a:lnTo>
                  <a:pt x="307517" y="23355"/>
                </a:lnTo>
                <a:lnTo>
                  <a:pt x="311302" y="23355"/>
                </a:lnTo>
                <a:lnTo>
                  <a:pt x="314299" y="22644"/>
                </a:lnTo>
                <a:lnTo>
                  <a:pt x="315823" y="21971"/>
                </a:lnTo>
                <a:lnTo>
                  <a:pt x="317322" y="21971"/>
                </a:lnTo>
                <a:lnTo>
                  <a:pt x="318071" y="19900"/>
                </a:lnTo>
                <a:lnTo>
                  <a:pt x="318071" y="17856"/>
                </a:lnTo>
                <a:close/>
              </a:path>
              <a:path w="716914" h="180339">
                <a:moveTo>
                  <a:pt x="332397" y="26797"/>
                </a:moveTo>
                <a:lnTo>
                  <a:pt x="331635" y="24028"/>
                </a:lnTo>
                <a:lnTo>
                  <a:pt x="331139" y="22644"/>
                </a:lnTo>
                <a:lnTo>
                  <a:pt x="330885" y="21971"/>
                </a:lnTo>
                <a:lnTo>
                  <a:pt x="330885" y="22644"/>
                </a:lnTo>
                <a:lnTo>
                  <a:pt x="330123" y="21285"/>
                </a:lnTo>
                <a:lnTo>
                  <a:pt x="327875" y="20599"/>
                </a:lnTo>
                <a:lnTo>
                  <a:pt x="324866" y="20599"/>
                </a:lnTo>
                <a:lnTo>
                  <a:pt x="323354" y="21285"/>
                </a:lnTo>
                <a:lnTo>
                  <a:pt x="322592" y="21971"/>
                </a:lnTo>
                <a:lnTo>
                  <a:pt x="322592" y="22644"/>
                </a:lnTo>
                <a:lnTo>
                  <a:pt x="321843" y="24714"/>
                </a:lnTo>
                <a:lnTo>
                  <a:pt x="321843" y="32956"/>
                </a:lnTo>
                <a:lnTo>
                  <a:pt x="321081" y="35026"/>
                </a:lnTo>
                <a:lnTo>
                  <a:pt x="321081" y="37084"/>
                </a:lnTo>
                <a:lnTo>
                  <a:pt x="320332" y="39839"/>
                </a:lnTo>
                <a:lnTo>
                  <a:pt x="319582" y="43256"/>
                </a:lnTo>
                <a:lnTo>
                  <a:pt x="319582" y="46012"/>
                </a:lnTo>
                <a:lnTo>
                  <a:pt x="318820" y="49453"/>
                </a:lnTo>
                <a:lnTo>
                  <a:pt x="318820" y="55626"/>
                </a:lnTo>
                <a:lnTo>
                  <a:pt x="321081" y="59067"/>
                </a:lnTo>
                <a:lnTo>
                  <a:pt x="326377" y="59067"/>
                </a:lnTo>
                <a:lnTo>
                  <a:pt x="327875" y="58356"/>
                </a:lnTo>
                <a:lnTo>
                  <a:pt x="328612" y="57683"/>
                </a:lnTo>
                <a:lnTo>
                  <a:pt x="329374" y="57683"/>
                </a:lnTo>
                <a:lnTo>
                  <a:pt x="330123" y="56311"/>
                </a:lnTo>
                <a:lnTo>
                  <a:pt x="330123" y="54952"/>
                </a:lnTo>
                <a:lnTo>
                  <a:pt x="329374" y="53555"/>
                </a:lnTo>
                <a:lnTo>
                  <a:pt x="329374" y="50812"/>
                </a:lnTo>
                <a:lnTo>
                  <a:pt x="328612" y="49453"/>
                </a:lnTo>
                <a:lnTo>
                  <a:pt x="328612" y="48056"/>
                </a:lnTo>
                <a:lnTo>
                  <a:pt x="329374" y="46012"/>
                </a:lnTo>
                <a:lnTo>
                  <a:pt x="329374" y="43256"/>
                </a:lnTo>
                <a:lnTo>
                  <a:pt x="330885" y="39141"/>
                </a:lnTo>
                <a:lnTo>
                  <a:pt x="330885" y="37084"/>
                </a:lnTo>
                <a:lnTo>
                  <a:pt x="332397" y="34340"/>
                </a:lnTo>
                <a:lnTo>
                  <a:pt x="332397" y="26797"/>
                </a:lnTo>
                <a:close/>
              </a:path>
              <a:path w="716914" h="180339">
                <a:moveTo>
                  <a:pt x="333146" y="4800"/>
                </a:moveTo>
                <a:lnTo>
                  <a:pt x="332651" y="3441"/>
                </a:lnTo>
                <a:lnTo>
                  <a:pt x="332397" y="2743"/>
                </a:lnTo>
                <a:lnTo>
                  <a:pt x="331635" y="2743"/>
                </a:lnTo>
                <a:lnTo>
                  <a:pt x="331635" y="3441"/>
                </a:lnTo>
                <a:lnTo>
                  <a:pt x="330885" y="2743"/>
                </a:lnTo>
                <a:lnTo>
                  <a:pt x="329374" y="2743"/>
                </a:lnTo>
                <a:lnTo>
                  <a:pt x="327875" y="3441"/>
                </a:lnTo>
                <a:lnTo>
                  <a:pt x="327113" y="4127"/>
                </a:lnTo>
                <a:lnTo>
                  <a:pt x="326377" y="4127"/>
                </a:lnTo>
                <a:lnTo>
                  <a:pt x="324104" y="6184"/>
                </a:lnTo>
                <a:lnTo>
                  <a:pt x="323354" y="6184"/>
                </a:lnTo>
                <a:lnTo>
                  <a:pt x="322592" y="7543"/>
                </a:lnTo>
                <a:lnTo>
                  <a:pt x="322592" y="8242"/>
                </a:lnTo>
                <a:lnTo>
                  <a:pt x="323354" y="9626"/>
                </a:lnTo>
                <a:lnTo>
                  <a:pt x="323354" y="10998"/>
                </a:lnTo>
                <a:lnTo>
                  <a:pt x="326377" y="13741"/>
                </a:lnTo>
                <a:lnTo>
                  <a:pt x="327875" y="14427"/>
                </a:lnTo>
                <a:lnTo>
                  <a:pt x="329374" y="14427"/>
                </a:lnTo>
                <a:lnTo>
                  <a:pt x="331635" y="13055"/>
                </a:lnTo>
                <a:lnTo>
                  <a:pt x="332397" y="11684"/>
                </a:lnTo>
                <a:lnTo>
                  <a:pt x="332397" y="10998"/>
                </a:lnTo>
                <a:lnTo>
                  <a:pt x="333146" y="8928"/>
                </a:lnTo>
                <a:lnTo>
                  <a:pt x="333146" y="4800"/>
                </a:lnTo>
                <a:close/>
              </a:path>
              <a:path w="716914" h="180339">
                <a:moveTo>
                  <a:pt x="347484" y="159321"/>
                </a:moveTo>
                <a:lnTo>
                  <a:pt x="346710" y="157949"/>
                </a:lnTo>
                <a:lnTo>
                  <a:pt x="346710" y="157251"/>
                </a:lnTo>
                <a:lnTo>
                  <a:pt x="345973" y="155892"/>
                </a:lnTo>
                <a:lnTo>
                  <a:pt x="345973" y="154508"/>
                </a:lnTo>
                <a:lnTo>
                  <a:pt x="344462" y="153149"/>
                </a:lnTo>
                <a:lnTo>
                  <a:pt x="344462" y="147637"/>
                </a:lnTo>
                <a:lnTo>
                  <a:pt x="343700" y="144894"/>
                </a:lnTo>
                <a:lnTo>
                  <a:pt x="342201" y="142836"/>
                </a:lnTo>
                <a:lnTo>
                  <a:pt x="341452" y="142151"/>
                </a:lnTo>
                <a:lnTo>
                  <a:pt x="338416" y="139395"/>
                </a:lnTo>
                <a:lnTo>
                  <a:pt x="338416" y="157251"/>
                </a:lnTo>
                <a:lnTo>
                  <a:pt x="338416" y="157949"/>
                </a:lnTo>
                <a:lnTo>
                  <a:pt x="337667" y="159321"/>
                </a:lnTo>
                <a:lnTo>
                  <a:pt x="336169" y="160693"/>
                </a:lnTo>
                <a:lnTo>
                  <a:pt x="333908" y="162064"/>
                </a:lnTo>
                <a:lnTo>
                  <a:pt x="330885" y="164795"/>
                </a:lnTo>
                <a:lnTo>
                  <a:pt x="328612" y="166179"/>
                </a:lnTo>
                <a:lnTo>
                  <a:pt x="326377" y="166865"/>
                </a:lnTo>
                <a:lnTo>
                  <a:pt x="324853" y="167551"/>
                </a:lnTo>
                <a:lnTo>
                  <a:pt x="321830" y="168249"/>
                </a:lnTo>
                <a:lnTo>
                  <a:pt x="318820" y="168249"/>
                </a:lnTo>
                <a:lnTo>
                  <a:pt x="315823" y="167551"/>
                </a:lnTo>
                <a:lnTo>
                  <a:pt x="314312" y="166179"/>
                </a:lnTo>
                <a:lnTo>
                  <a:pt x="312801" y="165493"/>
                </a:lnTo>
                <a:lnTo>
                  <a:pt x="311302" y="163436"/>
                </a:lnTo>
                <a:lnTo>
                  <a:pt x="309791" y="160693"/>
                </a:lnTo>
                <a:lnTo>
                  <a:pt x="309029" y="157949"/>
                </a:lnTo>
                <a:lnTo>
                  <a:pt x="309029" y="151079"/>
                </a:lnTo>
                <a:lnTo>
                  <a:pt x="311302" y="149694"/>
                </a:lnTo>
                <a:lnTo>
                  <a:pt x="312801" y="148336"/>
                </a:lnTo>
                <a:lnTo>
                  <a:pt x="314312" y="147637"/>
                </a:lnTo>
                <a:lnTo>
                  <a:pt x="316560" y="146951"/>
                </a:lnTo>
                <a:lnTo>
                  <a:pt x="321081" y="146951"/>
                </a:lnTo>
                <a:lnTo>
                  <a:pt x="323354" y="145592"/>
                </a:lnTo>
                <a:lnTo>
                  <a:pt x="324853" y="144894"/>
                </a:lnTo>
                <a:lnTo>
                  <a:pt x="325615" y="144894"/>
                </a:lnTo>
                <a:lnTo>
                  <a:pt x="327113" y="143522"/>
                </a:lnTo>
                <a:lnTo>
                  <a:pt x="327113" y="142151"/>
                </a:lnTo>
                <a:lnTo>
                  <a:pt x="328612" y="142836"/>
                </a:lnTo>
                <a:lnTo>
                  <a:pt x="330885" y="144208"/>
                </a:lnTo>
                <a:lnTo>
                  <a:pt x="333146" y="144208"/>
                </a:lnTo>
                <a:lnTo>
                  <a:pt x="334670" y="145592"/>
                </a:lnTo>
                <a:lnTo>
                  <a:pt x="335419" y="146951"/>
                </a:lnTo>
                <a:lnTo>
                  <a:pt x="334670" y="146951"/>
                </a:lnTo>
                <a:lnTo>
                  <a:pt x="334670" y="147637"/>
                </a:lnTo>
                <a:lnTo>
                  <a:pt x="336169" y="149021"/>
                </a:lnTo>
                <a:lnTo>
                  <a:pt x="336169" y="153149"/>
                </a:lnTo>
                <a:lnTo>
                  <a:pt x="336918" y="154508"/>
                </a:lnTo>
                <a:lnTo>
                  <a:pt x="337667" y="155194"/>
                </a:lnTo>
                <a:lnTo>
                  <a:pt x="337667" y="155892"/>
                </a:lnTo>
                <a:lnTo>
                  <a:pt x="338416" y="157251"/>
                </a:lnTo>
                <a:lnTo>
                  <a:pt x="338416" y="139395"/>
                </a:lnTo>
                <a:lnTo>
                  <a:pt x="333908" y="136652"/>
                </a:lnTo>
                <a:lnTo>
                  <a:pt x="330885" y="135293"/>
                </a:lnTo>
                <a:lnTo>
                  <a:pt x="327113" y="135293"/>
                </a:lnTo>
                <a:lnTo>
                  <a:pt x="324853" y="135978"/>
                </a:lnTo>
                <a:lnTo>
                  <a:pt x="323354" y="136652"/>
                </a:lnTo>
                <a:lnTo>
                  <a:pt x="322592" y="136652"/>
                </a:lnTo>
                <a:lnTo>
                  <a:pt x="321081" y="138023"/>
                </a:lnTo>
                <a:lnTo>
                  <a:pt x="321081" y="138722"/>
                </a:lnTo>
                <a:lnTo>
                  <a:pt x="316560" y="138722"/>
                </a:lnTo>
                <a:lnTo>
                  <a:pt x="300736" y="154508"/>
                </a:lnTo>
                <a:lnTo>
                  <a:pt x="300736" y="160693"/>
                </a:lnTo>
                <a:lnTo>
                  <a:pt x="302260" y="164134"/>
                </a:lnTo>
                <a:lnTo>
                  <a:pt x="305257" y="169608"/>
                </a:lnTo>
                <a:lnTo>
                  <a:pt x="307517" y="172351"/>
                </a:lnTo>
                <a:lnTo>
                  <a:pt x="310540" y="173748"/>
                </a:lnTo>
                <a:lnTo>
                  <a:pt x="312801" y="175107"/>
                </a:lnTo>
                <a:lnTo>
                  <a:pt x="316560" y="176491"/>
                </a:lnTo>
                <a:lnTo>
                  <a:pt x="322592" y="176491"/>
                </a:lnTo>
                <a:lnTo>
                  <a:pt x="326377" y="175806"/>
                </a:lnTo>
                <a:lnTo>
                  <a:pt x="332409" y="174434"/>
                </a:lnTo>
                <a:lnTo>
                  <a:pt x="335419" y="172351"/>
                </a:lnTo>
                <a:lnTo>
                  <a:pt x="339928" y="169608"/>
                </a:lnTo>
                <a:lnTo>
                  <a:pt x="341439" y="168249"/>
                </a:lnTo>
                <a:lnTo>
                  <a:pt x="342963" y="166865"/>
                </a:lnTo>
                <a:lnTo>
                  <a:pt x="345211" y="164134"/>
                </a:lnTo>
                <a:lnTo>
                  <a:pt x="346710" y="162750"/>
                </a:lnTo>
                <a:lnTo>
                  <a:pt x="347484" y="161378"/>
                </a:lnTo>
                <a:lnTo>
                  <a:pt x="347484" y="159321"/>
                </a:lnTo>
                <a:close/>
              </a:path>
              <a:path w="716914" h="180339">
                <a:moveTo>
                  <a:pt x="379882" y="44640"/>
                </a:moveTo>
                <a:lnTo>
                  <a:pt x="379120" y="43256"/>
                </a:lnTo>
                <a:lnTo>
                  <a:pt x="379120" y="42570"/>
                </a:lnTo>
                <a:lnTo>
                  <a:pt x="378371" y="41211"/>
                </a:lnTo>
                <a:lnTo>
                  <a:pt x="378371" y="39839"/>
                </a:lnTo>
                <a:lnTo>
                  <a:pt x="376859" y="38455"/>
                </a:lnTo>
                <a:lnTo>
                  <a:pt x="376859" y="32956"/>
                </a:lnTo>
                <a:lnTo>
                  <a:pt x="376110" y="30200"/>
                </a:lnTo>
                <a:lnTo>
                  <a:pt x="374611" y="28155"/>
                </a:lnTo>
                <a:lnTo>
                  <a:pt x="373837" y="27457"/>
                </a:lnTo>
                <a:lnTo>
                  <a:pt x="370827" y="24714"/>
                </a:lnTo>
                <a:lnTo>
                  <a:pt x="370827" y="42570"/>
                </a:lnTo>
                <a:lnTo>
                  <a:pt x="370827" y="43256"/>
                </a:lnTo>
                <a:lnTo>
                  <a:pt x="370078" y="44640"/>
                </a:lnTo>
                <a:lnTo>
                  <a:pt x="368554" y="46012"/>
                </a:lnTo>
                <a:lnTo>
                  <a:pt x="366318" y="47383"/>
                </a:lnTo>
                <a:lnTo>
                  <a:pt x="363296" y="50126"/>
                </a:lnTo>
                <a:lnTo>
                  <a:pt x="361035" y="51511"/>
                </a:lnTo>
                <a:lnTo>
                  <a:pt x="358775" y="52184"/>
                </a:lnTo>
                <a:lnTo>
                  <a:pt x="357263" y="52870"/>
                </a:lnTo>
                <a:lnTo>
                  <a:pt x="354266" y="53555"/>
                </a:lnTo>
                <a:lnTo>
                  <a:pt x="351243" y="53555"/>
                </a:lnTo>
                <a:lnTo>
                  <a:pt x="348221" y="52870"/>
                </a:lnTo>
                <a:lnTo>
                  <a:pt x="346710" y="51511"/>
                </a:lnTo>
                <a:lnTo>
                  <a:pt x="345198" y="50812"/>
                </a:lnTo>
                <a:lnTo>
                  <a:pt x="343700" y="48755"/>
                </a:lnTo>
                <a:lnTo>
                  <a:pt x="342201" y="46012"/>
                </a:lnTo>
                <a:lnTo>
                  <a:pt x="341439" y="43256"/>
                </a:lnTo>
                <a:lnTo>
                  <a:pt x="341439" y="36398"/>
                </a:lnTo>
                <a:lnTo>
                  <a:pt x="343700" y="35026"/>
                </a:lnTo>
                <a:lnTo>
                  <a:pt x="345198" y="33655"/>
                </a:lnTo>
                <a:lnTo>
                  <a:pt x="346710" y="32956"/>
                </a:lnTo>
                <a:lnTo>
                  <a:pt x="348983" y="32283"/>
                </a:lnTo>
                <a:lnTo>
                  <a:pt x="353504" y="32283"/>
                </a:lnTo>
                <a:lnTo>
                  <a:pt x="355765" y="30899"/>
                </a:lnTo>
                <a:lnTo>
                  <a:pt x="357263" y="30200"/>
                </a:lnTo>
                <a:lnTo>
                  <a:pt x="358025" y="30200"/>
                </a:lnTo>
                <a:lnTo>
                  <a:pt x="359537" y="28841"/>
                </a:lnTo>
                <a:lnTo>
                  <a:pt x="359537" y="27457"/>
                </a:lnTo>
                <a:lnTo>
                  <a:pt x="361035" y="28155"/>
                </a:lnTo>
                <a:lnTo>
                  <a:pt x="363296" y="29527"/>
                </a:lnTo>
                <a:lnTo>
                  <a:pt x="365556" y="29527"/>
                </a:lnTo>
                <a:lnTo>
                  <a:pt x="367055" y="30899"/>
                </a:lnTo>
                <a:lnTo>
                  <a:pt x="367817" y="32283"/>
                </a:lnTo>
                <a:lnTo>
                  <a:pt x="367055" y="32283"/>
                </a:lnTo>
                <a:lnTo>
                  <a:pt x="367055" y="32956"/>
                </a:lnTo>
                <a:lnTo>
                  <a:pt x="368554" y="34340"/>
                </a:lnTo>
                <a:lnTo>
                  <a:pt x="368554" y="38455"/>
                </a:lnTo>
                <a:lnTo>
                  <a:pt x="369328" y="39839"/>
                </a:lnTo>
                <a:lnTo>
                  <a:pt x="370078" y="40513"/>
                </a:lnTo>
                <a:lnTo>
                  <a:pt x="370078" y="41211"/>
                </a:lnTo>
                <a:lnTo>
                  <a:pt x="370827" y="42570"/>
                </a:lnTo>
                <a:lnTo>
                  <a:pt x="370827" y="24714"/>
                </a:lnTo>
                <a:lnTo>
                  <a:pt x="366318" y="21971"/>
                </a:lnTo>
                <a:lnTo>
                  <a:pt x="363296" y="20599"/>
                </a:lnTo>
                <a:lnTo>
                  <a:pt x="359537" y="20599"/>
                </a:lnTo>
                <a:lnTo>
                  <a:pt x="357263" y="21285"/>
                </a:lnTo>
                <a:lnTo>
                  <a:pt x="355765" y="21971"/>
                </a:lnTo>
                <a:lnTo>
                  <a:pt x="355015" y="21971"/>
                </a:lnTo>
                <a:lnTo>
                  <a:pt x="353504" y="23355"/>
                </a:lnTo>
                <a:lnTo>
                  <a:pt x="353504" y="24028"/>
                </a:lnTo>
                <a:lnTo>
                  <a:pt x="348983" y="24028"/>
                </a:lnTo>
                <a:lnTo>
                  <a:pt x="345198" y="25400"/>
                </a:lnTo>
                <a:lnTo>
                  <a:pt x="342201" y="26797"/>
                </a:lnTo>
                <a:lnTo>
                  <a:pt x="339178" y="28155"/>
                </a:lnTo>
                <a:lnTo>
                  <a:pt x="336918" y="30899"/>
                </a:lnTo>
                <a:lnTo>
                  <a:pt x="333908" y="36398"/>
                </a:lnTo>
                <a:lnTo>
                  <a:pt x="333146" y="39839"/>
                </a:lnTo>
                <a:lnTo>
                  <a:pt x="333146" y="46012"/>
                </a:lnTo>
                <a:lnTo>
                  <a:pt x="334670" y="49453"/>
                </a:lnTo>
                <a:lnTo>
                  <a:pt x="337667" y="54952"/>
                </a:lnTo>
                <a:lnTo>
                  <a:pt x="339940" y="57683"/>
                </a:lnTo>
                <a:lnTo>
                  <a:pt x="342963" y="59067"/>
                </a:lnTo>
                <a:lnTo>
                  <a:pt x="345198" y="60426"/>
                </a:lnTo>
                <a:lnTo>
                  <a:pt x="348983" y="61810"/>
                </a:lnTo>
                <a:lnTo>
                  <a:pt x="355015" y="61810"/>
                </a:lnTo>
                <a:lnTo>
                  <a:pt x="358775" y="61112"/>
                </a:lnTo>
                <a:lnTo>
                  <a:pt x="364807" y="59753"/>
                </a:lnTo>
                <a:lnTo>
                  <a:pt x="367817" y="57683"/>
                </a:lnTo>
                <a:lnTo>
                  <a:pt x="372351" y="54952"/>
                </a:lnTo>
                <a:lnTo>
                  <a:pt x="373862" y="53555"/>
                </a:lnTo>
                <a:lnTo>
                  <a:pt x="375361" y="52184"/>
                </a:lnTo>
                <a:lnTo>
                  <a:pt x="377621" y="49453"/>
                </a:lnTo>
                <a:lnTo>
                  <a:pt x="379120" y="48056"/>
                </a:lnTo>
                <a:lnTo>
                  <a:pt x="379882" y="46697"/>
                </a:lnTo>
                <a:lnTo>
                  <a:pt x="379882" y="44640"/>
                </a:lnTo>
                <a:close/>
              </a:path>
              <a:path w="716914" h="180339">
                <a:moveTo>
                  <a:pt x="404749" y="159321"/>
                </a:moveTo>
                <a:lnTo>
                  <a:pt x="404012" y="157949"/>
                </a:lnTo>
                <a:lnTo>
                  <a:pt x="404012" y="157251"/>
                </a:lnTo>
                <a:lnTo>
                  <a:pt x="403250" y="155892"/>
                </a:lnTo>
                <a:lnTo>
                  <a:pt x="403250" y="154508"/>
                </a:lnTo>
                <a:lnTo>
                  <a:pt x="401739" y="153149"/>
                </a:lnTo>
                <a:lnTo>
                  <a:pt x="401739" y="147637"/>
                </a:lnTo>
                <a:lnTo>
                  <a:pt x="400989" y="144894"/>
                </a:lnTo>
                <a:lnTo>
                  <a:pt x="399478" y="142836"/>
                </a:lnTo>
                <a:lnTo>
                  <a:pt x="398729" y="142151"/>
                </a:lnTo>
                <a:lnTo>
                  <a:pt x="395706" y="139395"/>
                </a:lnTo>
                <a:lnTo>
                  <a:pt x="395706" y="157251"/>
                </a:lnTo>
                <a:lnTo>
                  <a:pt x="395706" y="157949"/>
                </a:lnTo>
                <a:lnTo>
                  <a:pt x="394957" y="159321"/>
                </a:lnTo>
                <a:lnTo>
                  <a:pt x="393458" y="160693"/>
                </a:lnTo>
                <a:lnTo>
                  <a:pt x="391185" y="162064"/>
                </a:lnTo>
                <a:lnTo>
                  <a:pt x="388162" y="164795"/>
                </a:lnTo>
                <a:lnTo>
                  <a:pt x="385914" y="166179"/>
                </a:lnTo>
                <a:lnTo>
                  <a:pt x="383641" y="166865"/>
                </a:lnTo>
                <a:lnTo>
                  <a:pt x="382143" y="167551"/>
                </a:lnTo>
                <a:lnTo>
                  <a:pt x="379120" y="168249"/>
                </a:lnTo>
                <a:lnTo>
                  <a:pt x="376110" y="168249"/>
                </a:lnTo>
                <a:lnTo>
                  <a:pt x="373100" y="167551"/>
                </a:lnTo>
                <a:lnTo>
                  <a:pt x="371576" y="166179"/>
                </a:lnTo>
                <a:lnTo>
                  <a:pt x="370078" y="165493"/>
                </a:lnTo>
                <a:lnTo>
                  <a:pt x="368554" y="163436"/>
                </a:lnTo>
                <a:lnTo>
                  <a:pt x="367055" y="160693"/>
                </a:lnTo>
                <a:lnTo>
                  <a:pt x="366318" y="157949"/>
                </a:lnTo>
                <a:lnTo>
                  <a:pt x="366318" y="151079"/>
                </a:lnTo>
                <a:lnTo>
                  <a:pt x="368554" y="149694"/>
                </a:lnTo>
                <a:lnTo>
                  <a:pt x="370078" y="148336"/>
                </a:lnTo>
                <a:lnTo>
                  <a:pt x="371576" y="147637"/>
                </a:lnTo>
                <a:lnTo>
                  <a:pt x="373862" y="146951"/>
                </a:lnTo>
                <a:lnTo>
                  <a:pt x="378383" y="146951"/>
                </a:lnTo>
                <a:lnTo>
                  <a:pt x="380631" y="145592"/>
                </a:lnTo>
                <a:lnTo>
                  <a:pt x="382143" y="144894"/>
                </a:lnTo>
                <a:lnTo>
                  <a:pt x="382905" y="144894"/>
                </a:lnTo>
                <a:lnTo>
                  <a:pt x="384416" y="143522"/>
                </a:lnTo>
                <a:lnTo>
                  <a:pt x="384416" y="142151"/>
                </a:lnTo>
                <a:lnTo>
                  <a:pt x="385914" y="142836"/>
                </a:lnTo>
                <a:lnTo>
                  <a:pt x="388162" y="144208"/>
                </a:lnTo>
                <a:lnTo>
                  <a:pt x="390436" y="144208"/>
                </a:lnTo>
                <a:lnTo>
                  <a:pt x="391947" y="145592"/>
                </a:lnTo>
                <a:lnTo>
                  <a:pt x="392696" y="146951"/>
                </a:lnTo>
                <a:lnTo>
                  <a:pt x="391947" y="146951"/>
                </a:lnTo>
                <a:lnTo>
                  <a:pt x="391947" y="147637"/>
                </a:lnTo>
                <a:lnTo>
                  <a:pt x="393458" y="149021"/>
                </a:lnTo>
                <a:lnTo>
                  <a:pt x="393458" y="153149"/>
                </a:lnTo>
                <a:lnTo>
                  <a:pt x="394195" y="154508"/>
                </a:lnTo>
                <a:lnTo>
                  <a:pt x="394957" y="155194"/>
                </a:lnTo>
                <a:lnTo>
                  <a:pt x="394957" y="155892"/>
                </a:lnTo>
                <a:lnTo>
                  <a:pt x="395706" y="157251"/>
                </a:lnTo>
                <a:lnTo>
                  <a:pt x="395706" y="139395"/>
                </a:lnTo>
                <a:lnTo>
                  <a:pt x="393458" y="138023"/>
                </a:lnTo>
                <a:lnTo>
                  <a:pt x="391185" y="136652"/>
                </a:lnTo>
                <a:lnTo>
                  <a:pt x="388162" y="135293"/>
                </a:lnTo>
                <a:lnTo>
                  <a:pt x="384416" y="135293"/>
                </a:lnTo>
                <a:lnTo>
                  <a:pt x="382143" y="135978"/>
                </a:lnTo>
                <a:lnTo>
                  <a:pt x="380631" y="136652"/>
                </a:lnTo>
                <a:lnTo>
                  <a:pt x="379882" y="136652"/>
                </a:lnTo>
                <a:lnTo>
                  <a:pt x="378383" y="138023"/>
                </a:lnTo>
                <a:lnTo>
                  <a:pt x="378383" y="138722"/>
                </a:lnTo>
                <a:lnTo>
                  <a:pt x="373862" y="138722"/>
                </a:lnTo>
                <a:lnTo>
                  <a:pt x="358025" y="154508"/>
                </a:lnTo>
                <a:lnTo>
                  <a:pt x="358025" y="160693"/>
                </a:lnTo>
                <a:lnTo>
                  <a:pt x="359524" y="164134"/>
                </a:lnTo>
                <a:lnTo>
                  <a:pt x="362546" y="169608"/>
                </a:lnTo>
                <a:lnTo>
                  <a:pt x="364807" y="172351"/>
                </a:lnTo>
                <a:lnTo>
                  <a:pt x="367817" y="173748"/>
                </a:lnTo>
                <a:lnTo>
                  <a:pt x="370078" y="175107"/>
                </a:lnTo>
                <a:lnTo>
                  <a:pt x="373862" y="176491"/>
                </a:lnTo>
                <a:lnTo>
                  <a:pt x="379882" y="176491"/>
                </a:lnTo>
                <a:lnTo>
                  <a:pt x="383641" y="175806"/>
                </a:lnTo>
                <a:lnTo>
                  <a:pt x="389674" y="174434"/>
                </a:lnTo>
                <a:lnTo>
                  <a:pt x="392696" y="172351"/>
                </a:lnTo>
                <a:lnTo>
                  <a:pt x="397217" y="169608"/>
                </a:lnTo>
                <a:lnTo>
                  <a:pt x="398716" y="168249"/>
                </a:lnTo>
                <a:lnTo>
                  <a:pt x="400227" y="166865"/>
                </a:lnTo>
                <a:lnTo>
                  <a:pt x="402501" y="164134"/>
                </a:lnTo>
                <a:lnTo>
                  <a:pt x="404012" y="162750"/>
                </a:lnTo>
                <a:lnTo>
                  <a:pt x="404749" y="161378"/>
                </a:lnTo>
                <a:lnTo>
                  <a:pt x="404749" y="159321"/>
                </a:lnTo>
                <a:close/>
              </a:path>
              <a:path w="716914" h="180339">
                <a:moveTo>
                  <a:pt x="409282" y="9626"/>
                </a:moveTo>
                <a:lnTo>
                  <a:pt x="408520" y="8242"/>
                </a:lnTo>
                <a:lnTo>
                  <a:pt x="407771" y="8242"/>
                </a:lnTo>
                <a:lnTo>
                  <a:pt x="406260" y="7543"/>
                </a:lnTo>
                <a:lnTo>
                  <a:pt x="404749" y="7543"/>
                </a:lnTo>
                <a:lnTo>
                  <a:pt x="403250" y="8242"/>
                </a:lnTo>
                <a:lnTo>
                  <a:pt x="402513" y="9626"/>
                </a:lnTo>
                <a:lnTo>
                  <a:pt x="400227" y="12357"/>
                </a:lnTo>
                <a:lnTo>
                  <a:pt x="397967" y="17170"/>
                </a:lnTo>
                <a:lnTo>
                  <a:pt x="394957" y="25400"/>
                </a:lnTo>
                <a:lnTo>
                  <a:pt x="393446" y="31597"/>
                </a:lnTo>
                <a:lnTo>
                  <a:pt x="391947" y="37084"/>
                </a:lnTo>
                <a:lnTo>
                  <a:pt x="391185" y="42570"/>
                </a:lnTo>
                <a:lnTo>
                  <a:pt x="389674" y="48755"/>
                </a:lnTo>
                <a:lnTo>
                  <a:pt x="388162" y="59753"/>
                </a:lnTo>
                <a:lnTo>
                  <a:pt x="386651" y="65239"/>
                </a:lnTo>
                <a:lnTo>
                  <a:pt x="385914" y="69354"/>
                </a:lnTo>
                <a:lnTo>
                  <a:pt x="386651" y="70713"/>
                </a:lnTo>
                <a:lnTo>
                  <a:pt x="389674" y="70713"/>
                </a:lnTo>
                <a:lnTo>
                  <a:pt x="391185" y="70053"/>
                </a:lnTo>
                <a:lnTo>
                  <a:pt x="392696" y="66611"/>
                </a:lnTo>
                <a:lnTo>
                  <a:pt x="394208" y="61112"/>
                </a:lnTo>
                <a:lnTo>
                  <a:pt x="395706" y="54952"/>
                </a:lnTo>
                <a:lnTo>
                  <a:pt x="396468" y="49453"/>
                </a:lnTo>
                <a:lnTo>
                  <a:pt x="397967" y="43256"/>
                </a:lnTo>
                <a:lnTo>
                  <a:pt x="409282" y="10998"/>
                </a:lnTo>
                <a:lnTo>
                  <a:pt x="408520" y="10998"/>
                </a:lnTo>
                <a:lnTo>
                  <a:pt x="409282" y="10299"/>
                </a:lnTo>
                <a:lnTo>
                  <a:pt x="409282" y="9626"/>
                </a:lnTo>
                <a:close/>
              </a:path>
              <a:path w="716914" h="180339">
                <a:moveTo>
                  <a:pt x="474840" y="32283"/>
                </a:moveTo>
                <a:lnTo>
                  <a:pt x="474091" y="30200"/>
                </a:lnTo>
                <a:lnTo>
                  <a:pt x="474091" y="28841"/>
                </a:lnTo>
                <a:lnTo>
                  <a:pt x="468820" y="28841"/>
                </a:lnTo>
                <a:lnTo>
                  <a:pt x="463537" y="29527"/>
                </a:lnTo>
                <a:lnTo>
                  <a:pt x="456755" y="30899"/>
                </a:lnTo>
                <a:lnTo>
                  <a:pt x="450748" y="31597"/>
                </a:lnTo>
                <a:lnTo>
                  <a:pt x="441693" y="33655"/>
                </a:lnTo>
                <a:lnTo>
                  <a:pt x="440944" y="33655"/>
                </a:lnTo>
                <a:lnTo>
                  <a:pt x="440169" y="35699"/>
                </a:lnTo>
                <a:lnTo>
                  <a:pt x="440169" y="37757"/>
                </a:lnTo>
                <a:lnTo>
                  <a:pt x="441693" y="40513"/>
                </a:lnTo>
                <a:lnTo>
                  <a:pt x="441693" y="41211"/>
                </a:lnTo>
                <a:lnTo>
                  <a:pt x="443191" y="41897"/>
                </a:lnTo>
                <a:lnTo>
                  <a:pt x="444690" y="41897"/>
                </a:lnTo>
                <a:lnTo>
                  <a:pt x="447725" y="41211"/>
                </a:lnTo>
                <a:lnTo>
                  <a:pt x="452247" y="39839"/>
                </a:lnTo>
                <a:lnTo>
                  <a:pt x="461276" y="38455"/>
                </a:lnTo>
                <a:lnTo>
                  <a:pt x="464299" y="37757"/>
                </a:lnTo>
                <a:lnTo>
                  <a:pt x="465823" y="37757"/>
                </a:lnTo>
                <a:lnTo>
                  <a:pt x="465823" y="40513"/>
                </a:lnTo>
                <a:lnTo>
                  <a:pt x="465048" y="43256"/>
                </a:lnTo>
                <a:lnTo>
                  <a:pt x="463537" y="45313"/>
                </a:lnTo>
                <a:lnTo>
                  <a:pt x="459778" y="48755"/>
                </a:lnTo>
                <a:lnTo>
                  <a:pt x="457530" y="50126"/>
                </a:lnTo>
                <a:lnTo>
                  <a:pt x="456006" y="51511"/>
                </a:lnTo>
                <a:lnTo>
                  <a:pt x="452996" y="52870"/>
                </a:lnTo>
                <a:lnTo>
                  <a:pt x="449986" y="53555"/>
                </a:lnTo>
                <a:lnTo>
                  <a:pt x="447725" y="53555"/>
                </a:lnTo>
                <a:lnTo>
                  <a:pt x="444690" y="54267"/>
                </a:lnTo>
                <a:lnTo>
                  <a:pt x="438658" y="54267"/>
                </a:lnTo>
                <a:lnTo>
                  <a:pt x="434149" y="53555"/>
                </a:lnTo>
                <a:lnTo>
                  <a:pt x="417563" y="39141"/>
                </a:lnTo>
                <a:lnTo>
                  <a:pt x="417690" y="32956"/>
                </a:lnTo>
                <a:lnTo>
                  <a:pt x="418312" y="29527"/>
                </a:lnTo>
                <a:lnTo>
                  <a:pt x="419836" y="26797"/>
                </a:lnTo>
                <a:lnTo>
                  <a:pt x="421335" y="24028"/>
                </a:lnTo>
                <a:lnTo>
                  <a:pt x="425856" y="18542"/>
                </a:lnTo>
                <a:lnTo>
                  <a:pt x="427380" y="16484"/>
                </a:lnTo>
                <a:lnTo>
                  <a:pt x="431139" y="13741"/>
                </a:lnTo>
                <a:lnTo>
                  <a:pt x="437159" y="10998"/>
                </a:lnTo>
                <a:lnTo>
                  <a:pt x="440944" y="9626"/>
                </a:lnTo>
                <a:lnTo>
                  <a:pt x="445452" y="9626"/>
                </a:lnTo>
                <a:lnTo>
                  <a:pt x="448475" y="10299"/>
                </a:lnTo>
                <a:lnTo>
                  <a:pt x="449986" y="11684"/>
                </a:lnTo>
                <a:lnTo>
                  <a:pt x="451485" y="12357"/>
                </a:lnTo>
                <a:lnTo>
                  <a:pt x="453745" y="13741"/>
                </a:lnTo>
                <a:lnTo>
                  <a:pt x="455244" y="15100"/>
                </a:lnTo>
                <a:lnTo>
                  <a:pt x="455244" y="15798"/>
                </a:lnTo>
                <a:lnTo>
                  <a:pt x="456755" y="16484"/>
                </a:lnTo>
                <a:lnTo>
                  <a:pt x="459041" y="16484"/>
                </a:lnTo>
                <a:lnTo>
                  <a:pt x="460540" y="15798"/>
                </a:lnTo>
                <a:lnTo>
                  <a:pt x="462038" y="14427"/>
                </a:lnTo>
                <a:lnTo>
                  <a:pt x="462788" y="13055"/>
                </a:lnTo>
                <a:lnTo>
                  <a:pt x="462788" y="10998"/>
                </a:lnTo>
                <a:lnTo>
                  <a:pt x="462038" y="9626"/>
                </a:lnTo>
                <a:lnTo>
                  <a:pt x="462038" y="8928"/>
                </a:lnTo>
                <a:lnTo>
                  <a:pt x="461276" y="9626"/>
                </a:lnTo>
                <a:lnTo>
                  <a:pt x="459778" y="7543"/>
                </a:lnTo>
                <a:lnTo>
                  <a:pt x="456755" y="4800"/>
                </a:lnTo>
                <a:lnTo>
                  <a:pt x="450748" y="2057"/>
                </a:lnTo>
                <a:lnTo>
                  <a:pt x="447725" y="1371"/>
                </a:lnTo>
                <a:lnTo>
                  <a:pt x="440169" y="1371"/>
                </a:lnTo>
                <a:lnTo>
                  <a:pt x="434911" y="2743"/>
                </a:lnTo>
                <a:lnTo>
                  <a:pt x="430377" y="4800"/>
                </a:lnTo>
                <a:lnTo>
                  <a:pt x="426605" y="6184"/>
                </a:lnTo>
                <a:lnTo>
                  <a:pt x="409282" y="31597"/>
                </a:lnTo>
                <a:lnTo>
                  <a:pt x="409282" y="41211"/>
                </a:lnTo>
                <a:lnTo>
                  <a:pt x="437159" y="61810"/>
                </a:lnTo>
                <a:lnTo>
                  <a:pt x="444690" y="61810"/>
                </a:lnTo>
                <a:lnTo>
                  <a:pt x="449224" y="61112"/>
                </a:lnTo>
                <a:lnTo>
                  <a:pt x="452247" y="60426"/>
                </a:lnTo>
                <a:lnTo>
                  <a:pt x="455244" y="60426"/>
                </a:lnTo>
                <a:lnTo>
                  <a:pt x="471843" y="47383"/>
                </a:lnTo>
                <a:lnTo>
                  <a:pt x="474091" y="43256"/>
                </a:lnTo>
                <a:lnTo>
                  <a:pt x="474091" y="39141"/>
                </a:lnTo>
                <a:lnTo>
                  <a:pt x="474472" y="37757"/>
                </a:lnTo>
                <a:lnTo>
                  <a:pt x="474840" y="36398"/>
                </a:lnTo>
                <a:lnTo>
                  <a:pt x="474840" y="32283"/>
                </a:lnTo>
                <a:close/>
              </a:path>
              <a:path w="716914" h="180339">
                <a:moveTo>
                  <a:pt x="484644" y="156578"/>
                </a:moveTo>
                <a:lnTo>
                  <a:pt x="483895" y="153149"/>
                </a:lnTo>
                <a:lnTo>
                  <a:pt x="483133" y="151777"/>
                </a:lnTo>
                <a:lnTo>
                  <a:pt x="482396" y="149694"/>
                </a:lnTo>
                <a:lnTo>
                  <a:pt x="480695" y="147637"/>
                </a:lnTo>
                <a:lnTo>
                  <a:pt x="480123" y="146951"/>
                </a:lnTo>
                <a:lnTo>
                  <a:pt x="475589" y="142836"/>
                </a:lnTo>
                <a:lnTo>
                  <a:pt x="474840" y="142151"/>
                </a:lnTo>
                <a:lnTo>
                  <a:pt x="472567" y="141465"/>
                </a:lnTo>
                <a:lnTo>
                  <a:pt x="470331" y="140792"/>
                </a:lnTo>
                <a:lnTo>
                  <a:pt x="467321" y="140093"/>
                </a:lnTo>
                <a:lnTo>
                  <a:pt x="460540" y="140093"/>
                </a:lnTo>
                <a:lnTo>
                  <a:pt x="451497" y="141465"/>
                </a:lnTo>
                <a:lnTo>
                  <a:pt x="450735" y="140093"/>
                </a:lnTo>
                <a:lnTo>
                  <a:pt x="441693" y="135293"/>
                </a:lnTo>
                <a:lnTo>
                  <a:pt x="432638" y="135293"/>
                </a:lnTo>
                <a:lnTo>
                  <a:pt x="428117" y="136652"/>
                </a:lnTo>
                <a:lnTo>
                  <a:pt x="425843" y="138722"/>
                </a:lnTo>
                <a:lnTo>
                  <a:pt x="425856" y="135978"/>
                </a:lnTo>
                <a:lnTo>
                  <a:pt x="426605" y="133921"/>
                </a:lnTo>
                <a:lnTo>
                  <a:pt x="426605" y="131838"/>
                </a:lnTo>
                <a:lnTo>
                  <a:pt x="425856" y="130479"/>
                </a:lnTo>
                <a:lnTo>
                  <a:pt x="425094" y="130479"/>
                </a:lnTo>
                <a:lnTo>
                  <a:pt x="423595" y="129781"/>
                </a:lnTo>
                <a:lnTo>
                  <a:pt x="420585" y="129781"/>
                </a:lnTo>
                <a:lnTo>
                  <a:pt x="419074" y="130479"/>
                </a:lnTo>
                <a:lnTo>
                  <a:pt x="417563" y="132537"/>
                </a:lnTo>
                <a:lnTo>
                  <a:pt x="417563" y="142836"/>
                </a:lnTo>
                <a:lnTo>
                  <a:pt x="416052" y="144894"/>
                </a:lnTo>
                <a:lnTo>
                  <a:pt x="414553" y="147637"/>
                </a:lnTo>
                <a:lnTo>
                  <a:pt x="414553" y="151079"/>
                </a:lnTo>
                <a:lnTo>
                  <a:pt x="415302" y="153149"/>
                </a:lnTo>
                <a:lnTo>
                  <a:pt x="416052" y="153149"/>
                </a:lnTo>
                <a:lnTo>
                  <a:pt x="416052" y="154508"/>
                </a:lnTo>
                <a:lnTo>
                  <a:pt x="414553" y="156578"/>
                </a:lnTo>
                <a:lnTo>
                  <a:pt x="414553" y="159321"/>
                </a:lnTo>
                <a:lnTo>
                  <a:pt x="413042" y="160693"/>
                </a:lnTo>
                <a:lnTo>
                  <a:pt x="413042" y="163436"/>
                </a:lnTo>
                <a:lnTo>
                  <a:pt x="412292" y="164795"/>
                </a:lnTo>
                <a:lnTo>
                  <a:pt x="412292" y="170992"/>
                </a:lnTo>
                <a:lnTo>
                  <a:pt x="413042" y="172351"/>
                </a:lnTo>
                <a:lnTo>
                  <a:pt x="414553" y="173050"/>
                </a:lnTo>
                <a:lnTo>
                  <a:pt x="415302" y="173050"/>
                </a:lnTo>
                <a:lnTo>
                  <a:pt x="418312" y="172351"/>
                </a:lnTo>
                <a:lnTo>
                  <a:pt x="421335" y="169608"/>
                </a:lnTo>
                <a:lnTo>
                  <a:pt x="421335" y="164134"/>
                </a:lnTo>
                <a:lnTo>
                  <a:pt x="422084" y="161378"/>
                </a:lnTo>
                <a:lnTo>
                  <a:pt x="422084" y="157251"/>
                </a:lnTo>
                <a:lnTo>
                  <a:pt x="422846" y="154508"/>
                </a:lnTo>
                <a:lnTo>
                  <a:pt x="422846" y="151777"/>
                </a:lnTo>
                <a:lnTo>
                  <a:pt x="426605" y="148336"/>
                </a:lnTo>
                <a:lnTo>
                  <a:pt x="428879" y="146951"/>
                </a:lnTo>
                <a:lnTo>
                  <a:pt x="430377" y="145592"/>
                </a:lnTo>
                <a:lnTo>
                  <a:pt x="433400" y="144208"/>
                </a:lnTo>
                <a:lnTo>
                  <a:pt x="437159" y="142836"/>
                </a:lnTo>
                <a:lnTo>
                  <a:pt x="442455" y="142836"/>
                </a:lnTo>
                <a:lnTo>
                  <a:pt x="443953" y="144208"/>
                </a:lnTo>
                <a:lnTo>
                  <a:pt x="443953" y="146278"/>
                </a:lnTo>
                <a:lnTo>
                  <a:pt x="443191" y="146278"/>
                </a:lnTo>
                <a:lnTo>
                  <a:pt x="442455" y="147637"/>
                </a:lnTo>
                <a:lnTo>
                  <a:pt x="442455" y="150393"/>
                </a:lnTo>
                <a:lnTo>
                  <a:pt x="443953" y="151777"/>
                </a:lnTo>
                <a:lnTo>
                  <a:pt x="445452" y="152438"/>
                </a:lnTo>
                <a:lnTo>
                  <a:pt x="445452" y="153149"/>
                </a:lnTo>
                <a:lnTo>
                  <a:pt x="446201" y="155194"/>
                </a:lnTo>
                <a:lnTo>
                  <a:pt x="446201" y="157251"/>
                </a:lnTo>
                <a:lnTo>
                  <a:pt x="445452" y="158648"/>
                </a:lnTo>
                <a:lnTo>
                  <a:pt x="445452" y="160693"/>
                </a:lnTo>
                <a:lnTo>
                  <a:pt x="444690" y="162750"/>
                </a:lnTo>
                <a:lnTo>
                  <a:pt x="444690" y="165493"/>
                </a:lnTo>
                <a:lnTo>
                  <a:pt x="443191" y="166865"/>
                </a:lnTo>
                <a:lnTo>
                  <a:pt x="443191" y="172351"/>
                </a:lnTo>
                <a:lnTo>
                  <a:pt x="444690" y="174434"/>
                </a:lnTo>
                <a:lnTo>
                  <a:pt x="446201" y="174434"/>
                </a:lnTo>
                <a:lnTo>
                  <a:pt x="449986" y="173748"/>
                </a:lnTo>
                <a:lnTo>
                  <a:pt x="452996" y="170307"/>
                </a:lnTo>
                <a:lnTo>
                  <a:pt x="452996" y="150393"/>
                </a:lnTo>
                <a:lnTo>
                  <a:pt x="455244" y="149021"/>
                </a:lnTo>
                <a:lnTo>
                  <a:pt x="459028" y="147637"/>
                </a:lnTo>
                <a:lnTo>
                  <a:pt x="464299" y="147637"/>
                </a:lnTo>
                <a:lnTo>
                  <a:pt x="467321" y="148336"/>
                </a:lnTo>
                <a:lnTo>
                  <a:pt x="468820" y="149021"/>
                </a:lnTo>
                <a:lnTo>
                  <a:pt x="470331" y="149021"/>
                </a:lnTo>
                <a:lnTo>
                  <a:pt x="473341" y="151777"/>
                </a:lnTo>
                <a:lnTo>
                  <a:pt x="474091" y="153149"/>
                </a:lnTo>
                <a:lnTo>
                  <a:pt x="474840" y="155194"/>
                </a:lnTo>
                <a:lnTo>
                  <a:pt x="474840" y="158648"/>
                </a:lnTo>
                <a:lnTo>
                  <a:pt x="474091" y="160693"/>
                </a:lnTo>
                <a:lnTo>
                  <a:pt x="473341" y="163436"/>
                </a:lnTo>
                <a:lnTo>
                  <a:pt x="473341" y="165493"/>
                </a:lnTo>
                <a:lnTo>
                  <a:pt x="472592" y="167551"/>
                </a:lnTo>
                <a:lnTo>
                  <a:pt x="472592" y="170307"/>
                </a:lnTo>
                <a:lnTo>
                  <a:pt x="473341" y="172351"/>
                </a:lnTo>
                <a:lnTo>
                  <a:pt x="473341" y="174434"/>
                </a:lnTo>
                <a:lnTo>
                  <a:pt x="475602" y="175107"/>
                </a:lnTo>
                <a:lnTo>
                  <a:pt x="479374" y="175107"/>
                </a:lnTo>
                <a:lnTo>
                  <a:pt x="481634" y="174434"/>
                </a:lnTo>
                <a:lnTo>
                  <a:pt x="481634" y="173050"/>
                </a:lnTo>
                <a:lnTo>
                  <a:pt x="484644" y="162064"/>
                </a:lnTo>
                <a:lnTo>
                  <a:pt x="484644" y="156578"/>
                </a:lnTo>
                <a:close/>
              </a:path>
              <a:path w="716914" h="180339">
                <a:moveTo>
                  <a:pt x="532879" y="59067"/>
                </a:moveTo>
                <a:lnTo>
                  <a:pt x="532625" y="58356"/>
                </a:lnTo>
                <a:lnTo>
                  <a:pt x="532130" y="56997"/>
                </a:lnTo>
                <a:lnTo>
                  <a:pt x="531380" y="55626"/>
                </a:lnTo>
                <a:lnTo>
                  <a:pt x="531380" y="54267"/>
                </a:lnTo>
                <a:lnTo>
                  <a:pt x="530631" y="52870"/>
                </a:lnTo>
                <a:lnTo>
                  <a:pt x="530631" y="49453"/>
                </a:lnTo>
                <a:lnTo>
                  <a:pt x="531380" y="47383"/>
                </a:lnTo>
                <a:lnTo>
                  <a:pt x="531380" y="45313"/>
                </a:lnTo>
                <a:lnTo>
                  <a:pt x="530631" y="43942"/>
                </a:lnTo>
                <a:lnTo>
                  <a:pt x="530631" y="41897"/>
                </a:lnTo>
                <a:lnTo>
                  <a:pt x="529132" y="39839"/>
                </a:lnTo>
                <a:lnTo>
                  <a:pt x="529132" y="37084"/>
                </a:lnTo>
                <a:lnTo>
                  <a:pt x="527596" y="35699"/>
                </a:lnTo>
                <a:lnTo>
                  <a:pt x="527596" y="35026"/>
                </a:lnTo>
                <a:lnTo>
                  <a:pt x="527596" y="31597"/>
                </a:lnTo>
                <a:lnTo>
                  <a:pt x="528383" y="29527"/>
                </a:lnTo>
                <a:lnTo>
                  <a:pt x="528383" y="26797"/>
                </a:lnTo>
                <a:lnTo>
                  <a:pt x="529132" y="25400"/>
                </a:lnTo>
                <a:lnTo>
                  <a:pt x="529132" y="24028"/>
                </a:lnTo>
                <a:lnTo>
                  <a:pt x="528383" y="22644"/>
                </a:lnTo>
                <a:lnTo>
                  <a:pt x="526872" y="21971"/>
                </a:lnTo>
                <a:lnTo>
                  <a:pt x="526097" y="21971"/>
                </a:lnTo>
                <a:lnTo>
                  <a:pt x="524573" y="21285"/>
                </a:lnTo>
                <a:lnTo>
                  <a:pt x="522338" y="21285"/>
                </a:lnTo>
                <a:lnTo>
                  <a:pt x="521576" y="21640"/>
                </a:lnTo>
                <a:lnTo>
                  <a:pt x="521576" y="43256"/>
                </a:lnTo>
                <a:lnTo>
                  <a:pt x="521576" y="47383"/>
                </a:lnTo>
                <a:lnTo>
                  <a:pt x="508012" y="58356"/>
                </a:lnTo>
                <a:lnTo>
                  <a:pt x="498221" y="58356"/>
                </a:lnTo>
                <a:lnTo>
                  <a:pt x="492937" y="53555"/>
                </a:lnTo>
                <a:lnTo>
                  <a:pt x="490689" y="45313"/>
                </a:lnTo>
                <a:lnTo>
                  <a:pt x="489927" y="44640"/>
                </a:lnTo>
                <a:lnTo>
                  <a:pt x="489927" y="43942"/>
                </a:lnTo>
                <a:lnTo>
                  <a:pt x="491439" y="42570"/>
                </a:lnTo>
                <a:lnTo>
                  <a:pt x="492188" y="41211"/>
                </a:lnTo>
                <a:lnTo>
                  <a:pt x="492188" y="39839"/>
                </a:lnTo>
                <a:lnTo>
                  <a:pt x="492937" y="38455"/>
                </a:lnTo>
                <a:lnTo>
                  <a:pt x="492937" y="37084"/>
                </a:lnTo>
                <a:lnTo>
                  <a:pt x="494436" y="35699"/>
                </a:lnTo>
                <a:lnTo>
                  <a:pt x="495960" y="35026"/>
                </a:lnTo>
                <a:lnTo>
                  <a:pt x="496722" y="34340"/>
                </a:lnTo>
                <a:lnTo>
                  <a:pt x="498983" y="32956"/>
                </a:lnTo>
                <a:lnTo>
                  <a:pt x="500481" y="32283"/>
                </a:lnTo>
                <a:lnTo>
                  <a:pt x="501992" y="32283"/>
                </a:lnTo>
                <a:lnTo>
                  <a:pt x="503504" y="31597"/>
                </a:lnTo>
                <a:lnTo>
                  <a:pt x="505752" y="31597"/>
                </a:lnTo>
                <a:lnTo>
                  <a:pt x="507263" y="32283"/>
                </a:lnTo>
                <a:lnTo>
                  <a:pt x="508012" y="32283"/>
                </a:lnTo>
                <a:lnTo>
                  <a:pt x="509524" y="33655"/>
                </a:lnTo>
                <a:lnTo>
                  <a:pt x="511035" y="34340"/>
                </a:lnTo>
                <a:lnTo>
                  <a:pt x="511784" y="34340"/>
                </a:lnTo>
                <a:lnTo>
                  <a:pt x="513295" y="35699"/>
                </a:lnTo>
                <a:lnTo>
                  <a:pt x="514045" y="35699"/>
                </a:lnTo>
                <a:lnTo>
                  <a:pt x="515556" y="35026"/>
                </a:lnTo>
                <a:lnTo>
                  <a:pt x="517804" y="35026"/>
                </a:lnTo>
                <a:lnTo>
                  <a:pt x="518566" y="35699"/>
                </a:lnTo>
                <a:lnTo>
                  <a:pt x="518566" y="36398"/>
                </a:lnTo>
                <a:lnTo>
                  <a:pt x="521576" y="43256"/>
                </a:lnTo>
                <a:lnTo>
                  <a:pt x="521576" y="21640"/>
                </a:lnTo>
                <a:lnTo>
                  <a:pt x="520839" y="21971"/>
                </a:lnTo>
                <a:lnTo>
                  <a:pt x="520077" y="21971"/>
                </a:lnTo>
                <a:lnTo>
                  <a:pt x="518566" y="23355"/>
                </a:lnTo>
                <a:lnTo>
                  <a:pt x="518566" y="24028"/>
                </a:lnTo>
                <a:lnTo>
                  <a:pt x="517804" y="26797"/>
                </a:lnTo>
                <a:lnTo>
                  <a:pt x="515556" y="24714"/>
                </a:lnTo>
                <a:lnTo>
                  <a:pt x="512546" y="23355"/>
                </a:lnTo>
                <a:lnTo>
                  <a:pt x="510286" y="23355"/>
                </a:lnTo>
                <a:lnTo>
                  <a:pt x="508774" y="24714"/>
                </a:lnTo>
                <a:lnTo>
                  <a:pt x="501218" y="24714"/>
                </a:lnTo>
                <a:lnTo>
                  <a:pt x="488429" y="32283"/>
                </a:lnTo>
                <a:lnTo>
                  <a:pt x="487667" y="33655"/>
                </a:lnTo>
                <a:lnTo>
                  <a:pt x="486143" y="35699"/>
                </a:lnTo>
                <a:lnTo>
                  <a:pt x="485406" y="37757"/>
                </a:lnTo>
                <a:lnTo>
                  <a:pt x="484632" y="39141"/>
                </a:lnTo>
                <a:lnTo>
                  <a:pt x="483133" y="41211"/>
                </a:lnTo>
                <a:lnTo>
                  <a:pt x="483133" y="41897"/>
                </a:lnTo>
                <a:lnTo>
                  <a:pt x="482396" y="43256"/>
                </a:lnTo>
                <a:lnTo>
                  <a:pt x="482396" y="46012"/>
                </a:lnTo>
                <a:lnTo>
                  <a:pt x="483133" y="48755"/>
                </a:lnTo>
                <a:lnTo>
                  <a:pt x="484632" y="51511"/>
                </a:lnTo>
                <a:lnTo>
                  <a:pt x="485406" y="53555"/>
                </a:lnTo>
                <a:lnTo>
                  <a:pt x="487667" y="56311"/>
                </a:lnTo>
                <a:lnTo>
                  <a:pt x="490689" y="60426"/>
                </a:lnTo>
                <a:lnTo>
                  <a:pt x="492937" y="62509"/>
                </a:lnTo>
                <a:lnTo>
                  <a:pt x="497471" y="64554"/>
                </a:lnTo>
                <a:lnTo>
                  <a:pt x="501218" y="65239"/>
                </a:lnTo>
                <a:lnTo>
                  <a:pt x="508012" y="65239"/>
                </a:lnTo>
                <a:lnTo>
                  <a:pt x="512546" y="64554"/>
                </a:lnTo>
                <a:lnTo>
                  <a:pt x="518566" y="63182"/>
                </a:lnTo>
                <a:lnTo>
                  <a:pt x="521576" y="61112"/>
                </a:lnTo>
                <a:lnTo>
                  <a:pt x="523074" y="59067"/>
                </a:lnTo>
                <a:lnTo>
                  <a:pt x="524573" y="60426"/>
                </a:lnTo>
                <a:lnTo>
                  <a:pt x="525348" y="61810"/>
                </a:lnTo>
                <a:lnTo>
                  <a:pt x="532130" y="61810"/>
                </a:lnTo>
                <a:lnTo>
                  <a:pt x="532879" y="61112"/>
                </a:lnTo>
                <a:lnTo>
                  <a:pt x="532879" y="59067"/>
                </a:lnTo>
                <a:close/>
              </a:path>
              <a:path w="716914" h="180339">
                <a:moveTo>
                  <a:pt x="563791" y="20599"/>
                </a:moveTo>
                <a:lnTo>
                  <a:pt x="563029" y="19227"/>
                </a:lnTo>
                <a:lnTo>
                  <a:pt x="562279" y="18542"/>
                </a:lnTo>
                <a:lnTo>
                  <a:pt x="562279" y="17856"/>
                </a:lnTo>
                <a:lnTo>
                  <a:pt x="560768" y="17170"/>
                </a:lnTo>
                <a:lnTo>
                  <a:pt x="557771" y="17856"/>
                </a:lnTo>
                <a:lnTo>
                  <a:pt x="553999" y="19900"/>
                </a:lnTo>
                <a:lnTo>
                  <a:pt x="550976" y="21285"/>
                </a:lnTo>
                <a:lnTo>
                  <a:pt x="548716" y="22644"/>
                </a:lnTo>
                <a:lnTo>
                  <a:pt x="545706" y="25400"/>
                </a:lnTo>
                <a:lnTo>
                  <a:pt x="544182" y="27457"/>
                </a:lnTo>
                <a:lnTo>
                  <a:pt x="544182" y="24714"/>
                </a:lnTo>
                <a:lnTo>
                  <a:pt x="543445" y="23355"/>
                </a:lnTo>
                <a:lnTo>
                  <a:pt x="543445" y="21285"/>
                </a:lnTo>
                <a:lnTo>
                  <a:pt x="542671" y="21971"/>
                </a:lnTo>
                <a:lnTo>
                  <a:pt x="542671" y="21285"/>
                </a:lnTo>
                <a:lnTo>
                  <a:pt x="541934" y="20599"/>
                </a:lnTo>
                <a:lnTo>
                  <a:pt x="539673" y="20599"/>
                </a:lnTo>
                <a:lnTo>
                  <a:pt x="538162" y="21285"/>
                </a:lnTo>
                <a:lnTo>
                  <a:pt x="537425" y="21971"/>
                </a:lnTo>
                <a:lnTo>
                  <a:pt x="536651" y="21971"/>
                </a:lnTo>
                <a:lnTo>
                  <a:pt x="535901" y="23355"/>
                </a:lnTo>
                <a:lnTo>
                  <a:pt x="537311" y="32283"/>
                </a:lnTo>
                <a:lnTo>
                  <a:pt x="537425" y="36398"/>
                </a:lnTo>
                <a:lnTo>
                  <a:pt x="536651" y="37757"/>
                </a:lnTo>
                <a:lnTo>
                  <a:pt x="535901" y="40513"/>
                </a:lnTo>
                <a:lnTo>
                  <a:pt x="535901" y="61112"/>
                </a:lnTo>
                <a:lnTo>
                  <a:pt x="538162" y="61810"/>
                </a:lnTo>
                <a:lnTo>
                  <a:pt x="541934" y="61810"/>
                </a:lnTo>
                <a:lnTo>
                  <a:pt x="543445" y="61112"/>
                </a:lnTo>
                <a:lnTo>
                  <a:pt x="543445" y="53555"/>
                </a:lnTo>
                <a:lnTo>
                  <a:pt x="544182" y="51511"/>
                </a:lnTo>
                <a:lnTo>
                  <a:pt x="544182" y="49453"/>
                </a:lnTo>
                <a:lnTo>
                  <a:pt x="544957" y="48056"/>
                </a:lnTo>
                <a:lnTo>
                  <a:pt x="544957" y="44640"/>
                </a:lnTo>
                <a:lnTo>
                  <a:pt x="545706" y="41211"/>
                </a:lnTo>
                <a:lnTo>
                  <a:pt x="545706" y="37084"/>
                </a:lnTo>
                <a:lnTo>
                  <a:pt x="547966" y="34340"/>
                </a:lnTo>
                <a:lnTo>
                  <a:pt x="549478" y="32283"/>
                </a:lnTo>
                <a:lnTo>
                  <a:pt x="550976" y="30899"/>
                </a:lnTo>
                <a:lnTo>
                  <a:pt x="553999" y="28841"/>
                </a:lnTo>
                <a:lnTo>
                  <a:pt x="556247" y="27457"/>
                </a:lnTo>
                <a:lnTo>
                  <a:pt x="557771" y="26098"/>
                </a:lnTo>
                <a:lnTo>
                  <a:pt x="560768" y="24714"/>
                </a:lnTo>
                <a:lnTo>
                  <a:pt x="563029" y="24714"/>
                </a:lnTo>
                <a:lnTo>
                  <a:pt x="563791" y="23355"/>
                </a:lnTo>
                <a:lnTo>
                  <a:pt x="563791" y="20599"/>
                </a:lnTo>
                <a:close/>
              </a:path>
              <a:path w="716914" h="180339">
                <a:moveTo>
                  <a:pt x="614299" y="59067"/>
                </a:moveTo>
                <a:lnTo>
                  <a:pt x="614045" y="58356"/>
                </a:lnTo>
                <a:lnTo>
                  <a:pt x="613549" y="56997"/>
                </a:lnTo>
                <a:lnTo>
                  <a:pt x="612775" y="55626"/>
                </a:lnTo>
                <a:lnTo>
                  <a:pt x="612775" y="54267"/>
                </a:lnTo>
                <a:lnTo>
                  <a:pt x="612025" y="52870"/>
                </a:lnTo>
                <a:lnTo>
                  <a:pt x="612025" y="49453"/>
                </a:lnTo>
                <a:lnTo>
                  <a:pt x="612775" y="47383"/>
                </a:lnTo>
                <a:lnTo>
                  <a:pt x="612775" y="45313"/>
                </a:lnTo>
                <a:lnTo>
                  <a:pt x="612025" y="43942"/>
                </a:lnTo>
                <a:lnTo>
                  <a:pt x="612025" y="41897"/>
                </a:lnTo>
                <a:lnTo>
                  <a:pt x="610527" y="39839"/>
                </a:lnTo>
                <a:lnTo>
                  <a:pt x="610527" y="37084"/>
                </a:lnTo>
                <a:lnTo>
                  <a:pt x="609015" y="35699"/>
                </a:lnTo>
                <a:lnTo>
                  <a:pt x="609015" y="35026"/>
                </a:lnTo>
                <a:lnTo>
                  <a:pt x="609015" y="31597"/>
                </a:lnTo>
                <a:lnTo>
                  <a:pt x="609765" y="29527"/>
                </a:lnTo>
                <a:lnTo>
                  <a:pt x="609765" y="26797"/>
                </a:lnTo>
                <a:lnTo>
                  <a:pt x="610527" y="25400"/>
                </a:lnTo>
                <a:lnTo>
                  <a:pt x="610527" y="24028"/>
                </a:lnTo>
                <a:lnTo>
                  <a:pt x="609765" y="22644"/>
                </a:lnTo>
                <a:lnTo>
                  <a:pt x="608266" y="21971"/>
                </a:lnTo>
                <a:lnTo>
                  <a:pt x="607517" y="21971"/>
                </a:lnTo>
                <a:lnTo>
                  <a:pt x="606005" y="21285"/>
                </a:lnTo>
                <a:lnTo>
                  <a:pt x="603745" y="21285"/>
                </a:lnTo>
                <a:lnTo>
                  <a:pt x="602996" y="21628"/>
                </a:lnTo>
                <a:lnTo>
                  <a:pt x="602996" y="43256"/>
                </a:lnTo>
                <a:lnTo>
                  <a:pt x="602996" y="47383"/>
                </a:lnTo>
                <a:lnTo>
                  <a:pt x="589419" y="58356"/>
                </a:lnTo>
                <a:lnTo>
                  <a:pt x="579615" y="58356"/>
                </a:lnTo>
                <a:lnTo>
                  <a:pt x="574344" y="53555"/>
                </a:lnTo>
                <a:lnTo>
                  <a:pt x="572084" y="45313"/>
                </a:lnTo>
                <a:lnTo>
                  <a:pt x="571322" y="44640"/>
                </a:lnTo>
                <a:lnTo>
                  <a:pt x="571322" y="43942"/>
                </a:lnTo>
                <a:lnTo>
                  <a:pt x="572833" y="42570"/>
                </a:lnTo>
                <a:lnTo>
                  <a:pt x="573582" y="41211"/>
                </a:lnTo>
                <a:lnTo>
                  <a:pt x="573582" y="39839"/>
                </a:lnTo>
                <a:lnTo>
                  <a:pt x="574344" y="38455"/>
                </a:lnTo>
                <a:lnTo>
                  <a:pt x="574344" y="37084"/>
                </a:lnTo>
                <a:lnTo>
                  <a:pt x="575856" y="35699"/>
                </a:lnTo>
                <a:lnTo>
                  <a:pt x="577354" y="35026"/>
                </a:lnTo>
                <a:lnTo>
                  <a:pt x="578104" y="34340"/>
                </a:lnTo>
                <a:lnTo>
                  <a:pt x="580377" y="32956"/>
                </a:lnTo>
                <a:lnTo>
                  <a:pt x="581875" y="32283"/>
                </a:lnTo>
                <a:lnTo>
                  <a:pt x="583399" y="32283"/>
                </a:lnTo>
                <a:lnTo>
                  <a:pt x="584898" y="31597"/>
                </a:lnTo>
                <a:lnTo>
                  <a:pt x="587159" y="31597"/>
                </a:lnTo>
                <a:lnTo>
                  <a:pt x="588670" y="32283"/>
                </a:lnTo>
                <a:lnTo>
                  <a:pt x="589419" y="32283"/>
                </a:lnTo>
                <a:lnTo>
                  <a:pt x="590931" y="33655"/>
                </a:lnTo>
                <a:lnTo>
                  <a:pt x="592429" y="34340"/>
                </a:lnTo>
                <a:lnTo>
                  <a:pt x="593178" y="34340"/>
                </a:lnTo>
                <a:lnTo>
                  <a:pt x="594690" y="35699"/>
                </a:lnTo>
                <a:lnTo>
                  <a:pt x="595452" y="35699"/>
                </a:lnTo>
                <a:lnTo>
                  <a:pt x="596963" y="35026"/>
                </a:lnTo>
                <a:lnTo>
                  <a:pt x="599211" y="35026"/>
                </a:lnTo>
                <a:lnTo>
                  <a:pt x="599973" y="35699"/>
                </a:lnTo>
                <a:lnTo>
                  <a:pt x="599973" y="36398"/>
                </a:lnTo>
                <a:lnTo>
                  <a:pt x="601472" y="39839"/>
                </a:lnTo>
                <a:lnTo>
                  <a:pt x="602996" y="43256"/>
                </a:lnTo>
                <a:lnTo>
                  <a:pt x="602996" y="21628"/>
                </a:lnTo>
                <a:lnTo>
                  <a:pt x="602234" y="21971"/>
                </a:lnTo>
                <a:lnTo>
                  <a:pt x="601472" y="21971"/>
                </a:lnTo>
                <a:lnTo>
                  <a:pt x="599973" y="23355"/>
                </a:lnTo>
                <a:lnTo>
                  <a:pt x="599973" y="24028"/>
                </a:lnTo>
                <a:lnTo>
                  <a:pt x="599211" y="26797"/>
                </a:lnTo>
                <a:lnTo>
                  <a:pt x="596963" y="24714"/>
                </a:lnTo>
                <a:lnTo>
                  <a:pt x="593940" y="23355"/>
                </a:lnTo>
                <a:lnTo>
                  <a:pt x="591680" y="23355"/>
                </a:lnTo>
                <a:lnTo>
                  <a:pt x="590169" y="24714"/>
                </a:lnTo>
                <a:lnTo>
                  <a:pt x="582625" y="24714"/>
                </a:lnTo>
                <a:lnTo>
                  <a:pt x="569061" y="33655"/>
                </a:lnTo>
                <a:lnTo>
                  <a:pt x="567550" y="35699"/>
                </a:lnTo>
                <a:lnTo>
                  <a:pt x="566813" y="37757"/>
                </a:lnTo>
                <a:lnTo>
                  <a:pt x="566051" y="39141"/>
                </a:lnTo>
                <a:lnTo>
                  <a:pt x="564553" y="41211"/>
                </a:lnTo>
                <a:lnTo>
                  <a:pt x="564553" y="41897"/>
                </a:lnTo>
                <a:lnTo>
                  <a:pt x="563791" y="43256"/>
                </a:lnTo>
                <a:lnTo>
                  <a:pt x="563791" y="46012"/>
                </a:lnTo>
                <a:lnTo>
                  <a:pt x="564553" y="48755"/>
                </a:lnTo>
                <a:lnTo>
                  <a:pt x="566051" y="51511"/>
                </a:lnTo>
                <a:lnTo>
                  <a:pt x="566813" y="53555"/>
                </a:lnTo>
                <a:lnTo>
                  <a:pt x="569061" y="56311"/>
                </a:lnTo>
                <a:lnTo>
                  <a:pt x="572084" y="60426"/>
                </a:lnTo>
                <a:lnTo>
                  <a:pt x="574344" y="62509"/>
                </a:lnTo>
                <a:lnTo>
                  <a:pt x="578878" y="64554"/>
                </a:lnTo>
                <a:lnTo>
                  <a:pt x="582625" y="65239"/>
                </a:lnTo>
                <a:lnTo>
                  <a:pt x="589419" y="65239"/>
                </a:lnTo>
                <a:lnTo>
                  <a:pt x="593940" y="64554"/>
                </a:lnTo>
                <a:lnTo>
                  <a:pt x="599973" y="63182"/>
                </a:lnTo>
                <a:lnTo>
                  <a:pt x="602996" y="61112"/>
                </a:lnTo>
                <a:lnTo>
                  <a:pt x="604494" y="59067"/>
                </a:lnTo>
                <a:lnTo>
                  <a:pt x="606005" y="60426"/>
                </a:lnTo>
                <a:lnTo>
                  <a:pt x="606767" y="61810"/>
                </a:lnTo>
                <a:lnTo>
                  <a:pt x="613549" y="61810"/>
                </a:lnTo>
                <a:lnTo>
                  <a:pt x="614299" y="61112"/>
                </a:lnTo>
                <a:lnTo>
                  <a:pt x="614299" y="59067"/>
                </a:lnTo>
                <a:close/>
              </a:path>
              <a:path w="716914" h="180339">
                <a:moveTo>
                  <a:pt x="664794" y="17170"/>
                </a:moveTo>
                <a:lnTo>
                  <a:pt x="664044" y="15798"/>
                </a:lnTo>
                <a:lnTo>
                  <a:pt x="664044" y="15100"/>
                </a:lnTo>
                <a:lnTo>
                  <a:pt x="662533" y="13741"/>
                </a:lnTo>
                <a:lnTo>
                  <a:pt x="658761" y="13741"/>
                </a:lnTo>
                <a:lnTo>
                  <a:pt x="657250" y="14427"/>
                </a:lnTo>
                <a:lnTo>
                  <a:pt x="656501" y="14427"/>
                </a:lnTo>
                <a:lnTo>
                  <a:pt x="655002" y="15100"/>
                </a:lnTo>
                <a:lnTo>
                  <a:pt x="654240" y="16484"/>
                </a:lnTo>
                <a:lnTo>
                  <a:pt x="654240" y="18542"/>
                </a:lnTo>
                <a:lnTo>
                  <a:pt x="653491" y="17868"/>
                </a:lnTo>
                <a:lnTo>
                  <a:pt x="653491" y="30200"/>
                </a:lnTo>
                <a:lnTo>
                  <a:pt x="653491" y="44640"/>
                </a:lnTo>
                <a:lnTo>
                  <a:pt x="652741" y="46012"/>
                </a:lnTo>
                <a:lnTo>
                  <a:pt x="648208" y="48755"/>
                </a:lnTo>
                <a:lnTo>
                  <a:pt x="646709" y="49453"/>
                </a:lnTo>
                <a:lnTo>
                  <a:pt x="643686" y="50126"/>
                </a:lnTo>
                <a:lnTo>
                  <a:pt x="638416" y="50126"/>
                </a:lnTo>
                <a:lnTo>
                  <a:pt x="635406" y="48755"/>
                </a:lnTo>
                <a:lnTo>
                  <a:pt x="634644" y="48755"/>
                </a:lnTo>
                <a:lnTo>
                  <a:pt x="633133" y="47383"/>
                </a:lnTo>
                <a:lnTo>
                  <a:pt x="631621" y="46697"/>
                </a:lnTo>
                <a:lnTo>
                  <a:pt x="630872" y="46697"/>
                </a:lnTo>
                <a:lnTo>
                  <a:pt x="629361" y="45313"/>
                </a:lnTo>
                <a:lnTo>
                  <a:pt x="627100" y="45313"/>
                </a:lnTo>
                <a:lnTo>
                  <a:pt x="625589" y="43256"/>
                </a:lnTo>
                <a:lnTo>
                  <a:pt x="625589" y="40513"/>
                </a:lnTo>
                <a:lnTo>
                  <a:pt x="624840" y="38455"/>
                </a:lnTo>
                <a:lnTo>
                  <a:pt x="624840" y="35026"/>
                </a:lnTo>
                <a:lnTo>
                  <a:pt x="625589" y="32956"/>
                </a:lnTo>
                <a:lnTo>
                  <a:pt x="625589" y="31597"/>
                </a:lnTo>
                <a:lnTo>
                  <a:pt x="627100" y="30200"/>
                </a:lnTo>
                <a:lnTo>
                  <a:pt x="627862" y="28841"/>
                </a:lnTo>
                <a:lnTo>
                  <a:pt x="628611" y="27457"/>
                </a:lnTo>
                <a:lnTo>
                  <a:pt x="630110" y="26098"/>
                </a:lnTo>
                <a:lnTo>
                  <a:pt x="630872" y="24714"/>
                </a:lnTo>
                <a:lnTo>
                  <a:pt x="633895" y="21971"/>
                </a:lnTo>
                <a:lnTo>
                  <a:pt x="634644" y="21971"/>
                </a:lnTo>
                <a:lnTo>
                  <a:pt x="636143" y="20599"/>
                </a:lnTo>
                <a:lnTo>
                  <a:pt x="639152" y="20599"/>
                </a:lnTo>
                <a:lnTo>
                  <a:pt x="642924" y="21971"/>
                </a:lnTo>
                <a:lnTo>
                  <a:pt x="645960" y="23355"/>
                </a:lnTo>
                <a:lnTo>
                  <a:pt x="645960" y="24028"/>
                </a:lnTo>
                <a:lnTo>
                  <a:pt x="646709" y="24714"/>
                </a:lnTo>
                <a:lnTo>
                  <a:pt x="647458" y="26098"/>
                </a:lnTo>
                <a:lnTo>
                  <a:pt x="647458" y="27457"/>
                </a:lnTo>
                <a:lnTo>
                  <a:pt x="648957" y="28841"/>
                </a:lnTo>
                <a:lnTo>
                  <a:pt x="648957" y="29527"/>
                </a:lnTo>
                <a:lnTo>
                  <a:pt x="650468" y="30200"/>
                </a:lnTo>
                <a:lnTo>
                  <a:pt x="653491" y="30200"/>
                </a:lnTo>
                <a:lnTo>
                  <a:pt x="653491" y="17868"/>
                </a:lnTo>
                <a:lnTo>
                  <a:pt x="651217" y="15798"/>
                </a:lnTo>
                <a:lnTo>
                  <a:pt x="648957" y="14427"/>
                </a:lnTo>
                <a:lnTo>
                  <a:pt x="646709" y="14427"/>
                </a:lnTo>
                <a:lnTo>
                  <a:pt x="645198" y="15100"/>
                </a:lnTo>
                <a:lnTo>
                  <a:pt x="645198" y="15798"/>
                </a:lnTo>
                <a:lnTo>
                  <a:pt x="642924" y="14427"/>
                </a:lnTo>
                <a:lnTo>
                  <a:pt x="639914" y="13741"/>
                </a:lnTo>
                <a:lnTo>
                  <a:pt x="632371" y="13741"/>
                </a:lnTo>
                <a:lnTo>
                  <a:pt x="629361" y="15100"/>
                </a:lnTo>
                <a:lnTo>
                  <a:pt x="627862" y="17856"/>
                </a:lnTo>
                <a:lnTo>
                  <a:pt x="627862" y="18542"/>
                </a:lnTo>
                <a:lnTo>
                  <a:pt x="623341" y="22644"/>
                </a:lnTo>
                <a:lnTo>
                  <a:pt x="621842" y="24714"/>
                </a:lnTo>
                <a:lnTo>
                  <a:pt x="619556" y="27457"/>
                </a:lnTo>
                <a:lnTo>
                  <a:pt x="618058" y="28841"/>
                </a:lnTo>
                <a:lnTo>
                  <a:pt x="617296" y="30200"/>
                </a:lnTo>
                <a:lnTo>
                  <a:pt x="616559" y="32283"/>
                </a:lnTo>
                <a:lnTo>
                  <a:pt x="616559" y="39839"/>
                </a:lnTo>
                <a:lnTo>
                  <a:pt x="617296" y="43256"/>
                </a:lnTo>
                <a:lnTo>
                  <a:pt x="618820" y="46012"/>
                </a:lnTo>
                <a:lnTo>
                  <a:pt x="619556" y="48755"/>
                </a:lnTo>
                <a:lnTo>
                  <a:pt x="621842" y="50812"/>
                </a:lnTo>
                <a:lnTo>
                  <a:pt x="623341" y="51511"/>
                </a:lnTo>
                <a:lnTo>
                  <a:pt x="625589" y="52184"/>
                </a:lnTo>
                <a:lnTo>
                  <a:pt x="628611" y="53555"/>
                </a:lnTo>
                <a:lnTo>
                  <a:pt x="630872" y="54952"/>
                </a:lnTo>
                <a:lnTo>
                  <a:pt x="635406" y="56997"/>
                </a:lnTo>
                <a:lnTo>
                  <a:pt x="636917" y="56997"/>
                </a:lnTo>
                <a:lnTo>
                  <a:pt x="639152" y="57683"/>
                </a:lnTo>
                <a:lnTo>
                  <a:pt x="642924" y="57683"/>
                </a:lnTo>
                <a:lnTo>
                  <a:pt x="645960" y="56997"/>
                </a:lnTo>
                <a:lnTo>
                  <a:pt x="648208" y="56311"/>
                </a:lnTo>
                <a:lnTo>
                  <a:pt x="649706" y="56311"/>
                </a:lnTo>
                <a:lnTo>
                  <a:pt x="651992" y="54952"/>
                </a:lnTo>
                <a:lnTo>
                  <a:pt x="653491" y="54267"/>
                </a:lnTo>
                <a:lnTo>
                  <a:pt x="653491" y="59753"/>
                </a:lnTo>
                <a:lnTo>
                  <a:pt x="651992" y="63868"/>
                </a:lnTo>
                <a:lnTo>
                  <a:pt x="649706" y="65913"/>
                </a:lnTo>
                <a:lnTo>
                  <a:pt x="648208" y="67983"/>
                </a:lnTo>
                <a:lnTo>
                  <a:pt x="644448" y="69354"/>
                </a:lnTo>
                <a:lnTo>
                  <a:pt x="636143" y="69354"/>
                </a:lnTo>
                <a:lnTo>
                  <a:pt x="633133" y="67983"/>
                </a:lnTo>
                <a:lnTo>
                  <a:pt x="632371" y="67983"/>
                </a:lnTo>
                <a:lnTo>
                  <a:pt x="630110" y="66611"/>
                </a:lnTo>
                <a:lnTo>
                  <a:pt x="628611" y="65239"/>
                </a:lnTo>
                <a:lnTo>
                  <a:pt x="625589" y="63868"/>
                </a:lnTo>
                <a:lnTo>
                  <a:pt x="624078" y="63868"/>
                </a:lnTo>
                <a:lnTo>
                  <a:pt x="622579" y="64554"/>
                </a:lnTo>
                <a:lnTo>
                  <a:pt x="621842" y="65239"/>
                </a:lnTo>
                <a:lnTo>
                  <a:pt x="621068" y="65239"/>
                </a:lnTo>
                <a:lnTo>
                  <a:pt x="620318" y="66611"/>
                </a:lnTo>
                <a:lnTo>
                  <a:pt x="620318" y="67297"/>
                </a:lnTo>
                <a:lnTo>
                  <a:pt x="633895" y="75526"/>
                </a:lnTo>
                <a:lnTo>
                  <a:pt x="636143" y="75526"/>
                </a:lnTo>
                <a:lnTo>
                  <a:pt x="639152" y="76212"/>
                </a:lnTo>
                <a:lnTo>
                  <a:pt x="645960" y="76212"/>
                </a:lnTo>
                <a:lnTo>
                  <a:pt x="651217" y="74853"/>
                </a:lnTo>
                <a:lnTo>
                  <a:pt x="654240" y="72796"/>
                </a:lnTo>
                <a:lnTo>
                  <a:pt x="656501" y="71412"/>
                </a:lnTo>
                <a:lnTo>
                  <a:pt x="658761" y="69354"/>
                </a:lnTo>
                <a:lnTo>
                  <a:pt x="660273" y="65239"/>
                </a:lnTo>
                <a:lnTo>
                  <a:pt x="661771" y="62509"/>
                </a:lnTo>
                <a:lnTo>
                  <a:pt x="661771" y="58356"/>
                </a:lnTo>
                <a:lnTo>
                  <a:pt x="662533" y="54952"/>
                </a:lnTo>
                <a:lnTo>
                  <a:pt x="662533" y="54267"/>
                </a:lnTo>
                <a:lnTo>
                  <a:pt x="662533" y="50126"/>
                </a:lnTo>
                <a:lnTo>
                  <a:pt x="662533" y="48755"/>
                </a:lnTo>
                <a:lnTo>
                  <a:pt x="663282" y="45313"/>
                </a:lnTo>
                <a:lnTo>
                  <a:pt x="663282" y="43942"/>
                </a:lnTo>
                <a:lnTo>
                  <a:pt x="664044" y="40513"/>
                </a:lnTo>
                <a:lnTo>
                  <a:pt x="664794" y="37084"/>
                </a:lnTo>
                <a:lnTo>
                  <a:pt x="664794" y="32956"/>
                </a:lnTo>
                <a:lnTo>
                  <a:pt x="664044" y="31597"/>
                </a:lnTo>
                <a:lnTo>
                  <a:pt x="664044" y="30899"/>
                </a:lnTo>
                <a:lnTo>
                  <a:pt x="663282" y="29527"/>
                </a:lnTo>
                <a:lnTo>
                  <a:pt x="663282" y="27457"/>
                </a:lnTo>
                <a:lnTo>
                  <a:pt x="662533" y="26098"/>
                </a:lnTo>
                <a:lnTo>
                  <a:pt x="662533" y="24028"/>
                </a:lnTo>
                <a:lnTo>
                  <a:pt x="664044" y="22644"/>
                </a:lnTo>
                <a:lnTo>
                  <a:pt x="664044" y="20599"/>
                </a:lnTo>
                <a:lnTo>
                  <a:pt x="664044" y="19900"/>
                </a:lnTo>
                <a:lnTo>
                  <a:pt x="664794" y="18542"/>
                </a:lnTo>
                <a:lnTo>
                  <a:pt x="664794" y="17170"/>
                </a:lnTo>
                <a:close/>
              </a:path>
              <a:path w="716914" h="180339">
                <a:moveTo>
                  <a:pt x="713041" y="35026"/>
                </a:moveTo>
                <a:lnTo>
                  <a:pt x="712266" y="32956"/>
                </a:lnTo>
                <a:lnTo>
                  <a:pt x="710755" y="31597"/>
                </a:lnTo>
                <a:lnTo>
                  <a:pt x="710755" y="30899"/>
                </a:lnTo>
                <a:lnTo>
                  <a:pt x="706996" y="27457"/>
                </a:lnTo>
                <a:lnTo>
                  <a:pt x="703986" y="24714"/>
                </a:lnTo>
                <a:lnTo>
                  <a:pt x="703986" y="35026"/>
                </a:lnTo>
                <a:lnTo>
                  <a:pt x="703986" y="35699"/>
                </a:lnTo>
                <a:lnTo>
                  <a:pt x="703237" y="36398"/>
                </a:lnTo>
                <a:lnTo>
                  <a:pt x="701725" y="36398"/>
                </a:lnTo>
                <a:lnTo>
                  <a:pt x="699465" y="37084"/>
                </a:lnTo>
                <a:lnTo>
                  <a:pt x="696455" y="37757"/>
                </a:lnTo>
                <a:lnTo>
                  <a:pt x="694182" y="37757"/>
                </a:lnTo>
                <a:lnTo>
                  <a:pt x="691934" y="39141"/>
                </a:lnTo>
                <a:lnTo>
                  <a:pt x="690422" y="39141"/>
                </a:lnTo>
                <a:lnTo>
                  <a:pt x="685901" y="40513"/>
                </a:lnTo>
                <a:lnTo>
                  <a:pt x="680605" y="42570"/>
                </a:lnTo>
                <a:lnTo>
                  <a:pt x="674585" y="44640"/>
                </a:lnTo>
                <a:lnTo>
                  <a:pt x="674585" y="41211"/>
                </a:lnTo>
                <a:lnTo>
                  <a:pt x="675347" y="38455"/>
                </a:lnTo>
                <a:lnTo>
                  <a:pt x="676097" y="37084"/>
                </a:lnTo>
                <a:lnTo>
                  <a:pt x="676097" y="35699"/>
                </a:lnTo>
                <a:lnTo>
                  <a:pt x="688149" y="27457"/>
                </a:lnTo>
                <a:lnTo>
                  <a:pt x="692670" y="27457"/>
                </a:lnTo>
                <a:lnTo>
                  <a:pt x="695693" y="28155"/>
                </a:lnTo>
                <a:lnTo>
                  <a:pt x="698703" y="30899"/>
                </a:lnTo>
                <a:lnTo>
                  <a:pt x="700976" y="32283"/>
                </a:lnTo>
                <a:lnTo>
                  <a:pt x="703986" y="35026"/>
                </a:lnTo>
                <a:lnTo>
                  <a:pt x="703986" y="24714"/>
                </a:lnTo>
                <a:lnTo>
                  <a:pt x="700976" y="23355"/>
                </a:lnTo>
                <a:lnTo>
                  <a:pt x="698703" y="21971"/>
                </a:lnTo>
                <a:lnTo>
                  <a:pt x="697191" y="21285"/>
                </a:lnTo>
                <a:lnTo>
                  <a:pt x="695693" y="21285"/>
                </a:lnTo>
                <a:lnTo>
                  <a:pt x="693445" y="20599"/>
                </a:lnTo>
                <a:lnTo>
                  <a:pt x="683641" y="20599"/>
                </a:lnTo>
                <a:lnTo>
                  <a:pt x="680605" y="21285"/>
                </a:lnTo>
                <a:lnTo>
                  <a:pt x="667054" y="44640"/>
                </a:lnTo>
                <a:lnTo>
                  <a:pt x="667804" y="46697"/>
                </a:lnTo>
                <a:lnTo>
                  <a:pt x="667804" y="48056"/>
                </a:lnTo>
                <a:lnTo>
                  <a:pt x="666305" y="48755"/>
                </a:lnTo>
                <a:lnTo>
                  <a:pt x="666305" y="50812"/>
                </a:lnTo>
                <a:lnTo>
                  <a:pt x="667054" y="52184"/>
                </a:lnTo>
                <a:lnTo>
                  <a:pt x="668566" y="53555"/>
                </a:lnTo>
                <a:lnTo>
                  <a:pt x="670814" y="53555"/>
                </a:lnTo>
                <a:lnTo>
                  <a:pt x="679856" y="53555"/>
                </a:lnTo>
                <a:lnTo>
                  <a:pt x="679094" y="52870"/>
                </a:lnTo>
                <a:lnTo>
                  <a:pt x="677595" y="50812"/>
                </a:lnTo>
                <a:lnTo>
                  <a:pt x="680605" y="49453"/>
                </a:lnTo>
                <a:lnTo>
                  <a:pt x="683641" y="47383"/>
                </a:lnTo>
                <a:lnTo>
                  <a:pt x="686650" y="46697"/>
                </a:lnTo>
                <a:lnTo>
                  <a:pt x="688898" y="46012"/>
                </a:lnTo>
                <a:lnTo>
                  <a:pt x="691934" y="44640"/>
                </a:lnTo>
                <a:lnTo>
                  <a:pt x="695693" y="44640"/>
                </a:lnTo>
                <a:lnTo>
                  <a:pt x="698703" y="43256"/>
                </a:lnTo>
                <a:lnTo>
                  <a:pt x="703986" y="43256"/>
                </a:lnTo>
                <a:lnTo>
                  <a:pt x="706247" y="42570"/>
                </a:lnTo>
                <a:lnTo>
                  <a:pt x="708520" y="42570"/>
                </a:lnTo>
                <a:lnTo>
                  <a:pt x="710755" y="41211"/>
                </a:lnTo>
                <a:lnTo>
                  <a:pt x="711530" y="39839"/>
                </a:lnTo>
                <a:lnTo>
                  <a:pt x="712266" y="39141"/>
                </a:lnTo>
                <a:lnTo>
                  <a:pt x="713041" y="37757"/>
                </a:lnTo>
                <a:lnTo>
                  <a:pt x="713041" y="35026"/>
                </a:lnTo>
                <a:close/>
              </a:path>
              <a:path w="716914" h="180339">
                <a:moveTo>
                  <a:pt x="716800" y="61810"/>
                </a:moveTo>
                <a:lnTo>
                  <a:pt x="716051" y="60426"/>
                </a:lnTo>
                <a:lnTo>
                  <a:pt x="715289" y="59753"/>
                </a:lnTo>
                <a:lnTo>
                  <a:pt x="715289" y="59067"/>
                </a:lnTo>
                <a:lnTo>
                  <a:pt x="713790" y="58356"/>
                </a:lnTo>
                <a:lnTo>
                  <a:pt x="713041" y="58356"/>
                </a:lnTo>
                <a:lnTo>
                  <a:pt x="708520" y="59067"/>
                </a:lnTo>
                <a:lnTo>
                  <a:pt x="703237" y="59753"/>
                </a:lnTo>
                <a:lnTo>
                  <a:pt x="697191" y="59753"/>
                </a:lnTo>
                <a:lnTo>
                  <a:pt x="694182" y="59067"/>
                </a:lnTo>
                <a:lnTo>
                  <a:pt x="688149" y="59067"/>
                </a:lnTo>
                <a:lnTo>
                  <a:pt x="685152" y="57683"/>
                </a:lnTo>
                <a:lnTo>
                  <a:pt x="682891" y="56311"/>
                </a:lnTo>
                <a:lnTo>
                  <a:pt x="680618" y="54267"/>
                </a:lnTo>
                <a:lnTo>
                  <a:pt x="671258" y="54267"/>
                </a:lnTo>
                <a:lnTo>
                  <a:pt x="673823" y="58356"/>
                </a:lnTo>
                <a:lnTo>
                  <a:pt x="679094" y="62509"/>
                </a:lnTo>
                <a:lnTo>
                  <a:pt x="684403" y="63868"/>
                </a:lnTo>
                <a:lnTo>
                  <a:pt x="688898" y="65239"/>
                </a:lnTo>
                <a:lnTo>
                  <a:pt x="694956" y="66611"/>
                </a:lnTo>
                <a:lnTo>
                  <a:pt x="704735" y="66611"/>
                </a:lnTo>
                <a:lnTo>
                  <a:pt x="710018" y="65913"/>
                </a:lnTo>
                <a:lnTo>
                  <a:pt x="714552" y="65239"/>
                </a:lnTo>
                <a:lnTo>
                  <a:pt x="716051" y="65239"/>
                </a:lnTo>
                <a:lnTo>
                  <a:pt x="716800" y="63868"/>
                </a:lnTo>
                <a:lnTo>
                  <a:pt x="716800" y="6181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0590210" y="3055893"/>
            <a:ext cx="700405" cy="71755"/>
          </a:xfrm>
          <a:custGeom>
            <a:avLst/>
            <a:gdLst/>
            <a:ahLst/>
            <a:cxnLst/>
            <a:rect l="l" t="t" r="r" b="b"/>
            <a:pathLst>
              <a:path w="700404" h="71755">
                <a:moveTo>
                  <a:pt x="630875" y="59735"/>
                </a:moveTo>
                <a:lnTo>
                  <a:pt x="630119" y="59735"/>
                </a:lnTo>
                <a:lnTo>
                  <a:pt x="628619" y="59057"/>
                </a:lnTo>
                <a:lnTo>
                  <a:pt x="627875" y="57690"/>
                </a:lnTo>
                <a:lnTo>
                  <a:pt x="627875" y="51501"/>
                </a:lnTo>
                <a:lnTo>
                  <a:pt x="628619" y="50124"/>
                </a:lnTo>
                <a:lnTo>
                  <a:pt x="628619" y="47379"/>
                </a:lnTo>
                <a:lnTo>
                  <a:pt x="630119" y="46012"/>
                </a:lnTo>
                <a:lnTo>
                  <a:pt x="630119" y="43268"/>
                </a:lnTo>
                <a:lnTo>
                  <a:pt x="631631" y="41212"/>
                </a:lnTo>
                <a:lnTo>
                  <a:pt x="631631" y="39823"/>
                </a:lnTo>
                <a:lnTo>
                  <a:pt x="630875" y="39823"/>
                </a:lnTo>
                <a:lnTo>
                  <a:pt x="630119" y="37768"/>
                </a:lnTo>
                <a:lnTo>
                  <a:pt x="630119" y="34334"/>
                </a:lnTo>
                <a:lnTo>
                  <a:pt x="631631" y="31579"/>
                </a:lnTo>
                <a:lnTo>
                  <a:pt x="633144" y="29534"/>
                </a:lnTo>
                <a:lnTo>
                  <a:pt x="633144" y="19233"/>
                </a:lnTo>
                <a:lnTo>
                  <a:pt x="634656" y="17167"/>
                </a:lnTo>
                <a:lnTo>
                  <a:pt x="636156" y="16478"/>
                </a:lnTo>
                <a:lnTo>
                  <a:pt x="639168" y="16478"/>
                </a:lnTo>
                <a:lnTo>
                  <a:pt x="640681" y="17167"/>
                </a:lnTo>
                <a:lnTo>
                  <a:pt x="641437" y="17167"/>
                </a:lnTo>
                <a:lnTo>
                  <a:pt x="642181" y="18545"/>
                </a:lnTo>
                <a:lnTo>
                  <a:pt x="642181" y="20600"/>
                </a:lnTo>
                <a:lnTo>
                  <a:pt x="641437" y="22667"/>
                </a:lnTo>
                <a:lnTo>
                  <a:pt x="641437" y="25412"/>
                </a:lnTo>
                <a:lnTo>
                  <a:pt x="640681" y="26100"/>
                </a:lnTo>
                <a:lnTo>
                  <a:pt x="665560" y="26100"/>
                </a:lnTo>
                <a:lnTo>
                  <a:pt x="666304" y="26778"/>
                </a:lnTo>
                <a:lnTo>
                  <a:pt x="667060" y="28156"/>
                </a:lnTo>
                <a:lnTo>
                  <a:pt x="688171" y="28156"/>
                </a:lnTo>
                <a:lnTo>
                  <a:pt x="690439" y="28845"/>
                </a:lnTo>
                <a:lnTo>
                  <a:pt x="691194" y="29534"/>
                </a:lnTo>
                <a:lnTo>
                  <a:pt x="652742" y="29534"/>
                </a:lnTo>
                <a:lnTo>
                  <a:pt x="648974" y="30901"/>
                </a:lnTo>
                <a:lnTo>
                  <a:pt x="645961" y="32268"/>
                </a:lnTo>
                <a:lnTo>
                  <a:pt x="644461" y="33645"/>
                </a:lnTo>
                <a:lnTo>
                  <a:pt x="642181" y="35023"/>
                </a:lnTo>
                <a:lnTo>
                  <a:pt x="638412" y="38457"/>
                </a:lnTo>
                <a:lnTo>
                  <a:pt x="638412" y="41212"/>
                </a:lnTo>
                <a:lnTo>
                  <a:pt x="637656" y="43946"/>
                </a:lnTo>
                <a:lnTo>
                  <a:pt x="637656" y="48068"/>
                </a:lnTo>
                <a:lnTo>
                  <a:pt x="636912" y="50824"/>
                </a:lnTo>
                <a:lnTo>
                  <a:pt x="636912" y="56313"/>
                </a:lnTo>
                <a:lnTo>
                  <a:pt x="633912" y="59057"/>
                </a:lnTo>
                <a:lnTo>
                  <a:pt x="630875" y="59735"/>
                </a:lnTo>
                <a:close/>
              </a:path>
              <a:path w="700404" h="71755">
                <a:moveTo>
                  <a:pt x="665560" y="26100"/>
                </a:moveTo>
                <a:lnTo>
                  <a:pt x="640681" y="26100"/>
                </a:lnTo>
                <a:lnTo>
                  <a:pt x="643705" y="23345"/>
                </a:lnTo>
                <a:lnTo>
                  <a:pt x="648206" y="21967"/>
                </a:lnTo>
                <a:lnTo>
                  <a:pt x="657255" y="21967"/>
                </a:lnTo>
                <a:lnTo>
                  <a:pt x="660279" y="22667"/>
                </a:lnTo>
                <a:lnTo>
                  <a:pt x="661779" y="23345"/>
                </a:lnTo>
                <a:lnTo>
                  <a:pt x="664048" y="24723"/>
                </a:lnTo>
                <a:lnTo>
                  <a:pt x="665560" y="26100"/>
                </a:lnTo>
                <a:close/>
              </a:path>
              <a:path w="700404" h="71755">
                <a:moveTo>
                  <a:pt x="688171" y="28156"/>
                </a:moveTo>
                <a:lnTo>
                  <a:pt x="667060" y="28156"/>
                </a:lnTo>
                <a:lnTo>
                  <a:pt x="676097" y="26778"/>
                </a:lnTo>
                <a:lnTo>
                  <a:pt x="682890" y="26778"/>
                </a:lnTo>
                <a:lnTo>
                  <a:pt x="685903" y="27467"/>
                </a:lnTo>
                <a:lnTo>
                  <a:pt x="688171" y="28156"/>
                </a:lnTo>
                <a:close/>
              </a:path>
              <a:path w="700404" h="71755">
                <a:moveTo>
                  <a:pt x="661779" y="61113"/>
                </a:moveTo>
                <a:lnTo>
                  <a:pt x="660279" y="61113"/>
                </a:lnTo>
                <a:lnTo>
                  <a:pt x="658779" y="59057"/>
                </a:lnTo>
                <a:lnTo>
                  <a:pt x="658779" y="53557"/>
                </a:lnTo>
                <a:lnTo>
                  <a:pt x="660279" y="52190"/>
                </a:lnTo>
                <a:lnTo>
                  <a:pt x="660279" y="49435"/>
                </a:lnTo>
                <a:lnTo>
                  <a:pt x="661023" y="47379"/>
                </a:lnTo>
                <a:lnTo>
                  <a:pt x="661023" y="45312"/>
                </a:lnTo>
                <a:lnTo>
                  <a:pt x="661779" y="43946"/>
                </a:lnTo>
                <a:lnTo>
                  <a:pt x="661779" y="41879"/>
                </a:lnTo>
                <a:lnTo>
                  <a:pt x="661023" y="39823"/>
                </a:lnTo>
                <a:lnTo>
                  <a:pt x="661023" y="39134"/>
                </a:lnTo>
                <a:lnTo>
                  <a:pt x="659523" y="38457"/>
                </a:lnTo>
                <a:lnTo>
                  <a:pt x="658011" y="37079"/>
                </a:lnTo>
                <a:lnTo>
                  <a:pt x="658011" y="34334"/>
                </a:lnTo>
                <a:lnTo>
                  <a:pt x="658779" y="32956"/>
                </a:lnTo>
                <a:lnTo>
                  <a:pt x="659523" y="32956"/>
                </a:lnTo>
                <a:lnTo>
                  <a:pt x="659523" y="30901"/>
                </a:lnTo>
                <a:lnTo>
                  <a:pt x="658011" y="29534"/>
                </a:lnTo>
                <a:lnTo>
                  <a:pt x="691194" y="29534"/>
                </a:lnTo>
                <a:lnTo>
                  <a:pt x="695696" y="33645"/>
                </a:lnTo>
                <a:lnTo>
                  <a:pt x="696268" y="34334"/>
                </a:lnTo>
                <a:lnTo>
                  <a:pt x="674597" y="34334"/>
                </a:lnTo>
                <a:lnTo>
                  <a:pt x="670829" y="35712"/>
                </a:lnTo>
                <a:lnTo>
                  <a:pt x="668560" y="37079"/>
                </a:lnTo>
                <a:lnTo>
                  <a:pt x="668560" y="56991"/>
                </a:lnTo>
                <a:lnTo>
                  <a:pt x="665548" y="60424"/>
                </a:lnTo>
                <a:lnTo>
                  <a:pt x="661779" y="61113"/>
                </a:lnTo>
                <a:close/>
              </a:path>
              <a:path w="700404" h="71755">
                <a:moveTo>
                  <a:pt x="694952" y="61802"/>
                </a:moveTo>
                <a:lnTo>
                  <a:pt x="691183" y="61802"/>
                </a:lnTo>
                <a:lnTo>
                  <a:pt x="688927" y="61113"/>
                </a:lnTo>
                <a:lnTo>
                  <a:pt x="688927" y="59057"/>
                </a:lnTo>
                <a:lnTo>
                  <a:pt x="688159" y="56991"/>
                </a:lnTo>
                <a:lnTo>
                  <a:pt x="688159" y="54246"/>
                </a:lnTo>
                <a:lnTo>
                  <a:pt x="688927" y="52190"/>
                </a:lnTo>
                <a:lnTo>
                  <a:pt x="688927" y="50124"/>
                </a:lnTo>
                <a:lnTo>
                  <a:pt x="689671" y="47379"/>
                </a:lnTo>
                <a:lnTo>
                  <a:pt x="690439" y="45312"/>
                </a:lnTo>
                <a:lnTo>
                  <a:pt x="690439" y="41879"/>
                </a:lnTo>
                <a:lnTo>
                  <a:pt x="689671" y="39823"/>
                </a:lnTo>
                <a:lnTo>
                  <a:pt x="688927" y="38457"/>
                </a:lnTo>
                <a:lnTo>
                  <a:pt x="685903" y="35712"/>
                </a:lnTo>
                <a:lnTo>
                  <a:pt x="684402" y="35712"/>
                </a:lnTo>
                <a:lnTo>
                  <a:pt x="682890" y="35023"/>
                </a:lnTo>
                <a:lnTo>
                  <a:pt x="679878" y="34334"/>
                </a:lnTo>
                <a:lnTo>
                  <a:pt x="696268" y="34334"/>
                </a:lnTo>
                <a:lnTo>
                  <a:pt x="697976" y="36390"/>
                </a:lnTo>
                <a:lnTo>
                  <a:pt x="698720" y="38457"/>
                </a:lnTo>
                <a:lnTo>
                  <a:pt x="699476" y="39823"/>
                </a:lnTo>
                <a:lnTo>
                  <a:pt x="700220" y="43268"/>
                </a:lnTo>
                <a:lnTo>
                  <a:pt x="700220" y="48757"/>
                </a:lnTo>
                <a:lnTo>
                  <a:pt x="697208" y="59735"/>
                </a:lnTo>
                <a:lnTo>
                  <a:pt x="697208" y="61113"/>
                </a:lnTo>
                <a:lnTo>
                  <a:pt x="694952" y="61802"/>
                </a:lnTo>
                <a:close/>
              </a:path>
              <a:path w="700404" h="71755">
                <a:moveTo>
                  <a:pt x="595459" y="63180"/>
                </a:moveTo>
                <a:lnTo>
                  <a:pt x="589434" y="63180"/>
                </a:lnTo>
                <a:lnTo>
                  <a:pt x="585653" y="61802"/>
                </a:lnTo>
                <a:lnTo>
                  <a:pt x="583397" y="60424"/>
                </a:lnTo>
                <a:lnTo>
                  <a:pt x="580373" y="59057"/>
                </a:lnTo>
                <a:lnTo>
                  <a:pt x="578116" y="56313"/>
                </a:lnTo>
                <a:lnTo>
                  <a:pt x="575104" y="50824"/>
                </a:lnTo>
                <a:lnTo>
                  <a:pt x="573592" y="47379"/>
                </a:lnTo>
                <a:lnTo>
                  <a:pt x="573592" y="41212"/>
                </a:lnTo>
                <a:lnTo>
                  <a:pt x="589434" y="25412"/>
                </a:lnTo>
                <a:lnTo>
                  <a:pt x="593958" y="25412"/>
                </a:lnTo>
                <a:lnTo>
                  <a:pt x="593958" y="24723"/>
                </a:lnTo>
                <a:lnTo>
                  <a:pt x="595459" y="23345"/>
                </a:lnTo>
                <a:lnTo>
                  <a:pt x="596215" y="23345"/>
                </a:lnTo>
                <a:lnTo>
                  <a:pt x="597715" y="22667"/>
                </a:lnTo>
                <a:lnTo>
                  <a:pt x="599971" y="21967"/>
                </a:lnTo>
                <a:lnTo>
                  <a:pt x="603752" y="21967"/>
                </a:lnTo>
                <a:lnTo>
                  <a:pt x="606764" y="23345"/>
                </a:lnTo>
                <a:lnTo>
                  <a:pt x="611277" y="26100"/>
                </a:lnTo>
                <a:lnTo>
                  <a:pt x="614289" y="28845"/>
                </a:lnTo>
                <a:lnTo>
                  <a:pt x="599971" y="28845"/>
                </a:lnTo>
                <a:lnTo>
                  <a:pt x="599971" y="30212"/>
                </a:lnTo>
                <a:lnTo>
                  <a:pt x="598471" y="31579"/>
                </a:lnTo>
                <a:lnTo>
                  <a:pt x="597715" y="31579"/>
                </a:lnTo>
                <a:lnTo>
                  <a:pt x="596215" y="32268"/>
                </a:lnTo>
                <a:lnTo>
                  <a:pt x="593958" y="33645"/>
                </a:lnTo>
                <a:lnTo>
                  <a:pt x="589434" y="33645"/>
                </a:lnTo>
                <a:lnTo>
                  <a:pt x="587153" y="34334"/>
                </a:lnTo>
                <a:lnTo>
                  <a:pt x="585653" y="35023"/>
                </a:lnTo>
                <a:lnTo>
                  <a:pt x="584153" y="36390"/>
                </a:lnTo>
                <a:lnTo>
                  <a:pt x="581897" y="37768"/>
                </a:lnTo>
                <a:lnTo>
                  <a:pt x="581897" y="44635"/>
                </a:lnTo>
                <a:lnTo>
                  <a:pt x="582641" y="47379"/>
                </a:lnTo>
                <a:lnTo>
                  <a:pt x="584153" y="50124"/>
                </a:lnTo>
                <a:lnTo>
                  <a:pt x="585653" y="52190"/>
                </a:lnTo>
                <a:lnTo>
                  <a:pt x="587153" y="52879"/>
                </a:lnTo>
                <a:lnTo>
                  <a:pt x="588666" y="54246"/>
                </a:lnTo>
                <a:lnTo>
                  <a:pt x="591678" y="54924"/>
                </a:lnTo>
                <a:lnTo>
                  <a:pt x="614319" y="54924"/>
                </a:lnTo>
                <a:lnTo>
                  <a:pt x="612801" y="56313"/>
                </a:lnTo>
                <a:lnTo>
                  <a:pt x="608264" y="59057"/>
                </a:lnTo>
                <a:lnTo>
                  <a:pt x="605264" y="61113"/>
                </a:lnTo>
                <a:lnTo>
                  <a:pt x="599215" y="62491"/>
                </a:lnTo>
                <a:lnTo>
                  <a:pt x="595459" y="63180"/>
                </a:lnTo>
                <a:close/>
              </a:path>
              <a:path w="700404" h="71755">
                <a:moveTo>
                  <a:pt x="614319" y="54924"/>
                </a:moveTo>
                <a:lnTo>
                  <a:pt x="594702" y="54924"/>
                </a:lnTo>
                <a:lnTo>
                  <a:pt x="597715" y="54246"/>
                </a:lnTo>
                <a:lnTo>
                  <a:pt x="599215" y="53557"/>
                </a:lnTo>
                <a:lnTo>
                  <a:pt x="601495" y="52879"/>
                </a:lnTo>
                <a:lnTo>
                  <a:pt x="603752" y="51501"/>
                </a:lnTo>
                <a:lnTo>
                  <a:pt x="606764" y="48757"/>
                </a:lnTo>
                <a:lnTo>
                  <a:pt x="609020" y="47379"/>
                </a:lnTo>
                <a:lnTo>
                  <a:pt x="610521" y="46012"/>
                </a:lnTo>
                <a:lnTo>
                  <a:pt x="611277" y="44635"/>
                </a:lnTo>
                <a:lnTo>
                  <a:pt x="611277" y="43946"/>
                </a:lnTo>
                <a:lnTo>
                  <a:pt x="610521" y="42579"/>
                </a:lnTo>
                <a:lnTo>
                  <a:pt x="610521" y="41879"/>
                </a:lnTo>
                <a:lnTo>
                  <a:pt x="609776" y="41212"/>
                </a:lnTo>
                <a:lnTo>
                  <a:pt x="609020" y="39823"/>
                </a:lnTo>
                <a:lnTo>
                  <a:pt x="609020" y="35712"/>
                </a:lnTo>
                <a:lnTo>
                  <a:pt x="607508" y="34334"/>
                </a:lnTo>
                <a:lnTo>
                  <a:pt x="607508" y="33645"/>
                </a:lnTo>
                <a:lnTo>
                  <a:pt x="608264" y="33645"/>
                </a:lnTo>
                <a:lnTo>
                  <a:pt x="607508" y="32268"/>
                </a:lnTo>
                <a:lnTo>
                  <a:pt x="606008" y="30901"/>
                </a:lnTo>
                <a:lnTo>
                  <a:pt x="603752" y="30901"/>
                </a:lnTo>
                <a:lnTo>
                  <a:pt x="601495" y="29534"/>
                </a:lnTo>
                <a:lnTo>
                  <a:pt x="599971" y="28845"/>
                </a:lnTo>
                <a:lnTo>
                  <a:pt x="614289" y="28845"/>
                </a:lnTo>
                <a:lnTo>
                  <a:pt x="615045" y="29534"/>
                </a:lnTo>
                <a:lnTo>
                  <a:pt x="616557" y="31579"/>
                </a:lnTo>
                <a:lnTo>
                  <a:pt x="617313" y="34334"/>
                </a:lnTo>
                <a:lnTo>
                  <a:pt x="617313" y="39823"/>
                </a:lnTo>
                <a:lnTo>
                  <a:pt x="618826" y="41212"/>
                </a:lnTo>
                <a:lnTo>
                  <a:pt x="618826" y="42579"/>
                </a:lnTo>
                <a:lnTo>
                  <a:pt x="619570" y="43946"/>
                </a:lnTo>
                <a:lnTo>
                  <a:pt x="619570" y="44635"/>
                </a:lnTo>
                <a:lnTo>
                  <a:pt x="620338" y="46012"/>
                </a:lnTo>
                <a:lnTo>
                  <a:pt x="620338" y="48068"/>
                </a:lnTo>
                <a:lnTo>
                  <a:pt x="619570" y="49435"/>
                </a:lnTo>
                <a:lnTo>
                  <a:pt x="618058" y="50824"/>
                </a:lnTo>
                <a:lnTo>
                  <a:pt x="615813" y="53557"/>
                </a:lnTo>
                <a:lnTo>
                  <a:pt x="614319" y="54924"/>
                </a:lnTo>
                <a:close/>
              </a:path>
              <a:path w="700404" h="71755">
                <a:moveTo>
                  <a:pt x="538175" y="63180"/>
                </a:moveTo>
                <a:lnTo>
                  <a:pt x="532138" y="63180"/>
                </a:lnTo>
                <a:lnTo>
                  <a:pt x="528382" y="61802"/>
                </a:lnTo>
                <a:lnTo>
                  <a:pt x="526125" y="60424"/>
                </a:lnTo>
                <a:lnTo>
                  <a:pt x="523089" y="59057"/>
                </a:lnTo>
                <a:lnTo>
                  <a:pt x="520833" y="56313"/>
                </a:lnTo>
                <a:lnTo>
                  <a:pt x="517832" y="50824"/>
                </a:lnTo>
                <a:lnTo>
                  <a:pt x="516320" y="47379"/>
                </a:lnTo>
                <a:lnTo>
                  <a:pt x="516320" y="41212"/>
                </a:lnTo>
                <a:lnTo>
                  <a:pt x="532138" y="25412"/>
                </a:lnTo>
                <a:lnTo>
                  <a:pt x="536663" y="25412"/>
                </a:lnTo>
                <a:lnTo>
                  <a:pt x="536663" y="24723"/>
                </a:lnTo>
                <a:lnTo>
                  <a:pt x="538175" y="23345"/>
                </a:lnTo>
                <a:lnTo>
                  <a:pt x="538931" y="23345"/>
                </a:lnTo>
                <a:lnTo>
                  <a:pt x="540443" y="22667"/>
                </a:lnTo>
                <a:lnTo>
                  <a:pt x="542700" y="21967"/>
                </a:lnTo>
                <a:lnTo>
                  <a:pt x="546468" y="21967"/>
                </a:lnTo>
                <a:lnTo>
                  <a:pt x="549480" y="23345"/>
                </a:lnTo>
                <a:lnTo>
                  <a:pt x="553993" y="26100"/>
                </a:lnTo>
                <a:lnTo>
                  <a:pt x="557015" y="28845"/>
                </a:lnTo>
                <a:lnTo>
                  <a:pt x="542700" y="28845"/>
                </a:lnTo>
                <a:lnTo>
                  <a:pt x="542700" y="30212"/>
                </a:lnTo>
                <a:lnTo>
                  <a:pt x="541187" y="31579"/>
                </a:lnTo>
                <a:lnTo>
                  <a:pt x="540443" y="31579"/>
                </a:lnTo>
                <a:lnTo>
                  <a:pt x="538931" y="32268"/>
                </a:lnTo>
                <a:lnTo>
                  <a:pt x="536663" y="33645"/>
                </a:lnTo>
                <a:lnTo>
                  <a:pt x="532138" y="33645"/>
                </a:lnTo>
                <a:lnTo>
                  <a:pt x="529882" y="34334"/>
                </a:lnTo>
                <a:lnTo>
                  <a:pt x="528382" y="35023"/>
                </a:lnTo>
                <a:lnTo>
                  <a:pt x="526869" y="36390"/>
                </a:lnTo>
                <a:lnTo>
                  <a:pt x="524601" y="37768"/>
                </a:lnTo>
                <a:lnTo>
                  <a:pt x="524601" y="44635"/>
                </a:lnTo>
                <a:lnTo>
                  <a:pt x="525369" y="47379"/>
                </a:lnTo>
                <a:lnTo>
                  <a:pt x="526869" y="50124"/>
                </a:lnTo>
                <a:lnTo>
                  <a:pt x="528382" y="52190"/>
                </a:lnTo>
                <a:lnTo>
                  <a:pt x="529882" y="52879"/>
                </a:lnTo>
                <a:lnTo>
                  <a:pt x="531382" y="54246"/>
                </a:lnTo>
                <a:lnTo>
                  <a:pt x="534418" y="54924"/>
                </a:lnTo>
                <a:lnTo>
                  <a:pt x="557023" y="54924"/>
                </a:lnTo>
                <a:lnTo>
                  <a:pt x="555505" y="56313"/>
                </a:lnTo>
                <a:lnTo>
                  <a:pt x="550981" y="59057"/>
                </a:lnTo>
                <a:lnTo>
                  <a:pt x="547980" y="61113"/>
                </a:lnTo>
                <a:lnTo>
                  <a:pt x="541943" y="62491"/>
                </a:lnTo>
                <a:lnTo>
                  <a:pt x="538175" y="63180"/>
                </a:lnTo>
                <a:close/>
              </a:path>
              <a:path w="700404" h="71755">
                <a:moveTo>
                  <a:pt x="557023" y="54924"/>
                </a:moveTo>
                <a:lnTo>
                  <a:pt x="537419" y="54924"/>
                </a:lnTo>
                <a:lnTo>
                  <a:pt x="540443" y="54246"/>
                </a:lnTo>
                <a:lnTo>
                  <a:pt x="541943" y="53557"/>
                </a:lnTo>
                <a:lnTo>
                  <a:pt x="544200" y="52879"/>
                </a:lnTo>
                <a:lnTo>
                  <a:pt x="546468" y="51501"/>
                </a:lnTo>
                <a:lnTo>
                  <a:pt x="549480" y="48757"/>
                </a:lnTo>
                <a:lnTo>
                  <a:pt x="551737" y="47379"/>
                </a:lnTo>
                <a:lnTo>
                  <a:pt x="553249" y="46012"/>
                </a:lnTo>
                <a:lnTo>
                  <a:pt x="553993" y="44635"/>
                </a:lnTo>
                <a:lnTo>
                  <a:pt x="553993" y="43946"/>
                </a:lnTo>
                <a:lnTo>
                  <a:pt x="553249" y="42579"/>
                </a:lnTo>
                <a:lnTo>
                  <a:pt x="553249" y="41879"/>
                </a:lnTo>
                <a:lnTo>
                  <a:pt x="552481" y="41212"/>
                </a:lnTo>
                <a:lnTo>
                  <a:pt x="551737" y="39823"/>
                </a:lnTo>
                <a:lnTo>
                  <a:pt x="551737" y="35712"/>
                </a:lnTo>
                <a:lnTo>
                  <a:pt x="550225" y="34334"/>
                </a:lnTo>
                <a:lnTo>
                  <a:pt x="550225" y="33645"/>
                </a:lnTo>
                <a:lnTo>
                  <a:pt x="550981" y="33645"/>
                </a:lnTo>
                <a:lnTo>
                  <a:pt x="550225" y="32268"/>
                </a:lnTo>
                <a:lnTo>
                  <a:pt x="548724" y="30901"/>
                </a:lnTo>
                <a:lnTo>
                  <a:pt x="546468" y="30901"/>
                </a:lnTo>
                <a:lnTo>
                  <a:pt x="544200" y="29534"/>
                </a:lnTo>
                <a:lnTo>
                  <a:pt x="542700" y="28845"/>
                </a:lnTo>
                <a:lnTo>
                  <a:pt x="557015" y="28845"/>
                </a:lnTo>
                <a:lnTo>
                  <a:pt x="557774" y="29534"/>
                </a:lnTo>
                <a:lnTo>
                  <a:pt x="559274" y="31579"/>
                </a:lnTo>
                <a:lnTo>
                  <a:pt x="560018" y="34334"/>
                </a:lnTo>
                <a:lnTo>
                  <a:pt x="560018" y="39823"/>
                </a:lnTo>
                <a:lnTo>
                  <a:pt x="561518" y="41212"/>
                </a:lnTo>
                <a:lnTo>
                  <a:pt x="561518" y="42579"/>
                </a:lnTo>
                <a:lnTo>
                  <a:pt x="562286" y="43946"/>
                </a:lnTo>
                <a:lnTo>
                  <a:pt x="562286" y="44635"/>
                </a:lnTo>
                <a:lnTo>
                  <a:pt x="563042" y="46012"/>
                </a:lnTo>
                <a:lnTo>
                  <a:pt x="563042" y="48068"/>
                </a:lnTo>
                <a:lnTo>
                  <a:pt x="562286" y="49435"/>
                </a:lnTo>
                <a:lnTo>
                  <a:pt x="560786" y="50824"/>
                </a:lnTo>
                <a:lnTo>
                  <a:pt x="558518" y="53557"/>
                </a:lnTo>
                <a:lnTo>
                  <a:pt x="557023" y="54924"/>
                </a:lnTo>
                <a:close/>
              </a:path>
              <a:path w="700404" h="71755">
                <a:moveTo>
                  <a:pt x="502746" y="28845"/>
                </a:moveTo>
                <a:lnTo>
                  <a:pt x="490685" y="28845"/>
                </a:lnTo>
                <a:lnTo>
                  <a:pt x="492185" y="26778"/>
                </a:lnTo>
                <a:lnTo>
                  <a:pt x="495221" y="24034"/>
                </a:lnTo>
                <a:lnTo>
                  <a:pt x="497478" y="22667"/>
                </a:lnTo>
                <a:lnTo>
                  <a:pt x="500478" y="21278"/>
                </a:lnTo>
                <a:lnTo>
                  <a:pt x="504258" y="19233"/>
                </a:lnTo>
                <a:lnTo>
                  <a:pt x="507271" y="18545"/>
                </a:lnTo>
                <a:lnTo>
                  <a:pt x="508783" y="19233"/>
                </a:lnTo>
                <a:lnTo>
                  <a:pt x="508783" y="19911"/>
                </a:lnTo>
                <a:lnTo>
                  <a:pt x="509527" y="20600"/>
                </a:lnTo>
                <a:lnTo>
                  <a:pt x="510283" y="21967"/>
                </a:lnTo>
                <a:lnTo>
                  <a:pt x="510283" y="24723"/>
                </a:lnTo>
                <a:lnTo>
                  <a:pt x="509527" y="26100"/>
                </a:lnTo>
                <a:lnTo>
                  <a:pt x="507271" y="26100"/>
                </a:lnTo>
                <a:lnTo>
                  <a:pt x="504258" y="27467"/>
                </a:lnTo>
                <a:lnTo>
                  <a:pt x="502746" y="28845"/>
                </a:lnTo>
                <a:close/>
              </a:path>
              <a:path w="700404" h="71755">
                <a:moveTo>
                  <a:pt x="489184" y="23345"/>
                </a:moveTo>
                <a:lnTo>
                  <a:pt x="483904" y="23345"/>
                </a:lnTo>
                <a:lnTo>
                  <a:pt x="484648" y="22667"/>
                </a:lnTo>
                <a:lnTo>
                  <a:pt x="486160" y="21967"/>
                </a:lnTo>
                <a:lnTo>
                  <a:pt x="488440" y="21967"/>
                </a:lnTo>
                <a:lnTo>
                  <a:pt x="489184" y="22667"/>
                </a:lnTo>
                <a:lnTo>
                  <a:pt x="489184" y="23345"/>
                </a:lnTo>
                <a:close/>
              </a:path>
              <a:path w="700404" h="71755">
                <a:moveTo>
                  <a:pt x="488440" y="63180"/>
                </a:moveTo>
                <a:lnTo>
                  <a:pt x="484648" y="63180"/>
                </a:lnTo>
                <a:lnTo>
                  <a:pt x="482392" y="62491"/>
                </a:lnTo>
                <a:lnTo>
                  <a:pt x="482392" y="41879"/>
                </a:lnTo>
                <a:lnTo>
                  <a:pt x="483148" y="39134"/>
                </a:lnTo>
                <a:lnTo>
                  <a:pt x="483904" y="37768"/>
                </a:lnTo>
                <a:lnTo>
                  <a:pt x="483795" y="33645"/>
                </a:lnTo>
                <a:lnTo>
                  <a:pt x="482392" y="24723"/>
                </a:lnTo>
                <a:lnTo>
                  <a:pt x="483148" y="23345"/>
                </a:lnTo>
                <a:lnTo>
                  <a:pt x="489184" y="23345"/>
                </a:lnTo>
                <a:lnTo>
                  <a:pt x="489941" y="22667"/>
                </a:lnTo>
                <a:lnTo>
                  <a:pt x="489941" y="24723"/>
                </a:lnTo>
                <a:lnTo>
                  <a:pt x="490685" y="26100"/>
                </a:lnTo>
                <a:lnTo>
                  <a:pt x="490685" y="28845"/>
                </a:lnTo>
                <a:lnTo>
                  <a:pt x="502746" y="28845"/>
                </a:lnTo>
                <a:lnTo>
                  <a:pt x="500478" y="30212"/>
                </a:lnTo>
                <a:lnTo>
                  <a:pt x="497478" y="32268"/>
                </a:lnTo>
                <a:lnTo>
                  <a:pt x="495965" y="33645"/>
                </a:lnTo>
                <a:lnTo>
                  <a:pt x="494465" y="35712"/>
                </a:lnTo>
                <a:lnTo>
                  <a:pt x="492185" y="38457"/>
                </a:lnTo>
                <a:lnTo>
                  <a:pt x="492185" y="42579"/>
                </a:lnTo>
                <a:lnTo>
                  <a:pt x="491441" y="46012"/>
                </a:lnTo>
                <a:lnTo>
                  <a:pt x="491441" y="49435"/>
                </a:lnTo>
                <a:lnTo>
                  <a:pt x="490685" y="50824"/>
                </a:lnTo>
                <a:lnTo>
                  <a:pt x="490685" y="52879"/>
                </a:lnTo>
                <a:lnTo>
                  <a:pt x="489941" y="54924"/>
                </a:lnTo>
                <a:lnTo>
                  <a:pt x="489941" y="62491"/>
                </a:lnTo>
                <a:lnTo>
                  <a:pt x="488440" y="63180"/>
                </a:lnTo>
                <a:close/>
              </a:path>
              <a:path w="700404" h="71755">
                <a:moveTo>
                  <a:pt x="472598" y="21967"/>
                </a:moveTo>
                <a:lnTo>
                  <a:pt x="463549" y="21967"/>
                </a:lnTo>
                <a:lnTo>
                  <a:pt x="463549" y="15111"/>
                </a:lnTo>
                <a:lnTo>
                  <a:pt x="462793" y="13055"/>
                </a:lnTo>
                <a:lnTo>
                  <a:pt x="462793" y="10289"/>
                </a:lnTo>
                <a:lnTo>
                  <a:pt x="463549" y="8922"/>
                </a:lnTo>
                <a:lnTo>
                  <a:pt x="463549" y="4111"/>
                </a:lnTo>
                <a:lnTo>
                  <a:pt x="464317" y="2055"/>
                </a:lnTo>
                <a:lnTo>
                  <a:pt x="465817" y="688"/>
                </a:lnTo>
                <a:lnTo>
                  <a:pt x="467318" y="0"/>
                </a:lnTo>
                <a:lnTo>
                  <a:pt x="469574" y="0"/>
                </a:lnTo>
                <a:lnTo>
                  <a:pt x="471086" y="688"/>
                </a:lnTo>
                <a:lnTo>
                  <a:pt x="472598" y="2055"/>
                </a:lnTo>
                <a:lnTo>
                  <a:pt x="473354" y="3433"/>
                </a:lnTo>
                <a:lnTo>
                  <a:pt x="473354" y="4800"/>
                </a:lnTo>
                <a:lnTo>
                  <a:pt x="474098" y="4800"/>
                </a:lnTo>
                <a:lnTo>
                  <a:pt x="474098" y="6866"/>
                </a:lnTo>
                <a:lnTo>
                  <a:pt x="472598" y="10989"/>
                </a:lnTo>
                <a:lnTo>
                  <a:pt x="472598" y="21967"/>
                </a:lnTo>
                <a:close/>
              </a:path>
              <a:path w="700404" h="71755">
                <a:moveTo>
                  <a:pt x="452244" y="61113"/>
                </a:moveTo>
                <a:lnTo>
                  <a:pt x="446207" y="61113"/>
                </a:lnTo>
                <a:lnTo>
                  <a:pt x="443950" y="60424"/>
                </a:lnTo>
                <a:lnTo>
                  <a:pt x="443194" y="60424"/>
                </a:lnTo>
                <a:lnTo>
                  <a:pt x="435657" y="59057"/>
                </a:lnTo>
                <a:lnTo>
                  <a:pt x="430401" y="54246"/>
                </a:lnTo>
                <a:lnTo>
                  <a:pt x="428120" y="47379"/>
                </a:lnTo>
                <a:lnTo>
                  <a:pt x="428120" y="46012"/>
                </a:lnTo>
                <a:lnTo>
                  <a:pt x="427526" y="43268"/>
                </a:lnTo>
                <a:lnTo>
                  <a:pt x="427501" y="36390"/>
                </a:lnTo>
                <a:lnTo>
                  <a:pt x="428120" y="32956"/>
                </a:lnTo>
                <a:lnTo>
                  <a:pt x="429633" y="30212"/>
                </a:lnTo>
                <a:lnTo>
                  <a:pt x="431133" y="26778"/>
                </a:lnTo>
                <a:lnTo>
                  <a:pt x="433401" y="23345"/>
                </a:lnTo>
                <a:lnTo>
                  <a:pt x="439438" y="19233"/>
                </a:lnTo>
                <a:lnTo>
                  <a:pt x="443950" y="17856"/>
                </a:lnTo>
                <a:lnTo>
                  <a:pt x="448475" y="17856"/>
                </a:lnTo>
                <a:lnTo>
                  <a:pt x="450743" y="18545"/>
                </a:lnTo>
                <a:lnTo>
                  <a:pt x="453756" y="19233"/>
                </a:lnTo>
                <a:lnTo>
                  <a:pt x="461293" y="19233"/>
                </a:lnTo>
                <a:lnTo>
                  <a:pt x="463549" y="21967"/>
                </a:lnTo>
                <a:lnTo>
                  <a:pt x="472598" y="21967"/>
                </a:lnTo>
                <a:lnTo>
                  <a:pt x="472598" y="23345"/>
                </a:lnTo>
                <a:lnTo>
                  <a:pt x="473099" y="25412"/>
                </a:lnTo>
                <a:lnTo>
                  <a:pt x="445475" y="25412"/>
                </a:lnTo>
                <a:lnTo>
                  <a:pt x="443194" y="26100"/>
                </a:lnTo>
                <a:lnTo>
                  <a:pt x="440194" y="28845"/>
                </a:lnTo>
                <a:lnTo>
                  <a:pt x="437926" y="31579"/>
                </a:lnTo>
                <a:lnTo>
                  <a:pt x="437926" y="33645"/>
                </a:lnTo>
                <a:lnTo>
                  <a:pt x="436413" y="39134"/>
                </a:lnTo>
                <a:lnTo>
                  <a:pt x="436413" y="43268"/>
                </a:lnTo>
                <a:lnTo>
                  <a:pt x="437170" y="46012"/>
                </a:lnTo>
                <a:lnTo>
                  <a:pt x="438682" y="47379"/>
                </a:lnTo>
                <a:lnTo>
                  <a:pt x="441694" y="51501"/>
                </a:lnTo>
                <a:lnTo>
                  <a:pt x="443194" y="52190"/>
                </a:lnTo>
                <a:lnTo>
                  <a:pt x="444707" y="53557"/>
                </a:lnTo>
                <a:lnTo>
                  <a:pt x="447731" y="54246"/>
                </a:lnTo>
                <a:lnTo>
                  <a:pt x="475611" y="54246"/>
                </a:lnTo>
                <a:lnTo>
                  <a:pt x="475611" y="55624"/>
                </a:lnTo>
                <a:lnTo>
                  <a:pt x="466561" y="55624"/>
                </a:lnTo>
                <a:lnTo>
                  <a:pt x="465061" y="56991"/>
                </a:lnTo>
                <a:lnTo>
                  <a:pt x="462037" y="58368"/>
                </a:lnTo>
                <a:lnTo>
                  <a:pt x="459024" y="59057"/>
                </a:lnTo>
                <a:lnTo>
                  <a:pt x="456012" y="60424"/>
                </a:lnTo>
                <a:lnTo>
                  <a:pt x="452244" y="61113"/>
                </a:lnTo>
                <a:close/>
              </a:path>
              <a:path w="700404" h="71755">
                <a:moveTo>
                  <a:pt x="461293" y="19233"/>
                </a:moveTo>
                <a:lnTo>
                  <a:pt x="453756" y="19233"/>
                </a:lnTo>
                <a:lnTo>
                  <a:pt x="454500" y="18545"/>
                </a:lnTo>
                <a:lnTo>
                  <a:pt x="456012" y="17856"/>
                </a:lnTo>
                <a:lnTo>
                  <a:pt x="458280" y="17856"/>
                </a:lnTo>
                <a:lnTo>
                  <a:pt x="461293" y="19233"/>
                </a:lnTo>
                <a:close/>
              </a:path>
              <a:path w="700404" h="71755">
                <a:moveTo>
                  <a:pt x="475611" y="54246"/>
                </a:moveTo>
                <a:lnTo>
                  <a:pt x="455256" y="54246"/>
                </a:lnTo>
                <a:lnTo>
                  <a:pt x="458280" y="52879"/>
                </a:lnTo>
                <a:lnTo>
                  <a:pt x="462793" y="50124"/>
                </a:lnTo>
                <a:lnTo>
                  <a:pt x="465061" y="47379"/>
                </a:lnTo>
                <a:lnTo>
                  <a:pt x="465817" y="45312"/>
                </a:lnTo>
                <a:lnTo>
                  <a:pt x="465695" y="41212"/>
                </a:lnTo>
                <a:lnTo>
                  <a:pt x="465061" y="37768"/>
                </a:lnTo>
                <a:lnTo>
                  <a:pt x="464317" y="35023"/>
                </a:lnTo>
                <a:lnTo>
                  <a:pt x="462037" y="35023"/>
                </a:lnTo>
                <a:lnTo>
                  <a:pt x="460537" y="34334"/>
                </a:lnTo>
                <a:lnTo>
                  <a:pt x="460537" y="33645"/>
                </a:lnTo>
                <a:lnTo>
                  <a:pt x="459793" y="32268"/>
                </a:lnTo>
                <a:lnTo>
                  <a:pt x="458280" y="30901"/>
                </a:lnTo>
                <a:lnTo>
                  <a:pt x="457524" y="29534"/>
                </a:lnTo>
                <a:lnTo>
                  <a:pt x="454500" y="26778"/>
                </a:lnTo>
                <a:lnTo>
                  <a:pt x="453756" y="26778"/>
                </a:lnTo>
                <a:lnTo>
                  <a:pt x="449243" y="25412"/>
                </a:lnTo>
                <a:lnTo>
                  <a:pt x="473099" y="25412"/>
                </a:lnTo>
                <a:lnTo>
                  <a:pt x="474098" y="29534"/>
                </a:lnTo>
                <a:lnTo>
                  <a:pt x="474098" y="33645"/>
                </a:lnTo>
                <a:lnTo>
                  <a:pt x="474855" y="36390"/>
                </a:lnTo>
                <a:lnTo>
                  <a:pt x="475611" y="38457"/>
                </a:lnTo>
                <a:lnTo>
                  <a:pt x="475611" y="41212"/>
                </a:lnTo>
                <a:lnTo>
                  <a:pt x="474855" y="43268"/>
                </a:lnTo>
                <a:lnTo>
                  <a:pt x="474855" y="51501"/>
                </a:lnTo>
                <a:lnTo>
                  <a:pt x="475611" y="53557"/>
                </a:lnTo>
                <a:lnTo>
                  <a:pt x="475611" y="54246"/>
                </a:lnTo>
                <a:close/>
              </a:path>
              <a:path w="700404" h="71755">
                <a:moveTo>
                  <a:pt x="473354" y="60424"/>
                </a:moveTo>
                <a:lnTo>
                  <a:pt x="468830" y="60424"/>
                </a:lnTo>
                <a:lnTo>
                  <a:pt x="467318" y="59057"/>
                </a:lnTo>
                <a:lnTo>
                  <a:pt x="467318" y="58368"/>
                </a:lnTo>
                <a:lnTo>
                  <a:pt x="466561" y="56991"/>
                </a:lnTo>
                <a:lnTo>
                  <a:pt x="466561" y="55624"/>
                </a:lnTo>
                <a:lnTo>
                  <a:pt x="475611" y="55624"/>
                </a:lnTo>
                <a:lnTo>
                  <a:pt x="475611" y="57690"/>
                </a:lnTo>
                <a:lnTo>
                  <a:pt x="473354" y="60424"/>
                </a:lnTo>
                <a:close/>
              </a:path>
              <a:path w="700404" h="71755">
                <a:moveTo>
                  <a:pt x="405497" y="67980"/>
                </a:moveTo>
                <a:lnTo>
                  <a:pt x="395716" y="67980"/>
                </a:lnTo>
                <a:lnTo>
                  <a:pt x="389679" y="66613"/>
                </a:lnTo>
                <a:lnTo>
                  <a:pt x="385155" y="65235"/>
                </a:lnTo>
                <a:lnTo>
                  <a:pt x="379898" y="63869"/>
                </a:lnTo>
                <a:lnTo>
                  <a:pt x="374605" y="59735"/>
                </a:lnTo>
                <a:lnTo>
                  <a:pt x="371605" y="54924"/>
                </a:lnTo>
                <a:lnTo>
                  <a:pt x="369349" y="54924"/>
                </a:lnTo>
                <a:lnTo>
                  <a:pt x="367824" y="53557"/>
                </a:lnTo>
                <a:lnTo>
                  <a:pt x="367068" y="52190"/>
                </a:lnTo>
                <a:lnTo>
                  <a:pt x="367068" y="50124"/>
                </a:lnTo>
                <a:lnTo>
                  <a:pt x="368580" y="49435"/>
                </a:lnTo>
                <a:lnTo>
                  <a:pt x="368580" y="48068"/>
                </a:lnTo>
                <a:lnTo>
                  <a:pt x="367824" y="46012"/>
                </a:lnTo>
                <a:lnTo>
                  <a:pt x="367947" y="41212"/>
                </a:lnTo>
                <a:lnTo>
                  <a:pt x="368580" y="37768"/>
                </a:lnTo>
                <a:lnTo>
                  <a:pt x="384423" y="21967"/>
                </a:lnTo>
                <a:lnTo>
                  <a:pt x="394204" y="21967"/>
                </a:lnTo>
                <a:lnTo>
                  <a:pt x="396460" y="22667"/>
                </a:lnTo>
                <a:lnTo>
                  <a:pt x="397972" y="22667"/>
                </a:lnTo>
                <a:lnTo>
                  <a:pt x="399485" y="23345"/>
                </a:lnTo>
                <a:lnTo>
                  <a:pt x="401753" y="24723"/>
                </a:lnTo>
                <a:lnTo>
                  <a:pt x="404753" y="26100"/>
                </a:lnTo>
                <a:lnTo>
                  <a:pt x="407776" y="28845"/>
                </a:lnTo>
                <a:lnTo>
                  <a:pt x="388947" y="28845"/>
                </a:lnTo>
                <a:lnTo>
                  <a:pt x="386667" y="29534"/>
                </a:lnTo>
                <a:lnTo>
                  <a:pt x="383654" y="30901"/>
                </a:lnTo>
                <a:lnTo>
                  <a:pt x="381398" y="32268"/>
                </a:lnTo>
                <a:lnTo>
                  <a:pt x="378386" y="35023"/>
                </a:lnTo>
                <a:lnTo>
                  <a:pt x="376874" y="37079"/>
                </a:lnTo>
                <a:lnTo>
                  <a:pt x="376874" y="38457"/>
                </a:lnTo>
                <a:lnTo>
                  <a:pt x="376117" y="39823"/>
                </a:lnTo>
                <a:lnTo>
                  <a:pt x="375361" y="42579"/>
                </a:lnTo>
                <a:lnTo>
                  <a:pt x="375361" y="46012"/>
                </a:lnTo>
                <a:lnTo>
                  <a:pt x="392704" y="46012"/>
                </a:lnTo>
                <a:lnTo>
                  <a:pt x="389679" y="47379"/>
                </a:lnTo>
                <a:lnTo>
                  <a:pt x="387435" y="48068"/>
                </a:lnTo>
                <a:lnTo>
                  <a:pt x="384423" y="48757"/>
                </a:lnTo>
                <a:lnTo>
                  <a:pt x="381398" y="50824"/>
                </a:lnTo>
                <a:lnTo>
                  <a:pt x="378386" y="52190"/>
                </a:lnTo>
                <a:lnTo>
                  <a:pt x="379898" y="54246"/>
                </a:lnTo>
                <a:lnTo>
                  <a:pt x="380637" y="54924"/>
                </a:lnTo>
                <a:lnTo>
                  <a:pt x="371605" y="54924"/>
                </a:lnTo>
                <a:lnTo>
                  <a:pt x="370849" y="55624"/>
                </a:lnTo>
                <a:lnTo>
                  <a:pt x="381401" y="55624"/>
                </a:lnTo>
                <a:lnTo>
                  <a:pt x="383654" y="57690"/>
                </a:lnTo>
                <a:lnTo>
                  <a:pt x="385923" y="59057"/>
                </a:lnTo>
                <a:lnTo>
                  <a:pt x="388947" y="60424"/>
                </a:lnTo>
                <a:lnTo>
                  <a:pt x="394960" y="60424"/>
                </a:lnTo>
                <a:lnTo>
                  <a:pt x="397972" y="61113"/>
                </a:lnTo>
                <a:lnTo>
                  <a:pt x="416059" y="61113"/>
                </a:lnTo>
                <a:lnTo>
                  <a:pt x="416827" y="61802"/>
                </a:lnTo>
                <a:lnTo>
                  <a:pt x="417571" y="63180"/>
                </a:lnTo>
                <a:lnTo>
                  <a:pt x="417571" y="65235"/>
                </a:lnTo>
                <a:lnTo>
                  <a:pt x="416827" y="66613"/>
                </a:lnTo>
                <a:lnTo>
                  <a:pt x="415327" y="66613"/>
                </a:lnTo>
                <a:lnTo>
                  <a:pt x="410802" y="67291"/>
                </a:lnTo>
                <a:lnTo>
                  <a:pt x="405497" y="67980"/>
                </a:lnTo>
                <a:close/>
              </a:path>
              <a:path w="700404" h="71755">
                <a:moveTo>
                  <a:pt x="396460" y="46012"/>
                </a:moveTo>
                <a:lnTo>
                  <a:pt x="375361" y="46012"/>
                </a:lnTo>
                <a:lnTo>
                  <a:pt x="381398" y="43946"/>
                </a:lnTo>
                <a:lnTo>
                  <a:pt x="386667" y="41879"/>
                </a:lnTo>
                <a:lnTo>
                  <a:pt x="391203" y="40512"/>
                </a:lnTo>
                <a:lnTo>
                  <a:pt x="392704" y="40512"/>
                </a:lnTo>
                <a:lnTo>
                  <a:pt x="394960" y="39134"/>
                </a:lnTo>
                <a:lnTo>
                  <a:pt x="397228" y="39134"/>
                </a:lnTo>
                <a:lnTo>
                  <a:pt x="400229" y="38457"/>
                </a:lnTo>
                <a:lnTo>
                  <a:pt x="402497" y="37768"/>
                </a:lnTo>
                <a:lnTo>
                  <a:pt x="403997" y="37768"/>
                </a:lnTo>
                <a:lnTo>
                  <a:pt x="404753" y="37079"/>
                </a:lnTo>
                <a:lnTo>
                  <a:pt x="404753" y="36390"/>
                </a:lnTo>
                <a:lnTo>
                  <a:pt x="401753" y="33645"/>
                </a:lnTo>
                <a:lnTo>
                  <a:pt x="399485" y="32268"/>
                </a:lnTo>
                <a:lnTo>
                  <a:pt x="396460" y="29534"/>
                </a:lnTo>
                <a:lnTo>
                  <a:pt x="393460" y="28845"/>
                </a:lnTo>
                <a:lnTo>
                  <a:pt x="407776" y="28845"/>
                </a:lnTo>
                <a:lnTo>
                  <a:pt x="411546" y="32268"/>
                </a:lnTo>
                <a:lnTo>
                  <a:pt x="411546" y="32956"/>
                </a:lnTo>
                <a:lnTo>
                  <a:pt x="413046" y="34334"/>
                </a:lnTo>
                <a:lnTo>
                  <a:pt x="413802" y="36390"/>
                </a:lnTo>
                <a:lnTo>
                  <a:pt x="413802" y="39134"/>
                </a:lnTo>
                <a:lnTo>
                  <a:pt x="413046" y="40512"/>
                </a:lnTo>
                <a:lnTo>
                  <a:pt x="412302" y="41212"/>
                </a:lnTo>
                <a:lnTo>
                  <a:pt x="411546" y="42579"/>
                </a:lnTo>
                <a:lnTo>
                  <a:pt x="409290" y="43946"/>
                </a:lnTo>
                <a:lnTo>
                  <a:pt x="407010" y="43946"/>
                </a:lnTo>
                <a:lnTo>
                  <a:pt x="404753" y="44635"/>
                </a:lnTo>
                <a:lnTo>
                  <a:pt x="399485" y="44635"/>
                </a:lnTo>
                <a:lnTo>
                  <a:pt x="396460" y="46012"/>
                </a:lnTo>
                <a:close/>
              </a:path>
              <a:path w="700404" h="71755">
                <a:moveTo>
                  <a:pt x="416059" y="61113"/>
                </a:moveTo>
                <a:lnTo>
                  <a:pt x="403997" y="61113"/>
                </a:lnTo>
                <a:lnTo>
                  <a:pt x="409290" y="60424"/>
                </a:lnTo>
                <a:lnTo>
                  <a:pt x="413802" y="59735"/>
                </a:lnTo>
                <a:lnTo>
                  <a:pt x="414559" y="59735"/>
                </a:lnTo>
                <a:lnTo>
                  <a:pt x="416059" y="60424"/>
                </a:lnTo>
                <a:lnTo>
                  <a:pt x="416059" y="61113"/>
                </a:lnTo>
                <a:close/>
              </a:path>
              <a:path w="700404" h="71755">
                <a:moveTo>
                  <a:pt x="314321" y="16478"/>
                </a:moveTo>
                <a:lnTo>
                  <a:pt x="312797" y="16478"/>
                </a:lnTo>
                <a:lnTo>
                  <a:pt x="312041" y="15111"/>
                </a:lnTo>
                <a:lnTo>
                  <a:pt x="312041" y="12356"/>
                </a:lnTo>
                <a:lnTo>
                  <a:pt x="312797" y="10989"/>
                </a:lnTo>
                <a:lnTo>
                  <a:pt x="312797" y="10289"/>
                </a:lnTo>
                <a:lnTo>
                  <a:pt x="314321" y="8922"/>
                </a:lnTo>
                <a:lnTo>
                  <a:pt x="328627" y="8922"/>
                </a:lnTo>
                <a:lnTo>
                  <a:pt x="331652" y="9611"/>
                </a:lnTo>
                <a:lnTo>
                  <a:pt x="336920" y="9611"/>
                </a:lnTo>
                <a:lnTo>
                  <a:pt x="339945" y="10989"/>
                </a:lnTo>
                <a:lnTo>
                  <a:pt x="342201" y="11667"/>
                </a:lnTo>
                <a:lnTo>
                  <a:pt x="344457" y="13055"/>
                </a:lnTo>
                <a:lnTo>
                  <a:pt x="347476" y="15800"/>
                </a:lnTo>
                <a:lnTo>
                  <a:pt x="316578" y="15800"/>
                </a:lnTo>
                <a:lnTo>
                  <a:pt x="314321" y="16478"/>
                </a:lnTo>
                <a:close/>
              </a:path>
              <a:path w="700404" h="71755">
                <a:moveTo>
                  <a:pt x="347477" y="30212"/>
                </a:moveTo>
                <a:lnTo>
                  <a:pt x="336920" y="30212"/>
                </a:lnTo>
                <a:lnTo>
                  <a:pt x="338444" y="28845"/>
                </a:lnTo>
                <a:lnTo>
                  <a:pt x="340701" y="27467"/>
                </a:lnTo>
                <a:lnTo>
                  <a:pt x="341457" y="26778"/>
                </a:lnTo>
                <a:lnTo>
                  <a:pt x="342201" y="25412"/>
                </a:lnTo>
                <a:lnTo>
                  <a:pt x="342957" y="23345"/>
                </a:lnTo>
                <a:lnTo>
                  <a:pt x="342957" y="21967"/>
                </a:lnTo>
                <a:lnTo>
                  <a:pt x="341457" y="17856"/>
                </a:lnTo>
                <a:lnTo>
                  <a:pt x="336164" y="15800"/>
                </a:lnTo>
                <a:lnTo>
                  <a:pt x="347476" y="15800"/>
                </a:lnTo>
                <a:lnTo>
                  <a:pt x="349738" y="17856"/>
                </a:lnTo>
                <a:lnTo>
                  <a:pt x="351250" y="20600"/>
                </a:lnTo>
                <a:lnTo>
                  <a:pt x="351250" y="25412"/>
                </a:lnTo>
                <a:lnTo>
                  <a:pt x="348982" y="28845"/>
                </a:lnTo>
                <a:lnTo>
                  <a:pt x="347477" y="30212"/>
                </a:lnTo>
                <a:close/>
              </a:path>
              <a:path w="700404" h="71755">
                <a:moveTo>
                  <a:pt x="330139" y="63180"/>
                </a:moveTo>
                <a:lnTo>
                  <a:pt x="312797" y="63180"/>
                </a:lnTo>
                <a:lnTo>
                  <a:pt x="312041" y="61802"/>
                </a:lnTo>
                <a:lnTo>
                  <a:pt x="312041" y="57690"/>
                </a:lnTo>
                <a:lnTo>
                  <a:pt x="312797" y="56313"/>
                </a:lnTo>
                <a:lnTo>
                  <a:pt x="312797" y="54246"/>
                </a:lnTo>
                <a:lnTo>
                  <a:pt x="314321" y="53557"/>
                </a:lnTo>
                <a:lnTo>
                  <a:pt x="315065" y="53557"/>
                </a:lnTo>
                <a:lnTo>
                  <a:pt x="315065" y="52879"/>
                </a:lnTo>
                <a:lnTo>
                  <a:pt x="315821" y="50124"/>
                </a:lnTo>
                <a:lnTo>
                  <a:pt x="315701" y="40512"/>
                </a:lnTo>
                <a:lnTo>
                  <a:pt x="315350" y="33391"/>
                </a:lnTo>
                <a:lnTo>
                  <a:pt x="314859" y="26778"/>
                </a:lnTo>
                <a:lnTo>
                  <a:pt x="314321" y="20600"/>
                </a:lnTo>
                <a:lnTo>
                  <a:pt x="315065" y="19911"/>
                </a:lnTo>
                <a:lnTo>
                  <a:pt x="315821" y="19911"/>
                </a:lnTo>
                <a:lnTo>
                  <a:pt x="317334" y="19233"/>
                </a:lnTo>
                <a:lnTo>
                  <a:pt x="321102" y="19233"/>
                </a:lnTo>
                <a:lnTo>
                  <a:pt x="321858" y="20600"/>
                </a:lnTo>
                <a:lnTo>
                  <a:pt x="322602" y="20600"/>
                </a:lnTo>
                <a:lnTo>
                  <a:pt x="322602" y="30212"/>
                </a:lnTo>
                <a:lnTo>
                  <a:pt x="347477" y="30212"/>
                </a:lnTo>
                <a:lnTo>
                  <a:pt x="345213" y="32268"/>
                </a:lnTo>
                <a:lnTo>
                  <a:pt x="345969" y="32956"/>
                </a:lnTo>
                <a:lnTo>
                  <a:pt x="348982" y="32956"/>
                </a:lnTo>
                <a:lnTo>
                  <a:pt x="352762" y="36390"/>
                </a:lnTo>
                <a:lnTo>
                  <a:pt x="323370" y="36390"/>
                </a:lnTo>
                <a:lnTo>
                  <a:pt x="323370" y="37079"/>
                </a:lnTo>
                <a:lnTo>
                  <a:pt x="322715" y="40009"/>
                </a:lnTo>
                <a:lnTo>
                  <a:pt x="322602" y="54924"/>
                </a:lnTo>
                <a:lnTo>
                  <a:pt x="351254" y="54924"/>
                </a:lnTo>
                <a:lnTo>
                  <a:pt x="349738" y="56313"/>
                </a:lnTo>
                <a:lnTo>
                  <a:pt x="347470" y="57690"/>
                </a:lnTo>
                <a:lnTo>
                  <a:pt x="344457" y="59057"/>
                </a:lnTo>
                <a:lnTo>
                  <a:pt x="340701" y="61113"/>
                </a:lnTo>
                <a:lnTo>
                  <a:pt x="334664" y="62491"/>
                </a:lnTo>
                <a:lnTo>
                  <a:pt x="330139" y="63180"/>
                </a:lnTo>
                <a:close/>
              </a:path>
              <a:path w="700404" h="71755">
                <a:moveTo>
                  <a:pt x="334664" y="30212"/>
                </a:moveTo>
                <a:lnTo>
                  <a:pt x="326371" y="30212"/>
                </a:lnTo>
                <a:lnTo>
                  <a:pt x="327883" y="29534"/>
                </a:lnTo>
                <a:lnTo>
                  <a:pt x="331652" y="29534"/>
                </a:lnTo>
                <a:lnTo>
                  <a:pt x="334664" y="30212"/>
                </a:lnTo>
                <a:close/>
              </a:path>
              <a:path w="700404" h="71755">
                <a:moveTo>
                  <a:pt x="333920" y="37768"/>
                </a:moveTo>
                <a:lnTo>
                  <a:pt x="328627" y="37768"/>
                </a:lnTo>
                <a:lnTo>
                  <a:pt x="325615" y="36390"/>
                </a:lnTo>
                <a:lnTo>
                  <a:pt x="336164" y="36390"/>
                </a:lnTo>
                <a:lnTo>
                  <a:pt x="333920" y="37768"/>
                </a:lnTo>
                <a:close/>
              </a:path>
              <a:path w="700404" h="71755">
                <a:moveTo>
                  <a:pt x="351254" y="54924"/>
                </a:moveTo>
                <a:lnTo>
                  <a:pt x="327883" y="54924"/>
                </a:lnTo>
                <a:lnTo>
                  <a:pt x="331652" y="54246"/>
                </a:lnTo>
                <a:lnTo>
                  <a:pt x="334664" y="54246"/>
                </a:lnTo>
                <a:lnTo>
                  <a:pt x="337676" y="53557"/>
                </a:lnTo>
                <a:lnTo>
                  <a:pt x="341457" y="52190"/>
                </a:lnTo>
                <a:lnTo>
                  <a:pt x="345969" y="49435"/>
                </a:lnTo>
                <a:lnTo>
                  <a:pt x="347470" y="46690"/>
                </a:lnTo>
                <a:lnTo>
                  <a:pt x="347470" y="43268"/>
                </a:lnTo>
                <a:lnTo>
                  <a:pt x="345213" y="39134"/>
                </a:lnTo>
                <a:lnTo>
                  <a:pt x="342957" y="39134"/>
                </a:lnTo>
                <a:lnTo>
                  <a:pt x="341457" y="37768"/>
                </a:lnTo>
                <a:lnTo>
                  <a:pt x="338444" y="37768"/>
                </a:lnTo>
                <a:lnTo>
                  <a:pt x="336920" y="36390"/>
                </a:lnTo>
                <a:lnTo>
                  <a:pt x="352762" y="36390"/>
                </a:lnTo>
                <a:lnTo>
                  <a:pt x="355763" y="41879"/>
                </a:lnTo>
                <a:lnTo>
                  <a:pt x="355763" y="47379"/>
                </a:lnTo>
                <a:lnTo>
                  <a:pt x="355007" y="50124"/>
                </a:lnTo>
                <a:lnTo>
                  <a:pt x="351994" y="54246"/>
                </a:lnTo>
                <a:lnTo>
                  <a:pt x="351254" y="54924"/>
                </a:lnTo>
                <a:close/>
              </a:path>
              <a:path w="700404" h="71755">
                <a:moveTo>
                  <a:pt x="320346" y="65235"/>
                </a:moveTo>
                <a:lnTo>
                  <a:pt x="318078" y="65235"/>
                </a:lnTo>
                <a:lnTo>
                  <a:pt x="316578" y="64546"/>
                </a:lnTo>
                <a:lnTo>
                  <a:pt x="315065" y="64546"/>
                </a:lnTo>
                <a:lnTo>
                  <a:pt x="314321" y="63180"/>
                </a:lnTo>
                <a:lnTo>
                  <a:pt x="321858" y="63180"/>
                </a:lnTo>
                <a:lnTo>
                  <a:pt x="321858" y="64546"/>
                </a:lnTo>
                <a:lnTo>
                  <a:pt x="320346" y="65235"/>
                </a:lnTo>
                <a:close/>
              </a:path>
              <a:path w="700404" h="71755">
                <a:moveTo>
                  <a:pt x="281137" y="28845"/>
                </a:moveTo>
                <a:lnTo>
                  <a:pt x="269087" y="28845"/>
                </a:lnTo>
                <a:lnTo>
                  <a:pt x="270599" y="26778"/>
                </a:lnTo>
                <a:lnTo>
                  <a:pt x="273612" y="24034"/>
                </a:lnTo>
                <a:lnTo>
                  <a:pt x="275880" y="22667"/>
                </a:lnTo>
                <a:lnTo>
                  <a:pt x="278893" y="21278"/>
                </a:lnTo>
                <a:lnTo>
                  <a:pt x="282649" y="19233"/>
                </a:lnTo>
                <a:lnTo>
                  <a:pt x="285673" y="18545"/>
                </a:lnTo>
                <a:lnTo>
                  <a:pt x="287174" y="19233"/>
                </a:lnTo>
                <a:lnTo>
                  <a:pt x="287174" y="19911"/>
                </a:lnTo>
                <a:lnTo>
                  <a:pt x="287930" y="20600"/>
                </a:lnTo>
                <a:lnTo>
                  <a:pt x="288686" y="21967"/>
                </a:lnTo>
                <a:lnTo>
                  <a:pt x="288686" y="24723"/>
                </a:lnTo>
                <a:lnTo>
                  <a:pt x="287930" y="26100"/>
                </a:lnTo>
                <a:lnTo>
                  <a:pt x="285673" y="26100"/>
                </a:lnTo>
                <a:lnTo>
                  <a:pt x="282649" y="27467"/>
                </a:lnTo>
                <a:lnTo>
                  <a:pt x="281137" y="28845"/>
                </a:lnTo>
                <a:close/>
              </a:path>
              <a:path w="700404" h="71755">
                <a:moveTo>
                  <a:pt x="267575" y="23345"/>
                </a:moveTo>
                <a:lnTo>
                  <a:pt x="262306" y="23345"/>
                </a:lnTo>
                <a:lnTo>
                  <a:pt x="263050" y="22667"/>
                </a:lnTo>
                <a:lnTo>
                  <a:pt x="264563" y="21967"/>
                </a:lnTo>
                <a:lnTo>
                  <a:pt x="266831" y="21967"/>
                </a:lnTo>
                <a:lnTo>
                  <a:pt x="267575" y="22667"/>
                </a:lnTo>
                <a:lnTo>
                  <a:pt x="267575" y="23345"/>
                </a:lnTo>
                <a:close/>
              </a:path>
              <a:path w="700404" h="71755">
                <a:moveTo>
                  <a:pt x="266831" y="63180"/>
                </a:moveTo>
                <a:lnTo>
                  <a:pt x="263050" y="63180"/>
                </a:lnTo>
                <a:lnTo>
                  <a:pt x="260806" y="62491"/>
                </a:lnTo>
                <a:lnTo>
                  <a:pt x="260806" y="41879"/>
                </a:lnTo>
                <a:lnTo>
                  <a:pt x="261550" y="39134"/>
                </a:lnTo>
                <a:lnTo>
                  <a:pt x="262306" y="37768"/>
                </a:lnTo>
                <a:lnTo>
                  <a:pt x="262199" y="33645"/>
                </a:lnTo>
                <a:lnTo>
                  <a:pt x="260806" y="24723"/>
                </a:lnTo>
                <a:lnTo>
                  <a:pt x="261550" y="23345"/>
                </a:lnTo>
                <a:lnTo>
                  <a:pt x="267575" y="23345"/>
                </a:lnTo>
                <a:lnTo>
                  <a:pt x="268331" y="22667"/>
                </a:lnTo>
                <a:lnTo>
                  <a:pt x="268331" y="24723"/>
                </a:lnTo>
                <a:lnTo>
                  <a:pt x="269087" y="26100"/>
                </a:lnTo>
                <a:lnTo>
                  <a:pt x="269087" y="28845"/>
                </a:lnTo>
                <a:lnTo>
                  <a:pt x="281137" y="28845"/>
                </a:lnTo>
                <a:lnTo>
                  <a:pt x="278893" y="30212"/>
                </a:lnTo>
                <a:lnTo>
                  <a:pt x="275880" y="32268"/>
                </a:lnTo>
                <a:lnTo>
                  <a:pt x="274368" y="33645"/>
                </a:lnTo>
                <a:lnTo>
                  <a:pt x="272868" y="35712"/>
                </a:lnTo>
                <a:lnTo>
                  <a:pt x="270599" y="38457"/>
                </a:lnTo>
                <a:lnTo>
                  <a:pt x="270599" y="42579"/>
                </a:lnTo>
                <a:lnTo>
                  <a:pt x="269843" y="46012"/>
                </a:lnTo>
                <a:lnTo>
                  <a:pt x="269843" y="49435"/>
                </a:lnTo>
                <a:lnTo>
                  <a:pt x="269087" y="50824"/>
                </a:lnTo>
                <a:lnTo>
                  <a:pt x="269087" y="52879"/>
                </a:lnTo>
                <a:lnTo>
                  <a:pt x="268331" y="54924"/>
                </a:lnTo>
                <a:lnTo>
                  <a:pt x="268331" y="62491"/>
                </a:lnTo>
                <a:lnTo>
                  <a:pt x="266831" y="63180"/>
                </a:lnTo>
                <a:close/>
              </a:path>
              <a:path w="700404" h="71755">
                <a:moveTo>
                  <a:pt x="240439" y="67980"/>
                </a:moveTo>
                <a:lnTo>
                  <a:pt x="230646" y="67980"/>
                </a:lnTo>
                <a:lnTo>
                  <a:pt x="224621" y="66613"/>
                </a:lnTo>
                <a:lnTo>
                  <a:pt x="220085" y="65235"/>
                </a:lnTo>
                <a:lnTo>
                  <a:pt x="214828" y="63869"/>
                </a:lnTo>
                <a:lnTo>
                  <a:pt x="209535" y="59735"/>
                </a:lnTo>
                <a:lnTo>
                  <a:pt x="206523" y="54924"/>
                </a:lnTo>
                <a:lnTo>
                  <a:pt x="204279" y="54924"/>
                </a:lnTo>
                <a:lnTo>
                  <a:pt x="202754" y="53557"/>
                </a:lnTo>
                <a:lnTo>
                  <a:pt x="201998" y="52190"/>
                </a:lnTo>
                <a:lnTo>
                  <a:pt x="201998" y="50124"/>
                </a:lnTo>
                <a:lnTo>
                  <a:pt x="203511" y="49435"/>
                </a:lnTo>
                <a:lnTo>
                  <a:pt x="203511" y="48068"/>
                </a:lnTo>
                <a:lnTo>
                  <a:pt x="202754" y="46012"/>
                </a:lnTo>
                <a:lnTo>
                  <a:pt x="202877" y="41212"/>
                </a:lnTo>
                <a:lnTo>
                  <a:pt x="203511" y="37768"/>
                </a:lnTo>
                <a:lnTo>
                  <a:pt x="219341" y="21967"/>
                </a:lnTo>
                <a:lnTo>
                  <a:pt x="229134" y="21967"/>
                </a:lnTo>
                <a:lnTo>
                  <a:pt x="231402" y="22667"/>
                </a:lnTo>
                <a:lnTo>
                  <a:pt x="232914" y="22667"/>
                </a:lnTo>
                <a:lnTo>
                  <a:pt x="234427" y="23345"/>
                </a:lnTo>
                <a:lnTo>
                  <a:pt x="236683" y="24723"/>
                </a:lnTo>
                <a:lnTo>
                  <a:pt x="239695" y="26100"/>
                </a:lnTo>
                <a:lnTo>
                  <a:pt x="242713" y="28845"/>
                </a:lnTo>
                <a:lnTo>
                  <a:pt x="223877" y="28845"/>
                </a:lnTo>
                <a:lnTo>
                  <a:pt x="221597" y="29534"/>
                </a:lnTo>
                <a:lnTo>
                  <a:pt x="218585" y="30901"/>
                </a:lnTo>
                <a:lnTo>
                  <a:pt x="216340" y="32268"/>
                </a:lnTo>
                <a:lnTo>
                  <a:pt x="213304" y="35023"/>
                </a:lnTo>
                <a:lnTo>
                  <a:pt x="211804" y="37079"/>
                </a:lnTo>
                <a:lnTo>
                  <a:pt x="211804" y="38457"/>
                </a:lnTo>
                <a:lnTo>
                  <a:pt x="211048" y="39823"/>
                </a:lnTo>
                <a:lnTo>
                  <a:pt x="210291" y="42579"/>
                </a:lnTo>
                <a:lnTo>
                  <a:pt x="210291" y="46012"/>
                </a:lnTo>
                <a:lnTo>
                  <a:pt x="227634" y="46012"/>
                </a:lnTo>
                <a:lnTo>
                  <a:pt x="224621" y="47379"/>
                </a:lnTo>
                <a:lnTo>
                  <a:pt x="222365" y="48068"/>
                </a:lnTo>
                <a:lnTo>
                  <a:pt x="219341" y="48757"/>
                </a:lnTo>
                <a:lnTo>
                  <a:pt x="216340" y="50824"/>
                </a:lnTo>
                <a:lnTo>
                  <a:pt x="213304" y="52190"/>
                </a:lnTo>
                <a:lnTo>
                  <a:pt x="214828" y="54246"/>
                </a:lnTo>
                <a:lnTo>
                  <a:pt x="215567" y="54924"/>
                </a:lnTo>
                <a:lnTo>
                  <a:pt x="206523" y="54924"/>
                </a:lnTo>
                <a:lnTo>
                  <a:pt x="205779" y="55624"/>
                </a:lnTo>
                <a:lnTo>
                  <a:pt x="216331" y="55624"/>
                </a:lnTo>
                <a:lnTo>
                  <a:pt x="218585" y="57690"/>
                </a:lnTo>
                <a:lnTo>
                  <a:pt x="220853" y="59057"/>
                </a:lnTo>
                <a:lnTo>
                  <a:pt x="223877" y="60424"/>
                </a:lnTo>
                <a:lnTo>
                  <a:pt x="229902" y="60424"/>
                </a:lnTo>
                <a:lnTo>
                  <a:pt x="232914" y="61113"/>
                </a:lnTo>
                <a:lnTo>
                  <a:pt x="250989" y="61113"/>
                </a:lnTo>
                <a:lnTo>
                  <a:pt x="251757" y="61802"/>
                </a:lnTo>
                <a:lnTo>
                  <a:pt x="252501" y="63180"/>
                </a:lnTo>
                <a:lnTo>
                  <a:pt x="252501" y="65235"/>
                </a:lnTo>
                <a:lnTo>
                  <a:pt x="251757" y="66613"/>
                </a:lnTo>
                <a:lnTo>
                  <a:pt x="250245" y="66613"/>
                </a:lnTo>
                <a:lnTo>
                  <a:pt x="245732" y="67291"/>
                </a:lnTo>
                <a:lnTo>
                  <a:pt x="240439" y="67980"/>
                </a:lnTo>
                <a:close/>
              </a:path>
              <a:path w="700404" h="71755">
                <a:moveTo>
                  <a:pt x="231402" y="46012"/>
                </a:moveTo>
                <a:lnTo>
                  <a:pt x="210291" y="46012"/>
                </a:lnTo>
                <a:lnTo>
                  <a:pt x="216340" y="43946"/>
                </a:lnTo>
                <a:lnTo>
                  <a:pt x="221597" y="41879"/>
                </a:lnTo>
                <a:lnTo>
                  <a:pt x="226122" y="40512"/>
                </a:lnTo>
                <a:lnTo>
                  <a:pt x="227634" y="40512"/>
                </a:lnTo>
                <a:lnTo>
                  <a:pt x="229902" y="39134"/>
                </a:lnTo>
                <a:lnTo>
                  <a:pt x="232158" y="39134"/>
                </a:lnTo>
                <a:lnTo>
                  <a:pt x="235183" y="38457"/>
                </a:lnTo>
                <a:lnTo>
                  <a:pt x="237439" y="37768"/>
                </a:lnTo>
                <a:lnTo>
                  <a:pt x="238939" y="37768"/>
                </a:lnTo>
                <a:lnTo>
                  <a:pt x="239695" y="37079"/>
                </a:lnTo>
                <a:lnTo>
                  <a:pt x="239695" y="36390"/>
                </a:lnTo>
                <a:lnTo>
                  <a:pt x="236683" y="33645"/>
                </a:lnTo>
                <a:lnTo>
                  <a:pt x="234427" y="32268"/>
                </a:lnTo>
                <a:lnTo>
                  <a:pt x="231402" y="29534"/>
                </a:lnTo>
                <a:lnTo>
                  <a:pt x="228390" y="28845"/>
                </a:lnTo>
                <a:lnTo>
                  <a:pt x="242713" y="28845"/>
                </a:lnTo>
                <a:lnTo>
                  <a:pt x="246476" y="32268"/>
                </a:lnTo>
                <a:lnTo>
                  <a:pt x="246476" y="32956"/>
                </a:lnTo>
                <a:lnTo>
                  <a:pt x="247976" y="34334"/>
                </a:lnTo>
                <a:lnTo>
                  <a:pt x="248733" y="36390"/>
                </a:lnTo>
                <a:lnTo>
                  <a:pt x="248733" y="39134"/>
                </a:lnTo>
                <a:lnTo>
                  <a:pt x="247976" y="40512"/>
                </a:lnTo>
                <a:lnTo>
                  <a:pt x="247232" y="41212"/>
                </a:lnTo>
                <a:lnTo>
                  <a:pt x="246476" y="42579"/>
                </a:lnTo>
                <a:lnTo>
                  <a:pt x="244208" y="43946"/>
                </a:lnTo>
                <a:lnTo>
                  <a:pt x="241952" y="43946"/>
                </a:lnTo>
                <a:lnTo>
                  <a:pt x="239695" y="44635"/>
                </a:lnTo>
                <a:lnTo>
                  <a:pt x="234427" y="44635"/>
                </a:lnTo>
                <a:lnTo>
                  <a:pt x="231402" y="46012"/>
                </a:lnTo>
                <a:close/>
              </a:path>
              <a:path w="700404" h="71755">
                <a:moveTo>
                  <a:pt x="250989" y="61113"/>
                </a:moveTo>
                <a:lnTo>
                  <a:pt x="238939" y="61113"/>
                </a:lnTo>
                <a:lnTo>
                  <a:pt x="244208" y="60424"/>
                </a:lnTo>
                <a:lnTo>
                  <a:pt x="248733" y="59735"/>
                </a:lnTo>
                <a:lnTo>
                  <a:pt x="249477" y="59735"/>
                </a:lnTo>
                <a:lnTo>
                  <a:pt x="250989" y="60424"/>
                </a:lnTo>
                <a:lnTo>
                  <a:pt x="250989" y="61113"/>
                </a:lnTo>
                <a:close/>
              </a:path>
              <a:path w="700404" h="71755">
                <a:moveTo>
                  <a:pt x="180900" y="2744"/>
                </a:moveTo>
                <a:lnTo>
                  <a:pt x="174875" y="2744"/>
                </a:lnTo>
                <a:lnTo>
                  <a:pt x="175619" y="2055"/>
                </a:lnTo>
                <a:lnTo>
                  <a:pt x="177143" y="1377"/>
                </a:lnTo>
                <a:lnTo>
                  <a:pt x="179399" y="1377"/>
                </a:lnTo>
                <a:lnTo>
                  <a:pt x="180900" y="2055"/>
                </a:lnTo>
                <a:lnTo>
                  <a:pt x="180900" y="2744"/>
                </a:lnTo>
                <a:close/>
              </a:path>
              <a:path w="700404" h="71755">
                <a:moveTo>
                  <a:pt x="184554" y="17167"/>
                </a:moveTo>
                <a:lnTo>
                  <a:pt x="176387" y="17167"/>
                </a:lnTo>
                <a:lnTo>
                  <a:pt x="176387" y="14422"/>
                </a:lnTo>
                <a:lnTo>
                  <a:pt x="173375" y="4800"/>
                </a:lnTo>
                <a:lnTo>
                  <a:pt x="173375" y="4111"/>
                </a:lnTo>
                <a:lnTo>
                  <a:pt x="174119" y="2744"/>
                </a:lnTo>
                <a:lnTo>
                  <a:pt x="180900" y="2744"/>
                </a:lnTo>
                <a:lnTo>
                  <a:pt x="180900" y="2055"/>
                </a:lnTo>
                <a:lnTo>
                  <a:pt x="182424" y="7555"/>
                </a:lnTo>
                <a:lnTo>
                  <a:pt x="183924" y="13722"/>
                </a:lnTo>
                <a:lnTo>
                  <a:pt x="184554" y="17167"/>
                </a:lnTo>
                <a:close/>
              </a:path>
              <a:path w="700404" h="71755">
                <a:moveTo>
                  <a:pt x="180900" y="60424"/>
                </a:moveTo>
                <a:lnTo>
                  <a:pt x="177899" y="60424"/>
                </a:lnTo>
                <a:lnTo>
                  <a:pt x="176387" y="59735"/>
                </a:lnTo>
                <a:lnTo>
                  <a:pt x="176387" y="33645"/>
                </a:lnTo>
                <a:lnTo>
                  <a:pt x="177143" y="29534"/>
                </a:lnTo>
                <a:lnTo>
                  <a:pt x="177143" y="23345"/>
                </a:lnTo>
                <a:lnTo>
                  <a:pt x="171094" y="21967"/>
                </a:lnTo>
                <a:lnTo>
                  <a:pt x="166594" y="21967"/>
                </a:lnTo>
                <a:lnTo>
                  <a:pt x="165069" y="20600"/>
                </a:lnTo>
                <a:lnTo>
                  <a:pt x="165069" y="17856"/>
                </a:lnTo>
                <a:lnTo>
                  <a:pt x="165838" y="16478"/>
                </a:lnTo>
                <a:lnTo>
                  <a:pt x="166594" y="16478"/>
                </a:lnTo>
                <a:lnTo>
                  <a:pt x="168094" y="15800"/>
                </a:lnTo>
                <a:lnTo>
                  <a:pt x="171850" y="15800"/>
                </a:lnTo>
                <a:lnTo>
                  <a:pt x="174875" y="16478"/>
                </a:lnTo>
                <a:lnTo>
                  <a:pt x="176387" y="17167"/>
                </a:lnTo>
                <a:lnTo>
                  <a:pt x="184554" y="17167"/>
                </a:lnTo>
                <a:lnTo>
                  <a:pt x="184680" y="17856"/>
                </a:lnTo>
                <a:lnTo>
                  <a:pt x="185436" y="18545"/>
                </a:lnTo>
                <a:lnTo>
                  <a:pt x="195595" y="18545"/>
                </a:lnTo>
                <a:lnTo>
                  <a:pt x="195974" y="19233"/>
                </a:lnTo>
                <a:lnTo>
                  <a:pt x="195974" y="21278"/>
                </a:lnTo>
                <a:lnTo>
                  <a:pt x="195217" y="23345"/>
                </a:lnTo>
                <a:lnTo>
                  <a:pt x="193717" y="23345"/>
                </a:lnTo>
                <a:lnTo>
                  <a:pt x="192217" y="24034"/>
                </a:lnTo>
                <a:lnTo>
                  <a:pt x="189193" y="24723"/>
                </a:lnTo>
                <a:lnTo>
                  <a:pt x="185436" y="24723"/>
                </a:lnTo>
                <a:lnTo>
                  <a:pt x="185436" y="28156"/>
                </a:lnTo>
                <a:lnTo>
                  <a:pt x="184680" y="33645"/>
                </a:lnTo>
                <a:lnTo>
                  <a:pt x="184680" y="47379"/>
                </a:lnTo>
                <a:lnTo>
                  <a:pt x="183924" y="52190"/>
                </a:lnTo>
                <a:lnTo>
                  <a:pt x="183924" y="58368"/>
                </a:lnTo>
                <a:lnTo>
                  <a:pt x="183156" y="59735"/>
                </a:lnTo>
                <a:lnTo>
                  <a:pt x="182424" y="59735"/>
                </a:lnTo>
                <a:lnTo>
                  <a:pt x="180900" y="60424"/>
                </a:lnTo>
                <a:close/>
              </a:path>
              <a:path w="700404" h="71755">
                <a:moveTo>
                  <a:pt x="195595" y="18545"/>
                </a:moveTo>
                <a:lnTo>
                  <a:pt x="186936" y="18545"/>
                </a:lnTo>
                <a:lnTo>
                  <a:pt x="188437" y="17856"/>
                </a:lnTo>
                <a:lnTo>
                  <a:pt x="189937" y="17856"/>
                </a:lnTo>
                <a:lnTo>
                  <a:pt x="192961" y="16478"/>
                </a:lnTo>
                <a:lnTo>
                  <a:pt x="193717" y="16478"/>
                </a:lnTo>
                <a:lnTo>
                  <a:pt x="195217" y="17167"/>
                </a:lnTo>
                <a:lnTo>
                  <a:pt x="195217" y="17856"/>
                </a:lnTo>
                <a:lnTo>
                  <a:pt x="195595" y="18545"/>
                </a:lnTo>
                <a:close/>
              </a:path>
              <a:path w="700404" h="71755">
                <a:moveTo>
                  <a:pt x="153776" y="56991"/>
                </a:moveTo>
                <a:lnTo>
                  <a:pt x="140202" y="56991"/>
                </a:lnTo>
                <a:lnTo>
                  <a:pt x="141702" y="56313"/>
                </a:lnTo>
                <a:lnTo>
                  <a:pt x="143959" y="56313"/>
                </a:lnTo>
                <a:lnTo>
                  <a:pt x="145471" y="54924"/>
                </a:lnTo>
                <a:lnTo>
                  <a:pt x="147751" y="52879"/>
                </a:lnTo>
                <a:lnTo>
                  <a:pt x="149251" y="51501"/>
                </a:lnTo>
                <a:lnTo>
                  <a:pt x="149251" y="50824"/>
                </a:lnTo>
                <a:lnTo>
                  <a:pt x="149995" y="50824"/>
                </a:lnTo>
                <a:lnTo>
                  <a:pt x="150752" y="49435"/>
                </a:lnTo>
                <a:lnTo>
                  <a:pt x="150752" y="48068"/>
                </a:lnTo>
                <a:lnTo>
                  <a:pt x="149995" y="46690"/>
                </a:lnTo>
                <a:lnTo>
                  <a:pt x="143215" y="40512"/>
                </a:lnTo>
                <a:lnTo>
                  <a:pt x="140946" y="39134"/>
                </a:lnTo>
                <a:lnTo>
                  <a:pt x="136434" y="37079"/>
                </a:lnTo>
                <a:lnTo>
                  <a:pt x="134933" y="37079"/>
                </a:lnTo>
                <a:lnTo>
                  <a:pt x="133409" y="35712"/>
                </a:lnTo>
                <a:lnTo>
                  <a:pt x="130409" y="35712"/>
                </a:lnTo>
                <a:lnTo>
                  <a:pt x="128909" y="34334"/>
                </a:lnTo>
                <a:lnTo>
                  <a:pt x="128153" y="34334"/>
                </a:lnTo>
                <a:lnTo>
                  <a:pt x="126628" y="33645"/>
                </a:lnTo>
                <a:lnTo>
                  <a:pt x="125116" y="32268"/>
                </a:lnTo>
                <a:lnTo>
                  <a:pt x="125116" y="30901"/>
                </a:lnTo>
                <a:lnTo>
                  <a:pt x="124372" y="29534"/>
                </a:lnTo>
                <a:lnTo>
                  <a:pt x="124372" y="26100"/>
                </a:lnTo>
                <a:lnTo>
                  <a:pt x="125116" y="24034"/>
                </a:lnTo>
                <a:lnTo>
                  <a:pt x="128153" y="21278"/>
                </a:lnTo>
                <a:lnTo>
                  <a:pt x="131909" y="19233"/>
                </a:lnTo>
                <a:lnTo>
                  <a:pt x="137190" y="19233"/>
                </a:lnTo>
                <a:lnTo>
                  <a:pt x="140946" y="19911"/>
                </a:lnTo>
                <a:lnTo>
                  <a:pt x="147751" y="19911"/>
                </a:lnTo>
                <a:lnTo>
                  <a:pt x="150752" y="21278"/>
                </a:lnTo>
                <a:lnTo>
                  <a:pt x="151508" y="21278"/>
                </a:lnTo>
                <a:lnTo>
                  <a:pt x="152252" y="21967"/>
                </a:lnTo>
                <a:lnTo>
                  <a:pt x="152252" y="23345"/>
                </a:lnTo>
                <a:lnTo>
                  <a:pt x="151508" y="24723"/>
                </a:lnTo>
                <a:lnTo>
                  <a:pt x="151508" y="25412"/>
                </a:lnTo>
                <a:lnTo>
                  <a:pt x="133409" y="25412"/>
                </a:lnTo>
                <a:lnTo>
                  <a:pt x="131153" y="26100"/>
                </a:lnTo>
                <a:lnTo>
                  <a:pt x="131153" y="27467"/>
                </a:lnTo>
                <a:lnTo>
                  <a:pt x="131909" y="27467"/>
                </a:lnTo>
                <a:lnTo>
                  <a:pt x="131909" y="29534"/>
                </a:lnTo>
                <a:lnTo>
                  <a:pt x="133409" y="29534"/>
                </a:lnTo>
                <a:lnTo>
                  <a:pt x="135678" y="30901"/>
                </a:lnTo>
                <a:lnTo>
                  <a:pt x="137190" y="30901"/>
                </a:lnTo>
                <a:lnTo>
                  <a:pt x="138702" y="31579"/>
                </a:lnTo>
                <a:lnTo>
                  <a:pt x="140946" y="32268"/>
                </a:lnTo>
                <a:lnTo>
                  <a:pt x="144727" y="33645"/>
                </a:lnTo>
                <a:lnTo>
                  <a:pt x="156020" y="43946"/>
                </a:lnTo>
                <a:lnTo>
                  <a:pt x="157532" y="46012"/>
                </a:lnTo>
                <a:lnTo>
                  <a:pt x="158301" y="48068"/>
                </a:lnTo>
                <a:lnTo>
                  <a:pt x="158301" y="50824"/>
                </a:lnTo>
                <a:lnTo>
                  <a:pt x="156776" y="52190"/>
                </a:lnTo>
                <a:lnTo>
                  <a:pt x="156776" y="54246"/>
                </a:lnTo>
                <a:lnTo>
                  <a:pt x="153776" y="56991"/>
                </a:lnTo>
                <a:close/>
              </a:path>
              <a:path w="700404" h="71755">
                <a:moveTo>
                  <a:pt x="113067" y="23345"/>
                </a:moveTo>
                <a:lnTo>
                  <a:pt x="107798" y="23345"/>
                </a:lnTo>
                <a:lnTo>
                  <a:pt x="109298" y="22667"/>
                </a:lnTo>
                <a:lnTo>
                  <a:pt x="111554" y="22667"/>
                </a:lnTo>
                <a:lnTo>
                  <a:pt x="113067" y="23345"/>
                </a:lnTo>
                <a:close/>
              </a:path>
              <a:path w="700404" h="71755">
                <a:moveTo>
                  <a:pt x="115335" y="28156"/>
                </a:moveTo>
                <a:lnTo>
                  <a:pt x="104785" y="28156"/>
                </a:lnTo>
                <a:lnTo>
                  <a:pt x="105530" y="25412"/>
                </a:lnTo>
                <a:lnTo>
                  <a:pt x="105530" y="24723"/>
                </a:lnTo>
                <a:lnTo>
                  <a:pt x="107030" y="23345"/>
                </a:lnTo>
                <a:lnTo>
                  <a:pt x="113823" y="23345"/>
                </a:lnTo>
                <a:lnTo>
                  <a:pt x="115335" y="24034"/>
                </a:lnTo>
                <a:lnTo>
                  <a:pt x="116079" y="25412"/>
                </a:lnTo>
                <a:lnTo>
                  <a:pt x="116079" y="26778"/>
                </a:lnTo>
                <a:lnTo>
                  <a:pt x="115335" y="28156"/>
                </a:lnTo>
                <a:close/>
              </a:path>
              <a:path w="700404" h="71755">
                <a:moveTo>
                  <a:pt x="94968" y="66613"/>
                </a:moveTo>
                <a:lnTo>
                  <a:pt x="88187" y="66613"/>
                </a:lnTo>
                <a:lnTo>
                  <a:pt x="84419" y="65924"/>
                </a:lnTo>
                <a:lnTo>
                  <a:pt x="79918" y="63869"/>
                </a:lnTo>
                <a:lnTo>
                  <a:pt x="77638" y="61802"/>
                </a:lnTo>
                <a:lnTo>
                  <a:pt x="74625" y="57690"/>
                </a:lnTo>
                <a:lnTo>
                  <a:pt x="72369" y="54924"/>
                </a:lnTo>
                <a:lnTo>
                  <a:pt x="71613" y="52879"/>
                </a:lnTo>
                <a:lnTo>
                  <a:pt x="70101" y="50124"/>
                </a:lnTo>
                <a:lnTo>
                  <a:pt x="69357" y="47379"/>
                </a:lnTo>
                <a:lnTo>
                  <a:pt x="69357" y="44635"/>
                </a:lnTo>
                <a:lnTo>
                  <a:pt x="70101" y="43268"/>
                </a:lnTo>
                <a:lnTo>
                  <a:pt x="70101" y="42579"/>
                </a:lnTo>
                <a:lnTo>
                  <a:pt x="71613" y="40512"/>
                </a:lnTo>
                <a:lnTo>
                  <a:pt x="72369" y="39134"/>
                </a:lnTo>
                <a:lnTo>
                  <a:pt x="73113" y="37079"/>
                </a:lnTo>
                <a:lnTo>
                  <a:pt x="74625" y="35023"/>
                </a:lnTo>
                <a:lnTo>
                  <a:pt x="88187" y="26100"/>
                </a:lnTo>
                <a:lnTo>
                  <a:pt x="95724" y="26100"/>
                </a:lnTo>
                <a:lnTo>
                  <a:pt x="97248" y="24723"/>
                </a:lnTo>
                <a:lnTo>
                  <a:pt x="99505" y="24723"/>
                </a:lnTo>
                <a:lnTo>
                  <a:pt x="102505" y="26100"/>
                </a:lnTo>
                <a:lnTo>
                  <a:pt x="104785" y="28156"/>
                </a:lnTo>
                <a:lnTo>
                  <a:pt x="115335" y="28156"/>
                </a:lnTo>
                <a:lnTo>
                  <a:pt x="115335" y="30901"/>
                </a:lnTo>
                <a:lnTo>
                  <a:pt x="114579" y="32956"/>
                </a:lnTo>
                <a:lnTo>
                  <a:pt x="90456" y="32956"/>
                </a:lnTo>
                <a:lnTo>
                  <a:pt x="88943" y="33645"/>
                </a:lnTo>
                <a:lnTo>
                  <a:pt x="87431" y="33645"/>
                </a:lnTo>
                <a:lnTo>
                  <a:pt x="85931" y="34334"/>
                </a:lnTo>
                <a:lnTo>
                  <a:pt x="83675" y="35712"/>
                </a:lnTo>
                <a:lnTo>
                  <a:pt x="82919" y="36390"/>
                </a:lnTo>
                <a:lnTo>
                  <a:pt x="81418" y="37079"/>
                </a:lnTo>
                <a:lnTo>
                  <a:pt x="79918" y="38457"/>
                </a:lnTo>
                <a:lnTo>
                  <a:pt x="79918" y="39823"/>
                </a:lnTo>
                <a:lnTo>
                  <a:pt x="79150" y="41212"/>
                </a:lnTo>
                <a:lnTo>
                  <a:pt x="79150" y="42579"/>
                </a:lnTo>
                <a:lnTo>
                  <a:pt x="78406" y="43946"/>
                </a:lnTo>
                <a:lnTo>
                  <a:pt x="76894" y="45312"/>
                </a:lnTo>
                <a:lnTo>
                  <a:pt x="76894" y="46012"/>
                </a:lnTo>
                <a:lnTo>
                  <a:pt x="77638" y="46690"/>
                </a:lnTo>
                <a:lnTo>
                  <a:pt x="79918" y="54924"/>
                </a:lnTo>
                <a:lnTo>
                  <a:pt x="85175" y="59735"/>
                </a:lnTo>
                <a:lnTo>
                  <a:pt x="119602" y="59735"/>
                </a:lnTo>
                <a:lnTo>
                  <a:pt x="119859" y="60424"/>
                </a:lnTo>
                <a:lnTo>
                  <a:pt x="110054" y="60424"/>
                </a:lnTo>
                <a:lnTo>
                  <a:pt x="108542" y="62491"/>
                </a:lnTo>
                <a:lnTo>
                  <a:pt x="105530" y="64546"/>
                </a:lnTo>
                <a:lnTo>
                  <a:pt x="99505" y="65924"/>
                </a:lnTo>
                <a:lnTo>
                  <a:pt x="94968" y="66613"/>
                </a:lnTo>
                <a:close/>
              </a:path>
              <a:path w="700404" h="71755">
                <a:moveTo>
                  <a:pt x="149995" y="26778"/>
                </a:moveTo>
                <a:lnTo>
                  <a:pt x="145471" y="26778"/>
                </a:lnTo>
                <a:lnTo>
                  <a:pt x="143215" y="26100"/>
                </a:lnTo>
                <a:lnTo>
                  <a:pt x="140202" y="26100"/>
                </a:lnTo>
                <a:lnTo>
                  <a:pt x="138702" y="25412"/>
                </a:lnTo>
                <a:lnTo>
                  <a:pt x="151508" y="25412"/>
                </a:lnTo>
                <a:lnTo>
                  <a:pt x="151508" y="26100"/>
                </a:lnTo>
                <a:lnTo>
                  <a:pt x="149995" y="26778"/>
                </a:lnTo>
                <a:close/>
              </a:path>
              <a:path w="700404" h="71755">
                <a:moveTo>
                  <a:pt x="101005" y="37079"/>
                </a:moveTo>
                <a:lnTo>
                  <a:pt x="100261" y="37079"/>
                </a:lnTo>
                <a:lnTo>
                  <a:pt x="98761" y="35712"/>
                </a:lnTo>
                <a:lnTo>
                  <a:pt x="98005" y="35712"/>
                </a:lnTo>
                <a:lnTo>
                  <a:pt x="96480" y="35023"/>
                </a:lnTo>
                <a:lnTo>
                  <a:pt x="94968" y="33645"/>
                </a:lnTo>
                <a:lnTo>
                  <a:pt x="94212" y="33645"/>
                </a:lnTo>
                <a:lnTo>
                  <a:pt x="92712" y="32956"/>
                </a:lnTo>
                <a:lnTo>
                  <a:pt x="114579" y="32956"/>
                </a:lnTo>
                <a:lnTo>
                  <a:pt x="114579" y="36390"/>
                </a:lnTo>
                <a:lnTo>
                  <a:pt x="102505" y="36390"/>
                </a:lnTo>
                <a:lnTo>
                  <a:pt x="101005" y="37079"/>
                </a:lnTo>
                <a:close/>
              </a:path>
              <a:path w="700404" h="71755">
                <a:moveTo>
                  <a:pt x="119602" y="59735"/>
                </a:moveTo>
                <a:lnTo>
                  <a:pt x="94968" y="59735"/>
                </a:lnTo>
                <a:lnTo>
                  <a:pt x="98005" y="59057"/>
                </a:lnTo>
                <a:lnTo>
                  <a:pt x="104017" y="56313"/>
                </a:lnTo>
                <a:lnTo>
                  <a:pt x="106286" y="53557"/>
                </a:lnTo>
                <a:lnTo>
                  <a:pt x="107798" y="50824"/>
                </a:lnTo>
                <a:lnTo>
                  <a:pt x="108542" y="48757"/>
                </a:lnTo>
                <a:lnTo>
                  <a:pt x="108542" y="44635"/>
                </a:lnTo>
                <a:lnTo>
                  <a:pt x="105530" y="37768"/>
                </a:lnTo>
                <a:lnTo>
                  <a:pt x="105530" y="37079"/>
                </a:lnTo>
                <a:lnTo>
                  <a:pt x="104785" y="36390"/>
                </a:lnTo>
                <a:lnTo>
                  <a:pt x="114579" y="36390"/>
                </a:lnTo>
                <a:lnTo>
                  <a:pt x="114579" y="37079"/>
                </a:lnTo>
                <a:lnTo>
                  <a:pt x="116079" y="38457"/>
                </a:lnTo>
                <a:lnTo>
                  <a:pt x="116079" y="41212"/>
                </a:lnTo>
                <a:lnTo>
                  <a:pt x="117579" y="43268"/>
                </a:lnTo>
                <a:lnTo>
                  <a:pt x="117579" y="45312"/>
                </a:lnTo>
                <a:lnTo>
                  <a:pt x="118347" y="46690"/>
                </a:lnTo>
                <a:lnTo>
                  <a:pt x="118347" y="48757"/>
                </a:lnTo>
                <a:lnTo>
                  <a:pt x="117579" y="50824"/>
                </a:lnTo>
                <a:lnTo>
                  <a:pt x="117579" y="54246"/>
                </a:lnTo>
                <a:lnTo>
                  <a:pt x="118347" y="55624"/>
                </a:lnTo>
                <a:lnTo>
                  <a:pt x="118347" y="56991"/>
                </a:lnTo>
                <a:lnTo>
                  <a:pt x="119091" y="58368"/>
                </a:lnTo>
                <a:lnTo>
                  <a:pt x="119602" y="59735"/>
                </a:lnTo>
                <a:close/>
              </a:path>
              <a:path w="700404" h="71755">
                <a:moveTo>
                  <a:pt x="142458" y="63180"/>
                </a:moveTo>
                <a:lnTo>
                  <a:pt x="131909" y="63180"/>
                </a:lnTo>
                <a:lnTo>
                  <a:pt x="124372" y="59735"/>
                </a:lnTo>
                <a:lnTo>
                  <a:pt x="120604" y="54246"/>
                </a:lnTo>
                <a:lnTo>
                  <a:pt x="119859" y="53557"/>
                </a:lnTo>
                <a:lnTo>
                  <a:pt x="119859" y="52879"/>
                </a:lnTo>
                <a:lnTo>
                  <a:pt x="120604" y="51501"/>
                </a:lnTo>
                <a:lnTo>
                  <a:pt x="121372" y="51501"/>
                </a:lnTo>
                <a:lnTo>
                  <a:pt x="122104" y="50824"/>
                </a:lnTo>
                <a:lnTo>
                  <a:pt x="123616" y="50124"/>
                </a:lnTo>
                <a:lnTo>
                  <a:pt x="125872" y="50124"/>
                </a:lnTo>
                <a:lnTo>
                  <a:pt x="127396" y="52190"/>
                </a:lnTo>
                <a:lnTo>
                  <a:pt x="129653" y="54246"/>
                </a:lnTo>
                <a:lnTo>
                  <a:pt x="131909" y="54924"/>
                </a:lnTo>
                <a:lnTo>
                  <a:pt x="134165" y="56313"/>
                </a:lnTo>
                <a:lnTo>
                  <a:pt x="137190" y="56991"/>
                </a:lnTo>
                <a:lnTo>
                  <a:pt x="153008" y="56991"/>
                </a:lnTo>
                <a:lnTo>
                  <a:pt x="151508" y="57690"/>
                </a:lnTo>
                <a:lnTo>
                  <a:pt x="150752" y="58368"/>
                </a:lnTo>
                <a:lnTo>
                  <a:pt x="149995" y="59735"/>
                </a:lnTo>
                <a:lnTo>
                  <a:pt x="148483" y="61113"/>
                </a:lnTo>
                <a:lnTo>
                  <a:pt x="147751" y="61113"/>
                </a:lnTo>
                <a:lnTo>
                  <a:pt x="146239" y="62491"/>
                </a:lnTo>
                <a:lnTo>
                  <a:pt x="143959" y="62491"/>
                </a:lnTo>
                <a:lnTo>
                  <a:pt x="142458" y="63180"/>
                </a:lnTo>
                <a:close/>
              </a:path>
              <a:path w="700404" h="71755">
                <a:moveTo>
                  <a:pt x="119091" y="63180"/>
                </a:moveTo>
                <a:lnTo>
                  <a:pt x="112310" y="63180"/>
                </a:lnTo>
                <a:lnTo>
                  <a:pt x="111554" y="61802"/>
                </a:lnTo>
                <a:lnTo>
                  <a:pt x="110054" y="60424"/>
                </a:lnTo>
                <a:lnTo>
                  <a:pt x="119859" y="60424"/>
                </a:lnTo>
                <a:lnTo>
                  <a:pt x="119859" y="62491"/>
                </a:lnTo>
                <a:lnTo>
                  <a:pt x="119091" y="63180"/>
                </a:lnTo>
                <a:close/>
              </a:path>
              <a:path w="700404" h="71755">
                <a:moveTo>
                  <a:pt x="44218" y="30212"/>
                </a:moveTo>
                <a:lnTo>
                  <a:pt x="33172" y="30212"/>
                </a:lnTo>
                <a:lnTo>
                  <a:pt x="34672" y="28845"/>
                </a:lnTo>
                <a:lnTo>
                  <a:pt x="34672" y="27467"/>
                </a:lnTo>
                <a:lnTo>
                  <a:pt x="35428" y="26100"/>
                </a:lnTo>
                <a:lnTo>
                  <a:pt x="37697" y="22667"/>
                </a:lnTo>
                <a:lnTo>
                  <a:pt x="40721" y="14422"/>
                </a:lnTo>
                <a:lnTo>
                  <a:pt x="42965" y="10989"/>
                </a:lnTo>
                <a:lnTo>
                  <a:pt x="43721" y="9611"/>
                </a:lnTo>
                <a:lnTo>
                  <a:pt x="46734" y="5489"/>
                </a:lnTo>
                <a:lnTo>
                  <a:pt x="48246" y="4800"/>
                </a:lnTo>
                <a:lnTo>
                  <a:pt x="49002" y="4111"/>
                </a:lnTo>
                <a:lnTo>
                  <a:pt x="51270" y="3433"/>
                </a:lnTo>
                <a:lnTo>
                  <a:pt x="54271" y="3433"/>
                </a:lnTo>
                <a:lnTo>
                  <a:pt x="55783" y="4111"/>
                </a:lnTo>
                <a:lnTo>
                  <a:pt x="56527" y="4111"/>
                </a:lnTo>
                <a:lnTo>
                  <a:pt x="58039" y="4800"/>
                </a:lnTo>
                <a:lnTo>
                  <a:pt x="59551" y="6178"/>
                </a:lnTo>
                <a:lnTo>
                  <a:pt x="59551" y="8244"/>
                </a:lnTo>
                <a:lnTo>
                  <a:pt x="60320" y="11667"/>
                </a:lnTo>
                <a:lnTo>
                  <a:pt x="60320" y="13722"/>
                </a:lnTo>
                <a:lnTo>
                  <a:pt x="51270" y="13722"/>
                </a:lnTo>
                <a:lnTo>
                  <a:pt x="51270" y="15111"/>
                </a:lnTo>
                <a:lnTo>
                  <a:pt x="49758" y="17856"/>
                </a:lnTo>
                <a:lnTo>
                  <a:pt x="46734" y="26100"/>
                </a:lnTo>
                <a:lnTo>
                  <a:pt x="44465" y="29534"/>
                </a:lnTo>
                <a:lnTo>
                  <a:pt x="44218" y="30212"/>
                </a:lnTo>
                <a:close/>
              </a:path>
              <a:path w="700404" h="71755">
                <a:moveTo>
                  <a:pt x="10573" y="71424"/>
                </a:moveTo>
                <a:lnTo>
                  <a:pt x="7537" y="71424"/>
                </a:lnTo>
                <a:lnTo>
                  <a:pt x="5292" y="70735"/>
                </a:lnTo>
                <a:lnTo>
                  <a:pt x="5292" y="70047"/>
                </a:lnTo>
                <a:lnTo>
                  <a:pt x="4524" y="66613"/>
                </a:lnTo>
                <a:lnTo>
                  <a:pt x="3024" y="62491"/>
                </a:lnTo>
                <a:lnTo>
                  <a:pt x="1512" y="54246"/>
                </a:lnTo>
                <a:lnTo>
                  <a:pt x="756" y="48757"/>
                </a:lnTo>
                <a:lnTo>
                  <a:pt x="661" y="39134"/>
                </a:lnTo>
                <a:lnTo>
                  <a:pt x="0" y="34334"/>
                </a:lnTo>
                <a:lnTo>
                  <a:pt x="0" y="14422"/>
                </a:lnTo>
                <a:lnTo>
                  <a:pt x="1512" y="11667"/>
                </a:lnTo>
                <a:lnTo>
                  <a:pt x="1512" y="10989"/>
                </a:lnTo>
                <a:lnTo>
                  <a:pt x="3024" y="9611"/>
                </a:lnTo>
                <a:lnTo>
                  <a:pt x="5292" y="9611"/>
                </a:lnTo>
                <a:lnTo>
                  <a:pt x="6792" y="8922"/>
                </a:lnTo>
                <a:lnTo>
                  <a:pt x="10573" y="8922"/>
                </a:lnTo>
                <a:lnTo>
                  <a:pt x="12829" y="10289"/>
                </a:lnTo>
                <a:lnTo>
                  <a:pt x="12829" y="13055"/>
                </a:lnTo>
                <a:lnTo>
                  <a:pt x="13978" y="13055"/>
                </a:lnTo>
                <a:lnTo>
                  <a:pt x="15074" y="13722"/>
                </a:lnTo>
                <a:lnTo>
                  <a:pt x="18098" y="15800"/>
                </a:lnTo>
                <a:lnTo>
                  <a:pt x="24867" y="21967"/>
                </a:lnTo>
                <a:lnTo>
                  <a:pt x="10573" y="21967"/>
                </a:lnTo>
                <a:lnTo>
                  <a:pt x="10573" y="23345"/>
                </a:lnTo>
                <a:lnTo>
                  <a:pt x="9805" y="27467"/>
                </a:lnTo>
                <a:lnTo>
                  <a:pt x="9805" y="37768"/>
                </a:lnTo>
                <a:lnTo>
                  <a:pt x="10573" y="43946"/>
                </a:lnTo>
                <a:lnTo>
                  <a:pt x="10646" y="51501"/>
                </a:lnTo>
                <a:lnTo>
                  <a:pt x="11317" y="57690"/>
                </a:lnTo>
                <a:lnTo>
                  <a:pt x="12829" y="64546"/>
                </a:lnTo>
                <a:lnTo>
                  <a:pt x="13573" y="69347"/>
                </a:lnTo>
                <a:lnTo>
                  <a:pt x="13573" y="70047"/>
                </a:lnTo>
                <a:lnTo>
                  <a:pt x="12829" y="70735"/>
                </a:lnTo>
                <a:lnTo>
                  <a:pt x="12073" y="70735"/>
                </a:lnTo>
                <a:lnTo>
                  <a:pt x="10573" y="71424"/>
                </a:lnTo>
                <a:close/>
              </a:path>
              <a:path w="700404" h="71755">
                <a:moveTo>
                  <a:pt x="13978" y="13055"/>
                </a:moveTo>
                <a:lnTo>
                  <a:pt x="12829" y="13055"/>
                </a:lnTo>
                <a:lnTo>
                  <a:pt x="12829" y="12356"/>
                </a:lnTo>
                <a:lnTo>
                  <a:pt x="13978" y="13055"/>
                </a:lnTo>
                <a:close/>
              </a:path>
              <a:path w="700404" h="71755">
                <a:moveTo>
                  <a:pt x="56527" y="59735"/>
                </a:moveTo>
                <a:lnTo>
                  <a:pt x="54271" y="59735"/>
                </a:lnTo>
                <a:lnTo>
                  <a:pt x="52771" y="59057"/>
                </a:lnTo>
                <a:lnTo>
                  <a:pt x="52014" y="59057"/>
                </a:lnTo>
                <a:lnTo>
                  <a:pt x="51270" y="58368"/>
                </a:lnTo>
                <a:lnTo>
                  <a:pt x="50502" y="56991"/>
                </a:lnTo>
                <a:lnTo>
                  <a:pt x="50502" y="50124"/>
                </a:lnTo>
                <a:lnTo>
                  <a:pt x="52014" y="43946"/>
                </a:lnTo>
                <a:lnTo>
                  <a:pt x="52097" y="29534"/>
                </a:lnTo>
                <a:lnTo>
                  <a:pt x="52686" y="24723"/>
                </a:lnTo>
                <a:lnTo>
                  <a:pt x="52771" y="15800"/>
                </a:lnTo>
                <a:lnTo>
                  <a:pt x="52014" y="13722"/>
                </a:lnTo>
                <a:lnTo>
                  <a:pt x="60320" y="13722"/>
                </a:lnTo>
                <a:lnTo>
                  <a:pt x="60320" y="19233"/>
                </a:lnTo>
                <a:lnTo>
                  <a:pt x="61820" y="24034"/>
                </a:lnTo>
                <a:lnTo>
                  <a:pt x="61820" y="32268"/>
                </a:lnTo>
                <a:lnTo>
                  <a:pt x="62457" y="36390"/>
                </a:lnTo>
                <a:lnTo>
                  <a:pt x="62564" y="46690"/>
                </a:lnTo>
                <a:lnTo>
                  <a:pt x="61820" y="51501"/>
                </a:lnTo>
                <a:lnTo>
                  <a:pt x="61064" y="55624"/>
                </a:lnTo>
                <a:lnTo>
                  <a:pt x="61064" y="56991"/>
                </a:lnTo>
                <a:lnTo>
                  <a:pt x="60320" y="58368"/>
                </a:lnTo>
                <a:lnTo>
                  <a:pt x="59551" y="58368"/>
                </a:lnTo>
                <a:lnTo>
                  <a:pt x="58807" y="59057"/>
                </a:lnTo>
                <a:lnTo>
                  <a:pt x="56527" y="59735"/>
                </a:lnTo>
                <a:close/>
              </a:path>
              <a:path w="700404" h="71755">
                <a:moveTo>
                  <a:pt x="33172" y="40512"/>
                </a:moveTo>
                <a:lnTo>
                  <a:pt x="29415" y="40512"/>
                </a:lnTo>
                <a:lnTo>
                  <a:pt x="27135" y="39134"/>
                </a:lnTo>
                <a:lnTo>
                  <a:pt x="24123" y="36390"/>
                </a:lnTo>
                <a:lnTo>
                  <a:pt x="22623" y="34334"/>
                </a:lnTo>
                <a:lnTo>
                  <a:pt x="21122" y="31579"/>
                </a:lnTo>
                <a:lnTo>
                  <a:pt x="19598" y="28845"/>
                </a:lnTo>
                <a:lnTo>
                  <a:pt x="17354" y="26778"/>
                </a:lnTo>
                <a:lnTo>
                  <a:pt x="14329" y="24034"/>
                </a:lnTo>
                <a:lnTo>
                  <a:pt x="12073" y="22667"/>
                </a:lnTo>
                <a:lnTo>
                  <a:pt x="10573" y="21967"/>
                </a:lnTo>
                <a:lnTo>
                  <a:pt x="24867" y="21967"/>
                </a:lnTo>
                <a:lnTo>
                  <a:pt x="25635" y="22667"/>
                </a:lnTo>
                <a:lnTo>
                  <a:pt x="27135" y="24723"/>
                </a:lnTo>
                <a:lnTo>
                  <a:pt x="29415" y="26778"/>
                </a:lnTo>
                <a:lnTo>
                  <a:pt x="30160" y="28156"/>
                </a:lnTo>
                <a:lnTo>
                  <a:pt x="31660" y="29534"/>
                </a:lnTo>
                <a:lnTo>
                  <a:pt x="33172" y="30212"/>
                </a:lnTo>
                <a:lnTo>
                  <a:pt x="44218" y="30212"/>
                </a:lnTo>
                <a:lnTo>
                  <a:pt x="42965" y="33645"/>
                </a:lnTo>
                <a:lnTo>
                  <a:pt x="41453" y="35712"/>
                </a:lnTo>
                <a:lnTo>
                  <a:pt x="37697" y="39134"/>
                </a:lnTo>
                <a:lnTo>
                  <a:pt x="36940" y="39134"/>
                </a:lnTo>
                <a:lnTo>
                  <a:pt x="35428" y="39823"/>
                </a:lnTo>
                <a:lnTo>
                  <a:pt x="33172" y="4051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0586442" y="3177452"/>
            <a:ext cx="666115" cy="68580"/>
          </a:xfrm>
          <a:custGeom>
            <a:avLst/>
            <a:gdLst/>
            <a:ahLst/>
            <a:cxnLst/>
            <a:rect l="l" t="t" r="r" b="b"/>
            <a:pathLst>
              <a:path w="666114" h="68580">
                <a:moveTo>
                  <a:pt x="596203" y="59724"/>
                </a:moveTo>
                <a:lnTo>
                  <a:pt x="595447" y="59724"/>
                </a:lnTo>
                <a:lnTo>
                  <a:pt x="593946" y="59046"/>
                </a:lnTo>
                <a:lnTo>
                  <a:pt x="593202" y="57669"/>
                </a:lnTo>
                <a:lnTo>
                  <a:pt x="593202" y="51491"/>
                </a:lnTo>
                <a:lnTo>
                  <a:pt x="593946" y="50124"/>
                </a:lnTo>
                <a:lnTo>
                  <a:pt x="593946" y="47368"/>
                </a:lnTo>
                <a:lnTo>
                  <a:pt x="595447" y="46001"/>
                </a:lnTo>
                <a:lnTo>
                  <a:pt x="595447" y="43257"/>
                </a:lnTo>
                <a:lnTo>
                  <a:pt x="596959" y="41190"/>
                </a:lnTo>
                <a:lnTo>
                  <a:pt x="596959" y="39823"/>
                </a:lnTo>
                <a:lnTo>
                  <a:pt x="596203" y="39823"/>
                </a:lnTo>
                <a:lnTo>
                  <a:pt x="595447" y="37757"/>
                </a:lnTo>
                <a:lnTo>
                  <a:pt x="595447" y="34323"/>
                </a:lnTo>
                <a:lnTo>
                  <a:pt x="596959" y="31579"/>
                </a:lnTo>
                <a:lnTo>
                  <a:pt x="598471" y="29512"/>
                </a:lnTo>
                <a:lnTo>
                  <a:pt x="598471" y="19201"/>
                </a:lnTo>
                <a:lnTo>
                  <a:pt x="599983" y="17156"/>
                </a:lnTo>
                <a:lnTo>
                  <a:pt x="601483" y="16467"/>
                </a:lnTo>
                <a:lnTo>
                  <a:pt x="604496" y="16467"/>
                </a:lnTo>
                <a:lnTo>
                  <a:pt x="606020" y="17156"/>
                </a:lnTo>
                <a:lnTo>
                  <a:pt x="606764" y="17156"/>
                </a:lnTo>
                <a:lnTo>
                  <a:pt x="607520" y="18534"/>
                </a:lnTo>
                <a:lnTo>
                  <a:pt x="607520" y="20600"/>
                </a:lnTo>
                <a:lnTo>
                  <a:pt x="606764" y="22645"/>
                </a:lnTo>
                <a:lnTo>
                  <a:pt x="606764" y="25401"/>
                </a:lnTo>
                <a:lnTo>
                  <a:pt x="606020" y="26089"/>
                </a:lnTo>
                <a:lnTo>
                  <a:pt x="630899" y="26089"/>
                </a:lnTo>
                <a:lnTo>
                  <a:pt x="631643" y="26767"/>
                </a:lnTo>
                <a:lnTo>
                  <a:pt x="632387" y="28145"/>
                </a:lnTo>
                <a:lnTo>
                  <a:pt x="653498" y="28145"/>
                </a:lnTo>
                <a:lnTo>
                  <a:pt x="655767" y="28834"/>
                </a:lnTo>
                <a:lnTo>
                  <a:pt x="656507" y="29512"/>
                </a:lnTo>
                <a:lnTo>
                  <a:pt x="618070" y="29512"/>
                </a:lnTo>
                <a:lnTo>
                  <a:pt x="614289" y="30890"/>
                </a:lnTo>
                <a:lnTo>
                  <a:pt x="611277" y="32257"/>
                </a:lnTo>
                <a:lnTo>
                  <a:pt x="609776" y="33645"/>
                </a:lnTo>
                <a:lnTo>
                  <a:pt x="607520" y="35012"/>
                </a:lnTo>
                <a:lnTo>
                  <a:pt x="603740" y="38446"/>
                </a:lnTo>
                <a:lnTo>
                  <a:pt x="603740" y="41190"/>
                </a:lnTo>
                <a:lnTo>
                  <a:pt x="602984" y="43946"/>
                </a:lnTo>
                <a:lnTo>
                  <a:pt x="602984" y="48068"/>
                </a:lnTo>
                <a:lnTo>
                  <a:pt x="602239" y="50802"/>
                </a:lnTo>
                <a:lnTo>
                  <a:pt x="602239" y="56302"/>
                </a:lnTo>
                <a:lnTo>
                  <a:pt x="599239" y="59046"/>
                </a:lnTo>
                <a:lnTo>
                  <a:pt x="596203" y="59724"/>
                </a:lnTo>
                <a:close/>
              </a:path>
              <a:path w="666114" h="68580">
                <a:moveTo>
                  <a:pt x="630899" y="26089"/>
                </a:moveTo>
                <a:lnTo>
                  <a:pt x="606020" y="26089"/>
                </a:lnTo>
                <a:lnTo>
                  <a:pt x="609032" y="23334"/>
                </a:lnTo>
                <a:lnTo>
                  <a:pt x="613545" y="21967"/>
                </a:lnTo>
                <a:lnTo>
                  <a:pt x="622594" y="21967"/>
                </a:lnTo>
                <a:lnTo>
                  <a:pt x="625607" y="22645"/>
                </a:lnTo>
                <a:lnTo>
                  <a:pt x="627107" y="23334"/>
                </a:lnTo>
                <a:lnTo>
                  <a:pt x="629375" y="24701"/>
                </a:lnTo>
                <a:lnTo>
                  <a:pt x="630899" y="26089"/>
                </a:lnTo>
                <a:close/>
              </a:path>
              <a:path w="666114" h="68580">
                <a:moveTo>
                  <a:pt x="653498" y="28145"/>
                </a:moveTo>
                <a:lnTo>
                  <a:pt x="632387" y="28145"/>
                </a:lnTo>
                <a:lnTo>
                  <a:pt x="641425" y="26767"/>
                </a:lnTo>
                <a:lnTo>
                  <a:pt x="648230" y="26767"/>
                </a:lnTo>
                <a:lnTo>
                  <a:pt x="651230" y="27456"/>
                </a:lnTo>
                <a:lnTo>
                  <a:pt x="653498" y="28145"/>
                </a:lnTo>
                <a:close/>
              </a:path>
              <a:path w="666114" h="68580">
                <a:moveTo>
                  <a:pt x="627107" y="61102"/>
                </a:moveTo>
                <a:lnTo>
                  <a:pt x="625607" y="61102"/>
                </a:lnTo>
                <a:lnTo>
                  <a:pt x="624106" y="59046"/>
                </a:lnTo>
                <a:lnTo>
                  <a:pt x="624106" y="53557"/>
                </a:lnTo>
                <a:lnTo>
                  <a:pt x="625607" y="52168"/>
                </a:lnTo>
                <a:lnTo>
                  <a:pt x="625607" y="49435"/>
                </a:lnTo>
                <a:lnTo>
                  <a:pt x="626351" y="47368"/>
                </a:lnTo>
                <a:lnTo>
                  <a:pt x="626351" y="45312"/>
                </a:lnTo>
                <a:lnTo>
                  <a:pt x="627107" y="43946"/>
                </a:lnTo>
                <a:lnTo>
                  <a:pt x="627107" y="41868"/>
                </a:lnTo>
                <a:lnTo>
                  <a:pt x="626351" y="39823"/>
                </a:lnTo>
                <a:lnTo>
                  <a:pt x="626351" y="39134"/>
                </a:lnTo>
                <a:lnTo>
                  <a:pt x="624850" y="38446"/>
                </a:lnTo>
                <a:lnTo>
                  <a:pt x="623338" y="37068"/>
                </a:lnTo>
                <a:lnTo>
                  <a:pt x="623338" y="34323"/>
                </a:lnTo>
                <a:lnTo>
                  <a:pt x="624106" y="32945"/>
                </a:lnTo>
                <a:lnTo>
                  <a:pt x="624850" y="32945"/>
                </a:lnTo>
                <a:lnTo>
                  <a:pt x="624850" y="30890"/>
                </a:lnTo>
                <a:lnTo>
                  <a:pt x="623338" y="29512"/>
                </a:lnTo>
                <a:lnTo>
                  <a:pt x="656507" y="29512"/>
                </a:lnTo>
                <a:lnTo>
                  <a:pt x="661023" y="33645"/>
                </a:lnTo>
                <a:lnTo>
                  <a:pt x="661584" y="34323"/>
                </a:lnTo>
                <a:lnTo>
                  <a:pt x="639924" y="34323"/>
                </a:lnTo>
                <a:lnTo>
                  <a:pt x="636168" y="35701"/>
                </a:lnTo>
                <a:lnTo>
                  <a:pt x="633888" y="37068"/>
                </a:lnTo>
                <a:lnTo>
                  <a:pt x="633888" y="56991"/>
                </a:lnTo>
                <a:lnTo>
                  <a:pt x="630875" y="60413"/>
                </a:lnTo>
                <a:lnTo>
                  <a:pt x="627107" y="61102"/>
                </a:lnTo>
                <a:close/>
              </a:path>
              <a:path w="666114" h="68580">
                <a:moveTo>
                  <a:pt x="660267" y="61802"/>
                </a:moveTo>
                <a:lnTo>
                  <a:pt x="656511" y="61802"/>
                </a:lnTo>
                <a:lnTo>
                  <a:pt x="654254" y="61102"/>
                </a:lnTo>
                <a:lnTo>
                  <a:pt x="654254" y="59046"/>
                </a:lnTo>
                <a:lnTo>
                  <a:pt x="653486" y="56991"/>
                </a:lnTo>
                <a:lnTo>
                  <a:pt x="653486" y="54246"/>
                </a:lnTo>
                <a:lnTo>
                  <a:pt x="654254" y="52168"/>
                </a:lnTo>
                <a:lnTo>
                  <a:pt x="654254" y="50124"/>
                </a:lnTo>
                <a:lnTo>
                  <a:pt x="655010" y="47368"/>
                </a:lnTo>
                <a:lnTo>
                  <a:pt x="655767" y="45312"/>
                </a:lnTo>
                <a:lnTo>
                  <a:pt x="655767" y="41868"/>
                </a:lnTo>
                <a:lnTo>
                  <a:pt x="655010" y="39823"/>
                </a:lnTo>
                <a:lnTo>
                  <a:pt x="654254" y="38446"/>
                </a:lnTo>
                <a:lnTo>
                  <a:pt x="651230" y="35701"/>
                </a:lnTo>
                <a:lnTo>
                  <a:pt x="649730" y="35701"/>
                </a:lnTo>
                <a:lnTo>
                  <a:pt x="648230" y="35012"/>
                </a:lnTo>
                <a:lnTo>
                  <a:pt x="645205" y="34323"/>
                </a:lnTo>
                <a:lnTo>
                  <a:pt x="661584" y="34323"/>
                </a:lnTo>
                <a:lnTo>
                  <a:pt x="663292" y="36390"/>
                </a:lnTo>
                <a:lnTo>
                  <a:pt x="664048" y="38446"/>
                </a:lnTo>
                <a:lnTo>
                  <a:pt x="664792" y="39823"/>
                </a:lnTo>
                <a:lnTo>
                  <a:pt x="665548" y="43257"/>
                </a:lnTo>
                <a:lnTo>
                  <a:pt x="665548" y="48757"/>
                </a:lnTo>
                <a:lnTo>
                  <a:pt x="662547" y="59724"/>
                </a:lnTo>
                <a:lnTo>
                  <a:pt x="662547" y="61102"/>
                </a:lnTo>
                <a:lnTo>
                  <a:pt x="660267" y="61802"/>
                </a:lnTo>
                <a:close/>
              </a:path>
              <a:path w="666114" h="68580">
                <a:moveTo>
                  <a:pt x="560774" y="63169"/>
                </a:moveTo>
                <a:lnTo>
                  <a:pt x="554749" y="63169"/>
                </a:lnTo>
                <a:lnTo>
                  <a:pt x="550993" y="61802"/>
                </a:lnTo>
                <a:lnTo>
                  <a:pt x="548724" y="60413"/>
                </a:lnTo>
                <a:lnTo>
                  <a:pt x="545712" y="59046"/>
                </a:lnTo>
                <a:lnTo>
                  <a:pt x="543444" y="56302"/>
                </a:lnTo>
                <a:lnTo>
                  <a:pt x="540431" y="50802"/>
                </a:lnTo>
                <a:lnTo>
                  <a:pt x="538931" y="47368"/>
                </a:lnTo>
                <a:lnTo>
                  <a:pt x="538931" y="41190"/>
                </a:lnTo>
                <a:lnTo>
                  <a:pt x="554749" y="25401"/>
                </a:lnTo>
                <a:lnTo>
                  <a:pt x="559274" y="25401"/>
                </a:lnTo>
                <a:lnTo>
                  <a:pt x="559274" y="24701"/>
                </a:lnTo>
                <a:lnTo>
                  <a:pt x="560774" y="23334"/>
                </a:lnTo>
                <a:lnTo>
                  <a:pt x="561542" y="23334"/>
                </a:lnTo>
                <a:lnTo>
                  <a:pt x="563042" y="22645"/>
                </a:lnTo>
                <a:lnTo>
                  <a:pt x="565287" y="21967"/>
                </a:lnTo>
                <a:lnTo>
                  <a:pt x="569079" y="21967"/>
                </a:lnTo>
                <a:lnTo>
                  <a:pt x="572091" y="23334"/>
                </a:lnTo>
                <a:lnTo>
                  <a:pt x="576616" y="26089"/>
                </a:lnTo>
                <a:lnTo>
                  <a:pt x="579628" y="28834"/>
                </a:lnTo>
                <a:lnTo>
                  <a:pt x="565287" y="28834"/>
                </a:lnTo>
                <a:lnTo>
                  <a:pt x="565287" y="30201"/>
                </a:lnTo>
                <a:lnTo>
                  <a:pt x="563786" y="31579"/>
                </a:lnTo>
                <a:lnTo>
                  <a:pt x="563042" y="31579"/>
                </a:lnTo>
                <a:lnTo>
                  <a:pt x="561542" y="32257"/>
                </a:lnTo>
                <a:lnTo>
                  <a:pt x="559274" y="33645"/>
                </a:lnTo>
                <a:lnTo>
                  <a:pt x="554749" y="33645"/>
                </a:lnTo>
                <a:lnTo>
                  <a:pt x="552493" y="34323"/>
                </a:lnTo>
                <a:lnTo>
                  <a:pt x="550993" y="35012"/>
                </a:lnTo>
                <a:lnTo>
                  <a:pt x="549480" y="36390"/>
                </a:lnTo>
                <a:lnTo>
                  <a:pt x="547224" y="37757"/>
                </a:lnTo>
                <a:lnTo>
                  <a:pt x="547224" y="44624"/>
                </a:lnTo>
                <a:lnTo>
                  <a:pt x="547968" y="47368"/>
                </a:lnTo>
                <a:lnTo>
                  <a:pt x="549480" y="50124"/>
                </a:lnTo>
                <a:lnTo>
                  <a:pt x="550993" y="52168"/>
                </a:lnTo>
                <a:lnTo>
                  <a:pt x="552493" y="52857"/>
                </a:lnTo>
                <a:lnTo>
                  <a:pt x="553993" y="54246"/>
                </a:lnTo>
                <a:lnTo>
                  <a:pt x="557017" y="54924"/>
                </a:lnTo>
                <a:lnTo>
                  <a:pt x="579640" y="54924"/>
                </a:lnTo>
                <a:lnTo>
                  <a:pt x="578128" y="56302"/>
                </a:lnTo>
                <a:lnTo>
                  <a:pt x="573592" y="59046"/>
                </a:lnTo>
                <a:lnTo>
                  <a:pt x="570591" y="61102"/>
                </a:lnTo>
                <a:lnTo>
                  <a:pt x="564542" y="62480"/>
                </a:lnTo>
                <a:lnTo>
                  <a:pt x="560774" y="63169"/>
                </a:lnTo>
                <a:close/>
              </a:path>
              <a:path w="666114" h="68580">
                <a:moveTo>
                  <a:pt x="579640" y="54924"/>
                </a:moveTo>
                <a:lnTo>
                  <a:pt x="560042" y="54924"/>
                </a:lnTo>
                <a:lnTo>
                  <a:pt x="563042" y="54246"/>
                </a:lnTo>
                <a:lnTo>
                  <a:pt x="564542" y="53557"/>
                </a:lnTo>
                <a:lnTo>
                  <a:pt x="566811" y="52857"/>
                </a:lnTo>
                <a:lnTo>
                  <a:pt x="569079" y="51491"/>
                </a:lnTo>
                <a:lnTo>
                  <a:pt x="572091" y="48757"/>
                </a:lnTo>
                <a:lnTo>
                  <a:pt x="574348" y="47368"/>
                </a:lnTo>
                <a:lnTo>
                  <a:pt x="575116" y="46690"/>
                </a:lnTo>
                <a:lnTo>
                  <a:pt x="575848" y="46001"/>
                </a:lnTo>
                <a:lnTo>
                  <a:pt x="576616" y="44624"/>
                </a:lnTo>
                <a:lnTo>
                  <a:pt x="576616" y="43946"/>
                </a:lnTo>
                <a:lnTo>
                  <a:pt x="575848" y="42557"/>
                </a:lnTo>
                <a:lnTo>
                  <a:pt x="575848" y="41868"/>
                </a:lnTo>
                <a:lnTo>
                  <a:pt x="575116" y="41190"/>
                </a:lnTo>
                <a:lnTo>
                  <a:pt x="574348" y="39823"/>
                </a:lnTo>
                <a:lnTo>
                  <a:pt x="574348" y="35701"/>
                </a:lnTo>
                <a:lnTo>
                  <a:pt x="572836" y="34323"/>
                </a:lnTo>
                <a:lnTo>
                  <a:pt x="572836" y="33645"/>
                </a:lnTo>
                <a:lnTo>
                  <a:pt x="573592" y="33645"/>
                </a:lnTo>
                <a:lnTo>
                  <a:pt x="572836" y="32257"/>
                </a:lnTo>
                <a:lnTo>
                  <a:pt x="571335" y="30890"/>
                </a:lnTo>
                <a:lnTo>
                  <a:pt x="569079" y="30890"/>
                </a:lnTo>
                <a:lnTo>
                  <a:pt x="566811" y="29512"/>
                </a:lnTo>
                <a:lnTo>
                  <a:pt x="565287" y="28834"/>
                </a:lnTo>
                <a:lnTo>
                  <a:pt x="579628" y="28834"/>
                </a:lnTo>
                <a:lnTo>
                  <a:pt x="580373" y="29512"/>
                </a:lnTo>
                <a:lnTo>
                  <a:pt x="581885" y="31579"/>
                </a:lnTo>
                <a:lnTo>
                  <a:pt x="582641" y="34323"/>
                </a:lnTo>
                <a:lnTo>
                  <a:pt x="582641" y="39823"/>
                </a:lnTo>
                <a:lnTo>
                  <a:pt x="584141" y="41190"/>
                </a:lnTo>
                <a:lnTo>
                  <a:pt x="584141" y="42557"/>
                </a:lnTo>
                <a:lnTo>
                  <a:pt x="584897" y="43946"/>
                </a:lnTo>
                <a:lnTo>
                  <a:pt x="584897" y="44624"/>
                </a:lnTo>
                <a:lnTo>
                  <a:pt x="585665" y="46001"/>
                </a:lnTo>
                <a:lnTo>
                  <a:pt x="585665" y="48068"/>
                </a:lnTo>
                <a:lnTo>
                  <a:pt x="584897" y="49435"/>
                </a:lnTo>
                <a:lnTo>
                  <a:pt x="583385" y="50802"/>
                </a:lnTo>
                <a:lnTo>
                  <a:pt x="581141" y="53557"/>
                </a:lnTo>
                <a:lnTo>
                  <a:pt x="579640" y="54924"/>
                </a:lnTo>
                <a:close/>
              </a:path>
              <a:path w="666114" h="68580">
                <a:moveTo>
                  <a:pt x="503502" y="63169"/>
                </a:moveTo>
                <a:lnTo>
                  <a:pt x="497466" y="63169"/>
                </a:lnTo>
                <a:lnTo>
                  <a:pt x="493709" y="61802"/>
                </a:lnTo>
                <a:lnTo>
                  <a:pt x="491441" y="60413"/>
                </a:lnTo>
                <a:lnTo>
                  <a:pt x="488428" y="59046"/>
                </a:lnTo>
                <a:lnTo>
                  <a:pt x="486160" y="56302"/>
                </a:lnTo>
                <a:lnTo>
                  <a:pt x="483160" y="50802"/>
                </a:lnTo>
                <a:lnTo>
                  <a:pt x="481647" y="47368"/>
                </a:lnTo>
                <a:lnTo>
                  <a:pt x="481647" y="41190"/>
                </a:lnTo>
                <a:lnTo>
                  <a:pt x="497466" y="25401"/>
                </a:lnTo>
                <a:lnTo>
                  <a:pt x="501990" y="25401"/>
                </a:lnTo>
                <a:lnTo>
                  <a:pt x="501990" y="24701"/>
                </a:lnTo>
                <a:lnTo>
                  <a:pt x="503502" y="23334"/>
                </a:lnTo>
                <a:lnTo>
                  <a:pt x="504246" y="23334"/>
                </a:lnTo>
                <a:lnTo>
                  <a:pt x="505759" y="22645"/>
                </a:lnTo>
                <a:lnTo>
                  <a:pt x="508027" y="21967"/>
                </a:lnTo>
                <a:lnTo>
                  <a:pt x="511795" y="21967"/>
                </a:lnTo>
                <a:lnTo>
                  <a:pt x="514808" y="23334"/>
                </a:lnTo>
                <a:lnTo>
                  <a:pt x="519320" y="26089"/>
                </a:lnTo>
                <a:lnTo>
                  <a:pt x="522352" y="28834"/>
                </a:lnTo>
                <a:lnTo>
                  <a:pt x="508027" y="28834"/>
                </a:lnTo>
                <a:lnTo>
                  <a:pt x="508027" y="30201"/>
                </a:lnTo>
                <a:lnTo>
                  <a:pt x="506527" y="31579"/>
                </a:lnTo>
                <a:lnTo>
                  <a:pt x="505759" y="31579"/>
                </a:lnTo>
                <a:lnTo>
                  <a:pt x="504246" y="32257"/>
                </a:lnTo>
                <a:lnTo>
                  <a:pt x="501990" y="33645"/>
                </a:lnTo>
                <a:lnTo>
                  <a:pt x="497466" y="33645"/>
                </a:lnTo>
                <a:lnTo>
                  <a:pt x="495209" y="34323"/>
                </a:lnTo>
                <a:lnTo>
                  <a:pt x="493709" y="35012"/>
                </a:lnTo>
                <a:lnTo>
                  <a:pt x="492209" y="36390"/>
                </a:lnTo>
                <a:lnTo>
                  <a:pt x="489929" y="37757"/>
                </a:lnTo>
                <a:lnTo>
                  <a:pt x="489929" y="44624"/>
                </a:lnTo>
                <a:lnTo>
                  <a:pt x="490697" y="47368"/>
                </a:lnTo>
                <a:lnTo>
                  <a:pt x="491441" y="48757"/>
                </a:lnTo>
                <a:lnTo>
                  <a:pt x="492209" y="50124"/>
                </a:lnTo>
                <a:lnTo>
                  <a:pt x="493709" y="52168"/>
                </a:lnTo>
                <a:lnTo>
                  <a:pt x="495209" y="52857"/>
                </a:lnTo>
                <a:lnTo>
                  <a:pt x="496721" y="54246"/>
                </a:lnTo>
                <a:lnTo>
                  <a:pt x="499734" y="54924"/>
                </a:lnTo>
                <a:lnTo>
                  <a:pt x="522345" y="54924"/>
                </a:lnTo>
                <a:lnTo>
                  <a:pt x="520833" y="56302"/>
                </a:lnTo>
                <a:lnTo>
                  <a:pt x="516308" y="59046"/>
                </a:lnTo>
                <a:lnTo>
                  <a:pt x="513296" y="61102"/>
                </a:lnTo>
                <a:lnTo>
                  <a:pt x="507271" y="62480"/>
                </a:lnTo>
                <a:lnTo>
                  <a:pt x="503502" y="63169"/>
                </a:lnTo>
                <a:close/>
              </a:path>
              <a:path w="666114" h="68580">
                <a:moveTo>
                  <a:pt x="522345" y="54924"/>
                </a:moveTo>
                <a:lnTo>
                  <a:pt x="502746" y="54924"/>
                </a:lnTo>
                <a:lnTo>
                  <a:pt x="505759" y="54246"/>
                </a:lnTo>
                <a:lnTo>
                  <a:pt x="507271" y="53557"/>
                </a:lnTo>
                <a:lnTo>
                  <a:pt x="509527" y="52857"/>
                </a:lnTo>
                <a:lnTo>
                  <a:pt x="511795" y="51491"/>
                </a:lnTo>
                <a:lnTo>
                  <a:pt x="514808" y="48757"/>
                </a:lnTo>
                <a:lnTo>
                  <a:pt x="517064" y="47368"/>
                </a:lnTo>
                <a:lnTo>
                  <a:pt x="518576" y="46001"/>
                </a:lnTo>
                <a:lnTo>
                  <a:pt x="519320" y="44624"/>
                </a:lnTo>
                <a:lnTo>
                  <a:pt x="519320" y="43946"/>
                </a:lnTo>
                <a:lnTo>
                  <a:pt x="518576" y="42557"/>
                </a:lnTo>
                <a:lnTo>
                  <a:pt x="518576" y="41868"/>
                </a:lnTo>
                <a:lnTo>
                  <a:pt x="517808" y="41190"/>
                </a:lnTo>
                <a:lnTo>
                  <a:pt x="517064" y="39823"/>
                </a:lnTo>
                <a:lnTo>
                  <a:pt x="517064" y="35701"/>
                </a:lnTo>
                <a:lnTo>
                  <a:pt x="515552" y="34323"/>
                </a:lnTo>
                <a:lnTo>
                  <a:pt x="515552" y="33645"/>
                </a:lnTo>
                <a:lnTo>
                  <a:pt x="516308" y="33645"/>
                </a:lnTo>
                <a:lnTo>
                  <a:pt x="515552" y="32257"/>
                </a:lnTo>
                <a:lnTo>
                  <a:pt x="514052" y="30890"/>
                </a:lnTo>
                <a:lnTo>
                  <a:pt x="511795" y="30890"/>
                </a:lnTo>
                <a:lnTo>
                  <a:pt x="509527" y="29512"/>
                </a:lnTo>
                <a:lnTo>
                  <a:pt x="508027" y="28834"/>
                </a:lnTo>
                <a:lnTo>
                  <a:pt x="522352" y="28834"/>
                </a:lnTo>
                <a:lnTo>
                  <a:pt x="523101" y="29512"/>
                </a:lnTo>
                <a:lnTo>
                  <a:pt x="524601" y="31579"/>
                </a:lnTo>
                <a:lnTo>
                  <a:pt x="525357" y="34323"/>
                </a:lnTo>
                <a:lnTo>
                  <a:pt x="525357" y="39823"/>
                </a:lnTo>
                <a:lnTo>
                  <a:pt x="526857" y="41190"/>
                </a:lnTo>
                <a:lnTo>
                  <a:pt x="526857" y="42557"/>
                </a:lnTo>
                <a:lnTo>
                  <a:pt x="527614" y="43946"/>
                </a:lnTo>
                <a:lnTo>
                  <a:pt x="527614" y="44624"/>
                </a:lnTo>
                <a:lnTo>
                  <a:pt x="528370" y="46001"/>
                </a:lnTo>
                <a:lnTo>
                  <a:pt x="528370" y="48068"/>
                </a:lnTo>
                <a:lnTo>
                  <a:pt x="527614" y="49435"/>
                </a:lnTo>
                <a:lnTo>
                  <a:pt x="526101" y="50802"/>
                </a:lnTo>
                <a:lnTo>
                  <a:pt x="523845" y="53557"/>
                </a:lnTo>
                <a:lnTo>
                  <a:pt x="522345" y="54924"/>
                </a:lnTo>
                <a:close/>
              </a:path>
              <a:path w="666114" h="68580">
                <a:moveTo>
                  <a:pt x="468074" y="28834"/>
                </a:moveTo>
                <a:lnTo>
                  <a:pt x="456012" y="28834"/>
                </a:lnTo>
                <a:lnTo>
                  <a:pt x="457524" y="26767"/>
                </a:lnTo>
                <a:lnTo>
                  <a:pt x="460549" y="24023"/>
                </a:lnTo>
                <a:lnTo>
                  <a:pt x="462793" y="22645"/>
                </a:lnTo>
                <a:lnTo>
                  <a:pt x="465805" y="21278"/>
                </a:lnTo>
                <a:lnTo>
                  <a:pt x="469586" y="19201"/>
                </a:lnTo>
                <a:lnTo>
                  <a:pt x="472598" y="18534"/>
                </a:lnTo>
                <a:lnTo>
                  <a:pt x="474110" y="19201"/>
                </a:lnTo>
                <a:lnTo>
                  <a:pt x="474110" y="19900"/>
                </a:lnTo>
                <a:lnTo>
                  <a:pt x="474855" y="20600"/>
                </a:lnTo>
                <a:lnTo>
                  <a:pt x="475623" y="21967"/>
                </a:lnTo>
                <a:lnTo>
                  <a:pt x="475623" y="24701"/>
                </a:lnTo>
                <a:lnTo>
                  <a:pt x="474855" y="26089"/>
                </a:lnTo>
                <a:lnTo>
                  <a:pt x="472598" y="26089"/>
                </a:lnTo>
                <a:lnTo>
                  <a:pt x="469586" y="27456"/>
                </a:lnTo>
                <a:lnTo>
                  <a:pt x="468074" y="28834"/>
                </a:lnTo>
                <a:close/>
              </a:path>
              <a:path w="666114" h="68580">
                <a:moveTo>
                  <a:pt x="454512" y="23334"/>
                </a:moveTo>
                <a:lnTo>
                  <a:pt x="449243" y="23334"/>
                </a:lnTo>
                <a:lnTo>
                  <a:pt x="449975" y="22645"/>
                </a:lnTo>
                <a:lnTo>
                  <a:pt x="451499" y="21967"/>
                </a:lnTo>
                <a:lnTo>
                  <a:pt x="453756" y="21967"/>
                </a:lnTo>
                <a:lnTo>
                  <a:pt x="454512" y="22645"/>
                </a:lnTo>
                <a:lnTo>
                  <a:pt x="454512" y="23334"/>
                </a:lnTo>
                <a:close/>
              </a:path>
              <a:path w="666114" h="68580">
                <a:moveTo>
                  <a:pt x="453756" y="63169"/>
                </a:moveTo>
                <a:lnTo>
                  <a:pt x="449975" y="63169"/>
                </a:lnTo>
                <a:lnTo>
                  <a:pt x="447719" y="62480"/>
                </a:lnTo>
                <a:lnTo>
                  <a:pt x="447719" y="41868"/>
                </a:lnTo>
                <a:lnTo>
                  <a:pt x="448475" y="39134"/>
                </a:lnTo>
                <a:lnTo>
                  <a:pt x="449243" y="37757"/>
                </a:lnTo>
                <a:lnTo>
                  <a:pt x="449136" y="33645"/>
                </a:lnTo>
                <a:lnTo>
                  <a:pt x="447719" y="24701"/>
                </a:lnTo>
                <a:lnTo>
                  <a:pt x="448475" y="23334"/>
                </a:lnTo>
                <a:lnTo>
                  <a:pt x="454512" y="23334"/>
                </a:lnTo>
                <a:lnTo>
                  <a:pt x="455256" y="22645"/>
                </a:lnTo>
                <a:lnTo>
                  <a:pt x="455256" y="24701"/>
                </a:lnTo>
                <a:lnTo>
                  <a:pt x="456012" y="26089"/>
                </a:lnTo>
                <a:lnTo>
                  <a:pt x="456012" y="28834"/>
                </a:lnTo>
                <a:lnTo>
                  <a:pt x="468074" y="28834"/>
                </a:lnTo>
                <a:lnTo>
                  <a:pt x="465805" y="30201"/>
                </a:lnTo>
                <a:lnTo>
                  <a:pt x="462793" y="32257"/>
                </a:lnTo>
                <a:lnTo>
                  <a:pt x="461293" y="33645"/>
                </a:lnTo>
                <a:lnTo>
                  <a:pt x="459781" y="35701"/>
                </a:lnTo>
                <a:lnTo>
                  <a:pt x="457524" y="38446"/>
                </a:lnTo>
                <a:lnTo>
                  <a:pt x="457524" y="42557"/>
                </a:lnTo>
                <a:lnTo>
                  <a:pt x="456756" y="46001"/>
                </a:lnTo>
                <a:lnTo>
                  <a:pt x="456756" y="49435"/>
                </a:lnTo>
                <a:lnTo>
                  <a:pt x="456012" y="50802"/>
                </a:lnTo>
                <a:lnTo>
                  <a:pt x="456012" y="52857"/>
                </a:lnTo>
                <a:lnTo>
                  <a:pt x="455256" y="54924"/>
                </a:lnTo>
                <a:lnTo>
                  <a:pt x="455256" y="62480"/>
                </a:lnTo>
                <a:lnTo>
                  <a:pt x="453756" y="63169"/>
                </a:lnTo>
                <a:close/>
              </a:path>
              <a:path w="666114" h="68580">
                <a:moveTo>
                  <a:pt x="437926" y="21967"/>
                </a:moveTo>
                <a:lnTo>
                  <a:pt x="428876" y="21967"/>
                </a:lnTo>
                <a:lnTo>
                  <a:pt x="428876" y="15089"/>
                </a:lnTo>
                <a:lnTo>
                  <a:pt x="428120" y="13034"/>
                </a:lnTo>
                <a:lnTo>
                  <a:pt x="428120" y="10289"/>
                </a:lnTo>
                <a:lnTo>
                  <a:pt x="428876" y="8922"/>
                </a:lnTo>
                <a:lnTo>
                  <a:pt x="428876" y="4100"/>
                </a:lnTo>
                <a:lnTo>
                  <a:pt x="429645" y="2044"/>
                </a:lnTo>
                <a:lnTo>
                  <a:pt x="431145" y="677"/>
                </a:lnTo>
                <a:lnTo>
                  <a:pt x="432657" y="0"/>
                </a:lnTo>
                <a:lnTo>
                  <a:pt x="434901" y="0"/>
                </a:lnTo>
                <a:lnTo>
                  <a:pt x="436413" y="677"/>
                </a:lnTo>
                <a:lnTo>
                  <a:pt x="437926" y="2044"/>
                </a:lnTo>
                <a:lnTo>
                  <a:pt x="438682" y="3422"/>
                </a:lnTo>
                <a:lnTo>
                  <a:pt x="438682" y="4789"/>
                </a:lnTo>
                <a:lnTo>
                  <a:pt x="439426" y="4789"/>
                </a:lnTo>
                <a:lnTo>
                  <a:pt x="439426" y="6845"/>
                </a:lnTo>
                <a:lnTo>
                  <a:pt x="437926" y="10978"/>
                </a:lnTo>
                <a:lnTo>
                  <a:pt x="437926" y="21967"/>
                </a:lnTo>
                <a:close/>
              </a:path>
              <a:path w="666114" h="68580">
                <a:moveTo>
                  <a:pt x="417571" y="61102"/>
                </a:moveTo>
                <a:lnTo>
                  <a:pt x="411546" y="61102"/>
                </a:lnTo>
                <a:lnTo>
                  <a:pt x="409266" y="60413"/>
                </a:lnTo>
                <a:lnTo>
                  <a:pt x="408522" y="60413"/>
                </a:lnTo>
                <a:lnTo>
                  <a:pt x="400997" y="59046"/>
                </a:lnTo>
                <a:lnTo>
                  <a:pt x="395728" y="54246"/>
                </a:lnTo>
                <a:lnTo>
                  <a:pt x="393448" y="47368"/>
                </a:lnTo>
                <a:lnTo>
                  <a:pt x="393448" y="46001"/>
                </a:lnTo>
                <a:lnTo>
                  <a:pt x="392855" y="43257"/>
                </a:lnTo>
                <a:lnTo>
                  <a:pt x="392826" y="36390"/>
                </a:lnTo>
                <a:lnTo>
                  <a:pt x="393448" y="32945"/>
                </a:lnTo>
                <a:lnTo>
                  <a:pt x="394972" y="30201"/>
                </a:lnTo>
                <a:lnTo>
                  <a:pt x="396472" y="26767"/>
                </a:lnTo>
                <a:lnTo>
                  <a:pt x="398728" y="23334"/>
                </a:lnTo>
                <a:lnTo>
                  <a:pt x="404753" y="19201"/>
                </a:lnTo>
                <a:lnTo>
                  <a:pt x="409266" y="17834"/>
                </a:lnTo>
                <a:lnTo>
                  <a:pt x="413814" y="17834"/>
                </a:lnTo>
                <a:lnTo>
                  <a:pt x="416071" y="18534"/>
                </a:lnTo>
                <a:lnTo>
                  <a:pt x="419095" y="19201"/>
                </a:lnTo>
                <a:lnTo>
                  <a:pt x="426620" y="19201"/>
                </a:lnTo>
                <a:lnTo>
                  <a:pt x="428876" y="21967"/>
                </a:lnTo>
                <a:lnTo>
                  <a:pt x="437926" y="21967"/>
                </a:lnTo>
                <a:lnTo>
                  <a:pt x="437926" y="23334"/>
                </a:lnTo>
                <a:lnTo>
                  <a:pt x="438427" y="25401"/>
                </a:lnTo>
                <a:lnTo>
                  <a:pt x="410790" y="25401"/>
                </a:lnTo>
                <a:lnTo>
                  <a:pt x="408522" y="26089"/>
                </a:lnTo>
                <a:lnTo>
                  <a:pt x="405521" y="28834"/>
                </a:lnTo>
                <a:lnTo>
                  <a:pt x="403253" y="31579"/>
                </a:lnTo>
                <a:lnTo>
                  <a:pt x="403253" y="33645"/>
                </a:lnTo>
                <a:lnTo>
                  <a:pt x="401741" y="39134"/>
                </a:lnTo>
                <a:lnTo>
                  <a:pt x="401741" y="43257"/>
                </a:lnTo>
                <a:lnTo>
                  <a:pt x="402497" y="46001"/>
                </a:lnTo>
                <a:lnTo>
                  <a:pt x="403997" y="47368"/>
                </a:lnTo>
                <a:lnTo>
                  <a:pt x="407022" y="51491"/>
                </a:lnTo>
                <a:lnTo>
                  <a:pt x="408522" y="52168"/>
                </a:lnTo>
                <a:lnTo>
                  <a:pt x="410034" y="53557"/>
                </a:lnTo>
                <a:lnTo>
                  <a:pt x="413058" y="54246"/>
                </a:lnTo>
                <a:lnTo>
                  <a:pt x="440938" y="54246"/>
                </a:lnTo>
                <a:lnTo>
                  <a:pt x="440938" y="55613"/>
                </a:lnTo>
                <a:lnTo>
                  <a:pt x="431889" y="55613"/>
                </a:lnTo>
                <a:lnTo>
                  <a:pt x="430389" y="56991"/>
                </a:lnTo>
                <a:lnTo>
                  <a:pt x="427364" y="58357"/>
                </a:lnTo>
                <a:lnTo>
                  <a:pt x="424352" y="59046"/>
                </a:lnTo>
                <a:lnTo>
                  <a:pt x="421339" y="60413"/>
                </a:lnTo>
                <a:lnTo>
                  <a:pt x="417571" y="61102"/>
                </a:lnTo>
                <a:close/>
              </a:path>
              <a:path w="666114" h="68580">
                <a:moveTo>
                  <a:pt x="426620" y="19201"/>
                </a:moveTo>
                <a:lnTo>
                  <a:pt x="419095" y="19201"/>
                </a:lnTo>
                <a:lnTo>
                  <a:pt x="419827" y="18534"/>
                </a:lnTo>
                <a:lnTo>
                  <a:pt x="421339" y="17834"/>
                </a:lnTo>
                <a:lnTo>
                  <a:pt x="423608" y="17834"/>
                </a:lnTo>
                <a:lnTo>
                  <a:pt x="426620" y="19201"/>
                </a:lnTo>
                <a:close/>
              </a:path>
              <a:path w="666114" h="68580">
                <a:moveTo>
                  <a:pt x="440938" y="54246"/>
                </a:moveTo>
                <a:lnTo>
                  <a:pt x="420595" y="54246"/>
                </a:lnTo>
                <a:lnTo>
                  <a:pt x="423608" y="52857"/>
                </a:lnTo>
                <a:lnTo>
                  <a:pt x="428120" y="50124"/>
                </a:lnTo>
                <a:lnTo>
                  <a:pt x="430389" y="47368"/>
                </a:lnTo>
                <a:lnTo>
                  <a:pt x="431145" y="45312"/>
                </a:lnTo>
                <a:lnTo>
                  <a:pt x="431020" y="41190"/>
                </a:lnTo>
                <a:lnTo>
                  <a:pt x="430389" y="37757"/>
                </a:lnTo>
                <a:lnTo>
                  <a:pt x="429645" y="35012"/>
                </a:lnTo>
                <a:lnTo>
                  <a:pt x="427364" y="35012"/>
                </a:lnTo>
                <a:lnTo>
                  <a:pt x="425864" y="34323"/>
                </a:lnTo>
                <a:lnTo>
                  <a:pt x="425864" y="33645"/>
                </a:lnTo>
                <a:lnTo>
                  <a:pt x="425120" y="32257"/>
                </a:lnTo>
                <a:lnTo>
                  <a:pt x="423608" y="30890"/>
                </a:lnTo>
                <a:lnTo>
                  <a:pt x="422852" y="29512"/>
                </a:lnTo>
                <a:lnTo>
                  <a:pt x="419827" y="26767"/>
                </a:lnTo>
                <a:lnTo>
                  <a:pt x="419095" y="26767"/>
                </a:lnTo>
                <a:lnTo>
                  <a:pt x="414571" y="25401"/>
                </a:lnTo>
                <a:lnTo>
                  <a:pt x="438427" y="25401"/>
                </a:lnTo>
                <a:lnTo>
                  <a:pt x="439426" y="29512"/>
                </a:lnTo>
                <a:lnTo>
                  <a:pt x="439426" y="33645"/>
                </a:lnTo>
                <a:lnTo>
                  <a:pt x="440182" y="36390"/>
                </a:lnTo>
                <a:lnTo>
                  <a:pt x="440938" y="38446"/>
                </a:lnTo>
                <a:lnTo>
                  <a:pt x="440938" y="41190"/>
                </a:lnTo>
                <a:lnTo>
                  <a:pt x="440182" y="43257"/>
                </a:lnTo>
                <a:lnTo>
                  <a:pt x="440182" y="51491"/>
                </a:lnTo>
                <a:lnTo>
                  <a:pt x="440938" y="53557"/>
                </a:lnTo>
                <a:lnTo>
                  <a:pt x="440938" y="54246"/>
                </a:lnTo>
                <a:close/>
              </a:path>
              <a:path w="666114" h="68580">
                <a:moveTo>
                  <a:pt x="438682" y="60413"/>
                </a:moveTo>
                <a:lnTo>
                  <a:pt x="434169" y="60413"/>
                </a:lnTo>
                <a:lnTo>
                  <a:pt x="432657" y="59046"/>
                </a:lnTo>
                <a:lnTo>
                  <a:pt x="432657" y="58357"/>
                </a:lnTo>
                <a:lnTo>
                  <a:pt x="431889" y="56991"/>
                </a:lnTo>
                <a:lnTo>
                  <a:pt x="431889" y="55613"/>
                </a:lnTo>
                <a:lnTo>
                  <a:pt x="440938" y="55613"/>
                </a:lnTo>
                <a:lnTo>
                  <a:pt x="440938" y="57669"/>
                </a:lnTo>
                <a:lnTo>
                  <a:pt x="438682" y="60413"/>
                </a:lnTo>
                <a:close/>
              </a:path>
              <a:path w="666114" h="68580">
                <a:moveTo>
                  <a:pt x="370837" y="67969"/>
                </a:moveTo>
                <a:lnTo>
                  <a:pt x="361043" y="67969"/>
                </a:lnTo>
                <a:lnTo>
                  <a:pt x="355019" y="66602"/>
                </a:lnTo>
                <a:lnTo>
                  <a:pt x="350494" y="65224"/>
                </a:lnTo>
                <a:lnTo>
                  <a:pt x="345225" y="63858"/>
                </a:lnTo>
                <a:lnTo>
                  <a:pt x="339933" y="59724"/>
                </a:lnTo>
                <a:lnTo>
                  <a:pt x="336932" y="54924"/>
                </a:lnTo>
                <a:lnTo>
                  <a:pt x="334676" y="54924"/>
                </a:lnTo>
                <a:lnTo>
                  <a:pt x="333164" y="53557"/>
                </a:lnTo>
                <a:lnTo>
                  <a:pt x="332396" y="52168"/>
                </a:lnTo>
                <a:lnTo>
                  <a:pt x="332396" y="50124"/>
                </a:lnTo>
                <a:lnTo>
                  <a:pt x="333908" y="49435"/>
                </a:lnTo>
                <a:lnTo>
                  <a:pt x="333908" y="48068"/>
                </a:lnTo>
                <a:lnTo>
                  <a:pt x="333164" y="46001"/>
                </a:lnTo>
                <a:lnTo>
                  <a:pt x="333286" y="41190"/>
                </a:lnTo>
                <a:lnTo>
                  <a:pt x="333908" y="37757"/>
                </a:lnTo>
                <a:lnTo>
                  <a:pt x="349738" y="21967"/>
                </a:lnTo>
                <a:lnTo>
                  <a:pt x="359531" y="21967"/>
                </a:lnTo>
                <a:lnTo>
                  <a:pt x="361788" y="22645"/>
                </a:lnTo>
                <a:lnTo>
                  <a:pt x="363300" y="22645"/>
                </a:lnTo>
                <a:lnTo>
                  <a:pt x="364812" y="23334"/>
                </a:lnTo>
                <a:lnTo>
                  <a:pt x="367080" y="24701"/>
                </a:lnTo>
                <a:lnTo>
                  <a:pt x="370093" y="26089"/>
                </a:lnTo>
                <a:lnTo>
                  <a:pt x="373110" y="28834"/>
                </a:lnTo>
                <a:lnTo>
                  <a:pt x="354251" y="28834"/>
                </a:lnTo>
                <a:lnTo>
                  <a:pt x="352006" y="29512"/>
                </a:lnTo>
                <a:lnTo>
                  <a:pt x="348982" y="30890"/>
                </a:lnTo>
                <a:lnTo>
                  <a:pt x="346726" y="32257"/>
                </a:lnTo>
                <a:lnTo>
                  <a:pt x="343713" y="35012"/>
                </a:lnTo>
                <a:lnTo>
                  <a:pt x="342201" y="37068"/>
                </a:lnTo>
                <a:lnTo>
                  <a:pt x="342201" y="38446"/>
                </a:lnTo>
                <a:lnTo>
                  <a:pt x="341445" y="39823"/>
                </a:lnTo>
                <a:lnTo>
                  <a:pt x="340689" y="42557"/>
                </a:lnTo>
                <a:lnTo>
                  <a:pt x="340689" y="46001"/>
                </a:lnTo>
                <a:lnTo>
                  <a:pt x="358031" y="46001"/>
                </a:lnTo>
                <a:lnTo>
                  <a:pt x="355019" y="47368"/>
                </a:lnTo>
                <a:lnTo>
                  <a:pt x="352750" y="48068"/>
                </a:lnTo>
                <a:lnTo>
                  <a:pt x="349738" y="48757"/>
                </a:lnTo>
                <a:lnTo>
                  <a:pt x="346726" y="50802"/>
                </a:lnTo>
                <a:lnTo>
                  <a:pt x="343713" y="52168"/>
                </a:lnTo>
                <a:lnTo>
                  <a:pt x="345225" y="54246"/>
                </a:lnTo>
                <a:lnTo>
                  <a:pt x="345969" y="54924"/>
                </a:lnTo>
                <a:lnTo>
                  <a:pt x="336932" y="54924"/>
                </a:lnTo>
                <a:lnTo>
                  <a:pt x="336176" y="55613"/>
                </a:lnTo>
                <a:lnTo>
                  <a:pt x="346726" y="55613"/>
                </a:lnTo>
                <a:lnTo>
                  <a:pt x="348982" y="57669"/>
                </a:lnTo>
                <a:lnTo>
                  <a:pt x="351250" y="59046"/>
                </a:lnTo>
                <a:lnTo>
                  <a:pt x="354251" y="60413"/>
                </a:lnTo>
                <a:lnTo>
                  <a:pt x="360287" y="60413"/>
                </a:lnTo>
                <a:lnTo>
                  <a:pt x="363300" y="61102"/>
                </a:lnTo>
                <a:lnTo>
                  <a:pt x="381398" y="61102"/>
                </a:lnTo>
                <a:lnTo>
                  <a:pt x="382154" y="61802"/>
                </a:lnTo>
                <a:lnTo>
                  <a:pt x="382910" y="63169"/>
                </a:lnTo>
                <a:lnTo>
                  <a:pt x="382910" y="65224"/>
                </a:lnTo>
                <a:lnTo>
                  <a:pt x="382154" y="66602"/>
                </a:lnTo>
                <a:lnTo>
                  <a:pt x="380642" y="66602"/>
                </a:lnTo>
                <a:lnTo>
                  <a:pt x="376129" y="67280"/>
                </a:lnTo>
                <a:lnTo>
                  <a:pt x="370837" y="67969"/>
                </a:lnTo>
                <a:close/>
              </a:path>
              <a:path w="666114" h="68580">
                <a:moveTo>
                  <a:pt x="361788" y="46001"/>
                </a:moveTo>
                <a:lnTo>
                  <a:pt x="340689" y="46001"/>
                </a:lnTo>
                <a:lnTo>
                  <a:pt x="346726" y="43946"/>
                </a:lnTo>
                <a:lnTo>
                  <a:pt x="352006" y="41868"/>
                </a:lnTo>
                <a:lnTo>
                  <a:pt x="356531" y="40501"/>
                </a:lnTo>
                <a:lnTo>
                  <a:pt x="358031" y="40501"/>
                </a:lnTo>
                <a:lnTo>
                  <a:pt x="360287" y="39134"/>
                </a:lnTo>
                <a:lnTo>
                  <a:pt x="362544" y="39134"/>
                </a:lnTo>
                <a:lnTo>
                  <a:pt x="365568" y="38446"/>
                </a:lnTo>
                <a:lnTo>
                  <a:pt x="367824" y="37757"/>
                </a:lnTo>
                <a:lnTo>
                  <a:pt x="369337" y="37757"/>
                </a:lnTo>
                <a:lnTo>
                  <a:pt x="370093" y="37068"/>
                </a:lnTo>
                <a:lnTo>
                  <a:pt x="370093" y="36390"/>
                </a:lnTo>
                <a:lnTo>
                  <a:pt x="367080" y="33645"/>
                </a:lnTo>
                <a:lnTo>
                  <a:pt x="364812" y="32257"/>
                </a:lnTo>
                <a:lnTo>
                  <a:pt x="361788" y="29512"/>
                </a:lnTo>
                <a:lnTo>
                  <a:pt x="358775" y="28834"/>
                </a:lnTo>
                <a:lnTo>
                  <a:pt x="373110" y="28834"/>
                </a:lnTo>
                <a:lnTo>
                  <a:pt x="376874" y="32257"/>
                </a:lnTo>
                <a:lnTo>
                  <a:pt x="376874" y="32945"/>
                </a:lnTo>
                <a:lnTo>
                  <a:pt x="378374" y="34323"/>
                </a:lnTo>
                <a:lnTo>
                  <a:pt x="379130" y="36390"/>
                </a:lnTo>
                <a:lnTo>
                  <a:pt x="379130" y="39134"/>
                </a:lnTo>
                <a:lnTo>
                  <a:pt x="378374" y="40501"/>
                </a:lnTo>
                <a:lnTo>
                  <a:pt x="377630" y="41190"/>
                </a:lnTo>
                <a:lnTo>
                  <a:pt x="376874" y="42557"/>
                </a:lnTo>
                <a:lnTo>
                  <a:pt x="374617" y="43946"/>
                </a:lnTo>
                <a:lnTo>
                  <a:pt x="372337" y="43946"/>
                </a:lnTo>
                <a:lnTo>
                  <a:pt x="370093" y="44624"/>
                </a:lnTo>
                <a:lnTo>
                  <a:pt x="364812" y="44624"/>
                </a:lnTo>
                <a:lnTo>
                  <a:pt x="361788" y="46001"/>
                </a:lnTo>
                <a:close/>
              </a:path>
              <a:path w="666114" h="68580">
                <a:moveTo>
                  <a:pt x="381398" y="61102"/>
                </a:moveTo>
                <a:lnTo>
                  <a:pt x="369337" y="61102"/>
                </a:lnTo>
                <a:lnTo>
                  <a:pt x="374617" y="60413"/>
                </a:lnTo>
                <a:lnTo>
                  <a:pt x="379130" y="59724"/>
                </a:lnTo>
                <a:lnTo>
                  <a:pt x="379886" y="59724"/>
                </a:lnTo>
                <a:lnTo>
                  <a:pt x="381398" y="60413"/>
                </a:lnTo>
                <a:lnTo>
                  <a:pt x="381398" y="61102"/>
                </a:lnTo>
                <a:close/>
              </a:path>
              <a:path w="666114" h="68580">
                <a:moveTo>
                  <a:pt x="279649" y="16467"/>
                </a:moveTo>
                <a:lnTo>
                  <a:pt x="278136" y="16467"/>
                </a:lnTo>
                <a:lnTo>
                  <a:pt x="277380" y="15089"/>
                </a:lnTo>
                <a:lnTo>
                  <a:pt x="277380" y="12345"/>
                </a:lnTo>
                <a:lnTo>
                  <a:pt x="278136" y="10978"/>
                </a:lnTo>
                <a:lnTo>
                  <a:pt x="278136" y="10289"/>
                </a:lnTo>
                <a:lnTo>
                  <a:pt x="279649" y="8922"/>
                </a:lnTo>
                <a:lnTo>
                  <a:pt x="293955" y="8922"/>
                </a:lnTo>
                <a:lnTo>
                  <a:pt x="296979" y="9589"/>
                </a:lnTo>
                <a:lnTo>
                  <a:pt x="302248" y="9589"/>
                </a:lnTo>
                <a:lnTo>
                  <a:pt x="305272" y="10978"/>
                </a:lnTo>
                <a:lnTo>
                  <a:pt x="307540" y="11656"/>
                </a:lnTo>
                <a:lnTo>
                  <a:pt x="309785" y="13034"/>
                </a:lnTo>
                <a:lnTo>
                  <a:pt x="312804" y="15778"/>
                </a:lnTo>
                <a:lnTo>
                  <a:pt x="281905" y="15778"/>
                </a:lnTo>
                <a:lnTo>
                  <a:pt x="279649" y="16467"/>
                </a:lnTo>
                <a:close/>
              </a:path>
              <a:path w="666114" h="68580">
                <a:moveTo>
                  <a:pt x="312804" y="30201"/>
                </a:moveTo>
                <a:lnTo>
                  <a:pt x="302248" y="30201"/>
                </a:lnTo>
                <a:lnTo>
                  <a:pt x="303760" y="28834"/>
                </a:lnTo>
                <a:lnTo>
                  <a:pt x="306028" y="27456"/>
                </a:lnTo>
                <a:lnTo>
                  <a:pt x="306772" y="26767"/>
                </a:lnTo>
                <a:lnTo>
                  <a:pt x="307540" y="25401"/>
                </a:lnTo>
                <a:lnTo>
                  <a:pt x="308284" y="23334"/>
                </a:lnTo>
                <a:lnTo>
                  <a:pt x="308284" y="21967"/>
                </a:lnTo>
                <a:lnTo>
                  <a:pt x="306772" y="17834"/>
                </a:lnTo>
                <a:lnTo>
                  <a:pt x="301492" y="15778"/>
                </a:lnTo>
                <a:lnTo>
                  <a:pt x="312804" y="15778"/>
                </a:lnTo>
                <a:lnTo>
                  <a:pt x="315065" y="17834"/>
                </a:lnTo>
                <a:lnTo>
                  <a:pt x="316578" y="20600"/>
                </a:lnTo>
                <a:lnTo>
                  <a:pt x="316578" y="25401"/>
                </a:lnTo>
                <a:lnTo>
                  <a:pt x="314309" y="28834"/>
                </a:lnTo>
                <a:lnTo>
                  <a:pt x="312804" y="30201"/>
                </a:lnTo>
                <a:close/>
              </a:path>
              <a:path w="666114" h="68580">
                <a:moveTo>
                  <a:pt x="295479" y="63169"/>
                </a:moveTo>
                <a:lnTo>
                  <a:pt x="278136" y="63169"/>
                </a:lnTo>
                <a:lnTo>
                  <a:pt x="277380" y="61802"/>
                </a:lnTo>
                <a:lnTo>
                  <a:pt x="277380" y="57669"/>
                </a:lnTo>
                <a:lnTo>
                  <a:pt x="278136" y="56302"/>
                </a:lnTo>
                <a:lnTo>
                  <a:pt x="278136" y="54246"/>
                </a:lnTo>
                <a:lnTo>
                  <a:pt x="279649" y="53557"/>
                </a:lnTo>
                <a:lnTo>
                  <a:pt x="280393" y="53557"/>
                </a:lnTo>
                <a:lnTo>
                  <a:pt x="280393" y="52857"/>
                </a:lnTo>
                <a:lnTo>
                  <a:pt x="281149" y="50124"/>
                </a:lnTo>
                <a:lnTo>
                  <a:pt x="281029" y="40501"/>
                </a:lnTo>
                <a:lnTo>
                  <a:pt x="280678" y="33383"/>
                </a:lnTo>
                <a:lnTo>
                  <a:pt x="280186" y="26767"/>
                </a:lnTo>
                <a:lnTo>
                  <a:pt x="279649" y="20600"/>
                </a:lnTo>
                <a:lnTo>
                  <a:pt x="280393" y="19900"/>
                </a:lnTo>
                <a:lnTo>
                  <a:pt x="281149" y="19900"/>
                </a:lnTo>
                <a:lnTo>
                  <a:pt x="282661" y="19201"/>
                </a:lnTo>
                <a:lnTo>
                  <a:pt x="286418" y="19201"/>
                </a:lnTo>
                <a:lnTo>
                  <a:pt x="287186" y="20600"/>
                </a:lnTo>
                <a:lnTo>
                  <a:pt x="287942" y="20600"/>
                </a:lnTo>
                <a:lnTo>
                  <a:pt x="287942" y="30201"/>
                </a:lnTo>
                <a:lnTo>
                  <a:pt x="312804" y="30201"/>
                </a:lnTo>
                <a:lnTo>
                  <a:pt x="310541" y="32257"/>
                </a:lnTo>
                <a:lnTo>
                  <a:pt x="311285" y="32945"/>
                </a:lnTo>
                <a:lnTo>
                  <a:pt x="314309" y="32945"/>
                </a:lnTo>
                <a:lnTo>
                  <a:pt x="318090" y="36390"/>
                </a:lnTo>
                <a:lnTo>
                  <a:pt x="288698" y="36390"/>
                </a:lnTo>
                <a:lnTo>
                  <a:pt x="288698" y="37068"/>
                </a:lnTo>
                <a:lnTo>
                  <a:pt x="288052" y="40003"/>
                </a:lnTo>
                <a:lnTo>
                  <a:pt x="287942" y="54924"/>
                </a:lnTo>
                <a:lnTo>
                  <a:pt x="316578" y="54924"/>
                </a:lnTo>
                <a:lnTo>
                  <a:pt x="315065" y="56302"/>
                </a:lnTo>
                <a:lnTo>
                  <a:pt x="312797" y="57669"/>
                </a:lnTo>
                <a:lnTo>
                  <a:pt x="309785" y="59046"/>
                </a:lnTo>
                <a:lnTo>
                  <a:pt x="306028" y="61102"/>
                </a:lnTo>
                <a:lnTo>
                  <a:pt x="299991" y="62480"/>
                </a:lnTo>
                <a:lnTo>
                  <a:pt x="295479" y="63169"/>
                </a:lnTo>
                <a:close/>
              </a:path>
              <a:path w="666114" h="68580">
                <a:moveTo>
                  <a:pt x="299991" y="30201"/>
                </a:moveTo>
                <a:lnTo>
                  <a:pt x="291698" y="30201"/>
                </a:lnTo>
                <a:lnTo>
                  <a:pt x="293198" y="29512"/>
                </a:lnTo>
                <a:lnTo>
                  <a:pt x="296979" y="29512"/>
                </a:lnTo>
                <a:lnTo>
                  <a:pt x="299991" y="30201"/>
                </a:lnTo>
                <a:close/>
              </a:path>
              <a:path w="666114" h="68580">
                <a:moveTo>
                  <a:pt x="299235" y="37757"/>
                </a:moveTo>
                <a:lnTo>
                  <a:pt x="293955" y="37757"/>
                </a:lnTo>
                <a:lnTo>
                  <a:pt x="290942" y="36390"/>
                </a:lnTo>
                <a:lnTo>
                  <a:pt x="301492" y="36390"/>
                </a:lnTo>
                <a:lnTo>
                  <a:pt x="299235" y="37757"/>
                </a:lnTo>
                <a:close/>
              </a:path>
              <a:path w="666114" h="68580">
                <a:moveTo>
                  <a:pt x="316578" y="54924"/>
                </a:moveTo>
                <a:lnTo>
                  <a:pt x="293198" y="54924"/>
                </a:lnTo>
                <a:lnTo>
                  <a:pt x="296979" y="54246"/>
                </a:lnTo>
                <a:lnTo>
                  <a:pt x="299991" y="54246"/>
                </a:lnTo>
                <a:lnTo>
                  <a:pt x="303004" y="53557"/>
                </a:lnTo>
                <a:lnTo>
                  <a:pt x="306772" y="52168"/>
                </a:lnTo>
                <a:lnTo>
                  <a:pt x="311285" y="49435"/>
                </a:lnTo>
                <a:lnTo>
                  <a:pt x="312797" y="46690"/>
                </a:lnTo>
                <a:lnTo>
                  <a:pt x="312797" y="43257"/>
                </a:lnTo>
                <a:lnTo>
                  <a:pt x="312053" y="41868"/>
                </a:lnTo>
                <a:lnTo>
                  <a:pt x="310541" y="39134"/>
                </a:lnTo>
                <a:lnTo>
                  <a:pt x="308284" y="39134"/>
                </a:lnTo>
                <a:lnTo>
                  <a:pt x="306772" y="37757"/>
                </a:lnTo>
                <a:lnTo>
                  <a:pt x="303760" y="37757"/>
                </a:lnTo>
                <a:lnTo>
                  <a:pt x="302248" y="36390"/>
                </a:lnTo>
                <a:lnTo>
                  <a:pt x="318090" y="36390"/>
                </a:lnTo>
                <a:lnTo>
                  <a:pt x="321102" y="41868"/>
                </a:lnTo>
                <a:lnTo>
                  <a:pt x="321102" y="47368"/>
                </a:lnTo>
                <a:lnTo>
                  <a:pt x="320346" y="50124"/>
                </a:lnTo>
                <a:lnTo>
                  <a:pt x="317322" y="54246"/>
                </a:lnTo>
                <a:lnTo>
                  <a:pt x="316578" y="54924"/>
                </a:lnTo>
                <a:close/>
              </a:path>
              <a:path w="666114" h="68580">
                <a:moveTo>
                  <a:pt x="285673" y="65224"/>
                </a:moveTo>
                <a:lnTo>
                  <a:pt x="283405" y="65224"/>
                </a:lnTo>
                <a:lnTo>
                  <a:pt x="281905" y="64536"/>
                </a:lnTo>
                <a:lnTo>
                  <a:pt x="280393" y="64536"/>
                </a:lnTo>
                <a:lnTo>
                  <a:pt x="279649" y="63169"/>
                </a:lnTo>
                <a:lnTo>
                  <a:pt x="287186" y="63169"/>
                </a:lnTo>
                <a:lnTo>
                  <a:pt x="287186" y="64536"/>
                </a:lnTo>
                <a:lnTo>
                  <a:pt x="285673" y="65224"/>
                </a:lnTo>
                <a:close/>
              </a:path>
              <a:path w="666114" h="68580">
                <a:moveTo>
                  <a:pt x="236683" y="2733"/>
                </a:moveTo>
                <a:lnTo>
                  <a:pt x="230658" y="2733"/>
                </a:lnTo>
                <a:lnTo>
                  <a:pt x="231402" y="2044"/>
                </a:lnTo>
                <a:lnTo>
                  <a:pt x="232902" y="1366"/>
                </a:lnTo>
                <a:lnTo>
                  <a:pt x="235171" y="1366"/>
                </a:lnTo>
                <a:lnTo>
                  <a:pt x="236683" y="2044"/>
                </a:lnTo>
                <a:lnTo>
                  <a:pt x="236683" y="2733"/>
                </a:lnTo>
                <a:close/>
              </a:path>
              <a:path w="666114" h="68580">
                <a:moveTo>
                  <a:pt x="240329" y="17156"/>
                </a:moveTo>
                <a:lnTo>
                  <a:pt x="232170" y="17156"/>
                </a:lnTo>
                <a:lnTo>
                  <a:pt x="232170" y="14400"/>
                </a:lnTo>
                <a:lnTo>
                  <a:pt x="229146" y="4789"/>
                </a:lnTo>
                <a:lnTo>
                  <a:pt x="229146" y="4100"/>
                </a:lnTo>
                <a:lnTo>
                  <a:pt x="229890" y="2733"/>
                </a:lnTo>
                <a:lnTo>
                  <a:pt x="236683" y="2733"/>
                </a:lnTo>
                <a:lnTo>
                  <a:pt x="236683" y="2044"/>
                </a:lnTo>
                <a:lnTo>
                  <a:pt x="238195" y="7544"/>
                </a:lnTo>
                <a:lnTo>
                  <a:pt x="239707" y="13722"/>
                </a:lnTo>
                <a:lnTo>
                  <a:pt x="240329" y="17156"/>
                </a:lnTo>
                <a:close/>
              </a:path>
              <a:path w="666114" h="68580">
                <a:moveTo>
                  <a:pt x="236683" y="60413"/>
                </a:moveTo>
                <a:lnTo>
                  <a:pt x="233671" y="60413"/>
                </a:lnTo>
                <a:lnTo>
                  <a:pt x="232170" y="59724"/>
                </a:lnTo>
                <a:lnTo>
                  <a:pt x="232170" y="33645"/>
                </a:lnTo>
                <a:lnTo>
                  <a:pt x="232902" y="29512"/>
                </a:lnTo>
                <a:lnTo>
                  <a:pt x="232902" y="23334"/>
                </a:lnTo>
                <a:lnTo>
                  <a:pt x="226890" y="21967"/>
                </a:lnTo>
                <a:lnTo>
                  <a:pt x="222353" y="21967"/>
                </a:lnTo>
                <a:lnTo>
                  <a:pt x="220853" y="20600"/>
                </a:lnTo>
                <a:lnTo>
                  <a:pt x="220853" y="17834"/>
                </a:lnTo>
                <a:lnTo>
                  <a:pt x="221609" y="16467"/>
                </a:lnTo>
                <a:lnTo>
                  <a:pt x="222353" y="16467"/>
                </a:lnTo>
                <a:lnTo>
                  <a:pt x="223865" y="15778"/>
                </a:lnTo>
                <a:lnTo>
                  <a:pt x="227646" y="15778"/>
                </a:lnTo>
                <a:lnTo>
                  <a:pt x="230658" y="16467"/>
                </a:lnTo>
                <a:lnTo>
                  <a:pt x="232170" y="17156"/>
                </a:lnTo>
                <a:lnTo>
                  <a:pt x="240329" y="17156"/>
                </a:lnTo>
                <a:lnTo>
                  <a:pt x="240451" y="17834"/>
                </a:lnTo>
                <a:lnTo>
                  <a:pt x="241208" y="18534"/>
                </a:lnTo>
                <a:lnTo>
                  <a:pt x="251382" y="18534"/>
                </a:lnTo>
                <a:lnTo>
                  <a:pt x="251745" y="19201"/>
                </a:lnTo>
                <a:lnTo>
                  <a:pt x="251745" y="21278"/>
                </a:lnTo>
                <a:lnTo>
                  <a:pt x="251001" y="23334"/>
                </a:lnTo>
                <a:lnTo>
                  <a:pt x="249501" y="23334"/>
                </a:lnTo>
                <a:lnTo>
                  <a:pt x="247976" y="24023"/>
                </a:lnTo>
                <a:lnTo>
                  <a:pt x="244964" y="24701"/>
                </a:lnTo>
                <a:lnTo>
                  <a:pt x="241208" y="24701"/>
                </a:lnTo>
                <a:lnTo>
                  <a:pt x="241208" y="28145"/>
                </a:lnTo>
                <a:lnTo>
                  <a:pt x="240451" y="33645"/>
                </a:lnTo>
                <a:lnTo>
                  <a:pt x="240451" y="47368"/>
                </a:lnTo>
                <a:lnTo>
                  <a:pt x="239707" y="52168"/>
                </a:lnTo>
                <a:lnTo>
                  <a:pt x="239707" y="58357"/>
                </a:lnTo>
                <a:lnTo>
                  <a:pt x="238951" y="59724"/>
                </a:lnTo>
                <a:lnTo>
                  <a:pt x="238195" y="59724"/>
                </a:lnTo>
                <a:lnTo>
                  <a:pt x="236683" y="60413"/>
                </a:lnTo>
                <a:close/>
              </a:path>
              <a:path w="666114" h="68580">
                <a:moveTo>
                  <a:pt x="251382" y="18534"/>
                </a:moveTo>
                <a:lnTo>
                  <a:pt x="242708" y="18534"/>
                </a:lnTo>
                <a:lnTo>
                  <a:pt x="244208" y="17834"/>
                </a:lnTo>
                <a:lnTo>
                  <a:pt x="245720" y="17834"/>
                </a:lnTo>
                <a:lnTo>
                  <a:pt x="248733" y="16467"/>
                </a:lnTo>
                <a:lnTo>
                  <a:pt x="249501" y="16467"/>
                </a:lnTo>
                <a:lnTo>
                  <a:pt x="251001" y="17156"/>
                </a:lnTo>
                <a:lnTo>
                  <a:pt x="251001" y="17834"/>
                </a:lnTo>
                <a:lnTo>
                  <a:pt x="251382" y="18534"/>
                </a:lnTo>
                <a:close/>
              </a:path>
              <a:path w="666114" h="68580">
                <a:moveTo>
                  <a:pt x="209547" y="56991"/>
                </a:moveTo>
                <a:lnTo>
                  <a:pt x="195986" y="56991"/>
                </a:lnTo>
                <a:lnTo>
                  <a:pt x="197486" y="56302"/>
                </a:lnTo>
                <a:lnTo>
                  <a:pt x="199742" y="56302"/>
                </a:lnTo>
                <a:lnTo>
                  <a:pt x="205023" y="51491"/>
                </a:lnTo>
                <a:lnTo>
                  <a:pt x="205023" y="50802"/>
                </a:lnTo>
                <a:lnTo>
                  <a:pt x="205767" y="50802"/>
                </a:lnTo>
                <a:lnTo>
                  <a:pt x="206523" y="49435"/>
                </a:lnTo>
                <a:lnTo>
                  <a:pt x="206523" y="48068"/>
                </a:lnTo>
                <a:lnTo>
                  <a:pt x="205767" y="46690"/>
                </a:lnTo>
                <a:lnTo>
                  <a:pt x="198986" y="40501"/>
                </a:lnTo>
                <a:lnTo>
                  <a:pt x="196730" y="39134"/>
                </a:lnTo>
                <a:lnTo>
                  <a:pt x="192205" y="37068"/>
                </a:lnTo>
                <a:lnTo>
                  <a:pt x="190705" y="37068"/>
                </a:lnTo>
                <a:lnTo>
                  <a:pt x="189205" y="35701"/>
                </a:lnTo>
                <a:lnTo>
                  <a:pt x="186192" y="35701"/>
                </a:lnTo>
                <a:lnTo>
                  <a:pt x="184668" y="34323"/>
                </a:lnTo>
                <a:lnTo>
                  <a:pt x="183912" y="34323"/>
                </a:lnTo>
                <a:lnTo>
                  <a:pt x="182412" y="33645"/>
                </a:lnTo>
                <a:lnTo>
                  <a:pt x="180912" y="32257"/>
                </a:lnTo>
                <a:lnTo>
                  <a:pt x="180912" y="30890"/>
                </a:lnTo>
                <a:lnTo>
                  <a:pt x="180155" y="29512"/>
                </a:lnTo>
                <a:lnTo>
                  <a:pt x="180155" y="26089"/>
                </a:lnTo>
                <a:lnTo>
                  <a:pt x="180912" y="24023"/>
                </a:lnTo>
                <a:lnTo>
                  <a:pt x="183912" y="21278"/>
                </a:lnTo>
                <a:lnTo>
                  <a:pt x="187692" y="19201"/>
                </a:lnTo>
                <a:lnTo>
                  <a:pt x="192961" y="19201"/>
                </a:lnTo>
                <a:lnTo>
                  <a:pt x="196730" y="19900"/>
                </a:lnTo>
                <a:lnTo>
                  <a:pt x="203511" y="19900"/>
                </a:lnTo>
                <a:lnTo>
                  <a:pt x="206523" y="21278"/>
                </a:lnTo>
                <a:lnTo>
                  <a:pt x="207279" y="21278"/>
                </a:lnTo>
                <a:lnTo>
                  <a:pt x="208047" y="21967"/>
                </a:lnTo>
                <a:lnTo>
                  <a:pt x="208047" y="23334"/>
                </a:lnTo>
                <a:lnTo>
                  <a:pt x="207279" y="24701"/>
                </a:lnTo>
                <a:lnTo>
                  <a:pt x="207279" y="25401"/>
                </a:lnTo>
                <a:lnTo>
                  <a:pt x="189205" y="25401"/>
                </a:lnTo>
                <a:lnTo>
                  <a:pt x="186924" y="26089"/>
                </a:lnTo>
                <a:lnTo>
                  <a:pt x="186924" y="27456"/>
                </a:lnTo>
                <a:lnTo>
                  <a:pt x="187692" y="27456"/>
                </a:lnTo>
                <a:lnTo>
                  <a:pt x="187692" y="29512"/>
                </a:lnTo>
                <a:lnTo>
                  <a:pt x="189205" y="29512"/>
                </a:lnTo>
                <a:lnTo>
                  <a:pt x="191449" y="30890"/>
                </a:lnTo>
                <a:lnTo>
                  <a:pt x="192961" y="30890"/>
                </a:lnTo>
                <a:lnTo>
                  <a:pt x="194473" y="31579"/>
                </a:lnTo>
                <a:lnTo>
                  <a:pt x="196730" y="32257"/>
                </a:lnTo>
                <a:lnTo>
                  <a:pt x="200498" y="33645"/>
                </a:lnTo>
                <a:lnTo>
                  <a:pt x="211804" y="43946"/>
                </a:lnTo>
                <a:lnTo>
                  <a:pt x="213304" y="46001"/>
                </a:lnTo>
                <a:lnTo>
                  <a:pt x="214072" y="48068"/>
                </a:lnTo>
                <a:lnTo>
                  <a:pt x="214072" y="50802"/>
                </a:lnTo>
                <a:lnTo>
                  <a:pt x="212560" y="52168"/>
                </a:lnTo>
                <a:lnTo>
                  <a:pt x="212560" y="54246"/>
                </a:lnTo>
                <a:lnTo>
                  <a:pt x="209547" y="56991"/>
                </a:lnTo>
                <a:close/>
              </a:path>
              <a:path w="666114" h="68580">
                <a:moveTo>
                  <a:pt x="205767" y="26767"/>
                </a:moveTo>
                <a:lnTo>
                  <a:pt x="201254" y="26767"/>
                </a:lnTo>
                <a:lnTo>
                  <a:pt x="198986" y="26089"/>
                </a:lnTo>
                <a:lnTo>
                  <a:pt x="195986" y="26089"/>
                </a:lnTo>
                <a:lnTo>
                  <a:pt x="194473" y="25401"/>
                </a:lnTo>
                <a:lnTo>
                  <a:pt x="207279" y="25401"/>
                </a:lnTo>
                <a:lnTo>
                  <a:pt x="207279" y="26089"/>
                </a:lnTo>
                <a:lnTo>
                  <a:pt x="205767" y="26767"/>
                </a:lnTo>
                <a:close/>
              </a:path>
              <a:path w="666114" h="68580">
                <a:moveTo>
                  <a:pt x="198230" y="63169"/>
                </a:moveTo>
                <a:lnTo>
                  <a:pt x="187692" y="63169"/>
                </a:lnTo>
                <a:lnTo>
                  <a:pt x="180155" y="59724"/>
                </a:lnTo>
                <a:lnTo>
                  <a:pt x="176375" y="54246"/>
                </a:lnTo>
                <a:lnTo>
                  <a:pt x="175619" y="53557"/>
                </a:lnTo>
                <a:lnTo>
                  <a:pt x="175619" y="52857"/>
                </a:lnTo>
                <a:lnTo>
                  <a:pt x="176375" y="51491"/>
                </a:lnTo>
                <a:lnTo>
                  <a:pt x="177143" y="51491"/>
                </a:lnTo>
                <a:lnTo>
                  <a:pt x="177887" y="50802"/>
                </a:lnTo>
                <a:lnTo>
                  <a:pt x="179399" y="50124"/>
                </a:lnTo>
                <a:lnTo>
                  <a:pt x="181668" y="50124"/>
                </a:lnTo>
                <a:lnTo>
                  <a:pt x="183168" y="52168"/>
                </a:lnTo>
                <a:lnTo>
                  <a:pt x="185412" y="54246"/>
                </a:lnTo>
                <a:lnTo>
                  <a:pt x="187692" y="54924"/>
                </a:lnTo>
                <a:lnTo>
                  <a:pt x="189949" y="56302"/>
                </a:lnTo>
                <a:lnTo>
                  <a:pt x="192961" y="56991"/>
                </a:lnTo>
                <a:lnTo>
                  <a:pt x="208791" y="56991"/>
                </a:lnTo>
                <a:lnTo>
                  <a:pt x="207279" y="57669"/>
                </a:lnTo>
                <a:lnTo>
                  <a:pt x="206523" y="58357"/>
                </a:lnTo>
                <a:lnTo>
                  <a:pt x="205767" y="59724"/>
                </a:lnTo>
                <a:lnTo>
                  <a:pt x="204267" y="61102"/>
                </a:lnTo>
                <a:lnTo>
                  <a:pt x="203511" y="61102"/>
                </a:lnTo>
                <a:lnTo>
                  <a:pt x="202010" y="62480"/>
                </a:lnTo>
                <a:lnTo>
                  <a:pt x="199742" y="62480"/>
                </a:lnTo>
                <a:lnTo>
                  <a:pt x="198230" y="63169"/>
                </a:lnTo>
                <a:close/>
              </a:path>
              <a:path w="666114" h="68580">
                <a:moveTo>
                  <a:pt x="162813" y="67969"/>
                </a:moveTo>
                <a:lnTo>
                  <a:pt x="153020" y="67969"/>
                </a:lnTo>
                <a:lnTo>
                  <a:pt x="146983" y="66602"/>
                </a:lnTo>
                <a:lnTo>
                  <a:pt x="142470" y="65224"/>
                </a:lnTo>
                <a:lnTo>
                  <a:pt x="137178" y="63858"/>
                </a:lnTo>
                <a:lnTo>
                  <a:pt x="131921" y="59724"/>
                </a:lnTo>
                <a:lnTo>
                  <a:pt x="128885" y="54924"/>
                </a:lnTo>
                <a:lnTo>
                  <a:pt x="126640" y="54924"/>
                </a:lnTo>
                <a:lnTo>
                  <a:pt x="125128" y="53557"/>
                </a:lnTo>
                <a:lnTo>
                  <a:pt x="124372" y="52168"/>
                </a:lnTo>
                <a:lnTo>
                  <a:pt x="124372" y="50124"/>
                </a:lnTo>
                <a:lnTo>
                  <a:pt x="125872" y="49435"/>
                </a:lnTo>
                <a:lnTo>
                  <a:pt x="125872" y="48068"/>
                </a:lnTo>
                <a:lnTo>
                  <a:pt x="125128" y="46001"/>
                </a:lnTo>
                <a:lnTo>
                  <a:pt x="125251" y="41190"/>
                </a:lnTo>
                <a:lnTo>
                  <a:pt x="125872" y="37757"/>
                </a:lnTo>
                <a:lnTo>
                  <a:pt x="141702" y="21967"/>
                </a:lnTo>
                <a:lnTo>
                  <a:pt x="151520" y="21967"/>
                </a:lnTo>
                <a:lnTo>
                  <a:pt x="153764" y="22645"/>
                </a:lnTo>
                <a:lnTo>
                  <a:pt x="155264" y="22645"/>
                </a:lnTo>
                <a:lnTo>
                  <a:pt x="156776" y="23334"/>
                </a:lnTo>
                <a:lnTo>
                  <a:pt x="159045" y="24701"/>
                </a:lnTo>
                <a:lnTo>
                  <a:pt x="162069" y="26089"/>
                </a:lnTo>
                <a:lnTo>
                  <a:pt x="165081" y="28834"/>
                </a:lnTo>
                <a:lnTo>
                  <a:pt x="146227" y="28834"/>
                </a:lnTo>
                <a:lnTo>
                  <a:pt x="143971" y="29512"/>
                </a:lnTo>
                <a:lnTo>
                  <a:pt x="140958" y="30890"/>
                </a:lnTo>
                <a:lnTo>
                  <a:pt x="138702" y="32257"/>
                </a:lnTo>
                <a:lnTo>
                  <a:pt x="135678" y="35012"/>
                </a:lnTo>
                <a:lnTo>
                  <a:pt x="134177" y="37068"/>
                </a:lnTo>
                <a:lnTo>
                  <a:pt x="134177" y="38446"/>
                </a:lnTo>
                <a:lnTo>
                  <a:pt x="133421" y="39823"/>
                </a:lnTo>
                <a:lnTo>
                  <a:pt x="132677" y="42557"/>
                </a:lnTo>
                <a:lnTo>
                  <a:pt x="132677" y="46001"/>
                </a:lnTo>
                <a:lnTo>
                  <a:pt x="150007" y="46001"/>
                </a:lnTo>
                <a:lnTo>
                  <a:pt x="146983" y="47368"/>
                </a:lnTo>
                <a:lnTo>
                  <a:pt x="144715" y="48068"/>
                </a:lnTo>
                <a:lnTo>
                  <a:pt x="141702" y="48757"/>
                </a:lnTo>
                <a:lnTo>
                  <a:pt x="138702" y="50802"/>
                </a:lnTo>
                <a:lnTo>
                  <a:pt x="135678" y="52168"/>
                </a:lnTo>
                <a:lnTo>
                  <a:pt x="137178" y="54246"/>
                </a:lnTo>
                <a:lnTo>
                  <a:pt x="137927" y="54924"/>
                </a:lnTo>
                <a:lnTo>
                  <a:pt x="128885" y="54924"/>
                </a:lnTo>
                <a:lnTo>
                  <a:pt x="128141" y="55613"/>
                </a:lnTo>
                <a:lnTo>
                  <a:pt x="138687" y="55613"/>
                </a:lnTo>
                <a:lnTo>
                  <a:pt x="140958" y="57669"/>
                </a:lnTo>
                <a:lnTo>
                  <a:pt x="143215" y="59046"/>
                </a:lnTo>
                <a:lnTo>
                  <a:pt x="146227" y="60413"/>
                </a:lnTo>
                <a:lnTo>
                  <a:pt x="152252" y="60413"/>
                </a:lnTo>
                <a:lnTo>
                  <a:pt x="155264" y="61102"/>
                </a:lnTo>
                <a:lnTo>
                  <a:pt x="173363" y="61102"/>
                </a:lnTo>
                <a:lnTo>
                  <a:pt x="174119" y="61802"/>
                </a:lnTo>
                <a:lnTo>
                  <a:pt x="174863" y="63169"/>
                </a:lnTo>
                <a:lnTo>
                  <a:pt x="174863" y="65224"/>
                </a:lnTo>
                <a:lnTo>
                  <a:pt x="174119" y="66602"/>
                </a:lnTo>
                <a:lnTo>
                  <a:pt x="172618" y="66602"/>
                </a:lnTo>
                <a:lnTo>
                  <a:pt x="168082" y="67280"/>
                </a:lnTo>
                <a:lnTo>
                  <a:pt x="162813" y="67969"/>
                </a:lnTo>
                <a:close/>
              </a:path>
              <a:path w="666114" h="68580">
                <a:moveTo>
                  <a:pt x="153764" y="46001"/>
                </a:moveTo>
                <a:lnTo>
                  <a:pt x="132677" y="46001"/>
                </a:lnTo>
                <a:lnTo>
                  <a:pt x="138702" y="43946"/>
                </a:lnTo>
                <a:lnTo>
                  <a:pt x="143971" y="41868"/>
                </a:lnTo>
                <a:lnTo>
                  <a:pt x="148495" y="40501"/>
                </a:lnTo>
                <a:lnTo>
                  <a:pt x="150007" y="40501"/>
                </a:lnTo>
                <a:lnTo>
                  <a:pt x="152252" y="39134"/>
                </a:lnTo>
                <a:lnTo>
                  <a:pt x="154520" y="39134"/>
                </a:lnTo>
                <a:lnTo>
                  <a:pt x="157544" y="38446"/>
                </a:lnTo>
                <a:lnTo>
                  <a:pt x="159789" y="37757"/>
                </a:lnTo>
                <a:lnTo>
                  <a:pt x="161301" y="37757"/>
                </a:lnTo>
                <a:lnTo>
                  <a:pt x="162069" y="37068"/>
                </a:lnTo>
                <a:lnTo>
                  <a:pt x="162069" y="36390"/>
                </a:lnTo>
                <a:lnTo>
                  <a:pt x="159045" y="33645"/>
                </a:lnTo>
                <a:lnTo>
                  <a:pt x="156776" y="32257"/>
                </a:lnTo>
                <a:lnTo>
                  <a:pt x="153764" y="29512"/>
                </a:lnTo>
                <a:lnTo>
                  <a:pt x="150752" y="28834"/>
                </a:lnTo>
                <a:lnTo>
                  <a:pt x="165081" y="28834"/>
                </a:lnTo>
                <a:lnTo>
                  <a:pt x="168838" y="32257"/>
                </a:lnTo>
                <a:lnTo>
                  <a:pt x="168838" y="32945"/>
                </a:lnTo>
                <a:lnTo>
                  <a:pt x="170350" y="34323"/>
                </a:lnTo>
                <a:lnTo>
                  <a:pt x="171118" y="36390"/>
                </a:lnTo>
                <a:lnTo>
                  <a:pt x="171118" y="39134"/>
                </a:lnTo>
                <a:lnTo>
                  <a:pt x="170350" y="40501"/>
                </a:lnTo>
                <a:lnTo>
                  <a:pt x="169606" y="41190"/>
                </a:lnTo>
                <a:lnTo>
                  <a:pt x="168838" y="42557"/>
                </a:lnTo>
                <a:lnTo>
                  <a:pt x="166582" y="43946"/>
                </a:lnTo>
                <a:lnTo>
                  <a:pt x="164313" y="43946"/>
                </a:lnTo>
                <a:lnTo>
                  <a:pt x="162069" y="44624"/>
                </a:lnTo>
                <a:lnTo>
                  <a:pt x="156776" y="44624"/>
                </a:lnTo>
                <a:lnTo>
                  <a:pt x="153764" y="46001"/>
                </a:lnTo>
                <a:close/>
              </a:path>
              <a:path w="666114" h="68580">
                <a:moveTo>
                  <a:pt x="173363" y="61102"/>
                </a:moveTo>
                <a:lnTo>
                  <a:pt x="161301" y="61102"/>
                </a:lnTo>
                <a:lnTo>
                  <a:pt x="166582" y="60413"/>
                </a:lnTo>
                <a:lnTo>
                  <a:pt x="171118" y="59724"/>
                </a:lnTo>
                <a:lnTo>
                  <a:pt x="171862" y="59724"/>
                </a:lnTo>
                <a:lnTo>
                  <a:pt x="173363" y="60413"/>
                </a:lnTo>
                <a:lnTo>
                  <a:pt x="173363" y="61102"/>
                </a:lnTo>
                <a:close/>
              </a:path>
              <a:path w="666114" h="68580">
                <a:moveTo>
                  <a:pt x="100249" y="63169"/>
                </a:moveTo>
                <a:lnTo>
                  <a:pt x="92712" y="63169"/>
                </a:lnTo>
                <a:lnTo>
                  <a:pt x="88943" y="61802"/>
                </a:lnTo>
                <a:lnTo>
                  <a:pt x="87431" y="59046"/>
                </a:lnTo>
                <a:lnTo>
                  <a:pt x="85187" y="56302"/>
                </a:lnTo>
                <a:lnTo>
                  <a:pt x="82919" y="52168"/>
                </a:lnTo>
                <a:lnTo>
                  <a:pt x="82919" y="48757"/>
                </a:lnTo>
                <a:lnTo>
                  <a:pt x="82174" y="45312"/>
                </a:lnTo>
                <a:lnTo>
                  <a:pt x="81406" y="40501"/>
                </a:lnTo>
                <a:lnTo>
                  <a:pt x="81406" y="26089"/>
                </a:lnTo>
                <a:lnTo>
                  <a:pt x="82174" y="24701"/>
                </a:lnTo>
                <a:lnTo>
                  <a:pt x="82174" y="24023"/>
                </a:lnTo>
                <a:lnTo>
                  <a:pt x="83687" y="22645"/>
                </a:lnTo>
                <a:lnTo>
                  <a:pt x="85187" y="22645"/>
                </a:lnTo>
                <a:lnTo>
                  <a:pt x="86687" y="21967"/>
                </a:lnTo>
                <a:lnTo>
                  <a:pt x="89687" y="21967"/>
                </a:lnTo>
                <a:lnTo>
                  <a:pt x="91200" y="23334"/>
                </a:lnTo>
                <a:lnTo>
                  <a:pt x="91200" y="26767"/>
                </a:lnTo>
                <a:lnTo>
                  <a:pt x="90456" y="30201"/>
                </a:lnTo>
                <a:lnTo>
                  <a:pt x="90580" y="38446"/>
                </a:lnTo>
                <a:lnTo>
                  <a:pt x="91200" y="41868"/>
                </a:lnTo>
                <a:lnTo>
                  <a:pt x="91200" y="47368"/>
                </a:lnTo>
                <a:lnTo>
                  <a:pt x="92712" y="50802"/>
                </a:lnTo>
                <a:lnTo>
                  <a:pt x="93480" y="52168"/>
                </a:lnTo>
                <a:lnTo>
                  <a:pt x="94224" y="53557"/>
                </a:lnTo>
                <a:lnTo>
                  <a:pt x="96480" y="54924"/>
                </a:lnTo>
                <a:lnTo>
                  <a:pt x="118347" y="54924"/>
                </a:lnTo>
                <a:lnTo>
                  <a:pt x="118347" y="57669"/>
                </a:lnTo>
                <a:lnTo>
                  <a:pt x="110054" y="57669"/>
                </a:lnTo>
                <a:lnTo>
                  <a:pt x="108554" y="59724"/>
                </a:lnTo>
                <a:lnTo>
                  <a:pt x="106274" y="61802"/>
                </a:lnTo>
                <a:lnTo>
                  <a:pt x="104773" y="61802"/>
                </a:lnTo>
                <a:lnTo>
                  <a:pt x="103273" y="62480"/>
                </a:lnTo>
                <a:lnTo>
                  <a:pt x="100249" y="63169"/>
                </a:lnTo>
                <a:close/>
              </a:path>
              <a:path w="666114" h="68580">
                <a:moveTo>
                  <a:pt x="118347" y="54924"/>
                </a:moveTo>
                <a:lnTo>
                  <a:pt x="99493" y="54924"/>
                </a:lnTo>
                <a:lnTo>
                  <a:pt x="101773" y="54246"/>
                </a:lnTo>
                <a:lnTo>
                  <a:pt x="103273" y="53557"/>
                </a:lnTo>
                <a:lnTo>
                  <a:pt x="104773" y="52168"/>
                </a:lnTo>
                <a:lnTo>
                  <a:pt x="107030" y="50802"/>
                </a:lnTo>
                <a:lnTo>
                  <a:pt x="108554" y="48068"/>
                </a:lnTo>
                <a:lnTo>
                  <a:pt x="110054" y="46001"/>
                </a:lnTo>
                <a:lnTo>
                  <a:pt x="110054" y="44624"/>
                </a:lnTo>
                <a:lnTo>
                  <a:pt x="110798" y="42557"/>
                </a:lnTo>
                <a:lnTo>
                  <a:pt x="110798" y="37068"/>
                </a:lnTo>
                <a:lnTo>
                  <a:pt x="111566" y="34323"/>
                </a:lnTo>
                <a:lnTo>
                  <a:pt x="111566" y="32945"/>
                </a:lnTo>
                <a:lnTo>
                  <a:pt x="113823" y="32257"/>
                </a:lnTo>
                <a:lnTo>
                  <a:pt x="119103" y="32257"/>
                </a:lnTo>
                <a:lnTo>
                  <a:pt x="119847" y="33645"/>
                </a:lnTo>
                <a:lnTo>
                  <a:pt x="119847" y="35701"/>
                </a:lnTo>
                <a:lnTo>
                  <a:pt x="119103" y="38446"/>
                </a:lnTo>
                <a:lnTo>
                  <a:pt x="119103" y="43946"/>
                </a:lnTo>
                <a:lnTo>
                  <a:pt x="118347" y="46690"/>
                </a:lnTo>
                <a:lnTo>
                  <a:pt x="118347" y="54924"/>
                </a:lnTo>
                <a:close/>
              </a:path>
              <a:path w="666114" h="68580">
                <a:moveTo>
                  <a:pt x="117579" y="65902"/>
                </a:moveTo>
                <a:lnTo>
                  <a:pt x="111566" y="65902"/>
                </a:lnTo>
                <a:lnTo>
                  <a:pt x="110798" y="65224"/>
                </a:lnTo>
                <a:lnTo>
                  <a:pt x="110798" y="63858"/>
                </a:lnTo>
                <a:lnTo>
                  <a:pt x="110054" y="61102"/>
                </a:lnTo>
                <a:lnTo>
                  <a:pt x="110054" y="57669"/>
                </a:lnTo>
                <a:lnTo>
                  <a:pt x="118347" y="57669"/>
                </a:lnTo>
                <a:lnTo>
                  <a:pt x="118347" y="59724"/>
                </a:lnTo>
                <a:lnTo>
                  <a:pt x="118977" y="63169"/>
                </a:lnTo>
                <a:lnTo>
                  <a:pt x="119103" y="65224"/>
                </a:lnTo>
                <a:lnTo>
                  <a:pt x="117579" y="65902"/>
                </a:lnTo>
                <a:close/>
              </a:path>
              <a:path w="666114" h="68580">
                <a:moveTo>
                  <a:pt x="35428" y="63169"/>
                </a:moveTo>
                <a:lnTo>
                  <a:pt x="27891" y="63169"/>
                </a:lnTo>
                <a:lnTo>
                  <a:pt x="22623" y="62480"/>
                </a:lnTo>
                <a:lnTo>
                  <a:pt x="13573" y="59724"/>
                </a:lnTo>
                <a:lnTo>
                  <a:pt x="6792" y="53557"/>
                </a:lnTo>
                <a:lnTo>
                  <a:pt x="2268" y="48068"/>
                </a:lnTo>
                <a:lnTo>
                  <a:pt x="0" y="42557"/>
                </a:lnTo>
                <a:lnTo>
                  <a:pt x="126" y="32257"/>
                </a:lnTo>
                <a:lnTo>
                  <a:pt x="21122" y="6167"/>
                </a:lnTo>
                <a:lnTo>
                  <a:pt x="25647" y="4100"/>
                </a:lnTo>
                <a:lnTo>
                  <a:pt x="30904" y="2733"/>
                </a:lnTo>
                <a:lnTo>
                  <a:pt x="38441" y="2733"/>
                </a:lnTo>
                <a:lnTo>
                  <a:pt x="41465" y="3422"/>
                </a:lnTo>
                <a:lnTo>
                  <a:pt x="47490" y="6167"/>
                </a:lnTo>
                <a:lnTo>
                  <a:pt x="50502" y="8922"/>
                </a:lnTo>
                <a:lnTo>
                  <a:pt x="52026" y="10978"/>
                </a:lnTo>
                <a:lnTo>
                  <a:pt x="31672" y="10978"/>
                </a:lnTo>
                <a:lnTo>
                  <a:pt x="27891" y="12345"/>
                </a:lnTo>
                <a:lnTo>
                  <a:pt x="21866" y="15089"/>
                </a:lnTo>
                <a:lnTo>
                  <a:pt x="18098" y="17834"/>
                </a:lnTo>
                <a:lnTo>
                  <a:pt x="16598" y="19900"/>
                </a:lnTo>
                <a:lnTo>
                  <a:pt x="12061" y="25401"/>
                </a:lnTo>
                <a:lnTo>
                  <a:pt x="9061" y="30890"/>
                </a:lnTo>
                <a:lnTo>
                  <a:pt x="8293" y="35012"/>
                </a:lnTo>
                <a:lnTo>
                  <a:pt x="8293" y="40501"/>
                </a:lnTo>
                <a:lnTo>
                  <a:pt x="29391" y="55613"/>
                </a:lnTo>
                <a:lnTo>
                  <a:pt x="57283" y="55613"/>
                </a:lnTo>
                <a:lnTo>
                  <a:pt x="54271" y="57669"/>
                </a:lnTo>
                <a:lnTo>
                  <a:pt x="52026" y="59046"/>
                </a:lnTo>
                <a:lnTo>
                  <a:pt x="45990" y="61802"/>
                </a:lnTo>
                <a:lnTo>
                  <a:pt x="42965" y="61802"/>
                </a:lnTo>
                <a:lnTo>
                  <a:pt x="39965" y="62480"/>
                </a:lnTo>
                <a:lnTo>
                  <a:pt x="35428" y="63169"/>
                </a:lnTo>
                <a:close/>
              </a:path>
              <a:path w="666114" h="68580">
                <a:moveTo>
                  <a:pt x="49746" y="17834"/>
                </a:moveTo>
                <a:lnTo>
                  <a:pt x="47490" y="17834"/>
                </a:lnTo>
                <a:lnTo>
                  <a:pt x="45990" y="17156"/>
                </a:lnTo>
                <a:lnTo>
                  <a:pt x="45990" y="16467"/>
                </a:lnTo>
                <a:lnTo>
                  <a:pt x="44477" y="15089"/>
                </a:lnTo>
                <a:lnTo>
                  <a:pt x="42209" y="13722"/>
                </a:lnTo>
                <a:lnTo>
                  <a:pt x="40709" y="13034"/>
                </a:lnTo>
                <a:lnTo>
                  <a:pt x="39197" y="11656"/>
                </a:lnTo>
                <a:lnTo>
                  <a:pt x="36184" y="10978"/>
                </a:lnTo>
                <a:lnTo>
                  <a:pt x="52026" y="10978"/>
                </a:lnTo>
                <a:lnTo>
                  <a:pt x="52771" y="10289"/>
                </a:lnTo>
                <a:lnTo>
                  <a:pt x="52771" y="10978"/>
                </a:lnTo>
                <a:lnTo>
                  <a:pt x="53527" y="12345"/>
                </a:lnTo>
                <a:lnTo>
                  <a:pt x="53527" y="14400"/>
                </a:lnTo>
                <a:lnTo>
                  <a:pt x="52771" y="15778"/>
                </a:lnTo>
                <a:lnTo>
                  <a:pt x="51258" y="17156"/>
                </a:lnTo>
                <a:lnTo>
                  <a:pt x="49746" y="17834"/>
                </a:lnTo>
                <a:close/>
              </a:path>
              <a:path w="666114" h="68580">
                <a:moveTo>
                  <a:pt x="35428" y="43257"/>
                </a:moveTo>
                <a:lnTo>
                  <a:pt x="33928" y="43257"/>
                </a:lnTo>
                <a:lnTo>
                  <a:pt x="32428" y="42557"/>
                </a:lnTo>
                <a:lnTo>
                  <a:pt x="32428" y="41868"/>
                </a:lnTo>
                <a:lnTo>
                  <a:pt x="30904" y="39134"/>
                </a:lnTo>
                <a:lnTo>
                  <a:pt x="30904" y="37068"/>
                </a:lnTo>
                <a:lnTo>
                  <a:pt x="31672" y="35012"/>
                </a:lnTo>
                <a:lnTo>
                  <a:pt x="32428" y="35012"/>
                </a:lnTo>
                <a:lnTo>
                  <a:pt x="41465" y="32945"/>
                </a:lnTo>
                <a:lnTo>
                  <a:pt x="47490" y="32257"/>
                </a:lnTo>
                <a:lnTo>
                  <a:pt x="54271" y="30890"/>
                </a:lnTo>
                <a:lnTo>
                  <a:pt x="59551" y="30201"/>
                </a:lnTo>
                <a:lnTo>
                  <a:pt x="64832" y="30201"/>
                </a:lnTo>
                <a:lnTo>
                  <a:pt x="64832" y="31579"/>
                </a:lnTo>
                <a:lnTo>
                  <a:pt x="65588" y="33645"/>
                </a:lnTo>
                <a:lnTo>
                  <a:pt x="65588" y="37757"/>
                </a:lnTo>
                <a:lnTo>
                  <a:pt x="65209" y="39134"/>
                </a:lnTo>
                <a:lnTo>
                  <a:pt x="55039" y="39134"/>
                </a:lnTo>
                <a:lnTo>
                  <a:pt x="52026" y="39823"/>
                </a:lnTo>
                <a:lnTo>
                  <a:pt x="42965" y="41190"/>
                </a:lnTo>
                <a:lnTo>
                  <a:pt x="38441" y="42557"/>
                </a:lnTo>
                <a:lnTo>
                  <a:pt x="35428" y="43257"/>
                </a:lnTo>
                <a:close/>
              </a:path>
              <a:path w="666114" h="68580">
                <a:moveTo>
                  <a:pt x="57283" y="55613"/>
                </a:moveTo>
                <a:lnTo>
                  <a:pt x="35428" y="55613"/>
                </a:lnTo>
                <a:lnTo>
                  <a:pt x="38441" y="54924"/>
                </a:lnTo>
                <a:lnTo>
                  <a:pt x="40709" y="54924"/>
                </a:lnTo>
                <a:lnTo>
                  <a:pt x="43721" y="54246"/>
                </a:lnTo>
                <a:lnTo>
                  <a:pt x="46734" y="52857"/>
                </a:lnTo>
                <a:lnTo>
                  <a:pt x="48234" y="51491"/>
                </a:lnTo>
                <a:lnTo>
                  <a:pt x="50502" y="50124"/>
                </a:lnTo>
                <a:lnTo>
                  <a:pt x="54271" y="46690"/>
                </a:lnTo>
                <a:lnTo>
                  <a:pt x="55783" y="44624"/>
                </a:lnTo>
                <a:lnTo>
                  <a:pt x="56539" y="41868"/>
                </a:lnTo>
                <a:lnTo>
                  <a:pt x="56539" y="39134"/>
                </a:lnTo>
                <a:lnTo>
                  <a:pt x="65209" y="39134"/>
                </a:lnTo>
                <a:lnTo>
                  <a:pt x="64832" y="40501"/>
                </a:lnTo>
                <a:lnTo>
                  <a:pt x="64832" y="44624"/>
                </a:lnTo>
                <a:lnTo>
                  <a:pt x="62576" y="48757"/>
                </a:lnTo>
                <a:lnTo>
                  <a:pt x="61808" y="50802"/>
                </a:lnTo>
                <a:lnTo>
                  <a:pt x="60308" y="52857"/>
                </a:lnTo>
                <a:lnTo>
                  <a:pt x="57283" y="5561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0593234" y="3292123"/>
            <a:ext cx="629920" cy="68580"/>
          </a:xfrm>
          <a:custGeom>
            <a:avLst/>
            <a:gdLst/>
            <a:ahLst/>
            <a:cxnLst/>
            <a:rect l="l" t="t" r="r" b="b"/>
            <a:pathLst>
              <a:path w="629920" h="68579">
                <a:moveTo>
                  <a:pt x="560018" y="59735"/>
                </a:moveTo>
                <a:lnTo>
                  <a:pt x="559262" y="59735"/>
                </a:lnTo>
                <a:lnTo>
                  <a:pt x="557750" y="59068"/>
                </a:lnTo>
                <a:lnTo>
                  <a:pt x="556993" y="57680"/>
                </a:lnTo>
                <a:lnTo>
                  <a:pt x="556993" y="51501"/>
                </a:lnTo>
                <a:lnTo>
                  <a:pt x="557750" y="50124"/>
                </a:lnTo>
                <a:lnTo>
                  <a:pt x="557750" y="47379"/>
                </a:lnTo>
                <a:lnTo>
                  <a:pt x="559262" y="46012"/>
                </a:lnTo>
                <a:lnTo>
                  <a:pt x="559262" y="43268"/>
                </a:lnTo>
                <a:lnTo>
                  <a:pt x="560786" y="41212"/>
                </a:lnTo>
                <a:lnTo>
                  <a:pt x="560786" y="39823"/>
                </a:lnTo>
                <a:lnTo>
                  <a:pt x="560018" y="39823"/>
                </a:lnTo>
                <a:lnTo>
                  <a:pt x="559262" y="37768"/>
                </a:lnTo>
                <a:lnTo>
                  <a:pt x="559262" y="34334"/>
                </a:lnTo>
                <a:lnTo>
                  <a:pt x="560786" y="31579"/>
                </a:lnTo>
                <a:lnTo>
                  <a:pt x="562286" y="29523"/>
                </a:lnTo>
                <a:lnTo>
                  <a:pt x="562286" y="19233"/>
                </a:lnTo>
                <a:lnTo>
                  <a:pt x="563798" y="17167"/>
                </a:lnTo>
                <a:lnTo>
                  <a:pt x="565299" y="16478"/>
                </a:lnTo>
                <a:lnTo>
                  <a:pt x="568311" y="16478"/>
                </a:lnTo>
                <a:lnTo>
                  <a:pt x="569823" y="17167"/>
                </a:lnTo>
                <a:lnTo>
                  <a:pt x="570567" y="17167"/>
                </a:lnTo>
                <a:lnTo>
                  <a:pt x="571335" y="18545"/>
                </a:lnTo>
                <a:lnTo>
                  <a:pt x="571335" y="20600"/>
                </a:lnTo>
                <a:lnTo>
                  <a:pt x="570567" y="22656"/>
                </a:lnTo>
                <a:lnTo>
                  <a:pt x="570567" y="25412"/>
                </a:lnTo>
                <a:lnTo>
                  <a:pt x="569823" y="26111"/>
                </a:lnTo>
                <a:lnTo>
                  <a:pt x="594714" y="26111"/>
                </a:lnTo>
                <a:lnTo>
                  <a:pt x="595447" y="26778"/>
                </a:lnTo>
                <a:lnTo>
                  <a:pt x="596191" y="28156"/>
                </a:lnTo>
                <a:lnTo>
                  <a:pt x="617277" y="28156"/>
                </a:lnTo>
                <a:lnTo>
                  <a:pt x="619558" y="28845"/>
                </a:lnTo>
                <a:lnTo>
                  <a:pt x="620304" y="29523"/>
                </a:lnTo>
                <a:lnTo>
                  <a:pt x="581885" y="29523"/>
                </a:lnTo>
                <a:lnTo>
                  <a:pt x="578104" y="30901"/>
                </a:lnTo>
                <a:lnTo>
                  <a:pt x="575092" y="32268"/>
                </a:lnTo>
                <a:lnTo>
                  <a:pt x="573592" y="33656"/>
                </a:lnTo>
                <a:lnTo>
                  <a:pt x="571335" y="35023"/>
                </a:lnTo>
                <a:lnTo>
                  <a:pt x="567555" y="38457"/>
                </a:lnTo>
                <a:lnTo>
                  <a:pt x="567555" y="41212"/>
                </a:lnTo>
                <a:lnTo>
                  <a:pt x="566799" y="43946"/>
                </a:lnTo>
                <a:lnTo>
                  <a:pt x="566799" y="48079"/>
                </a:lnTo>
                <a:lnTo>
                  <a:pt x="566043" y="50813"/>
                </a:lnTo>
                <a:lnTo>
                  <a:pt x="566043" y="56313"/>
                </a:lnTo>
                <a:lnTo>
                  <a:pt x="563042" y="59068"/>
                </a:lnTo>
                <a:lnTo>
                  <a:pt x="560018" y="59735"/>
                </a:lnTo>
                <a:close/>
              </a:path>
              <a:path w="629920" h="68579">
                <a:moveTo>
                  <a:pt x="594714" y="26111"/>
                </a:moveTo>
                <a:lnTo>
                  <a:pt x="569823" y="26111"/>
                </a:lnTo>
                <a:lnTo>
                  <a:pt x="572836" y="23345"/>
                </a:lnTo>
                <a:lnTo>
                  <a:pt x="577348" y="21967"/>
                </a:lnTo>
                <a:lnTo>
                  <a:pt x="586409" y="21967"/>
                </a:lnTo>
                <a:lnTo>
                  <a:pt x="589410" y="22656"/>
                </a:lnTo>
                <a:lnTo>
                  <a:pt x="590934" y="23345"/>
                </a:lnTo>
                <a:lnTo>
                  <a:pt x="593190" y="24723"/>
                </a:lnTo>
                <a:lnTo>
                  <a:pt x="594714" y="26111"/>
                </a:lnTo>
                <a:close/>
              </a:path>
              <a:path w="629920" h="68579">
                <a:moveTo>
                  <a:pt x="617277" y="28156"/>
                </a:moveTo>
                <a:lnTo>
                  <a:pt x="596191" y="28156"/>
                </a:lnTo>
                <a:lnTo>
                  <a:pt x="605240" y="26778"/>
                </a:lnTo>
                <a:lnTo>
                  <a:pt x="612021" y="26778"/>
                </a:lnTo>
                <a:lnTo>
                  <a:pt x="615033" y="27478"/>
                </a:lnTo>
                <a:lnTo>
                  <a:pt x="617277" y="28156"/>
                </a:lnTo>
                <a:close/>
              </a:path>
              <a:path w="629920" h="68579">
                <a:moveTo>
                  <a:pt x="590934" y="61124"/>
                </a:moveTo>
                <a:lnTo>
                  <a:pt x="589410" y="61124"/>
                </a:lnTo>
                <a:lnTo>
                  <a:pt x="587910" y="59068"/>
                </a:lnTo>
                <a:lnTo>
                  <a:pt x="587910" y="53568"/>
                </a:lnTo>
                <a:lnTo>
                  <a:pt x="589410" y="52190"/>
                </a:lnTo>
                <a:lnTo>
                  <a:pt x="589410" y="49446"/>
                </a:lnTo>
                <a:lnTo>
                  <a:pt x="590166" y="47379"/>
                </a:lnTo>
                <a:lnTo>
                  <a:pt x="590166" y="45312"/>
                </a:lnTo>
                <a:lnTo>
                  <a:pt x="590934" y="43946"/>
                </a:lnTo>
                <a:lnTo>
                  <a:pt x="590934" y="41890"/>
                </a:lnTo>
                <a:lnTo>
                  <a:pt x="590166" y="39823"/>
                </a:lnTo>
                <a:lnTo>
                  <a:pt x="590166" y="39134"/>
                </a:lnTo>
                <a:lnTo>
                  <a:pt x="588654" y="38457"/>
                </a:lnTo>
                <a:lnTo>
                  <a:pt x="587153" y="37068"/>
                </a:lnTo>
                <a:lnTo>
                  <a:pt x="587153" y="34334"/>
                </a:lnTo>
                <a:lnTo>
                  <a:pt x="587910" y="32967"/>
                </a:lnTo>
                <a:lnTo>
                  <a:pt x="588654" y="32967"/>
                </a:lnTo>
                <a:lnTo>
                  <a:pt x="588654" y="30901"/>
                </a:lnTo>
                <a:lnTo>
                  <a:pt x="587153" y="29523"/>
                </a:lnTo>
                <a:lnTo>
                  <a:pt x="620304" y="29523"/>
                </a:lnTo>
                <a:lnTo>
                  <a:pt x="624850" y="33656"/>
                </a:lnTo>
                <a:lnTo>
                  <a:pt x="625405" y="34334"/>
                </a:lnTo>
                <a:lnTo>
                  <a:pt x="603740" y="34334"/>
                </a:lnTo>
                <a:lnTo>
                  <a:pt x="599971" y="35701"/>
                </a:lnTo>
                <a:lnTo>
                  <a:pt x="597703" y="37068"/>
                </a:lnTo>
                <a:lnTo>
                  <a:pt x="597703" y="56991"/>
                </a:lnTo>
                <a:lnTo>
                  <a:pt x="594690" y="60435"/>
                </a:lnTo>
                <a:lnTo>
                  <a:pt x="590934" y="61124"/>
                </a:lnTo>
                <a:close/>
              </a:path>
              <a:path w="629920" h="68579">
                <a:moveTo>
                  <a:pt x="624082" y="61813"/>
                </a:moveTo>
                <a:lnTo>
                  <a:pt x="620314" y="61813"/>
                </a:lnTo>
                <a:lnTo>
                  <a:pt x="618058" y="61124"/>
                </a:lnTo>
                <a:lnTo>
                  <a:pt x="618058" y="59068"/>
                </a:lnTo>
                <a:lnTo>
                  <a:pt x="617313" y="56991"/>
                </a:lnTo>
                <a:lnTo>
                  <a:pt x="617313" y="54257"/>
                </a:lnTo>
                <a:lnTo>
                  <a:pt x="618058" y="52190"/>
                </a:lnTo>
                <a:lnTo>
                  <a:pt x="618058" y="50124"/>
                </a:lnTo>
                <a:lnTo>
                  <a:pt x="618814" y="47379"/>
                </a:lnTo>
                <a:lnTo>
                  <a:pt x="619558" y="45312"/>
                </a:lnTo>
                <a:lnTo>
                  <a:pt x="619558" y="41890"/>
                </a:lnTo>
                <a:lnTo>
                  <a:pt x="618814" y="39823"/>
                </a:lnTo>
                <a:lnTo>
                  <a:pt x="618058" y="38457"/>
                </a:lnTo>
                <a:lnTo>
                  <a:pt x="615033" y="35701"/>
                </a:lnTo>
                <a:lnTo>
                  <a:pt x="613533" y="35701"/>
                </a:lnTo>
                <a:lnTo>
                  <a:pt x="612021" y="35023"/>
                </a:lnTo>
                <a:lnTo>
                  <a:pt x="609008" y="34334"/>
                </a:lnTo>
                <a:lnTo>
                  <a:pt x="625405" y="34334"/>
                </a:lnTo>
                <a:lnTo>
                  <a:pt x="627095" y="36401"/>
                </a:lnTo>
                <a:lnTo>
                  <a:pt x="627851" y="38457"/>
                </a:lnTo>
                <a:lnTo>
                  <a:pt x="628607" y="39823"/>
                </a:lnTo>
                <a:lnTo>
                  <a:pt x="629363" y="43268"/>
                </a:lnTo>
                <a:lnTo>
                  <a:pt x="629363" y="48757"/>
                </a:lnTo>
                <a:lnTo>
                  <a:pt x="626351" y="59735"/>
                </a:lnTo>
                <a:lnTo>
                  <a:pt x="626351" y="61124"/>
                </a:lnTo>
                <a:lnTo>
                  <a:pt x="624082" y="61813"/>
                </a:lnTo>
                <a:close/>
              </a:path>
              <a:path w="629920" h="68579">
                <a:moveTo>
                  <a:pt x="524601" y="63180"/>
                </a:moveTo>
                <a:lnTo>
                  <a:pt x="518552" y="63180"/>
                </a:lnTo>
                <a:lnTo>
                  <a:pt x="514808" y="61813"/>
                </a:lnTo>
                <a:lnTo>
                  <a:pt x="512540" y="60435"/>
                </a:lnTo>
                <a:lnTo>
                  <a:pt x="509515" y="59068"/>
                </a:lnTo>
                <a:lnTo>
                  <a:pt x="507259" y="56313"/>
                </a:lnTo>
                <a:lnTo>
                  <a:pt x="504246" y="50813"/>
                </a:lnTo>
                <a:lnTo>
                  <a:pt x="502734" y="47379"/>
                </a:lnTo>
                <a:lnTo>
                  <a:pt x="502734" y="41212"/>
                </a:lnTo>
                <a:lnTo>
                  <a:pt x="518552" y="25412"/>
                </a:lnTo>
                <a:lnTo>
                  <a:pt x="523089" y="25412"/>
                </a:lnTo>
                <a:lnTo>
                  <a:pt x="523089" y="24723"/>
                </a:lnTo>
                <a:lnTo>
                  <a:pt x="524601" y="23345"/>
                </a:lnTo>
                <a:lnTo>
                  <a:pt x="525357" y="23345"/>
                </a:lnTo>
                <a:lnTo>
                  <a:pt x="526857" y="22656"/>
                </a:lnTo>
                <a:lnTo>
                  <a:pt x="529114" y="21967"/>
                </a:lnTo>
                <a:lnTo>
                  <a:pt x="532894" y="21967"/>
                </a:lnTo>
                <a:lnTo>
                  <a:pt x="535907" y="23345"/>
                </a:lnTo>
                <a:lnTo>
                  <a:pt x="540431" y="26111"/>
                </a:lnTo>
                <a:lnTo>
                  <a:pt x="543451" y="28845"/>
                </a:lnTo>
                <a:lnTo>
                  <a:pt x="529114" y="28845"/>
                </a:lnTo>
                <a:lnTo>
                  <a:pt x="529114" y="30212"/>
                </a:lnTo>
                <a:lnTo>
                  <a:pt x="527602" y="31579"/>
                </a:lnTo>
                <a:lnTo>
                  <a:pt x="526857" y="31579"/>
                </a:lnTo>
                <a:lnTo>
                  <a:pt x="525357" y="32268"/>
                </a:lnTo>
                <a:lnTo>
                  <a:pt x="523089" y="33656"/>
                </a:lnTo>
                <a:lnTo>
                  <a:pt x="518552" y="33656"/>
                </a:lnTo>
                <a:lnTo>
                  <a:pt x="516308" y="34334"/>
                </a:lnTo>
                <a:lnTo>
                  <a:pt x="514808" y="35023"/>
                </a:lnTo>
                <a:lnTo>
                  <a:pt x="513296" y="36401"/>
                </a:lnTo>
                <a:lnTo>
                  <a:pt x="511027" y="37768"/>
                </a:lnTo>
                <a:lnTo>
                  <a:pt x="511027" y="44635"/>
                </a:lnTo>
                <a:lnTo>
                  <a:pt x="511783" y="47379"/>
                </a:lnTo>
                <a:lnTo>
                  <a:pt x="513296" y="50124"/>
                </a:lnTo>
                <a:lnTo>
                  <a:pt x="514808" y="52190"/>
                </a:lnTo>
                <a:lnTo>
                  <a:pt x="516308" y="52879"/>
                </a:lnTo>
                <a:lnTo>
                  <a:pt x="517808" y="54257"/>
                </a:lnTo>
                <a:lnTo>
                  <a:pt x="520821" y="54935"/>
                </a:lnTo>
                <a:lnTo>
                  <a:pt x="543456" y="54935"/>
                </a:lnTo>
                <a:lnTo>
                  <a:pt x="541943" y="56313"/>
                </a:lnTo>
                <a:lnTo>
                  <a:pt x="539663" y="57680"/>
                </a:lnTo>
                <a:lnTo>
                  <a:pt x="537419" y="59068"/>
                </a:lnTo>
                <a:lnTo>
                  <a:pt x="534394" y="61124"/>
                </a:lnTo>
                <a:lnTo>
                  <a:pt x="528358" y="62491"/>
                </a:lnTo>
                <a:lnTo>
                  <a:pt x="524601" y="63180"/>
                </a:lnTo>
                <a:close/>
              </a:path>
              <a:path w="629920" h="68579">
                <a:moveTo>
                  <a:pt x="543456" y="54935"/>
                </a:moveTo>
                <a:lnTo>
                  <a:pt x="523857" y="54935"/>
                </a:lnTo>
                <a:lnTo>
                  <a:pt x="526857" y="54257"/>
                </a:lnTo>
                <a:lnTo>
                  <a:pt x="528358" y="53568"/>
                </a:lnTo>
                <a:lnTo>
                  <a:pt x="530638" y="52879"/>
                </a:lnTo>
                <a:lnTo>
                  <a:pt x="532894" y="51501"/>
                </a:lnTo>
                <a:lnTo>
                  <a:pt x="535907" y="48757"/>
                </a:lnTo>
                <a:lnTo>
                  <a:pt x="538163" y="47379"/>
                </a:lnTo>
                <a:lnTo>
                  <a:pt x="539663" y="46012"/>
                </a:lnTo>
                <a:lnTo>
                  <a:pt x="540431" y="44635"/>
                </a:lnTo>
                <a:lnTo>
                  <a:pt x="540431" y="43946"/>
                </a:lnTo>
                <a:lnTo>
                  <a:pt x="539663" y="42579"/>
                </a:lnTo>
                <a:lnTo>
                  <a:pt x="539663" y="41890"/>
                </a:lnTo>
                <a:lnTo>
                  <a:pt x="538919" y="41212"/>
                </a:lnTo>
                <a:lnTo>
                  <a:pt x="538163" y="39823"/>
                </a:lnTo>
                <a:lnTo>
                  <a:pt x="538163" y="35701"/>
                </a:lnTo>
                <a:lnTo>
                  <a:pt x="536651" y="34334"/>
                </a:lnTo>
                <a:lnTo>
                  <a:pt x="536651" y="33656"/>
                </a:lnTo>
                <a:lnTo>
                  <a:pt x="537419" y="33656"/>
                </a:lnTo>
                <a:lnTo>
                  <a:pt x="536651" y="32268"/>
                </a:lnTo>
                <a:lnTo>
                  <a:pt x="535139" y="30901"/>
                </a:lnTo>
                <a:lnTo>
                  <a:pt x="532894" y="30901"/>
                </a:lnTo>
                <a:lnTo>
                  <a:pt x="530638" y="29523"/>
                </a:lnTo>
                <a:lnTo>
                  <a:pt x="529114" y="28845"/>
                </a:lnTo>
                <a:lnTo>
                  <a:pt x="543451" y="28845"/>
                </a:lnTo>
                <a:lnTo>
                  <a:pt x="544200" y="29523"/>
                </a:lnTo>
                <a:lnTo>
                  <a:pt x="545700" y="31579"/>
                </a:lnTo>
                <a:lnTo>
                  <a:pt x="546456" y="34334"/>
                </a:lnTo>
                <a:lnTo>
                  <a:pt x="546456" y="39823"/>
                </a:lnTo>
                <a:lnTo>
                  <a:pt x="547956" y="41212"/>
                </a:lnTo>
                <a:lnTo>
                  <a:pt x="547956" y="42579"/>
                </a:lnTo>
                <a:lnTo>
                  <a:pt x="548712" y="43946"/>
                </a:lnTo>
                <a:lnTo>
                  <a:pt x="548712" y="44635"/>
                </a:lnTo>
                <a:lnTo>
                  <a:pt x="549456" y="46012"/>
                </a:lnTo>
                <a:lnTo>
                  <a:pt x="549456" y="48079"/>
                </a:lnTo>
                <a:lnTo>
                  <a:pt x="548712" y="49446"/>
                </a:lnTo>
                <a:lnTo>
                  <a:pt x="547200" y="50813"/>
                </a:lnTo>
                <a:lnTo>
                  <a:pt x="544956" y="53568"/>
                </a:lnTo>
                <a:lnTo>
                  <a:pt x="543456" y="54935"/>
                </a:lnTo>
                <a:close/>
              </a:path>
              <a:path w="629920" h="68579">
                <a:moveTo>
                  <a:pt x="467318" y="63180"/>
                </a:moveTo>
                <a:lnTo>
                  <a:pt x="461293" y="63180"/>
                </a:lnTo>
                <a:lnTo>
                  <a:pt x="457512" y="61813"/>
                </a:lnTo>
                <a:lnTo>
                  <a:pt x="455256" y="60435"/>
                </a:lnTo>
                <a:lnTo>
                  <a:pt x="452232" y="59068"/>
                </a:lnTo>
                <a:lnTo>
                  <a:pt x="449975" y="56313"/>
                </a:lnTo>
                <a:lnTo>
                  <a:pt x="446963" y="50813"/>
                </a:lnTo>
                <a:lnTo>
                  <a:pt x="445451" y="47379"/>
                </a:lnTo>
                <a:lnTo>
                  <a:pt x="445451" y="41212"/>
                </a:lnTo>
                <a:lnTo>
                  <a:pt x="461293" y="25412"/>
                </a:lnTo>
                <a:lnTo>
                  <a:pt x="465793" y="25412"/>
                </a:lnTo>
                <a:lnTo>
                  <a:pt x="465793" y="24723"/>
                </a:lnTo>
                <a:lnTo>
                  <a:pt x="467318" y="23345"/>
                </a:lnTo>
                <a:lnTo>
                  <a:pt x="468062" y="23345"/>
                </a:lnTo>
                <a:lnTo>
                  <a:pt x="469574" y="22656"/>
                </a:lnTo>
                <a:lnTo>
                  <a:pt x="471830" y="21967"/>
                </a:lnTo>
                <a:lnTo>
                  <a:pt x="475611" y="21967"/>
                </a:lnTo>
                <a:lnTo>
                  <a:pt x="478611" y="23345"/>
                </a:lnTo>
                <a:lnTo>
                  <a:pt x="480891" y="24723"/>
                </a:lnTo>
                <a:lnTo>
                  <a:pt x="483136" y="26111"/>
                </a:lnTo>
                <a:lnTo>
                  <a:pt x="486165" y="28845"/>
                </a:lnTo>
                <a:lnTo>
                  <a:pt x="471830" y="28845"/>
                </a:lnTo>
                <a:lnTo>
                  <a:pt x="471830" y="30212"/>
                </a:lnTo>
                <a:lnTo>
                  <a:pt x="470330" y="31579"/>
                </a:lnTo>
                <a:lnTo>
                  <a:pt x="469574" y="31579"/>
                </a:lnTo>
                <a:lnTo>
                  <a:pt x="468062" y="32268"/>
                </a:lnTo>
                <a:lnTo>
                  <a:pt x="465793" y="33656"/>
                </a:lnTo>
                <a:lnTo>
                  <a:pt x="461293" y="33656"/>
                </a:lnTo>
                <a:lnTo>
                  <a:pt x="459012" y="34334"/>
                </a:lnTo>
                <a:lnTo>
                  <a:pt x="457512" y="35023"/>
                </a:lnTo>
                <a:lnTo>
                  <a:pt x="456000" y="36401"/>
                </a:lnTo>
                <a:lnTo>
                  <a:pt x="453744" y="37768"/>
                </a:lnTo>
                <a:lnTo>
                  <a:pt x="453744" y="44635"/>
                </a:lnTo>
                <a:lnTo>
                  <a:pt x="454500" y="47379"/>
                </a:lnTo>
                <a:lnTo>
                  <a:pt x="456000" y="50124"/>
                </a:lnTo>
                <a:lnTo>
                  <a:pt x="457512" y="52190"/>
                </a:lnTo>
                <a:lnTo>
                  <a:pt x="459012" y="52879"/>
                </a:lnTo>
                <a:lnTo>
                  <a:pt x="460525" y="54257"/>
                </a:lnTo>
                <a:lnTo>
                  <a:pt x="463537" y="54935"/>
                </a:lnTo>
                <a:lnTo>
                  <a:pt x="486166" y="54935"/>
                </a:lnTo>
                <a:lnTo>
                  <a:pt x="484660" y="56313"/>
                </a:lnTo>
                <a:lnTo>
                  <a:pt x="480123" y="59068"/>
                </a:lnTo>
                <a:lnTo>
                  <a:pt x="477111" y="61124"/>
                </a:lnTo>
                <a:lnTo>
                  <a:pt x="471074" y="62491"/>
                </a:lnTo>
                <a:lnTo>
                  <a:pt x="467318" y="63180"/>
                </a:lnTo>
                <a:close/>
              </a:path>
              <a:path w="629920" h="68579">
                <a:moveTo>
                  <a:pt x="486166" y="54935"/>
                </a:moveTo>
                <a:lnTo>
                  <a:pt x="466549" y="54935"/>
                </a:lnTo>
                <a:lnTo>
                  <a:pt x="469574" y="54257"/>
                </a:lnTo>
                <a:lnTo>
                  <a:pt x="471074" y="53568"/>
                </a:lnTo>
                <a:lnTo>
                  <a:pt x="473342" y="52879"/>
                </a:lnTo>
                <a:lnTo>
                  <a:pt x="475611" y="51501"/>
                </a:lnTo>
                <a:lnTo>
                  <a:pt x="478611" y="48757"/>
                </a:lnTo>
                <a:lnTo>
                  <a:pt x="480891" y="47379"/>
                </a:lnTo>
                <a:lnTo>
                  <a:pt x="481623" y="46690"/>
                </a:lnTo>
                <a:lnTo>
                  <a:pt x="482392" y="46012"/>
                </a:lnTo>
                <a:lnTo>
                  <a:pt x="483136" y="44635"/>
                </a:lnTo>
                <a:lnTo>
                  <a:pt x="483136" y="43946"/>
                </a:lnTo>
                <a:lnTo>
                  <a:pt x="482392" y="42579"/>
                </a:lnTo>
                <a:lnTo>
                  <a:pt x="482392" y="41890"/>
                </a:lnTo>
                <a:lnTo>
                  <a:pt x="481623" y="41212"/>
                </a:lnTo>
                <a:lnTo>
                  <a:pt x="480891" y="39823"/>
                </a:lnTo>
                <a:lnTo>
                  <a:pt x="480891" y="35701"/>
                </a:lnTo>
                <a:lnTo>
                  <a:pt x="479367" y="34334"/>
                </a:lnTo>
                <a:lnTo>
                  <a:pt x="479367" y="33656"/>
                </a:lnTo>
                <a:lnTo>
                  <a:pt x="480123" y="33656"/>
                </a:lnTo>
                <a:lnTo>
                  <a:pt x="479367" y="32268"/>
                </a:lnTo>
                <a:lnTo>
                  <a:pt x="477867" y="30901"/>
                </a:lnTo>
                <a:lnTo>
                  <a:pt x="475611" y="30901"/>
                </a:lnTo>
                <a:lnTo>
                  <a:pt x="473342" y="29523"/>
                </a:lnTo>
                <a:lnTo>
                  <a:pt x="471830" y="28845"/>
                </a:lnTo>
                <a:lnTo>
                  <a:pt x="486165" y="28845"/>
                </a:lnTo>
                <a:lnTo>
                  <a:pt x="486916" y="29523"/>
                </a:lnTo>
                <a:lnTo>
                  <a:pt x="488416" y="31579"/>
                </a:lnTo>
                <a:lnTo>
                  <a:pt x="489160" y="34334"/>
                </a:lnTo>
                <a:lnTo>
                  <a:pt x="489160" y="39823"/>
                </a:lnTo>
                <a:lnTo>
                  <a:pt x="490673" y="41212"/>
                </a:lnTo>
                <a:lnTo>
                  <a:pt x="490673" y="42579"/>
                </a:lnTo>
                <a:lnTo>
                  <a:pt x="491441" y="43946"/>
                </a:lnTo>
                <a:lnTo>
                  <a:pt x="491441" y="44635"/>
                </a:lnTo>
                <a:lnTo>
                  <a:pt x="492185" y="46012"/>
                </a:lnTo>
                <a:lnTo>
                  <a:pt x="492185" y="48079"/>
                </a:lnTo>
                <a:lnTo>
                  <a:pt x="491441" y="49446"/>
                </a:lnTo>
                <a:lnTo>
                  <a:pt x="489917" y="50813"/>
                </a:lnTo>
                <a:lnTo>
                  <a:pt x="487660" y="53568"/>
                </a:lnTo>
                <a:lnTo>
                  <a:pt x="486166" y="54935"/>
                </a:lnTo>
                <a:close/>
              </a:path>
              <a:path w="629920" h="68579">
                <a:moveTo>
                  <a:pt x="431889" y="28845"/>
                </a:moveTo>
                <a:lnTo>
                  <a:pt x="419827" y="28845"/>
                </a:lnTo>
                <a:lnTo>
                  <a:pt x="421327" y="26778"/>
                </a:lnTo>
                <a:lnTo>
                  <a:pt x="424352" y="24034"/>
                </a:lnTo>
                <a:lnTo>
                  <a:pt x="426608" y="22656"/>
                </a:lnTo>
                <a:lnTo>
                  <a:pt x="429621" y="21289"/>
                </a:lnTo>
                <a:lnTo>
                  <a:pt x="433389" y="19233"/>
                </a:lnTo>
                <a:lnTo>
                  <a:pt x="436413" y="18545"/>
                </a:lnTo>
                <a:lnTo>
                  <a:pt x="437926" y="19233"/>
                </a:lnTo>
                <a:lnTo>
                  <a:pt x="437926" y="19922"/>
                </a:lnTo>
                <a:lnTo>
                  <a:pt x="438670" y="20600"/>
                </a:lnTo>
                <a:lnTo>
                  <a:pt x="439426" y="21967"/>
                </a:lnTo>
                <a:lnTo>
                  <a:pt x="439426" y="24723"/>
                </a:lnTo>
                <a:lnTo>
                  <a:pt x="438670" y="26111"/>
                </a:lnTo>
                <a:lnTo>
                  <a:pt x="436413" y="26111"/>
                </a:lnTo>
                <a:lnTo>
                  <a:pt x="433389" y="27478"/>
                </a:lnTo>
                <a:lnTo>
                  <a:pt x="431889" y="28845"/>
                </a:lnTo>
                <a:close/>
              </a:path>
              <a:path w="629920" h="68579">
                <a:moveTo>
                  <a:pt x="418327" y="23345"/>
                </a:moveTo>
                <a:lnTo>
                  <a:pt x="413046" y="23345"/>
                </a:lnTo>
                <a:lnTo>
                  <a:pt x="413802" y="22656"/>
                </a:lnTo>
                <a:lnTo>
                  <a:pt x="415315" y="21967"/>
                </a:lnTo>
                <a:lnTo>
                  <a:pt x="417559" y="21967"/>
                </a:lnTo>
                <a:lnTo>
                  <a:pt x="418327" y="22656"/>
                </a:lnTo>
                <a:lnTo>
                  <a:pt x="418327" y="23345"/>
                </a:lnTo>
                <a:close/>
              </a:path>
              <a:path w="629920" h="68579">
                <a:moveTo>
                  <a:pt x="417559" y="63180"/>
                </a:moveTo>
                <a:lnTo>
                  <a:pt x="413802" y="63180"/>
                </a:lnTo>
                <a:lnTo>
                  <a:pt x="411534" y="62491"/>
                </a:lnTo>
                <a:lnTo>
                  <a:pt x="411534" y="41890"/>
                </a:lnTo>
                <a:lnTo>
                  <a:pt x="412290" y="39134"/>
                </a:lnTo>
                <a:lnTo>
                  <a:pt x="413046" y="37768"/>
                </a:lnTo>
                <a:lnTo>
                  <a:pt x="412940" y="33656"/>
                </a:lnTo>
                <a:lnTo>
                  <a:pt x="411534" y="24723"/>
                </a:lnTo>
                <a:lnTo>
                  <a:pt x="412290" y="23345"/>
                </a:lnTo>
                <a:lnTo>
                  <a:pt x="418327" y="23345"/>
                </a:lnTo>
                <a:lnTo>
                  <a:pt x="419071" y="22656"/>
                </a:lnTo>
                <a:lnTo>
                  <a:pt x="419071" y="24723"/>
                </a:lnTo>
                <a:lnTo>
                  <a:pt x="419827" y="26111"/>
                </a:lnTo>
                <a:lnTo>
                  <a:pt x="419827" y="28845"/>
                </a:lnTo>
                <a:lnTo>
                  <a:pt x="431889" y="28845"/>
                </a:lnTo>
                <a:lnTo>
                  <a:pt x="429621" y="30212"/>
                </a:lnTo>
                <a:lnTo>
                  <a:pt x="426608" y="32268"/>
                </a:lnTo>
                <a:lnTo>
                  <a:pt x="425096" y="33656"/>
                </a:lnTo>
                <a:lnTo>
                  <a:pt x="423596" y="35701"/>
                </a:lnTo>
                <a:lnTo>
                  <a:pt x="421327" y="38457"/>
                </a:lnTo>
                <a:lnTo>
                  <a:pt x="421327" y="42579"/>
                </a:lnTo>
                <a:lnTo>
                  <a:pt x="420571" y="46012"/>
                </a:lnTo>
                <a:lnTo>
                  <a:pt x="420571" y="49446"/>
                </a:lnTo>
                <a:lnTo>
                  <a:pt x="419827" y="50813"/>
                </a:lnTo>
                <a:lnTo>
                  <a:pt x="419827" y="52879"/>
                </a:lnTo>
                <a:lnTo>
                  <a:pt x="419071" y="54935"/>
                </a:lnTo>
                <a:lnTo>
                  <a:pt x="419071" y="62491"/>
                </a:lnTo>
                <a:lnTo>
                  <a:pt x="417559" y="63180"/>
                </a:lnTo>
                <a:close/>
              </a:path>
              <a:path w="629920" h="68579">
                <a:moveTo>
                  <a:pt x="401729" y="21967"/>
                </a:moveTo>
                <a:lnTo>
                  <a:pt x="392692" y="21967"/>
                </a:lnTo>
                <a:lnTo>
                  <a:pt x="392692" y="15111"/>
                </a:lnTo>
                <a:lnTo>
                  <a:pt x="391936" y="13055"/>
                </a:lnTo>
                <a:lnTo>
                  <a:pt x="391936" y="10300"/>
                </a:lnTo>
                <a:lnTo>
                  <a:pt x="392692" y="8922"/>
                </a:lnTo>
                <a:lnTo>
                  <a:pt x="392692" y="4111"/>
                </a:lnTo>
                <a:lnTo>
                  <a:pt x="393436" y="2055"/>
                </a:lnTo>
                <a:lnTo>
                  <a:pt x="394948" y="677"/>
                </a:lnTo>
                <a:lnTo>
                  <a:pt x="396460" y="0"/>
                </a:lnTo>
                <a:lnTo>
                  <a:pt x="398728" y="0"/>
                </a:lnTo>
                <a:lnTo>
                  <a:pt x="400229" y="677"/>
                </a:lnTo>
                <a:lnTo>
                  <a:pt x="401729" y="2055"/>
                </a:lnTo>
                <a:lnTo>
                  <a:pt x="402473" y="3444"/>
                </a:lnTo>
                <a:lnTo>
                  <a:pt x="402473" y="4811"/>
                </a:lnTo>
                <a:lnTo>
                  <a:pt x="403241" y="4811"/>
                </a:lnTo>
                <a:lnTo>
                  <a:pt x="403241" y="6866"/>
                </a:lnTo>
                <a:lnTo>
                  <a:pt x="401729" y="10989"/>
                </a:lnTo>
                <a:lnTo>
                  <a:pt x="401729" y="21967"/>
                </a:lnTo>
                <a:close/>
              </a:path>
              <a:path w="629920" h="68579">
                <a:moveTo>
                  <a:pt x="381386" y="61124"/>
                </a:moveTo>
                <a:lnTo>
                  <a:pt x="375361" y="61124"/>
                </a:lnTo>
                <a:lnTo>
                  <a:pt x="373093" y="60435"/>
                </a:lnTo>
                <a:lnTo>
                  <a:pt x="372337" y="60435"/>
                </a:lnTo>
                <a:lnTo>
                  <a:pt x="364800" y="59068"/>
                </a:lnTo>
                <a:lnTo>
                  <a:pt x="359519" y="54257"/>
                </a:lnTo>
                <a:lnTo>
                  <a:pt x="357275" y="47379"/>
                </a:lnTo>
                <a:lnTo>
                  <a:pt x="357275" y="46012"/>
                </a:lnTo>
                <a:lnTo>
                  <a:pt x="356661" y="43268"/>
                </a:lnTo>
                <a:lnTo>
                  <a:pt x="356632" y="36401"/>
                </a:lnTo>
                <a:lnTo>
                  <a:pt x="357275" y="32967"/>
                </a:lnTo>
                <a:lnTo>
                  <a:pt x="358787" y="30212"/>
                </a:lnTo>
                <a:lnTo>
                  <a:pt x="360287" y="26778"/>
                </a:lnTo>
                <a:lnTo>
                  <a:pt x="362532" y="23345"/>
                </a:lnTo>
                <a:lnTo>
                  <a:pt x="368580" y="19233"/>
                </a:lnTo>
                <a:lnTo>
                  <a:pt x="373093" y="17856"/>
                </a:lnTo>
                <a:lnTo>
                  <a:pt x="377618" y="17856"/>
                </a:lnTo>
                <a:lnTo>
                  <a:pt x="379886" y="18545"/>
                </a:lnTo>
                <a:lnTo>
                  <a:pt x="382898" y="19233"/>
                </a:lnTo>
                <a:lnTo>
                  <a:pt x="390435" y="19233"/>
                </a:lnTo>
                <a:lnTo>
                  <a:pt x="392692" y="21967"/>
                </a:lnTo>
                <a:lnTo>
                  <a:pt x="401729" y="21967"/>
                </a:lnTo>
                <a:lnTo>
                  <a:pt x="401729" y="23345"/>
                </a:lnTo>
                <a:lnTo>
                  <a:pt x="402235" y="25412"/>
                </a:lnTo>
                <a:lnTo>
                  <a:pt x="374593" y="25412"/>
                </a:lnTo>
                <a:lnTo>
                  <a:pt x="372337" y="26111"/>
                </a:lnTo>
                <a:lnTo>
                  <a:pt x="369337" y="28845"/>
                </a:lnTo>
                <a:lnTo>
                  <a:pt x="367068" y="31579"/>
                </a:lnTo>
                <a:lnTo>
                  <a:pt x="367068" y="33656"/>
                </a:lnTo>
                <a:lnTo>
                  <a:pt x="365556" y="39134"/>
                </a:lnTo>
                <a:lnTo>
                  <a:pt x="365556" y="43268"/>
                </a:lnTo>
                <a:lnTo>
                  <a:pt x="366312" y="46012"/>
                </a:lnTo>
                <a:lnTo>
                  <a:pt x="367824" y="47379"/>
                </a:lnTo>
                <a:lnTo>
                  <a:pt x="370837" y="51501"/>
                </a:lnTo>
                <a:lnTo>
                  <a:pt x="372337" y="52190"/>
                </a:lnTo>
                <a:lnTo>
                  <a:pt x="373861" y="53568"/>
                </a:lnTo>
                <a:lnTo>
                  <a:pt x="376874" y="54257"/>
                </a:lnTo>
                <a:lnTo>
                  <a:pt x="404765" y="54257"/>
                </a:lnTo>
                <a:lnTo>
                  <a:pt x="404765" y="55624"/>
                </a:lnTo>
                <a:lnTo>
                  <a:pt x="395704" y="55624"/>
                </a:lnTo>
                <a:lnTo>
                  <a:pt x="394192" y="56991"/>
                </a:lnTo>
                <a:lnTo>
                  <a:pt x="391179" y="58368"/>
                </a:lnTo>
                <a:lnTo>
                  <a:pt x="388179" y="59068"/>
                </a:lnTo>
                <a:lnTo>
                  <a:pt x="385155" y="60435"/>
                </a:lnTo>
                <a:lnTo>
                  <a:pt x="381386" y="61124"/>
                </a:lnTo>
                <a:close/>
              </a:path>
              <a:path w="629920" h="68579">
                <a:moveTo>
                  <a:pt x="390435" y="19233"/>
                </a:moveTo>
                <a:lnTo>
                  <a:pt x="382898" y="19233"/>
                </a:lnTo>
                <a:lnTo>
                  <a:pt x="383642" y="18545"/>
                </a:lnTo>
                <a:lnTo>
                  <a:pt x="385155" y="17856"/>
                </a:lnTo>
                <a:lnTo>
                  <a:pt x="387423" y="17856"/>
                </a:lnTo>
                <a:lnTo>
                  <a:pt x="390435" y="19233"/>
                </a:lnTo>
                <a:close/>
              </a:path>
              <a:path w="629920" h="68579">
                <a:moveTo>
                  <a:pt x="404765" y="54257"/>
                </a:moveTo>
                <a:lnTo>
                  <a:pt x="384411" y="54257"/>
                </a:lnTo>
                <a:lnTo>
                  <a:pt x="387423" y="52879"/>
                </a:lnTo>
                <a:lnTo>
                  <a:pt x="391936" y="50124"/>
                </a:lnTo>
                <a:lnTo>
                  <a:pt x="394192" y="47379"/>
                </a:lnTo>
                <a:lnTo>
                  <a:pt x="394948" y="45312"/>
                </a:lnTo>
                <a:lnTo>
                  <a:pt x="394824" y="41212"/>
                </a:lnTo>
                <a:lnTo>
                  <a:pt x="394192" y="37768"/>
                </a:lnTo>
                <a:lnTo>
                  <a:pt x="393436" y="35023"/>
                </a:lnTo>
                <a:lnTo>
                  <a:pt x="391179" y="35023"/>
                </a:lnTo>
                <a:lnTo>
                  <a:pt x="389679" y="34334"/>
                </a:lnTo>
                <a:lnTo>
                  <a:pt x="389679" y="33656"/>
                </a:lnTo>
                <a:lnTo>
                  <a:pt x="388935" y="32268"/>
                </a:lnTo>
                <a:lnTo>
                  <a:pt x="387423" y="30901"/>
                </a:lnTo>
                <a:lnTo>
                  <a:pt x="386667" y="29523"/>
                </a:lnTo>
                <a:lnTo>
                  <a:pt x="383642" y="26778"/>
                </a:lnTo>
                <a:lnTo>
                  <a:pt x="382898" y="26778"/>
                </a:lnTo>
                <a:lnTo>
                  <a:pt x="380630" y="26111"/>
                </a:lnTo>
                <a:lnTo>
                  <a:pt x="378374" y="25412"/>
                </a:lnTo>
                <a:lnTo>
                  <a:pt x="402235" y="25412"/>
                </a:lnTo>
                <a:lnTo>
                  <a:pt x="403241" y="29523"/>
                </a:lnTo>
                <a:lnTo>
                  <a:pt x="403241" y="33656"/>
                </a:lnTo>
                <a:lnTo>
                  <a:pt x="403997" y="36401"/>
                </a:lnTo>
                <a:lnTo>
                  <a:pt x="404765" y="38457"/>
                </a:lnTo>
                <a:lnTo>
                  <a:pt x="404765" y="41212"/>
                </a:lnTo>
                <a:lnTo>
                  <a:pt x="403997" y="43268"/>
                </a:lnTo>
                <a:lnTo>
                  <a:pt x="403997" y="51501"/>
                </a:lnTo>
                <a:lnTo>
                  <a:pt x="404765" y="53568"/>
                </a:lnTo>
                <a:lnTo>
                  <a:pt x="404765" y="54257"/>
                </a:lnTo>
                <a:close/>
              </a:path>
              <a:path w="629920" h="68579">
                <a:moveTo>
                  <a:pt x="402473" y="60435"/>
                </a:moveTo>
                <a:lnTo>
                  <a:pt x="397960" y="60435"/>
                </a:lnTo>
                <a:lnTo>
                  <a:pt x="396460" y="59068"/>
                </a:lnTo>
                <a:lnTo>
                  <a:pt x="396460" y="58368"/>
                </a:lnTo>
                <a:lnTo>
                  <a:pt x="395704" y="56991"/>
                </a:lnTo>
                <a:lnTo>
                  <a:pt x="395704" y="55624"/>
                </a:lnTo>
                <a:lnTo>
                  <a:pt x="404765" y="55624"/>
                </a:lnTo>
                <a:lnTo>
                  <a:pt x="404765" y="57680"/>
                </a:lnTo>
                <a:lnTo>
                  <a:pt x="402473" y="60435"/>
                </a:lnTo>
                <a:close/>
              </a:path>
              <a:path w="629920" h="68579">
                <a:moveTo>
                  <a:pt x="334652" y="67980"/>
                </a:moveTo>
                <a:lnTo>
                  <a:pt x="324847" y="67980"/>
                </a:lnTo>
                <a:lnTo>
                  <a:pt x="318834" y="66613"/>
                </a:lnTo>
                <a:lnTo>
                  <a:pt x="314309" y="65235"/>
                </a:lnTo>
                <a:lnTo>
                  <a:pt x="309029" y="63869"/>
                </a:lnTo>
                <a:lnTo>
                  <a:pt x="303748" y="59735"/>
                </a:lnTo>
                <a:lnTo>
                  <a:pt x="300747" y="54935"/>
                </a:lnTo>
                <a:lnTo>
                  <a:pt x="298467" y="54935"/>
                </a:lnTo>
                <a:lnTo>
                  <a:pt x="296955" y="53568"/>
                </a:lnTo>
                <a:lnTo>
                  <a:pt x="296211" y="52190"/>
                </a:lnTo>
                <a:lnTo>
                  <a:pt x="296211" y="50124"/>
                </a:lnTo>
                <a:lnTo>
                  <a:pt x="297723" y="49446"/>
                </a:lnTo>
                <a:lnTo>
                  <a:pt x="297723" y="48079"/>
                </a:lnTo>
                <a:lnTo>
                  <a:pt x="296955" y="46012"/>
                </a:lnTo>
                <a:lnTo>
                  <a:pt x="297081" y="41212"/>
                </a:lnTo>
                <a:lnTo>
                  <a:pt x="297723" y="37768"/>
                </a:lnTo>
                <a:lnTo>
                  <a:pt x="313541" y="21967"/>
                </a:lnTo>
                <a:lnTo>
                  <a:pt x="323346" y="21967"/>
                </a:lnTo>
                <a:lnTo>
                  <a:pt x="325615" y="22656"/>
                </a:lnTo>
                <a:lnTo>
                  <a:pt x="327115" y="22656"/>
                </a:lnTo>
                <a:lnTo>
                  <a:pt x="328615" y="23345"/>
                </a:lnTo>
                <a:lnTo>
                  <a:pt x="330895" y="24723"/>
                </a:lnTo>
                <a:lnTo>
                  <a:pt x="333896" y="26111"/>
                </a:lnTo>
                <a:lnTo>
                  <a:pt x="336912" y="28845"/>
                </a:lnTo>
                <a:lnTo>
                  <a:pt x="318066" y="28845"/>
                </a:lnTo>
                <a:lnTo>
                  <a:pt x="315809" y="29523"/>
                </a:lnTo>
                <a:lnTo>
                  <a:pt x="312797" y="30901"/>
                </a:lnTo>
                <a:lnTo>
                  <a:pt x="310541" y="32268"/>
                </a:lnTo>
                <a:lnTo>
                  <a:pt x="307516" y="35023"/>
                </a:lnTo>
                <a:lnTo>
                  <a:pt x="306016" y="37068"/>
                </a:lnTo>
                <a:lnTo>
                  <a:pt x="306016" y="38457"/>
                </a:lnTo>
                <a:lnTo>
                  <a:pt x="305260" y="39823"/>
                </a:lnTo>
                <a:lnTo>
                  <a:pt x="304504" y="42579"/>
                </a:lnTo>
                <a:lnTo>
                  <a:pt x="304504" y="46012"/>
                </a:lnTo>
                <a:lnTo>
                  <a:pt x="321846" y="46012"/>
                </a:lnTo>
                <a:lnTo>
                  <a:pt x="318834" y="47379"/>
                </a:lnTo>
                <a:lnTo>
                  <a:pt x="316554" y="48079"/>
                </a:lnTo>
                <a:lnTo>
                  <a:pt x="313541" y="48757"/>
                </a:lnTo>
                <a:lnTo>
                  <a:pt x="310541" y="50813"/>
                </a:lnTo>
                <a:lnTo>
                  <a:pt x="307516" y="52190"/>
                </a:lnTo>
                <a:lnTo>
                  <a:pt x="309029" y="54257"/>
                </a:lnTo>
                <a:lnTo>
                  <a:pt x="309775" y="54935"/>
                </a:lnTo>
                <a:lnTo>
                  <a:pt x="300747" y="54935"/>
                </a:lnTo>
                <a:lnTo>
                  <a:pt x="299979" y="55624"/>
                </a:lnTo>
                <a:lnTo>
                  <a:pt x="310534" y="55624"/>
                </a:lnTo>
                <a:lnTo>
                  <a:pt x="312797" y="57680"/>
                </a:lnTo>
                <a:lnTo>
                  <a:pt x="315053" y="59068"/>
                </a:lnTo>
                <a:lnTo>
                  <a:pt x="318066" y="60435"/>
                </a:lnTo>
                <a:lnTo>
                  <a:pt x="324103" y="60435"/>
                </a:lnTo>
                <a:lnTo>
                  <a:pt x="327115" y="61124"/>
                </a:lnTo>
                <a:lnTo>
                  <a:pt x="345213" y="61124"/>
                </a:lnTo>
                <a:lnTo>
                  <a:pt x="345957" y="61813"/>
                </a:lnTo>
                <a:lnTo>
                  <a:pt x="346714" y="63180"/>
                </a:lnTo>
                <a:lnTo>
                  <a:pt x="346714" y="65235"/>
                </a:lnTo>
                <a:lnTo>
                  <a:pt x="345957" y="66613"/>
                </a:lnTo>
                <a:lnTo>
                  <a:pt x="344445" y="66613"/>
                </a:lnTo>
                <a:lnTo>
                  <a:pt x="339933" y="67302"/>
                </a:lnTo>
                <a:lnTo>
                  <a:pt x="334652" y="67980"/>
                </a:lnTo>
                <a:close/>
              </a:path>
              <a:path w="629920" h="68579">
                <a:moveTo>
                  <a:pt x="325615" y="46012"/>
                </a:moveTo>
                <a:lnTo>
                  <a:pt x="304504" y="46012"/>
                </a:lnTo>
                <a:lnTo>
                  <a:pt x="310541" y="43946"/>
                </a:lnTo>
                <a:lnTo>
                  <a:pt x="315809" y="41890"/>
                </a:lnTo>
                <a:lnTo>
                  <a:pt x="320346" y="40512"/>
                </a:lnTo>
                <a:lnTo>
                  <a:pt x="321846" y="40512"/>
                </a:lnTo>
                <a:lnTo>
                  <a:pt x="324103" y="39134"/>
                </a:lnTo>
                <a:lnTo>
                  <a:pt x="326371" y="39134"/>
                </a:lnTo>
                <a:lnTo>
                  <a:pt x="329383" y="38457"/>
                </a:lnTo>
                <a:lnTo>
                  <a:pt x="331640" y="37768"/>
                </a:lnTo>
                <a:lnTo>
                  <a:pt x="333140" y="37768"/>
                </a:lnTo>
                <a:lnTo>
                  <a:pt x="333896" y="37068"/>
                </a:lnTo>
                <a:lnTo>
                  <a:pt x="333896" y="36401"/>
                </a:lnTo>
                <a:lnTo>
                  <a:pt x="330895" y="33656"/>
                </a:lnTo>
                <a:lnTo>
                  <a:pt x="328615" y="32268"/>
                </a:lnTo>
                <a:lnTo>
                  <a:pt x="325615" y="29523"/>
                </a:lnTo>
                <a:lnTo>
                  <a:pt x="322590" y="28845"/>
                </a:lnTo>
                <a:lnTo>
                  <a:pt x="336912" y="28845"/>
                </a:lnTo>
                <a:lnTo>
                  <a:pt x="340689" y="32268"/>
                </a:lnTo>
                <a:lnTo>
                  <a:pt x="340689" y="32967"/>
                </a:lnTo>
                <a:lnTo>
                  <a:pt x="342189" y="34334"/>
                </a:lnTo>
                <a:lnTo>
                  <a:pt x="342945" y="36401"/>
                </a:lnTo>
                <a:lnTo>
                  <a:pt x="342945" y="39134"/>
                </a:lnTo>
                <a:lnTo>
                  <a:pt x="342189" y="40512"/>
                </a:lnTo>
                <a:lnTo>
                  <a:pt x="341433" y="41212"/>
                </a:lnTo>
                <a:lnTo>
                  <a:pt x="340689" y="42579"/>
                </a:lnTo>
                <a:lnTo>
                  <a:pt x="338432" y="43946"/>
                </a:lnTo>
                <a:lnTo>
                  <a:pt x="336164" y="43946"/>
                </a:lnTo>
                <a:lnTo>
                  <a:pt x="333896" y="44635"/>
                </a:lnTo>
                <a:lnTo>
                  <a:pt x="328615" y="44635"/>
                </a:lnTo>
                <a:lnTo>
                  <a:pt x="325615" y="46012"/>
                </a:lnTo>
                <a:close/>
              </a:path>
              <a:path w="629920" h="68579">
                <a:moveTo>
                  <a:pt x="345213" y="61124"/>
                </a:moveTo>
                <a:lnTo>
                  <a:pt x="333140" y="61124"/>
                </a:lnTo>
                <a:lnTo>
                  <a:pt x="338432" y="60435"/>
                </a:lnTo>
                <a:lnTo>
                  <a:pt x="342945" y="59735"/>
                </a:lnTo>
                <a:lnTo>
                  <a:pt x="343713" y="59735"/>
                </a:lnTo>
                <a:lnTo>
                  <a:pt x="345213" y="60435"/>
                </a:lnTo>
                <a:lnTo>
                  <a:pt x="345213" y="61124"/>
                </a:lnTo>
                <a:close/>
              </a:path>
              <a:path w="629920" h="68579">
                <a:moveTo>
                  <a:pt x="243452" y="16478"/>
                </a:moveTo>
                <a:lnTo>
                  <a:pt x="241940" y="16478"/>
                </a:lnTo>
                <a:lnTo>
                  <a:pt x="241196" y="15111"/>
                </a:lnTo>
                <a:lnTo>
                  <a:pt x="241196" y="12356"/>
                </a:lnTo>
                <a:lnTo>
                  <a:pt x="241940" y="10989"/>
                </a:lnTo>
                <a:lnTo>
                  <a:pt x="241940" y="10300"/>
                </a:lnTo>
                <a:lnTo>
                  <a:pt x="243452" y="8922"/>
                </a:lnTo>
                <a:lnTo>
                  <a:pt x="257782" y="8922"/>
                </a:lnTo>
                <a:lnTo>
                  <a:pt x="260794" y="9611"/>
                </a:lnTo>
                <a:lnTo>
                  <a:pt x="266063" y="9611"/>
                </a:lnTo>
                <a:lnTo>
                  <a:pt x="269075" y="10989"/>
                </a:lnTo>
                <a:lnTo>
                  <a:pt x="271344" y="11667"/>
                </a:lnTo>
                <a:lnTo>
                  <a:pt x="273600" y="13055"/>
                </a:lnTo>
                <a:lnTo>
                  <a:pt x="276612" y="15800"/>
                </a:lnTo>
                <a:lnTo>
                  <a:pt x="245708" y="15800"/>
                </a:lnTo>
                <a:lnTo>
                  <a:pt x="243452" y="16478"/>
                </a:lnTo>
                <a:close/>
              </a:path>
              <a:path w="629920" h="68579">
                <a:moveTo>
                  <a:pt x="276624" y="30212"/>
                </a:moveTo>
                <a:lnTo>
                  <a:pt x="266063" y="30212"/>
                </a:lnTo>
                <a:lnTo>
                  <a:pt x="267575" y="28845"/>
                </a:lnTo>
                <a:lnTo>
                  <a:pt x="269843" y="27478"/>
                </a:lnTo>
                <a:lnTo>
                  <a:pt x="270587" y="26778"/>
                </a:lnTo>
                <a:lnTo>
                  <a:pt x="271344" y="25412"/>
                </a:lnTo>
                <a:lnTo>
                  <a:pt x="272088" y="23345"/>
                </a:lnTo>
                <a:lnTo>
                  <a:pt x="272088" y="21967"/>
                </a:lnTo>
                <a:lnTo>
                  <a:pt x="270587" y="17856"/>
                </a:lnTo>
                <a:lnTo>
                  <a:pt x="265307" y="15800"/>
                </a:lnTo>
                <a:lnTo>
                  <a:pt x="276612" y="15800"/>
                </a:lnTo>
                <a:lnTo>
                  <a:pt x="278869" y="17856"/>
                </a:lnTo>
                <a:lnTo>
                  <a:pt x="280393" y="20600"/>
                </a:lnTo>
                <a:lnTo>
                  <a:pt x="280393" y="25412"/>
                </a:lnTo>
                <a:lnTo>
                  <a:pt x="278124" y="28845"/>
                </a:lnTo>
                <a:lnTo>
                  <a:pt x="276624" y="30212"/>
                </a:lnTo>
                <a:close/>
              </a:path>
              <a:path w="629920" h="68579">
                <a:moveTo>
                  <a:pt x="259294" y="63180"/>
                </a:moveTo>
                <a:lnTo>
                  <a:pt x="241940" y="63180"/>
                </a:lnTo>
                <a:lnTo>
                  <a:pt x="241196" y="61813"/>
                </a:lnTo>
                <a:lnTo>
                  <a:pt x="241196" y="57680"/>
                </a:lnTo>
                <a:lnTo>
                  <a:pt x="241940" y="56313"/>
                </a:lnTo>
                <a:lnTo>
                  <a:pt x="241940" y="54257"/>
                </a:lnTo>
                <a:lnTo>
                  <a:pt x="243452" y="53568"/>
                </a:lnTo>
                <a:lnTo>
                  <a:pt x="244208" y="53568"/>
                </a:lnTo>
                <a:lnTo>
                  <a:pt x="244208" y="52879"/>
                </a:lnTo>
                <a:lnTo>
                  <a:pt x="244952" y="50124"/>
                </a:lnTo>
                <a:lnTo>
                  <a:pt x="244834" y="40512"/>
                </a:lnTo>
                <a:lnTo>
                  <a:pt x="244485" y="33391"/>
                </a:lnTo>
                <a:lnTo>
                  <a:pt x="243994" y="26778"/>
                </a:lnTo>
                <a:lnTo>
                  <a:pt x="243452" y="20600"/>
                </a:lnTo>
                <a:lnTo>
                  <a:pt x="244208" y="19922"/>
                </a:lnTo>
                <a:lnTo>
                  <a:pt x="244952" y="19922"/>
                </a:lnTo>
                <a:lnTo>
                  <a:pt x="246452" y="19233"/>
                </a:lnTo>
                <a:lnTo>
                  <a:pt x="250245" y="19233"/>
                </a:lnTo>
                <a:lnTo>
                  <a:pt x="251001" y="20600"/>
                </a:lnTo>
                <a:lnTo>
                  <a:pt x="251757" y="20600"/>
                </a:lnTo>
                <a:lnTo>
                  <a:pt x="251757" y="30212"/>
                </a:lnTo>
                <a:lnTo>
                  <a:pt x="276624" y="30212"/>
                </a:lnTo>
                <a:lnTo>
                  <a:pt x="274368" y="32268"/>
                </a:lnTo>
                <a:lnTo>
                  <a:pt x="275112" y="32967"/>
                </a:lnTo>
                <a:lnTo>
                  <a:pt x="278124" y="32967"/>
                </a:lnTo>
                <a:lnTo>
                  <a:pt x="281905" y="36401"/>
                </a:lnTo>
                <a:lnTo>
                  <a:pt x="252501" y="36401"/>
                </a:lnTo>
                <a:lnTo>
                  <a:pt x="252501" y="37068"/>
                </a:lnTo>
                <a:lnTo>
                  <a:pt x="251866" y="40009"/>
                </a:lnTo>
                <a:lnTo>
                  <a:pt x="251757" y="54935"/>
                </a:lnTo>
                <a:lnTo>
                  <a:pt x="280397" y="54935"/>
                </a:lnTo>
                <a:lnTo>
                  <a:pt x="278869" y="56313"/>
                </a:lnTo>
                <a:lnTo>
                  <a:pt x="276612" y="57680"/>
                </a:lnTo>
                <a:lnTo>
                  <a:pt x="273600" y="59068"/>
                </a:lnTo>
                <a:lnTo>
                  <a:pt x="269843" y="61124"/>
                </a:lnTo>
                <a:lnTo>
                  <a:pt x="263807" y="62491"/>
                </a:lnTo>
                <a:lnTo>
                  <a:pt x="259294" y="63180"/>
                </a:lnTo>
                <a:close/>
              </a:path>
              <a:path w="629920" h="68579">
                <a:moveTo>
                  <a:pt x="263807" y="30212"/>
                </a:moveTo>
                <a:lnTo>
                  <a:pt x="255501" y="30212"/>
                </a:lnTo>
                <a:lnTo>
                  <a:pt x="257014" y="29523"/>
                </a:lnTo>
                <a:lnTo>
                  <a:pt x="260794" y="29523"/>
                </a:lnTo>
                <a:lnTo>
                  <a:pt x="263807" y="30212"/>
                </a:lnTo>
                <a:close/>
              </a:path>
              <a:path w="629920" h="68579">
                <a:moveTo>
                  <a:pt x="263050" y="37768"/>
                </a:moveTo>
                <a:lnTo>
                  <a:pt x="257782" y="37768"/>
                </a:lnTo>
                <a:lnTo>
                  <a:pt x="254757" y="36401"/>
                </a:lnTo>
                <a:lnTo>
                  <a:pt x="265307" y="36401"/>
                </a:lnTo>
                <a:lnTo>
                  <a:pt x="263050" y="37768"/>
                </a:lnTo>
                <a:close/>
              </a:path>
              <a:path w="629920" h="68579">
                <a:moveTo>
                  <a:pt x="280397" y="54935"/>
                </a:moveTo>
                <a:lnTo>
                  <a:pt x="257014" y="54935"/>
                </a:lnTo>
                <a:lnTo>
                  <a:pt x="260794" y="54257"/>
                </a:lnTo>
                <a:lnTo>
                  <a:pt x="263807" y="54257"/>
                </a:lnTo>
                <a:lnTo>
                  <a:pt x="266819" y="53568"/>
                </a:lnTo>
                <a:lnTo>
                  <a:pt x="270587" y="52190"/>
                </a:lnTo>
                <a:lnTo>
                  <a:pt x="275112" y="49446"/>
                </a:lnTo>
                <a:lnTo>
                  <a:pt x="276612" y="46690"/>
                </a:lnTo>
                <a:lnTo>
                  <a:pt x="276612" y="43268"/>
                </a:lnTo>
                <a:lnTo>
                  <a:pt x="274368" y="39134"/>
                </a:lnTo>
                <a:lnTo>
                  <a:pt x="272088" y="39134"/>
                </a:lnTo>
                <a:lnTo>
                  <a:pt x="270587" y="37768"/>
                </a:lnTo>
                <a:lnTo>
                  <a:pt x="267575" y="37768"/>
                </a:lnTo>
                <a:lnTo>
                  <a:pt x="266063" y="36401"/>
                </a:lnTo>
                <a:lnTo>
                  <a:pt x="281905" y="36401"/>
                </a:lnTo>
                <a:lnTo>
                  <a:pt x="284905" y="41890"/>
                </a:lnTo>
                <a:lnTo>
                  <a:pt x="284905" y="47379"/>
                </a:lnTo>
                <a:lnTo>
                  <a:pt x="284149" y="50124"/>
                </a:lnTo>
                <a:lnTo>
                  <a:pt x="281149" y="54257"/>
                </a:lnTo>
                <a:lnTo>
                  <a:pt x="280397" y="54935"/>
                </a:lnTo>
                <a:close/>
              </a:path>
              <a:path w="629920" h="68579">
                <a:moveTo>
                  <a:pt x="249477" y="65235"/>
                </a:moveTo>
                <a:lnTo>
                  <a:pt x="247220" y="65235"/>
                </a:lnTo>
                <a:lnTo>
                  <a:pt x="245708" y="64546"/>
                </a:lnTo>
                <a:lnTo>
                  <a:pt x="244208" y="64546"/>
                </a:lnTo>
                <a:lnTo>
                  <a:pt x="243452" y="63180"/>
                </a:lnTo>
                <a:lnTo>
                  <a:pt x="251001" y="63180"/>
                </a:lnTo>
                <a:lnTo>
                  <a:pt x="251001" y="64546"/>
                </a:lnTo>
                <a:lnTo>
                  <a:pt x="249477" y="65235"/>
                </a:lnTo>
                <a:close/>
              </a:path>
              <a:path w="629920" h="68579">
                <a:moveTo>
                  <a:pt x="200486" y="2744"/>
                </a:moveTo>
                <a:lnTo>
                  <a:pt x="194461" y="2744"/>
                </a:lnTo>
                <a:lnTo>
                  <a:pt x="195217" y="2055"/>
                </a:lnTo>
                <a:lnTo>
                  <a:pt x="196718" y="1366"/>
                </a:lnTo>
                <a:lnTo>
                  <a:pt x="198974" y="1366"/>
                </a:lnTo>
                <a:lnTo>
                  <a:pt x="200486" y="2055"/>
                </a:lnTo>
                <a:lnTo>
                  <a:pt x="200486" y="2744"/>
                </a:lnTo>
                <a:close/>
              </a:path>
              <a:path w="629920" h="68579">
                <a:moveTo>
                  <a:pt x="204138" y="17167"/>
                </a:moveTo>
                <a:lnTo>
                  <a:pt x="195962" y="17167"/>
                </a:lnTo>
                <a:lnTo>
                  <a:pt x="195962" y="14422"/>
                </a:lnTo>
                <a:lnTo>
                  <a:pt x="192949" y="4811"/>
                </a:lnTo>
                <a:lnTo>
                  <a:pt x="192949" y="4111"/>
                </a:lnTo>
                <a:lnTo>
                  <a:pt x="193717" y="2744"/>
                </a:lnTo>
                <a:lnTo>
                  <a:pt x="200486" y="2744"/>
                </a:lnTo>
                <a:lnTo>
                  <a:pt x="200486" y="2055"/>
                </a:lnTo>
                <a:lnTo>
                  <a:pt x="201998" y="7555"/>
                </a:lnTo>
                <a:lnTo>
                  <a:pt x="203499" y="13733"/>
                </a:lnTo>
                <a:lnTo>
                  <a:pt x="204138" y="17167"/>
                </a:lnTo>
                <a:close/>
              </a:path>
              <a:path w="629920" h="68579">
                <a:moveTo>
                  <a:pt x="200486" y="60435"/>
                </a:moveTo>
                <a:lnTo>
                  <a:pt x="197474" y="60435"/>
                </a:lnTo>
                <a:lnTo>
                  <a:pt x="195962" y="59735"/>
                </a:lnTo>
                <a:lnTo>
                  <a:pt x="195962" y="33656"/>
                </a:lnTo>
                <a:lnTo>
                  <a:pt x="196718" y="29523"/>
                </a:lnTo>
                <a:lnTo>
                  <a:pt x="196718" y="23345"/>
                </a:lnTo>
                <a:lnTo>
                  <a:pt x="190693" y="21967"/>
                </a:lnTo>
                <a:lnTo>
                  <a:pt x="186168" y="21967"/>
                </a:lnTo>
                <a:lnTo>
                  <a:pt x="184656" y="20600"/>
                </a:lnTo>
                <a:lnTo>
                  <a:pt x="184656" y="17856"/>
                </a:lnTo>
                <a:lnTo>
                  <a:pt x="185412" y="16478"/>
                </a:lnTo>
                <a:lnTo>
                  <a:pt x="186168" y="16478"/>
                </a:lnTo>
                <a:lnTo>
                  <a:pt x="187668" y="15800"/>
                </a:lnTo>
                <a:lnTo>
                  <a:pt x="191437" y="15800"/>
                </a:lnTo>
                <a:lnTo>
                  <a:pt x="194461" y="16478"/>
                </a:lnTo>
                <a:lnTo>
                  <a:pt x="195962" y="17167"/>
                </a:lnTo>
                <a:lnTo>
                  <a:pt x="204138" y="17167"/>
                </a:lnTo>
                <a:lnTo>
                  <a:pt x="204267" y="17856"/>
                </a:lnTo>
                <a:lnTo>
                  <a:pt x="205011" y="18545"/>
                </a:lnTo>
                <a:lnTo>
                  <a:pt x="215188" y="18545"/>
                </a:lnTo>
                <a:lnTo>
                  <a:pt x="215560" y="19233"/>
                </a:lnTo>
                <a:lnTo>
                  <a:pt x="215560" y="21289"/>
                </a:lnTo>
                <a:lnTo>
                  <a:pt x="214816" y="23345"/>
                </a:lnTo>
                <a:lnTo>
                  <a:pt x="213316" y="23345"/>
                </a:lnTo>
                <a:lnTo>
                  <a:pt x="211804" y="24034"/>
                </a:lnTo>
                <a:lnTo>
                  <a:pt x="208779" y="24723"/>
                </a:lnTo>
                <a:lnTo>
                  <a:pt x="205011" y="24723"/>
                </a:lnTo>
                <a:lnTo>
                  <a:pt x="205011" y="28156"/>
                </a:lnTo>
                <a:lnTo>
                  <a:pt x="204267" y="33656"/>
                </a:lnTo>
                <a:lnTo>
                  <a:pt x="204267" y="47379"/>
                </a:lnTo>
                <a:lnTo>
                  <a:pt x="203499" y="52190"/>
                </a:lnTo>
                <a:lnTo>
                  <a:pt x="203499" y="58368"/>
                </a:lnTo>
                <a:lnTo>
                  <a:pt x="202754" y="59735"/>
                </a:lnTo>
                <a:lnTo>
                  <a:pt x="201998" y="59735"/>
                </a:lnTo>
                <a:lnTo>
                  <a:pt x="200486" y="60435"/>
                </a:lnTo>
                <a:close/>
              </a:path>
              <a:path w="629920" h="68579">
                <a:moveTo>
                  <a:pt x="215188" y="18545"/>
                </a:moveTo>
                <a:lnTo>
                  <a:pt x="206511" y="18545"/>
                </a:lnTo>
                <a:lnTo>
                  <a:pt x="208023" y="17856"/>
                </a:lnTo>
                <a:lnTo>
                  <a:pt x="209523" y="17856"/>
                </a:lnTo>
                <a:lnTo>
                  <a:pt x="212560" y="16478"/>
                </a:lnTo>
                <a:lnTo>
                  <a:pt x="213316" y="16478"/>
                </a:lnTo>
                <a:lnTo>
                  <a:pt x="214816" y="17167"/>
                </a:lnTo>
                <a:lnTo>
                  <a:pt x="214816" y="17856"/>
                </a:lnTo>
                <a:lnTo>
                  <a:pt x="215188" y="18545"/>
                </a:lnTo>
                <a:close/>
              </a:path>
              <a:path w="629920" h="68579">
                <a:moveTo>
                  <a:pt x="143959" y="63180"/>
                </a:moveTo>
                <a:lnTo>
                  <a:pt x="140934" y="63180"/>
                </a:lnTo>
                <a:lnTo>
                  <a:pt x="139434" y="62491"/>
                </a:lnTo>
                <a:lnTo>
                  <a:pt x="137922" y="62491"/>
                </a:lnTo>
                <a:lnTo>
                  <a:pt x="137178" y="61124"/>
                </a:lnTo>
                <a:lnTo>
                  <a:pt x="137254" y="59735"/>
                </a:lnTo>
                <a:lnTo>
                  <a:pt x="137922" y="53568"/>
                </a:lnTo>
                <a:lnTo>
                  <a:pt x="138678" y="48079"/>
                </a:lnTo>
                <a:lnTo>
                  <a:pt x="138678" y="43268"/>
                </a:lnTo>
                <a:lnTo>
                  <a:pt x="137922" y="39823"/>
                </a:lnTo>
                <a:lnTo>
                  <a:pt x="137922" y="37068"/>
                </a:lnTo>
                <a:lnTo>
                  <a:pt x="136422" y="36401"/>
                </a:lnTo>
                <a:lnTo>
                  <a:pt x="135678" y="36401"/>
                </a:lnTo>
                <a:lnTo>
                  <a:pt x="134909" y="35023"/>
                </a:lnTo>
                <a:lnTo>
                  <a:pt x="134909" y="32967"/>
                </a:lnTo>
                <a:lnTo>
                  <a:pt x="136422" y="30212"/>
                </a:lnTo>
                <a:lnTo>
                  <a:pt x="135678" y="29523"/>
                </a:lnTo>
                <a:lnTo>
                  <a:pt x="135678" y="28156"/>
                </a:lnTo>
                <a:lnTo>
                  <a:pt x="134909" y="26778"/>
                </a:lnTo>
                <a:lnTo>
                  <a:pt x="134165" y="24723"/>
                </a:lnTo>
                <a:lnTo>
                  <a:pt x="134165" y="23345"/>
                </a:lnTo>
                <a:lnTo>
                  <a:pt x="134909" y="21967"/>
                </a:lnTo>
                <a:lnTo>
                  <a:pt x="135678" y="21289"/>
                </a:lnTo>
                <a:lnTo>
                  <a:pt x="136422" y="19922"/>
                </a:lnTo>
                <a:lnTo>
                  <a:pt x="137922" y="19233"/>
                </a:lnTo>
                <a:lnTo>
                  <a:pt x="140190" y="19233"/>
                </a:lnTo>
                <a:lnTo>
                  <a:pt x="141690" y="19922"/>
                </a:lnTo>
                <a:lnTo>
                  <a:pt x="142446" y="21289"/>
                </a:lnTo>
                <a:lnTo>
                  <a:pt x="142834" y="21289"/>
                </a:lnTo>
                <a:lnTo>
                  <a:pt x="144715" y="24723"/>
                </a:lnTo>
                <a:lnTo>
                  <a:pt x="144715" y="26111"/>
                </a:lnTo>
                <a:lnTo>
                  <a:pt x="172594" y="26111"/>
                </a:lnTo>
                <a:lnTo>
                  <a:pt x="174119" y="27478"/>
                </a:lnTo>
                <a:lnTo>
                  <a:pt x="175619" y="29523"/>
                </a:lnTo>
                <a:lnTo>
                  <a:pt x="154508" y="29523"/>
                </a:lnTo>
                <a:lnTo>
                  <a:pt x="149983" y="31579"/>
                </a:lnTo>
                <a:lnTo>
                  <a:pt x="146227" y="34334"/>
                </a:lnTo>
                <a:lnTo>
                  <a:pt x="146227" y="37768"/>
                </a:lnTo>
                <a:lnTo>
                  <a:pt x="146878" y="42579"/>
                </a:lnTo>
                <a:lnTo>
                  <a:pt x="146846" y="56313"/>
                </a:lnTo>
                <a:lnTo>
                  <a:pt x="146227" y="59735"/>
                </a:lnTo>
                <a:lnTo>
                  <a:pt x="146227" y="62491"/>
                </a:lnTo>
                <a:lnTo>
                  <a:pt x="143959" y="63180"/>
                </a:lnTo>
                <a:close/>
              </a:path>
              <a:path w="629920" h="68579">
                <a:moveTo>
                  <a:pt x="142834" y="21289"/>
                </a:moveTo>
                <a:lnTo>
                  <a:pt x="142446" y="21289"/>
                </a:lnTo>
                <a:lnTo>
                  <a:pt x="142446" y="20600"/>
                </a:lnTo>
                <a:lnTo>
                  <a:pt x="142834" y="21289"/>
                </a:lnTo>
                <a:close/>
              </a:path>
              <a:path w="629920" h="68579">
                <a:moveTo>
                  <a:pt x="172594" y="26111"/>
                </a:moveTo>
                <a:lnTo>
                  <a:pt x="144715" y="26111"/>
                </a:lnTo>
                <a:lnTo>
                  <a:pt x="149239" y="23345"/>
                </a:lnTo>
                <a:lnTo>
                  <a:pt x="155276" y="21967"/>
                </a:lnTo>
                <a:lnTo>
                  <a:pt x="162813" y="21967"/>
                </a:lnTo>
                <a:lnTo>
                  <a:pt x="165826" y="22656"/>
                </a:lnTo>
                <a:lnTo>
                  <a:pt x="170350" y="24034"/>
                </a:lnTo>
                <a:lnTo>
                  <a:pt x="172594" y="26111"/>
                </a:lnTo>
                <a:close/>
              </a:path>
              <a:path w="629920" h="68579">
                <a:moveTo>
                  <a:pt x="176375" y="61813"/>
                </a:moveTo>
                <a:lnTo>
                  <a:pt x="170350" y="61813"/>
                </a:lnTo>
                <a:lnTo>
                  <a:pt x="167326" y="56313"/>
                </a:lnTo>
                <a:lnTo>
                  <a:pt x="167326" y="43268"/>
                </a:lnTo>
                <a:lnTo>
                  <a:pt x="168070" y="39823"/>
                </a:lnTo>
                <a:lnTo>
                  <a:pt x="168070" y="35701"/>
                </a:lnTo>
                <a:lnTo>
                  <a:pt x="166570" y="33656"/>
                </a:lnTo>
                <a:lnTo>
                  <a:pt x="163569" y="30901"/>
                </a:lnTo>
                <a:lnTo>
                  <a:pt x="161289" y="29523"/>
                </a:lnTo>
                <a:lnTo>
                  <a:pt x="175619" y="29523"/>
                </a:lnTo>
                <a:lnTo>
                  <a:pt x="177119" y="32268"/>
                </a:lnTo>
                <a:lnTo>
                  <a:pt x="177119" y="35023"/>
                </a:lnTo>
                <a:lnTo>
                  <a:pt x="177875" y="37068"/>
                </a:lnTo>
                <a:lnTo>
                  <a:pt x="177875" y="39823"/>
                </a:lnTo>
                <a:lnTo>
                  <a:pt x="177119" y="42579"/>
                </a:lnTo>
                <a:lnTo>
                  <a:pt x="177119" y="48079"/>
                </a:lnTo>
                <a:lnTo>
                  <a:pt x="177875" y="50813"/>
                </a:lnTo>
                <a:lnTo>
                  <a:pt x="178631" y="52190"/>
                </a:lnTo>
                <a:lnTo>
                  <a:pt x="178631" y="53568"/>
                </a:lnTo>
                <a:lnTo>
                  <a:pt x="179387" y="55624"/>
                </a:lnTo>
                <a:lnTo>
                  <a:pt x="179387" y="57680"/>
                </a:lnTo>
                <a:lnTo>
                  <a:pt x="178631" y="59735"/>
                </a:lnTo>
                <a:lnTo>
                  <a:pt x="178631" y="60435"/>
                </a:lnTo>
                <a:lnTo>
                  <a:pt x="177875" y="61124"/>
                </a:lnTo>
                <a:lnTo>
                  <a:pt x="176375" y="61813"/>
                </a:lnTo>
                <a:close/>
              </a:path>
              <a:path w="629920" h="68579">
                <a:moveTo>
                  <a:pt x="101761" y="63180"/>
                </a:moveTo>
                <a:lnTo>
                  <a:pt x="95736" y="63180"/>
                </a:lnTo>
                <a:lnTo>
                  <a:pt x="91932" y="61813"/>
                </a:lnTo>
                <a:lnTo>
                  <a:pt x="89687" y="60435"/>
                </a:lnTo>
                <a:lnTo>
                  <a:pt x="86687" y="59068"/>
                </a:lnTo>
                <a:lnTo>
                  <a:pt x="84407" y="56313"/>
                </a:lnTo>
                <a:lnTo>
                  <a:pt x="81394" y="50813"/>
                </a:lnTo>
                <a:lnTo>
                  <a:pt x="79894" y="47379"/>
                </a:lnTo>
                <a:lnTo>
                  <a:pt x="79894" y="41212"/>
                </a:lnTo>
                <a:lnTo>
                  <a:pt x="95736" y="25412"/>
                </a:lnTo>
                <a:lnTo>
                  <a:pt x="100237" y="25412"/>
                </a:lnTo>
                <a:lnTo>
                  <a:pt x="100237" y="24723"/>
                </a:lnTo>
                <a:lnTo>
                  <a:pt x="101761" y="23345"/>
                </a:lnTo>
                <a:lnTo>
                  <a:pt x="102505" y="23345"/>
                </a:lnTo>
                <a:lnTo>
                  <a:pt x="104017" y="22656"/>
                </a:lnTo>
                <a:lnTo>
                  <a:pt x="106286" y="21967"/>
                </a:lnTo>
                <a:lnTo>
                  <a:pt x="110030" y="21967"/>
                </a:lnTo>
                <a:lnTo>
                  <a:pt x="113055" y="23345"/>
                </a:lnTo>
                <a:lnTo>
                  <a:pt x="117579" y="26111"/>
                </a:lnTo>
                <a:lnTo>
                  <a:pt x="120599" y="28845"/>
                </a:lnTo>
                <a:lnTo>
                  <a:pt x="106286" y="28845"/>
                </a:lnTo>
                <a:lnTo>
                  <a:pt x="106286" y="30212"/>
                </a:lnTo>
                <a:lnTo>
                  <a:pt x="104773" y="31579"/>
                </a:lnTo>
                <a:lnTo>
                  <a:pt x="104017" y="31579"/>
                </a:lnTo>
                <a:lnTo>
                  <a:pt x="102505" y="32268"/>
                </a:lnTo>
                <a:lnTo>
                  <a:pt x="100237" y="33656"/>
                </a:lnTo>
                <a:lnTo>
                  <a:pt x="95736" y="33656"/>
                </a:lnTo>
                <a:lnTo>
                  <a:pt x="93456" y="34334"/>
                </a:lnTo>
                <a:lnTo>
                  <a:pt x="91932" y="35023"/>
                </a:lnTo>
                <a:lnTo>
                  <a:pt x="90432" y="36401"/>
                </a:lnTo>
                <a:lnTo>
                  <a:pt x="88187" y="37768"/>
                </a:lnTo>
                <a:lnTo>
                  <a:pt x="88187" y="44635"/>
                </a:lnTo>
                <a:lnTo>
                  <a:pt x="88931" y="47379"/>
                </a:lnTo>
                <a:lnTo>
                  <a:pt x="90432" y="50124"/>
                </a:lnTo>
                <a:lnTo>
                  <a:pt x="91932" y="52190"/>
                </a:lnTo>
                <a:lnTo>
                  <a:pt x="93456" y="52879"/>
                </a:lnTo>
                <a:lnTo>
                  <a:pt x="94968" y="54257"/>
                </a:lnTo>
                <a:lnTo>
                  <a:pt x="97981" y="54935"/>
                </a:lnTo>
                <a:lnTo>
                  <a:pt x="120604" y="54935"/>
                </a:lnTo>
                <a:lnTo>
                  <a:pt x="119091" y="56313"/>
                </a:lnTo>
                <a:lnTo>
                  <a:pt x="114567" y="59068"/>
                </a:lnTo>
                <a:lnTo>
                  <a:pt x="111542" y="61124"/>
                </a:lnTo>
                <a:lnTo>
                  <a:pt x="105518" y="62491"/>
                </a:lnTo>
                <a:lnTo>
                  <a:pt x="101761" y="63180"/>
                </a:lnTo>
                <a:close/>
              </a:path>
              <a:path w="629920" h="68579">
                <a:moveTo>
                  <a:pt x="120604" y="54935"/>
                </a:moveTo>
                <a:lnTo>
                  <a:pt x="100993" y="54935"/>
                </a:lnTo>
                <a:lnTo>
                  <a:pt x="104017" y="54257"/>
                </a:lnTo>
                <a:lnTo>
                  <a:pt x="105518" y="53568"/>
                </a:lnTo>
                <a:lnTo>
                  <a:pt x="107786" y="52879"/>
                </a:lnTo>
                <a:lnTo>
                  <a:pt x="110030" y="51501"/>
                </a:lnTo>
                <a:lnTo>
                  <a:pt x="113055" y="48757"/>
                </a:lnTo>
                <a:lnTo>
                  <a:pt x="115323" y="47379"/>
                </a:lnTo>
                <a:lnTo>
                  <a:pt x="116835" y="46012"/>
                </a:lnTo>
                <a:lnTo>
                  <a:pt x="117579" y="44635"/>
                </a:lnTo>
                <a:lnTo>
                  <a:pt x="117579" y="43946"/>
                </a:lnTo>
                <a:lnTo>
                  <a:pt x="116835" y="42579"/>
                </a:lnTo>
                <a:lnTo>
                  <a:pt x="116835" y="41890"/>
                </a:lnTo>
                <a:lnTo>
                  <a:pt x="116067" y="41212"/>
                </a:lnTo>
                <a:lnTo>
                  <a:pt x="115323" y="39823"/>
                </a:lnTo>
                <a:lnTo>
                  <a:pt x="115323" y="35701"/>
                </a:lnTo>
                <a:lnTo>
                  <a:pt x="113823" y="34334"/>
                </a:lnTo>
                <a:lnTo>
                  <a:pt x="113823" y="33656"/>
                </a:lnTo>
                <a:lnTo>
                  <a:pt x="114567" y="33656"/>
                </a:lnTo>
                <a:lnTo>
                  <a:pt x="113823" y="32268"/>
                </a:lnTo>
                <a:lnTo>
                  <a:pt x="112310" y="30901"/>
                </a:lnTo>
                <a:lnTo>
                  <a:pt x="110030" y="30901"/>
                </a:lnTo>
                <a:lnTo>
                  <a:pt x="107786" y="29523"/>
                </a:lnTo>
                <a:lnTo>
                  <a:pt x="106286" y="28845"/>
                </a:lnTo>
                <a:lnTo>
                  <a:pt x="120599" y="28845"/>
                </a:lnTo>
                <a:lnTo>
                  <a:pt x="121348" y="29523"/>
                </a:lnTo>
                <a:lnTo>
                  <a:pt x="122848" y="31579"/>
                </a:lnTo>
                <a:lnTo>
                  <a:pt x="123604" y="34334"/>
                </a:lnTo>
                <a:lnTo>
                  <a:pt x="123604" y="39823"/>
                </a:lnTo>
                <a:lnTo>
                  <a:pt x="125116" y="41212"/>
                </a:lnTo>
                <a:lnTo>
                  <a:pt x="125116" y="42579"/>
                </a:lnTo>
                <a:lnTo>
                  <a:pt x="125884" y="43946"/>
                </a:lnTo>
                <a:lnTo>
                  <a:pt x="125884" y="44635"/>
                </a:lnTo>
                <a:lnTo>
                  <a:pt x="126628" y="46012"/>
                </a:lnTo>
                <a:lnTo>
                  <a:pt x="126628" y="48079"/>
                </a:lnTo>
                <a:lnTo>
                  <a:pt x="125884" y="49446"/>
                </a:lnTo>
                <a:lnTo>
                  <a:pt x="124372" y="50813"/>
                </a:lnTo>
                <a:lnTo>
                  <a:pt x="122104" y="53568"/>
                </a:lnTo>
                <a:lnTo>
                  <a:pt x="120604" y="54935"/>
                </a:lnTo>
                <a:close/>
              </a:path>
              <a:path w="629920" h="68579">
                <a:moveTo>
                  <a:pt x="66332" y="28845"/>
                </a:moveTo>
                <a:lnTo>
                  <a:pt x="54259" y="28845"/>
                </a:lnTo>
                <a:lnTo>
                  <a:pt x="55783" y="26778"/>
                </a:lnTo>
                <a:lnTo>
                  <a:pt x="58795" y="24034"/>
                </a:lnTo>
                <a:lnTo>
                  <a:pt x="61052" y="22656"/>
                </a:lnTo>
                <a:lnTo>
                  <a:pt x="64064" y="21289"/>
                </a:lnTo>
                <a:lnTo>
                  <a:pt x="67845" y="19233"/>
                </a:lnTo>
                <a:lnTo>
                  <a:pt x="70857" y="18545"/>
                </a:lnTo>
                <a:lnTo>
                  <a:pt x="72357" y="19233"/>
                </a:lnTo>
                <a:lnTo>
                  <a:pt x="72357" y="19922"/>
                </a:lnTo>
                <a:lnTo>
                  <a:pt x="73113" y="20600"/>
                </a:lnTo>
                <a:lnTo>
                  <a:pt x="73869" y="21967"/>
                </a:lnTo>
                <a:lnTo>
                  <a:pt x="73869" y="24723"/>
                </a:lnTo>
                <a:lnTo>
                  <a:pt x="73113" y="26111"/>
                </a:lnTo>
                <a:lnTo>
                  <a:pt x="70857" y="26111"/>
                </a:lnTo>
                <a:lnTo>
                  <a:pt x="67845" y="27478"/>
                </a:lnTo>
                <a:lnTo>
                  <a:pt x="66332" y="28845"/>
                </a:lnTo>
                <a:close/>
              </a:path>
              <a:path w="629920" h="68579">
                <a:moveTo>
                  <a:pt x="52759" y="23345"/>
                </a:moveTo>
                <a:lnTo>
                  <a:pt x="47478" y="23345"/>
                </a:lnTo>
                <a:lnTo>
                  <a:pt x="48246" y="22656"/>
                </a:lnTo>
                <a:lnTo>
                  <a:pt x="49746" y="21967"/>
                </a:lnTo>
                <a:lnTo>
                  <a:pt x="52002" y="21967"/>
                </a:lnTo>
                <a:lnTo>
                  <a:pt x="52759" y="22656"/>
                </a:lnTo>
                <a:lnTo>
                  <a:pt x="52759" y="23345"/>
                </a:lnTo>
                <a:close/>
              </a:path>
              <a:path w="629920" h="68579">
                <a:moveTo>
                  <a:pt x="52002" y="63180"/>
                </a:moveTo>
                <a:lnTo>
                  <a:pt x="48246" y="63180"/>
                </a:lnTo>
                <a:lnTo>
                  <a:pt x="45966" y="62491"/>
                </a:lnTo>
                <a:lnTo>
                  <a:pt x="45966" y="41890"/>
                </a:lnTo>
                <a:lnTo>
                  <a:pt x="46734" y="39134"/>
                </a:lnTo>
                <a:lnTo>
                  <a:pt x="47478" y="37768"/>
                </a:lnTo>
                <a:lnTo>
                  <a:pt x="47373" y="33656"/>
                </a:lnTo>
                <a:lnTo>
                  <a:pt x="45966" y="24723"/>
                </a:lnTo>
                <a:lnTo>
                  <a:pt x="46734" y="23345"/>
                </a:lnTo>
                <a:lnTo>
                  <a:pt x="52759" y="23345"/>
                </a:lnTo>
                <a:lnTo>
                  <a:pt x="53503" y="22656"/>
                </a:lnTo>
                <a:lnTo>
                  <a:pt x="53503" y="24723"/>
                </a:lnTo>
                <a:lnTo>
                  <a:pt x="54259" y="26111"/>
                </a:lnTo>
                <a:lnTo>
                  <a:pt x="54259" y="28845"/>
                </a:lnTo>
                <a:lnTo>
                  <a:pt x="66332" y="28845"/>
                </a:lnTo>
                <a:lnTo>
                  <a:pt x="64064" y="30212"/>
                </a:lnTo>
                <a:lnTo>
                  <a:pt x="61052" y="32268"/>
                </a:lnTo>
                <a:lnTo>
                  <a:pt x="59539" y="33656"/>
                </a:lnTo>
                <a:lnTo>
                  <a:pt x="58039" y="35701"/>
                </a:lnTo>
                <a:lnTo>
                  <a:pt x="55783" y="38457"/>
                </a:lnTo>
                <a:lnTo>
                  <a:pt x="55783" y="42579"/>
                </a:lnTo>
                <a:lnTo>
                  <a:pt x="55015" y="46012"/>
                </a:lnTo>
                <a:lnTo>
                  <a:pt x="55015" y="49446"/>
                </a:lnTo>
                <a:lnTo>
                  <a:pt x="54259" y="50813"/>
                </a:lnTo>
                <a:lnTo>
                  <a:pt x="54259" y="52879"/>
                </a:lnTo>
                <a:lnTo>
                  <a:pt x="53503" y="54935"/>
                </a:lnTo>
                <a:lnTo>
                  <a:pt x="53503" y="62491"/>
                </a:lnTo>
                <a:lnTo>
                  <a:pt x="52002" y="63180"/>
                </a:lnTo>
                <a:close/>
              </a:path>
              <a:path w="629920" h="68579">
                <a:moveTo>
                  <a:pt x="23367" y="4811"/>
                </a:moveTo>
                <a:lnTo>
                  <a:pt x="4512" y="4811"/>
                </a:lnTo>
                <a:lnTo>
                  <a:pt x="9049" y="4111"/>
                </a:lnTo>
                <a:lnTo>
                  <a:pt x="18854" y="4111"/>
                </a:lnTo>
                <a:lnTo>
                  <a:pt x="23367" y="4811"/>
                </a:lnTo>
                <a:close/>
              </a:path>
              <a:path w="629920" h="68579">
                <a:moveTo>
                  <a:pt x="7537" y="63180"/>
                </a:moveTo>
                <a:lnTo>
                  <a:pt x="4512" y="63180"/>
                </a:lnTo>
                <a:lnTo>
                  <a:pt x="3012" y="62491"/>
                </a:lnTo>
                <a:lnTo>
                  <a:pt x="2268" y="61813"/>
                </a:lnTo>
                <a:lnTo>
                  <a:pt x="2268" y="59735"/>
                </a:lnTo>
                <a:lnTo>
                  <a:pt x="3012" y="58368"/>
                </a:lnTo>
                <a:lnTo>
                  <a:pt x="3012" y="47379"/>
                </a:lnTo>
                <a:lnTo>
                  <a:pt x="3768" y="44635"/>
                </a:lnTo>
                <a:lnTo>
                  <a:pt x="3768" y="39134"/>
                </a:lnTo>
                <a:lnTo>
                  <a:pt x="4512" y="36401"/>
                </a:lnTo>
                <a:lnTo>
                  <a:pt x="4512" y="35701"/>
                </a:lnTo>
                <a:lnTo>
                  <a:pt x="3768" y="35023"/>
                </a:lnTo>
                <a:lnTo>
                  <a:pt x="3768" y="33656"/>
                </a:lnTo>
                <a:lnTo>
                  <a:pt x="3012" y="32268"/>
                </a:lnTo>
                <a:lnTo>
                  <a:pt x="3012" y="29523"/>
                </a:lnTo>
                <a:lnTo>
                  <a:pt x="3768" y="28156"/>
                </a:lnTo>
                <a:lnTo>
                  <a:pt x="5268" y="28156"/>
                </a:lnTo>
                <a:lnTo>
                  <a:pt x="5268" y="27478"/>
                </a:lnTo>
                <a:lnTo>
                  <a:pt x="6024" y="25412"/>
                </a:lnTo>
                <a:lnTo>
                  <a:pt x="6024" y="22656"/>
                </a:lnTo>
                <a:lnTo>
                  <a:pt x="5268" y="20600"/>
                </a:lnTo>
                <a:lnTo>
                  <a:pt x="5268" y="15800"/>
                </a:lnTo>
                <a:lnTo>
                  <a:pt x="4512" y="13733"/>
                </a:lnTo>
                <a:lnTo>
                  <a:pt x="2268" y="13733"/>
                </a:lnTo>
                <a:lnTo>
                  <a:pt x="756" y="13055"/>
                </a:lnTo>
                <a:lnTo>
                  <a:pt x="756" y="11667"/>
                </a:lnTo>
                <a:lnTo>
                  <a:pt x="0" y="10300"/>
                </a:lnTo>
                <a:lnTo>
                  <a:pt x="0" y="6866"/>
                </a:lnTo>
                <a:lnTo>
                  <a:pt x="1500" y="4811"/>
                </a:lnTo>
                <a:lnTo>
                  <a:pt x="27135" y="4811"/>
                </a:lnTo>
                <a:lnTo>
                  <a:pt x="31648" y="5489"/>
                </a:lnTo>
                <a:lnTo>
                  <a:pt x="35416" y="6866"/>
                </a:lnTo>
                <a:lnTo>
                  <a:pt x="36928" y="8244"/>
                </a:lnTo>
                <a:lnTo>
                  <a:pt x="37308" y="8244"/>
                </a:lnTo>
                <a:lnTo>
                  <a:pt x="38441" y="10300"/>
                </a:lnTo>
                <a:lnTo>
                  <a:pt x="38441" y="12356"/>
                </a:lnTo>
                <a:lnTo>
                  <a:pt x="13561" y="12356"/>
                </a:lnTo>
                <a:lnTo>
                  <a:pt x="13561" y="16478"/>
                </a:lnTo>
                <a:lnTo>
                  <a:pt x="14317" y="19922"/>
                </a:lnTo>
                <a:lnTo>
                  <a:pt x="14317" y="23345"/>
                </a:lnTo>
                <a:lnTo>
                  <a:pt x="13561" y="26111"/>
                </a:lnTo>
                <a:lnTo>
                  <a:pt x="13561" y="29523"/>
                </a:lnTo>
                <a:lnTo>
                  <a:pt x="14317" y="29523"/>
                </a:lnTo>
                <a:lnTo>
                  <a:pt x="15830" y="30212"/>
                </a:lnTo>
                <a:lnTo>
                  <a:pt x="18854" y="30212"/>
                </a:lnTo>
                <a:lnTo>
                  <a:pt x="21098" y="30901"/>
                </a:lnTo>
                <a:lnTo>
                  <a:pt x="23367" y="30901"/>
                </a:lnTo>
                <a:lnTo>
                  <a:pt x="24879" y="31579"/>
                </a:lnTo>
                <a:lnTo>
                  <a:pt x="26391" y="31579"/>
                </a:lnTo>
                <a:lnTo>
                  <a:pt x="27891" y="32268"/>
                </a:lnTo>
                <a:lnTo>
                  <a:pt x="27891" y="33656"/>
                </a:lnTo>
                <a:lnTo>
                  <a:pt x="28635" y="35023"/>
                </a:lnTo>
                <a:lnTo>
                  <a:pt x="28635" y="37068"/>
                </a:lnTo>
                <a:lnTo>
                  <a:pt x="28260" y="37768"/>
                </a:lnTo>
                <a:lnTo>
                  <a:pt x="13561" y="37768"/>
                </a:lnTo>
                <a:lnTo>
                  <a:pt x="12805" y="39823"/>
                </a:lnTo>
                <a:lnTo>
                  <a:pt x="12805" y="43268"/>
                </a:lnTo>
                <a:lnTo>
                  <a:pt x="12049" y="46012"/>
                </a:lnTo>
                <a:lnTo>
                  <a:pt x="12049" y="48757"/>
                </a:lnTo>
                <a:lnTo>
                  <a:pt x="11305" y="50813"/>
                </a:lnTo>
                <a:lnTo>
                  <a:pt x="11305" y="53568"/>
                </a:lnTo>
                <a:lnTo>
                  <a:pt x="12049" y="55624"/>
                </a:lnTo>
                <a:lnTo>
                  <a:pt x="12049" y="60435"/>
                </a:lnTo>
                <a:lnTo>
                  <a:pt x="11305" y="61813"/>
                </a:lnTo>
                <a:lnTo>
                  <a:pt x="10549" y="61813"/>
                </a:lnTo>
                <a:lnTo>
                  <a:pt x="7537" y="63180"/>
                </a:lnTo>
                <a:close/>
              </a:path>
              <a:path w="629920" h="68579">
                <a:moveTo>
                  <a:pt x="37308" y="8244"/>
                </a:moveTo>
                <a:lnTo>
                  <a:pt x="36928" y="8244"/>
                </a:lnTo>
                <a:lnTo>
                  <a:pt x="36928" y="7555"/>
                </a:lnTo>
                <a:lnTo>
                  <a:pt x="37308" y="8244"/>
                </a:lnTo>
                <a:close/>
              </a:path>
              <a:path w="629920" h="68579">
                <a:moveTo>
                  <a:pt x="36172" y="15800"/>
                </a:moveTo>
                <a:lnTo>
                  <a:pt x="35416" y="15800"/>
                </a:lnTo>
                <a:lnTo>
                  <a:pt x="32404" y="14422"/>
                </a:lnTo>
                <a:lnTo>
                  <a:pt x="29391" y="13733"/>
                </a:lnTo>
                <a:lnTo>
                  <a:pt x="23367" y="13733"/>
                </a:lnTo>
                <a:lnTo>
                  <a:pt x="18098" y="12356"/>
                </a:lnTo>
                <a:lnTo>
                  <a:pt x="38441" y="12356"/>
                </a:lnTo>
                <a:lnTo>
                  <a:pt x="38441" y="13055"/>
                </a:lnTo>
                <a:lnTo>
                  <a:pt x="37685" y="14422"/>
                </a:lnTo>
                <a:lnTo>
                  <a:pt x="37685" y="15111"/>
                </a:lnTo>
                <a:lnTo>
                  <a:pt x="36172" y="15800"/>
                </a:lnTo>
                <a:close/>
              </a:path>
              <a:path w="629920" h="68579">
                <a:moveTo>
                  <a:pt x="25635" y="39823"/>
                </a:moveTo>
                <a:lnTo>
                  <a:pt x="20354" y="39823"/>
                </a:lnTo>
                <a:lnTo>
                  <a:pt x="18854" y="38457"/>
                </a:lnTo>
                <a:lnTo>
                  <a:pt x="15830" y="38457"/>
                </a:lnTo>
                <a:lnTo>
                  <a:pt x="13561" y="37768"/>
                </a:lnTo>
                <a:lnTo>
                  <a:pt x="28260" y="37768"/>
                </a:lnTo>
                <a:lnTo>
                  <a:pt x="27891" y="38457"/>
                </a:lnTo>
                <a:lnTo>
                  <a:pt x="27135" y="39134"/>
                </a:lnTo>
                <a:lnTo>
                  <a:pt x="25635" y="3982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0570616" y="3417112"/>
            <a:ext cx="633730" cy="176530"/>
          </a:xfrm>
          <a:custGeom>
            <a:avLst/>
            <a:gdLst/>
            <a:ahLst/>
            <a:cxnLst/>
            <a:rect l="l" t="t" r="r" b="b"/>
            <a:pathLst>
              <a:path w="633729" h="176529">
                <a:moveTo>
                  <a:pt x="48247" y="150393"/>
                </a:moveTo>
                <a:lnTo>
                  <a:pt x="45224" y="144894"/>
                </a:lnTo>
                <a:lnTo>
                  <a:pt x="41465" y="141465"/>
                </a:lnTo>
                <a:lnTo>
                  <a:pt x="39954" y="141465"/>
                </a:lnTo>
                <a:lnTo>
                  <a:pt x="39954" y="151765"/>
                </a:lnTo>
                <a:lnTo>
                  <a:pt x="39954" y="155194"/>
                </a:lnTo>
                <a:lnTo>
                  <a:pt x="38442" y="157949"/>
                </a:lnTo>
                <a:lnTo>
                  <a:pt x="33921" y="160680"/>
                </a:lnTo>
                <a:lnTo>
                  <a:pt x="30149" y="162077"/>
                </a:lnTo>
                <a:lnTo>
                  <a:pt x="27127" y="162763"/>
                </a:lnTo>
                <a:lnTo>
                  <a:pt x="24117" y="162763"/>
                </a:lnTo>
                <a:lnTo>
                  <a:pt x="20345" y="163436"/>
                </a:lnTo>
                <a:lnTo>
                  <a:pt x="15062" y="163436"/>
                </a:lnTo>
                <a:lnTo>
                  <a:pt x="15176" y="148513"/>
                </a:lnTo>
                <a:lnTo>
                  <a:pt x="15824" y="145580"/>
                </a:lnTo>
                <a:lnTo>
                  <a:pt x="15824" y="144894"/>
                </a:lnTo>
                <a:lnTo>
                  <a:pt x="18084" y="144894"/>
                </a:lnTo>
                <a:lnTo>
                  <a:pt x="21094" y="146265"/>
                </a:lnTo>
                <a:lnTo>
                  <a:pt x="26377" y="146265"/>
                </a:lnTo>
                <a:lnTo>
                  <a:pt x="28638" y="144894"/>
                </a:lnTo>
                <a:lnTo>
                  <a:pt x="29387" y="144894"/>
                </a:lnTo>
                <a:lnTo>
                  <a:pt x="30899" y="146265"/>
                </a:lnTo>
                <a:lnTo>
                  <a:pt x="33921" y="146265"/>
                </a:lnTo>
                <a:lnTo>
                  <a:pt x="35420" y="147637"/>
                </a:lnTo>
                <a:lnTo>
                  <a:pt x="37680" y="147637"/>
                </a:lnTo>
                <a:lnTo>
                  <a:pt x="39954" y="151765"/>
                </a:lnTo>
                <a:lnTo>
                  <a:pt x="39954" y="141465"/>
                </a:lnTo>
                <a:lnTo>
                  <a:pt x="38442" y="141465"/>
                </a:lnTo>
                <a:lnTo>
                  <a:pt x="37680" y="140779"/>
                </a:lnTo>
                <a:lnTo>
                  <a:pt x="39954" y="138722"/>
                </a:lnTo>
                <a:lnTo>
                  <a:pt x="41465" y="137350"/>
                </a:lnTo>
                <a:lnTo>
                  <a:pt x="43713" y="133921"/>
                </a:lnTo>
                <a:lnTo>
                  <a:pt x="43713" y="129120"/>
                </a:lnTo>
                <a:lnTo>
                  <a:pt x="42214" y="126365"/>
                </a:lnTo>
                <a:lnTo>
                  <a:pt x="39941" y="124294"/>
                </a:lnTo>
                <a:lnTo>
                  <a:pt x="36944" y="121564"/>
                </a:lnTo>
                <a:lnTo>
                  <a:pt x="34658" y="120167"/>
                </a:lnTo>
                <a:lnTo>
                  <a:pt x="32423" y="119481"/>
                </a:lnTo>
                <a:lnTo>
                  <a:pt x="29387" y="118110"/>
                </a:lnTo>
                <a:lnTo>
                  <a:pt x="24117" y="118110"/>
                </a:lnTo>
                <a:lnTo>
                  <a:pt x="21094" y="117424"/>
                </a:lnTo>
                <a:lnTo>
                  <a:pt x="6781" y="117424"/>
                </a:lnTo>
                <a:lnTo>
                  <a:pt x="5270" y="118808"/>
                </a:lnTo>
                <a:lnTo>
                  <a:pt x="5270" y="119481"/>
                </a:lnTo>
                <a:lnTo>
                  <a:pt x="4508" y="120865"/>
                </a:lnTo>
                <a:lnTo>
                  <a:pt x="4508" y="123609"/>
                </a:lnTo>
                <a:lnTo>
                  <a:pt x="5270" y="124980"/>
                </a:lnTo>
                <a:lnTo>
                  <a:pt x="6781" y="124980"/>
                </a:lnTo>
                <a:lnTo>
                  <a:pt x="9042" y="124294"/>
                </a:lnTo>
                <a:lnTo>
                  <a:pt x="28638" y="124294"/>
                </a:lnTo>
                <a:lnTo>
                  <a:pt x="33921" y="126365"/>
                </a:lnTo>
                <a:lnTo>
                  <a:pt x="35420" y="130479"/>
                </a:lnTo>
                <a:lnTo>
                  <a:pt x="35420" y="131864"/>
                </a:lnTo>
                <a:lnTo>
                  <a:pt x="34658" y="133921"/>
                </a:lnTo>
                <a:lnTo>
                  <a:pt x="33921" y="135280"/>
                </a:lnTo>
                <a:lnTo>
                  <a:pt x="33159" y="135978"/>
                </a:lnTo>
                <a:lnTo>
                  <a:pt x="30899" y="137350"/>
                </a:lnTo>
                <a:lnTo>
                  <a:pt x="29387" y="138722"/>
                </a:lnTo>
                <a:lnTo>
                  <a:pt x="27127" y="138722"/>
                </a:lnTo>
                <a:lnTo>
                  <a:pt x="24117" y="138023"/>
                </a:lnTo>
                <a:lnTo>
                  <a:pt x="20345" y="138023"/>
                </a:lnTo>
                <a:lnTo>
                  <a:pt x="18846" y="138722"/>
                </a:lnTo>
                <a:lnTo>
                  <a:pt x="15062" y="138722"/>
                </a:lnTo>
                <a:lnTo>
                  <a:pt x="15062" y="129120"/>
                </a:lnTo>
                <a:lnTo>
                  <a:pt x="14312" y="129120"/>
                </a:lnTo>
                <a:lnTo>
                  <a:pt x="13563" y="127736"/>
                </a:lnTo>
                <a:lnTo>
                  <a:pt x="9804" y="127736"/>
                </a:lnTo>
                <a:lnTo>
                  <a:pt x="8280" y="128422"/>
                </a:lnTo>
                <a:lnTo>
                  <a:pt x="7531" y="128422"/>
                </a:lnTo>
                <a:lnTo>
                  <a:pt x="6781" y="129120"/>
                </a:lnTo>
                <a:lnTo>
                  <a:pt x="7315" y="135280"/>
                </a:lnTo>
                <a:lnTo>
                  <a:pt x="7810" y="141897"/>
                </a:lnTo>
                <a:lnTo>
                  <a:pt x="8166" y="149021"/>
                </a:lnTo>
                <a:lnTo>
                  <a:pt x="8280" y="158635"/>
                </a:lnTo>
                <a:lnTo>
                  <a:pt x="7531" y="161378"/>
                </a:lnTo>
                <a:lnTo>
                  <a:pt x="7531" y="162077"/>
                </a:lnTo>
                <a:lnTo>
                  <a:pt x="6781" y="162077"/>
                </a:lnTo>
                <a:lnTo>
                  <a:pt x="5270" y="162763"/>
                </a:lnTo>
                <a:lnTo>
                  <a:pt x="5270" y="164807"/>
                </a:lnTo>
                <a:lnTo>
                  <a:pt x="4508" y="166179"/>
                </a:lnTo>
                <a:lnTo>
                  <a:pt x="4508" y="170294"/>
                </a:lnTo>
                <a:lnTo>
                  <a:pt x="5270" y="171678"/>
                </a:lnTo>
                <a:lnTo>
                  <a:pt x="6781" y="171678"/>
                </a:lnTo>
                <a:lnTo>
                  <a:pt x="7531" y="173050"/>
                </a:lnTo>
                <a:lnTo>
                  <a:pt x="9042" y="173050"/>
                </a:lnTo>
                <a:lnTo>
                  <a:pt x="10553" y="173748"/>
                </a:lnTo>
                <a:lnTo>
                  <a:pt x="12814" y="173748"/>
                </a:lnTo>
                <a:lnTo>
                  <a:pt x="14312" y="173050"/>
                </a:lnTo>
                <a:lnTo>
                  <a:pt x="14312" y="171678"/>
                </a:lnTo>
                <a:lnTo>
                  <a:pt x="22606" y="171678"/>
                </a:lnTo>
                <a:lnTo>
                  <a:pt x="27127" y="170992"/>
                </a:lnTo>
                <a:lnTo>
                  <a:pt x="33159" y="169633"/>
                </a:lnTo>
                <a:lnTo>
                  <a:pt x="36944" y="167563"/>
                </a:lnTo>
                <a:lnTo>
                  <a:pt x="39954" y="166179"/>
                </a:lnTo>
                <a:lnTo>
                  <a:pt x="42214" y="164807"/>
                </a:lnTo>
                <a:lnTo>
                  <a:pt x="43713" y="163436"/>
                </a:lnTo>
                <a:lnTo>
                  <a:pt x="44462" y="162763"/>
                </a:lnTo>
                <a:lnTo>
                  <a:pt x="45961" y="160680"/>
                </a:lnTo>
                <a:lnTo>
                  <a:pt x="47485" y="158635"/>
                </a:lnTo>
                <a:lnTo>
                  <a:pt x="48247" y="155892"/>
                </a:lnTo>
                <a:lnTo>
                  <a:pt x="48247" y="150393"/>
                </a:lnTo>
                <a:close/>
              </a:path>
              <a:path w="633729" h="176529">
                <a:moveTo>
                  <a:pt x="56527" y="2743"/>
                </a:moveTo>
                <a:lnTo>
                  <a:pt x="55778" y="1371"/>
                </a:lnTo>
                <a:lnTo>
                  <a:pt x="55016" y="673"/>
                </a:lnTo>
                <a:lnTo>
                  <a:pt x="54254" y="673"/>
                </a:lnTo>
                <a:lnTo>
                  <a:pt x="52755" y="0"/>
                </a:lnTo>
                <a:lnTo>
                  <a:pt x="50507" y="0"/>
                </a:lnTo>
                <a:lnTo>
                  <a:pt x="49009" y="673"/>
                </a:lnTo>
                <a:lnTo>
                  <a:pt x="48247" y="2057"/>
                </a:lnTo>
                <a:lnTo>
                  <a:pt x="48247" y="4127"/>
                </a:lnTo>
                <a:lnTo>
                  <a:pt x="46723" y="8242"/>
                </a:lnTo>
                <a:lnTo>
                  <a:pt x="46723" y="16484"/>
                </a:lnTo>
                <a:lnTo>
                  <a:pt x="45961" y="21285"/>
                </a:lnTo>
                <a:lnTo>
                  <a:pt x="45961" y="30226"/>
                </a:lnTo>
                <a:lnTo>
                  <a:pt x="44462" y="35712"/>
                </a:lnTo>
                <a:lnTo>
                  <a:pt x="43713" y="39839"/>
                </a:lnTo>
                <a:lnTo>
                  <a:pt x="43713" y="43954"/>
                </a:lnTo>
                <a:lnTo>
                  <a:pt x="42214" y="47383"/>
                </a:lnTo>
                <a:lnTo>
                  <a:pt x="41465" y="49441"/>
                </a:lnTo>
                <a:lnTo>
                  <a:pt x="39954" y="45326"/>
                </a:lnTo>
                <a:lnTo>
                  <a:pt x="37680" y="39839"/>
                </a:lnTo>
                <a:lnTo>
                  <a:pt x="33159" y="31584"/>
                </a:lnTo>
                <a:lnTo>
                  <a:pt x="30149" y="27470"/>
                </a:lnTo>
                <a:lnTo>
                  <a:pt x="27127" y="21983"/>
                </a:lnTo>
                <a:lnTo>
                  <a:pt x="25323" y="19926"/>
                </a:lnTo>
                <a:lnTo>
                  <a:pt x="24117" y="18529"/>
                </a:lnTo>
                <a:lnTo>
                  <a:pt x="21094" y="15798"/>
                </a:lnTo>
                <a:lnTo>
                  <a:pt x="21094" y="15125"/>
                </a:lnTo>
                <a:lnTo>
                  <a:pt x="19583" y="13728"/>
                </a:lnTo>
                <a:lnTo>
                  <a:pt x="19583" y="12369"/>
                </a:lnTo>
                <a:lnTo>
                  <a:pt x="18084" y="10972"/>
                </a:lnTo>
                <a:lnTo>
                  <a:pt x="15824" y="8928"/>
                </a:lnTo>
                <a:lnTo>
                  <a:pt x="15062" y="8928"/>
                </a:lnTo>
                <a:lnTo>
                  <a:pt x="13563" y="7556"/>
                </a:lnTo>
                <a:lnTo>
                  <a:pt x="11303" y="6883"/>
                </a:lnTo>
                <a:lnTo>
                  <a:pt x="8280" y="6883"/>
                </a:lnTo>
                <a:lnTo>
                  <a:pt x="6781" y="8242"/>
                </a:lnTo>
                <a:lnTo>
                  <a:pt x="5270" y="10972"/>
                </a:lnTo>
                <a:lnTo>
                  <a:pt x="4508" y="13030"/>
                </a:lnTo>
                <a:lnTo>
                  <a:pt x="4508" y="18529"/>
                </a:lnTo>
                <a:lnTo>
                  <a:pt x="3873" y="22669"/>
                </a:lnTo>
                <a:lnTo>
                  <a:pt x="3771" y="31584"/>
                </a:lnTo>
                <a:lnTo>
                  <a:pt x="2273" y="36385"/>
                </a:lnTo>
                <a:lnTo>
                  <a:pt x="2273" y="44640"/>
                </a:lnTo>
                <a:lnTo>
                  <a:pt x="762" y="49441"/>
                </a:lnTo>
                <a:lnTo>
                  <a:pt x="0" y="53555"/>
                </a:lnTo>
                <a:lnTo>
                  <a:pt x="762" y="54940"/>
                </a:lnTo>
                <a:lnTo>
                  <a:pt x="1498" y="55626"/>
                </a:lnTo>
                <a:lnTo>
                  <a:pt x="3009" y="56299"/>
                </a:lnTo>
                <a:lnTo>
                  <a:pt x="5270" y="56299"/>
                </a:lnTo>
                <a:lnTo>
                  <a:pt x="6781" y="55626"/>
                </a:lnTo>
                <a:lnTo>
                  <a:pt x="6781" y="54241"/>
                </a:lnTo>
                <a:lnTo>
                  <a:pt x="7531" y="51511"/>
                </a:lnTo>
                <a:lnTo>
                  <a:pt x="9042" y="46697"/>
                </a:lnTo>
                <a:lnTo>
                  <a:pt x="9804" y="42595"/>
                </a:lnTo>
                <a:lnTo>
                  <a:pt x="9804" y="38455"/>
                </a:lnTo>
                <a:lnTo>
                  <a:pt x="11303" y="34340"/>
                </a:lnTo>
                <a:lnTo>
                  <a:pt x="11303" y="26098"/>
                </a:lnTo>
                <a:lnTo>
                  <a:pt x="12052" y="22669"/>
                </a:lnTo>
                <a:lnTo>
                  <a:pt x="12052" y="19926"/>
                </a:lnTo>
                <a:lnTo>
                  <a:pt x="14312" y="22669"/>
                </a:lnTo>
                <a:lnTo>
                  <a:pt x="17348" y="26784"/>
                </a:lnTo>
                <a:lnTo>
                  <a:pt x="19583" y="29527"/>
                </a:lnTo>
                <a:lnTo>
                  <a:pt x="21094" y="32283"/>
                </a:lnTo>
                <a:lnTo>
                  <a:pt x="24117" y="35026"/>
                </a:lnTo>
                <a:lnTo>
                  <a:pt x="30149" y="45999"/>
                </a:lnTo>
                <a:lnTo>
                  <a:pt x="30899" y="48069"/>
                </a:lnTo>
                <a:lnTo>
                  <a:pt x="33159" y="52184"/>
                </a:lnTo>
                <a:lnTo>
                  <a:pt x="33159" y="53555"/>
                </a:lnTo>
                <a:lnTo>
                  <a:pt x="34658" y="54940"/>
                </a:lnTo>
                <a:lnTo>
                  <a:pt x="34658" y="56997"/>
                </a:lnTo>
                <a:lnTo>
                  <a:pt x="39179" y="61125"/>
                </a:lnTo>
                <a:lnTo>
                  <a:pt x="42214" y="61125"/>
                </a:lnTo>
                <a:lnTo>
                  <a:pt x="44462" y="59740"/>
                </a:lnTo>
                <a:lnTo>
                  <a:pt x="47485" y="56997"/>
                </a:lnTo>
                <a:lnTo>
                  <a:pt x="49009" y="54940"/>
                </a:lnTo>
                <a:lnTo>
                  <a:pt x="49009" y="53555"/>
                </a:lnTo>
                <a:lnTo>
                  <a:pt x="50507" y="50812"/>
                </a:lnTo>
                <a:lnTo>
                  <a:pt x="50876" y="49441"/>
                </a:lnTo>
                <a:lnTo>
                  <a:pt x="52006" y="45326"/>
                </a:lnTo>
                <a:lnTo>
                  <a:pt x="53505" y="32969"/>
                </a:lnTo>
                <a:lnTo>
                  <a:pt x="55016" y="26098"/>
                </a:lnTo>
                <a:lnTo>
                  <a:pt x="55016" y="13030"/>
                </a:lnTo>
                <a:lnTo>
                  <a:pt x="56527" y="7556"/>
                </a:lnTo>
                <a:lnTo>
                  <a:pt x="56527" y="2743"/>
                </a:lnTo>
                <a:close/>
              </a:path>
              <a:path w="633729" h="176529">
                <a:moveTo>
                  <a:pt x="104000" y="31584"/>
                </a:moveTo>
                <a:lnTo>
                  <a:pt x="103263" y="30226"/>
                </a:lnTo>
                <a:lnTo>
                  <a:pt x="97993" y="30226"/>
                </a:lnTo>
                <a:lnTo>
                  <a:pt x="95707" y="30899"/>
                </a:lnTo>
                <a:lnTo>
                  <a:pt x="95707" y="32283"/>
                </a:lnTo>
                <a:lnTo>
                  <a:pt x="94970" y="35026"/>
                </a:lnTo>
                <a:lnTo>
                  <a:pt x="94970" y="40500"/>
                </a:lnTo>
                <a:lnTo>
                  <a:pt x="94208" y="42595"/>
                </a:lnTo>
                <a:lnTo>
                  <a:pt x="94208" y="43954"/>
                </a:lnTo>
                <a:lnTo>
                  <a:pt x="92697" y="45999"/>
                </a:lnTo>
                <a:lnTo>
                  <a:pt x="91198" y="48755"/>
                </a:lnTo>
                <a:lnTo>
                  <a:pt x="88938" y="50139"/>
                </a:lnTo>
                <a:lnTo>
                  <a:pt x="87426" y="51511"/>
                </a:lnTo>
                <a:lnTo>
                  <a:pt x="85928" y="52184"/>
                </a:lnTo>
                <a:lnTo>
                  <a:pt x="83654" y="52882"/>
                </a:lnTo>
                <a:lnTo>
                  <a:pt x="80645" y="52882"/>
                </a:lnTo>
                <a:lnTo>
                  <a:pt x="78397" y="51511"/>
                </a:lnTo>
                <a:lnTo>
                  <a:pt x="76873" y="48755"/>
                </a:lnTo>
                <a:lnTo>
                  <a:pt x="75374" y="45326"/>
                </a:lnTo>
                <a:lnTo>
                  <a:pt x="75374" y="39839"/>
                </a:lnTo>
                <a:lnTo>
                  <a:pt x="74739" y="36385"/>
                </a:lnTo>
                <a:lnTo>
                  <a:pt x="74612" y="28143"/>
                </a:lnTo>
                <a:lnTo>
                  <a:pt x="75374" y="24739"/>
                </a:lnTo>
                <a:lnTo>
                  <a:pt x="75374" y="21285"/>
                </a:lnTo>
                <a:lnTo>
                  <a:pt x="73863" y="19926"/>
                </a:lnTo>
                <a:lnTo>
                  <a:pt x="70853" y="19926"/>
                </a:lnTo>
                <a:lnTo>
                  <a:pt x="69342" y="20599"/>
                </a:lnTo>
                <a:lnTo>
                  <a:pt x="67830" y="20599"/>
                </a:lnTo>
                <a:lnTo>
                  <a:pt x="66319" y="21983"/>
                </a:lnTo>
                <a:lnTo>
                  <a:pt x="66319" y="22669"/>
                </a:lnTo>
                <a:lnTo>
                  <a:pt x="65570" y="24028"/>
                </a:lnTo>
                <a:lnTo>
                  <a:pt x="65570" y="38455"/>
                </a:lnTo>
                <a:lnTo>
                  <a:pt x="66319" y="43268"/>
                </a:lnTo>
                <a:lnTo>
                  <a:pt x="67081" y="46697"/>
                </a:lnTo>
                <a:lnTo>
                  <a:pt x="67081" y="50139"/>
                </a:lnTo>
                <a:lnTo>
                  <a:pt x="69342" y="54241"/>
                </a:lnTo>
                <a:lnTo>
                  <a:pt x="71602" y="56997"/>
                </a:lnTo>
                <a:lnTo>
                  <a:pt x="73101" y="59740"/>
                </a:lnTo>
                <a:lnTo>
                  <a:pt x="76873" y="61125"/>
                </a:lnTo>
                <a:lnTo>
                  <a:pt x="84404" y="61125"/>
                </a:lnTo>
                <a:lnTo>
                  <a:pt x="87426" y="60439"/>
                </a:lnTo>
                <a:lnTo>
                  <a:pt x="88938" y="59740"/>
                </a:lnTo>
                <a:lnTo>
                  <a:pt x="90462" y="59740"/>
                </a:lnTo>
                <a:lnTo>
                  <a:pt x="92697" y="57696"/>
                </a:lnTo>
                <a:lnTo>
                  <a:pt x="94208" y="55626"/>
                </a:lnTo>
                <a:lnTo>
                  <a:pt x="94208" y="59055"/>
                </a:lnTo>
                <a:lnTo>
                  <a:pt x="94970" y="61798"/>
                </a:lnTo>
                <a:lnTo>
                  <a:pt x="94970" y="63182"/>
                </a:lnTo>
                <a:lnTo>
                  <a:pt x="95707" y="63855"/>
                </a:lnTo>
                <a:lnTo>
                  <a:pt x="101752" y="63855"/>
                </a:lnTo>
                <a:lnTo>
                  <a:pt x="103263" y="63182"/>
                </a:lnTo>
                <a:lnTo>
                  <a:pt x="103136" y="61125"/>
                </a:lnTo>
                <a:lnTo>
                  <a:pt x="102501" y="57696"/>
                </a:lnTo>
                <a:lnTo>
                  <a:pt x="102501" y="55626"/>
                </a:lnTo>
                <a:lnTo>
                  <a:pt x="102501" y="52882"/>
                </a:lnTo>
                <a:lnTo>
                  <a:pt x="102501" y="44640"/>
                </a:lnTo>
                <a:lnTo>
                  <a:pt x="103263" y="41897"/>
                </a:lnTo>
                <a:lnTo>
                  <a:pt x="103263" y="36385"/>
                </a:lnTo>
                <a:lnTo>
                  <a:pt x="104000" y="33642"/>
                </a:lnTo>
                <a:lnTo>
                  <a:pt x="104000" y="31584"/>
                </a:lnTo>
                <a:close/>
              </a:path>
              <a:path w="633729" h="176529">
                <a:moveTo>
                  <a:pt x="110794" y="168922"/>
                </a:moveTo>
                <a:lnTo>
                  <a:pt x="110553" y="168249"/>
                </a:lnTo>
                <a:lnTo>
                  <a:pt x="110045" y="166878"/>
                </a:lnTo>
                <a:lnTo>
                  <a:pt x="109296" y="165506"/>
                </a:lnTo>
                <a:lnTo>
                  <a:pt x="109296" y="164134"/>
                </a:lnTo>
                <a:lnTo>
                  <a:pt x="108534" y="162763"/>
                </a:lnTo>
                <a:lnTo>
                  <a:pt x="108534" y="159321"/>
                </a:lnTo>
                <a:lnTo>
                  <a:pt x="109296" y="157264"/>
                </a:lnTo>
                <a:lnTo>
                  <a:pt x="109296" y="155194"/>
                </a:lnTo>
                <a:lnTo>
                  <a:pt x="108534" y="153822"/>
                </a:lnTo>
                <a:lnTo>
                  <a:pt x="108534" y="151765"/>
                </a:lnTo>
                <a:lnTo>
                  <a:pt x="107022" y="149707"/>
                </a:lnTo>
                <a:lnTo>
                  <a:pt x="107022" y="146964"/>
                </a:lnTo>
                <a:lnTo>
                  <a:pt x="105524" y="145580"/>
                </a:lnTo>
                <a:lnTo>
                  <a:pt x="105524" y="144894"/>
                </a:lnTo>
                <a:lnTo>
                  <a:pt x="105524" y="141465"/>
                </a:lnTo>
                <a:lnTo>
                  <a:pt x="106273" y="139420"/>
                </a:lnTo>
                <a:lnTo>
                  <a:pt x="106273" y="136664"/>
                </a:lnTo>
                <a:lnTo>
                  <a:pt x="107022" y="135280"/>
                </a:lnTo>
                <a:lnTo>
                  <a:pt x="107022" y="133921"/>
                </a:lnTo>
                <a:lnTo>
                  <a:pt x="106273" y="132537"/>
                </a:lnTo>
                <a:lnTo>
                  <a:pt x="104762" y="131864"/>
                </a:lnTo>
                <a:lnTo>
                  <a:pt x="104000" y="131864"/>
                </a:lnTo>
                <a:lnTo>
                  <a:pt x="102501" y="131165"/>
                </a:lnTo>
                <a:lnTo>
                  <a:pt x="100253" y="131165"/>
                </a:lnTo>
                <a:lnTo>
                  <a:pt x="99504" y="131521"/>
                </a:lnTo>
                <a:lnTo>
                  <a:pt x="99504" y="153123"/>
                </a:lnTo>
                <a:lnTo>
                  <a:pt x="99504" y="157264"/>
                </a:lnTo>
                <a:lnTo>
                  <a:pt x="85928" y="168249"/>
                </a:lnTo>
                <a:lnTo>
                  <a:pt x="76111" y="168249"/>
                </a:lnTo>
                <a:lnTo>
                  <a:pt x="70853" y="163436"/>
                </a:lnTo>
                <a:lnTo>
                  <a:pt x="68592" y="155194"/>
                </a:lnTo>
                <a:lnTo>
                  <a:pt x="67830" y="154533"/>
                </a:lnTo>
                <a:lnTo>
                  <a:pt x="67830" y="153822"/>
                </a:lnTo>
                <a:lnTo>
                  <a:pt x="69342" y="152438"/>
                </a:lnTo>
                <a:lnTo>
                  <a:pt x="70091" y="151066"/>
                </a:lnTo>
                <a:lnTo>
                  <a:pt x="70091" y="149707"/>
                </a:lnTo>
                <a:lnTo>
                  <a:pt x="70853" y="148323"/>
                </a:lnTo>
                <a:lnTo>
                  <a:pt x="70853" y="146964"/>
                </a:lnTo>
                <a:lnTo>
                  <a:pt x="72351" y="145580"/>
                </a:lnTo>
                <a:lnTo>
                  <a:pt x="73863" y="144894"/>
                </a:lnTo>
                <a:lnTo>
                  <a:pt x="74612" y="144208"/>
                </a:lnTo>
                <a:lnTo>
                  <a:pt x="76873" y="142824"/>
                </a:lnTo>
                <a:lnTo>
                  <a:pt x="78397" y="142151"/>
                </a:lnTo>
                <a:lnTo>
                  <a:pt x="79908" y="142151"/>
                </a:lnTo>
                <a:lnTo>
                  <a:pt x="81407" y="141465"/>
                </a:lnTo>
                <a:lnTo>
                  <a:pt x="83654" y="141465"/>
                </a:lnTo>
                <a:lnTo>
                  <a:pt x="85166" y="142151"/>
                </a:lnTo>
                <a:lnTo>
                  <a:pt x="85928" y="142151"/>
                </a:lnTo>
                <a:lnTo>
                  <a:pt x="87426" y="143522"/>
                </a:lnTo>
                <a:lnTo>
                  <a:pt x="88938" y="144208"/>
                </a:lnTo>
                <a:lnTo>
                  <a:pt x="89687" y="144208"/>
                </a:lnTo>
                <a:lnTo>
                  <a:pt x="91198" y="145580"/>
                </a:lnTo>
                <a:lnTo>
                  <a:pt x="91960" y="145580"/>
                </a:lnTo>
                <a:lnTo>
                  <a:pt x="93472" y="144894"/>
                </a:lnTo>
                <a:lnTo>
                  <a:pt x="95707" y="144894"/>
                </a:lnTo>
                <a:lnTo>
                  <a:pt x="96481" y="145580"/>
                </a:lnTo>
                <a:lnTo>
                  <a:pt x="96481" y="146265"/>
                </a:lnTo>
                <a:lnTo>
                  <a:pt x="99504" y="153123"/>
                </a:lnTo>
                <a:lnTo>
                  <a:pt x="99504" y="131521"/>
                </a:lnTo>
                <a:lnTo>
                  <a:pt x="98742" y="131864"/>
                </a:lnTo>
                <a:lnTo>
                  <a:pt x="97993" y="131864"/>
                </a:lnTo>
                <a:lnTo>
                  <a:pt x="96481" y="133223"/>
                </a:lnTo>
                <a:lnTo>
                  <a:pt x="96481" y="133921"/>
                </a:lnTo>
                <a:lnTo>
                  <a:pt x="95707" y="136664"/>
                </a:lnTo>
                <a:lnTo>
                  <a:pt x="93472" y="134594"/>
                </a:lnTo>
                <a:lnTo>
                  <a:pt x="90462" y="133223"/>
                </a:lnTo>
                <a:lnTo>
                  <a:pt x="88188" y="133223"/>
                </a:lnTo>
                <a:lnTo>
                  <a:pt x="86690" y="134594"/>
                </a:lnTo>
                <a:lnTo>
                  <a:pt x="79133" y="134594"/>
                </a:lnTo>
                <a:lnTo>
                  <a:pt x="65570" y="143522"/>
                </a:lnTo>
                <a:lnTo>
                  <a:pt x="64058" y="145580"/>
                </a:lnTo>
                <a:lnTo>
                  <a:pt x="63309" y="147637"/>
                </a:lnTo>
                <a:lnTo>
                  <a:pt x="62547" y="149021"/>
                </a:lnTo>
                <a:lnTo>
                  <a:pt x="61036" y="151066"/>
                </a:lnTo>
                <a:lnTo>
                  <a:pt x="61036" y="151765"/>
                </a:lnTo>
                <a:lnTo>
                  <a:pt x="60312" y="153123"/>
                </a:lnTo>
                <a:lnTo>
                  <a:pt x="60312" y="155892"/>
                </a:lnTo>
                <a:lnTo>
                  <a:pt x="61036" y="158635"/>
                </a:lnTo>
                <a:lnTo>
                  <a:pt x="62547" y="161378"/>
                </a:lnTo>
                <a:lnTo>
                  <a:pt x="63309" y="163436"/>
                </a:lnTo>
                <a:lnTo>
                  <a:pt x="65570" y="166179"/>
                </a:lnTo>
                <a:lnTo>
                  <a:pt x="68592" y="170294"/>
                </a:lnTo>
                <a:lnTo>
                  <a:pt x="70853" y="172377"/>
                </a:lnTo>
                <a:lnTo>
                  <a:pt x="75374" y="174434"/>
                </a:lnTo>
                <a:lnTo>
                  <a:pt x="79133" y="175120"/>
                </a:lnTo>
                <a:lnTo>
                  <a:pt x="85928" y="175120"/>
                </a:lnTo>
                <a:lnTo>
                  <a:pt x="90462" y="174434"/>
                </a:lnTo>
                <a:lnTo>
                  <a:pt x="96481" y="173050"/>
                </a:lnTo>
                <a:lnTo>
                  <a:pt x="99504" y="170992"/>
                </a:lnTo>
                <a:lnTo>
                  <a:pt x="101003" y="168922"/>
                </a:lnTo>
                <a:lnTo>
                  <a:pt x="102501" y="170294"/>
                </a:lnTo>
                <a:lnTo>
                  <a:pt x="103263" y="171678"/>
                </a:lnTo>
                <a:lnTo>
                  <a:pt x="110045" y="171678"/>
                </a:lnTo>
                <a:lnTo>
                  <a:pt x="110794" y="170992"/>
                </a:lnTo>
                <a:lnTo>
                  <a:pt x="110794" y="168922"/>
                </a:lnTo>
                <a:close/>
              </a:path>
              <a:path w="633729" h="176529">
                <a:moveTo>
                  <a:pt x="137934" y="19926"/>
                </a:moveTo>
                <a:lnTo>
                  <a:pt x="137172" y="18529"/>
                </a:lnTo>
                <a:lnTo>
                  <a:pt x="136436" y="17856"/>
                </a:lnTo>
                <a:lnTo>
                  <a:pt x="136436" y="17170"/>
                </a:lnTo>
                <a:lnTo>
                  <a:pt x="134924" y="16484"/>
                </a:lnTo>
                <a:lnTo>
                  <a:pt x="131902" y="17170"/>
                </a:lnTo>
                <a:lnTo>
                  <a:pt x="128130" y="19227"/>
                </a:lnTo>
                <a:lnTo>
                  <a:pt x="125120" y="20599"/>
                </a:lnTo>
                <a:lnTo>
                  <a:pt x="122847" y="21983"/>
                </a:lnTo>
                <a:lnTo>
                  <a:pt x="119849" y="24739"/>
                </a:lnTo>
                <a:lnTo>
                  <a:pt x="118351" y="26784"/>
                </a:lnTo>
                <a:lnTo>
                  <a:pt x="118351" y="24028"/>
                </a:lnTo>
                <a:lnTo>
                  <a:pt x="117589" y="22669"/>
                </a:lnTo>
                <a:lnTo>
                  <a:pt x="117589" y="20599"/>
                </a:lnTo>
                <a:lnTo>
                  <a:pt x="116840" y="21285"/>
                </a:lnTo>
                <a:lnTo>
                  <a:pt x="116840" y="20599"/>
                </a:lnTo>
                <a:lnTo>
                  <a:pt x="116065" y="19926"/>
                </a:lnTo>
                <a:lnTo>
                  <a:pt x="113804" y="19926"/>
                </a:lnTo>
                <a:lnTo>
                  <a:pt x="112293" y="20599"/>
                </a:lnTo>
                <a:lnTo>
                  <a:pt x="111544" y="21285"/>
                </a:lnTo>
                <a:lnTo>
                  <a:pt x="110794" y="21285"/>
                </a:lnTo>
                <a:lnTo>
                  <a:pt x="110045" y="22669"/>
                </a:lnTo>
                <a:lnTo>
                  <a:pt x="111429" y="31584"/>
                </a:lnTo>
                <a:lnTo>
                  <a:pt x="111544" y="35712"/>
                </a:lnTo>
                <a:lnTo>
                  <a:pt x="110794" y="37084"/>
                </a:lnTo>
                <a:lnTo>
                  <a:pt x="110045" y="39839"/>
                </a:lnTo>
                <a:lnTo>
                  <a:pt x="110045" y="60439"/>
                </a:lnTo>
                <a:lnTo>
                  <a:pt x="112293" y="61125"/>
                </a:lnTo>
                <a:lnTo>
                  <a:pt x="116065" y="61125"/>
                </a:lnTo>
                <a:lnTo>
                  <a:pt x="117589" y="60439"/>
                </a:lnTo>
                <a:lnTo>
                  <a:pt x="117589" y="52882"/>
                </a:lnTo>
                <a:lnTo>
                  <a:pt x="118351" y="50812"/>
                </a:lnTo>
                <a:lnTo>
                  <a:pt x="118351" y="48755"/>
                </a:lnTo>
                <a:lnTo>
                  <a:pt x="119087" y="47383"/>
                </a:lnTo>
                <a:lnTo>
                  <a:pt x="119087" y="43954"/>
                </a:lnTo>
                <a:lnTo>
                  <a:pt x="119849" y="40500"/>
                </a:lnTo>
                <a:lnTo>
                  <a:pt x="119849" y="36385"/>
                </a:lnTo>
                <a:lnTo>
                  <a:pt x="122097" y="33642"/>
                </a:lnTo>
                <a:lnTo>
                  <a:pt x="123609" y="31584"/>
                </a:lnTo>
                <a:lnTo>
                  <a:pt x="125120" y="30226"/>
                </a:lnTo>
                <a:lnTo>
                  <a:pt x="128130" y="28143"/>
                </a:lnTo>
                <a:lnTo>
                  <a:pt x="130403" y="26784"/>
                </a:lnTo>
                <a:lnTo>
                  <a:pt x="131902" y="25400"/>
                </a:lnTo>
                <a:lnTo>
                  <a:pt x="134924" y="24028"/>
                </a:lnTo>
                <a:lnTo>
                  <a:pt x="137172" y="24028"/>
                </a:lnTo>
                <a:lnTo>
                  <a:pt x="137934" y="22669"/>
                </a:lnTo>
                <a:lnTo>
                  <a:pt x="137934" y="19926"/>
                </a:lnTo>
                <a:close/>
              </a:path>
              <a:path w="633729" h="176529">
                <a:moveTo>
                  <a:pt x="171843" y="158635"/>
                </a:moveTo>
                <a:lnTo>
                  <a:pt x="171081" y="157264"/>
                </a:lnTo>
                <a:lnTo>
                  <a:pt x="169583" y="155892"/>
                </a:lnTo>
                <a:lnTo>
                  <a:pt x="168071" y="155194"/>
                </a:lnTo>
                <a:lnTo>
                  <a:pt x="165061" y="155194"/>
                </a:lnTo>
                <a:lnTo>
                  <a:pt x="163550" y="155892"/>
                </a:lnTo>
                <a:lnTo>
                  <a:pt x="162801" y="155892"/>
                </a:lnTo>
                <a:lnTo>
                  <a:pt x="160528" y="157264"/>
                </a:lnTo>
                <a:lnTo>
                  <a:pt x="157518" y="160007"/>
                </a:lnTo>
                <a:lnTo>
                  <a:pt x="155270" y="161378"/>
                </a:lnTo>
                <a:lnTo>
                  <a:pt x="153758" y="162077"/>
                </a:lnTo>
                <a:lnTo>
                  <a:pt x="152996" y="162077"/>
                </a:lnTo>
                <a:lnTo>
                  <a:pt x="150736" y="163436"/>
                </a:lnTo>
                <a:lnTo>
                  <a:pt x="137934" y="163436"/>
                </a:lnTo>
                <a:lnTo>
                  <a:pt x="133413" y="162077"/>
                </a:lnTo>
                <a:lnTo>
                  <a:pt x="128130" y="157264"/>
                </a:lnTo>
                <a:lnTo>
                  <a:pt x="125869" y="154533"/>
                </a:lnTo>
                <a:lnTo>
                  <a:pt x="125869" y="146964"/>
                </a:lnTo>
                <a:lnTo>
                  <a:pt x="126619" y="144208"/>
                </a:lnTo>
                <a:lnTo>
                  <a:pt x="128130" y="142151"/>
                </a:lnTo>
                <a:lnTo>
                  <a:pt x="131902" y="138722"/>
                </a:lnTo>
                <a:lnTo>
                  <a:pt x="137934" y="138722"/>
                </a:lnTo>
                <a:lnTo>
                  <a:pt x="140944" y="138023"/>
                </a:lnTo>
                <a:lnTo>
                  <a:pt x="141693" y="138023"/>
                </a:lnTo>
                <a:lnTo>
                  <a:pt x="143205" y="138722"/>
                </a:lnTo>
                <a:lnTo>
                  <a:pt x="143954" y="138722"/>
                </a:lnTo>
                <a:lnTo>
                  <a:pt x="145465" y="140093"/>
                </a:lnTo>
                <a:lnTo>
                  <a:pt x="146989" y="140093"/>
                </a:lnTo>
                <a:lnTo>
                  <a:pt x="148501" y="141465"/>
                </a:lnTo>
                <a:lnTo>
                  <a:pt x="151498" y="141465"/>
                </a:lnTo>
                <a:lnTo>
                  <a:pt x="152996" y="140779"/>
                </a:lnTo>
                <a:lnTo>
                  <a:pt x="153758" y="140093"/>
                </a:lnTo>
                <a:lnTo>
                  <a:pt x="154520" y="140093"/>
                </a:lnTo>
                <a:lnTo>
                  <a:pt x="155270" y="138722"/>
                </a:lnTo>
                <a:lnTo>
                  <a:pt x="155270" y="138023"/>
                </a:lnTo>
                <a:lnTo>
                  <a:pt x="155270" y="136664"/>
                </a:lnTo>
                <a:lnTo>
                  <a:pt x="154520" y="135280"/>
                </a:lnTo>
                <a:lnTo>
                  <a:pt x="153758" y="134594"/>
                </a:lnTo>
                <a:lnTo>
                  <a:pt x="153758" y="135280"/>
                </a:lnTo>
                <a:lnTo>
                  <a:pt x="151498" y="132537"/>
                </a:lnTo>
                <a:lnTo>
                  <a:pt x="146989" y="130479"/>
                </a:lnTo>
                <a:lnTo>
                  <a:pt x="133413" y="130479"/>
                </a:lnTo>
                <a:lnTo>
                  <a:pt x="118351" y="141465"/>
                </a:lnTo>
                <a:lnTo>
                  <a:pt x="117589" y="143522"/>
                </a:lnTo>
                <a:lnTo>
                  <a:pt x="116840" y="146265"/>
                </a:lnTo>
                <a:lnTo>
                  <a:pt x="116840" y="152438"/>
                </a:lnTo>
                <a:lnTo>
                  <a:pt x="136436" y="171678"/>
                </a:lnTo>
                <a:lnTo>
                  <a:pt x="144703" y="171678"/>
                </a:lnTo>
                <a:lnTo>
                  <a:pt x="148501" y="170992"/>
                </a:lnTo>
                <a:lnTo>
                  <a:pt x="152247" y="170992"/>
                </a:lnTo>
                <a:lnTo>
                  <a:pt x="155270" y="170294"/>
                </a:lnTo>
                <a:lnTo>
                  <a:pt x="157518" y="169633"/>
                </a:lnTo>
                <a:lnTo>
                  <a:pt x="159029" y="169633"/>
                </a:lnTo>
                <a:lnTo>
                  <a:pt x="160528" y="168249"/>
                </a:lnTo>
                <a:lnTo>
                  <a:pt x="162052" y="168249"/>
                </a:lnTo>
                <a:lnTo>
                  <a:pt x="163550" y="166878"/>
                </a:lnTo>
                <a:lnTo>
                  <a:pt x="165061" y="166179"/>
                </a:lnTo>
                <a:lnTo>
                  <a:pt x="165823" y="166179"/>
                </a:lnTo>
                <a:lnTo>
                  <a:pt x="168071" y="164134"/>
                </a:lnTo>
                <a:lnTo>
                  <a:pt x="169227" y="163436"/>
                </a:lnTo>
                <a:lnTo>
                  <a:pt x="170345" y="162763"/>
                </a:lnTo>
                <a:lnTo>
                  <a:pt x="171843" y="161378"/>
                </a:lnTo>
                <a:lnTo>
                  <a:pt x="171843" y="158635"/>
                </a:lnTo>
                <a:close/>
              </a:path>
              <a:path w="633729" h="176529">
                <a:moveTo>
                  <a:pt x="174104" y="45999"/>
                </a:moveTo>
                <a:lnTo>
                  <a:pt x="173367" y="43954"/>
                </a:lnTo>
                <a:lnTo>
                  <a:pt x="171843" y="41897"/>
                </a:lnTo>
                <a:lnTo>
                  <a:pt x="171081" y="39839"/>
                </a:lnTo>
                <a:lnTo>
                  <a:pt x="154520" y="29527"/>
                </a:lnTo>
                <a:lnTo>
                  <a:pt x="152996" y="28841"/>
                </a:lnTo>
                <a:lnTo>
                  <a:pt x="151498" y="28841"/>
                </a:lnTo>
                <a:lnTo>
                  <a:pt x="149237" y="27470"/>
                </a:lnTo>
                <a:lnTo>
                  <a:pt x="147739" y="27470"/>
                </a:lnTo>
                <a:lnTo>
                  <a:pt x="147739" y="25400"/>
                </a:lnTo>
                <a:lnTo>
                  <a:pt x="146989" y="25400"/>
                </a:lnTo>
                <a:lnTo>
                  <a:pt x="146989" y="24028"/>
                </a:lnTo>
                <a:lnTo>
                  <a:pt x="149237" y="23355"/>
                </a:lnTo>
                <a:lnTo>
                  <a:pt x="154520" y="23355"/>
                </a:lnTo>
                <a:lnTo>
                  <a:pt x="156019" y="24028"/>
                </a:lnTo>
                <a:lnTo>
                  <a:pt x="159029" y="24028"/>
                </a:lnTo>
                <a:lnTo>
                  <a:pt x="161290" y="24739"/>
                </a:lnTo>
                <a:lnTo>
                  <a:pt x="165823" y="24739"/>
                </a:lnTo>
                <a:lnTo>
                  <a:pt x="167335" y="24028"/>
                </a:lnTo>
                <a:lnTo>
                  <a:pt x="167335" y="23355"/>
                </a:lnTo>
                <a:lnTo>
                  <a:pt x="167335" y="22669"/>
                </a:lnTo>
                <a:lnTo>
                  <a:pt x="168071" y="21285"/>
                </a:lnTo>
                <a:lnTo>
                  <a:pt x="168071" y="19926"/>
                </a:lnTo>
                <a:lnTo>
                  <a:pt x="167335" y="19227"/>
                </a:lnTo>
                <a:lnTo>
                  <a:pt x="166573" y="19227"/>
                </a:lnTo>
                <a:lnTo>
                  <a:pt x="163550" y="17856"/>
                </a:lnTo>
                <a:lnTo>
                  <a:pt x="156781" y="17856"/>
                </a:lnTo>
                <a:lnTo>
                  <a:pt x="152996" y="17170"/>
                </a:lnTo>
                <a:lnTo>
                  <a:pt x="147739" y="17170"/>
                </a:lnTo>
                <a:lnTo>
                  <a:pt x="143954" y="19227"/>
                </a:lnTo>
                <a:lnTo>
                  <a:pt x="140944" y="21983"/>
                </a:lnTo>
                <a:lnTo>
                  <a:pt x="140195" y="24028"/>
                </a:lnTo>
                <a:lnTo>
                  <a:pt x="140195" y="27470"/>
                </a:lnTo>
                <a:lnTo>
                  <a:pt x="140944" y="28841"/>
                </a:lnTo>
                <a:lnTo>
                  <a:pt x="140944" y="30226"/>
                </a:lnTo>
                <a:lnTo>
                  <a:pt x="142455" y="31584"/>
                </a:lnTo>
                <a:lnTo>
                  <a:pt x="143954" y="32283"/>
                </a:lnTo>
                <a:lnTo>
                  <a:pt x="144703" y="32283"/>
                </a:lnTo>
                <a:lnTo>
                  <a:pt x="146215" y="33642"/>
                </a:lnTo>
                <a:lnTo>
                  <a:pt x="149237" y="33642"/>
                </a:lnTo>
                <a:lnTo>
                  <a:pt x="150736" y="35026"/>
                </a:lnTo>
                <a:lnTo>
                  <a:pt x="152247" y="35026"/>
                </a:lnTo>
                <a:lnTo>
                  <a:pt x="156781" y="37084"/>
                </a:lnTo>
                <a:lnTo>
                  <a:pt x="159029" y="38455"/>
                </a:lnTo>
                <a:lnTo>
                  <a:pt x="165823" y="44640"/>
                </a:lnTo>
                <a:lnTo>
                  <a:pt x="166573" y="45999"/>
                </a:lnTo>
                <a:lnTo>
                  <a:pt x="166573" y="47383"/>
                </a:lnTo>
                <a:lnTo>
                  <a:pt x="165823" y="48755"/>
                </a:lnTo>
                <a:lnTo>
                  <a:pt x="165061" y="48755"/>
                </a:lnTo>
                <a:lnTo>
                  <a:pt x="165061" y="49441"/>
                </a:lnTo>
                <a:lnTo>
                  <a:pt x="159791" y="54241"/>
                </a:lnTo>
                <a:lnTo>
                  <a:pt x="157518" y="54241"/>
                </a:lnTo>
                <a:lnTo>
                  <a:pt x="156019" y="54940"/>
                </a:lnTo>
                <a:lnTo>
                  <a:pt x="152996" y="54940"/>
                </a:lnTo>
                <a:lnTo>
                  <a:pt x="149999" y="54241"/>
                </a:lnTo>
                <a:lnTo>
                  <a:pt x="147739" y="52882"/>
                </a:lnTo>
                <a:lnTo>
                  <a:pt x="145465" y="52184"/>
                </a:lnTo>
                <a:lnTo>
                  <a:pt x="143205" y="50139"/>
                </a:lnTo>
                <a:lnTo>
                  <a:pt x="141693" y="48069"/>
                </a:lnTo>
                <a:lnTo>
                  <a:pt x="139446" y="48069"/>
                </a:lnTo>
                <a:lnTo>
                  <a:pt x="137934" y="48755"/>
                </a:lnTo>
                <a:lnTo>
                  <a:pt x="137172" y="49441"/>
                </a:lnTo>
                <a:lnTo>
                  <a:pt x="136436" y="49441"/>
                </a:lnTo>
                <a:lnTo>
                  <a:pt x="135661" y="50812"/>
                </a:lnTo>
                <a:lnTo>
                  <a:pt x="135661" y="51511"/>
                </a:lnTo>
                <a:lnTo>
                  <a:pt x="136436" y="52184"/>
                </a:lnTo>
                <a:lnTo>
                  <a:pt x="140195" y="57696"/>
                </a:lnTo>
                <a:lnTo>
                  <a:pt x="147739" y="61125"/>
                </a:lnTo>
                <a:lnTo>
                  <a:pt x="158292" y="61125"/>
                </a:lnTo>
                <a:lnTo>
                  <a:pt x="159791" y="60439"/>
                </a:lnTo>
                <a:lnTo>
                  <a:pt x="162052" y="60439"/>
                </a:lnTo>
                <a:lnTo>
                  <a:pt x="163550" y="59055"/>
                </a:lnTo>
                <a:lnTo>
                  <a:pt x="164312" y="59055"/>
                </a:lnTo>
                <a:lnTo>
                  <a:pt x="165823" y="57696"/>
                </a:lnTo>
                <a:lnTo>
                  <a:pt x="166573" y="56299"/>
                </a:lnTo>
                <a:lnTo>
                  <a:pt x="167335" y="55626"/>
                </a:lnTo>
                <a:lnTo>
                  <a:pt x="168833" y="54940"/>
                </a:lnTo>
                <a:lnTo>
                  <a:pt x="169583" y="54940"/>
                </a:lnTo>
                <a:lnTo>
                  <a:pt x="172593" y="52184"/>
                </a:lnTo>
                <a:lnTo>
                  <a:pt x="172593" y="50139"/>
                </a:lnTo>
                <a:lnTo>
                  <a:pt x="174104" y="48755"/>
                </a:lnTo>
                <a:lnTo>
                  <a:pt x="174104" y="45999"/>
                </a:lnTo>
                <a:close/>
              </a:path>
              <a:path w="633729" h="176529">
                <a:moveTo>
                  <a:pt x="219329" y="129794"/>
                </a:moveTo>
                <a:lnTo>
                  <a:pt x="218579" y="128422"/>
                </a:lnTo>
                <a:lnTo>
                  <a:pt x="217830" y="127736"/>
                </a:lnTo>
                <a:lnTo>
                  <a:pt x="216319" y="127038"/>
                </a:lnTo>
                <a:lnTo>
                  <a:pt x="213309" y="127038"/>
                </a:lnTo>
                <a:lnTo>
                  <a:pt x="211810" y="127736"/>
                </a:lnTo>
                <a:lnTo>
                  <a:pt x="209524" y="131864"/>
                </a:lnTo>
                <a:lnTo>
                  <a:pt x="206527" y="135280"/>
                </a:lnTo>
                <a:lnTo>
                  <a:pt x="200482" y="140779"/>
                </a:lnTo>
                <a:lnTo>
                  <a:pt x="196735" y="142824"/>
                </a:lnTo>
                <a:lnTo>
                  <a:pt x="195224" y="144208"/>
                </a:lnTo>
                <a:lnTo>
                  <a:pt x="195211" y="143497"/>
                </a:lnTo>
                <a:lnTo>
                  <a:pt x="194462" y="141465"/>
                </a:lnTo>
                <a:lnTo>
                  <a:pt x="194462" y="116738"/>
                </a:lnTo>
                <a:lnTo>
                  <a:pt x="194462" y="116052"/>
                </a:lnTo>
                <a:lnTo>
                  <a:pt x="193700" y="116738"/>
                </a:lnTo>
                <a:lnTo>
                  <a:pt x="193700" y="115366"/>
                </a:lnTo>
                <a:lnTo>
                  <a:pt x="192963" y="114007"/>
                </a:lnTo>
                <a:lnTo>
                  <a:pt x="192189" y="113309"/>
                </a:lnTo>
                <a:lnTo>
                  <a:pt x="190677" y="112623"/>
                </a:lnTo>
                <a:lnTo>
                  <a:pt x="188442" y="112623"/>
                </a:lnTo>
                <a:lnTo>
                  <a:pt x="186931" y="113309"/>
                </a:lnTo>
                <a:lnTo>
                  <a:pt x="186169" y="114007"/>
                </a:lnTo>
                <a:lnTo>
                  <a:pt x="186169" y="114681"/>
                </a:lnTo>
                <a:lnTo>
                  <a:pt x="185420" y="116052"/>
                </a:lnTo>
                <a:lnTo>
                  <a:pt x="185420" y="116738"/>
                </a:lnTo>
                <a:lnTo>
                  <a:pt x="186410" y="135280"/>
                </a:lnTo>
                <a:lnTo>
                  <a:pt x="186817" y="144208"/>
                </a:lnTo>
                <a:lnTo>
                  <a:pt x="186931" y="149021"/>
                </a:lnTo>
                <a:lnTo>
                  <a:pt x="185420" y="150393"/>
                </a:lnTo>
                <a:lnTo>
                  <a:pt x="184658" y="152438"/>
                </a:lnTo>
                <a:lnTo>
                  <a:pt x="184658" y="155892"/>
                </a:lnTo>
                <a:lnTo>
                  <a:pt x="185420" y="157949"/>
                </a:lnTo>
                <a:lnTo>
                  <a:pt x="185420" y="158635"/>
                </a:lnTo>
                <a:lnTo>
                  <a:pt x="184658" y="160680"/>
                </a:lnTo>
                <a:lnTo>
                  <a:pt x="184658" y="164134"/>
                </a:lnTo>
                <a:lnTo>
                  <a:pt x="183896" y="166179"/>
                </a:lnTo>
                <a:lnTo>
                  <a:pt x="183896" y="166878"/>
                </a:lnTo>
                <a:lnTo>
                  <a:pt x="184658" y="168249"/>
                </a:lnTo>
                <a:lnTo>
                  <a:pt x="184658" y="169633"/>
                </a:lnTo>
                <a:lnTo>
                  <a:pt x="185420" y="170294"/>
                </a:lnTo>
                <a:lnTo>
                  <a:pt x="187680" y="170294"/>
                </a:lnTo>
                <a:lnTo>
                  <a:pt x="190677" y="167563"/>
                </a:lnTo>
                <a:lnTo>
                  <a:pt x="192189" y="165506"/>
                </a:lnTo>
                <a:lnTo>
                  <a:pt x="192189" y="162763"/>
                </a:lnTo>
                <a:lnTo>
                  <a:pt x="193700" y="160680"/>
                </a:lnTo>
                <a:lnTo>
                  <a:pt x="193700" y="157949"/>
                </a:lnTo>
                <a:lnTo>
                  <a:pt x="194462" y="156578"/>
                </a:lnTo>
                <a:lnTo>
                  <a:pt x="194462" y="155194"/>
                </a:lnTo>
                <a:lnTo>
                  <a:pt x="198234" y="152438"/>
                </a:lnTo>
                <a:lnTo>
                  <a:pt x="202742" y="149707"/>
                </a:lnTo>
                <a:lnTo>
                  <a:pt x="205028" y="156578"/>
                </a:lnTo>
                <a:lnTo>
                  <a:pt x="208026" y="164134"/>
                </a:lnTo>
                <a:lnTo>
                  <a:pt x="211035" y="169633"/>
                </a:lnTo>
                <a:lnTo>
                  <a:pt x="211035" y="170992"/>
                </a:lnTo>
                <a:lnTo>
                  <a:pt x="213309" y="171678"/>
                </a:lnTo>
                <a:lnTo>
                  <a:pt x="215557" y="171678"/>
                </a:lnTo>
                <a:lnTo>
                  <a:pt x="217068" y="170992"/>
                </a:lnTo>
                <a:lnTo>
                  <a:pt x="218579" y="170992"/>
                </a:lnTo>
                <a:lnTo>
                  <a:pt x="219329" y="169633"/>
                </a:lnTo>
                <a:lnTo>
                  <a:pt x="219329" y="168249"/>
                </a:lnTo>
                <a:lnTo>
                  <a:pt x="218579" y="167563"/>
                </a:lnTo>
                <a:lnTo>
                  <a:pt x="218579" y="166179"/>
                </a:lnTo>
                <a:lnTo>
                  <a:pt x="216319" y="162077"/>
                </a:lnTo>
                <a:lnTo>
                  <a:pt x="214045" y="156578"/>
                </a:lnTo>
                <a:lnTo>
                  <a:pt x="212547" y="151066"/>
                </a:lnTo>
                <a:lnTo>
                  <a:pt x="211912" y="149707"/>
                </a:lnTo>
                <a:lnTo>
                  <a:pt x="210286" y="146265"/>
                </a:lnTo>
                <a:lnTo>
                  <a:pt x="209715" y="144208"/>
                </a:lnTo>
                <a:lnTo>
                  <a:pt x="209524" y="143522"/>
                </a:lnTo>
                <a:lnTo>
                  <a:pt x="214045" y="139420"/>
                </a:lnTo>
                <a:lnTo>
                  <a:pt x="217068" y="135280"/>
                </a:lnTo>
                <a:lnTo>
                  <a:pt x="219329" y="131165"/>
                </a:lnTo>
                <a:lnTo>
                  <a:pt x="219329" y="129794"/>
                </a:lnTo>
                <a:close/>
              </a:path>
              <a:path w="633729" h="176529">
                <a:moveTo>
                  <a:pt x="230632" y="34340"/>
                </a:moveTo>
                <a:lnTo>
                  <a:pt x="229895" y="32283"/>
                </a:lnTo>
                <a:lnTo>
                  <a:pt x="228384" y="30899"/>
                </a:lnTo>
                <a:lnTo>
                  <a:pt x="228384" y="30226"/>
                </a:lnTo>
                <a:lnTo>
                  <a:pt x="224599" y="26784"/>
                </a:lnTo>
                <a:lnTo>
                  <a:pt x="221589" y="24028"/>
                </a:lnTo>
                <a:lnTo>
                  <a:pt x="221589" y="34340"/>
                </a:lnTo>
                <a:lnTo>
                  <a:pt x="221589" y="35026"/>
                </a:lnTo>
                <a:lnTo>
                  <a:pt x="220840" y="35712"/>
                </a:lnTo>
                <a:lnTo>
                  <a:pt x="219329" y="35712"/>
                </a:lnTo>
                <a:lnTo>
                  <a:pt x="217068" y="36385"/>
                </a:lnTo>
                <a:lnTo>
                  <a:pt x="214045" y="37084"/>
                </a:lnTo>
                <a:lnTo>
                  <a:pt x="211810" y="37084"/>
                </a:lnTo>
                <a:lnTo>
                  <a:pt x="209524" y="38455"/>
                </a:lnTo>
                <a:lnTo>
                  <a:pt x="208026" y="38455"/>
                </a:lnTo>
                <a:lnTo>
                  <a:pt x="203517" y="39839"/>
                </a:lnTo>
                <a:lnTo>
                  <a:pt x="198234" y="41897"/>
                </a:lnTo>
                <a:lnTo>
                  <a:pt x="192189" y="43954"/>
                </a:lnTo>
                <a:lnTo>
                  <a:pt x="192189" y="40500"/>
                </a:lnTo>
                <a:lnTo>
                  <a:pt x="192963" y="37769"/>
                </a:lnTo>
                <a:lnTo>
                  <a:pt x="193700" y="36385"/>
                </a:lnTo>
                <a:lnTo>
                  <a:pt x="193700" y="35026"/>
                </a:lnTo>
                <a:lnTo>
                  <a:pt x="205765" y="26784"/>
                </a:lnTo>
                <a:lnTo>
                  <a:pt x="210286" y="26784"/>
                </a:lnTo>
                <a:lnTo>
                  <a:pt x="213309" y="27470"/>
                </a:lnTo>
                <a:lnTo>
                  <a:pt x="216319" y="30226"/>
                </a:lnTo>
                <a:lnTo>
                  <a:pt x="218579" y="31584"/>
                </a:lnTo>
                <a:lnTo>
                  <a:pt x="221589" y="34340"/>
                </a:lnTo>
                <a:lnTo>
                  <a:pt x="221589" y="24028"/>
                </a:lnTo>
                <a:lnTo>
                  <a:pt x="218579" y="22669"/>
                </a:lnTo>
                <a:lnTo>
                  <a:pt x="216319" y="21285"/>
                </a:lnTo>
                <a:lnTo>
                  <a:pt x="214807" y="20599"/>
                </a:lnTo>
                <a:lnTo>
                  <a:pt x="213309" y="20599"/>
                </a:lnTo>
                <a:lnTo>
                  <a:pt x="211035" y="19926"/>
                </a:lnTo>
                <a:lnTo>
                  <a:pt x="201231" y="19926"/>
                </a:lnTo>
                <a:lnTo>
                  <a:pt x="198234" y="20599"/>
                </a:lnTo>
                <a:lnTo>
                  <a:pt x="184658" y="39839"/>
                </a:lnTo>
                <a:lnTo>
                  <a:pt x="184658" y="43954"/>
                </a:lnTo>
                <a:lnTo>
                  <a:pt x="185420" y="45999"/>
                </a:lnTo>
                <a:lnTo>
                  <a:pt x="185420" y="47383"/>
                </a:lnTo>
                <a:lnTo>
                  <a:pt x="183896" y="48069"/>
                </a:lnTo>
                <a:lnTo>
                  <a:pt x="183896" y="50139"/>
                </a:lnTo>
                <a:lnTo>
                  <a:pt x="184658" y="51511"/>
                </a:lnTo>
                <a:lnTo>
                  <a:pt x="186169" y="52882"/>
                </a:lnTo>
                <a:lnTo>
                  <a:pt x="188442" y="52882"/>
                </a:lnTo>
                <a:lnTo>
                  <a:pt x="197485" y="52882"/>
                </a:lnTo>
                <a:lnTo>
                  <a:pt x="196735" y="52184"/>
                </a:lnTo>
                <a:lnTo>
                  <a:pt x="195224" y="50139"/>
                </a:lnTo>
                <a:lnTo>
                  <a:pt x="198234" y="48755"/>
                </a:lnTo>
                <a:lnTo>
                  <a:pt x="201231" y="46697"/>
                </a:lnTo>
                <a:lnTo>
                  <a:pt x="204266" y="45999"/>
                </a:lnTo>
                <a:lnTo>
                  <a:pt x="206527" y="45326"/>
                </a:lnTo>
                <a:lnTo>
                  <a:pt x="209524" y="43954"/>
                </a:lnTo>
                <a:lnTo>
                  <a:pt x="213309" y="43954"/>
                </a:lnTo>
                <a:lnTo>
                  <a:pt x="216319" y="42595"/>
                </a:lnTo>
                <a:lnTo>
                  <a:pt x="221589" y="42595"/>
                </a:lnTo>
                <a:lnTo>
                  <a:pt x="223862" y="41897"/>
                </a:lnTo>
                <a:lnTo>
                  <a:pt x="226110" y="41897"/>
                </a:lnTo>
                <a:lnTo>
                  <a:pt x="228384" y="40500"/>
                </a:lnTo>
                <a:lnTo>
                  <a:pt x="229120" y="39128"/>
                </a:lnTo>
                <a:lnTo>
                  <a:pt x="229895" y="38455"/>
                </a:lnTo>
                <a:lnTo>
                  <a:pt x="230632" y="37084"/>
                </a:lnTo>
                <a:lnTo>
                  <a:pt x="230632" y="34340"/>
                </a:lnTo>
                <a:close/>
              </a:path>
              <a:path w="633729" h="176529">
                <a:moveTo>
                  <a:pt x="234416" y="61125"/>
                </a:moveTo>
                <a:lnTo>
                  <a:pt x="233641" y="59740"/>
                </a:lnTo>
                <a:lnTo>
                  <a:pt x="232892" y="59055"/>
                </a:lnTo>
                <a:lnTo>
                  <a:pt x="232892" y="58369"/>
                </a:lnTo>
                <a:lnTo>
                  <a:pt x="231394" y="57696"/>
                </a:lnTo>
                <a:lnTo>
                  <a:pt x="230632" y="57696"/>
                </a:lnTo>
                <a:lnTo>
                  <a:pt x="226110" y="58369"/>
                </a:lnTo>
                <a:lnTo>
                  <a:pt x="220840" y="59055"/>
                </a:lnTo>
                <a:lnTo>
                  <a:pt x="214807" y="59055"/>
                </a:lnTo>
                <a:lnTo>
                  <a:pt x="211810" y="58369"/>
                </a:lnTo>
                <a:lnTo>
                  <a:pt x="205765" y="58369"/>
                </a:lnTo>
                <a:lnTo>
                  <a:pt x="202742" y="56997"/>
                </a:lnTo>
                <a:lnTo>
                  <a:pt x="200482" y="55626"/>
                </a:lnTo>
                <a:lnTo>
                  <a:pt x="198221" y="53555"/>
                </a:lnTo>
                <a:lnTo>
                  <a:pt x="188861" y="53555"/>
                </a:lnTo>
                <a:lnTo>
                  <a:pt x="191439" y="57696"/>
                </a:lnTo>
                <a:lnTo>
                  <a:pt x="196735" y="61798"/>
                </a:lnTo>
                <a:lnTo>
                  <a:pt x="202006" y="63182"/>
                </a:lnTo>
                <a:lnTo>
                  <a:pt x="206527" y="64541"/>
                </a:lnTo>
                <a:lnTo>
                  <a:pt x="212547" y="65925"/>
                </a:lnTo>
                <a:lnTo>
                  <a:pt x="222338" y="65925"/>
                </a:lnTo>
                <a:lnTo>
                  <a:pt x="227622" y="65239"/>
                </a:lnTo>
                <a:lnTo>
                  <a:pt x="232143" y="64541"/>
                </a:lnTo>
                <a:lnTo>
                  <a:pt x="233641" y="64541"/>
                </a:lnTo>
                <a:lnTo>
                  <a:pt x="234416" y="63182"/>
                </a:lnTo>
                <a:lnTo>
                  <a:pt x="234416" y="61125"/>
                </a:lnTo>
                <a:close/>
              </a:path>
              <a:path w="633729" h="176529">
                <a:moveTo>
                  <a:pt x="270573" y="19926"/>
                </a:moveTo>
                <a:lnTo>
                  <a:pt x="269836" y="18529"/>
                </a:lnTo>
                <a:lnTo>
                  <a:pt x="269062" y="17856"/>
                </a:lnTo>
                <a:lnTo>
                  <a:pt x="269062" y="17170"/>
                </a:lnTo>
                <a:lnTo>
                  <a:pt x="267563" y="16484"/>
                </a:lnTo>
                <a:lnTo>
                  <a:pt x="264553" y="17170"/>
                </a:lnTo>
                <a:lnTo>
                  <a:pt x="260781" y="19227"/>
                </a:lnTo>
                <a:lnTo>
                  <a:pt x="257771" y="20599"/>
                </a:lnTo>
                <a:lnTo>
                  <a:pt x="255524" y="21983"/>
                </a:lnTo>
                <a:lnTo>
                  <a:pt x="252501" y="24739"/>
                </a:lnTo>
                <a:lnTo>
                  <a:pt x="250990" y="26784"/>
                </a:lnTo>
                <a:lnTo>
                  <a:pt x="250990" y="24028"/>
                </a:lnTo>
                <a:lnTo>
                  <a:pt x="250228" y="22669"/>
                </a:lnTo>
                <a:lnTo>
                  <a:pt x="250228" y="20599"/>
                </a:lnTo>
                <a:lnTo>
                  <a:pt x="249491" y="21285"/>
                </a:lnTo>
                <a:lnTo>
                  <a:pt x="249491" y="20599"/>
                </a:lnTo>
                <a:lnTo>
                  <a:pt x="248716" y="19926"/>
                </a:lnTo>
                <a:lnTo>
                  <a:pt x="246481" y="19926"/>
                </a:lnTo>
                <a:lnTo>
                  <a:pt x="244970" y="20599"/>
                </a:lnTo>
                <a:lnTo>
                  <a:pt x="244208" y="21285"/>
                </a:lnTo>
                <a:lnTo>
                  <a:pt x="243459" y="21285"/>
                </a:lnTo>
                <a:lnTo>
                  <a:pt x="242709" y="22669"/>
                </a:lnTo>
                <a:lnTo>
                  <a:pt x="244106" y="31584"/>
                </a:lnTo>
                <a:lnTo>
                  <a:pt x="244208" y="35712"/>
                </a:lnTo>
                <a:lnTo>
                  <a:pt x="243459" y="37084"/>
                </a:lnTo>
                <a:lnTo>
                  <a:pt x="242709" y="39839"/>
                </a:lnTo>
                <a:lnTo>
                  <a:pt x="242709" y="60439"/>
                </a:lnTo>
                <a:lnTo>
                  <a:pt x="244970" y="61125"/>
                </a:lnTo>
                <a:lnTo>
                  <a:pt x="248716" y="61125"/>
                </a:lnTo>
                <a:lnTo>
                  <a:pt x="250228" y="60439"/>
                </a:lnTo>
                <a:lnTo>
                  <a:pt x="250228" y="52882"/>
                </a:lnTo>
                <a:lnTo>
                  <a:pt x="250990" y="50812"/>
                </a:lnTo>
                <a:lnTo>
                  <a:pt x="250990" y="48755"/>
                </a:lnTo>
                <a:lnTo>
                  <a:pt x="251752" y="47383"/>
                </a:lnTo>
                <a:lnTo>
                  <a:pt x="251752" y="43954"/>
                </a:lnTo>
                <a:lnTo>
                  <a:pt x="252501" y="40500"/>
                </a:lnTo>
                <a:lnTo>
                  <a:pt x="252501" y="36385"/>
                </a:lnTo>
                <a:lnTo>
                  <a:pt x="254774" y="33642"/>
                </a:lnTo>
                <a:lnTo>
                  <a:pt x="256273" y="31584"/>
                </a:lnTo>
                <a:lnTo>
                  <a:pt x="257771" y="30226"/>
                </a:lnTo>
                <a:lnTo>
                  <a:pt x="260781" y="28143"/>
                </a:lnTo>
                <a:lnTo>
                  <a:pt x="263055" y="26784"/>
                </a:lnTo>
                <a:lnTo>
                  <a:pt x="264553" y="25400"/>
                </a:lnTo>
                <a:lnTo>
                  <a:pt x="267563" y="24028"/>
                </a:lnTo>
                <a:lnTo>
                  <a:pt x="269836" y="24028"/>
                </a:lnTo>
                <a:lnTo>
                  <a:pt x="270573" y="22669"/>
                </a:lnTo>
                <a:lnTo>
                  <a:pt x="270573" y="19926"/>
                </a:lnTo>
                <a:close/>
              </a:path>
              <a:path w="633729" h="176529">
                <a:moveTo>
                  <a:pt x="288671" y="150393"/>
                </a:moveTo>
                <a:lnTo>
                  <a:pt x="285661" y="144894"/>
                </a:lnTo>
                <a:lnTo>
                  <a:pt x="284149" y="143522"/>
                </a:lnTo>
                <a:lnTo>
                  <a:pt x="283400" y="142824"/>
                </a:lnTo>
                <a:lnTo>
                  <a:pt x="281889" y="141465"/>
                </a:lnTo>
                <a:lnTo>
                  <a:pt x="280390" y="141465"/>
                </a:lnTo>
                <a:lnTo>
                  <a:pt x="280390" y="151765"/>
                </a:lnTo>
                <a:lnTo>
                  <a:pt x="280390" y="155194"/>
                </a:lnTo>
                <a:lnTo>
                  <a:pt x="278866" y="157949"/>
                </a:lnTo>
                <a:lnTo>
                  <a:pt x="274370" y="160680"/>
                </a:lnTo>
                <a:lnTo>
                  <a:pt x="270573" y="162077"/>
                </a:lnTo>
                <a:lnTo>
                  <a:pt x="267563" y="162763"/>
                </a:lnTo>
                <a:lnTo>
                  <a:pt x="264553" y="162763"/>
                </a:lnTo>
                <a:lnTo>
                  <a:pt x="260781" y="163436"/>
                </a:lnTo>
                <a:lnTo>
                  <a:pt x="255524" y="163436"/>
                </a:lnTo>
                <a:lnTo>
                  <a:pt x="255638" y="148513"/>
                </a:lnTo>
                <a:lnTo>
                  <a:pt x="256273" y="145580"/>
                </a:lnTo>
                <a:lnTo>
                  <a:pt x="256273" y="144894"/>
                </a:lnTo>
                <a:lnTo>
                  <a:pt x="258521" y="144894"/>
                </a:lnTo>
                <a:lnTo>
                  <a:pt x="261543" y="146265"/>
                </a:lnTo>
                <a:lnTo>
                  <a:pt x="266814" y="146265"/>
                </a:lnTo>
                <a:lnTo>
                  <a:pt x="269062" y="144894"/>
                </a:lnTo>
                <a:lnTo>
                  <a:pt x="269836" y="144894"/>
                </a:lnTo>
                <a:lnTo>
                  <a:pt x="271348" y="146265"/>
                </a:lnTo>
                <a:lnTo>
                  <a:pt x="274370" y="146265"/>
                </a:lnTo>
                <a:lnTo>
                  <a:pt x="275869" y="147637"/>
                </a:lnTo>
                <a:lnTo>
                  <a:pt x="278130" y="147637"/>
                </a:lnTo>
                <a:lnTo>
                  <a:pt x="278866" y="149021"/>
                </a:lnTo>
                <a:lnTo>
                  <a:pt x="280390" y="151765"/>
                </a:lnTo>
                <a:lnTo>
                  <a:pt x="280390" y="141465"/>
                </a:lnTo>
                <a:lnTo>
                  <a:pt x="278866" y="141465"/>
                </a:lnTo>
                <a:lnTo>
                  <a:pt x="278130" y="140779"/>
                </a:lnTo>
                <a:lnTo>
                  <a:pt x="280377" y="138722"/>
                </a:lnTo>
                <a:lnTo>
                  <a:pt x="281889" y="137350"/>
                </a:lnTo>
                <a:lnTo>
                  <a:pt x="284149" y="133921"/>
                </a:lnTo>
                <a:lnTo>
                  <a:pt x="284149" y="129120"/>
                </a:lnTo>
                <a:lnTo>
                  <a:pt x="282638" y="126365"/>
                </a:lnTo>
                <a:lnTo>
                  <a:pt x="280365" y="124294"/>
                </a:lnTo>
                <a:lnTo>
                  <a:pt x="277368" y="121564"/>
                </a:lnTo>
                <a:lnTo>
                  <a:pt x="275107" y="120167"/>
                </a:lnTo>
                <a:lnTo>
                  <a:pt x="272859" y="119481"/>
                </a:lnTo>
                <a:lnTo>
                  <a:pt x="269836" y="118110"/>
                </a:lnTo>
                <a:lnTo>
                  <a:pt x="264553" y="118110"/>
                </a:lnTo>
                <a:lnTo>
                  <a:pt x="261543" y="117424"/>
                </a:lnTo>
                <a:lnTo>
                  <a:pt x="247218" y="117424"/>
                </a:lnTo>
                <a:lnTo>
                  <a:pt x="245706" y="118808"/>
                </a:lnTo>
                <a:lnTo>
                  <a:pt x="245706" y="119481"/>
                </a:lnTo>
                <a:lnTo>
                  <a:pt x="244970" y="120865"/>
                </a:lnTo>
                <a:lnTo>
                  <a:pt x="244970" y="123609"/>
                </a:lnTo>
                <a:lnTo>
                  <a:pt x="245706" y="124980"/>
                </a:lnTo>
                <a:lnTo>
                  <a:pt x="247218" y="124980"/>
                </a:lnTo>
                <a:lnTo>
                  <a:pt x="249491" y="124294"/>
                </a:lnTo>
                <a:lnTo>
                  <a:pt x="269062" y="124294"/>
                </a:lnTo>
                <a:lnTo>
                  <a:pt x="274370" y="126365"/>
                </a:lnTo>
                <a:lnTo>
                  <a:pt x="275869" y="130479"/>
                </a:lnTo>
                <a:lnTo>
                  <a:pt x="275869" y="131864"/>
                </a:lnTo>
                <a:lnTo>
                  <a:pt x="275107" y="133921"/>
                </a:lnTo>
                <a:lnTo>
                  <a:pt x="274370" y="135280"/>
                </a:lnTo>
                <a:lnTo>
                  <a:pt x="273608" y="135978"/>
                </a:lnTo>
                <a:lnTo>
                  <a:pt x="271348" y="137350"/>
                </a:lnTo>
                <a:lnTo>
                  <a:pt x="269836" y="138722"/>
                </a:lnTo>
                <a:lnTo>
                  <a:pt x="267563" y="138722"/>
                </a:lnTo>
                <a:lnTo>
                  <a:pt x="264553" y="138023"/>
                </a:lnTo>
                <a:lnTo>
                  <a:pt x="260781" y="138023"/>
                </a:lnTo>
                <a:lnTo>
                  <a:pt x="259283" y="138722"/>
                </a:lnTo>
                <a:lnTo>
                  <a:pt x="255524" y="138722"/>
                </a:lnTo>
                <a:lnTo>
                  <a:pt x="255524" y="129120"/>
                </a:lnTo>
                <a:lnTo>
                  <a:pt x="254774" y="129120"/>
                </a:lnTo>
                <a:lnTo>
                  <a:pt x="254012" y="127736"/>
                </a:lnTo>
                <a:lnTo>
                  <a:pt x="250228" y="127736"/>
                </a:lnTo>
                <a:lnTo>
                  <a:pt x="248716" y="128422"/>
                </a:lnTo>
                <a:lnTo>
                  <a:pt x="247980" y="128422"/>
                </a:lnTo>
                <a:lnTo>
                  <a:pt x="247218" y="129120"/>
                </a:lnTo>
                <a:lnTo>
                  <a:pt x="247764" y="135280"/>
                </a:lnTo>
                <a:lnTo>
                  <a:pt x="248259" y="141897"/>
                </a:lnTo>
                <a:lnTo>
                  <a:pt x="248551" y="147637"/>
                </a:lnTo>
                <a:lnTo>
                  <a:pt x="248653" y="151765"/>
                </a:lnTo>
                <a:lnTo>
                  <a:pt x="248716" y="158635"/>
                </a:lnTo>
                <a:lnTo>
                  <a:pt x="247980" y="161378"/>
                </a:lnTo>
                <a:lnTo>
                  <a:pt x="247980" y="162077"/>
                </a:lnTo>
                <a:lnTo>
                  <a:pt x="247218" y="162077"/>
                </a:lnTo>
                <a:lnTo>
                  <a:pt x="245706" y="162763"/>
                </a:lnTo>
                <a:lnTo>
                  <a:pt x="245706" y="164807"/>
                </a:lnTo>
                <a:lnTo>
                  <a:pt x="244970" y="166179"/>
                </a:lnTo>
                <a:lnTo>
                  <a:pt x="244970" y="170294"/>
                </a:lnTo>
                <a:lnTo>
                  <a:pt x="245706" y="171678"/>
                </a:lnTo>
                <a:lnTo>
                  <a:pt x="247218" y="171678"/>
                </a:lnTo>
                <a:lnTo>
                  <a:pt x="247980" y="173050"/>
                </a:lnTo>
                <a:lnTo>
                  <a:pt x="249491" y="173050"/>
                </a:lnTo>
                <a:lnTo>
                  <a:pt x="250990" y="173748"/>
                </a:lnTo>
                <a:lnTo>
                  <a:pt x="253250" y="173748"/>
                </a:lnTo>
                <a:lnTo>
                  <a:pt x="254774" y="173050"/>
                </a:lnTo>
                <a:lnTo>
                  <a:pt x="254774" y="171678"/>
                </a:lnTo>
                <a:lnTo>
                  <a:pt x="263055" y="171678"/>
                </a:lnTo>
                <a:lnTo>
                  <a:pt x="267563" y="170992"/>
                </a:lnTo>
                <a:lnTo>
                  <a:pt x="270573" y="170294"/>
                </a:lnTo>
                <a:lnTo>
                  <a:pt x="273608" y="169633"/>
                </a:lnTo>
                <a:lnTo>
                  <a:pt x="277368" y="167563"/>
                </a:lnTo>
                <a:lnTo>
                  <a:pt x="280390" y="166179"/>
                </a:lnTo>
                <a:lnTo>
                  <a:pt x="282638" y="164807"/>
                </a:lnTo>
                <a:lnTo>
                  <a:pt x="284162" y="163436"/>
                </a:lnTo>
                <a:lnTo>
                  <a:pt x="284924" y="162763"/>
                </a:lnTo>
                <a:lnTo>
                  <a:pt x="287921" y="158635"/>
                </a:lnTo>
                <a:lnTo>
                  <a:pt x="288671" y="155892"/>
                </a:lnTo>
                <a:lnTo>
                  <a:pt x="288671" y="150393"/>
                </a:lnTo>
                <a:close/>
              </a:path>
              <a:path w="633729" h="176529">
                <a:moveTo>
                  <a:pt x="316560" y="22669"/>
                </a:moveTo>
                <a:lnTo>
                  <a:pt x="315810" y="21285"/>
                </a:lnTo>
                <a:lnTo>
                  <a:pt x="315048" y="20599"/>
                </a:lnTo>
                <a:lnTo>
                  <a:pt x="314312" y="20599"/>
                </a:lnTo>
                <a:lnTo>
                  <a:pt x="312813" y="19926"/>
                </a:lnTo>
                <a:lnTo>
                  <a:pt x="309016" y="19926"/>
                </a:lnTo>
                <a:lnTo>
                  <a:pt x="306755" y="20599"/>
                </a:lnTo>
                <a:lnTo>
                  <a:pt x="306755" y="21983"/>
                </a:lnTo>
                <a:lnTo>
                  <a:pt x="305104" y="26098"/>
                </a:lnTo>
                <a:lnTo>
                  <a:pt x="302310" y="32283"/>
                </a:lnTo>
                <a:lnTo>
                  <a:pt x="298284" y="40513"/>
                </a:lnTo>
                <a:lnTo>
                  <a:pt x="293204" y="50139"/>
                </a:lnTo>
                <a:lnTo>
                  <a:pt x="292455" y="48755"/>
                </a:lnTo>
                <a:lnTo>
                  <a:pt x="290944" y="46697"/>
                </a:lnTo>
                <a:lnTo>
                  <a:pt x="289445" y="45326"/>
                </a:lnTo>
                <a:lnTo>
                  <a:pt x="288671" y="43954"/>
                </a:lnTo>
                <a:lnTo>
                  <a:pt x="286423" y="39839"/>
                </a:lnTo>
                <a:lnTo>
                  <a:pt x="286423" y="38455"/>
                </a:lnTo>
                <a:lnTo>
                  <a:pt x="284924" y="36385"/>
                </a:lnTo>
                <a:lnTo>
                  <a:pt x="284149" y="33642"/>
                </a:lnTo>
                <a:lnTo>
                  <a:pt x="284149" y="31584"/>
                </a:lnTo>
                <a:lnTo>
                  <a:pt x="282638" y="29527"/>
                </a:lnTo>
                <a:lnTo>
                  <a:pt x="282638" y="28143"/>
                </a:lnTo>
                <a:lnTo>
                  <a:pt x="281889" y="26784"/>
                </a:lnTo>
                <a:lnTo>
                  <a:pt x="279628" y="25400"/>
                </a:lnTo>
                <a:lnTo>
                  <a:pt x="277368" y="25400"/>
                </a:lnTo>
                <a:lnTo>
                  <a:pt x="275869" y="26098"/>
                </a:lnTo>
                <a:lnTo>
                  <a:pt x="274370" y="27470"/>
                </a:lnTo>
                <a:lnTo>
                  <a:pt x="273608" y="28841"/>
                </a:lnTo>
                <a:lnTo>
                  <a:pt x="273608" y="30899"/>
                </a:lnTo>
                <a:lnTo>
                  <a:pt x="274370" y="32283"/>
                </a:lnTo>
                <a:lnTo>
                  <a:pt x="275869" y="35712"/>
                </a:lnTo>
                <a:lnTo>
                  <a:pt x="277368" y="38455"/>
                </a:lnTo>
                <a:lnTo>
                  <a:pt x="278130" y="41198"/>
                </a:lnTo>
                <a:lnTo>
                  <a:pt x="279628" y="44640"/>
                </a:lnTo>
                <a:lnTo>
                  <a:pt x="281139" y="48755"/>
                </a:lnTo>
                <a:lnTo>
                  <a:pt x="283400" y="51511"/>
                </a:lnTo>
                <a:lnTo>
                  <a:pt x="284924" y="53555"/>
                </a:lnTo>
                <a:lnTo>
                  <a:pt x="290182" y="58369"/>
                </a:lnTo>
                <a:lnTo>
                  <a:pt x="290182" y="59055"/>
                </a:lnTo>
                <a:lnTo>
                  <a:pt x="285661" y="67297"/>
                </a:lnTo>
                <a:lnTo>
                  <a:pt x="284149" y="69367"/>
                </a:lnTo>
                <a:lnTo>
                  <a:pt x="283400" y="70751"/>
                </a:lnTo>
                <a:lnTo>
                  <a:pt x="283400" y="72796"/>
                </a:lnTo>
                <a:lnTo>
                  <a:pt x="284149" y="74155"/>
                </a:lnTo>
                <a:lnTo>
                  <a:pt x="284924" y="74853"/>
                </a:lnTo>
                <a:lnTo>
                  <a:pt x="285661" y="74853"/>
                </a:lnTo>
                <a:lnTo>
                  <a:pt x="287159" y="75552"/>
                </a:lnTo>
                <a:lnTo>
                  <a:pt x="288671" y="75552"/>
                </a:lnTo>
                <a:lnTo>
                  <a:pt x="290182" y="74853"/>
                </a:lnTo>
                <a:lnTo>
                  <a:pt x="290944" y="72796"/>
                </a:lnTo>
                <a:lnTo>
                  <a:pt x="293954" y="67297"/>
                </a:lnTo>
                <a:lnTo>
                  <a:pt x="295465" y="65239"/>
                </a:lnTo>
                <a:lnTo>
                  <a:pt x="296214" y="63855"/>
                </a:lnTo>
                <a:lnTo>
                  <a:pt x="297726" y="63855"/>
                </a:lnTo>
                <a:lnTo>
                  <a:pt x="299224" y="63182"/>
                </a:lnTo>
                <a:lnTo>
                  <a:pt x="299974" y="61798"/>
                </a:lnTo>
                <a:lnTo>
                  <a:pt x="299974" y="61125"/>
                </a:lnTo>
                <a:lnTo>
                  <a:pt x="300723" y="59740"/>
                </a:lnTo>
                <a:lnTo>
                  <a:pt x="300723" y="57696"/>
                </a:lnTo>
                <a:lnTo>
                  <a:pt x="299974" y="56299"/>
                </a:lnTo>
                <a:lnTo>
                  <a:pt x="299224" y="55626"/>
                </a:lnTo>
                <a:lnTo>
                  <a:pt x="299974" y="54241"/>
                </a:lnTo>
                <a:lnTo>
                  <a:pt x="303009" y="50139"/>
                </a:lnTo>
                <a:lnTo>
                  <a:pt x="303758" y="48069"/>
                </a:lnTo>
                <a:lnTo>
                  <a:pt x="306019" y="44640"/>
                </a:lnTo>
                <a:lnTo>
                  <a:pt x="309016" y="37769"/>
                </a:lnTo>
                <a:lnTo>
                  <a:pt x="311302" y="34340"/>
                </a:lnTo>
                <a:lnTo>
                  <a:pt x="315810" y="26098"/>
                </a:lnTo>
                <a:lnTo>
                  <a:pt x="316306" y="24739"/>
                </a:lnTo>
                <a:lnTo>
                  <a:pt x="316560" y="24028"/>
                </a:lnTo>
                <a:lnTo>
                  <a:pt x="315810" y="24739"/>
                </a:lnTo>
                <a:lnTo>
                  <a:pt x="316560" y="23355"/>
                </a:lnTo>
                <a:lnTo>
                  <a:pt x="316560" y="22669"/>
                </a:lnTo>
                <a:close/>
              </a:path>
              <a:path w="633729" h="176529">
                <a:moveTo>
                  <a:pt x="346697" y="144894"/>
                </a:moveTo>
                <a:lnTo>
                  <a:pt x="345960" y="142824"/>
                </a:lnTo>
                <a:lnTo>
                  <a:pt x="344462" y="141465"/>
                </a:lnTo>
                <a:lnTo>
                  <a:pt x="344462" y="140779"/>
                </a:lnTo>
                <a:lnTo>
                  <a:pt x="340690" y="137350"/>
                </a:lnTo>
                <a:lnTo>
                  <a:pt x="337667" y="134594"/>
                </a:lnTo>
                <a:lnTo>
                  <a:pt x="337667" y="144894"/>
                </a:lnTo>
                <a:lnTo>
                  <a:pt x="337667" y="145580"/>
                </a:lnTo>
                <a:lnTo>
                  <a:pt x="336918" y="146265"/>
                </a:lnTo>
                <a:lnTo>
                  <a:pt x="335407" y="146265"/>
                </a:lnTo>
                <a:lnTo>
                  <a:pt x="333146" y="146964"/>
                </a:lnTo>
                <a:lnTo>
                  <a:pt x="330123" y="147637"/>
                </a:lnTo>
                <a:lnTo>
                  <a:pt x="327888" y="147637"/>
                </a:lnTo>
                <a:lnTo>
                  <a:pt x="325602" y="149021"/>
                </a:lnTo>
                <a:lnTo>
                  <a:pt x="324104" y="149021"/>
                </a:lnTo>
                <a:lnTo>
                  <a:pt x="319582" y="150393"/>
                </a:lnTo>
                <a:lnTo>
                  <a:pt x="314312" y="152438"/>
                </a:lnTo>
                <a:lnTo>
                  <a:pt x="308267" y="154533"/>
                </a:lnTo>
                <a:lnTo>
                  <a:pt x="308267" y="151066"/>
                </a:lnTo>
                <a:lnTo>
                  <a:pt x="309016" y="148323"/>
                </a:lnTo>
                <a:lnTo>
                  <a:pt x="309778" y="146964"/>
                </a:lnTo>
                <a:lnTo>
                  <a:pt x="309778" y="145580"/>
                </a:lnTo>
                <a:lnTo>
                  <a:pt x="321843" y="137350"/>
                </a:lnTo>
                <a:lnTo>
                  <a:pt x="326364" y="137350"/>
                </a:lnTo>
                <a:lnTo>
                  <a:pt x="329387" y="138023"/>
                </a:lnTo>
                <a:lnTo>
                  <a:pt x="332397" y="140779"/>
                </a:lnTo>
                <a:lnTo>
                  <a:pt x="334657" y="142151"/>
                </a:lnTo>
                <a:lnTo>
                  <a:pt x="337667" y="144894"/>
                </a:lnTo>
                <a:lnTo>
                  <a:pt x="337667" y="134594"/>
                </a:lnTo>
                <a:lnTo>
                  <a:pt x="334657" y="133223"/>
                </a:lnTo>
                <a:lnTo>
                  <a:pt x="332397" y="131864"/>
                </a:lnTo>
                <a:lnTo>
                  <a:pt x="330885" y="131165"/>
                </a:lnTo>
                <a:lnTo>
                  <a:pt x="329387" y="131165"/>
                </a:lnTo>
                <a:lnTo>
                  <a:pt x="327101" y="130479"/>
                </a:lnTo>
                <a:lnTo>
                  <a:pt x="317309" y="130479"/>
                </a:lnTo>
                <a:lnTo>
                  <a:pt x="314312" y="131165"/>
                </a:lnTo>
                <a:lnTo>
                  <a:pt x="300723" y="150393"/>
                </a:lnTo>
                <a:lnTo>
                  <a:pt x="300723" y="154533"/>
                </a:lnTo>
                <a:lnTo>
                  <a:pt x="301498" y="156578"/>
                </a:lnTo>
                <a:lnTo>
                  <a:pt x="301498" y="157949"/>
                </a:lnTo>
                <a:lnTo>
                  <a:pt x="299974" y="158635"/>
                </a:lnTo>
                <a:lnTo>
                  <a:pt x="299974" y="160680"/>
                </a:lnTo>
                <a:lnTo>
                  <a:pt x="300723" y="162077"/>
                </a:lnTo>
                <a:lnTo>
                  <a:pt x="302234" y="163436"/>
                </a:lnTo>
                <a:lnTo>
                  <a:pt x="304520" y="163436"/>
                </a:lnTo>
                <a:lnTo>
                  <a:pt x="313550" y="163436"/>
                </a:lnTo>
                <a:lnTo>
                  <a:pt x="312813" y="162763"/>
                </a:lnTo>
                <a:lnTo>
                  <a:pt x="311302" y="160680"/>
                </a:lnTo>
                <a:lnTo>
                  <a:pt x="314312" y="159321"/>
                </a:lnTo>
                <a:lnTo>
                  <a:pt x="317309" y="157264"/>
                </a:lnTo>
                <a:lnTo>
                  <a:pt x="320332" y="156578"/>
                </a:lnTo>
                <a:lnTo>
                  <a:pt x="322592" y="155892"/>
                </a:lnTo>
                <a:lnTo>
                  <a:pt x="325602" y="154533"/>
                </a:lnTo>
                <a:lnTo>
                  <a:pt x="329387" y="154533"/>
                </a:lnTo>
                <a:lnTo>
                  <a:pt x="332397" y="153123"/>
                </a:lnTo>
                <a:lnTo>
                  <a:pt x="337667" y="153123"/>
                </a:lnTo>
                <a:lnTo>
                  <a:pt x="339915" y="152438"/>
                </a:lnTo>
                <a:lnTo>
                  <a:pt x="342188" y="152438"/>
                </a:lnTo>
                <a:lnTo>
                  <a:pt x="344462" y="151066"/>
                </a:lnTo>
                <a:lnTo>
                  <a:pt x="345198" y="149707"/>
                </a:lnTo>
                <a:lnTo>
                  <a:pt x="345960" y="149021"/>
                </a:lnTo>
                <a:lnTo>
                  <a:pt x="346697" y="147637"/>
                </a:lnTo>
                <a:lnTo>
                  <a:pt x="346697" y="144894"/>
                </a:lnTo>
                <a:close/>
              </a:path>
              <a:path w="633729" h="176529">
                <a:moveTo>
                  <a:pt x="350481" y="171678"/>
                </a:moveTo>
                <a:lnTo>
                  <a:pt x="349732" y="170294"/>
                </a:lnTo>
                <a:lnTo>
                  <a:pt x="348983" y="169633"/>
                </a:lnTo>
                <a:lnTo>
                  <a:pt x="348983" y="168922"/>
                </a:lnTo>
                <a:lnTo>
                  <a:pt x="347472" y="168249"/>
                </a:lnTo>
                <a:lnTo>
                  <a:pt x="346697" y="168249"/>
                </a:lnTo>
                <a:lnTo>
                  <a:pt x="342188" y="168922"/>
                </a:lnTo>
                <a:lnTo>
                  <a:pt x="336918" y="169633"/>
                </a:lnTo>
                <a:lnTo>
                  <a:pt x="330885" y="169633"/>
                </a:lnTo>
                <a:lnTo>
                  <a:pt x="327888" y="168922"/>
                </a:lnTo>
                <a:lnTo>
                  <a:pt x="321843" y="168922"/>
                </a:lnTo>
                <a:lnTo>
                  <a:pt x="318820" y="167563"/>
                </a:lnTo>
                <a:lnTo>
                  <a:pt x="316560" y="166179"/>
                </a:lnTo>
                <a:lnTo>
                  <a:pt x="314312" y="164134"/>
                </a:lnTo>
                <a:lnTo>
                  <a:pt x="304952" y="164134"/>
                </a:lnTo>
                <a:lnTo>
                  <a:pt x="307517" y="168249"/>
                </a:lnTo>
                <a:lnTo>
                  <a:pt x="312813" y="172377"/>
                </a:lnTo>
                <a:lnTo>
                  <a:pt x="318071" y="173748"/>
                </a:lnTo>
                <a:lnTo>
                  <a:pt x="322592" y="175120"/>
                </a:lnTo>
                <a:lnTo>
                  <a:pt x="328612" y="176491"/>
                </a:lnTo>
                <a:lnTo>
                  <a:pt x="338416" y="176491"/>
                </a:lnTo>
                <a:lnTo>
                  <a:pt x="343700" y="175793"/>
                </a:lnTo>
                <a:lnTo>
                  <a:pt x="348208" y="175120"/>
                </a:lnTo>
                <a:lnTo>
                  <a:pt x="349732" y="175120"/>
                </a:lnTo>
                <a:lnTo>
                  <a:pt x="350481" y="173748"/>
                </a:lnTo>
                <a:lnTo>
                  <a:pt x="350481" y="171678"/>
                </a:lnTo>
                <a:close/>
              </a:path>
              <a:path w="633729" h="176529">
                <a:moveTo>
                  <a:pt x="408520" y="146964"/>
                </a:moveTo>
                <a:lnTo>
                  <a:pt x="407771" y="144894"/>
                </a:lnTo>
                <a:lnTo>
                  <a:pt x="407022" y="142151"/>
                </a:lnTo>
                <a:lnTo>
                  <a:pt x="407022" y="138023"/>
                </a:lnTo>
                <a:lnTo>
                  <a:pt x="406019" y="133921"/>
                </a:lnTo>
                <a:lnTo>
                  <a:pt x="405511" y="131864"/>
                </a:lnTo>
                <a:lnTo>
                  <a:pt x="405511" y="130479"/>
                </a:lnTo>
                <a:lnTo>
                  <a:pt x="405511" y="119481"/>
                </a:lnTo>
                <a:lnTo>
                  <a:pt x="407022" y="115366"/>
                </a:lnTo>
                <a:lnTo>
                  <a:pt x="407022" y="113309"/>
                </a:lnTo>
                <a:lnTo>
                  <a:pt x="406260" y="113309"/>
                </a:lnTo>
                <a:lnTo>
                  <a:pt x="406260" y="111925"/>
                </a:lnTo>
                <a:lnTo>
                  <a:pt x="405511" y="110553"/>
                </a:lnTo>
                <a:lnTo>
                  <a:pt x="404012" y="109181"/>
                </a:lnTo>
                <a:lnTo>
                  <a:pt x="402501" y="108508"/>
                </a:lnTo>
                <a:lnTo>
                  <a:pt x="400227" y="108508"/>
                </a:lnTo>
                <a:lnTo>
                  <a:pt x="398729" y="109181"/>
                </a:lnTo>
                <a:lnTo>
                  <a:pt x="398729" y="153822"/>
                </a:lnTo>
                <a:lnTo>
                  <a:pt x="397967" y="155892"/>
                </a:lnTo>
                <a:lnTo>
                  <a:pt x="395706" y="158635"/>
                </a:lnTo>
                <a:lnTo>
                  <a:pt x="391198" y="161378"/>
                </a:lnTo>
                <a:lnTo>
                  <a:pt x="388162" y="162763"/>
                </a:lnTo>
                <a:lnTo>
                  <a:pt x="380631" y="162763"/>
                </a:lnTo>
                <a:lnTo>
                  <a:pt x="377609" y="162077"/>
                </a:lnTo>
                <a:lnTo>
                  <a:pt x="376110" y="160680"/>
                </a:lnTo>
                <a:lnTo>
                  <a:pt x="374599" y="160007"/>
                </a:lnTo>
                <a:lnTo>
                  <a:pt x="371576" y="155892"/>
                </a:lnTo>
                <a:lnTo>
                  <a:pt x="370065" y="154533"/>
                </a:lnTo>
                <a:lnTo>
                  <a:pt x="369328" y="151765"/>
                </a:lnTo>
                <a:lnTo>
                  <a:pt x="369328" y="147637"/>
                </a:lnTo>
                <a:lnTo>
                  <a:pt x="370840" y="142151"/>
                </a:lnTo>
                <a:lnTo>
                  <a:pt x="370840" y="140093"/>
                </a:lnTo>
                <a:lnTo>
                  <a:pt x="373087" y="137350"/>
                </a:lnTo>
                <a:lnTo>
                  <a:pt x="376110" y="134594"/>
                </a:lnTo>
                <a:lnTo>
                  <a:pt x="378358" y="133921"/>
                </a:lnTo>
                <a:lnTo>
                  <a:pt x="382143" y="133921"/>
                </a:lnTo>
                <a:lnTo>
                  <a:pt x="386651" y="135280"/>
                </a:lnTo>
                <a:lnTo>
                  <a:pt x="387413" y="135280"/>
                </a:lnTo>
                <a:lnTo>
                  <a:pt x="390436" y="138023"/>
                </a:lnTo>
                <a:lnTo>
                  <a:pt x="391198" y="139420"/>
                </a:lnTo>
                <a:lnTo>
                  <a:pt x="392696" y="140779"/>
                </a:lnTo>
                <a:lnTo>
                  <a:pt x="393446" y="142151"/>
                </a:lnTo>
                <a:lnTo>
                  <a:pt x="393446" y="142824"/>
                </a:lnTo>
                <a:lnTo>
                  <a:pt x="394944" y="143522"/>
                </a:lnTo>
                <a:lnTo>
                  <a:pt x="397217" y="143522"/>
                </a:lnTo>
                <a:lnTo>
                  <a:pt x="397967" y="146265"/>
                </a:lnTo>
                <a:lnTo>
                  <a:pt x="398602" y="149707"/>
                </a:lnTo>
                <a:lnTo>
                  <a:pt x="398729" y="153822"/>
                </a:lnTo>
                <a:lnTo>
                  <a:pt x="398729" y="109181"/>
                </a:lnTo>
                <a:lnTo>
                  <a:pt x="397217" y="110553"/>
                </a:lnTo>
                <a:lnTo>
                  <a:pt x="396455" y="112623"/>
                </a:lnTo>
                <a:lnTo>
                  <a:pt x="396455" y="117424"/>
                </a:lnTo>
                <a:lnTo>
                  <a:pt x="395706" y="118808"/>
                </a:lnTo>
                <a:lnTo>
                  <a:pt x="395706" y="121564"/>
                </a:lnTo>
                <a:lnTo>
                  <a:pt x="396455" y="123609"/>
                </a:lnTo>
                <a:lnTo>
                  <a:pt x="396455" y="130479"/>
                </a:lnTo>
                <a:lnTo>
                  <a:pt x="394195" y="127736"/>
                </a:lnTo>
                <a:lnTo>
                  <a:pt x="391198" y="126365"/>
                </a:lnTo>
                <a:lnTo>
                  <a:pt x="388937" y="126365"/>
                </a:lnTo>
                <a:lnTo>
                  <a:pt x="387413" y="127038"/>
                </a:lnTo>
                <a:lnTo>
                  <a:pt x="386651" y="127736"/>
                </a:lnTo>
                <a:lnTo>
                  <a:pt x="383641" y="127038"/>
                </a:lnTo>
                <a:lnTo>
                  <a:pt x="381381" y="126365"/>
                </a:lnTo>
                <a:lnTo>
                  <a:pt x="376859" y="126365"/>
                </a:lnTo>
                <a:lnTo>
                  <a:pt x="372351" y="127736"/>
                </a:lnTo>
                <a:lnTo>
                  <a:pt x="366318" y="131864"/>
                </a:lnTo>
                <a:lnTo>
                  <a:pt x="364045" y="135280"/>
                </a:lnTo>
                <a:lnTo>
                  <a:pt x="362546" y="138722"/>
                </a:lnTo>
                <a:lnTo>
                  <a:pt x="361048" y="141465"/>
                </a:lnTo>
                <a:lnTo>
                  <a:pt x="360413" y="144894"/>
                </a:lnTo>
                <a:lnTo>
                  <a:pt x="360438" y="151765"/>
                </a:lnTo>
                <a:lnTo>
                  <a:pt x="361048" y="154533"/>
                </a:lnTo>
                <a:lnTo>
                  <a:pt x="361048" y="155892"/>
                </a:lnTo>
                <a:lnTo>
                  <a:pt x="363283" y="162763"/>
                </a:lnTo>
                <a:lnTo>
                  <a:pt x="368566" y="167563"/>
                </a:lnTo>
                <a:lnTo>
                  <a:pt x="376110" y="168922"/>
                </a:lnTo>
                <a:lnTo>
                  <a:pt x="376859" y="168922"/>
                </a:lnTo>
                <a:lnTo>
                  <a:pt x="379120" y="169633"/>
                </a:lnTo>
                <a:lnTo>
                  <a:pt x="385140" y="169633"/>
                </a:lnTo>
                <a:lnTo>
                  <a:pt x="388937" y="168922"/>
                </a:lnTo>
                <a:lnTo>
                  <a:pt x="391947" y="167563"/>
                </a:lnTo>
                <a:lnTo>
                  <a:pt x="394944" y="166878"/>
                </a:lnTo>
                <a:lnTo>
                  <a:pt x="397967" y="165506"/>
                </a:lnTo>
                <a:lnTo>
                  <a:pt x="399491" y="164134"/>
                </a:lnTo>
                <a:lnTo>
                  <a:pt x="399491" y="165506"/>
                </a:lnTo>
                <a:lnTo>
                  <a:pt x="400227" y="166878"/>
                </a:lnTo>
                <a:lnTo>
                  <a:pt x="400227" y="167563"/>
                </a:lnTo>
                <a:lnTo>
                  <a:pt x="401726" y="168922"/>
                </a:lnTo>
                <a:lnTo>
                  <a:pt x="406260" y="168922"/>
                </a:lnTo>
                <a:lnTo>
                  <a:pt x="408520" y="166179"/>
                </a:lnTo>
                <a:lnTo>
                  <a:pt x="408520" y="164134"/>
                </a:lnTo>
                <a:lnTo>
                  <a:pt x="408520" y="162763"/>
                </a:lnTo>
                <a:lnTo>
                  <a:pt x="408520" y="162077"/>
                </a:lnTo>
                <a:lnTo>
                  <a:pt x="407771" y="160007"/>
                </a:lnTo>
                <a:lnTo>
                  <a:pt x="407771" y="151765"/>
                </a:lnTo>
                <a:lnTo>
                  <a:pt x="408520" y="149707"/>
                </a:lnTo>
                <a:lnTo>
                  <a:pt x="408520" y="146964"/>
                </a:lnTo>
                <a:close/>
              </a:path>
              <a:path w="633729" h="176529">
                <a:moveTo>
                  <a:pt x="443179" y="130479"/>
                </a:moveTo>
                <a:lnTo>
                  <a:pt x="442442" y="129120"/>
                </a:lnTo>
                <a:lnTo>
                  <a:pt x="441680" y="128422"/>
                </a:lnTo>
                <a:lnTo>
                  <a:pt x="441680" y="127736"/>
                </a:lnTo>
                <a:lnTo>
                  <a:pt x="440169" y="127038"/>
                </a:lnTo>
                <a:lnTo>
                  <a:pt x="437159" y="127736"/>
                </a:lnTo>
                <a:lnTo>
                  <a:pt x="433387" y="129794"/>
                </a:lnTo>
                <a:lnTo>
                  <a:pt x="430390" y="131165"/>
                </a:lnTo>
                <a:lnTo>
                  <a:pt x="428104" y="132537"/>
                </a:lnTo>
                <a:lnTo>
                  <a:pt x="425081" y="135280"/>
                </a:lnTo>
                <a:lnTo>
                  <a:pt x="423583" y="137350"/>
                </a:lnTo>
                <a:lnTo>
                  <a:pt x="423583" y="134594"/>
                </a:lnTo>
                <a:lnTo>
                  <a:pt x="422846" y="133223"/>
                </a:lnTo>
                <a:lnTo>
                  <a:pt x="422846" y="131165"/>
                </a:lnTo>
                <a:lnTo>
                  <a:pt x="422084" y="131864"/>
                </a:lnTo>
                <a:lnTo>
                  <a:pt x="422084" y="131165"/>
                </a:lnTo>
                <a:lnTo>
                  <a:pt x="421335" y="130479"/>
                </a:lnTo>
                <a:lnTo>
                  <a:pt x="419074" y="130479"/>
                </a:lnTo>
                <a:lnTo>
                  <a:pt x="417563" y="131165"/>
                </a:lnTo>
                <a:lnTo>
                  <a:pt x="416814" y="131864"/>
                </a:lnTo>
                <a:lnTo>
                  <a:pt x="416052" y="131864"/>
                </a:lnTo>
                <a:lnTo>
                  <a:pt x="415302" y="133223"/>
                </a:lnTo>
                <a:lnTo>
                  <a:pt x="416712" y="142151"/>
                </a:lnTo>
                <a:lnTo>
                  <a:pt x="416814" y="146265"/>
                </a:lnTo>
                <a:lnTo>
                  <a:pt x="416052" y="147637"/>
                </a:lnTo>
                <a:lnTo>
                  <a:pt x="415302" y="150393"/>
                </a:lnTo>
                <a:lnTo>
                  <a:pt x="415302" y="170992"/>
                </a:lnTo>
                <a:lnTo>
                  <a:pt x="417563" y="171678"/>
                </a:lnTo>
                <a:lnTo>
                  <a:pt x="421335" y="171678"/>
                </a:lnTo>
                <a:lnTo>
                  <a:pt x="422846" y="170992"/>
                </a:lnTo>
                <a:lnTo>
                  <a:pt x="422846" y="163436"/>
                </a:lnTo>
                <a:lnTo>
                  <a:pt x="423583" y="161378"/>
                </a:lnTo>
                <a:lnTo>
                  <a:pt x="423583" y="159321"/>
                </a:lnTo>
                <a:lnTo>
                  <a:pt x="424345" y="157949"/>
                </a:lnTo>
                <a:lnTo>
                  <a:pt x="424345" y="154533"/>
                </a:lnTo>
                <a:lnTo>
                  <a:pt x="425081" y="151066"/>
                </a:lnTo>
                <a:lnTo>
                  <a:pt x="425081" y="146964"/>
                </a:lnTo>
                <a:lnTo>
                  <a:pt x="427367" y="144208"/>
                </a:lnTo>
                <a:lnTo>
                  <a:pt x="428879" y="142151"/>
                </a:lnTo>
                <a:lnTo>
                  <a:pt x="430390" y="140779"/>
                </a:lnTo>
                <a:lnTo>
                  <a:pt x="433387" y="138722"/>
                </a:lnTo>
                <a:lnTo>
                  <a:pt x="435648" y="137350"/>
                </a:lnTo>
                <a:lnTo>
                  <a:pt x="437159" y="135978"/>
                </a:lnTo>
                <a:lnTo>
                  <a:pt x="440169" y="134594"/>
                </a:lnTo>
                <a:lnTo>
                  <a:pt x="442442" y="134594"/>
                </a:lnTo>
                <a:lnTo>
                  <a:pt x="443179" y="133223"/>
                </a:lnTo>
                <a:lnTo>
                  <a:pt x="443179" y="130479"/>
                </a:lnTo>
                <a:close/>
              </a:path>
              <a:path w="633729" h="176529">
                <a:moveTo>
                  <a:pt x="495947" y="154533"/>
                </a:moveTo>
                <a:lnTo>
                  <a:pt x="495198" y="153123"/>
                </a:lnTo>
                <a:lnTo>
                  <a:pt x="495198" y="152438"/>
                </a:lnTo>
                <a:lnTo>
                  <a:pt x="494436" y="151066"/>
                </a:lnTo>
                <a:lnTo>
                  <a:pt x="494436" y="149707"/>
                </a:lnTo>
                <a:lnTo>
                  <a:pt x="492937" y="148323"/>
                </a:lnTo>
                <a:lnTo>
                  <a:pt x="492937" y="142824"/>
                </a:lnTo>
                <a:lnTo>
                  <a:pt x="492188" y="140093"/>
                </a:lnTo>
                <a:lnTo>
                  <a:pt x="490677" y="138023"/>
                </a:lnTo>
                <a:lnTo>
                  <a:pt x="489927" y="137350"/>
                </a:lnTo>
                <a:lnTo>
                  <a:pt x="486905" y="134594"/>
                </a:lnTo>
                <a:lnTo>
                  <a:pt x="486905" y="152438"/>
                </a:lnTo>
                <a:lnTo>
                  <a:pt x="486905" y="153123"/>
                </a:lnTo>
                <a:lnTo>
                  <a:pt x="486143" y="154533"/>
                </a:lnTo>
                <a:lnTo>
                  <a:pt x="484644" y="155892"/>
                </a:lnTo>
                <a:lnTo>
                  <a:pt x="482384" y="157264"/>
                </a:lnTo>
                <a:lnTo>
                  <a:pt x="479374" y="160007"/>
                </a:lnTo>
                <a:lnTo>
                  <a:pt x="477113" y="161378"/>
                </a:lnTo>
                <a:lnTo>
                  <a:pt x="474840" y="162077"/>
                </a:lnTo>
                <a:lnTo>
                  <a:pt x="473341" y="162763"/>
                </a:lnTo>
                <a:lnTo>
                  <a:pt x="470331" y="163436"/>
                </a:lnTo>
                <a:lnTo>
                  <a:pt x="467321" y="163436"/>
                </a:lnTo>
                <a:lnTo>
                  <a:pt x="464299" y="162763"/>
                </a:lnTo>
                <a:lnTo>
                  <a:pt x="462788" y="161378"/>
                </a:lnTo>
                <a:lnTo>
                  <a:pt x="461276" y="160680"/>
                </a:lnTo>
                <a:lnTo>
                  <a:pt x="459778" y="158635"/>
                </a:lnTo>
                <a:lnTo>
                  <a:pt x="458266" y="155892"/>
                </a:lnTo>
                <a:lnTo>
                  <a:pt x="457517" y="153123"/>
                </a:lnTo>
                <a:lnTo>
                  <a:pt x="457517" y="146265"/>
                </a:lnTo>
                <a:lnTo>
                  <a:pt x="459778" y="144894"/>
                </a:lnTo>
                <a:lnTo>
                  <a:pt x="461276" y="143522"/>
                </a:lnTo>
                <a:lnTo>
                  <a:pt x="462788" y="142824"/>
                </a:lnTo>
                <a:lnTo>
                  <a:pt x="465061" y="142151"/>
                </a:lnTo>
                <a:lnTo>
                  <a:pt x="469569" y="142151"/>
                </a:lnTo>
                <a:lnTo>
                  <a:pt x="471830" y="140779"/>
                </a:lnTo>
                <a:lnTo>
                  <a:pt x="473341" y="140093"/>
                </a:lnTo>
                <a:lnTo>
                  <a:pt x="474091" y="140093"/>
                </a:lnTo>
                <a:lnTo>
                  <a:pt x="475602" y="138722"/>
                </a:lnTo>
                <a:lnTo>
                  <a:pt x="475602" y="137350"/>
                </a:lnTo>
                <a:lnTo>
                  <a:pt x="477113" y="138023"/>
                </a:lnTo>
                <a:lnTo>
                  <a:pt x="479374" y="139420"/>
                </a:lnTo>
                <a:lnTo>
                  <a:pt x="481622" y="139420"/>
                </a:lnTo>
                <a:lnTo>
                  <a:pt x="483133" y="140779"/>
                </a:lnTo>
                <a:lnTo>
                  <a:pt x="483908" y="142151"/>
                </a:lnTo>
                <a:lnTo>
                  <a:pt x="483133" y="142151"/>
                </a:lnTo>
                <a:lnTo>
                  <a:pt x="483133" y="142824"/>
                </a:lnTo>
                <a:lnTo>
                  <a:pt x="484644" y="144208"/>
                </a:lnTo>
                <a:lnTo>
                  <a:pt x="484644" y="148323"/>
                </a:lnTo>
                <a:lnTo>
                  <a:pt x="485406" y="149707"/>
                </a:lnTo>
                <a:lnTo>
                  <a:pt x="486143" y="150393"/>
                </a:lnTo>
                <a:lnTo>
                  <a:pt x="486143" y="151066"/>
                </a:lnTo>
                <a:lnTo>
                  <a:pt x="486905" y="152438"/>
                </a:lnTo>
                <a:lnTo>
                  <a:pt x="486905" y="134594"/>
                </a:lnTo>
                <a:lnTo>
                  <a:pt x="482384" y="131864"/>
                </a:lnTo>
                <a:lnTo>
                  <a:pt x="479374" y="130479"/>
                </a:lnTo>
                <a:lnTo>
                  <a:pt x="475602" y="130479"/>
                </a:lnTo>
                <a:lnTo>
                  <a:pt x="473341" y="131165"/>
                </a:lnTo>
                <a:lnTo>
                  <a:pt x="471830" y="131864"/>
                </a:lnTo>
                <a:lnTo>
                  <a:pt x="471081" y="131864"/>
                </a:lnTo>
                <a:lnTo>
                  <a:pt x="469569" y="133223"/>
                </a:lnTo>
                <a:lnTo>
                  <a:pt x="469569" y="133921"/>
                </a:lnTo>
                <a:lnTo>
                  <a:pt x="465061" y="133921"/>
                </a:lnTo>
                <a:lnTo>
                  <a:pt x="449224" y="149707"/>
                </a:lnTo>
                <a:lnTo>
                  <a:pt x="449224" y="155892"/>
                </a:lnTo>
                <a:lnTo>
                  <a:pt x="450723" y="159321"/>
                </a:lnTo>
                <a:lnTo>
                  <a:pt x="453745" y="164807"/>
                </a:lnTo>
                <a:lnTo>
                  <a:pt x="456006" y="167563"/>
                </a:lnTo>
                <a:lnTo>
                  <a:pt x="459028" y="168922"/>
                </a:lnTo>
                <a:lnTo>
                  <a:pt x="461276" y="170294"/>
                </a:lnTo>
                <a:lnTo>
                  <a:pt x="465061" y="171678"/>
                </a:lnTo>
                <a:lnTo>
                  <a:pt x="471081" y="171678"/>
                </a:lnTo>
                <a:lnTo>
                  <a:pt x="474840" y="170992"/>
                </a:lnTo>
                <a:lnTo>
                  <a:pt x="480885" y="169633"/>
                </a:lnTo>
                <a:lnTo>
                  <a:pt x="483908" y="167563"/>
                </a:lnTo>
                <a:lnTo>
                  <a:pt x="488416" y="164807"/>
                </a:lnTo>
                <a:lnTo>
                  <a:pt x="489927" y="163436"/>
                </a:lnTo>
                <a:lnTo>
                  <a:pt x="491439" y="162077"/>
                </a:lnTo>
                <a:lnTo>
                  <a:pt x="493687" y="159321"/>
                </a:lnTo>
                <a:lnTo>
                  <a:pt x="495198" y="157949"/>
                </a:lnTo>
                <a:lnTo>
                  <a:pt x="495947" y="156578"/>
                </a:lnTo>
                <a:lnTo>
                  <a:pt x="495947" y="154533"/>
                </a:lnTo>
                <a:close/>
              </a:path>
              <a:path w="633729" h="176529">
                <a:moveTo>
                  <a:pt x="553237" y="154533"/>
                </a:moveTo>
                <a:lnTo>
                  <a:pt x="552488" y="153123"/>
                </a:lnTo>
                <a:lnTo>
                  <a:pt x="552488" y="152438"/>
                </a:lnTo>
                <a:lnTo>
                  <a:pt x="551726" y="151066"/>
                </a:lnTo>
                <a:lnTo>
                  <a:pt x="551726" y="149707"/>
                </a:lnTo>
                <a:lnTo>
                  <a:pt x="550214" y="148323"/>
                </a:lnTo>
                <a:lnTo>
                  <a:pt x="550214" y="142824"/>
                </a:lnTo>
                <a:lnTo>
                  <a:pt x="549465" y="140093"/>
                </a:lnTo>
                <a:lnTo>
                  <a:pt x="547966" y="138023"/>
                </a:lnTo>
                <a:lnTo>
                  <a:pt x="547217" y="137350"/>
                </a:lnTo>
                <a:lnTo>
                  <a:pt x="544195" y="134594"/>
                </a:lnTo>
                <a:lnTo>
                  <a:pt x="544195" y="152438"/>
                </a:lnTo>
                <a:lnTo>
                  <a:pt x="544195" y="153123"/>
                </a:lnTo>
                <a:lnTo>
                  <a:pt x="543433" y="154533"/>
                </a:lnTo>
                <a:lnTo>
                  <a:pt x="542671" y="155194"/>
                </a:lnTo>
                <a:lnTo>
                  <a:pt x="541934" y="155892"/>
                </a:lnTo>
                <a:lnTo>
                  <a:pt x="539661" y="157264"/>
                </a:lnTo>
                <a:lnTo>
                  <a:pt x="536651" y="160007"/>
                </a:lnTo>
                <a:lnTo>
                  <a:pt x="534390" y="161378"/>
                </a:lnTo>
                <a:lnTo>
                  <a:pt x="532130" y="162077"/>
                </a:lnTo>
                <a:lnTo>
                  <a:pt x="530618" y="162763"/>
                </a:lnTo>
                <a:lnTo>
                  <a:pt x="527608" y="163436"/>
                </a:lnTo>
                <a:lnTo>
                  <a:pt x="524586" y="163436"/>
                </a:lnTo>
                <a:lnTo>
                  <a:pt x="521576" y="162763"/>
                </a:lnTo>
                <a:lnTo>
                  <a:pt x="520065" y="161378"/>
                </a:lnTo>
                <a:lnTo>
                  <a:pt x="518566" y="160680"/>
                </a:lnTo>
                <a:lnTo>
                  <a:pt x="517067" y="158635"/>
                </a:lnTo>
                <a:lnTo>
                  <a:pt x="515556" y="155892"/>
                </a:lnTo>
                <a:lnTo>
                  <a:pt x="514807" y="153123"/>
                </a:lnTo>
                <a:lnTo>
                  <a:pt x="514807" y="146265"/>
                </a:lnTo>
                <a:lnTo>
                  <a:pt x="517067" y="144894"/>
                </a:lnTo>
                <a:lnTo>
                  <a:pt x="518566" y="143522"/>
                </a:lnTo>
                <a:lnTo>
                  <a:pt x="520065" y="142824"/>
                </a:lnTo>
                <a:lnTo>
                  <a:pt x="522338" y="142151"/>
                </a:lnTo>
                <a:lnTo>
                  <a:pt x="526859" y="142151"/>
                </a:lnTo>
                <a:lnTo>
                  <a:pt x="529120" y="140779"/>
                </a:lnTo>
                <a:lnTo>
                  <a:pt x="530618" y="140093"/>
                </a:lnTo>
                <a:lnTo>
                  <a:pt x="531368" y="140093"/>
                </a:lnTo>
                <a:lnTo>
                  <a:pt x="532879" y="138722"/>
                </a:lnTo>
                <a:lnTo>
                  <a:pt x="532879" y="137350"/>
                </a:lnTo>
                <a:lnTo>
                  <a:pt x="534390" y="138023"/>
                </a:lnTo>
                <a:lnTo>
                  <a:pt x="536651" y="139420"/>
                </a:lnTo>
                <a:lnTo>
                  <a:pt x="538924" y="139420"/>
                </a:lnTo>
                <a:lnTo>
                  <a:pt x="540423" y="140779"/>
                </a:lnTo>
                <a:lnTo>
                  <a:pt x="541172" y="142151"/>
                </a:lnTo>
                <a:lnTo>
                  <a:pt x="540423" y="142151"/>
                </a:lnTo>
                <a:lnTo>
                  <a:pt x="540423" y="142824"/>
                </a:lnTo>
                <a:lnTo>
                  <a:pt x="541934" y="144208"/>
                </a:lnTo>
                <a:lnTo>
                  <a:pt x="541934" y="148323"/>
                </a:lnTo>
                <a:lnTo>
                  <a:pt x="542671" y="149707"/>
                </a:lnTo>
                <a:lnTo>
                  <a:pt x="543433" y="150393"/>
                </a:lnTo>
                <a:lnTo>
                  <a:pt x="543433" y="151066"/>
                </a:lnTo>
                <a:lnTo>
                  <a:pt x="544195" y="152438"/>
                </a:lnTo>
                <a:lnTo>
                  <a:pt x="544195" y="134594"/>
                </a:lnTo>
                <a:lnTo>
                  <a:pt x="539661" y="131864"/>
                </a:lnTo>
                <a:lnTo>
                  <a:pt x="536651" y="130479"/>
                </a:lnTo>
                <a:lnTo>
                  <a:pt x="532879" y="130479"/>
                </a:lnTo>
                <a:lnTo>
                  <a:pt x="530618" y="131165"/>
                </a:lnTo>
                <a:lnTo>
                  <a:pt x="529120" y="131864"/>
                </a:lnTo>
                <a:lnTo>
                  <a:pt x="528370" y="131864"/>
                </a:lnTo>
                <a:lnTo>
                  <a:pt x="526859" y="133223"/>
                </a:lnTo>
                <a:lnTo>
                  <a:pt x="526859" y="133921"/>
                </a:lnTo>
                <a:lnTo>
                  <a:pt x="522338" y="133921"/>
                </a:lnTo>
                <a:lnTo>
                  <a:pt x="506514" y="149707"/>
                </a:lnTo>
                <a:lnTo>
                  <a:pt x="506514" y="155892"/>
                </a:lnTo>
                <a:lnTo>
                  <a:pt x="508025" y="159321"/>
                </a:lnTo>
                <a:lnTo>
                  <a:pt x="511022" y="164807"/>
                </a:lnTo>
                <a:lnTo>
                  <a:pt x="513283" y="167563"/>
                </a:lnTo>
                <a:lnTo>
                  <a:pt x="516305" y="168922"/>
                </a:lnTo>
                <a:lnTo>
                  <a:pt x="518566" y="170294"/>
                </a:lnTo>
                <a:lnTo>
                  <a:pt x="522338" y="171678"/>
                </a:lnTo>
                <a:lnTo>
                  <a:pt x="528370" y="171678"/>
                </a:lnTo>
                <a:lnTo>
                  <a:pt x="532130" y="170992"/>
                </a:lnTo>
                <a:lnTo>
                  <a:pt x="535139" y="170294"/>
                </a:lnTo>
                <a:lnTo>
                  <a:pt x="538162" y="169633"/>
                </a:lnTo>
                <a:lnTo>
                  <a:pt x="541172" y="167563"/>
                </a:lnTo>
                <a:lnTo>
                  <a:pt x="545719" y="164807"/>
                </a:lnTo>
                <a:lnTo>
                  <a:pt x="547217" y="163436"/>
                </a:lnTo>
                <a:lnTo>
                  <a:pt x="548716" y="162077"/>
                </a:lnTo>
                <a:lnTo>
                  <a:pt x="550964" y="159321"/>
                </a:lnTo>
                <a:lnTo>
                  <a:pt x="552488" y="157949"/>
                </a:lnTo>
                <a:lnTo>
                  <a:pt x="553237" y="156578"/>
                </a:lnTo>
                <a:lnTo>
                  <a:pt x="553237" y="154533"/>
                </a:lnTo>
                <a:close/>
              </a:path>
              <a:path w="633729" h="176529">
                <a:moveTo>
                  <a:pt x="633133" y="151765"/>
                </a:moveTo>
                <a:lnTo>
                  <a:pt x="632383" y="148323"/>
                </a:lnTo>
                <a:lnTo>
                  <a:pt x="631621" y="146964"/>
                </a:lnTo>
                <a:lnTo>
                  <a:pt x="630859" y="144894"/>
                </a:lnTo>
                <a:lnTo>
                  <a:pt x="629170" y="142824"/>
                </a:lnTo>
                <a:lnTo>
                  <a:pt x="628611" y="142151"/>
                </a:lnTo>
                <a:lnTo>
                  <a:pt x="624078" y="138023"/>
                </a:lnTo>
                <a:lnTo>
                  <a:pt x="623341" y="137350"/>
                </a:lnTo>
                <a:lnTo>
                  <a:pt x="621055" y="136664"/>
                </a:lnTo>
                <a:lnTo>
                  <a:pt x="618807" y="135978"/>
                </a:lnTo>
                <a:lnTo>
                  <a:pt x="615797" y="135280"/>
                </a:lnTo>
                <a:lnTo>
                  <a:pt x="609015" y="135280"/>
                </a:lnTo>
                <a:lnTo>
                  <a:pt x="599960" y="136664"/>
                </a:lnTo>
                <a:lnTo>
                  <a:pt x="599198" y="135280"/>
                </a:lnTo>
                <a:lnTo>
                  <a:pt x="598449" y="134594"/>
                </a:lnTo>
                <a:lnTo>
                  <a:pt x="596963" y="133223"/>
                </a:lnTo>
                <a:lnTo>
                  <a:pt x="594690" y="131864"/>
                </a:lnTo>
                <a:lnTo>
                  <a:pt x="593178" y="131165"/>
                </a:lnTo>
                <a:lnTo>
                  <a:pt x="590169" y="130479"/>
                </a:lnTo>
                <a:lnTo>
                  <a:pt x="581101" y="130479"/>
                </a:lnTo>
                <a:lnTo>
                  <a:pt x="576592" y="131864"/>
                </a:lnTo>
                <a:lnTo>
                  <a:pt x="574332" y="133921"/>
                </a:lnTo>
                <a:lnTo>
                  <a:pt x="574332" y="131165"/>
                </a:lnTo>
                <a:lnTo>
                  <a:pt x="575094" y="129120"/>
                </a:lnTo>
                <a:lnTo>
                  <a:pt x="575094" y="127038"/>
                </a:lnTo>
                <a:lnTo>
                  <a:pt x="574332" y="125653"/>
                </a:lnTo>
                <a:lnTo>
                  <a:pt x="573582" y="125653"/>
                </a:lnTo>
                <a:lnTo>
                  <a:pt x="572084" y="124980"/>
                </a:lnTo>
                <a:lnTo>
                  <a:pt x="569074" y="124980"/>
                </a:lnTo>
                <a:lnTo>
                  <a:pt x="567563" y="125653"/>
                </a:lnTo>
                <a:lnTo>
                  <a:pt x="566051" y="127736"/>
                </a:lnTo>
                <a:lnTo>
                  <a:pt x="566051" y="138023"/>
                </a:lnTo>
                <a:lnTo>
                  <a:pt x="564540" y="140093"/>
                </a:lnTo>
                <a:lnTo>
                  <a:pt x="563041" y="142824"/>
                </a:lnTo>
                <a:lnTo>
                  <a:pt x="563041" y="146265"/>
                </a:lnTo>
                <a:lnTo>
                  <a:pt x="563791" y="148323"/>
                </a:lnTo>
                <a:lnTo>
                  <a:pt x="564540" y="148323"/>
                </a:lnTo>
                <a:lnTo>
                  <a:pt x="564540" y="149707"/>
                </a:lnTo>
                <a:lnTo>
                  <a:pt x="563041" y="151765"/>
                </a:lnTo>
                <a:lnTo>
                  <a:pt x="563041" y="154533"/>
                </a:lnTo>
                <a:lnTo>
                  <a:pt x="561530" y="155892"/>
                </a:lnTo>
                <a:lnTo>
                  <a:pt x="561530" y="158635"/>
                </a:lnTo>
                <a:lnTo>
                  <a:pt x="560781" y="160007"/>
                </a:lnTo>
                <a:lnTo>
                  <a:pt x="560781" y="166179"/>
                </a:lnTo>
                <a:lnTo>
                  <a:pt x="561530" y="167563"/>
                </a:lnTo>
                <a:lnTo>
                  <a:pt x="563041" y="168249"/>
                </a:lnTo>
                <a:lnTo>
                  <a:pt x="563791" y="168249"/>
                </a:lnTo>
                <a:lnTo>
                  <a:pt x="566813" y="167563"/>
                </a:lnTo>
                <a:lnTo>
                  <a:pt x="569810" y="164807"/>
                </a:lnTo>
                <a:lnTo>
                  <a:pt x="569810" y="159321"/>
                </a:lnTo>
                <a:lnTo>
                  <a:pt x="570572" y="156578"/>
                </a:lnTo>
                <a:lnTo>
                  <a:pt x="570572" y="152438"/>
                </a:lnTo>
                <a:lnTo>
                  <a:pt x="571322" y="149707"/>
                </a:lnTo>
                <a:lnTo>
                  <a:pt x="571322" y="146964"/>
                </a:lnTo>
                <a:lnTo>
                  <a:pt x="575094" y="143522"/>
                </a:lnTo>
                <a:lnTo>
                  <a:pt x="577367" y="142151"/>
                </a:lnTo>
                <a:lnTo>
                  <a:pt x="578866" y="140779"/>
                </a:lnTo>
                <a:lnTo>
                  <a:pt x="581875" y="139420"/>
                </a:lnTo>
                <a:lnTo>
                  <a:pt x="585660" y="138023"/>
                </a:lnTo>
                <a:lnTo>
                  <a:pt x="590931" y="138023"/>
                </a:lnTo>
                <a:lnTo>
                  <a:pt x="592429" y="139420"/>
                </a:lnTo>
                <a:lnTo>
                  <a:pt x="592429" y="141465"/>
                </a:lnTo>
                <a:lnTo>
                  <a:pt x="591667" y="141465"/>
                </a:lnTo>
                <a:lnTo>
                  <a:pt x="590931" y="142824"/>
                </a:lnTo>
                <a:lnTo>
                  <a:pt x="590931" y="145580"/>
                </a:lnTo>
                <a:lnTo>
                  <a:pt x="592429" y="146964"/>
                </a:lnTo>
                <a:lnTo>
                  <a:pt x="593953" y="147637"/>
                </a:lnTo>
                <a:lnTo>
                  <a:pt x="593953" y="148323"/>
                </a:lnTo>
                <a:lnTo>
                  <a:pt x="594690" y="150393"/>
                </a:lnTo>
                <a:lnTo>
                  <a:pt x="594690" y="152438"/>
                </a:lnTo>
                <a:lnTo>
                  <a:pt x="593953" y="153822"/>
                </a:lnTo>
                <a:lnTo>
                  <a:pt x="593953" y="155892"/>
                </a:lnTo>
                <a:lnTo>
                  <a:pt x="593178" y="157949"/>
                </a:lnTo>
                <a:lnTo>
                  <a:pt x="593178" y="160680"/>
                </a:lnTo>
                <a:lnTo>
                  <a:pt x="591667" y="162077"/>
                </a:lnTo>
                <a:lnTo>
                  <a:pt x="591667" y="167563"/>
                </a:lnTo>
                <a:lnTo>
                  <a:pt x="593178" y="169633"/>
                </a:lnTo>
                <a:lnTo>
                  <a:pt x="594690" y="169633"/>
                </a:lnTo>
                <a:lnTo>
                  <a:pt x="598462" y="168922"/>
                </a:lnTo>
                <a:lnTo>
                  <a:pt x="601484" y="165506"/>
                </a:lnTo>
                <a:lnTo>
                  <a:pt x="601484" y="145580"/>
                </a:lnTo>
                <a:lnTo>
                  <a:pt x="603745" y="144208"/>
                </a:lnTo>
                <a:lnTo>
                  <a:pt x="607504" y="142824"/>
                </a:lnTo>
                <a:lnTo>
                  <a:pt x="612775" y="142824"/>
                </a:lnTo>
                <a:lnTo>
                  <a:pt x="615797" y="143522"/>
                </a:lnTo>
                <a:lnTo>
                  <a:pt x="617296" y="144208"/>
                </a:lnTo>
                <a:lnTo>
                  <a:pt x="618807" y="144208"/>
                </a:lnTo>
                <a:lnTo>
                  <a:pt x="621842" y="146964"/>
                </a:lnTo>
                <a:lnTo>
                  <a:pt x="622579" y="148323"/>
                </a:lnTo>
                <a:lnTo>
                  <a:pt x="623341" y="150393"/>
                </a:lnTo>
                <a:lnTo>
                  <a:pt x="623341" y="153822"/>
                </a:lnTo>
                <a:lnTo>
                  <a:pt x="622579" y="155892"/>
                </a:lnTo>
                <a:lnTo>
                  <a:pt x="621842" y="158635"/>
                </a:lnTo>
                <a:lnTo>
                  <a:pt x="621842" y="160680"/>
                </a:lnTo>
                <a:lnTo>
                  <a:pt x="621080" y="162763"/>
                </a:lnTo>
                <a:lnTo>
                  <a:pt x="621080" y="165506"/>
                </a:lnTo>
                <a:lnTo>
                  <a:pt x="621842" y="167563"/>
                </a:lnTo>
                <a:lnTo>
                  <a:pt x="621842" y="169633"/>
                </a:lnTo>
                <a:lnTo>
                  <a:pt x="624078" y="170294"/>
                </a:lnTo>
                <a:lnTo>
                  <a:pt x="627849" y="170294"/>
                </a:lnTo>
                <a:lnTo>
                  <a:pt x="630110" y="169633"/>
                </a:lnTo>
                <a:lnTo>
                  <a:pt x="630110" y="168249"/>
                </a:lnTo>
                <a:lnTo>
                  <a:pt x="633133" y="157264"/>
                </a:lnTo>
                <a:lnTo>
                  <a:pt x="633133" y="15176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0590210" y="3750174"/>
            <a:ext cx="683895" cy="76835"/>
          </a:xfrm>
          <a:custGeom>
            <a:avLst/>
            <a:gdLst/>
            <a:ahLst/>
            <a:cxnLst/>
            <a:rect l="l" t="t" r="r" b="b"/>
            <a:pathLst>
              <a:path w="683895" h="76835">
                <a:moveTo>
                  <a:pt x="614301" y="58357"/>
                </a:moveTo>
                <a:lnTo>
                  <a:pt x="613545" y="58357"/>
                </a:lnTo>
                <a:lnTo>
                  <a:pt x="612033" y="57669"/>
                </a:lnTo>
                <a:lnTo>
                  <a:pt x="611277" y="56302"/>
                </a:lnTo>
                <a:lnTo>
                  <a:pt x="611277" y="50124"/>
                </a:lnTo>
                <a:lnTo>
                  <a:pt x="612033" y="48746"/>
                </a:lnTo>
                <a:lnTo>
                  <a:pt x="612033" y="46001"/>
                </a:lnTo>
                <a:lnTo>
                  <a:pt x="613545" y="44635"/>
                </a:lnTo>
                <a:lnTo>
                  <a:pt x="613545" y="41890"/>
                </a:lnTo>
                <a:lnTo>
                  <a:pt x="615045" y="39823"/>
                </a:lnTo>
                <a:lnTo>
                  <a:pt x="615045" y="38457"/>
                </a:lnTo>
                <a:lnTo>
                  <a:pt x="614301" y="38457"/>
                </a:lnTo>
                <a:lnTo>
                  <a:pt x="613545" y="36401"/>
                </a:lnTo>
                <a:lnTo>
                  <a:pt x="613545" y="32956"/>
                </a:lnTo>
                <a:lnTo>
                  <a:pt x="615045" y="30212"/>
                </a:lnTo>
                <a:lnTo>
                  <a:pt x="616557" y="28156"/>
                </a:lnTo>
                <a:lnTo>
                  <a:pt x="616557" y="17845"/>
                </a:lnTo>
                <a:lnTo>
                  <a:pt x="618058" y="15789"/>
                </a:lnTo>
                <a:lnTo>
                  <a:pt x="619570" y="15100"/>
                </a:lnTo>
                <a:lnTo>
                  <a:pt x="622582" y="15100"/>
                </a:lnTo>
                <a:lnTo>
                  <a:pt x="624094" y="15789"/>
                </a:lnTo>
                <a:lnTo>
                  <a:pt x="624862" y="15789"/>
                </a:lnTo>
                <a:lnTo>
                  <a:pt x="625595" y="17156"/>
                </a:lnTo>
                <a:lnTo>
                  <a:pt x="625595" y="19233"/>
                </a:lnTo>
                <a:lnTo>
                  <a:pt x="624862" y="21278"/>
                </a:lnTo>
                <a:lnTo>
                  <a:pt x="624850" y="24023"/>
                </a:lnTo>
                <a:lnTo>
                  <a:pt x="624094" y="24712"/>
                </a:lnTo>
                <a:lnTo>
                  <a:pt x="648970" y="24712"/>
                </a:lnTo>
                <a:lnTo>
                  <a:pt x="649718" y="25390"/>
                </a:lnTo>
                <a:lnTo>
                  <a:pt x="650486" y="26778"/>
                </a:lnTo>
                <a:lnTo>
                  <a:pt x="671585" y="26778"/>
                </a:lnTo>
                <a:lnTo>
                  <a:pt x="673853" y="27467"/>
                </a:lnTo>
                <a:lnTo>
                  <a:pt x="674609" y="28156"/>
                </a:lnTo>
                <a:lnTo>
                  <a:pt x="636156" y="28156"/>
                </a:lnTo>
                <a:lnTo>
                  <a:pt x="632399" y="29523"/>
                </a:lnTo>
                <a:lnTo>
                  <a:pt x="629375" y="30890"/>
                </a:lnTo>
                <a:lnTo>
                  <a:pt x="627875" y="32257"/>
                </a:lnTo>
                <a:lnTo>
                  <a:pt x="625595" y="33645"/>
                </a:lnTo>
                <a:lnTo>
                  <a:pt x="624862" y="34334"/>
                </a:lnTo>
                <a:lnTo>
                  <a:pt x="621838" y="37079"/>
                </a:lnTo>
                <a:lnTo>
                  <a:pt x="621838" y="39823"/>
                </a:lnTo>
                <a:lnTo>
                  <a:pt x="621082" y="42568"/>
                </a:lnTo>
                <a:lnTo>
                  <a:pt x="621082" y="46690"/>
                </a:lnTo>
                <a:lnTo>
                  <a:pt x="620338" y="49435"/>
                </a:lnTo>
                <a:lnTo>
                  <a:pt x="620338" y="54924"/>
                </a:lnTo>
                <a:lnTo>
                  <a:pt x="617313" y="57669"/>
                </a:lnTo>
                <a:lnTo>
                  <a:pt x="614301" y="58357"/>
                </a:lnTo>
                <a:close/>
              </a:path>
              <a:path w="683895" h="76835">
                <a:moveTo>
                  <a:pt x="648970" y="24712"/>
                </a:moveTo>
                <a:lnTo>
                  <a:pt x="624094" y="24712"/>
                </a:lnTo>
                <a:lnTo>
                  <a:pt x="627107" y="21967"/>
                </a:lnTo>
                <a:lnTo>
                  <a:pt x="631631" y="20600"/>
                </a:lnTo>
                <a:lnTo>
                  <a:pt x="640681" y="20600"/>
                </a:lnTo>
                <a:lnTo>
                  <a:pt x="643693" y="21278"/>
                </a:lnTo>
                <a:lnTo>
                  <a:pt x="645205" y="21967"/>
                </a:lnTo>
                <a:lnTo>
                  <a:pt x="647461" y="23345"/>
                </a:lnTo>
                <a:lnTo>
                  <a:pt x="648970" y="24712"/>
                </a:lnTo>
                <a:close/>
              </a:path>
              <a:path w="683895" h="76835">
                <a:moveTo>
                  <a:pt x="671585" y="26778"/>
                </a:moveTo>
                <a:lnTo>
                  <a:pt x="650486" y="26778"/>
                </a:lnTo>
                <a:lnTo>
                  <a:pt x="659523" y="25390"/>
                </a:lnTo>
                <a:lnTo>
                  <a:pt x="666304" y="25390"/>
                </a:lnTo>
                <a:lnTo>
                  <a:pt x="669316" y="26089"/>
                </a:lnTo>
                <a:lnTo>
                  <a:pt x="671585" y="26778"/>
                </a:lnTo>
                <a:close/>
              </a:path>
              <a:path w="683895" h="76835">
                <a:moveTo>
                  <a:pt x="645205" y="59746"/>
                </a:moveTo>
                <a:lnTo>
                  <a:pt x="643693" y="59746"/>
                </a:lnTo>
                <a:lnTo>
                  <a:pt x="642181" y="57669"/>
                </a:lnTo>
                <a:lnTo>
                  <a:pt x="642181" y="52179"/>
                </a:lnTo>
                <a:lnTo>
                  <a:pt x="643693" y="50813"/>
                </a:lnTo>
                <a:lnTo>
                  <a:pt x="643693" y="48057"/>
                </a:lnTo>
                <a:lnTo>
                  <a:pt x="644461" y="46001"/>
                </a:lnTo>
                <a:lnTo>
                  <a:pt x="644461" y="43946"/>
                </a:lnTo>
                <a:lnTo>
                  <a:pt x="645205" y="42568"/>
                </a:lnTo>
                <a:lnTo>
                  <a:pt x="645205" y="40501"/>
                </a:lnTo>
                <a:lnTo>
                  <a:pt x="644461" y="38457"/>
                </a:lnTo>
                <a:lnTo>
                  <a:pt x="644461" y="37768"/>
                </a:lnTo>
                <a:lnTo>
                  <a:pt x="642949" y="37079"/>
                </a:lnTo>
                <a:lnTo>
                  <a:pt x="641437" y="35712"/>
                </a:lnTo>
                <a:lnTo>
                  <a:pt x="641437" y="32956"/>
                </a:lnTo>
                <a:lnTo>
                  <a:pt x="642181" y="31590"/>
                </a:lnTo>
                <a:lnTo>
                  <a:pt x="642949" y="31590"/>
                </a:lnTo>
                <a:lnTo>
                  <a:pt x="642949" y="29523"/>
                </a:lnTo>
                <a:lnTo>
                  <a:pt x="641437" y="28156"/>
                </a:lnTo>
                <a:lnTo>
                  <a:pt x="674609" y="28156"/>
                </a:lnTo>
                <a:lnTo>
                  <a:pt x="679110" y="32257"/>
                </a:lnTo>
                <a:lnTo>
                  <a:pt x="679689" y="32956"/>
                </a:lnTo>
                <a:lnTo>
                  <a:pt x="658011" y="32956"/>
                </a:lnTo>
                <a:lnTo>
                  <a:pt x="654242" y="34334"/>
                </a:lnTo>
                <a:lnTo>
                  <a:pt x="651998" y="35712"/>
                </a:lnTo>
                <a:lnTo>
                  <a:pt x="651998" y="55624"/>
                </a:lnTo>
                <a:lnTo>
                  <a:pt x="648974" y="59046"/>
                </a:lnTo>
                <a:lnTo>
                  <a:pt x="645205" y="59746"/>
                </a:lnTo>
                <a:close/>
              </a:path>
              <a:path w="683895" h="76835">
                <a:moveTo>
                  <a:pt x="678366" y="60413"/>
                </a:moveTo>
                <a:lnTo>
                  <a:pt x="674597" y="60413"/>
                </a:lnTo>
                <a:lnTo>
                  <a:pt x="672341" y="59746"/>
                </a:lnTo>
                <a:lnTo>
                  <a:pt x="672341" y="57669"/>
                </a:lnTo>
                <a:lnTo>
                  <a:pt x="671573" y="55624"/>
                </a:lnTo>
                <a:lnTo>
                  <a:pt x="671573" y="52868"/>
                </a:lnTo>
                <a:lnTo>
                  <a:pt x="672341" y="50813"/>
                </a:lnTo>
                <a:lnTo>
                  <a:pt x="672341" y="48746"/>
                </a:lnTo>
                <a:lnTo>
                  <a:pt x="673085" y="46001"/>
                </a:lnTo>
                <a:lnTo>
                  <a:pt x="673853" y="43946"/>
                </a:lnTo>
                <a:lnTo>
                  <a:pt x="673853" y="40501"/>
                </a:lnTo>
                <a:lnTo>
                  <a:pt x="673085" y="38457"/>
                </a:lnTo>
                <a:lnTo>
                  <a:pt x="672341" y="37079"/>
                </a:lnTo>
                <a:lnTo>
                  <a:pt x="669316" y="34334"/>
                </a:lnTo>
                <a:lnTo>
                  <a:pt x="667816" y="34334"/>
                </a:lnTo>
                <a:lnTo>
                  <a:pt x="666304" y="33645"/>
                </a:lnTo>
                <a:lnTo>
                  <a:pt x="663292" y="32956"/>
                </a:lnTo>
                <a:lnTo>
                  <a:pt x="679689" y="32956"/>
                </a:lnTo>
                <a:lnTo>
                  <a:pt x="681390" y="35012"/>
                </a:lnTo>
                <a:lnTo>
                  <a:pt x="682146" y="37079"/>
                </a:lnTo>
                <a:lnTo>
                  <a:pt x="682902" y="38457"/>
                </a:lnTo>
                <a:lnTo>
                  <a:pt x="683646" y="41890"/>
                </a:lnTo>
                <a:lnTo>
                  <a:pt x="683646" y="47368"/>
                </a:lnTo>
                <a:lnTo>
                  <a:pt x="682146" y="52868"/>
                </a:lnTo>
                <a:lnTo>
                  <a:pt x="680622" y="58357"/>
                </a:lnTo>
                <a:lnTo>
                  <a:pt x="680622" y="59746"/>
                </a:lnTo>
                <a:lnTo>
                  <a:pt x="678366" y="60413"/>
                </a:lnTo>
                <a:close/>
              </a:path>
              <a:path w="683895" h="76835">
                <a:moveTo>
                  <a:pt x="593190" y="66602"/>
                </a:moveTo>
                <a:lnTo>
                  <a:pt x="583397" y="66602"/>
                </a:lnTo>
                <a:lnTo>
                  <a:pt x="577372" y="65235"/>
                </a:lnTo>
                <a:lnTo>
                  <a:pt x="572848" y="63869"/>
                </a:lnTo>
                <a:lnTo>
                  <a:pt x="567567" y="62480"/>
                </a:lnTo>
                <a:lnTo>
                  <a:pt x="562286" y="58357"/>
                </a:lnTo>
                <a:lnTo>
                  <a:pt x="559274" y="53546"/>
                </a:lnTo>
                <a:lnTo>
                  <a:pt x="557017" y="53546"/>
                </a:lnTo>
                <a:lnTo>
                  <a:pt x="555505" y="52179"/>
                </a:lnTo>
                <a:lnTo>
                  <a:pt x="554749" y="50813"/>
                </a:lnTo>
                <a:lnTo>
                  <a:pt x="554749" y="48746"/>
                </a:lnTo>
                <a:lnTo>
                  <a:pt x="556261" y="48057"/>
                </a:lnTo>
                <a:lnTo>
                  <a:pt x="556261" y="46690"/>
                </a:lnTo>
                <a:lnTo>
                  <a:pt x="555505" y="44635"/>
                </a:lnTo>
                <a:lnTo>
                  <a:pt x="555630" y="39823"/>
                </a:lnTo>
                <a:lnTo>
                  <a:pt x="556261" y="36401"/>
                </a:lnTo>
                <a:lnTo>
                  <a:pt x="572091" y="20600"/>
                </a:lnTo>
                <a:lnTo>
                  <a:pt x="581897" y="20600"/>
                </a:lnTo>
                <a:lnTo>
                  <a:pt x="584141" y="21278"/>
                </a:lnTo>
                <a:lnTo>
                  <a:pt x="585653" y="21278"/>
                </a:lnTo>
                <a:lnTo>
                  <a:pt x="587165" y="21967"/>
                </a:lnTo>
                <a:lnTo>
                  <a:pt x="589434" y="23345"/>
                </a:lnTo>
                <a:lnTo>
                  <a:pt x="592434" y="24712"/>
                </a:lnTo>
                <a:lnTo>
                  <a:pt x="595459" y="27467"/>
                </a:lnTo>
                <a:lnTo>
                  <a:pt x="576616" y="27467"/>
                </a:lnTo>
                <a:lnTo>
                  <a:pt x="574360" y="28156"/>
                </a:lnTo>
                <a:lnTo>
                  <a:pt x="571347" y="29523"/>
                </a:lnTo>
                <a:lnTo>
                  <a:pt x="569067" y="30890"/>
                </a:lnTo>
                <a:lnTo>
                  <a:pt x="566067" y="33645"/>
                </a:lnTo>
                <a:lnTo>
                  <a:pt x="564566" y="35712"/>
                </a:lnTo>
                <a:lnTo>
                  <a:pt x="564566" y="37079"/>
                </a:lnTo>
                <a:lnTo>
                  <a:pt x="563810" y="38457"/>
                </a:lnTo>
                <a:lnTo>
                  <a:pt x="563042" y="41201"/>
                </a:lnTo>
                <a:lnTo>
                  <a:pt x="563042" y="44635"/>
                </a:lnTo>
                <a:lnTo>
                  <a:pt x="580373" y="44635"/>
                </a:lnTo>
                <a:lnTo>
                  <a:pt x="577372" y="46001"/>
                </a:lnTo>
                <a:lnTo>
                  <a:pt x="575104" y="46690"/>
                </a:lnTo>
                <a:lnTo>
                  <a:pt x="572091" y="47368"/>
                </a:lnTo>
                <a:lnTo>
                  <a:pt x="569067" y="49435"/>
                </a:lnTo>
                <a:lnTo>
                  <a:pt x="566067" y="50813"/>
                </a:lnTo>
                <a:lnTo>
                  <a:pt x="567567" y="52868"/>
                </a:lnTo>
                <a:lnTo>
                  <a:pt x="568313" y="53546"/>
                </a:lnTo>
                <a:lnTo>
                  <a:pt x="559274" y="53546"/>
                </a:lnTo>
                <a:lnTo>
                  <a:pt x="558518" y="54246"/>
                </a:lnTo>
                <a:lnTo>
                  <a:pt x="569084" y="54246"/>
                </a:lnTo>
                <a:lnTo>
                  <a:pt x="571347" y="56302"/>
                </a:lnTo>
                <a:lnTo>
                  <a:pt x="573592" y="57669"/>
                </a:lnTo>
                <a:lnTo>
                  <a:pt x="576616" y="59046"/>
                </a:lnTo>
                <a:lnTo>
                  <a:pt x="582641" y="59046"/>
                </a:lnTo>
                <a:lnTo>
                  <a:pt x="585653" y="59746"/>
                </a:lnTo>
                <a:lnTo>
                  <a:pt x="603752" y="59746"/>
                </a:lnTo>
                <a:lnTo>
                  <a:pt x="604496" y="60413"/>
                </a:lnTo>
                <a:lnTo>
                  <a:pt x="605264" y="61802"/>
                </a:lnTo>
                <a:lnTo>
                  <a:pt x="605264" y="63869"/>
                </a:lnTo>
                <a:lnTo>
                  <a:pt x="604496" y="65235"/>
                </a:lnTo>
                <a:lnTo>
                  <a:pt x="602996" y="65235"/>
                </a:lnTo>
                <a:lnTo>
                  <a:pt x="598471" y="65913"/>
                </a:lnTo>
                <a:lnTo>
                  <a:pt x="593190" y="66602"/>
                </a:lnTo>
                <a:close/>
              </a:path>
              <a:path w="683895" h="76835">
                <a:moveTo>
                  <a:pt x="584141" y="44635"/>
                </a:moveTo>
                <a:lnTo>
                  <a:pt x="563042" y="44635"/>
                </a:lnTo>
                <a:lnTo>
                  <a:pt x="569067" y="42568"/>
                </a:lnTo>
                <a:lnTo>
                  <a:pt x="574360" y="40501"/>
                </a:lnTo>
                <a:lnTo>
                  <a:pt x="578872" y="39134"/>
                </a:lnTo>
                <a:lnTo>
                  <a:pt x="580373" y="39134"/>
                </a:lnTo>
                <a:lnTo>
                  <a:pt x="582641" y="37768"/>
                </a:lnTo>
                <a:lnTo>
                  <a:pt x="584909" y="37768"/>
                </a:lnTo>
                <a:lnTo>
                  <a:pt x="587922" y="37079"/>
                </a:lnTo>
                <a:lnTo>
                  <a:pt x="590178" y="36401"/>
                </a:lnTo>
                <a:lnTo>
                  <a:pt x="591678" y="36401"/>
                </a:lnTo>
                <a:lnTo>
                  <a:pt x="592434" y="35712"/>
                </a:lnTo>
                <a:lnTo>
                  <a:pt x="592434" y="35012"/>
                </a:lnTo>
                <a:lnTo>
                  <a:pt x="589434" y="32257"/>
                </a:lnTo>
                <a:lnTo>
                  <a:pt x="587165" y="30890"/>
                </a:lnTo>
                <a:lnTo>
                  <a:pt x="584141" y="28156"/>
                </a:lnTo>
                <a:lnTo>
                  <a:pt x="581129" y="27467"/>
                </a:lnTo>
                <a:lnTo>
                  <a:pt x="595459" y="27467"/>
                </a:lnTo>
                <a:lnTo>
                  <a:pt x="599215" y="30890"/>
                </a:lnTo>
                <a:lnTo>
                  <a:pt x="599215" y="31590"/>
                </a:lnTo>
                <a:lnTo>
                  <a:pt x="600727" y="32956"/>
                </a:lnTo>
                <a:lnTo>
                  <a:pt x="601495" y="35012"/>
                </a:lnTo>
                <a:lnTo>
                  <a:pt x="601495" y="37768"/>
                </a:lnTo>
                <a:lnTo>
                  <a:pt x="600727" y="39134"/>
                </a:lnTo>
                <a:lnTo>
                  <a:pt x="599971" y="39823"/>
                </a:lnTo>
                <a:lnTo>
                  <a:pt x="599215" y="41201"/>
                </a:lnTo>
                <a:lnTo>
                  <a:pt x="596971" y="42568"/>
                </a:lnTo>
                <a:lnTo>
                  <a:pt x="594714" y="42568"/>
                </a:lnTo>
                <a:lnTo>
                  <a:pt x="592434" y="43257"/>
                </a:lnTo>
                <a:lnTo>
                  <a:pt x="587165" y="43257"/>
                </a:lnTo>
                <a:lnTo>
                  <a:pt x="584141" y="44635"/>
                </a:lnTo>
                <a:close/>
              </a:path>
              <a:path w="683895" h="76835">
                <a:moveTo>
                  <a:pt x="603752" y="59746"/>
                </a:moveTo>
                <a:lnTo>
                  <a:pt x="591678" y="59746"/>
                </a:lnTo>
                <a:lnTo>
                  <a:pt x="596971" y="59046"/>
                </a:lnTo>
                <a:lnTo>
                  <a:pt x="601495" y="58357"/>
                </a:lnTo>
                <a:lnTo>
                  <a:pt x="602239" y="58357"/>
                </a:lnTo>
                <a:lnTo>
                  <a:pt x="603752" y="59046"/>
                </a:lnTo>
                <a:lnTo>
                  <a:pt x="603752" y="59746"/>
                </a:lnTo>
                <a:close/>
              </a:path>
              <a:path w="683895" h="76835">
                <a:moveTo>
                  <a:pt x="533662" y="1377"/>
                </a:moveTo>
                <a:lnTo>
                  <a:pt x="527626" y="1377"/>
                </a:lnTo>
                <a:lnTo>
                  <a:pt x="528382" y="677"/>
                </a:lnTo>
                <a:lnTo>
                  <a:pt x="529882" y="0"/>
                </a:lnTo>
                <a:lnTo>
                  <a:pt x="532138" y="0"/>
                </a:lnTo>
                <a:lnTo>
                  <a:pt x="533662" y="677"/>
                </a:lnTo>
                <a:lnTo>
                  <a:pt x="533662" y="1377"/>
                </a:lnTo>
                <a:close/>
              </a:path>
              <a:path w="683895" h="76835">
                <a:moveTo>
                  <a:pt x="537292" y="15789"/>
                </a:moveTo>
                <a:lnTo>
                  <a:pt x="529126" y="15789"/>
                </a:lnTo>
                <a:lnTo>
                  <a:pt x="529126" y="13034"/>
                </a:lnTo>
                <a:lnTo>
                  <a:pt x="526113" y="3422"/>
                </a:lnTo>
                <a:lnTo>
                  <a:pt x="526113" y="2744"/>
                </a:lnTo>
                <a:lnTo>
                  <a:pt x="526881" y="1377"/>
                </a:lnTo>
                <a:lnTo>
                  <a:pt x="533662" y="1377"/>
                </a:lnTo>
                <a:lnTo>
                  <a:pt x="533662" y="677"/>
                </a:lnTo>
                <a:lnTo>
                  <a:pt x="535163" y="6167"/>
                </a:lnTo>
                <a:lnTo>
                  <a:pt x="536663" y="12356"/>
                </a:lnTo>
                <a:lnTo>
                  <a:pt x="537292" y="15789"/>
                </a:lnTo>
                <a:close/>
              </a:path>
              <a:path w="683895" h="76835">
                <a:moveTo>
                  <a:pt x="533662" y="59046"/>
                </a:moveTo>
                <a:lnTo>
                  <a:pt x="530626" y="59046"/>
                </a:lnTo>
                <a:lnTo>
                  <a:pt x="529126" y="58357"/>
                </a:lnTo>
                <a:lnTo>
                  <a:pt x="529126" y="32257"/>
                </a:lnTo>
                <a:lnTo>
                  <a:pt x="529882" y="28156"/>
                </a:lnTo>
                <a:lnTo>
                  <a:pt x="529882" y="21967"/>
                </a:lnTo>
                <a:lnTo>
                  <a:pt x="523845" y="20600"/>
                </a:lnTo>
                <a:lnTo>
                  <a:pt x="519332" y="20600"/>
                </a:lnTo>
                <a:lnTo>
                  <a:pt x="517820" y="19233"/>
                </a:lnTo>
                <a:lnTo>
                  <a:pt x="517820" y="16478"/>
                </a:lnTo>
                <a:lnTo>
                  <a:pt x="518576" y="15100"/>
                </a:lnTo>
                <a:lnTo>
                  <a:pt x="519332" y="15100"/>
                </a:lnTo>
                <a:lnTo>
                  <a:pt x="520833" y="14400"/>
                </a:lnTo>
                <a:lnTo>
                  <a:pt x="524601" y="14400"/>
                </a:lnTo>
                <a:lnTo>
                  <a:pt x="527626" y="15100"/>
                </a:lnTo>
                <a:lnTo>
                  <a:pt x="529126" y="15789"/>
                </a:lnTo>
                <a:lnTo>
                  <a:pt x="537292" y="15789"/>
                </a:lnTo>
                <a:lnTo>
                  <a:pt x="537419" y="16478"/>
                </a:lnTo>
                <a:lnTo>
                  <a:pt x="538175" y="17156"/>
                </a:lnTo>
                <a:lnTo>
                  <a:pt x="548349" y="17156"/>
                </a:lnTo>
                <a:lnTo>
                  <a:pt x="548724" y="17845"/>
                </a:lnTo>
                <a:lnTo>
                  <a:pt x="548724" y="19900"/>
                </a:lnTo>
                <a:lnTo>
                  <a:pt x="547980" y="21967"/>
                </a:lnTo>
                <a:lnTo>
                  <a:pt x="546480" y="21967"/>
                </a:lnTo>
                <a:lnTo>
                  <a:pt x="544968" y="22656"/>
                </a:lnTo>
                <a:lnTo>
                  <a:pt x="541943" y="23345"/>
                </a:lnTo>
                <a:lnTo>
                  <a:pt x="538175" y="23345"/>
                </a:lnTo>
                <a:lnTo>
                  <a:pt x="538175" y="26778"/>
                </a:lnTo>
                <a:lnTo>
                  <a:pt x="537419" y="32257"/>
                </a:lnTo>
                <a:lnTo>
                  <a:pt x="537419" y="46001"/>
                </a:lnTo>
                <a:lnTo>
                  <a:pt x="536663" y="50813"/>
                </a:lnTo>
                <a:lnTo>
                  <a:pt x="536663" y="56991"/>
                </a:lnTo>
                <a:lnTo>
                  <a:pt x="535919" y="58357"/>
                </a:lnTo>
                <a:lnTo>
                  <a:pt x="535163" y="58357"/>
                </a:lnTo>
                <a:lnTo>
                  <a:pt x="533662" y="59046"/>
                </a:lnTo>
                <a:close/>
              </a:path>
              <a:path w="683895" h="76835">
                <a:moveTo>
                  <a:pt x="548349" y="17156"/>
                </a:moveTo>
                <a:lnTo>
                  <a:pt x="539675" y="17156"/>
                </a:lnTo>
                <a:lnTo>
                  <a:pt x="541187" y="16478"/>
                </a:lnTo>
                <a:lnTo>
                  <a:pt x="542688" y="16478"/>
                </a:lnTo>
                <a:lnTo>
                  <a:pt x="545700" y="15100"/>
                </a:lnTo>
                <a:lnTo>
                  <a:pt x="546480" y="15100"/>
                </a:lnTo>
                <a:lnTo>
                  <a:pt x="547980" y="15789"/>
                </a:lnTo>
                <a:lnTo>
                  <a:pt x="547980" y="16478"/>
                </a:lnTo>
                <a:lnTo>
                  <a:pt x="548349" y="17156"/>
                </a:lnTo>
                <a:close/>
              </a:path>
              <a:path w="683895" h="76835">
                <a:moveTo>
                  <a:pt x="506503" y="55624"/>
                </a:moveTo>
                <a:lnTo>
                  <a:pt x="492941" y="55624"/>
                </a:lnTo>
                <a:lnTo>
                  <a:pt x="494465" y="54924"/>
                </a:lnTo>
                <a:lnTo>
                  <a:pt x="496721" y="54924"/>
                </a:lnTo>
                <a:lnTo>
                  <a:pt x="501990" y="50124"/>
                </a:lnTo>
                <a:lnTo>
                  <a:pt x="501990" y="49435"/>
                </a:lnTo>
                <a:lnTo>
                  <a:pt x="502746" y="49435"/>
                </a:lnTo>
                <a:lnTo>
                  <a:pt x="503502" y="48057"/>
                </a:lnTo>
                <a:lnTo>
                  <a:pt x="503502" y="46690"/>
                </a:lnTo>
                <a:lnTo>
                  <a:pt x="502746" y="45312"/>
                </a:lnTo>
                <a:lnTo>
                  <a:pt x="495977" y="39134"/>
                </a:lnTo>
                <a:lnTo>
                  <a:pt x="493697" y="37768"/>
                </a:lnTo>
                <a:lnTo>
                  <a:pt x="489184" y="35712"/>
                </a:lnTo>
                <a:lnTo>
                  <a:pt x="487672" y="35712"/>
                </a:lnTo>
                <a:lnTo>
                  <a:pt x="486160" y="34334"/>
                </a:lnTo>
                <a:lnTo>
                  <a:pt x="483148" y="34334"/>
                </a:lnTo>
                <a:lnTo>
                  <a:pt x="481635" y="32956"/>
                </a:lnTo>
                <a:lnTo>
                  <a:pt x="480891" y="32956"/>
                </a:lnTo>
                <a:lnTo>
                  <a:pt x="479391" y="32257"/>
                </a:lnTo>
                <a:lnTo>
                  <a:pt x="477879" y="30890"/>
                </a:lnTo>
                <a:lnTo>
                  <a:pt x="477879" y="29523"/>
                </a:lnTo>
                <a:lnTo>
                  <a:pt x="477123" y="28156"/>
                </a:lnTo>
                <a:lnTo>
                  <a:pt x="477123" y="24712"/>
                </a:lnTo>
                <a:lnTo>
                  <a:pt x="477879" y="22656"/>
                </a:lnTo>
                <a:lnTo>
                  <a:pt x="480891" y="19900"/>
                </a:lnTo>
                <a:lnTo>
                  <a:pt x="484648" y="17845"/>
                </a:lnTo>
                <a:lnTo>
                  <a:pt x="489941" y="17845"/>
                </a:lnTo>
                <a:lnTo>
                  <a:pt x="493697" y="18534"/>
                </a:lnTo>
                <a:lnTo>
                  <a:pt x="500478" y="18534"/>
                </a:lnTo>
                <a:lnTo>
                  <a:pt x="503502" y="19900"/>
                </a:lnTo>
                <a:lnTo>
                  <a:pt x="504258" y="19900"/>
                </a:lnTo>
                <a:lnTo>
                  <a:pt x="505003" y="20600"/>
                </a:lnTo>
                <a:lnTo>
                  <a:pt x="505003" y="21967"/>
                </a:lnTo>
                <a:lnTo>
                  <a:pt x="504258" y="23345"/>
                </a:lnTo>
                <a:lnTo>
                  <a:pt x="504258" y="24023"/>
                </a:lnTo>
                <a:lnTo>
                  <a:pt x="486160" y="24023"/>
                </a:lnTo>
                <a:lnTo>
                  <a:pt x="483916" y="24712"/>
                </a:lnTo>
                <a:lnTo>
                  <a:pt x="483916" y="26089"/>
                </a:lnTo>
                <a:lnTo>
                  <a:pt x="484648" y="26089"/>
                </a:lnTo>
                <a:lnTo>
                  <a:pt x="484648" y="28156"/>
                </a:lnTo>
                <a:lnTo>
                  <a:pt x="486160" y="28156"/>
                </a:lnTo>
                <a:lnTo>
                  <a:pt x="488428" y="29523"/>
                </a:lnTo>
                <a:lnTo>
                  <a:pt x="489941" y="29523"/>
                </a:lnTo>
                <a:lnTo>
                  <a:pt x="491441" y="30212"/>
                </a:lnTo>
                <a:lnTo>
                  <a:pt x="493697" y="30890"/>
                </a:lnTo>
                <a:lnTo>
                  <a:pt x="497478" y="32257"/>
                </a:lnTo>
                <a:lnTo>
                  <a:pt x="508783" y="42568"/>
                </a:lnTo>
                <a:lnTo>
                  <a:pt x="510283" y="44635"/>
                </a:lnTo>
                <a:lnTo>
                  <a:pt x="511027" y="46690"/>
                </a:lnTo>
                <a:lnTo>
                  <a:pt x="511027" y="49435"/>
                </a:lnTo>
                <a:lnTo>
                  <a:pt x="509527" y="50813"/>
                </a:lnTo>
                <a:lnTo>
                  <a:pt x="509527" y="52868"/>
                </a:lnTo>
                <a:lnTo>
                  <a:pt x="506503" y="55624"/>
                </a:lnTo>
                <a:close/>
              </a:path>
              <a:path w="683895" h="76835">
                <a:moveTo>
                  <a:pt x="459024" y="50813"/>
                </a:moveTo>
                <a:lnTo>
                  <a:pt x="449243" y="50813"/>
                </a:lnTo>
                <a:lnTo>
                  <a:pt x="454324" y="41199"/>
                </a:lnTo>
                <a:lnTo>
                  <a:pt x="458356" y="32956"/>
                </a:lnTo>
                <a:lnTo>
                  <a:pt x="461135" y="26778"/>
                </a:lnTo>
                <a:lnTo>
                  <a:pt x="462793" y="22656"/>
                </a:lnTo>
                <a:lnTo>
                  <a:pt x="462793" y="21278"/>
                </a:lnTo>
                <a:lnTo>
                  <a:pt x="465061" y="20600"/>
                </a:lnTo>
                <a:lnTo>
                  <a:pt x="468842" y="20600"/>
                </a:lnTo>
                <a:lnTo>
                  <a:pt x="470342" y="21278"/>
                </a:lnTo>
                <a:lnTo>
                  <a:pt x="471086" y="21278"/>
                </a:lnTo>
                <a:lnTo>
                  <a:pt x="471842" y="21967"/>
                </a:lnTo>
                <a:lnTo>
                  <a:pt x="472598" y="23345"/>
                </a:lnTo>
                <a:lnTo>
                  <a:pt x="472598" y="24023"/>
                </a:lnTo>
                <a:lnTo>
                  <a:pt x="471842" y="25390"/>
                </a:lnTo>
                <a:lnTo>
                  <a:pt x="472350" y="25390"/>
                </a:lnTo>
                <a:lnTo>
                  <a:pt x="471842" y="26778"/>
                </a:lnTo>
                <a:lnTo>
                  <a:pt x="467318" y="35012"/>
                </a:lnTo>
                <a:lnTo>
                  <a:pt x="465061" y="38457"/>
                </a:lnTo>
                <a:lnTo>
                  <a:pt x="462037" y="45312"/>
                </a:lnTo>
                <a:lnTo>
                  <a:pt x="459793" y="48746"/>
                </a:lnTo>
                <a:lnTo>
                  <a:pt x="459024" y="50813"/>
                </a:lnTo>
                <a:close/>
              </a:path>
              <a:path w="683895" h="76835">
                <a:moveTo>
                  <a:pt x="502746" y="25390"/>
                </a:moveTo>
                <a:lnTo>
                  <a:pt x="498222" y="25390"/>
                </a:lnTo>
                <a:lnTo>
                  <a:pt x="495977" y="24712"/>
                </a:lnTo>
                <a:lnTo>
                  <a:pt x="492941" y="24712"/>
                </a:lnTo>
                <a:lnTo>
                  <a:pt x="491441" y="24023"/>
                </a:lnTo>
                <a:lnTo>
                  <a:pt x="504258" y="24023"/>
                </a:lnTo>
                <a:lnTo>
                  <a:pt x="504258" y="24712"/>
                </a:lnTo>
                <a:lnTo>
                  <a:pt x="502746" y="25390"/>
                </a:lnTo>
                <a:close/>
              </a:path>
              <a:path w="683895" h="76835">
                <a:moveTo>
                  <a:pt x="472350" y="25390"/>
                </a:moveTo>
                <a:lnTo>
                  <a:pt x="471842" y="25390"/>
                </a:lnTo>
                <a:lnTo>
                  <a:pt x="472598" y="24712"/>
                </a:lnTo>
                <a:lnTo>
                  <a:pt x="472350" y="25390"/>
                </a:lnTo>
                <a:close/>
              </a:path>
              <a:path w="683895" h="76835">
                <a:moveTo>
                  <a:pt x="444707" y="76214"/>
                </a:moveTo>
                <a:lnTo>
                  <a:pt x="443194" y="76214"/>
                </a:lnTo>
                <a:lnTo>
                  <a:pt x="441694" y="75525"/>
                </a:lnTo>
                <a:lnTo>
                  <a:pt x="440950" y="75525"/>
                </a:lnTo>
                <a:lnTo>
                  <a:pt x="440194" y="74847"/>
                </a:lnTo>
                <a:lnTo>
                  <a:pt x="439438" y="73480"/>
                </a:lnTo>
                <a:lnTo>
                  <a:pt x="439438" y="71413"/>
                </a:lnTo>
                <a:lnTo>
                  <a:pt x="440194" y="70025"/>
                </a:lnTo>
                <a:lnTo>
                  <a:pt x="441694" y="67980"/>
                </a:lnTo>
                <a:lnTo>
                  <a:pt x="446219" y="59746"/>
                </a:lnTo>
                <a:lnTo>
                  <a:pt x="446219" y="59046"/>
                </a:lnTo>
                <a:lnTo>
                  <a:pt x="440950" y="54246"/>
                </a:lnTo>
                <a:lnTo>
                  <a:pt x="439438" y="52179"/>
                </a:lnTo>
                <a:lnTo>
                  <a:pt x="437158" y="49435"/>
                </a:lnTo>
                <a:lnTo>
                  <a:pt x="435657" y="45312"/>
                </a:lnTo>
                <a:lnTo>
                  <a:pt x="434157" y="41890"/>
                </a:lnTo>
                <a:lnTo>
                  <a:pt x="433413" y="39134"/>
                </a:lnTo>
                <a:lnTo>
                  <a:pt x="431901" y="36401"/>
                </a:lnTo>
                <a:lnTo>
                  <a:pt x="430389" y="32956"/>
                </a:lnTo>
                <a:lnTo>
                  <a:pt x="429633" y="31590"/>
                </a:lnTo>
                <a:lnTo>
                  <a:pt x="429633" y="29523"/>
                </a:lnTo>
                <a:lnTo>
                  <a:pt x="430389" y="28156"/>
                </a:lnTo>
                <a:lnTo>
                  <a:pt x="431901" y="26778"/>
                </a:lnTo>
                <a:lnTo>
                  <a:pt x="433413" y="26089"/>
                </a:lnTo>
                <a:lnTo>
                  <a:pt x="435657" y="26089"/>
                </a:lnTo>
                <a:lnTo>
                  <a:pt x="437938" y="27467"/>
                </a:lnTo>
                <a:lnTo>
                  <a:pt x="438670" y="28845"/>
                </a:lnTo>
                <a:lnTo>
                  <a:pt x="438670" y="30212"/>
                </a:lnTo>
                <a:lnTo>
                  <a:pt x="440194" y="32257"/>
                </a:lnTo>
                <a:lnTo>
                  <a:pt x="440194" y="34334"/>
                </a:lnTo>
                <a:lnTo>
                  <a:pt x="440950" y="37079"/>
                </a:lnTo>
                <a:lnTo>
                  <a:pt x="442450" y="39134"/>
                </a:lnTo>
                <a:lnTo>
                  <a:pt x="442450" y="40501"/>
                </a:lnTo>
                <a:lnTo>
                  <a:pt x="445463" y="46001"/>
                </a:lnTo>
                <a:lnTo>
                  <a:pt x="446975" y="47368"/>
                </a:lnTo>
                <a:lnTo>
                  <a:pt x="448475" y="49435"/>
                </a:lnTo>
                <a:lnTo>
                  <a:pt x="449243" y="50813"/>
                </a:lnTo>
                <a:lnTo>
                  <a:pt x="459024" y="50813"/>
                </a:lnTo>
                <a:lnTo>
                  <a:pt x="456012" y="54924"/>
                </a:lnTo>
                <a:lnTo>
                  <a:pt x="455256" y="56302"/>
                </a:lnTo>
                <a:lnTo>
                  <a:pt x="456012" y="56991"/>
                </a:lnTo>
                <a:lnTo>
                  <a:pt x="456768" y="58357"/>
                </a:lnTo>
                <a:lnTo>
                  <a:pt x="456768" y="60413"/>
                </a:lnTo>
                <a:lnTo>
                  <a:pt x="456012" y="61802"/>
                </a:lnTo>
                <a:lnTo>
                  <a:pt x="456012" y="62480"/>
                </a:lnTo>
                <a:lnTo>
                  <a:pt x="455256" y="63869"/>
                </a:lnTo>
                <a:lnTo>
                  <a:pt x="453744" y="64546"/>
                </a:lnTo>
                <a:lnTo>
                  <a:pt x="452244" y="64546"/>
                </a:lnTo>
                <a:lnTo>
                  <a:pt x="451487" y="65913"/>
                </a:lnTo>
                <a:lnTo>
                  <a:pt x="449987" y="67980"/>
                </a:lnTo>
                <a:lnTo>
                  <a:pt x="446975" y="73480"/>
                </a:lnTo>
                <a:lnTo>
                  <a:pt x="446219" y="75525"/>
                </a:lnTo>
                <a:lnTo>
                  <a:pt x="444707" y="76214"/>
                </a:lnTo>
                <a:close/>
              </a:path>
              <a:path w="683895" h="76835">
                <a:moveTo>
                  <a:pt x="495221" y="61802"/>
                </a:moveTo>
                <a:lnTo>
                  <a:pt x="484648" y="61802"/>
                </a:lnTo>
                <a:lnTo>
                  <a:pt x="477123" y="58357"/>
                </a:lnTo>
                <a:lnTo>
                  <a:pt x="473354" y="52868"/>
                </a:lnTo>
                <a:lnTo>
                  <a:pt x="472598" y="52179"/>
                </a:lnTo>
                <a:lnTo>
                  <a:pt x="472598" y="51501"/>
                </a:lnTo>
                <a:lnTo>
                  <a:pt x="473354" y="50124"/>
                </a:lnTo>
                <a:lnTo>
                  <a:pt x="474098" y="50124"/>
                </a:lnTo>
                <a:lnTo>
                  <a:pt x="474855" y="49435"/>
                </a:lnTo>
                <a:lnTo>
                  <a:pt x="476367" y="48746"/>
                </a:lnTo>
                <a:lnTo>
                  <a:pt x="478635" y="48746"/>
                </a:lnTo>
                <a:lnTo>
                  <a:pt x="480135" y="50813"/>
                </a:lnTo>
                <a:lnTo>
                  <a:pt x="482392" y="52868"/>
                </a:lnTo>
                <a:lnTo>
                  <a:pt x="484648" y="53546"/>
                </a:lnTo>
                <a:lnTo>
                  <a:pt x="486928" y="54924"/>
                </a:lnTo>
                <a:lnTo>
                  <a:pt x="489941" y="55624"/>
                </a:lnTo>
                <a:lnTo>
                  <a:pt x="505759" y="55624"/>
                </a:lnTo>
                <a:lnTo>
                  <a:pt x="504258" y="56302"/>
                </a:lnTo>
                <a:lnTo>
                  <a:pt x="503502" y="56991"/>
                </a:lnTo>
                <a:lnTo>
                  <a:pt x="502746" y="58357"/>
                </a:lnTo>
                <a:lnTo>
                  <a:pt x="501234" y="59746"/>
                </a:lnTo>
                <a:lnTo>
                  <a:pt x="500478" y="59746"/>
                </a:lnTo>
                <a:lnTo>
                  <a:pt x="498978" y="61113"/>
                </a:lnTo>
                <a:lnTo>
                  <a:pt x="496721" y="61113"/>
                </a:lnTo>
                <a:lnTo>
                  <a:pt x="495221" y="61802"/>
                </a:lnTo>
                <a:close/>
              </a:path>
              <a:path w="683895" h="76835">
                <a:moveTo>
                  <a:pt x="411552" y="54924"/>
                </a:moveTo>
                <a:lnTo>
                  <a:pt x="397972" y="54924"/>
                </a:lnTo>
                <a:lnTo>
                  <a:pt x="400241" y="54246"/>
                </a:lnTo>
                <a:lnTo>
                  <a:pt x="400997" y="54246"/>
                </a:lnTo>
                <a:lnTo>
                  <a:pt x="402497" y="53546"/>
                </a:lnTo>
                <a:lnTo>
                  <a:pt x="407790" y="48746"/>
                </a:lnTo>
                <a:lnTo>
                  <a:pt x="410046" y="47368"/>
                </a:lnTo>
                <a:lnTo>
                  <a:pt x="411546" y="46001"/>
                </a:lnTo>
                <a:lnTo>
                  <a:pt x="413046" y="43257"/>
                </a:lnTo>
                <a:lnTo>
                  <a:pt x="413046" y="39823"/>
                </a:lnTo>
                <a:lnTo>
                  <a:pt x="397216" y="26778"/>
                </a:lnTo>
                <a:lnTo>
                  <a:pt x="396460" y="26778"/>
                </a:lnTo>
                <a:lnTo>
                  <a:pt x="394204" y="25390"/>
                </a:lnTo>
                <a:lnTo>
                  <a:pt x="391203" y="25390"/>
                </a:lnTo>
                <a:lnTo>
                  <a:pt x="388935" y="24023"/>
                </a:lnTo>
                <a:lnTo>
                  <a:pt x="387435" y="24023"/>
                </a:lnTo>
                <a:lnTo>
                  <a:pt x="385923" y="23345"/>
                </a:lnTo>
                <a:lnTo>
                  <a:pt x="382142" y="19900"/>
                </a:lnTo>
                <a:lnTo>
                  <a:pt x="380642" y="17845"/>
                </a:lnTo>
                <a:lnTo>
                  <a:pt x="380642" y="12356"/>
                </a:lnTo>
                <a:lnTo>
                  <a:pt x="394204" y="3422"/>
                </a:lnTo>
                <a:lnTo>
                  <a:pt x="400997" y="3422"/>
                </a:lnTo>
                <a:lnTo>
                  <a:pt x="406265" y="4122"/>
                </a:lnTo>
                <a:lnTo>
                  <a:pt x="410802" y="5489"/>
                </a:lnTo>
                <a:lnTo>
                  <a:pt x="411546" y="6855"/>
                </a:lnTo>
                <a:lnTo>
                  <a:pt x="411546" y="8244"/>
                </a:lnTo>
                <a:lnTo>
                  <a:pt x="410802" y="9611"/>
                </a:lnTo>
                <a:lnTo>
                  <a:pt x="394204" y="9611"/>
                </a:lnTo>
                <a:lnTo>
                  <a:pt x="391960" y="10289"/>
                </a:lnTo>
                <a:lnTo>
                  <a:pt x="391203" y="10289"/>
                </a:lnTo>
                <a:lnTo>
                  <a:pt x="389679" y="10989"/>
                </a:lnTo>
                <a:lnTo>
                  <a:pt x="388935" y="12356"/>
                </a:lnTo>
                <a:lnTo>
                  <a:pt x="388935" y="14400"/>
                </a:lnTo>
                <a:lnTo>
                  <a:pt x="389679" y="16478"/>
                </a:lnTo>
                <a:lnTo>
                  <a:pt x="391960" y="18534"/>
                </a:lnTo>
                <a:lnTo>
                  <a:pt x="393460" y="18534"/>
                </a:lnTo>
                <a:lnTo>
                  <a:pt x="394960" y="19233"/>
                </a:lnTo>
                <a:lnTo>
                  <a:pt x="397216" y="20600"/>
                </a:lnTo>
                <a:lnTo>
                  <a:pt x="398728" y="20600"/>
                </a:lnTo>
                <a:lnTo>
                  <a:pt x="403253" y="21967"/>
                </a:lnTo>
                <a:lnTo>
                  <a:pt x="406265" y="23345"/>
                </a:lnTo>
                <a:lnTo>
                  <a:pt x="410046" y="24712"/>
                </a:lnTo>
                <a:lnTo>
                  <a:pt x="411546" y="26089"/>
                </a:lnTo>
                <a:lnTo>
                  <a:pt x="413802" y="27467"/>
                </a:lnTo>
                <a:lnTo>
                  <a:pt x="416071" y="29523"/>
                </a:lnTo>
                <a:lnTo>
                  <a:pt x="416827" y="30890"/>
                </a:lnTo>
                <a:lnTo>
                  <a:pt x="418339" y="32257"/>
                </a:lnTo>
                <a:lnTo>
                  <a:pt x="419839" y="35012"/>
                </a:lnTo>
                <a:lnTo>
                  <a:pt x="419839" y="37768"/>
                </a:lnTo>
                <a:lnTo>
                  <a:pt x="420583" y="39823"/>
                </a:lnTo>
                <a:lnTo>
                  <a:pt x="420583" y="43946"/>
                </a:lnTo>
                <a:lnTo>
                  <a:pt x="419839" y="46690"/>
                </a:lnTo>
                <a:lnTo>
                  <a:pt x="418339" y="49435"/>
                </a:lnTo>
                <a:lnTo>
                  <a:pt x="414559" y="52868"/>
                </a:lnTo>
                <a:lnTo>
                  <a:pt x="413802" y="52868"/>
                </a:lnTo>
                <a:lnTo>
                  <a:pt x="411552" y="54924"/>
                </a:lnTo>
                <a:close/>
              </a:path>
              <a:path w="683895" h="76835">
                <a:moveTo>
                  <a:pt x="409290" y="12356"/>
                </a:moveTo>
                <a:lnTo>
                  <a:pt x="407010" y="12356"/>
                </a:lnTo>
                <a:lnTo>
                  <a:pt x="404753" y="10989"/>
                </a:lnTo>
                <a:lnTo>
                  <a:pt x="403253" y="10989"/>
                </a:lnTo>
                <a:lnTo>
                  <a:pt x="400997" y="10289"/>
                </a:lnTo>
                <a:lnTo>
                  <a:pt x="397972" y="9611"/>
                </a:lnTo>
                <a:lnTo>
                  <a:pt x="410802" y="9611"/>
                </a:lnTo>
                <a:lnTo>
                  <a:pt x="410802" y="10989"/>
                </a:lnTo>
                <a:lnTo>
                  <a:pt x="409290" y="12356"/>
                </a:lnTo>
                <a:close/>
              </a:path>
              <a:path w="683895" h="76835">
                <a:moveTo>
                  <a:pt x="400241" y="61802"/>
                </a:moveTo>
                <a:lnTo>
                  <a:pt x="393460" y="61802"/>
                </a:lnTo>
                <a:lnTo>
                  <a:pt x="388179" y="60413"/>
                </a:lnTo>
                <a:lnTo>
                  <a:pt x="383654" y="59046"/>
                </a:lnTo>
                <a:lnTo>
                  <a:pt x="379142" y="56991"/>
                </a:lnTo>
                <a:lnTo>
                  <a:pt x="375361" y="53546"/>
                </a:lnTo>
                <a:lnTo>
                  <a:pt x="372361" y="50124"/>
                </a:lnTo>
                <a:lnTo>
                  <a:pt x="372361" y="47368"/>
                </a:lnTo>
                <a:lnTo>
                  <a:pt x="373105" y="46001"/>
                </a:lnTo>
                <a:lnTo>
                  <a:pt x="373861" y="46001"/>
                </a:lnTo>
                <a:lnTo>
                  <a:pt x="375361" y="45312"/>
                </a:lnTo>
                <a:lnTo>
                  <a:pt x="377618" y="45312"/>
                </a:lnTo>
                <a:lnTo>
                  <a:pt x="379142" y="46001"/>
                </a:lnTo>
                <a:lnTo>
                  <a:pt x="380642" y="48746"/>
                </a:lnTo>
                <a:lnTo>
                  <a:pt x="383654" y="50813"/>
                </a:lnTo>
                <a:lnTo>
                  <a:pt x="389679" y="53546"/>
                </a:lnTo>
                <a:lnTo>
                  <a:pt x="393460" y="54924"/>
                </a:lnTo>
                <a:lnTo>
                  <a:pt x="411552" y="54924"/>
                </a:lnTo>
                <a:lnTo>
                  <a:pt x="409290" y="56991"/>
                </a:lnTo>
                <a:lnTo>
                  <a:pt x="407790" y="59046"/>
                </a:lnTo>
                <a:lnTo>
                  <a:pt x="405497" y="61113"/>
                </a:lnTo>
                <a:lnTo>
                  <a:pt x="402497" y="61113"/>
                </a:lnTo>
                <a:lnTo>
                  <a:pt x="400241" y="61802"/>
                </a:lnTo>
                <a:close/>
              </a:path>
              <a:path w="683895" h="76835">
                <a:moveTo>
                  <a:pt x="339189" y="50813"/>
                </a:moveTo>
                <a:lnTo>
                  <a:pt x="329395" y="50813"/>
                </a:lnTo>
                <a:lnTo>
                  <a:pt x="334478" y="41199"/>
                </a:lnTo>
                <a:lnTo>
                  <a:pt x="338514" y="32956"/>
                </a:lnTo>
                <a:lnTo>
                  <a:pt x="341297" y="26778"/>
                </a:lnTo>
                <a:lnTo>
                  <a:pt x="342957" y="22656"/>
                </a:lnTo>
                <a:lnTo>
                  <a:pt x="342957" y="21278"/>
                </a:lnTo>
                <a:lnTo>
                  <a:pt x="345213" y="20600"/>
                </a:lnTo>
                <a:lnTo>
                  <a:pt x="348982" y="20600"/>
                </a:lnTo>
                <a:lnTo>
                  <a:pt x="350482" y="21278"/>
                </a:lnTo>
                <a:lnTo>
                  <a:pt x="351238" y="21278"/>
                </a:lnTo>
                <a:lnTo>
                  <a:pt x="351994" y="21967"/>
                </a:lnTo>
                <a:lnTo>
                  <a:pt x="352762" y="23345"/>
                </a:lnTo>
                <a:lnTo>
                  <a:pt x="352762" y="24023"/>
                </a:lnTo>
                <a:lnTo>
                  <a:pt x="351994" y="25390"/>
                </a:lnTo>
                <a:lnTo>
                  <a:pt x="352510" y="25390"/>
                </a:lnTo>
                <a:lnTo>
                  <a:pt x="351994" y="26778"/>
                </a:lnTo>
                <a:lnTo>
                  <a:pt x="347470" y="35012"/>
                </a:lnTo>
                <a:lnTo>
                  <a:pt x="345213" y="38457"/>
                </a:lnTo>
                <a:lnTo>
                  <a:pt x="342201" y="45312"/>
                </a:lnTo>
                <a:lnTo>
                  <a:pt x="339957" y="48746"/>
                </a:lnTo>
                <a:lnTo>
                  <a:pt x="339189" y="50813"/>
                </a:lnTo>
                <a:close/>
              </a:path>
              <a:path w="683895" h="76835">
                <a:moveTo>
                  <a:pt x="352510" y="25390"/>
                </a:moveTo>
                <a:lnTo>
                  <a:pt x="351994" y="25390"/>
                </a:lnTo>
                <a:lnTo>
                  <a:pt x="352762" y="24712"/>
                </a:lnTo>
                <a:lnTo>
                  <a:pt x="352510" y="25390"/>
                </a:lnTo>
                <a:close/>
              </a:path>
              <a:path w="683895" h="76835">
                <a:moveTo>
                  <a:pt x="324871" y="76214"/>
                </a:moveTo>
                <a:lnTo>
                  <a:pt x="323370" y="76214"/>
                </a:lnTo>
                <a:lnTo>
                  <a:pt x="321858" y="75525"/>
                </a:lnTo>
                <a:lnTo>
                  <a:pt x="321090" y="75525"/>
                </a:lnTo>
                <a:lnTo>
                  <a:pt x="320346" y="74847"/>
                </a:lnTo>
                <a:lnTo>
                  <a:pt x="319578" y="73480"/>
                </a:lnTo>
                <a:lnTo>
                  <a:pt x="319578" y="71413"/>
                </a:lnTo>
                <a:lnTo>
                  <a:pt x="320346" y="70025"/>
                </a:lnTo>
                <a:lnTo>
                  <a:pt x="321858" y="67980"/>
                </a:lnTo>
                <a:lnTo>
                  <a:pt x="326371" y="59746"/>
                </a:lnTo>
                <a:lnTo>
                  <a:pt x="326371" y="59046"/>
                </a:lnTo>
                <a:lnTo>
                  <a:pt x="321090" y="54246"/>
                </a:lnTo>
                <a:lnTo>
                  <a:pt x="319578" y="52179"/>
                </a:lnTo>
                <a:lnTo>
                  <a:pt x="317334" y="49435"/>
                </a:lnTo>
                <a:lnTo>
                  <a:pt x="315821" y="45312"/>
                </a:lnTo>
                <a:lnTo>
                  <a:pt x="314321" y="41890"/>
                </a:lnTo>
                <a:lnTo>
                  <a:pt x="313553" y="39134"/>
                </a:lnTo>
                <a:lnTo>
                  <a:pt x="312053" y="36401"/>
                </a:lnTo>
                <a:lnTo>
                  <a:pt x="310541" y="32956"/>
                </a:lnTo>
                <a:lnTo>
                  <a:pt x="309797" y="31590"/>
                </a:lnTo>
                <a:lnTo>
                  <a:pt x="309797" y="29523"/>
                </a:lnTo>
                <a:lnTo>
                  <a:pt x="310541" y="28156"/>
                </a:lnTo>
                <a:lnTo>
                  <a:pt x="312053" y="26778"/>
                </a:lnTo>
                <a:lnTo>
                  <a:pt x="313553" y="26089"/>
                </a:lnTo>
                <a:lnTo>
                  <a:pt x="315821" y="26089"/>
                </a:lnTo>
                <a:lnTo>
                  <a:pt x="318078" y="27467"/>
                </a:lnTo>
                <a:lnTo>
                  <a:pt x="318834" y="28845"/>
                </a:lnTo>
                <a:lnTo>
                  <a:pt x="318834" y="30212"/>
                </a:lnTo>
                <a:lnTo>
                  <a:pt x="320346" y="32257"/>
                </a:lnTo>
                <a:lnTo>
                  <a:pt x="320346" y="34334"/>
                </a:lnTo>
                <a:lnTo>
                  <a:pt x="321090" y="37079"/>
                </a:lnTo>
                <a:lnTo>
                  <a:pt x="322614" y="39134"/>
                </a:lnTo>
                <a:lnTo>
                  <a:pt x="322614" y="40501"/>
                </a:lnTo>
                <a:lnTo>
                  <a:pt x="325615" y="46001"/>
                </a:lnTo>
                <a:lnTo>
                  <a:pt x="327127" y="47368"/>
                </a:lnTo>
                <a:lnTo>
                  <a:pt x="328627" y="49435"/>
                </a:lnTo>
                <a:lnTo>
                  <a:pt x="329395" y="50813"/>
                </a:lnTo>
                <a:lnTo>
                  <a:pt x="339189" y="50813"/>
                </a:lnTo>
                <a:lnTo>
                  <a:pt x="336164" y="54924"/>
                </a:lnTo>
                <a:lnTo>
                  <a:pt x="335420" y="56302"/>
                </a:lnTo>
                <a:lnTo>
                  <a:pt x="336164" y="56991"/>
                </a:lnTo>
                <a:lnTo>
                  <a:pt x="336920" y="58357"/>
                </a:lnTo>
                <a:lnTo>
                  <a:pt x="336920" y="60413"/>
                </a:lnTo>
                <a:lnTo>
                  <a:pt x="336164" y="61802"/>
                </a:lnTo>
                <a:lnTo>
                  <a:pt x="336164" y="62480"/>
                </a:lnTo>
                <a:lnTo>
                  <a:pt x="335420" y="63869"/>
                </a:lnTo>
                <a:lnTo>
                  <a:pt x="333920" y="64546"/>
                </a:lnTo>
                <a:lnTo>
                  <a:pt x="332408" y="64546"/>
                </a:lnTo>
                <a:lnTo>
                  <a:pt x="331652" y="65913"/>
                </a:lnTo>
                <a:lnTo>
                  <a:pt x="330139" y="67980"/>
                </a:lnTo>
                <a:lnTo>
                  <a:pt x="327127" y="73480"/>
                </a:lnTo>
                <a:lnTo>
                  <a:pt x="326371" y="75525"/>
                </a:lnTo>
                <a:lnTo>
                  <a:pt x="324871" y="76214"/>
                </a:lnTo>
                <a:close/>
              </a:path>
              <a:path w="683895" h="76835">
                <a:moveTo>
                  <a:pt x="289442" y="1377"/>
                </a:moveTo>
                <a:lnTo>
                  <a:pt x="283417" y="1377"/>
                </a:lnTo>
                <a:lnTo>
                  <a:pt x="284173" y="677"/>
                </a:lnTo>
                <a:lnTo>
                  <a:pt x="285673" y="0"/>
                </a:lnTo>
                <a:lnTo>
                  <a:pt x="287930" y="0"/>
                </a:lnTo>
                <a:lnTo>
                  <a:pt x="289442" y="677"/>
                </a:lnTo>
                <a:lnTo>
                  <a:pt x="289442" y="1377"/>
                </a:lnTo>
                <a:close/>
              </a:path>
              <a:path w="683895" h="76835">
                <a:moveTo>
                  <a:pt x="293084" y="15789"/>
                </a:moveTo>
                <a:lnTo>
                  <a:pt x="284929" y="15789"/>
                </a:lnTo>
                <a:lnTo>
                  <a:pt x="284929" y="13034"/>
                </a:lnTo>
                <a:lnTo>
                  <a:pt x="281917" y="3422"/>
                </a:lnTo>
                <a:lnTo>
                  <a:pt x="281917" y="2744"/>
                </a:lnTo>
                <a:lnTo>
                  <a:pt x="282649" y="1377"/>
                </a:lnTo>
                <a:lnTo>
                  <a:pt x="289442" y="1377"/>
                </a:lnTo>
                <a:lnTo>
                  <a:pt x="289442" y="677"/>
                </a:lnTo>
                <a:lnTo>
                  <a:pt x="290954" y="6167"/>
                </a:lnTo>
                <a:lnTo>
                  <a:pt x="292454" y="12356"/>
                </a:lnTo>
                <a:lnTo>
                  <a:pt x="293084" y="15789"/>
                </a:lnTo>
                <a:close/>
              </a:path>
              <a:path w="683895" h="76835">
                <a:moveTo>
                  <a:pt x="270599" y="14400"/>
                </a:moveTo>
                <a:lnTo>
                  <a:pt x="269087" y="14400"/>
                </a:lnTo>
                <a:lnTo>
                  <a:pt x="267575" y="13733"/>
                </a:lnTo>
                <a:lnTo>
                  <a:pt x="264563" y="10989"/>
                </a:lnTo>
                <a:lnTo>
                  <a:pt x="264563" y="9611"/>
                </a:lnTo>
                <a:lnTo>
                  <a:pt x="263819" y="8244"/>
                </a:lnTo>
                <a:lnTo>
                  <a:pt x="263819" y="7533"/>
                </a:lnTo>
                <a:lnTo>
                  <a:pt x="264563" y="6167"/>
                </a:lnTo>
                <a:lnTo>
                  <a:pt x="265319" y="6167"/>
                </a:lnTo>
                <a:lnTo>
                  <a:pt x="267575" y="4122"/>
                </a:lnTo>
                <a:lnTo>
                  <a:pt x="268331" y="4122"/>
                </a:lnTo>
                <a:lnTo>
                  <a:pt x="269087" y="3422"/>
                </a:lnTo>
                <a:lnTo>
                  <a:pt x="270599" y="2744"/>
                </a:lnTo>
                <a:lnTo>
                  <a:pt x="272100" y="2744"/>
                </a:lnTo>
                <a:lnTo>
                  <a:pt x="272868" y="3422"/>
                </a:lnTo>
                <a:lnTo>
                  <a:pt x="273863" y="3422"/>
                </a:lnTo>
                <a:lnTo>
                  <a:pt x="274368" y="4789"/>
                </a:lnTo>
                <a:lnTo>
                  <a:pt x="274368" y="8922"/>
                </a:lnTo>
                <a:lnTo>
                  <a:pt x="273612" y="10989"/>
                </a:lnTo>
                <a:lnTo>
                  <a:pt x="273612" y="11667"/>
                </a:lnTo>
                <a:lnTo>
                  <a:pt x="272868" y="13034"/>
                </a:lnTo>
                <a:lnTo>
                  <a:pt x="270599" y="14400"/>
                </a:lnTo>
                <a:close/>
              </a:path>
              <a:path w="683895" h="76835">
                <a:moveTo>
                  <a:pt x="273863" y="3422"/>
                </a:moveTo>
                <a:lnTo>
                  <a:pt x="272868" y="3422"/>
                </a:lnTo>
                <a:lnTo>
                  <a:pt x="272868" y="2744"/>
                </a:lnTo>
                <a:lnTo>
                  <a:pt x="273612" y="2744"/>
                </a:lnTo>
                <a:lnTo>
                  <a:pt x="273863" y="3422"/>
                </a:lnTo>
                <a:close/>
              </a:path>
              <a:path w="683895" h="76835">
                <a:moveTo>
                  <a:pt x="289442" y="59046"/>
                </a:moveTo>
                <a:lnTo>
                  <a:pt x="286430" y="59046"/>
                </a:lnTo>
                <a:lnTo>
                  <a:pt x="284929" y="58357"/>
                </a:lnTo>
                <a:lnTo>
                  <a:pt x="284929" y="32257"/>
                </a:lnTo>
                <a:lnTo>
                  <a:pt x="285673" y="28156"/>
                </a:lnTo>
                <a:lnTo>
                  <a:pt x="285673" y="21967"/>
                </a:lnTo>
                <a:lnTo>
                  <a:pt x="279637" y="20600"/>
                </a:lnTo>
                <a:lnTo>
                  <a:pt x="275112" y="20600"/>
                </a:lnTo>
                <a:lnTo>
                  <a:pt x="273612" y="19233"/>
                </a:lnTo>
                <a:lnTo>
                  <a:pt x="273612" y="16478"/>
                </a:lnTo>
                <a:lnTo>
                  <a:pt x="274368" y="15100"/>
                </a:lnTo>
                <a:lnTo>
                  <a:pt x="275112" y="15100"/>
                </a:lnTo>
                <a:lnTo>
                  <a:pt x="276624" y="14400"/>
                </a:lnTo>
                <a:lnTo>
                  <a:pt x="280393" y="14400"/>
                </a:lnTo>
                <a:lnTo>
                  <a:pt x="283417" y="15100"/>
                </a:lnTo>
                <a:lnTo>
                  <a:pt x="284929" y="15789"/>
                </a:lnTo>
                <a:lnTo>
                  <a:pt x="293084" y="15789"/>
                </a:lnTo>
                <a:lnTo>
                  <a:pt x="293210" y="16478"/>
                </a:lnTo>
                <a:lnTo>
                  <a:pt x="293967" y="17156"/>
                </a:lnTo>
                <a:lnTo>
                  <a:pt x="304141" y="17156"/>
                </a:lnTo>
                <a:lnTo>
                  <a:pt x="304516" y="17845"/>
                </a:lnTo>
                <a:lnTo>
                  <a:pt x="304516" y="19900"/>
                </a:lnTo>
                <a:lnTo>
                  <a:pt x="303772" y="21967"/>
                </a:lnTo>
                <a:lnTo>
                  <a:pt x="302260" y="21967"/>
                </a:lnTo>
                <a:lnTo>
                  <a:pt x="300747" y="22656"/>
                </a:lnTo>
                <a:lnTo>
                  <a:pt x="297723" y="23345"/>
                </a:lnTo>
                <a:lnTo>
                  <a:pt x="293967" y="23345"/>
                </a:lnTo>
                <a:lnTo>
                  <a:pt x="293967" y="26778"/>
                </a:lnTo>
                <a:lnTo>
                  <a:pt x="293210" y="32257"/>
                </a:lnTo>
                <a:lnTo>
                  <a:pt x="293210" y="46001"/>
                </a:lnTo>
                <a:lnTo>
                  <a:pt x="292454" y="50813"/>
                </a:lnTo>
                <a:lnTo>
                  <a:pt x="292454" y="56991"/>
                </a:lnTo>
                <a:lnTo>
                  <a:pt x="291710" y="58357"/>
                </a:lnTo>
                <a:lnTo>
                  <a:pt x="290954" y="58357"/>
                </a:lnTo>
                <a:lnTo>
                  <a:pt x="289442" y="59046"/>
                </a:lnTo>
                <a:close/>
              </a:path>
              <a:path w="683895" h="76835">
                <a:moveTo>
                  <a:pt x="304141" y="17156"/>
                </a:moveTo>
                <a:lnTo>
                  <a:pt x="295467" y="17156"/>
                </a:lnTo>
                <a:lnTo>
                  <a:pt x="296979" y="16478"/>
                </a:lnTo>
                <a:lnTo>
                  <a:pt x="298479" y="16478"/>
                </a:lnTo>
                <a:lnTo>
                  <a:pt x="301492" y="15100"/>
                </a:lnTo>
                <a:lnTo>
                  <a:pt x="302260" y="15100"/>
                </a:lnTo>
                <a:lnTo>
                  <a:pt x="303772" y="15789"/>
                </a:lnTo>
                <a:lnTo>
                  <a:pt x="303772" y="16478"/>
                </a:lnTo>
                <a:lnTo>
                  <a:pt x="304141" y="17156"/>
                </a:lnTo>
                <a:close/>
              </a:path>
              <a:path w="683895" h="76835">
                <a:moveTo>
                  <a:pt x="267575" y="59046"/>
                </a:moveTo>
                <a:lnTo>
                  <a:pt x="262318" y="59046"/>
                </a:lnTo>
                <a:lnTo>
                  <a:pt x="260038" y="55624"/>
                </a:lnTo>
                <a:lnTo>
                  <a:pt x="260038" y="49435"/>
                </a:lnTo>
                <a:lnTo>
                  <a:pt x="260806" y="46001"/>
                </a:lnTo>
                <a:lnTo>
                  <a:pt x="260806" y="43257"/>
                </a:lnTo>
                <a:lnTo>
                  <a:pt x="261550" y="39823"/>
                </a:lnTo>
                <a:lnTo>
                  <a:pt x="262318" y="37079"/>
                </a:lnTo>
                <a:lnTo>
                  <a:pt x="262318" y="35012"/>
                </a:lnTo>
                <a:lnTo>
                  <a:pt x="263050" y="32956"/>
                </a:lnTo>
                <a:lnTo>
                  <a:pt x="263050" y="24712"/>
                </a:lnTo>
                <a:lnTo>
                  <a:pt x="263819" y="22656"/>
                </a:lnTo>
                <a:lnTo>
                  <a:pt x="263819" y="21967"/>
                </a:lnTo>
                <a:lnTo>
                  <a:pt x="264563" y="21278"/>
                </a:lnTo>
                <a:lnTo>
                  <a:pt x="266075" y="20600"/>
                </a:lnTo>
                <a:lnTo>
                  <a:pt x="269087" y="20600"/>
                </a:lnTo>
                <a:lnTo>
                  <a:pt x="271356" y="21278"/>
                </a:lnTo>
                <a:lnTo>
                  <a:pt x="272100" y="22656"/>
                </a:lnTo>
                <a:lnTo>
                  <a:pt x="272357" y="22656"/>
                </a:lnTo>
                <a:lnTo>
                  <a:pt x="272868" y="24023"/>
                </a:lnTo>
                <a:lnTo>
                  <a:pt x="273612" y="26778"/>
                </a:lnTo>
                <a:lnTo>
                  <a:pt x="273612" y="34334"/>
                </a:lnTo>
                <a:lnTo>
                  <a:pt x="272100" y="37079"/>
                </a:lnTo>
                <a:lnTo>
                  <a:pt x="272100" y="39134"/>
                </a:lnTo>
                <a:lnTo>
                  <a:pt x="270599" y="43257"/>
                </a:lnTo>
                <a:lnTo>
                  <a:pt x="270599" y="46001"/>
                </a:lnTo>
                <a:lnTo>
                  <a:pt x="269843" y="48057"/>
                </a:lnTo>
                <a:lnTo>
                  <a:pt x="269843" y="49435"/>
                </a:lnTo>
                <a:lnTo>
                  <a:pt x="270599" y="50813"/>
                </a:lnTo>
                <a:lnTo>
                  <a:pt x="270599" y="53546"/>
                </a:lnTo>
                <a:lnTo>
                  <a:pt x="271356" y="54924"/>
                </a:lnTo>
                <a:lnTo>
                  <a:pt x="271356" y="56302"/>
                </a:lnTo>
                <a:lnTo>
                  <a:pt x="270599" y="57669"/>
                </a:lnTo>
                <a:lnTo>
                  <a:pt x="269843" y="57669"/>
                </a:lnTo>
                <a:lnTo>
                  <a:pt x="269087" y="58357"/>
                </a:lnTo>
                <a:lnTo>
                  <a:pt x="267575" y="59046"/>
                </a:lnTo>
                <a:close/>
              </a:path>
              <a:path w="683895" h="76835">
                <a:moveTo>
                  <a:pt x="272357" y="22656"/>
                </a:moveTo>
                <a:lnTo>
                  <a:pt x="272100" y="22656"/>
                </a:lnTo>
                <a:lnTo>
                  <a:pt x="272100" y="21967"/>
                </a:lnTo>
                <a:lnTo>
                  <a:pt x="272357" y="22656"/>
                </a:lnTo>
                <a:close/>
              </a:path>
              <a:path w="683895" h="76835">
                <a:moveTo>
                  <a:pt x="249477" y="27467"/>
                </a:moveTo>
                <a:lnTo>
                  <a:pt x="237439" y="27467"/>
                </a:lnTo>
                <a:lnTo>
                  <a:pt x="238939" y="25390"/>
                </a:lnTo>
                <a:lnTo>
                  <a:pt x="241952" y="22656"/>
                </a:lnTo>
                <a:lnTo>
                  <a:pt x="244220" y="21278"/>
                </a:lnTo>
                <a:lnTo>
                  <a:pt x="247232" y="19900"/>
                </a:lnTo>
                <a:lnTo>
                  <a:pt x="251001" y="17845"/>
                </a:lnTo>
                <a:lnTo>
                  <a:pt x="254025" y="17156"/>
                </a:lnTo>
                <a:lnTo>
                  <a:pt x="255525" y="17845"/>
                </a:lnTo>
                <a:lnTo>
                  <a:pt x="255525" y="18534"/>
                </a:lnTo>
                <a:lnTo>
                  <a:pt x="256282" y="19233"/>
                </a:lnTo>
                <a:lnTo>
                  <a:pt x="257026" y="20600"/>
                </a:lnTo>
                <a:lnTo>
                  <a:pt x="257026" y="23345"/>
                </a:lnTo>
                <a:lnTo>
                  <a:pt x="256282" y="24712"/>
                </a:lnTo>
                <a:lnTo>
                  <a:pt x="254025" y="24712"/>
                </a:lnTo>
                <a:lnTo>
                  <a:pt x="251001" y="26089"/>
                </a:lnTo>
                <a:lnTo>
                  <a:pt x="249477" y="27467"/>
                </a:lnTo>
                <a:close/>
              </a:path>
              <a:path w="683895" h="76835">
                <a:moveTo>
                  <a:pt x="235939" y="21967"/>
                </a:moveTo>
                <a:lnTo>
                  <a:pt x="230646" y="21967"/>
                </a:lnTo>
                <a:lnTo>
                  <a:pt x="231414" y="21278"/>
                </a:lnTo>
                <a:lnTo>
                  <a:pt x="232914" y="20600"/>
                </a:lnTo>
                <a:lnTo>
                  <a:pt x="235171" y="20600"/>
                </a:lnTo>
                <a:lnTo>
                  <a:pt x="235939" y="21278"/>
                </a:lnTo>
                <a:lnTo>
                  <a:pt x="235939" y="21967"/>
                </a:lnTo>
                <a:close/>
              </a:path>
              <a:path w="683895" h="76835">
                <a:moveTo>
                  <a:pt x="235171" y="61802"/>
                </a:moveTo>
                <a:lnTo>
                  <a:pt x="231414" y="61802"/>
                </a:lnTo>
                <a:lnTo>
                  <a:pt x="229146" y="61113"/>
                </a:lnTo>
                <a:lnTo>
                  <a:pt x="229146" y="40501"/>
                </a:lnTo>
                <a:lnTo>
                  <a:pt x="229902" y="37768"/>
                </a:lnTo>
                <a:lnTo>
                  <a:pt x="230646" y="36401"/>
                </a:lnTo>
                <a:lnTo>
                  <a:pt x="230537" y="32257"/>
                </a:lnTo>
                <a:lnTo>
                  <a:pt x="229146" y="23345"/>
                </a:lnTo>
                <a:lnTo>
                  <a:pt x="229902" y="21967"/>
                </a:lnTo>
                <a:lnTo>
                  <a:pt x="235939" y="21967"/>
                </a:lnTo>
                <a:lnTo>
                  <a:pt x="236683" y="21278"/>
                </a:lnTo>
                <a:lnTo>
                  <a:pt x="236683" y="23345"/>
                </a:lnTo>
                <a:lnTo>
                  <a:pt x="237439" y="24712"/>
                </a:lnTo>
                <a:lnTo>
                  <a:pt x="237439" y="27467"/>
                </a:lnTo>
                <a:lnTo>
                  <a:pt x="249477" y="27467"/>
                </a:lnTo>
                <a:lnTo>
                  <a:pt x="247232" y="28845"/>
                </a:lnTo>
                <a:lnTo>
                  <a:pt x="244220" y="30890"/>
                </a:lnTo>
                <a:lnTo>
                  <a:pt x="242708" y="32257"/>
                </a:lnTo>
                <a:lnTo>
                  <a:pt x="241196" y="34334"/>
                </a:lnTo>
                <a:lnTo>
                  <a:pt x="238939" y="37079"/>
                </a:lnTo>
                <a:lnTo>
                  <a:pt x="238939" y="41201"/>
                </a:lnTo>
                <a:lnTo>
                  <a:pt x="238183" y="44635"/>
                </a:lnTo>
                <a:lnTo>
                  <a:pt x="238183" y="48057"/>
                </a:lnTo>
                <a:lnTo>
                  <a:pt x="237439" y="49435"/>
                </a:lnTo>
                <a:lnTo>
                  <a:pt x="237439" y="51501"/>
                </a:lnTo>
                <a:lnTo>
                  <a:pt x="236683" y="53546"/>
                </a:lnTo>
                <a:lnTo>
                  <a:pt x="236683" y="61113"/>
                </a:lnTo>
                <a:lnTo>
                  <a:pt x="235171" y="61802"/>
                </a:lnTo>
                <a:close/>
              </a:path>
              <a:path w="683895" h="76835">
                <a:moveTo>
                  <a:pt x="203511" y="61802"/>
                </a:moveTo>
                <a:lnTo>
                  <a:pt x="195974" y="61802"/>
                </a:lnTo>
                <a:lnTo>
                  <a:pt x="192217" y="60413"/>
                </a:lnTo>
                <a:lnTo>
                  <a:pt x="190693" y="57669"/>
                </a:lnTo>
                <a:lnTo>
                  <a:pt x="188437" y="54924"/>
                </a:lnTo>
                <a:lnTo>
                  <a:pt x="186180" y="50813"/>
                </a:lnTo>
                <a:lnTo>
                  <a:pt x="186180" y="47368"/>
                </a:lnTo>
                <a:lnTo>
                  <a:pt x="185436" y="43946"/>
                </a:lnTo>
                <a:lnTo>
                  <a:pt x="184680" y="39134"/>
                </a:lnTo>
                <a:lnTo>
                  <a:pt x="184680" y="24712"/>
                </a:lnTo>
                <a:lnTo>
                  <a:pt x="185436" y="23345"/>
                </a:lnTo>
                <a:lnTo>
                  <a:pt x="185436" y="22656"/>
                </a:lnTo>
                <a:lnTo>
                  <a:pt x="186936" y="21278"/>
                </a:lnTo>
                <a:lnTo>
                  <a:pt x="188437" y="21278"/>
                </a:lnTo>
                <a:lnTo>
                  <a:pt x="189937" y="20600"/>
                </a:lnTo>
                <a:lnTo>
                  <a:pt x="192961" y="20600"/>
                </a:lnTo>
                <a:lnTo>
                  <a:pt x="194461" y="21967"/>
                </a:lnTo>
                <a:lnTo>
                  <a:pt x="194461" y="25390"/>
                </a:lnTo>
                <a:lnTo>
                  <a:pt x="193717" y="28845"/>
                </a:lnTo>
                <a:lnTo>
                  <a:pt x="193840" y="37079"/>
                </a:lnTo>
                <a:lnTo>
                  <a:pt x="194461" y="40501"/>
                </a:lnTo>
                <a:lnTo>
                  <a:pt x="194461" y="46001"/>
                </a:lnTo>
                <a:lnTo>
                  <a:pt x="195974" y="49435"/>
                </a:lnTo>
                <a:lnTo>
                  <a:pt x="197486" y="52179"/>
                </a:lnTo>
                <a:lnTo>
                  <a:pt x="199742" y="53546"/>
                </a:lnTo>
                <a:lnTo>
                  <a:pt x="221597" y="53546"/>
                </a:lnTo>
                <a:lnTo>
                  <a:pt x="221597" y="56302"/>
                </a:lnTo>
                <a:lnTo>
                  <a:pt x="213316" y="56302"/>
                </a:lnTo>
                <a:lnTo>
                  <a:pt x="211804" y="58357"/>
                </a:lnTo>
                <a:lnTo>
                  <a:pt x="209535" y="60413"/>
                </a:lnTo>
                <a:lnTo>
                  <a:pt x="208035" y="60413"/>
                </a:lnTo>
                <a:lnTo>
                  <a:pt x="206523" y="61113"/>
                </a:lnTo>
                <a:lnTo>
                  <a:pt x="203511" y="61802"/>
                </a:lnTo>
                <a:close/>
              </a:path>
              <a:path w="683895" h="76835">
                <a:moveTo>
                  <a:pt x="221597" y="53546"/>
                </a:moveTo>
                <a:lnTo>
                  <a:pt x="202754" y="53546"/>
                </a:lnTo>
                <a:lnTo>
                  <a:pt x="205023" y="52868"/>
                </a:lnTo>
                <a:lnTo>
                  <a:pt x="206523" y="52179"/>
                </a:lnTo>
                <a:lnTo>
                  <a:pt x="208035" y="50813"/>
                </a:lnTo>
                <a:lnTo>
                  <a:pt x="210291" y="49435"/>
                </a:lnTo>
                <a:lnTo>
                  <a:pt x="211804" y="46690"/>
                </a:lnTo>
                <a:lnTo>
                  <a:pt x="213316" y="44635"/>
                </a:lnTo>
                <a:lnTo>
                  <a:pt x="213316" y="43257"/>
                </a:lnTo>
                <a:lnTo>
                  <a:pt x="214060" y="41201"/>
                </a:lnTo>
                <a:lnTo>
                  <a:pt x="214060" y="35712"/>
                </a:lnTo>
                <a:lnTo>
                  <a:pt x="214828" y="32956"/>
                </a:lnTo>
                <a:lnTo>
                  <a:pt x="214828" y="31590"/>
                </a:lnTo>
                <a:lnTo>
                  <a:pt x="217084" y="30890"/>
                </a:lnTo>
                <a:lnTo>
                  <a:pt x="222365" y="30890"/>
                </a:lnTo>
                <a:lnTo>
                  <a:pt x="223121" y="32257"/>
                </a:lnTo>
                <a:lnTo>
                  <a:pt x="223121" y="34334"/>
                </a:lnTo>
                <a:lnTo>
                  <a:pt x="222365" y="37079"/>
                </a:lnTo>
                <a:lnTo>
                  <a:pt x="222365" y="42568"/>
                </a:lnTo>
                <a:lnTo>
                  <a:pt x="221597" y="45312"/>
                </a:lnTo>
                <a:lnTo>
                  <a:pt x="221597" y="53546"/>
                </a:lnTo>
                <a:close/>
              </a:path>
              <a:path w="683895" h="76835">
                <a:moveTo>
                  <a:pt x="220853" y="64546"/>
                </a:moveTo>
                <a:lnTo>
                  <a:pt x="214828" y="64546"/>
                </a:lnTo>
                <a:lnTo>
                  <a:pt x="214060" y="63869"/>
                </a:lnTo>
                <a:lnTo>
                  <a:pt x="214060" y="62480"/>
                </a:lnTo>
                <a:lnTo>
                  <a:pt x="213316" y="59746"/>
                </a:lnTo>
                <a:lnTo>
                  <a:pt x="213316" y="56302"/>
                </a:lnTo>
                <a:lnTo>
                  <a:pt x="221597" y="56302"/>
                </a:lnTo>
                <a:lnTo>
                  <a:pt x="221597" y="58357"/>
                </a:lnTo>
                <a:lnTo>
                  <a:pt x="222239" y="61802"/>
                </a:lnTo>
                <a:lnTo>
                  <a:pt x="222365" y="63869"/>
                </a:lnTo>
                <a:lnTo>
                  <a:pt x="220853" y="64546"/>
                </a:lnTo>
                <a:close/>
              </a:path>
              <a:path w="683895" h="76835">
                <a:moveTo>
                  <a:pt x="143215" y="61802"/>
                </a:moveTo>
                <a:lnTo>
                  <a:pt x="134933" y="61802"/>
                </a:lnTo>
                <a:lnTo>
                  <a:pt x="130409" y="60413"/>
                </a:lnTo>
                <a:lnTo>
                  <a:pt x="115335" y="42568"/>
                </a:lnTo>
                <a:lnTo>
                  <a:pt x="115335" y="36401"/>
                </a:lnTo>
                <a:lnTo>
                  <a:pt x="116079" y="33645"/>
                </a:lnTo>
                <a:lnTo>
                  <a:pt x="116847" y="31590"/>
                </a:lnTo>
                <a:lnTo>
                  <a:pt x="117591" y="28845"/>
                </a:lnTo>
                <a:lnTo>
                  <a:pt x="119859" y="26089"/>
                </a:lnTo>
                <a:lnTo>
                  <a:pt x="124372" y="23345"/>
                </a:lnTo>
                <a:lnTo>
                  <a:pt x="128141" y="21278"/>
                </a:lnTo>
                <a:lnTo>
                  <a:pt x="131909" y="20600"/>
                </a:lnTo>
                <a:lnTo>
                  <a:pt x="145471" y="20600"/>
                </a:lnTo>
                <a:lnTo>
                  <a:pt x="149995" y="22656"/>
                </a:lnTo>
                <a:lnTo>
                  <a:pt x="152252" y="25390"/>
                </a:lnTo>
                <a:lnTo>
                  <a:pt x="153020" y="25390"/>
                </a:lnTo>
                <a:lnTo>
                  <a:pt x="153776" y="26778"/>
                </a:lnTo>
                <a:lnTo>
                  <a:pt x="153776" y="28156"/>
                </a:lnTo>
                <a:lnTo>
                  <a:pt x="139446" y="28156"/>
                </a:lnTo>
                <a:lnTo>
                  <a:pt x="136434" y="28845"/>
                </a:lnTo>
                <a:lnTo>
                  <a:pt x="130409" y="28845"/>
                </a:lnTo>
                <a:lnTo>
                  <a:pt x="126628" y="32257"/>
                </a:lnTo>
                <a:lnTo>
                  <a:pt x="125128" y="34334"/>
                </a:lnTo>
                <a:lnTo>
                  <a:pt x="124372" y="37079"/>
                </a:lnTo>
                <a:lnTo>
                  <a:pt x="124372" y="44635"/>
                </a:lnTo>
                <a:lnTo>
                  <a:pt x="126628" y="47368"/>
                </a:lnTo>
                <a:lnTo>
                  <a:pt x="131909" y="52179"/>
                </a:lnTo>
                <a:lnTo>
                  <a:pt x="136434" y="53546"/>
                </a:lnTo>
                <a:lnTo>
                  <a:pt x="167740" y="53546"/>
                </a:lnTo>
                <a:lnTo>
                  <a:pt x="166594" y="54246"/>
                </a:lnTo>
                <a:lnTo>
                  <a:pt x="164313" y="56302"/>
                </a:lnTo>
                <a:lnTo>
                  <a:pt x="163557" y="56302"/>
                </a:lnTo>
                <a:lnTo>
                  <a:pt x="162057" y="56991"/>
                </a:lnTo>
                <a:lnTo>
                  <a:pt x="160545" y="58357"/>
                </a:lnTo>
                <a:lnTo>
                  <a:pt x="159045" y="58357"/>
                </a:lnTo>
                <a:lnTo>
                  <a:pt x="157532" y="59746"/>
                </a:lnTo>
                <a:lnTo>
                  <a:pt x="156020" y="59746"/>
                </a:lnTo>
                <a:lnTo>
                  <a:pt x="153776" y="60413"/>
                </a:lnTo>
                <a:lnTo>
                  <a:pt x="150752" y="61113"/>
                </a:lnTo>
                <a:lnTo>
                  <a:pt x="146983" y="61113"/>
                </a:lnTo>
                <a:lnTo>
                  <a:pt x="143215" y="61802"/>
                </a:lnTo>
                <a:close/>
              </a:path>
              <a:path w="683895" h="76835">
                <a:moveTo>
                  <a:pt x="153020" y="25390"/>
                </a:moveTo>
                <a:lnTo>
                  <a:pt x="152252" y="25390"/>
                </a:lnTo>
                <a:lnTo>
                  <a:pt x="152252" y="24712"/>
                </a:lnTo>
                <a:lnTo>
                  <a:pt x="153020" y="25390"/>
                </a:lnTo>
                <a:close/>
              </a:path>
              <a:path w="683895" h="76835">
                <a:moveTo>
                  <a:pt x="153020" y="30212"/>
                </a:moveTo>
                <a:lnTo>
                  <a:pt x="143959" y="30212"/>
                </a:lnTo>
                <a:lnTo>
                  <a:pt x="142458" y="28845"/>
                </a:lnTo>
                <a:lnTo>
                  <a:pt x="141702" y="28845"/>
                </a:lnTo>
                <a:lnTo>
                  <a:pt x="140202" y="28156"/>
                </a:lnTo>
                <a:lnTo>
                  <a:pt x="153776" y="28156"/>
                </a:lnTo>
                <a:lnTo>
                  <a:pt x="153776" y="28845"/>
                </a:lnTo>
                <a:lnTo>
                  <a:pt x="153020" y="30212"/>
                </a:lnTo>
                <a:close/>
              </a:path>
              <a:path w="683895" h="76835">
                <a:moveTo>
                  <a:pt x="149995" y="31590"/>
                </a:moveTo>
                <a:lnTo>
                  <a:pt x="146983" y="31590"/>
                </a:lnTo>
                <a:lnTo>
                  <a:pt x="145471" y="30212"/>
                </a:lnTo>
                <a:lnTo>
                  <a:pt x="152252" y="30212"/>
                </a:lnTo>
                <a:lnTo>
                  <a:pt x="151508" y="30890"/>
                </a:lnTo>
                <a:lnTo>
                  <a:pt x="149995" y="31590"/>
                </a:lnTo>
                <a:close/>
              </a:path>
              <a:path w="683895" h="76835">
                <a:moveTo>
                  <a:pt x="167740" y="53546"/>
                </a:moveTo>
                <a:lnTo>
                  <a:pt x="149251" y="53546"/>
                </a:lnTo>
                <a:lnTo>
                  <a:pt x="151508" y="52179"/>
                </a:lnTo>
                <a:lnTo>
                  <a:pt x="152252" y="52179"/>
                </a:lnTo>
                <a:lnTo>
                  <a:pt x="153776" y="51501"/>
                </a:lnTo>
                <a:lnTo>
                  <a:pt x="156020" y="50124"/>
                </a:lnTo>
                <a:lnTo>
                  <a:pt x="159045" y="47368"/>
                </a:lnTo>
                <a:lnTo>
                  <a:pt x="161313" y="46001"/>
                </a:lnTo>
                <a:lnTo>
                  <a:pt x="162057" y="46001"/>
                </a:lnTo>
                <a:lnTo>
                  <a:pt x="163557" y="45312"/>
                </a:lnTo>
                <a:lnTo>
                  <a:pt x="166594" y="45312"/>
                </a:lnTo>
                <a:lnTo>
                  <a:pt x="168094" y="46001"/>
                </a:lnTo>
                <a:lnTo>
                  <a:pt x="169594" y="47368"/>
                </a:lnTo>
                <a:lnTo>
                  <a:pt x="170350" y="48746"/>
                </a:lnTo>
                <a:lnTo>
                  <a:pt x="170350" y="51501"/>
                </a:lnTo>
                <a:lnTo>
                  <a:pt x="168850" y="52868"/>
                </a:lnTo>
                <a:lnTo>
                  <a:pt x="167740" y="53546"/>
                </a:lnTo>
                <a:close/>
              </a:path>
              <a:path w="683895" h="76835">
                <a:moveTo>
                  <a:pt x="96480" y="66602"/>
                </a:moveTo>
                <a:lnTo>
                  <a:pt x="86687" y="66602"/>
                </a:lnTo>
                <a:lnTo>
                  <a:pt x="80662" y="65235"/>
                </a:lnTo>
                <a:lnTo>
                  <a:pt x="76126" y="63869"/>
                </a:lnTo>
                <a:lnTo>
                  <a:pt x="70869" y="62480"/>
                </a:lnTo>
                <a:lnTo>
                  <a:pt x="65576" y="58357"/>
                </a:lnTo>
                <a:lnTo>
                  <a:pt x="62564" y="53546"/>
                </a:lnTo>
                <a:lnTo>
                  <a:pt x="60308" y="53546"/>
                </a:lnTo>
                <a:lnTo>
                  <a:pt x="58807" y="52179"/>
                </a:lnTo>
                <a:lnTo>
                  <a:pt x="58039" y="50813"/>
                </a:lnTo>
                <a:lnTo>
                  <a:pt x="58039" y="48746"/>
                </a:lnTo>
                <a:lnTo>
                  <a:pt x="59563" y="48057"/>
                </a:lnTo>
                <a:lnTo>
                  <a:pt x="59563" y="46690"/>
                </a:lnTo>
                <a:lnTo>
                  <a:pt x="58807" y="44635"/>
                </a:lnTo>
                <a:lnTo>
                  <a:pt x="58932" y="39823"/>
                </a:lnTo>
                <a:lnTo>
                  <a:pt x="59563" y="36401"/>
                </a:lnTo>
                <a:lnTo>
                  <a:pt x="75394" y="20600"/>
                </a:lnTo>
                <a:lnTo>
                  <a:pt x="85175" y="20600"/>
                </a:lnTo>
                <a:lnTo>
                  <a:pt x="87431" y="21278"/>
                </a:lnTo>
                <a:lnTo>
                  <a:pt x="88943" y="21278"/>
                </a:lnTo>
                <a:lnTo>
                  <a:pt x="90456" y="21967"/>
                </a:lnTo>
                <a:lnTo>
                  <a:pt x="92712" y="23345"/>
                </a:lnTo>
                <a:lnTo>
                  <a:pt x="95724" y="24712"/>
                </a:lnTo>
                <a:lnTo>
                  <a:pt x="98749" y="27467"/>
                </a:lnTo>
                <a:lnTo>
                  <a:pt x="79906" y="27467"/>
                </a:lnTo>
                <a:lnTo>
                  <a:pt x="77638" y="28156"/>
                </a:lnTo>
                <a:lnTo>
                  <a:pt x="74625" y="29523"/>
                </a:lnTo>
                <a:lnTo>
                  <a:pt x="72369" y="30890"/>
                </a:lnTo>
                <a:lnTo>
                  <a:pt x="69357" y="33645"/>
                </a:lnTo>
                <a:lnTo>
                  <a:pt x="67857" y="35712"/>
                </a:lnTo>
                <a:lnTo>
                  <a:pt x="67857" y="37079"/>
                </a:lnTo>
                <a:lnTo>
                  <a:pt x="67100" y="38457"/>
                </a:lnTo>
                <a:lnTo>
                  <a:pt x="66344" y="41201"/>
                </a:lnTo>
                <a:lnTo>
                  <a:pt x="66344" y="44635"/>
                </a:lnTo>
                <a:lnTo>
                  <a:pt x="83675" y="44635"/>
                </a:lnTo>
                <a:lnTo>
                  <a:pt x="80662" y="46001"/>
                </a:lnTo>
                <a:lnTo>
                  <a:pt x="78394" y="46690"/>
                </a:lnTo>
                <a:lnTo>
                  <a:pt x="75394" y="47368"/>
                </a:lnTo>
                <a:lnTo>
                  <a:pt x="72369" y="49435"/>
                </a:lnTo>
                <a:lnTo>
                  <a:pt x="69357" y="50813"/>
                </a:lnTo>
                <a:lnTo>
                  <a:pt x="70869" y="52868"/>
                </a:lnTo>
                <a:lnTo>
                  <a:pt x="71611" y="53546"/>
                </a:lnTo>
                <a:lnTo>
                  <a:pt x="62564" y="53546"/>
                </a:lnTo>
                <a:lnTo>
                  <a:pt x="61820" y="54246"/>
                </a:lnTo>
                <a:lnTo>
                  <a:pt x="72376" y="54246"/>
                </a:lnTo>
                <a:lnTo>
                  <a:pt x="74625" y="56302"/>
                </a:lnTo>
                <a:lnTo>
                  <a:pt x="76894" y="57669"/>
                </a:lnTo>
                <a:lnTo>
                  <a:pt x="79906" y="59046"/>
                </a:lnTo>
                <a:lnTo>
                  <a:pt x="85931" y="59046"/>
                </a:lnTo>
                <a:lnTo>
                  <a:pt x="88943" y="59746"/>
                </a:lnTo>
                <a:lnTo>
                  <a:pt x="107030" y="59746"/>
                </a:lnTo>
                <a:lnTo>
                  <a:pt x="107798" y="60413"/>
                </a:lnTo>
                <a:lnTo>
                  <a:pt x="108542" y="61802"/>
                </a:lnTo>
                <a:lnTo>
                  <a:pt x="108542" y="63869"/>
                </a:lnTo>
                <a:lnTo>
                  <a:pt x="107798" y="65235"/>
                </a:lnTo>
                <a:lnTo>
                  <a:pt x="106286" y="65235"/>
                </a:lnTo>
                <a:lnTo>
                  <a:pt x="101761" y="65913"/>
                </a:lnTo>
                <a:lnTo>
                  <a:pt x="96480" y="66602"/>
                </a:lnTo>
                <a:close/>
              </a:path>
              <a:path w="683895" h="76835">
                <a:moveTo>
                  <a:pt x="87431" y="44635"/>
                </a:moveTo>
                <a:lnTo>
                  <a:pt x="66344" y="44635"/>
                </a:lnTo>
                <a:lnTo>
                  <a:pt x="72369" y="42568"/>
                </a:lnTo>
                <a:lnTo>
                  <a:pt x="77638" y="40501"/>
                </a:lnTo>
                <a:lnTo>
                  <a:pt x="82162" y="39134"/>
                </a:lnTo>
                <a:lnTo>
                  <a:pt x="83675" y="39134"/>
                </a:lnTo>
                <a:lnTo>
                  <a:pt x="85931" y="37768"/>
                </a:lnTo>
                <a:lnTo>
                  <a:pt x="88187" y="37768"/>
                </a:lnTo>
                <a:lnTo>
                  <a:pt x="91212" y="37079"/>
                </a:lnTo>
                <a:lnTo>
                  <a:pt x="93456" y="36401"/>
                </a:lnTo>
                <a:lnTo>
                  <a:pt x="94956" y="36401"/>
                </a:lnTo>
                <a:lnTo>
                  <a:pt x="95724" y="35712"/>
                </a:lnTo>
                <a:lnTo>
                  <a:pt x="95724" y="35012"/>
                </a:lnTo>
                <a:lnTo>
                  <a:pt x="92712" y="32257"/>
                </a:lnTo>
                <a:lnTo>
                  <a:pt x="90456" y="30890"/>
                </a:lnTo>
                <a:lnTo>
                  <a:pt x="87431" y="28156"/>
                </a:lnTo>
                <a:lnTo>
                  <a:pt x="84419" y="27467"/>
                </a:lnTo>
                <a:lnTo>
                  <a:pt x="98749" y="27467"/>
                </a:lnTo>
                <a:lnTo>
                  <a:pt x="102505" y="30890"/>
                </a:lnTo>
                <a:lnTo>
                  <a:pt x="102505" y="31590"/>
                </a:lnTo>
                <a:lnTo>
                  <a:pt x="104017" y="32956"/>
                </a:lnTo>
                <a:lnTo>
                  <a:pt x="104785" y="35012"/>
                </a:lnTo>
                <a:lnTo>
                  <a:pt x="104785" y="37768"/>
                </a:lnTo>
                <a:lnTo>
                  <a:pt x="104017" y="39134"/>
                </a:lnTo>
                <a:lnTo>
                  <a:pt x="103261" y="39823"/>
                </a:lnTo>
                <a:lnTo>
                  <a:pt x="102505" y="41201"/>
                </a:lnTo>
                <a:lnTo>
                  <a:pt x="100261" y="42568"/>
                </a:lnTo>
                <a:lnTo>
                  <a:pt x="97993" y="42568"/>
                </a:lnTo>
                <a:lnTo>
                  <a:pt x="95724" y="43257"/>
                </a:lnTo>
                <a:lnTo>
                  <a:pt x="90456" y="43257"/>
                </a:lnTo>
                <a:lnTo>
                  <a:pt x="87431" y="44635"/>
                </a:lnTo>
                <a:close/>
              </a:path>
              <a:path w="683895" h="76835">
                <a:moveTo>
                  <a:pt x="107030" y="59746"/>
                </a:moveTo>
                <a:lnTo>
                  <a:pt x="94956" y="59746"/>
                </a:lnTo>
                <a:lnTo>
                  <a:pt x="100261" y="59046"/>
                </a:lnTo>
                <a:lnTo>
                  <a:pt x="104785" y="58357"/>
                </a:lnTo>
                <a:lnTo>
                  <a:pt x="105530" y="58357"/>
                </a:lnTo>
                <a:lnTo>
                  <a:pt x="107030" y="59046"/>
                </a:lnTo>
                <a:lnTo>
                  <a:pt x="107030" y="59746"/>
                </a:lnTo>
                <a:close/>
              </a:path>
              <a:path w="683895" h="76835">
                <a:moveTo>
                  <a:pt x="39209" y="54924"/>
                </a:moveTo>
                <a:lnTo>
                  <a:pt x="25623" y="54924"/>
                </a:lnTo>
                <a:lnTo>
                  <a:pt x="27903" y="54246"/>
                </a:lnTo>
                <a:lnTo>
                  <a:pt x="28659" y="54246"/>
                </a:lnTo>
                <a:lnTo>
                  <a:pt x="30160" y="53546"/>
                </a:lnTo>
                <a:lnTo>
                  <a:pt x="35428" y="48746"/>
                </a:lnTo>
                <a:lnTo>
                  <a:pt x="37697" y="47368"/>
                </a:lnTo>
                <a:lnTo>
                  <a:pt x="39197" y="46001"/>
                </a:lnTo>
                <a:lnTo>
                  <a:pt x="40721" y="43257"/>
                </a:lnTo>
                <a:lnTo>
                  <a:pt x="40721" y="39823"/>
                </a:lnTo>
                <a:lnTo>
                  <a:pt x="24879" y="26778"/>
                </a:lnTo>
                <a:lnTo>
                  <a:pt x="24123" y="26778"/>
                </a:lnTo>
                <a:lnTo>
                  <a:pt x="21878" y="25390"/>
                </a:lnTo>
                <a:lnTo>
                  <a:pt x="18854" y="25390"/>
                </a:lnTo>
                <a:lnTo>
                  <a:pt x="16586" y="24023"/>
                </a:lnTo>
                <a:lnTo>
                  <a:pt x="15074" y="24023"/>
                </a:lnTo>
                <a:lnTo>
                  <a:pt x="13573" y="23345"/>
                </a:lnTo>
                <a:lnTo>
                  <a:pt x="9817" y="19900"/>
                </a:lnTo>
                <a:lnTo>
                  <a:pt x="8293" y="17845"/>
                </a:lnTo>
                <a:lnTo>
                  <a:pt x="8293" y="12356"/>
                </a:lnTo>
                <a:lnTo>
                  <a:pt x="21878" y="3422"/>
                </a:lnTo>
                <a:lnTo>
                  <a:pt x="28659" y="3422"/>
                </a:lnTo>
                <a:lnTo>
                  <a:pt x="33916" y="4122"/>
                </a:lnTo>
                <a:lnTo>
                  <a:pt x="38441" y="5489"/>
                </a:lnTo>
                <a:lnTo>
                  <a:pt x="39197" y="6855"/>
                </a:lnTo>
                <a:lnTo>
                  <a:pt x="39197" y="8244"/>
                </a:lnTo>
                <a:lnTo>
                  <a:pt x="38441" y="9611"/>
                </a:lnTo>
                <a:lnTo>
                  <a:pt x="21878" y="9611"/>
                </a:lnTo>
                <a:lnTo>
                  <a:pt x="19598" y="10289"/>
                </a:lnTo>
                <a:lnTo>
                  <a:pt x="18854" y="10289"/>
                </a:lnTo>
                <a:lnTo>
                  <a:pt x="17342" y="10989"/>
                </a:lnTo>
                <a:lnTo>
                  <a:pt x="16586" y="12356"/>
                </a:lnTo>
                <a:lnTo>
                  <a:pt x="16586" y="14400"/>
                </a:lnTo>
                <a:lnTo>
                  <a:pt x="17342" y="16478"/>
                </a:lnTo>
                <a:lnTo>
                  <a:pt x="19598" y="18534"/>
                </a:lnTo>
                <a:lnTo>
                  <a:pt x="21122" y="18534"/>
                </a:lnTo>
                <a:lnTo>
                  <a:pt x="22623" y="19233"/>
                </a:lnTo>
                <a:lnTo>
                  <a:pt x="24879" y="20600"/>
                </a:lnTo>
                <a:lnTo>
                  <a:pt x="26391" y="20600"/>
                </a:lnTo>
                <a:lnTo>
                  <a:pt x="30916" y="21967"/>
                </a:lnTo>
                <a:lnTo>
                  <a:pt x="33916" y="23345"/>
                </a:lnTo>
                <a:lnTo>
                  <a:pt x="37697" y="24712"/>
                </a:lnTo>
                <a:lnTo>
                  <a:pt x="39197" y="26089"/>
                </a:lnTo>
                <a:lnTo>
                  <a:pt x="41465" y="27467"/>
                </a:lnTo>
                <a:lnTo>
                  <a:pt x="43721" y="29523"/>
                </a:lnTo>
                <a:lnTo>
                  <a:pt x="44477" y="30890"/>
                </a:lnTo>
                <a:lnTo>
                  <a:pt x="45978" y="32257"/>
                </a:lnTo>
                <a:lnTo>
                  <a:pt x="47490" y="35012"/>
                </a:lnTo>
                <a:lnTo>
                  <a:pt x="47490" y="37768"/>
                </a:lnTo>
                <a:lnTo>
                  <a:pt x="48246" y="39823"/>
                </a:lnTo>
                <a:lnTo>
                  <a:pt x="48246" y="43946"/>
                </a:lnTo>
                <a:lnTo>
                  <a:pt x="47490" y="46690"/>
                </a:lnTo>
                <a:lnTo>
                  <a:pt x="45978" y="49435"/>
                </a:lnTo>
                <a:lnTo>
                  <a:pt x="42221" y="52868"/>
                </a:lnTo>
                <a:lnTo>
                  <a:pt x="41465" y="52868"/>
                </a:lnTo>
                <a:lnTo>
                  <a:pt x="39209" y="54924"/>
                </a:lnTo>
                <a:close/>
              </a:path>
              <a:path w="683895" h="76835">
                <a:moveTo>
                  <a:pt x="36940" y="12356"/>
                </a:moveTo>
                <a:lnTo>
                  <a:pt x="34672" y="12356"/>
                </a:lnTo>
                <a:lnTo>
                  <a:pt x="32416" y="10989"/>
                </a:lnTo>
                <a:lnTo>
                  <a:pt x="30916" y="10989"/>
                </a:lnTo>
                <a:lnTo>
                  <a:pt x="28659" y="10289"/>
                </a:lnTo>
                <a:lnTo>
                  <a:pt x="25623" y="9611"/>
                </a:lnTo>
                <a:lnTo>
                  <a:pt x="38441" y="9611"/>
                </a:lnTo>
                <a:lnTo>
                  <a:pt x="38441" y="10989"/>
                </a:lnTo>
                <a:lnTo>
                  <a:pt x="36940" y="12356"/>
                </a:lnTo>
                <a:close/>
              </a:path>
              <a:path w="683895" h="76835">
                <a:moveTo>
                  <a:pt x="27903" y="61802"/>
                </a:moveTo>
                <a:lnTo>
                  <a:pt x="21122" y="61802"/>
                </a:lnTo>
                <a:lnTo>
                  <a:pt x="15830" y="60413"/>
                </a:lnTo>
                <a:lnTo>
                  <a:pt x="11329" y="59046"/>
                </a:lnTo>
                <a:lnTo>
                  <a:pt x="6792" y="56991"/>
                </a:lnTo>
                <a:lnTo>
                  <a:pt x="3024" y="53546"/>
                </a:lnTo>
                <a:lnTo>
                  <a:pt x="0" y="50124"/>
                </a:lnTo>
                <a:lnTo>
                  <a:pt x="0" y="47368"/>
                </a:lnTo>
                <a:lnTo>
                  <a:pt x="756" y="46001"/>
                </a:lnTo>
                <a:lnTo>
                  <a:pt x="1512" y="46001"/>
                </a:lnTo>
                <a:lnTo>
                  <a:pt x="3024" y="45312"/>
                </a:lnTo>
                <a:lnTo>
                  <a:pt x="5292" y="45312"/>
                </a:lnTo>
                <a:lnTo>
                  <a:pt x="6792" y="46001"/>
                </a:lnTo>
                <a:lnTo>
                  <a:pt x="8293" y="48746"/>
                </a:lnTo>
                <a:lnTo>
                  <a:pt x="11329" y="50813"/>
                </a:lnTo>
                <a:lnTo>
                  <a:pt x="17342" y="53546"/>
                </a:lnTo>
                <a:lnTo>
                  <a:pt x="21122" y="54924"/>
                </a:lnTo>
                <a:lnTo>
                  <a:pt x="39209" y="54924"/>
                </a:lnTo>
                <a:lnTo>
                  <a:pt x="36940" y="56991"/>
                </a:lnTo>
                <a:lnTo>
                  <a:pt x="35428" y="59046"/>
                </a:lnTo>
                <a:lnTo>
                  <a:pt x="33172" y="61113"/>
                </a:lnTo>
                <a:lnTo>
                  <a:pt x="30160" y="61113"/>
                </a:lnTo>
                <a:lnTo>
                  <a:pt x="27903" y="6180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4" name="object 154"/>
          <p:cNvGrpSpPr/>
          <p:nvPr/>
        </p:nvGrpSpPr>
        <p:grpSpPr>
          <a:xfrm>
            <a:off x="7970432" y="5360873"/>
            <a:ext cx="1552575" cy="3261360"/>
            <a:chOff x="2915831" y="5360873"/>
            <a:chExt cx="1552575" cy="3261360"/>
          </a:xfrm>
        </p:grpSpPr>
        <p:sp>
          <p:nvSpPr>
            <p:cNvPr id="155" name="object 155"/>
            <p:cNvSpPr/>
            <p:nvPr/>
          </p:nvSpPr>
          <p:spPr>
            <a:xfrm>
              <a:off x="2918117" y="5579262"/>
              <a:ext cx="1547495" cy="89535"/>
            </a:xfrm>
            <a:custGeom>
              <a:avLst/>
              <a:gdLst/>
              <a:ahLst/>
              <a:cxnLst/>
              <a:rect l="l" t="t" r="r" b="b"/>
              <a:pathLst>
                <a:path w="1547495" h="89535">
                  <a:moveTo>
                    <a:pt x="1547380" y="0"/>
                  </a:moveTo>
                  <a:lnTo>
                    <a:pt x="0" y="0"/>
                  </a:lnTo>
                  <a:lnTo>
                    <a:pt x="0" y="31483"/>
                  </a:lnTo>
                  <a:lnTo>
                    <a:pt x="23494" y="55651"/>
                  </a:lnTo>
                  <a:lnTo>
                    <a:pt x="67513" y="89522"/>
                  </a:lnTo>
                  <a:lnTo>
                    <a:pt x="1479765" y="86131"/>
                  </a:lnTo>
                  <a:lnTo>
                    <a:pt x="1547380" y="16255"/>
                  </a:lnTo>
                  <a:lnTo>
                    <a:pt x="154738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918117" y="5579262"/>
              <a:ext cx="1547495" cy="89535"/>
            </a:xfrm>
            <a:custGeom>
              <a:avLst/>
              <a:gdLst/>
              <a:ahLst/>
              <a:cxnLst/>
              <a:rect l="l" t="t" r="r" b="b"/>
              <a:pathLst>
                <a:path w="1547495" h="89535">
                  <a:moveTo>
                    <a:pt x="67513" y="89522"/>
                  </a:moveTo>
                  <a:lnTo>
                    <a:pt x="1479765" y="86131"/>
                  </a:lnTo>
                  <a:lnTo>
                    <a:pt x="1547380" y="16255"/>
                  </a:lnTo>
                  <a:lnTo>
                    <a:pt x="1547380" y="0"/>
                  </a:lnTo>
                  <a:lnTo>
                    <a:pt x="0" y="0"/>
                  </a:lnTo>
                  <a:lnTo>
                    <a:pt x="0" y="31483"/>
                  </a:lnTo>
                  <a:lnTo>
                    <a:pt x="23494" y="55651"/>
                  </a:lnTo>
                  <a:lnTo>
                    <a:pt x="67513" y="895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918117" y="5595518"/>
              <a:ext cx="1547495" cy="2921000"/>
            </a:xfrm>
            <a:custGeom>
              <a:avLst/>
              <a:gdLst/>
              <a:ahLst/>
              <a:cxnLst/>
              <a:rect l="l" t="t" r="r" b="b"/>
              <a:pathLst>
                <a:path w="1547495" h="2921000">
                  <a:moveTo>
                    <a:pt x="1547380" y="0"/>
                  </a:moveTo>
                  <a:lnTo>
                    <a:pt x="1479765" y="69875"/>
                  </a:lnTo>
                  <a:lnTo>
                    <a:pt x="67513" y="73266"/>
                  </a:lnTo>
                  <a:lnTo>
                    <a:pt x="23494" y="39395"/>
                  </a:lnTo>
                  <a:lnTo>
                    <a:pt x="0" y="15227"/>
                  </a:lnTo>
                  <a:lnTo>
                    <a:pt x="0" y="2920428"/>
                  </a:lnTo>
                  <a:lnTo>
                    <a:pt x="1547380" y="2920428"/>
                  </a:lnTo>
                  <a:lnTo>
                    <a:pt x="154738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918117" y="5595518"/>
              <a:ext cx="1547495" cy="2921000"/>
            </a:xfrm>
            <a:custGeom>
              <a:avLst/>
              <a:gdLst/>
              <a:ahLst/>
              <a:cxnLst/>
              <a:rect l="l" t="t" r="r" b="b"/>
              <a:pathLst>
                <a:path w="1547495" h="2921000">
                  <a:moveTo>
                    <a:pt x="1479765" y="69875"/>
                  </a:moveTo>
                  <a:lnTo>
                    <a:pt x="67513" y="73266"/>
                  </a:lnTo>
                  <a:lnTo>
                    <a:pt x="23494" y="39395"/>
                  </a:lnTo>
                  <a:lnTo>
                    <a:pt x="0" y="15227"/>
                  </a:lnTo>
                  <a:lnTo>
                    <a:pt x="0" y="2920428"/>
                  </a:lnTo>
                  <a:lnTo>
                    <a:pt x="1547380" y="2920428"/>
                  </a:lnTo>
                  <a:lnTo>
                    <a:pt x="1547380" y="0"/>
                  </a:lnTo>
                  <a:lnTo>
                    <a:pt x="1479765" y="698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404156" y="5695314"/>
              <a:ext cx="61594" cy="2746375"/>
            </a:xfrm>
            <a:custGeom>
              <a:avLst/>
              <a:gdLst/>
              <a:ahLst/>
              <a:cxnLst/>
              <a:rect l="l" t="t" r="r" b="b"/>
              <a:pathLst>
                <a:path w="61595" h="2746375">
                  <a:moveTo>
                    <a:pt x="61340" y="0"/>
                  </a:moveTo>
                  <a:lnTo>
                    <a:pt x="14706" y="0"/>
                  </a:lnTo>
                  <a:lnTo>
                    <a:pt x="6578" y="0"/>
                  </a:lnTo>
                  <a:lnTo>
                    <a:pt x="0" y="6591"/>
                  </a:lnTo>
                  <a:lnTo>
                    <a:pt x="0" y="2745752"/>
                  </a:lnTo>
                  <a:lnTo>
                    <a:pt x="61340" y="2745752"/>
                  </a:lnTo>
                  <a:lnTo>
                    <a:pt x="6134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404156" y="5695314"/>
              <a:ext cx="61594" cy="2746375"/>
            </a:xfrm>
            <a:custGeom>
              <a:avLst/>
              <a:gdLst/>
              <a:ahLst/>
              <a:cxnLst/>
              <a:rect l="l" t="t" r="r" b="b"/>
              <a:pathLst>
                <a:path w="61595" h="2746375">
                  <a:moveTo>
                    <a:pt x="14706" y="0"/>
                  </a:moveTo>
                  <a:lnTo>
                    <a:pt x="6578" y="0"/>
                  </a:lnTo>
                  <a:lnTo>
                    <a:pt x="0" y="6591"/>
                  </a:lnTo>
                  <a:lnTo>
                    <a:pt x="0" y="14719"/>
                  </a:lnTo>
                  <a:lnTo>
                    <a:pt x="0" y="2745752"/>
                  </a:lnTo>
                  <a:lnTo>
                    <a:pt x="61340" y="2745752"/>
                  </a:lnTo>
                  <a:lnTo>
                    <a:pt x="61340" y="0"/>
                  </a:lnTo>
                  <a:lnTo>
                    <a:pt x="1470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062262" y="8132000"/>
              <a:ext cx="279400" cy="254635"/>
            </a:xfrm>
            <a:custGeom>
              <a:avLst/>
              <a:gdLst/>
              <a:ahLst/>
              <a:cxnLst/>
              <a:rect l="l" t="t" r="r" b="b"/>
              <a:pathLst>
                <a:path w="279400" h="254634">
                  <a:moveTo>
                    <a:pt x="129628" y="254634"/>
                  </a:moveTo>
                  <a:lnTo>
                    <a:pt x="88339" y="245328"/>
                  </a:lnTo>
                  <a:lnTo>
                    <a:pt x="52716" y="224756"/>
                  </a:lnTo>
                  <a:lnTo>
                    <a:pt x="24773" y="194933"/>
                  </a:lnTo>
                  <a:lnTo>
                    <a:pt x="6529" y="157875"/>
                  </a:lnTo>
                  <a:lnTo>
                    <a:pt x="0" y="115595"/>
                  </a:lnTo>
                  <a:lnTo>
                    <a:pt x="4284" y="81175"/>
                  </a:lnTo>
                  <a:lnTo>
                    <a:pt x="16432" y="49887"/>
                  </a:lnTo>
                  <a:lnTo>
                    <a:pt x="35388" y="22792"/>
                  </a:lnTo>
                  <a:lnTo>
                    <a:pt x="60096" y="952"/>
                  </a:lnTo>
                </a:path>
                <a:path w="279400" h="254634">
                  <a:moveTo>
                    <a:pt x="217322" y="0"/>
                  </a:moveTo>
                  <a:lnTo>
                    <a:pt x="242569" y="21862"/>
                  </a:lnTo>
                  <a:lnTo>
                    <a:pt x="261956" y="49148"/>
                  </a:lnTo>
                  <a:lnTo>
                    <a:pt x="274390" y="80760"/>
                  </a:lnTo>
                  <a:lnTo>
                    <a:pt x="278777" y="115595"/>
                  </a:lnTo>
                  <a:lnTo>
                    <a:pt x="272246" y="157886"/>
                  </a:lnTo>
                  <a:lnTo>
                    <a:pt x="253995" y="194948"/>
                  </a:lnTo>
                  <a:lnTo>
                    <a:pt x="226039" y="224769"/>
                  </a:lnTo>
                  <a:lnTo>
                    <a:pt x="190393" y="245335"/>
                  </a:lnTo>
                  <a:lnTo>
                    <a:pt x="149072" y="254634"/>
                  </a:lnTo>
                </a:path>
              </a:pathLst>
            </a:custGeom>
            <a:ln w="4572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082734" y="8105914"/>
              <a:ext cx="237845" cy="260426"/>
            </a:xfrm>
            <a:prstGeom prst="rect">
              <a:avLst/>
            </a:prstGeom>
          </p:spPr>
        </p:pic>
        <p:sp>
          <p:nvSpPr>
            <p:cNvPr id="163" name="object 163"/>
            <p:cNvSpPr/>
            <p:nvPr/>
          </p:nvSpPr>
          <p:spPr>
            <a:xfrm>
              <a:off x="4031513" y="8132000"/>
              <a:ext cx="279400" cy="254635"/>
            </a:xfrm>
            <a:custGeom>
              <a:avLst/>
              <a:gdLst/>
              <a:ahLst/>
              <a:cxnLst/>
              <a:rect l="l" t="t" r="r" b="b"/>
              <a:pathLst>
                <a:path w="279400" h="254634">
                  <a:moveTo>
                    <a:pt x="129628" y="254634"/>
                  </a:moveTo>
                  <a:lnTo>
                    <a:pt x="88335" y="245328"/>
                  </a:lnTo>
                  <a:lnTo>
                    <a:pt x="52710" y="224756"/>
                  </a:lnTo>
                  <a:lnTo>
                    <a:pt x="24770" y="194933"/>
                  </a:lnTo>
                  <a:lnTo>
                    <a:pt x="6528" y="157875"/>
                  </a:lnTo>
                  <a:lnTo>
                    <a:pt x="0" y="115595"/>
                  </a:lnTo>
                  <a:lnTo>
                    <a:pt x="4280" y="81175"/>
                  </a:lnTo>
                  <a:lnTo>
                    <a:pt x="16419" y="49887"/>
                  </a:lnTo>
                  <a:lnTo>
                    <a:pt x="35366" y="22792"/>
                  </a:lnTo>
                  <a:lnTo>
                    <a:pt x="60071" y="952"/>
                  </a:lnTo>
                </a:path>
                <a:path w="279400" h="254634">
                  <a:moveTo>
                    <a:pt x="217322" y="0"/>
                  </a:moveTo>
                  <a:lnTo>
                    <a:pt x="242564" y="21862"/>
                  </a:lnTo>
                  <a:lnTo>
                    <a:pt x="261951" y="49148"/>
                  </a:lnTo>
                  <a:lnTo>
                    <a:pt x="274388" y="80760"/>
                  </a:lnTo>
                  <a:lnTo>
                    <a:pt x="278777" y="115595"/>
                  </a:lnTo>
                  <a:lnTo>
                    <a:pt x="272243" y="157886"/>
                  </a:lnTo>
                  <a:lnTo>
                    <a:pt x="253987" y="194948"/>
                  </a:lnTo>
                  <a:lnTo>
                    <a:pt x="226025" y="224769"/>
                  </a:lnTo>
                  <a:lnTo>
                    <a:pt x="190377" y="245335"/>
                  </a:lnTo>
                  <a:lnTo>
                    <a:pt x="149059" y="254634"/>
                  </a:lnTo>
                </a:path>
              </a:pathLst>
            </a:custGeom>
            <a:ln w="4572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051985" y="8105914"/>
              <a:ext cx="237832" cy="260426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413163" y="8258936"/>
              <a:ext cx="129159" cy="129133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830396" y="8258936"/>
              <a:ext cx="129133" cy="129133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3417443" y="817229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5842" y="0"/>
                  </a:lnTo>
                  <a:lnTo>
                    <a:pt x="0" y="5841"/>
                  </a:lnTo>
                  <a:lnTo>
                    <a:pt x="0" y="20243"/>
                  </a:lnTo>
                  <a:lnTo>
                    <a:pt x="5842" y="26085"/>
                  </a:lnTo>
                  <a:lnTo>
                    <a:pt x="20231" y="26085"/>
                  </a:lnTo>
                  <a:lnTo>
                    <a:pt x="26085" y="20243"/>
                  </a:lnTo>
                  <a:lnTo>
                    <a:pt x="26085" y="13042"/>
                  </a:lnTo>
                  <a:lnTo>
                    <a:pt x="26085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417443" y="817229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6085" y="13042"/>
                  </a:moveTo>
                  <a:lnTo>
                    <a:pt x="26085" y="20243"/>
                  </a:lnTo>
                  <a:lnTo>
                    <a:pt x="20231" y="26085"/>
                  </a:lnTo>
                  <a:lnTo>
                    <a:pt x="13030" y="26085"/>
                  </a:lnTo>
                  <a:lnTo>
                    <a:pt x="5842" y="26085"/>
                  </a:lnTo>
                  <a:lnTo>
                    <a:pt x="0" y="20243"/>
                  </a:lnTo>
                  <a:lnTo>
                    <a:pt x="0" y="13042"/>
                  </a:lnTo>
                  <a:lnTo>
                    <a:pt x="0" y="5841"/>
                  </a:lnTo>
                  <a:lnTo>
                    <a:pt x="5842" y="0"/>
                  </a:lnTo>
                  <a:lnTo>
                    <a:pt x="13030" y="0"/>
                  </a:lnTo>
                  <a:lnTo>
                    <a:pt x="20231" y="0"/>
                  </a:lnTo>
                  <a:lnTo>
                    <a:pt x="26085" y="5841"/>
                  </a:lnTo>
                  <a:lnTo>
                    <a:pt x="26085" y="130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929024" y="817229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5829" y="0"/>
                  </a:lnTo>
                  <a:lnTo>
                    <a:pt x="0" y="5841"/>
                  </a:lnTo>
                  <a:lnTo>
                    <a:pt x="0" y="20243"/>
                  </a:lnTo>
                  <a:lnTo>
                    <a:pt x="5829" y="26085"/>
                  </a:lnTo>
                  <a:lnTo>
                    <a:pt x="20231" y="26085"/>
                  </a:lnTo>
                  <a:lnTo>
                    <a:pt x="26060" y="20243"/>
                  </a:lnTo>
                  <a:lnTo>
                    <a:pt x="26060" y="13042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929024" y="817229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6060" y="13042"/>
                  </a:moveTo>
                  <a:lnTo>
                    <a:pt x="26060" y="20243"/>
                  </a:lnTo>
                  <a:lnTo>
                    <a:pt x="20231" y="26085"/>
                  </a:lnTo>
                  <a:lnTo>
                    <a:pt x="13030" y="26085"/>
                  </a:lnTo>
                  <a:lnTo>
                    <a:pt x="5829" y="26085"/>
                  </a:lnTo>
                  <a:lnTo>
                    <a:pt x="0" y="20243"/>
                  </a:lnTo>
                  <a:lnTo>
                    <a:pt x="0" y="13042"/>
                  </a:lnTo>
                  <a:lnTo>
                    <a:pt x="0" y="5841"/>
                  </a:lnTo>
                  <a:lnTo>
                    <a:pt x="5829" y="0"/>
                  </a:lnTo>
                  <a:lnTo>
                    <a:pt x="13030" y="0"/>
                  </a:lnTo>
                  <a:lnTo>
                    <a:pt x="20231" y="0"/>
                  </a:lnTo>
                  <a:lnTo>
                    <a:pt x="26060" y="5841"/>
                  </a:lnTo>
                  <a:lnTo>
                    <a:pt x="26060" y="130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663911" y="8218385"/>
              <a:ext cx="45720" cy="69850"/>
            </a:xfrm>
            <a:custGeom>
              <a:avLst/>
              <a:gdLst/>
              <a:ahLst/>
              <a:cxnLst/>
              <a:rect l="l" t="t" r="r" b="b"/>
              <a:pathLst>
                <a:path w="45720" h="69850">
                  <a:moveTo>
                    <a:pt x="22732" y="0"/>
                  </a:moveTo>
                  <a:lnTo>
                    <a:pt x="13876" y="1785"/>
                  </a:lnTo>
                  <a:lnTo>
                    <a:pt x="6651" y="6654"/>
                  </a:lnTo>
                  <a:lnTo>
                    <a:pt x="1783" y="13876"/>
                  </a:lnTo>
                  <a:lnTo>
                    <a:pt x="0" y="22720"/>
                  </a:lnTo>
                  <a:lnTo>
                    <a:pt x="0" y="30416"/>
                  </a:lnTo>
                  <a:lnTo>
                    <a:pt x="3810" y="37185"/>
                  </a:lnTo>
                  <a:lnTo>
                    <a:pt x="9664" y="41287"/>
                  </a:lnTo>
                  <a:lnTo>
                    <a:pt x="9664" y="63830"/>
                  </a:lnTo>
                  <a:lnTo>
                    <a:pt x="15519" y="69684"/>
                  </a:lnTo>
                  <a:lnTo>
                    <a:pt x="29908" y="69684"/>
                  </a:lnTo>
                  <a:lnTo>
                    <a:pt x="35750" y="63830"/>
                  </a:lnTo>
                  <a:lnTo>
                    <a:pt x="35750" y="41313"/>
                  </a:lnTo>
                  <a:lnTo>
                    <a:pt x="41605" y="37211"/>
                  </a:lnTo>
                  <a:lnTo>
                    <a:pt x="45453" y="30416"/>
                  </a:lnTo>
                  <a:lnTo>
                    <a:pt x="45453" y="22720"/>
                  </a:lnTo>
                  <a:lnTo>
                    <a:pt x="43669" y="13876"/>
                  </a:lnTo>
                  <a:lnTo>
                    <a:pt x="38803" y="6654"/>
                  </a:lnTo>
                  <a:lnTo>
                    <a:pt x="31581" y="1785"/>
                  </a:lnTo>
                  <a:lnTo>
                    <a:pt x="22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663911" y="8218385"/>
              <a:ext cx="45720" cy="69850"/>
            </a:xfrm>
            <a:custGeom>
              <a:avLst/>
              <a:gdLst/>
              <a:ahLst/>
              <a:cxnLst/>
              <a:rect l="l" t="t" r="r" b="b"/>
              <a:pathLst>
                <a:path w="45720" h="69850">
                  <a:moveTo>
                    <a:pt x="45453" y="22720"/>
                  </a:moveTo>
                  <a:lnTo>
                    <a:pt x="43669" y="13876"/>
                  </a:lnTo>
                  <a:lnTo>
                    <a:pt x="38803" y="6654"/>
                  </a:lnTo>
                  <a:lnTo>
                    <a:pt x="31581" y="1785"/>
                  </a:lnTo>
                  <a:lnTo>
                    <a:pt x="22732" y="0"/>
                  </a:lnTo>
                  <a:lnTo>
                    <a:pt x="13876" y="1785"/>
                  </a:lnTo>
                  <a:lnTo>
                    <a:pt x="6651" y="6654"/>
                  </a:lnTo>
                  <a:lnTo>
                    <a:pt x="1783" y="13876"/>
                  </a:lnTo>
                  <a:lnTo>
                    <a:pt x="0" y="22720"/>
                  </a:lnTo>
                  <a:lnTo>
                    <a:pt x="0" y="30416"/>
                  </a:lnTo>
                  <a:lnTo>
                    <a:pt x="3810" y="37185"/>
                  </a:lnTo>
                  <a:lnTo>
                    <a:pt x="9664" y="41287"/>
                  </a:lnTo>
                  <a:lnTo>
                    <a:pt x="9664" y="56654"/>
                  </a:lnTo>
                  <a:lnTo>
                    <a:pt x="9664" y="63830"/>
                  </a:lnTo>
                  <a:lnTo>
                    <a:pt x="15519" y="69684"/>
                  </a:lnTo>
                  <a:lnTo>
                    <a:pt x="22732" y="69684"/>
                  </a:lnTo>
                  <a:lnTo>
                    <a:pt x="29908" y="69684"/>
                  </a:lnTo>
                  <a:lnTo>
                    <a:pt x="35750" y="63830"/>
                  </a:lnTo>
                  <a:lnTo>
                    <a:pt x="35750" y="56654"/>
                  </a:lnTo>
                  <a:lnTo>
                    <a:pt x="35750" y="41313"/>
                  </a:lnTo>
                  <a:lnTo>
                    <a:pt x="41605" y="37211"/>
                  </a:lnTo>
                  <a:lnTo>
                    <a:pt x="45453" y="30416"/>
                  </a:lnTo>
                  <a:lnTo>
                    <a:pt x="45453" y="2272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066453" y="5688075"/>
              <a:ext cx="279400" cy="254635"/>
            </a:xfrm>
            <a:custGeom>
              <a:avLst/>
              <a:gdLst/>
              <a:ahLst/>
              <a:cxnLst/>
              <a:rect l="l" t="t" r="r" b="b"/>
              <a:pathLst>
                <a:path w="279400" h="254635">
                  <a:moveTo>
                    <a:pt x="129628" y="0"/>
                  </a:moveTo>
                  <a:lnTo>
                    <a:pt x="88335" y="9303"/>
                  </a:lnTo>
                  <a:lnTo>
                    <a:pt x="52710" y="29877"/>
                  </a:lnTo>
                  <a:lnTo>
                    <a:pt x="24770" y="59705"/>
                  </a:lnTo>
                  <a:lnTo>
                    <a:pt x="6528" y="96769"/>
                  </a:lnTo>
                  <a:lnTo>
                    <a:pt x="0" y="139052"/>
                  </a:lnTo>
                  <a:lnTo>
                    <a:pt x="4284" y="173468"/>
                  </a:lnTo>
                  <a:lnTo>
                    <a:pt x="16432" y="204749"/>
                  </a:lnTo>
                  <a:lnTo>
                    <a:pt x="35388" y="231838"/>
                  </a:lnTo>
                  <a:lnTo>
                    <a:pt x="60096" y="253682"/>
                  </a:lnTo>
                </a:path>
                <a:path w="279400" h="254635">
                  <a:moveTo>
                    <a:pt x="217322" y="254635"/>
                  </a:moveTo>
                  <a:lnTo>
                    <a:pt x="242569" y="232772"/>
                  </a:lnTo>
                  <a:lnTo>
                    <a:pt x="261956" y="205487"/>
                  </a:lnTo>
                  <a:lnTo>
                    <a:pt x="274390" y="173880"/>
                  </a:lnTo>
                  <a:lnTo>
                    <a:pt x="278777" y="139052"/>
                  </a:lnTo>
                  <a:lnTo>
                    <a:pt x="272245" y="96754"/>
                  </a:lnTo>
                  <a:lnTo>
                    <a:pt x="253991" y="59685"/>
                  </a:lnTo>
                  <a:lnTo>
                    <a:pt x="226034" y="29861"/>
                  </a:lnTo>
                  <a:lnTo>
                    <a:pt x="190388" y="9294"/>
                  </a:lnTo>
                  <a:lnTo>
                    <a:pt x="149072" y="0"/>
                  </a:lnTo>
                </a:path>
              </a:pathLst>
            </a:custGeom>
            <a:ln w="4572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086912" y="5708370"/>
              <a:ext cx="237858" cy="260426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4035691" y="5688075"/>
              <a:ext cx="279400" cy="254635"/>
            </a:xfrm>
            <a:custGeom>
              <a:avLst/>
              <a:gdLst/>
              <a:ahLst/>
              <a:cxnLst/>
              <a:rect l="l" t="t" r="r" b="b"/>
              <a:pathLst>
                <a:path w="279400" h="254635">
                  <a:moveTo>
                    <a:pt x="129641" y="0"/>
                  </a:moveTo>
                  <a:lnTo>
                    <a:pt x="88346" y="9303"/>
                  </a:lnTo>
                  <a:lnTo>
                    <a:pt x="52718" y="29877"/>
                  </a:lnTo>
                  <a:lnTo>
                    <a:pt x="24774" y="59705"/>
                  </a:lnTo>
                  <a:lnTo>
                    <a:pt x="6529" y="96769"/>
                  </a:lnTo>
                  <a:lnTo>
                    <a:pt x="0" y="139052"/>
                  </a:lnTo>
                  <a:lnTo>
                    <a:pt x="4282" y="173468"/>
                  </a:lnTo>
                  <a:lnTo>
                    <a:pt x="16427" y="204749"/>
                  </a:lnTo>
                  <a:lnTo>
                    <a:pt x="35382" y="231838"/>
                  </a:lnTo>
                  <a:lnTo>
                    <a:pt x="60096" y="253682"/>
                  </a:lnTo>
                </a:path>
                <a:path w="279400" h="254635">
                  <a:moveTo>
                    <a:pt x="217322" y="254635"/>
                  </a:moveTo>
                  <a:lnTo>
                    <a:pt x="242566" y="232772"/>
                  </a:lnTo>
                  <a:lnTo>
                    <a:pt x="261958" y="205487"/>
                  </a:lnTo>
                  <a:lnTo>
                    <a:pt x="274399" y="173880"/>
                  </a:lnTo>
                  <a:lnTo>
                    <a:pt x="278790" y="139052"/>
                  </a:lnTo>
                  <a:lnTo>
                    <a:pt x="272257" y="96754"/>
                  </a:lnTo>
                  <a:lnTo>
                    <a:pt x="254002" y="59685"/>
                  </a:lnTo>
                  <a:lnTo>
                    <a:pt x="226041" y="29861"/>
                  </a:lnTo>
                  <a:lnTo>
                    <a:pt x="190388" y="9294"/>
                  </a:lnTo>
                  <a:lnTo>
                    <a:pt x="14905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6" name="object 17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056151" y="5708370"/>
              <a:ext cx="237845" cy="260426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4035691" y="5688075"/>
              <a:ext cx="279400" cy="254635"/>
            </a:xfrm>
            <a:custGeom>
              <a:avLst/>
              <a:gdLst/>
              <a:ahLst/>
              <a:cxnLst/>
              <a:rect l="l" t="t" r="r" b="b"/>
              <a:pathLst>
                <a:path w="279400" h="254635">
                  <a:moveTo>
                    <a:pt x="129641" y="0"/>
                  </a:moveTo>
                  <a:lnTo>
                    <a:pt x="88346" y="9303"/>
                  </a:lnTo>
                  <a:lnTo>
                    <a:pt x="52718" y="29877"/>
                  </a:lnTo>
                  <a:lnTo>
                    <a:pt x="24774" y="59705"/>
                  </a:lnTo>
                  <a:lnTo>
                    <a:pt x="6529" y="96769"/>
                  </a:lnTo>
                  <a:lnTo>
                    <a:pt x="0" y="139052"/>
                  </a:lnTo>
                  <a:lnTo>
                    <a:pt x="4282" y="173468"/>
                  </a:lnTo>
                  <a:lnTo>
                    <a:pt x="16427" y="204749"/>
                  </a:lnTo>
                  <a:lnTo>
                    <a:pt x="35382" y="231838"/>
                  </a:lnTo>
                  <a:lnTo>
                    <a:pt x="60096" y="253682"/>
                  </a:lnTo>
                </a:path>
                <a:path w="279400" h="254635">
                  <a:moveTo>
                    <a:pt x="217322" y="254635"/>
                  </a:moveTo>
                  <a:lnTo>
                    <a:pt x="242566" y="232772"/>
                  </a:lnTo>
                  <a:lnTo>
                    <a:pt x="261958" y="205487"/>
                  </a:lnTo>
                  <a:lnTo>
                    <a:pt x="274399" y="173880"/>
                  </a:lnTo>
                  <a:lnTo>
                    <a:pt x="278790" y="139052"/>
                  </a:lnTo>
                  <a:lnTo>
                    <a:pt x="272257" y="96754"/>
                  </a:lnTo>
                  <a:lnTo>
                    <a:pt x="254002" y="59685"/>
                  </a:lnTo>
                  <a:lnTo>
                    <a:pt x="226041" y="29861"/>
                  </a:lnTo>
                  <a:lnTo>
                    <a:pt x="190388" y="9294"/>
                  </a:lnTo>
                  <a:lnTo>
                    <a:pt x="149059" y="0"/>
                  </a:lnTo>
                </a:path>
              </a:pathLst>
            </a:custGeom>
            <a:ln w="4572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056151" y="5708370"/>
              <a:ext cx="237845" cy="260426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417354" y="5686640"/>
              <a:ext cx="129159" cy="129133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834574" y="5686640"/>
              <a:ext cx="129146" cy="129133"/>
            </a:xfrm>
            <a:prstGeom prst="rect">
              <a:avLst/>
            </a:prstGeom>
          </p:spPr>
        </p:pic>
        <p:sp>
          <p:nvSpPr>
            <p:cNvPr id="181" name="object 181"/>
            <p:cNvSpPr/>
            <p:nvPr/>
          </p:nvSpPr>
          <p:spPr>
            <a:xfrm>
              <a:off x="3421634" y="587634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43" y="0"/>
                  </a:moveTo>
                  <a:lnTo>
                    <a:pt x="5829" y="0"/>
                  </a:lnTo>
                  <a:lnTo>
                    <a:pt x="0" y="5829"/>
                  </a:lnTo>
                  <a:lnTo>
                    <a:pt x="0" y="20243"/>
                  </a:lnTo>
                  <a:lnTo>
                    <a:pt x="5829" y="26073"/>
                  </a:lnTo>
                  <a:lnTo>
                    <a:pt x="20243" y="26073"/>
                  </a:lnTo>
                  <a:lnTo>
                    <a:pt x="26073" y="20243"/>
                  </a:lnTo>
                  <a:lnTo>
                    <a:pt x="26073" y="13042"/>
                  </a:lnTo>
                  <a:lnTo>
                    <a:pt x="26073" y="5829"/>
                  </a:lnTo>
                  <a:lnTo>
                    <a:pt x="202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421634" y="587634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6073" y="13042"/>
                  </a:moveTo>
                  <a:lnTo>
                    <a:pt x="26073" y="5829"/>
                  </a:lnTo>
                  <a:lnTo>
                    <a:pt x="20243" y="0"/>
                  </a:lnTo>
                  <a:lnTo>
                    <a:pt x="13042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13042"/>
                  </a:lnTo>
                  <a:lnTo>
                    <a:pt x="0" y="20243"/>
                  </a:lnTo>
                  <a:lnTo>
                    <a:pt x="5829" y="26073"/>
                  </a:lnTo>
                  <a:lnTo>
                    <a:pt x="13042" y="26073"/>
                  </a:lnTo>
                  <a:lnTo>
                    <a:pt x="20243" y="26073"/>
                  </a:lnTo>
                  <a:lnTo>
                    <a:pt x="26073" y="20243"/>
                  </a:lnTo>
                  <a:lnTo>
                    <a:pt x="26073" y="130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933202" y="587634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43" y="0"/>
                  </a:moveTo>
                  <a:lnTo>
                    <a:pt x="5841" y="0"/>
                  </a:lnTo>
                  <a:lnTo>
                    <a:pt x="0" y="5829"/>
                  </a:lnTo>
                  <a:lnTo>
                    <a:pt x="0" y="20243"/>
                  </a:lnTo>
                  <a:lnTo>
                    <a:pt x="5841" y="26073"/>
                  </a:lnTo>
                  <a:lnTo>
                    <a:pt x="20243" y="26073"/>
                  </a:lnTo>
                  <a:lnTo>
                    <a:pt x="26073" y="20243"/>
                  </a:lnTo>
                  <a:lnTo>
                    <a:pt x="26073" y="13042"/>
                  </a:lnTo>
                  <a:lnTo>
                    <a:pt x="26073" y="5829"/>
                  </a:lnTo>
                  <a:lnTo>
                    <a:pt x="202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933202" y="587634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6073" y="13042"/>
                  </a:moveTo>
                  <a:lnTo>
                    <a:pt x="26073" y="5829"/>
                  </a:lnTo>
                  <a:lnTo>
                    <a:pt x="20243" y="0"/>
                  </a:lnTo>
                  <a:lnTo>
                    <a:pt x="13030" y="0"/>
                  </a:lnTo>
                  <a:lnTo>
                    <a:pt x="5841" y="0"/>
                  </a:lnTo>
                  <a:lnTo>
                    <a:pt x="0" y="5829"/>
                  </a:lnTo>
                  <a:lnTo>
                    <a:pt x="0" y="13042"/>
                  </a:lnTo>
                  <a:lnTo>
                    <a:pt x="0" y="20243"/>
                  </a:lnTo>
                  <a:lnTo>
                    <a:pt x="5841" y="26073"/>
                  </a:lnTo>
                  <a:lnTo>
                    <a:pt x="13030" y="26073"/>
                  </a:lnTo>
                  <a:lnTo>
                    <a:pt x="20243" y="26073"/>
                  </a:lnTo>
                  <a:lnTo>
                    <a:pt x="26073" y="20243"/>
                  </a:lnTo>
                  <a:lnTo>
                    <a:pt x="26073" y="130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668090" y="5786653"/>
              <a:ext cx="45720" cy="69850"/>
            </a:xfrm>
            <a:custGeom>
              <a:avLst/>
              <a:gdLst/>
              <a:ahLst/>
              <a:cxnLst/>
              <a:rect l="l" t="t" r="r" b="b"/>
              <a:pathLst>
                <a:path w="45720" h="69850">
                  <a:moveTo>
                    <a:pt x="29921" y="0"/>
                  </a:moveTo>
                  <a:lnTo>
                    <a:pt x="15532" y="0"/>
                  </a:lnTo>
                  <a:lnTo>
                    <a:pt x="9690" y="5829"/>
                  </a:lnTo>
                  <a:lnTo>
                    <a:pt x="9690" y="28371"/>
                  </a:lnTo>
                  <a:lnTo>
                    <a:pt x="3848" y="32486"/>
                  </a:lnTo>
                  <a:lnTo>
                    <a:pt x="0" y="39255"/>
                  </a:lnTo>
                  <a:lnTo>
                    <a:pt x="0" y="46964"/>
                  </a:lnTo>
                  <a:lnTo>
                    <a:pt x="1787" y="55800"/>
                  </a:lnTo>
                  <a:lnTo>
                    <a:pt x="6662" y="63018"/>
                  </a:lnTo>
                  <a:lnTo>
                    <a:pt x="13892" y="67886"/>
                  </a:lnTo>
                  <a:lnTo>
                    <a:pt x="22745" y="69672"/>
                  </a:lnTo>
                  <a:lnTo>
                    <a:pt x="31594" y="67886"/>
                  </a:lnTo>
                  <a:lnTo>
                    <a:pt x="38815" y="63018"/>
                  </a:lnTo>
                  <a:lnTo>
                    <a:pt x="43682" y="55800"/>
                  </a:lnTo>
                  <a:lnTo>
                    <a:pt x="45465" y="46964"/>
                  </a:lnTo>
                  <a:lnTo>
                    <a:pt x="45465" y="39255"/>
                  </a:lnTo>
                  <a:lnTo>
                    <a:pt x="41605" y="32473"/>
                  </a:lnTo>
                  <a:lnTo>
                    <a:pt x="35750" y="28371"/>
                  </a:lnTo>
                  <a:lnTo>
                    <a:pt x="35750" y="5829"/>
                  </a:lnTo>
                  <a:lnTo>
                    <a:pt x="29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668090" y="5786653"/>
              <a:ext cx="45720" cy="69850"/>
            </a:xfrm>
            <a:custGeom>
              <a:avLst/>
              <a:gdLst/>
              <a:ahLst/>
              <a:cxnLst/>
              <a:rect l="l" t="t" r="r" b="b"/>
              <a:pathLst>
                <a:path w="45720" h="69850">
                  <a:moveTo>
                    <a:pt x="45465" y="46964"/>
                  </a:moveTo>
                  <a:lnTo>
                    <a:pt x="43682" y="55800"/>
                  </a:lnTo>
                  <a:lnTo>
                    <a:pt x="38815" y="63018"/>
                  </a:lnTo>
                  <a:lnTo>
                    <a:pt x="31594" y="67886"/>
                  </a:lnTo>
                  <a:lnTo>
                    <a:pt x="22745" y="69672"/>
                  </a:lnTo>
                  <a:lnTo>
                    <a:pt x="13892" y="67886"/>
                  </a:lnTo>
                  <a:lnTo>
                    <a:pt x="6662" y="63018"/>
                  </a:lnTo>
                  <a:lnTo>
                    <a:pt x="1787" y="55800"/>
                  </a:lnTo>
                  <a:lnTo>
                    <a:pt x="0" y="46964"/>
                  </a:lnTo>
                  <a:lnTo>
                    <a:pt x="0" y="39255"/>
                  </a:lnTo>
                  <a:lnTo>
                    <a:pt x="3848" y="32486"/>
                  </a:lnTo>
                  <a:lnTo>
                    <a:pt x="9690" y="28371"/>
                  </a:lnTo>
                  <a:lnTo>
                    <a:pt x="9690" y="13042"/>
                  </a:lnTo>
                  <a:lnTo>
                    <a:pt x="9690" y="5829"/>
                  </a:lnTo>
                  <a:lnTo>
                    <a:pt x="15532" y="0"/>
                  </a:lnTo>
                  <a:lnTo>
                    <a:pt x="22745" y="0"/>
                  </a:lnTo>
                  <a:lnTo>
                    <a:pt x="29921" y="0"/>
                  </a:lnTo>
                  <a:lnTo>
                    <a:pt x="35750" y="5829"/>
                  </a:lnTo>
                  <a:lnTo>
                    <a:pt x="35750" y="13042"/>
                  </a:lnTo>
                  <a:lnTo>
                    <a:pt x="35750" y="28371"/>
                  </a:lnTo>
                  <a:lnTo>
                    <a:pt x="41605" y="32473"/>
                  </a:lnTo>
                  <a:lnTo>
                    <a:pt x="45465" y="39255"/>
                  </a:lnTo>
                  <a:lnTo>
                    <a:pt x="45465" y="4696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918117" y="5695949"/>
              <a:ext cx="61594" cy="2745740"/>
            </a:xfrm>
            <a:custGeom>
              <a:avLst/>
              <a:gdLst/>
              <a:ahLst/>
              <a:cxnLst/>
              <a:rect l="l" t="t" r="r" b="b"/>
              <a:pathLst>
                <a:path w="61594" h="2745740">
                  <a:moveTo>
                    <a:pt x="61506" y="6350"/>
                  </a:moveTo>
                  <a:lnTo>
                    <a:pt x="58724" y="6350"/>
                  </a:lnTo>
                  <a:lnTo>
                    <a:pt x="58724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2745740"/>
                  </a:lnTo>
                  <a:lnTo>
                    <a:pt x="61506" y="2745740"/>
                  </a:lnTo>
                  <a:lnTo>
                    <a:pt x="61506" y="635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2918117" y="5695314"/>
              <a:ext cx="61594" cy="2746375"/>
            </a:xfrm>
            <a:custGeom>
              <a:avLst/>
              <a:gdLst/>
              <a:ahLst/>
              <a:cxnLst/>
              <a:rect l="l" t="t" r="r" b="b"/>
              <a:pathLst>
                <a:path w="61594" h="2746375">
                  <a:moveTo>
                    <a:pt x="0" y="0"/>
                  </a:moveTo>
                  <a:lnTo>
                    <a:pt x="46799" y="0"/>
                  </a:lnTo>
                  <a:lnTo>
                    <a:pt x="54914" y="0"/>
                  </a:lnTo>
                  <a:lnTo>
                    <a:pt x="61506" y="6591"/>
                  </a:lnTo>
                  <a:lnTo>
                    <a:pt x="61506" y="14719"/>
                  </a:lnTo>
                  <a:lnTo>
                    <a:pt x="61506" y="2745752"/>
                  </a:lnTo>
                  <a:lnTo>
                    <a:pt x="0" y="274575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2931591" y="5638876"/>
              <a:ext cx="1534160" cy="2759710"/>
            </a:xfrm>
            <a:custGeom>
              <a:avLst/>
              <a:gdLst/>
              <a:ahLst/>
              <a:cxnLst/>
              <a:rect l="l" t="t" r="r" b="b"/>
              <a:pathLst>
                <a:path w="1534160" h="2759709">
                  <a:moveTo>
                    <a:pt x="15989" y="2759303"/>
                  </a:moveTo>
                  <a:lnTo>
                    <a:pt x="21399" y="2759303"/>
                  </a:lnTo>
                  <a:lnTo>
                    <a:pt x="25793" y="2754922"/>
                  </a:lnTo>
                  <a:lnTo>
                    <a:pt x="25793" y="2749511"/>
                  </a:lnTo>
                  <a:lnTo>
                    <a:pt x="25793" y="2744089"/>
                  </a:lnTo>
                  <a:lnTo>
                    <a:pt x="21399" y="2739694"/>
                  </a:lnTo>
                  <a:lnTo>
                    <a:pt x="15989" y="2739694"/>
                  </a:lnTo>
                  <a:lnTo>
                    <a:pt x="10579" y="2739694"/>
                  </a:lnTo>
                  <a:lnTo>
                    <a:pt x="6184" y="2744089"/>
                  </a:lnTo>
                  <a:lnTo>
                    <a:pt x="6184" y="2749511"/>
                  </a:lnTo>
                  <a:lnTo>
                    <a:pt x="6184" y="2754922"/>
                  </a:lnTo>
                  <a:lnTo>
                    <a:pt x="10579" y="2759303"/>
                  </a:lnTo>
                  <a:lnTo>
                    <a:pt x="15989" y="2759303"/>
                  </a:lnTo>
                  <a:close/>
                </a:path>
                <a:path w="1534160" h="2759709">
                  <a:moveTo>
                    <a:pt x="1504607" y="2759303"/>
                  </a:moveTo>
                  <a:lnTo>
                    <a:pt x="1499196" y="2759303"/>
                  </a:lnTo>
                  <a:lnTo>
                    <a:pt x="1494815" y="2754922"/>
                  </a:lnTo>
                  <a:lnTo>
                    <a:pt x="1494815" y="2749511"/>
                  </a:lnTo>
                  <a:lnTo>
                    <a:pt x="1494815" y="2744089"/>
                  </a:lnTo>
                  <a:lnTo>
                    <a:pt x="1499196" y="2739694"/>
                  </a:lnTo>
                  <a:lnTo>
                    <a:pt x="1504607" y="2739694"/>
                  </a:lnTo>
                  <a:lnTo>
                    <a:pt x="1510004" y="2739694"/>
                  </a:lnTo>
                  <a:lnTo>
                    <a:pt x="1514411" y="2744089"/>
                  </a:lnTo>
                  <a:lnTo>
                    <a:pt x="1514411" y="2749511"/>
                  </a:lnTo>
                  <a:lnTo>
                    <a:pt x="1514411" y="2754922"/>
                  </a:lnTo>
                  <a:lnTo>
                    <a:pt x="1510004" y="2759303"/>
                  </a:lnTo>
                  <a:lnTo>
                    <a:pt x="1504607" y="2759303"/>
                  </a:lnTo>
                  <a:close/>
                </a:path>
                <a:path w="1534160" h="2759709">
                  <a:moveTo>
                    <a:pt x="14262" y="0"/>
                  </a:moveTo>
                  <a:lnTo>
                    <a:pt x="53428" y="29895"/>
                  </a:lnTo>
                  <a:lnTo>
                    <a:pt x="95148" y="29857"/>
                  </a:lnTo>
                </a:path>
                <a:path w="1534160" h="2759709">
                  <a:moveTo>
                    <a:pt x="120865" y="29845"/>
                  </a:moveTo>
                  <a:lnTo>
                    <a:pt x="157454" y="29806"/>
                  </a:lnTo>
                </a:path>
                <a:path w="1534160" h="2759709">
                  <a:moveTo>
                    <a:pt x="184492" y="29806"/>
                  </a:moveTo>
                  <a:lnTo>
                    <a:pt x="255854" y="29806"/>
                  </a:lnTo>
                </a:path>
                <a:path w="1534160" h="2759709">
                  <a:moveTo>
                    <a:pt x="283933" y="29806"/>
                  </a:moveTo>
                  <a:lnTo>
                    <a:pt x="667664" y="29806"/>
                  </a:lnTo>
                </a:path>
                <a:path w="1534160" h="2759709">
                  <a:moveTo>
                    <a:pt x="888530" y="29806"/>
                  </a:moveTo>
                  <a:lnTo>
                    <a:pt x="998004" y="29806"/>
                  </a:lnTo>
                </a:path>
                <a:path w="1534160" h="2759709">
                  <a:moveTo>
                    <a:pt x="1038478" y="29806"/>
                  </a:moveTo>
                  <a:lnTo>
                    <a:pt x="1142898" y="29806"/>
                  </a:lnTo>
                </a:path>
                <a:path w="1534160" h="2759709">
                  <a:moveTo>
                    <a:pt x="1191082" y="29806"/>
                  </a:moveTo>
                  <a:lnTo>
                    <a:pt x="1374457" y="29806"/>
                  </a:lnTo>
                </a:path>
                <a:path w="1534160" h="2759709">
                  <a:moveTo>
                    <a:pt x="1414399" y="29806"/>
                  </a:moveTo>
                  <a:lnTo>
                    <a:pt x="1533905" y="29806"/>
                  </a:lnTo>
                </a:path>
                <a:path w="1534160" h="2759709">
                  <a:moveTo>
                    <a:pt x="8826" y="1429321"/>
                  </a:moveTo>
                  <a:lnTo>
                    <a:pt x="13690" y="1429321"/>
                  </a:lnTo>
                  <a:lnTo>
                    <a:pt x="17652" y="1425371"/>
                  </a:lnTo>
                  <a:lnTo>
                    <a:pt x="17652" y="1420495"/>
                  </a:lnTo>
                  <a:lnTo>
                    <a:pt x="17652" y="1415618"/>
                  </a:lnTo>
                  <a:lnTo>
                    <a:pt x="13690" y="1411668"/>
                  </a:lnTo>
                  <a:lnTo>
                    <a:pt x="8826" y="1411668"/>
                  </a:lnTo>
                  <a:lnTo>
                    <a:pt x="3949" y="1411668"/>
                  </a:lnTo>
                  <a:lnTo>
                    <a:pt x="0" y="1415618"/>
                  </a:lnTo>
                  <a:lnTo>
                    <a:pt x="0" y="1420495"/>
                  </a:lnTo>
                  <a:lnTo>
                    <a:pt x="0" y="1425371"/>
                  </a:lnTo>
                  <a:lnTo>
                    <a:pt x="3949" y="1429321"/>
                  </a:lnTo>
                  <a:lnTo>
                    <a:pt x="8826" y="1429321"/>
                  </a:lnTo>
                  <a:close/>
                </a:path>
                <a:path w="1534160" h="2759709">
                  <a:moveTo>
                    <a:pt x="1503387" y="1429321"/>
                  </a:moveTo>
                  <a:lnTo>
                    <a:pt x="1508252" y="1429321"/>
                  </a:lnTo>
                  <a:lnTo>
                    <a:pt x="1512214" y="1425371"/>
                  </a:lnTo>
                  <a:lnTo>
                    <a:pt x="1512214" y="1420495"/>
                  </a:lnTo>
                  <a:lnTo>
                    <a:pt x="1512214" y="1415618"/>
                  </a:lnTo>
                  <a:lnTo>
                    <a:pt x="1508252" y="1411668"/>
                  </a:lnTo>
                  <a:lnTo>
                    <a:pt x="1503387" y="1411668"/>
                  </a:lnTo>
                  <a:lnTo>
                    <a:pt x="1498523" y="1411668"/>
                  </a:lnTo>
                  <a:lnTo>
                    <a:pt x="1494561" y="1415618"/>
                  </a:lnTo>
                  <a:lnTo>
                    <a:pt x="1494561" y="1420495"/>
                  </a:lnTo>
                  <a:lnTo>
                    <a:pt x="1494561" y="1425371"/>
                  </a:lnTo>
                  <a:lnTo>
                    <a:pt x="1498523" y="1429321"/>
                  </a:lnTo>
                  <a:lnTo>
                    <a:pt x="1503387" y="142932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167697" y="7407681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3703" y="0"/>
                  </a:moveTo>
                  <a:lnTo>
                    <a:pt x="3949" y="0"/>
                  </a:lnTo>
                  <a:lnTo>
                    <a:pt x="0" y="3975"/>
                  </a:lnTo>
                  <a:lnTo>
                    <a:pt x="0" y="13715"/>
                  </a:lnTo>
                  <a:lnTo>
                    <a:pt x="3949" y="17665"/>
                  </a:lnTo>
                  <a:lnTo>
                    <a:pt x="8839" y="17665"/>
                  </a:lnTo>
                  <a:lnTo>
                    <a:pt x="13703" y="17665"/>
                  </a:lnTo>
                  <a:lnTo>
                    <a:pt x="17665" y="13715"/>
                  </a:lnTo>
                  <a:lnTo>
                    <a:pt x="17665" y="3975"/>
                  </a:lnTo>
                  <a:lnTo>
                    <a:pt x="137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167697" y="7407681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8839" y="17665"/>
                  </a:moveTo>
                  <a:lnTo>
                    <a:pt x="13703" y="17665"/>
                  </a:lnTo>
                  <a:lnTo>
                    <a:pt x="17665" y="13715"/>
                  </a:lnTo>
                  <a:lnTo>
                    <a:pt x="17665" y="8826"/>
                  </a:lnTo>
                  <a:lnTo>
                    <a:pt x="17665" y="3975"/>
                  </a:lnTo>
                  <a:lnTo>
                    <a:pt x="13703" y="0"/>
                  </a:lnTo>
                  <a:lnTo>
                    <a:pt x="8839" y="0"/>
                  </a:lnTo>
                  <a:lnTo>
                    <a:pt x="3949" y="0"/>
                  </a:lnTo>
                  <a:lnTo>
                    <a:pt x="0" y="3975"/>
                  </a:lnTo>
                  <a:lnTo>
                    <a:pt x="0" y="8826"/>
                  </a:lnTo>
                  <a:lnTo>
                    <a:pt x="0" y="13715"/>
                  </a:lnTo>
                  <a:lnTo>
                    <a:pt x="3949" y="17665"/>
                  </a:lnTo>
                  <a:lnTo>
                    <a:pt x="8839" y="1766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094583" y="716495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13690" y="0"/>
                  </a:moveTo>
                  <a:lnTo>
                    <a:pt x="3949" y="0"/>
                  </a:lnTo>
                  <a:lnTo>
                    <a:pt x="0" y="3949"/>
                  </a:lnTo>
                  <a:lnTo>
                    <a:pt x="0" y="13690"/>
                  </a:lnTo>
                  <a:lnTo>
                    <a:pt x="3949" y="17640"/>
                  </a:lnTo>
                  <a:lnTo>
                    <a:pt x="8826" y="17640"/>
                  </a:lnTo>
                  <a:lnTo>
                    <a:pt x="13690" y="17640"/>
                  </a:lnTo>
                  <a:lnTo>
                    <a:pt x="17652" y="13690"/>
                  </a:lnTo>
                  <a:lnTo>
                    <a:pt x="17652" y="3949"/>
                  </a:lnTo>
                  <a:lnTo>
                    <a:pt x="136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094583" y="716495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80" h="17779">
                  <a:moveTo>
                    <a:pt x="8826" y="17640"/>
                  </a:moveTo>
                  <a:lnTo>
                    <a:pt x="13690" y="17640"/>
                  </a:lnTo>
                  <a:lnTo>
                    <a:pt x="17652" y="13690"/>
                  </a:lnTo>
                  <a:lnTo>
                    <a:pt x="17652" y="8813"/>
                  </a:lnTo>
                  <a:lnTo>
                    <a:pt x="17652" y="3949"/>
                  </a:lnTo>
                  <a:lnTo>
                    <a:pt x="13690" y="0"/>
                  </a:lnTo>
                  <a:lnTo>
                    <a:pt x="8826" y="0"/>
                  </a:lnTo>
                  <a:lnTo>
                    <a:pt x="3949" y="0"/>
                  </a:lnTo>
                  <a:lnTo>
                    <a:pt x="0" y="3949"/>
                  </a:lnTo>
                  <a:lnTo>
                    <a:pt x="0" y="8813"/>
                  </a:lnTo>
                  <a:lnTo>
                    <a:pt x="0" y="13690"/>
                  </a:lnTo>
                  <a:lnTo>
                    <a:pt x="3949" y="17640"/>
                  </a:lnTo>
                  <a:lnTo>
                    <a:pt x="8826" y="176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147631" y="788184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1391" y="0"/>
                  </a:moveTo>
                  <a:lnTo>
                    <a:pt x="3276" y="0"/>
                  </a:lnTo>
                  <a:lnTo>
                    <a:pt x="0" y="3276"/>
                  </a:lnTo>
                  <a:lnTo>
                    <a:pt x="0" y="11391"/>
                  </a:lnTo>
                  <a:lnTo>
                    <a:pt x="3276" y="14668"/>
                  </a:lnTo>
                  <a:lnTo>
                    <a:pt x="11391" y="14668"/>
                  </a:lnTo>
                  <a:lnTo>
                    <a:pt x="14668" y="11391"/>
                  </a:lnTo>
                  <a:lnTo>
                    <a:pt x="14668" y="7340"/>
                  </a:lnTo>
                  <a:lnTo>
                    <a:pt x="14668" y="3276"/>
                  </a:lnTo>
                  <a:lnTo>
                    <a:pt x="113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147631" y="788184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4668" y="7340"/>
                  </a:moveTo>
                  <a:lnTo>
                    <a:pt x="14668" y="11391"/>
                  </a:lnTo>
                  <a:lnTo>
                    <a:pt x="11391" y="14668"/>
                  </a:lnTo>
                  <a:lnTo>
                    <a:pt x="7327" y="14668"/>
                  </a:lnTo>
                  <a:lnTo>
                    <a:pt x="3276" y="14668"/>
                  </a:lnTo>
                  <a:lnTo>
                    <a:pt x="0" y="11391"/>
                  </a:lnTo>
                  <a:lnTo>
                    <a:pt x="0" y="7340"/>
                  </a:lnTo>
                  <a:lnTo>
                    <a:pt x="0" y="3276"/>
                  </a:lnTo>
                  <a:lnTo>
                    <a:pt x="3276" y="0"/>
                  </a:lnTo>
                  <a:lnTo>
                    <a:pt x="7327" y="0"/>
                  </a:lnTo>
                  <a:lnTo>
                    <a:pt x="11391" y="0"/>
                  </a:lnTo>
                  <a:lnTo>
                    <a:pt x="14668" y="3276"/>
                  </a:lnTo>
                  <a:lnTo>
                    <a:pt x="14668" y="73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147631" y="7632852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40">
                  <a:moveTo>
                    <a:pt x="11391" y="0"/>
                  </a:moveTo>
                  <a:lnTo>
                    <a:pt x="3276" y="0"/>
                  </a:lnTo>
                  <a:lnTo>
                    <a:pt x="0" y="3263"/>
                  </a:lnTo>
                  <a:lnTo>
                    <a:pt x="0" y="11391"/>
                  </a:lnTo>
                  <a:lnTo>
                    <a:pt x="3276" y="14668"/>
                  </a:lnTo>
                  <a:lnTo>
                    <a:pt x="11391" y="14668"/>
                  </a:lnTo>
                  <a:lnTo>
                    <a:pt x="14668" y="11391"/>
                  </a:lnTo>
                  <a:lnTo>
                    <a:pt x="14668" y="7327"/>
                  </a:lnTo>
                  <a:lnTo>
                    <a:pt x="14668" y="3263"/>
                  </a:lnTo>
                  <a:lnTo>
                    <a:pt x="113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147631" y="7632852"/>
              <a:ext cx="1076960" cy="264160"/>
            </a:xfrm>
            <a:custGeom>
              <a:avLst/>
              <a:gdLst/>
              <a:ahLst/>
              <a:cxnLst/>
              <a:rect l="l" t="t" r="r" b="b"/>
              <a:pathLst>
                <a:path w="1076960" h="264159">
                  <a:moveTo>
                    <a:pt x="14668" y="7327"/>
                  </a:moveTo>
                  <a:lnTo>
                    <a:pt x="14668" y="11391"/>
                  </a:lnTo>
                  <a:lnTo>
                    <a:pt x="11391" y="14668"/>
                  </a:lnTo>
                  <a:lnTo>
                    <a:pt x="7327" y="14668"/>
                  </a:lnTo>
                  <a:lnTo>
                    <a:pt x="3276" y="14668"/>
                  </a:lnTo>
                  <a:lnTo>
                    <a:pt x="0" y="11391"/>
                  </a:lnTo>
                  <a:lnTo>
                    <a:pt x="0" y="7327"/>
                  </a:lnTo>
                  <a:lnTo>
                    <a:pt x="0" y="3263"/>
                  </a:lnTo>
                  <a:lnTo>
                    <a:pt x="3276" y="0"/>
                  </a:lnTo>
                  <a:lnTo>
                    <a:pt x="7327" y="0"/>
                  </a:lnTo>
                  <a:lnTo>
                    <a:pt x="11391" y="0"/>
                  </a:lnTo>
                  <a:lnTo>
                    <a:pt x="14668" y="3263"/>
                  </a:lnTo>
                  <a:lnTo>
                    <a:pt x="14668" y="7327"/>
                  </a:lnTo>
                  <a:close/>
                </a:path>
                <a:path w="1076960" h="264159">
                  <a:moveTo>
                    <a:pt x="1076375" y="256336"/>
                  </a:moveTo>
                  <a:lnTo>
                    <a:pt x="1076375" y="260388"/>
                  </a:lnTo>
                  <a:lnTo>
                    <a:pt x="1073099" y="263664"/>
                  </a:lnTo>
                  <a:lnTo>
                    <a:pt x="1069035" y="263664"/>
                  </a:lnTo>
                  <a:lnTo>
                    <a:pt x="1064996" y="263664"/>
                  </a:lnTo>
                  <a:lnTo>
                    <a:pt x="1061720" y="260388"/>
                  </a:lnTo>
                  <a:lnTo>
                    <a:pt x="1061720" y="256336"/>
                  </a:lnTo>
                  <a:lnTo>
                    <a:pt x="1061720" y="252272"/>
                  </a:lnTo>
                  <a:lnTo>
                    <a:pt x="1064996" y="248996"/>
                  </a:lnTo>
                  <a:lnTo>
                    <a:pt x="1069035" y="248996"/>
                  </a:lnTo>
                  <a:lnTo>
                    <a:pt x="1073099" y="248996"/>
                  </a:lnTo>
                  <a:lnTo>
                    <a:pt x="1076375" y="252272"/>
                  </a:lnTo>
                  <a:lnTo>
                    <a:pt x="1076375" y="256336"/>
                  </a:lnTo>
                  <a:close/>
                </a:path>
                <a:path w="1076960" h="264159">
                  <a:moveTo>
                    <a:pt x="1076375" y="7327"/>
                  </a:moveTo>
                  <a:lnTo>
                    <a:pt x="1076375" y="11391"/>
                  </a:lnTo>
                  <a:lnTo>
                    <a:pt x="1073099" y="14668"/>
                  </a:lnTo>
                  <a:lnTo>
                    <a:pt x="1069035" y="14668"/>
                  </a:lnTo>
                  <a:lnTo>
                    <a:pt x="1064996" y="14668"/>
                  </a:lnTo>
                  <a:lnTo>
                    <a:pt x="1061720" y="11391"/>
                  </a:lnTo>
                  <a:lnTo>
                    <a:pt x="1061720" y="7327"/>
                  </a:lnTo>
                  <a:lnTo>
                    <a:pt x="1061720" y="3263"/>
                  </a:lnTo>
                  <a:lnTo>
                    <a:pt x="1064996" y="0"/>
                  </a:lnTo>
                  <a:lnTo>
                    <a:pt x="1069035" y="0"/>
                  </a:lnTo>
                  <a:lnTo>
                    <a:pt x="1073099" y="0"/>
                  </a:lnTo>
                  <a:lnTo>
                    <a:pt x="1076375" y="3263"/>
                  </a:lnTo>
                  <a:lnTo>
                    <a:pt x="1076375" y="73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8" name="object 19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915831" y="5360873"/>
              <a:ext cx="1551952" cy="3261334"/>
            </a:xfrm>
            <a:prstGeom prst="rect">
              <a:avLst/>
            </a:prstGeom>
          </p:spPr>
        </p:pic>
      </p:grpSp>
      <p:sp>
        <p:nvSpPr>
          <p:cNvPr id="199" name="object 199"/>
          <p:cNvSpPr txBox="1"/>
          <p:nvPr/>
        </p:nvSpPr>
        <p:spPr>
          <a:xfrm>
            <a:off x="5761899" y="545235"/>
            <a:ext cx="11785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Directorio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89729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7957663" y="486814"/>
            <a:ext cx="40341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just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directorio</a:t>
            </a:r>
            <a:r>
              <a:rPr sz="9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.en.la.puerta,.similar.al.que.se.muestra.abajo,.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proporciona.espacio.para.listar.los.servicios.protegidos.por.cada.sucursal.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cortacircuitos.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9423606" y="1221473"/>
            <a:ext cx="3511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76225" algn="l"/>
              </a:tabLst>
            </a:pPr>
            <a:r>
              <a:rPr sz="750" u="sng" spc="-2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A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u="sng" spc="-1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B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10113261" y="1440696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u="sng" spc="2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nort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8210854" y="1421289"/>
            <a:ext cx="407034" cy="255198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spcBef>
                <a:spcPts val="470"/>
              </a:spcBef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(Si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necesario)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9355525" y="1601653"/>
            <a:ext cx="31496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1625" algn="l"/>
              </a:tabLst>
            </a:pPr>
            <a:r>
              <a:rPr sz="400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10499168" y="1712813"/>
            <a:ext cx="6064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Fianza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(si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requiere)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8861889" y="1788710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10273047" y="1788710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10273047" y="1979465"/>
            <a:ext cx="800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8009450" y="1904259"/>
            <a:ext cx="8890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45160" algn="l"/>
              </a:tabLst>
            </a:pPr>
            <a:r>
              <a:rPr sz="550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240V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10273048" y="1902191"/>
            <a:ext cx="104838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35050" algn="l"/>
              </a:tabLst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7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240V   </a:t>
            </a:r>
            <a:r>
              <a:rPr sz="5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8009355" y="1979466"/>
            <a:ext cx="9328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825"/>
              </a:lnSpc>
              <a:spcBef>
                <a:spcPts val="100"/>
              </a:spcBef>
              <a:tabLst>
                <a:tab pos="772795" algn="l"/>
              </a:tabLst>
            </a:pPr>
            <a:r>
              <a:rPr sz="750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750" dirty="0">
                <a:solidFill>
                  <a:srgbClr val="171514"/>
                </a:solidFill>
                <a:latin typeface="Times New Roman"/>
                <a:cs typeface="Times New Roman"/>
              </a:rPr>
              <a:t>  </a:t>
            </a:r>
            <a:r>
              <a:rPr sz="750" spc="60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750">
              <a:latin typeface="Microsoft Sans Serif"/>
              <a:cs typeface="Microsoft Sans Serif"/>
            </a:endParaRPr>
          </a:p>
          <a:p>
            <a:pPr marR="5080" algn="r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750">
              <a:latin typeface="Microsoft Sans Serif"/>
              <a:cs typeface="Microsoft Sans Serif"/>
            </a:endParaRPr>
          </a:p>
          <a:p>
            <a:pPr marR="5080" algn="r">
              <a:lnSpc>
                <a:spcPts val="825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10273047" y="2067698"/>
            <a:ext cx="10566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43305" algn="l"/>
              </a:tabLst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r>
              <a:rPr sz="7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240V  </a:t>
            </a:r>
            <a:r>
              <a:rPr sz="5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10273047" y="2513496"/>
            <a:ext cx="17653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dieciséis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10273048" y="2170220"/>
            <a:ext cx="1064895" cy="616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25"/>
              </a:lnSpc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825"/>
              </a:lnSpc>
              <a:tabLst>
                <a:tab pos="278130" algn="l"/>
                <a:tab pos="1051560" algn="l"/>
              </a:tabLst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14	</a:t>
            </a:r>
            <a:r>
              <a:rPr sz="750" u="heavy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  <a:p>
            <a:pPr marL="278130">
              <a:lnSpc>
                <a:spcPts val="330"/>
              </a:lnSpc>
              <a:spcBef>
                <a:spcPts val="300"/>
              </a:spcBef>
              <a:tabLst>
                <a:tab pos="1036955" algn="l"/>
              </a:tabLst>
            </a:pPr>
            <a:r>
              <a:rPr sz="300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300">
              <a:latin typeface="Times New Roman"/>
              <a:cs typeface="Times New Roman"/>
            </a:endParaRPr>
          </a:p>
          <a:p>
            <a:pPr marL="12700">
              <a:lnSpc>
                <a:spcPts val="795"/>
              </a:lnSpc>
              <a:tabLst>
                <a:tab pos="278130" algn="l"/>
                <a:tab pos="1051560" algn="l"/>
              </a:tabLst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18	</a:t>
            </a:r>
            <a:r>
              <a:rPr sz="750" u="heavy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ts val="825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10273047" y="2742485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8647262" y="2248998"/>
            <a:ext cx="295910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430" algn="r">
              <a:spcBef>
                <a:spcPts val="100"/>
              </a:spcBef>
            </a:pP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240V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11</a:t>
            </a:r>
            <a:endParaRPr sz="700">
              <a:latin typeface="Microsoft Sans Serif"/>
              <a:cs typeface="Microsoft Sans Serif"/>
            </a:endParaRPr>
          </a:p>
          <a:p>
            <a:pPr marR="5080" algn="r">
              <a:spcBef>
                <a:spcPts val="4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13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8808194" y="2551728"/>
            <a:ext cx="13462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25"/>
              </a:lnSpc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17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19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21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23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27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29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31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33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35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37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825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39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8563074" y="2469947"/>
            <a:ext cx="4051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ICFT</a:t>
            </a:r>
            <a:r>
              <a:rPr sz="550" spc="1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25" spc="15" baseline="7407" dirty="0">
                <a:solidFill>
                  <a:srgbClr val="171514"/>
                </a:solidFill>
                <a:latin typeface="Microsoft Sans Serif"/>
                <a:cs typeface="Microsoft Sans Serif"/>
              </a:rPr>
              <a:t>15</a:t>
            </a:r>
            <a:endParaRPr sz="1125" baseline="7407">
              <a:latin typeface="Microsoft Sans Serif"/>
              <a:cs typeface="Microsoft Sans Serif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10273047" y="2814389"/>
            <a:ext cx="1056640" cy="25527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  <a:tabLst>
                <a:tab pos="1043305" algn="l"/>
              </a:tabLst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ICFT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</a:t>
            </a:r>
            <a:r>
              <a:rPr sz="5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500">
              <a:latin typeface="Times New Roman"/>
              <a:cs typeface="Times New Roman"/>
            </a:endParaRPr>
          </a:p>
          <a:p>
            <a:pPr marL="12700">
              <a:spcBef>
                <a:spcPts val="65"/>
              </a:spcBef>
              <a:tabLst>
                <a:tab pos="1042669" algn="l"/>
              </a:tabLst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26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ICFT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</a:t>
            </a:r>
            <a:r>
              <a:rPr sz="5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10273048" y="3028613"/>
            <a:ext cx="1064895" cy="730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25"/>
              </a:lnSpc>
              <a:spcBef>
                <a:spcPts val="100"/>
              </a:spcBef>
              <a:tabLst>
                <a:tab pos="278130" algn="l"/>
                <a:tab pos="1051560" algn="l"/>
              </a:tabLst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28	</a:t>
            </a:r>
            <a:r>
              <a:rPr sz="750" u="heavy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ts val="750"/>
              </a:lnSpc>
              <a:tabLst>
                <a:tab pos="278130" algn="l"/>
                <a:tab pos="1051560" algn="l"/>
              </a:tabLst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	</a:t>
            </a:r>
            <a:r>
              <a:rPr sz="750" u="heavy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32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34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36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ts val="750"/>
              </a:lnSpc>
              <a:tabLst>
                <a:tab pos="278130" algn="l"/>
                <a:tab pos="1051560" algn="l"/>
              </a:tabLst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38	</a:t>
            </a:r>
            <a:r>
              <a:rPr sz="750" u="heavy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ts val="825"/>
              </a:lnSpc>
              <a:tabLst>
                <a:tab pos="278130" algn="l"/>
                <a:tab pos="1051560" algn="l"/>
              </a:tabLst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	</a:t>
            </a:r>
            <a:r>
              <a:rPr sz="750" u="heavy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5761900" y="4661110"/>
            <a:ext cx="172338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Instalación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centro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7957729" y="4612849"/>
            <a:ext cx="3782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La.caja,.con.el.interior,.está.montada.en.una.pared..Todos.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conductores.de.entrada.y.salida.están.conectados.al.</a:t>
            </a:r>
            <a:r>
              <a:rPr sz="1050" spc="1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5384" y="1421777"/>
            <a:ext cx="1772920" cy="2180590"/>
            <a:chOff x="2920784" y="1421777"/>
            <a:chExt cx="1772920" cy="2180590"/>
          </a:xfrm>
        </p:grpSpPr>
        <p:sp>
          <p:nvSpPr>
            <p:cNvPr id="3" name="object 3"/>
            <p:cNvSpPr/>
            <p:nvPr/>
          </p:nvSpPr>
          <p:spPr>
            <a:xfrm>
              <a:off x="2991637" y="1658607"/>
              <a:ext cx="62230" cy="1631314"/>
            </a:xfrm>
            <a:custGeom>
              <a:avLst/>
              <a:gdLst/>
              <a:ahLst/>
              <a:cxnLst/>
              <a:rect l="l" t="t" r="r" b="b"/>
              <a:pathLst>
                <a:path w="62230" h="1631314">
                  <a:moveTo>
                    <a:pt x="61887" y="1630883"/>
                  </a:moveTo>
                  <a:lnTo>
                    <a:pt x="61887" y="0"/>
                  </a:lnTo>
                  <a:lnTo>
                    <a:pt x="0" y="4813"/>
                  </a:lnTo>
                  <a:lnTo>
                    <a:pt x="0" y="1623923"/>
                  </a:lnTo>
                  <a:lnTo>
                    <a:pt x="61887" y="163088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3070" y="3282429"/>
              <a:ext cx="67310" cy="90170"/>
            </a:xfrm>
            <a:custGeom>
              <a:avLst/>
              <a:gdLst/>
              <a:ahLst/>
              <a:cxnLst/>
              <a:rect l="l" t="t" r="r" b="b"/>
              <a:pathLst>
                <a:path w="67310" h="90170">
                  <a:moveTo>
                    <a:pt x="0" y="89776"/>
                  </a:moveTo>
                  <a:lnTo>
                    <a:pt x="67221" y="47345"/>
                  </a:lnTo>
                  <a:lnTo>
                    <a:pt x="67221" y="0"/>
                  </a:lnTo>
                  <a:lnTo>
                    <a:pt x="0" y="39509"/>
                  </a:lnTo>
                  <a:lnTo>
                    <a:pt x="0" y="8977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4441" y="1636102"/>
              <a:ext cx="67310" cy="1685925"/>
            </a:xfrm>
            <a:custGeom>
              <a:avLst/>
              <a:gdLst/>
              <a:ahLst/>
              <a:cxnLst/>
              <a:rect l="l" t="t" r="r" b="b"/>
              <a:pathLst>
                <a:path w="67310" h="1685925">
                  <a:moveTo>
                    <a:pt x="0" y="0"/>
                  </a:moveTo>
                  <a:lnTo>
                    <a:pt x="0" y="1685925"/>
                  </a:lnTo>
                  <a:lnTo>
                    <a:pt x="67195" y="1646427"/>
                  </a:lnTo>
                  <a:lnTo>
                    <a:pt x="67195" y="27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4441" y="1636102"/>
              <a:ext cx="1767205" cy="1901825"/>
            </a:xfrm>
            <a:custGeom>
              <a:avLst/>
              <a:gdLst/>
              <a:ahLst/>
              <a:cxnLst/>
              <a:rect l="l" t="t" r="r" b="b"/>
              <a:pathLst>
                <a:path w="1767204" h="1901825">
                  <a:moveTo>
                    <a:pt x="67195" y="1646427"/>
                  </a:moveTo>
                  <a:lnTo>
                    <a:pt x="67195" y="27317"/>
                  </a:lnTo>
                  <a:lnTo>
                    <a:pt x="0" y="0"/>
                  </a:lnTo>
                  <a:lnTo>
                    <a:pt x="0" y="1685925"/>
                  </a:lnTo>
                  <a:lnTo>
                    <a:pt x="67195" y="1646427"/>
                  </a:lnTo>
                  <a:close/>
                </a:path>
                <a:path w="1767204" h="1901825">
                  <a:moveTo>
                    <a:pt x="1766595" y="1839988"/>
                  </a:moveTo>
                  <a:lnTo>
                    <a:pt x="65849" y="1646326"/>
                  </a:lnTo>
                  <a:lnTo>
                    <a:pt x="65849" y="1693672"/>
                  </a:lnTo>
                  <a:lnTo>
                    <a:pt x="1766595" y="1901698"/>
                  </a:lnTo>
                  <a:lnTo>
                    <a:pt x="1766595" y="18399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24441" y="3282530"/>
              <a:ext cx="129539" cy="47625"/>
            </a:xfrm>
            <a:custGeom>
              <a:avLst/>
              <a:gdLst/>
              <a:ahLst/>
              <a:cxnLst/>
              <a:rect l="l" t="t" r="r" b="b"/>
              <a:pathLst>
                <a:path w="129539" h="47625">
                  <a:moveTo>
                    <a:pt x="67195" y="0"/>
                  </a:moveTo>
                  <a:lnTo>
                    <a:pt x="0" y="39497"/>
                  </a:lnTo>
                  <a:lnTo>
                    <a:pt x="50419" y="47040"/>
                  </a:lnTo>
                  <a:lnTo>
                    <a:pt x="129082" y="6959"/>
                  </a:lnTo>
                  <a:lnTo>
                    <a:pt x="671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24441" y="1468158"/>
              <a:ext cx="1767205" cy="1861820"/>
            </a:xfrm>
            <a:custGeom>
              <a:avLst/>
              <a:gdLst/>
              <a:ahLst/>
              <a:cxnLst/>
              <a:rect l="l" t="t" r="r" b="b"/>
              <a:pathLst>
                <a:path w="1767204" h="1861820">
                  <a:moveTo>
                    <a:pt x="50419" y="1861413"/>
                  </a:moveTo>
                  <a:lnTo>
                    <a:pt x="129082" y="1821332"/>
                  </a:lnTo>
                  <a:lnTo>
                    <a:pt x="67195" y="1814372"/>
                  </a:lnTo>
                  <a:lnTo>
                    <a:pt x="0" y="1853869"/>
                  </a:lnTo>
                  <a:lnTo>
                    <a:pt x="50419" y="1861413"/>
                  </a:lnTo>
                  <a:close/>
                </a:path>
                <a:path w="1767204" h="1861820">
                  <a:moveTo>
                    <a:pt x="1766595" y="0"/>
                  </a:moveTo>
                  <a:lnTo>
                    <a:pt x="65849" y="148285"/>
                  </a:lnTo>
                  <a:lnTo>
                    <a:pt x="65849" y="195199"/>
                  </a:lnTo>
                  <a:lnTo>
                    <a:pt x="1766595" y="61264"/>
                  </a:lnTo>
                  <a:lnTo>
                    <a:pt x="1766595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23070" y="3282429"/>
              <a:ext cx="1768475" cy="251460"/>
            </a:xfrm>
            <a:custGeom>
              <a:avLst/>
              <a:gdLst/>
              <a:ahLst/>
              <a:cxnLst/>
              <a:rect l="l" t="t" r="r" b="b"/>
              <a:pathLst>
                <a:path w="1768475" h="251460">
                  <a:moveTo>
                    <a:pt x="67221" y="0"/>
                  </a:moveTo>
                  <a:lnTo>
                    <a:pt x="0" y="39509"/>
                  </a:lnTo>
                  <a:lnTo>
                    <a:pt x="1756371" y="251244"/>
                  </a:lnTo>
                  <a:lnTo>
                    <a:pt x="1767966" y="193662"/>
                  </a:lnTo>
                  <a:lnTo>
                    <a:pt x="67221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23070" y="3282429"/>
              <a:ext cx="1768475" cy="251460"/>
            </a:xfrm>
            <a:custGeom>
              <a:avLst/>
              <a:gdLst/>
              <a:ahLst/>
              <a:cxnLst/>
              <a:rect l="l" t="t" r="r" b="b"/>
              <a:pathLst>
                <a:path w="1768475" h="251460">
                  <a:moveTo>
                    <a:pt x="1756371" y="251244"/>
                  </a:moveTo>
                  <a:lnTo>
                    <a:pt x="0" y="39509"/>
                  </a:lnTo>
                  <a:lnTo>
                    <a:pt x="67221" y="0"/>
                  </a:lnTo>
                  <a:lnTo>
                    <a:pt x="1767966" y="193662"/>
                  </a:lnTo>
                  <a:lnTo>
                    <a:pt x="1756371" y="2512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23070" y="1489608"/>
              <a:ext cx="1768475" cy="173990"/>
            </a:xfrm>
            <a:custGeom>
              <a:avLst/>
              <a:gdLst/>
              <a:ahLst/>
              <a:cxnLst/>
              <a:rect l="l" t="t" r="r" b="b"/>
              <a:pathLst>
                <a:path w="1768475" h="173989">
                  <a:moveTo>
                    <a:pt x="1756371" y="0"/>
                  </a:moveTo>
                  <a:lnTo>
                    <a:pt x="0" y="146430"/>
                  </a:lnTo>
                  <a:lnTo>
                    <a:pt x="67221" y="173748"/>
                  </a:lnTo>
                  <a:lnTo>
                    <a:pt x="1767966" y="39814"/>
                  </a:lnTo>
                  <a:lnTo>
                    <a:pt x="1756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23070" y="1489608"/>
              <a:ext cx="1768475" cy="173990"/>
            </a:xfrm>
            <a:custGeom>
              <a:avLst/>
              <a:gdLst/>
              <a:ahLst/>
              <a:cxnLst/>
              <a:rect l="l" t="t" r="r" b="b"/>
              <a:pathLst>
                <a:path w="1768475" h="173989">
                  <a:moveTo>
                    <a:pt x="1767966" y="39814"/>
                  </a:moveTo>
                  <a:lnTo>
                    <a:pt x="67221" y="173748"/>
                  </a:lnTo>
                  <a:lnTo>
                    <a:pt x="0" y="146430"/>
                  </a:lnTo>
                  <a:lnTo>
                    <a:pt x="1756371" y="0"/>
                  </a:lnTo>
                  <a:lnTo>
                    <a:pt x="1767966" y="3981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74860" y="1630883"/>
              <a:ext cx="78740" cy="1699260"/>
            </a:xfrm>
            <a:custGeom>
              <a:avLst/>
              <a:gdLst/>
              <a:ahLst/>
              <a:cxnLst/>
              <a:rect l="l" t="t" r="r" b="b"/>
              <a:pathLst>
                <a:path w="78739" h="1699260">
                  <a:moveTo>
                    <a:pt x="0" y="0"/>
                  </a:moveTo>
                  <a:lnTo>
                    <a:pt x="0" y="1698688"/>
                  </a:lnTo>
                  <a:lnTo>
                    <a:pt x="78663" y="1658607"/>
                  </a:lnTo>
                  <a:lnTo>
                    <a:pt x="78663" y="27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74860" y="1630883"/>
              <a:ext cx="78740" cy="1699260"/>
            </a:xfrm>
            <a:custGeom>
              <a:avLst/>
              <a:gdLst/>
              <a:ahLst/>
              <a:cxnLst/>
              <a:rect l="l" t="t" r="r" b="b"/>
              <a:pathLst>
                <a:path w="78739" h="1699260">
                  <a:moveTo>
                    <a:pt x="0" y="1698688"/>
                  </a:moveTo>
                  <a:lnTo>
                    <a:pt x="0" y="0"/>
                  </a:lnTo>
                  <a:lnTo>
                    <a:pt x="78663" y="27724"/>
                  </a:lnTo>
                  <a:lnTo>
                    <a:pt x="78663" y="1658607"/>
                  </a:lnTo>
                  <a:lnTo>
                    <a:pt x="0" y="1698688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81870" y="1620519"/>
              <a:ext cx="62230" cy="1724660"/>
            </a:xfrm>
            <a:custGeom>
              <a:avLst/>
              <a:gdLst/>
              <a:ahLst/>
              <a:cxnLst/>
              <a:rect l="l" t="t" r="r" b="b"/>
              <a:pathLst>
                <a:path w="62229" h="1724660">
                  <a:moveTo>
                    <a:pt x="0" y="1724050"/>
                  </a:moveTo>
                  <a:lnTo>
                    <a:pt x="61760" y="1724050"/>
                  </a:lnTo>
                  <a:lnTo>
                    <a:pt x="61760" y="0"/>
                  </a:lnTo>
                  <a:lnTo>
                    <a:pt x="0" y="0"/>
                  </a:lnTo>
                  <a:lnTo>
                    <a:pt x="0" y="1724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74504" y="1620519"/>
              <a:ext cx="69215" cy="1724660"/>
            </a:xfrm>
            <a:custGeom>
              <a:avLst/>
              <a:gdLst/>
              <a:ahLst/>
              <a:cxnLst/>
              <a:rect l="l" t="t" r="r" b="b"/>
              <a:pathLst>
                <a:path w="69214" h="1724660">
                  <a:moveTo>
                    <a:pt x="69126" y="1724050"/>
                  </a:moveTo>
                  <a:lnTo>
                    <a:pt x="69126" y="0"/>
                  </a:lnTo>
                  <a:lnTo>
                    <a:pt x="0" y="5372"/>
                  </a:lnTo>
                  <a:lnTo>
                    <a:pt x="0" y="1716277"/>
                  </a:lnTo>
                  <a:lnTo>
                    <a:pt x="69126" y="172405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81870" y="1589468"/>
              <a:ext cx="62230" cy="1800225"/>
            </a:xfrm>
            <a:custGeom>
              <a:avLst/>
              <a:gdLst/>
              <a:ahLst/>
              <a:cxnLst/>
              <a:rect l="l" t="t" r="r" b="b"/>
              <a:pathLst>
                <a:path w="62229" h="1800225">
                  <a:moveTo>
                    <a:pt x="0" y="0"/>
                  </a:moveTo>
                  <a:lnTo>
                    <a:pt x="0" y="1799996"/>
                  </a:lnTo>
                  <a:lnTo>
                    <a:pt x="61760" y="1755101"/>
                  </a:lnTo>
                  <a:lnTo>
                    <a:pt x="61760" y="31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81870" y="1589468"/>
              <a:ext cx="62230" cy="1800225"/>
            </a:xfrm>
            <a:custGeom>
              <a:avLst/>
              <a:gdLst/>
              <a:ahLst/>
              <a:cxnLst/>
              <a:rect l="l" t="t" r="r" b="b"/>
              <a:pathLst>
                <a:path w="62229" h="1800225">
                  <a:moveTo>
                    <a:pt x="0" y="1799996"/>
                  </a:moveTo>
                  <a:lnTo>
                    <a:pt x="0" y="0"/>
                  </a:lnTo>
                  <a:lnTo>
                    <a:pt x="61760" y="31051"/>
                  </a:lnTo>
                  <a:lnTo>
                    <a:pt x="61760" y="1755101"/>
                  </a:lnTo>
                  <a:lnTo>
                    <a:pt x="0" y="1799996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22142" y="1589468"/>
              <a:ext cx="60325" cy="1800225"/>
            </a:xfrm>
            <a:custGeom>
              <a:avLst/>
              <a:gdLst/>
              <a:ahLst/>
              <a:cxnLst/>
              <a:rect l="l" t="t" r="r" b="b"/>
              <a:pathLst>
                <a:path w="60325" h="1800225">
                  <a:moveTo>
                    <a:pt x="59728" y="0"/>
                  </a:moveTo>
                  <a:lnTo>
                    <a:pt x="0" y="5854"/>
                  </a:lnTo>
                  <a:lnTo>
                    <a:pt x="0" y="1791538"/>
                  </a:lnTo>
                  <a:lnTo>
                    <a:pt x="59728" y="1799996"/>
                  </a:lnTo>
                  <a:lnTo>
                    <a:pt x="5972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22142" y="1589468"/>
              <a:ext cx="60325" cy="1800225"/>
            </a:xfrm>
            <a:custGeom>
              <a:avLst/>
              <a:gdLst/>
              <a:ahLst/>
              <a:cxnLst/>
              <a:rect l="l" t="t" r="r" b="b"/>
              <a:pathLst>
                <a:path w="60325" h="1800225">
                  <a:moveTo>
                    <a:pt x="0" y="1791538"/>
                  </a:moveTo>
                  <a:lnTo>
                    <a:pt x="0" y="5854"/>
                  </a:lnTo>
                  <a:lnTo>
                    <a:pt x="59728" y="0"/>
                  </a:lnTo>
                  <a:lnTo>
                    <a:pt x="59728" y="1799996"/>
                  </a:lnTo>
                  <a:lnTo>
                    <a:pt x="0" y="1791538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23070" y="3329774"/>
              <a:ext cx="1768475" cy="269875"/>
            </a:xfrm>
            <a:custGeom>
              <a:avLst/>
              <a:gdLst/>
              <a:ahLst/>
              <a:cxnLst/>
              <a:rect l="l" t="t" r="r" b="b"/>
              <a:pathLst>
                <a:path w="1768475" h="269875">
                  <a:moveTo>
                    <a:pt x="67221" y="0"/>
                  </a:moveTo>
                  <a:lnTo>
                    <a:pt x="0" y="42430"/>
                  </a:lnTo>
                  <a:lnTo>
                    <a:pt x="1756371" y="269862"/>
                  </a:lnTo>
                  <a:lnTo>
                    <a:pt x="1767966" y="208025"/>
                  </a:lnTo>
                  <a:lnTo>
                    <a:pt x="672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23070" y="3329774"/>
              <a:ext cx="1768475" cy="269875"/>
            </a:xfrm>
            <a:custGeom>
              <a:avLst/>
              <a:gdLst/>
              <a:ahLst/>
              <a:cxnLst/>
              <a:rect l="l" t="t" r="r" b="b"/>
              <a:pathLst>
                <a:path w="1768475" h="269875">
                  <a:moveTo>
                    <a:pt x="1767966" y="208025"/>
                  </a:moveTo>
                  <a:lnTo>
                    <a:pt x="67221" y="0"/>
                  </a:lnTo>
                  <a:lnTo>
                    <a:pt x="0" y="42430"/>
                  </a:lnTo>
                  <a:lnTo>
                    <a:pt x="1756371" y="269862"/>
                  </a:lnTo>
                  <a:lnTo>
                    <a:pt x="1767966" y="20802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23070" y="1424063"/>
              <a:ext cx="1768475" cy="192405"/>
            </a:xfrm>
            <a:custGeom>
              <a:avLst/>
              <a:gdLst/>
              <a:ahLst/>
              <a:cxnLst/>
              <a:rect l="l" t="t" r="r" b="b"/>
              <a:pathLst>
                <a:path w="1768475" h="192405">
                  <a:moveTo>
                    <a:pt x="1756371" y="0"/>
                  </a:moveTo>
                  <a:lnTo>
                    <a:pt x="0" y="162140"/>
                  </a:lnTo>
                  <a:lnTo>
                    <a:pt x="67221" y="192379"/>
                  </a:lnTo>
                  <a:lnTo>
                    <a:pt x="1767966" y="44094"/>
                  </a:lnTo>
                  <a:lnTo>
                    <a:pt x="1756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23070" y="1424063"/>
              <a:ext cx="1768475" cy="192405"/>
            </a:xfrm>
            <a:custGeom>
              <a:avLst/>
              <a:gdLst/>
              <a:ahLst/>
              <a:cxnLst/>
              <a:rect l="l" t="t" r="r" b="b"/>
              <a:pathLst>
                <a:path w="1768475" h="192405">
                  <a:moveTo>
                    <a:pt x="1756371" y="0"/>
                  </a:moveTo>
                  <a:lnTo>
                    <a:pt x="0" y="162140"/>
                  </a:lnTo>
                  <a:lnTo>
                    <a:pt x="67221" y="192379"/>
                  </a:lnTo>
                  <a:lnTo>
                    <a:pt x="1767966" y="44094"/>
                  </a:lnTo>
                  <a:lnTo>
                    <a:pt x="1756371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23070" y="3321938"/>
              <a:ext cx="1756410" cy="278130"/>
            </a:xfrm>
            <a:custGeom>
              <a:avLst/>
              <a:gdLst/>
              <a:ahLst/>
              <a:cxnLst/>
              <a:rect l="l" t="t" r="r" b="b"/>
              <a:pathLst>
                <a:path w="1756410" h="278129">
                  <a:moveTo>
                    <a:pt x="0" y="0"/>
                  </a:moveTo>
                  <a:lnTo>
                    <a:pt x="0" y="50266"/>
                  </a:lnTo>
                  <a:lnTo>
                    <a:pt x="1756371" y="277698"/>
                  </a:lnTo>
                  <a:lnTo>
                    <a:pt x="1756371" y="2117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23070" y="3321938"/>
              <a:ext cx="1756410" cy="278130"/>
            </a:xfrm>
            <a:custGeom>
              <a:avLst/>
              <a:gdLst/>
              <a:ahLst/>
              <a:cxnLst/>
              <a:rect l="l" t="t" r="r" b="b"/>
              <a:pathLst>
                <a:path w="1756410" h="278129">
                  <a:moveTo>
                    <a:pt x="1756371" y="277698"/>
                  </a:moveTo>
                  <a:lnTo>
                    <a:pt x="0" y="50266"/>
                  </a:lnTo>
                  <a:lnTo>
                    <a:pt x="0" y="0"/>
                  </a:lnTo>
                  <a:lnTo>
                    <a:pt x="1756371" y="211734"/>
                  </a:lnTo>
                  <a:lnTo>
                    <a:pt x="1756371" y="277698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23070" y="1424063"/>
              <a:ext cx="1756410" cy="212090"/>
            </a:xfrm>
            <a:custGeom>
              <a:avLst/>
              <a:gdLst/>
              <a:ahLst/>
              <a:cxnLst/>
              <a:rect l="l" t="t" r="r" b="b"/>
              <a:pathLst>
                <a:path w="1756410" h="212089">
                  <a:moveTo>
                    <a:pt x="1756371" y="0"/>
                  </a:moveTo>
                  <a:lnTo>
                    <a:pt x="0" y="162140"/>
                  </a:lnTo>
                  <a:lnTo>
                    <a:pt x="0" y="211975"/>
                  </a:lnTo>
                  <a:lnTo>
                    <a:pt x="1756371" y="65544"/>
                  </a:lnTo>
                  <a:lnTo>
                    <a:pt x="1756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23070" y="1424063"/>
              <a:ext cx="1756410" cy="212090"/>
            </a:xfrm>
            <a:custGeom>
              <a:avLst/>
              <a:gdLst/>
              <a:ahLst/>
              <a:cxnLst/>
              <a:rect l="l" t="t" r="r" b="b"/>
              <a:pathLst>
                <a:path w="1756410" h="212089">
                  <a:moveTo>
                    <a:pt x="1756371" y="65544"/>
                  </a:moveTo>
                  <a:lnTo>
                    <a:pt x="0" y="211975"/>
                  </a:lnTo>
                  <a:lnTo>
                    <a:pt x="0" y="162140"/>
                  </a:lnTo>
                  <a:lnTo>
                    <a:pt x="1756371" y="0"/>
                  </a:lnTo>
                  <a:lnTo>
                    <a:pt x="1756371" y="6554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79442" y="3476091"/>
              <a:ext cx="12065" cy="123825"/>
            </a:xfrm>
            <a:custGeom>
              <a:avLst/>
              <a:gdLst/>
              <a:ahLst/>
              <a:cxnLst/>
              <a:rect l="l" t="t" r="r" b="b"/>
              <a:pathLst>
                <a:path w="12064" h="123825">
                  <a:moveTo>
                    <a:pt x="11595" y="0"/>
                  </a:moveTo>
                  <a:lnTo>
                    <a:pt x="0" y="57581"/>
                  </a:lnTo>
                  <a:lnTo>
                    <a:pt x="0" y="123545"/>
                  </a:lnTo>
                  <a:lnTo>
                    <a:pt x="11595" y="61709"/>
                  </a:lnTo>
                  <a:lnTo>
                    <a:pt x="1159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79442" y="3476091"/>
              <a:ext cx="12065" cy="123825"/>
            </a:xfrm>
            <a:custGeom>
              <a:avLst/>
              <a:gdLst/>
              <a:ahLst/>
              <a:cxnLst/>
              <a:rect l="l" t="t" r="r" b="b"/>
              <a:pathLst>
                <a:path w="12064" h="123825">
                  <a:moveTo>
                    <a:pt x="0" y="57581"/>
                  </a:moveTo>
                  <a:lnTo>
                    <a:pt x="11595" y="0"/>
                  </a:lnTo>
                  <a:lnTo>
                    <a:pt x="11595" y="61709"/>
                  </a:lnTo>
                  <a:lnTo>
                    <a:pt x="0" y="123545"/>
                  </a:lnTo>
                  <a:lnTo>
                    <a:pt x="0" y="57581"/>
                  </a:lnTo>
                  <a:close/>
                </a:path>
              </a:pathLst>
            </a:custGeom>
            <a:ln w="380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15397" y="1579918"/>
              <a:ext cx="57785" cy="1825625"/>
            </a:xfrm>
            <a:custGeom>
              <a:avLst/>
              <a:gdLst/>
              <a:ahLst/>
              <a:cxnLst/>
              <a:rect l="l" t="t" r="r" b="b"/>
              <a:pathLst>
                <a:path w="57785" h="1825625">
                  <a:moveTo>
                    <a:pt x="57785" y="0"/>
                  </a:moveTo>
                  <a:lnTo>
                    <a:pt x="0" y="3936"/>
                  </a:lnTo>
                  <a:lnTo>
                    <a:pt x="0" y="1817662"/>
                  </a:lnTo>
                  <a:lnTo>
                    <a:pt x="57785" y="1825028"/>
                  </a:lnTo>
                  <a:lnTo>
                    <a:pt x="577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15397" y="1579918"/>
              <a:ext cx="57785" cy="1825625"/>
            </a:xfrm>
            <a:custGeom>
              <a:avLst/>
              <a:gdLst/>
              <a:ahLst/>
              <a:cxnLst/>
              <a:rect l="l" t="t" r="r" b="b"/>
              <a:pathLst>
                <a:path w="57785" h="1825625">
                  <a:moveTo>
                    <a:pt x="57785" y="1825028"/>
                  </a:moveTo>
                  <a:lnTo>
                    <a:pt x="57785" y="0"/>
                  </a:lnTo>
                  <a:lnTo>
                    <a:pt x="0" y="3936"/>
                  </a:lnTo>
                  <a:lnTo>
                    <a:pt x="0" y="1817662"/>
                  </a:lnTo>
                  <a:lnTo>
                    <a:pt x="57785" y="182502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972191" y="1549412"/>
              <a:ext cx="43815" cy="1898014"/>
            </a:xfrm>
            <a:custGeom>
              <a:avLst/>
              <a:gdLst/>
              <a:ahLst/>
              <a:cxnLst/>
              <a:rect l="l" t="t" r="r" b="b"/>
              <a:pathLst>
                <a:path w="43814" h="1898014">
                  <a:moveTo>
                    <a:pt x="0" y="0"/>
                  </a:moveTo>
                  <a:lnTo>
                    <a:pt x="0" y="1897989"/>
                  </a:lnTo>
                  <a:lnTo>
                    <a:pt x="43205" y="1848167"/>
                  </a:lnTo>
                  <a:lnTo>
                    <a:pt x="43205" y="344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72191" y="1549412"/>
              <a:ext cx="43815" cy="1898014"/>
            </a:xfrm>
            <a:custGeom>
              <a:avLst/>
              <a:gdLst/>
              <a:ahLst/>
              <a:cxnLst/>
              <a:rect l="l" t="t" r="r" b="b"/>
              <a:pathLst>
                <a:path w="43814" h="1898014">
                  <a:moveTo>
                    <a:pt x="43205" y="1848167"/>
                  </a:moveTo>
                  <a:lnTo>
                    <a:pt x="43205" y="34442"/>
                  </a:lnTo>
                  <a:lnTo>
                    <a:pt x="0" y="0"/>
                  </a:lnTo>
                  <a:lnTo>
                    <a:pt x="0" y="1897989"/>
                  </a:lnTo>
                  <a:lnTo>
                    <a:pt x="43205" y="184816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972191" y="1544904"/>
              <a:ext cx="101600" cy="39370"/>
            </a:xfrm>
            <a:custGeom>
              <a:avLst/>
              <a:gdLst/>
              <a:ahLst/>
              <a:cxnLst/>
              <a:rect l="l" t="t" r="r" b="b"/>
              <a:pathLst>
                <a:path w="101600" h="39369">
                  <a:moveTo>
                    <a:pt x="61048" y="0"/>
                  </a:moveTo>
                  <a:lnTo>
                    <a:pt x="0" y="4508"/>
                  </a:lnTo>
                  <a:lnTo>
                    <a:pt x="43205" y="38950"/>
                  </a:lnTo>
                  <a:lnTo>
                    <a:pt x="100990" y="35013"/>
                  </a:lnTo>
                  <a:lnTo>
                    <a:pt x="61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72191" y="1544904"/>
              <a:ext cx="101600" cy="39370"/>
            </a:xfrm>
            <a:custGeom>
              <a:avLst/>
              <a:gdLst/>
              <a:ahLst/>
              <a:cxnLst/>
              <a:rect l="l" t="t" r="r" b="b"/>
              <a:pathLst>
                <a:path w="101600" h="39369">
                  <a:moveTo>
                    <a:pt x="0" y="4508"/>
                  </a:moveTo>
                  <a:lnTo>
                    <a:pt x="43205" y="38950"/>
                  </a:lnTo>
                  <a:lnTo>
                    <a:pt x="100990" y="35013"/>
                  </a:lnTo>
                  <a:lnTo>
                    <a:pt x="61048" y="0"/>
                  </a:lnTo>
                  <a:lnTo>
                    <a:pt x="0" y="450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72191" y="3397580"/>
              <a:ext cx="101600" cy="58419"/>
            </a:xfrm>
            <a:custGeom>
              <a:avLst/>
              <a:gdLst/>
              <a:ahLst/>
              <a:cxnLst/>
              <a:rect l="l" t="t" r="r" b="b"/>
              <a:pathLst>
                <a:path w="101600" h="58420">
                  <a:moveTo>
                    <a:pt x="43205" y="0"/>
                  </a:moveTo>
                  <a:lnTo>
                    <a:pt x="0" y="49822"/>
                  </a:lnTo>
                  <a:lnTo>
                    <a:pt x="61048" y="58013"/>
                  </a:lnTo>
                  <a:lnTo>
                    <a:pt x="100990" y="7366"/>
                  </a:lnTo>
                  <a:lnTo>
                    <a:pt x="43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72191" y="3397580"/>
              <a:ext cx="101600" cy="58419"/>
            </a:xfrm>
            <a:custGeom>
              <a:avLst/>
              <a:gdLst/>
              <a:ahLst/>
              <a:cxnLst/>
              <a:rect l="l" t="t" r="r" b="b"/>
              <a:pathLst>
                <a:path w="101600" h="58420">
                  <a:moveTo>
                    <a:pt x="61048" y="58013"/>
                  </a:moveTo>
                  <a:lnTo>
                    <a:pt x="100990" y="7366"/>
                  </a:lnTo>
                  <a:lnTo>
                    <a:pt x="43205" y="0"/>
                  </a:lnTo>
                  <a:lnTo>
                    <a:pt x="0" y="49822"/>
                  </a:lnTo>
                  <a:lnTo>
                    <a:pt x="61048" y="5801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33240" y="1544904"/>
              <a:ext cx="40005" cy="1910714"/>
            </a:xfrm>
            <a:custGeom>
              <a:avLst/>
              <a:gdLst/>
              <a:ahLst/>
              <a:cxnLst/>
              <a:rect l="l" t="t" r="r" b="b"/>
              <a:pathLst>
                <a:path w="40004" h="1910714">
                  <a:moveTo>
                    <a:pt x="0" y="0"/>
                  </a:moveTo>
                  <a:lnTo>
                    <a:pt x="0" y="1910689"/>
                  </a:lnTo>
                  <a:lnTo>
                    <a:pt x="39941" y="1860042"/>
                  </a:lnTo>
                  <a:lnTo>
                    <a:pt x="39941" y="35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33240" y="1544904"/>
              <a:ext cx="40005" cy="1910714"/>
            </a:xfrm>
            <a:custGeom>
              <a:avLst/>
              <a:gdLst/>
              <a:ahLst/>
              <a:cxnLst/>
              <a:rect l="l" t="t" r="r" b="b"/>
              <a:pathLst>
                <a:path w="40004" h="1910714">
                  <a:moveTo>
                    <a:pt x="0" y="1910689"/>
                  </a:moveTo>
                  <a:lnTo>
                    <a:pt x="0" y="0"/>
                  </a:lnTo>
                  <a:lnTo>
                    <a:pt x="39941" y="35013"/>
                  </a:lnTo>
                  <a:lnTo>
                    <a:pt x="39941" y="1860042"/>
                  </a:lnTo>
                  <a:lnTo>
                    <a:pt x="0" y="1910689"/>
                  </a:lnTo>
                  <a:close/>
                </a:path>
              </a:pathLst>
            </a:custGeom>
            <a:ln w="380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25479" y="1529613"/>
              <a:ext cx="66040" cy="1946910"/>
            </a:xfrm>
            <a:custGeom>
              <a:avLst/>
              <a:gdLst/>
              <a:ahLst/>
              <a:cxnLst/>
              <a:rect l="l" t="t" r="r" b="b"/>
              <a:pathLst>
                <a:path w="66039" h="1946910">
                  <a:moveTo>
                    <a:pt x="65481" y="0"/>
                  </a:moveTo>
                  <a:lnTo>
                    <a:pt x="0" y="6845"/>
                  </a:lnTo>
                  <a:lnTo>
                    <a:pt x="0" y="1936521"/>
                  </a:lnTo>
                  <a:lnTo>
                    <a:pt x="65481" y="1946414"/>
                  </a:lnTo>
                  <a:lnTo>
                    <a:pt x="654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25479" y="1529613"/>
              <a:ext cx="66040" cy="1946910"/>
            </a:xfrm>
            <a:custGeom>
              <a:avLst/>
              <a:gdLst/>
              <a:ahLst/>
              <a:cxnLst/>
              <a:rect l="l" t="t" r="r" b="b"/>
              <a:pathLst>
                <a:path w="66039" h="1946910">
                  <a:moveTo>
                    <a:pt x="65481" y="1946414"/>
                  </a:moveTo>
                  <a:lnTo>
                    <a:pt x="65481" y="0"/>
                  </a:lnTo>
                  <a:lnTo>
                    <a:pt x="0" y="6845"/>
                  </a:lnTo>
                  <a:lnTo>
                    <a:pt x="0" y="1936521"/>
                  </a:lnTo>
                  <a:lnTo>
                    <a:pt x="65481" y="194641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09604" y="1497355"/>
              <a:ext cx="15875" cy="2025650"/>
            </a:xfrm>
            <a:custGeom>
              <a:avLst/>
              <a:gdLst/>
              <a:ahLst/>
              <a:cxnLst/>
              <a:rect l="l" t="t" r="r" b="b"/>
              <a:pathLst>
                <a:path w="15875" h="2025650">
                  <a:moveTo>
                    <a:pt x="0" y="0"/>
                  </a:moveTo>
                  <a:lnTo>
                    <a:pt x="0" y="2025332"/>
                  </a:lnTo>
                  <a:lnTo>
                    <a:pt x="15875" y="1968779"/>
                  </a:lnTo>
                  <a:lnTo>
                    <a:pt x="15875" y="39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07324" y="1495075"/>
              <a:ext cx="20955" cy="2030095"/>
            </a:xfrm>
            <a:custGeom>
              <a:avLst/>
              <a:gdLst/>
              <a:ahLst/>
              <a:cxnLst/>
              <a:rect l="l" t="t" r="r" b="b"/>
              <a:pathLst>
                <a:path w="20954" h="2030095">
                  <a:moveTo>
                    <a:pt x="0" y="2029891"/>
                  </a:moveTo>
                  <a:lnTo>
                    <a:pt x="20434" y="2029891"/>
                  </a:lnTo>
                  <a:lnTo>
                    <a:pt x="20434" y="0"/>
                  </a:lnTo>
                  <a:lnTo>
                    <a:pt x="0" y="0"/>
                  </a:lnTo>
                  <a:lnTo>
                    <a:pt x="0" y="202989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09604" y="1489811"/>
              <a:ext cx="81915" cy="46990"/>
            </a:xfrm>
            <a:custGeom>
              <a:avLst/>
              <a:gdLst/>
              <a:ahLst/>
              <a:cxnLst/>
              <a:rect l="l" t="t" r="r" b="b"/>
              <a:pathLst>
                <a:path w="81914" h="46990">
                  <a:moveTo>
                    <a:pt x="69748" y="0"/>
                  </a:moveTo>
                  <a:lnTo>
                    <a:pt x="0" y="7543"/>
                  </a:lnTo>
                  <a:lnTo>
                    <a:pt x="15875" y="46647"/>
                  </a:lnTo>
                  <a:lnTo>
                    <a:pt x="81356" y="39801"/>
                  </a:lnTo>
                  <a:lnTo>
                    <a:pt x="69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09604" y="1489811"/>
              <a:ext cx="81915" cy="46990"/>
            </a:xfrm>
            <a:custGeom>
              <a:avLst/>
              <a:gdLst/>
              <a:ahLst/>
              <a:cxnLst/>
              <a:rect l="l" t="t" r="r" b="b"/>
              <a:pathLst>
                <a:path w="81914" h="46990">
                  <a:moveTo>
                    <a:pt x="0" y="7543"/>
                  </a:moveTo>
                  <a:lnTo>
                    <a:pt x="15875" y="46647"/>
                  </a:lnTo>
                  <a:lnTo>
                    <a:pt x="81356" y="39801"/>
                  </a:lnTo>
                  <a:lnTo>
                    <a:pt x="69748" y="0"/>
                  </a:lnTo>
                  <a:lnTo>
                    <a:pt x="0" y="754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7324" y="3463855"/>
              <a:ext cx="85915" cy="7202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609604" y="1489811"/>
              <a:ext cx="69850" cy="2044064"/>
            </a:xfrm>
            <a:custGeom>
              <a:avLst/>
              <a:gdLst/>
              <a:ahLst/>
              <a:cxnLst/>
              <a:rect l="l" t="t" r="r" b="b"/>
              <a:pathLst>
                <a:path w="69850" h="2044064">
                  <a:moveTo>
                    <a:pt x="69748" y="0"/>
                  </a:moveTo>
                  <a:lnTo>
                    <a:pt x="0" y="7543"/>
                  </a:lnTo>
                  <a:lnTo>
                    <a:pt x="0" y="2032876"/>
                  </a:lnTo>
                  <a:lnTo>
                    <a:pt x="69748" y="2043785"/>
                  </a:lnTo>
                  <a:lnTo>
                    <a:pt x="6974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09604" y="1489811"/>
              <a:ext cx="69850" cy="2044064"/>
            </a:xfrm>
            <a:custGeom>
              <a:avLst/>
              <a:gdLst/>
              <a:ahLst/>
              <a:cxnLst/>
              <a:rect l="l" t="t" r="r" b="b"/>
              <a:pathLst>
                <a:path w="69850" h="2044064">
                  <a:moveTo>
                    <a:pt x="0" y="2032876"/>
                  </a:moveTo>
                  <a:lnTo>
                    <a:pt x="0" y="7543"/>
                  </a:lnTo>
                  <a:lnTo>
                    <a:pt x="69748" y="0"/>
                  </a:lnTo>
                  <a:lnTo>
                    <a:pt x="69748" y="2043785"/>
                  </a:lnTo>
                  <a:lnTo>
                    <a:pt x="0" y="2032876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79353" y="1489811"/>
              <a:ext cx="12065" cy="2044064"/>
            </a:xfrm>
            <a:custGeom>
              <a:avLst/>
              <a:gdLst/>
              <a:ahLst/>
              <a:cxnLst/>
              <a:rect l="l" t="t" r="r" b="b"/>
              <a:pathLst>
                <a:path w="12064" h="2044064">
                  <a:moveTo>
                    <a:pt x="0" y="0"/>
                  </a:moveTo>
                  <a:lnTo>
                    <a:pt x="0" y="2043785"/>
                  </a:lnTo>
                  <a:lnTo>
                    <a:pt x="11607" y="1986216"/>
                  </a:lnTo>
                  <a:lnTo>
                    <a:pt x="11607" y="398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77448" y="1487906"/>
              <a:ext cx="15875" cy="2047875"/>
            </a:xfrm>
            <a:custGeom>
              <a:avLst/>
              <a:gdLst/>
              <a:ahLst/>
              <a:cxnLst/>
              <a:rect l="l" t="t" r="r" b="b"/>
              <a:pathLst>
                <a:path w="15875" h="2047875">
                  <a:moveTo>
                    <a:pt x="0" y="2047595"/>
                  </a:moveTo>
                  <a:lnTo>
                    <a:pt x="15417" y="2047595"/>
                  </a:lnTo>
                  <a:lnTo>
                    <a:pt x="15417" y="0"/>
                  </a:lnTo>
                  <a:lnTo>
                    <a:pt x="0" y="0"/>
                  </a:lnTo>
                  <a:lnTo>
                    <a:pt x="0" y="204759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924441" y="1630883"/>
              <a:ext cx="50800" cy="1699260"/>
            </a:xfrm>
            <a:custGeom>
              <a:avLst/>
              <a:gdLst/>
              <a:ahLst/>
              <a:cxnLst/>
              <a:rect l="l" t="t" r="r" b="b"/>
              <a:pathLst>
                <a:path w="50800" h="1699260">
                  <a:moveTo>
                    <a:pt x="50419" y="0"/>
                  </a:moveTo>
                  <a:lnTo>
                    <a:pt x="0" y="5219"/>
                  </a:lnTo>
                  <a:lnTo>
                    <a:pt x="0" y="1691144"/>
                  </a:lnTo>
                  <a:lnTo>
                    <a:pt x="50419" y="1698688"/>
                  </a:lnTo>
                  <a:lnTo>
                    <a:pt x="5041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924441" y="1630883"/>
              <a:ext cx="50800" cy="1699260"/>
            </a:xfrm>
            <a:custGeom>
              <a:avLst/>
              <a:gdLst/>
              <a:ahLst/>
              <a:cxnLst/>
              <a:rect l="l" t="t" r="r" b="b"/>
              <a:pathLst>
                <a:path w="50800" h="1699260">
                  <a:moveTo>
                    <a:pt x="0" y="1691144"/>
                  </a:moveTo>
                  <a:lnTo>
                    <a:pt x="0" y="5219"/>
                  </a:lnTo>
                  <a:lnTo>
                    <a:pt x="50419" y="0"/>
                  </a:lnTo>
                  <a:lnTo>
                    <a:pt x="50419" y="1698688"/>
                  </a:lnTo>
                  <a:lnTo>
                    <a:pt x="0" y="1691144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79442" y="1424063"/>
              <a:ext cx="12065" cy="105410"/>
            </a:xfrm>
            <a:custGeom>
              <a:avLst/>
              <a:gdLst/>
              <a:ahLst/>
              <a:cxnLst/>
              <a:rect l="l" t="t" r="r" b="b"/>
              <a:pathLst>
                <a:path w="12064" h="105409">
                  <a:moveTo>
                    <a:pt x="0" y="0"/>
                  </a:moveTo>
                  <a:lnTo>
                    <a:pt x="0" y="65544"/>
                  </a:lnTo>
                  <a:lnTo>
                    <a:pt x="11595" y="105359"/>
                  </a:lnTo>
                  <a:lnTo>
                    <a:pt x="11595" y="44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79442" y="1424063"/>
              <a:ext cx="12065" cy="105410"/>
            </a:xfrm>
            <a:custGeom>
              <a:avLst/>
              <a:gdLst/>
              <a:ahLst/>
              <a:cxnLst/>
              <a:rect l="l" t="t" r="r" b="b"/>
              <a:pathLst>
                <a:path w="12064" h="105409">
                  <a:moveTo>
                    <a:pt x="0" y="0"/>
                  </a:moveTo>
                  <a:lnTo>
                    <a:pt x="11595" y="44094"/>
                  </a:lnTo>
                  <a:lnTo>
                    <a:pt x="11595" y="105359"/>
                  </a:lnTo>
                  <a:lnTo>
                    <a:pt x="0" y="65544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539718" y="2083066"/>
              <a:ext cx="468630" cy="651510"/>
            </a:xfrm>
            <a:custGeom>
              <a:avLst/>
              <a:gdLst/>
              <a:ahLst/>
              <a:cxnLst/>
              <a:rect l="l" t="t" r="r" b="b"/>
              <a:pathLst>
                <a:path w="468629" h="651510">
                  <a:moveTo>
                    <a:pt x="468502" y="0"/>
                  </a:moveTo>
                  <a:lnTo>
                    <a:pt x="0" y="11874"/>
                  </a:lnTo>
                  <a:lnTo>
                    <a:pt x="0" y="631367"/>
                  </a:lnTo>
                  <a:lnTo>
                    <a:pt x="468502" y="651484"/>
                  </a:lnTo>
                  <a:lnTo>
                    <a:pt x="46850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39718" y="2083066"/>
              <a:ext cx="468630" cy="651510"/>
            </a:xfrm>
            <a:custGeom>
              <a:avLst/>
              <a:gdLst/>
              <a:ahLst/>
              <a:cxnLst/>
              <a:rect l="l" t="t" r="r" b="b"/>
              <a:pathLst>
                <a:path w="468629" h="651510">
                  <a:moveTo>
                    <a:pt x="468502" y="0"/>
                  </a:moveTo>
                  <a:lnTo>
                    <a:pt x="468502" y="651484"/>
                  </a:lnTo>
                  <a:lnTo>
                    <a:pt x="0" y="631367"/>
                  </a:lnTo>
                  <a:lnTo>
                    <a:pt x="0" y="11874"/>
                  </a:lnTo>
                  <a:lnTo>
                    <a:pt x="46850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8432" y="2595492"/>
              <a:ext cx="83578" cy="8971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8432" y="2115407"/>
              <a:ext cx="83578" cy="8971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753142" y="2113470"/>
              <a:ext cx="17145" cy="27940"/>
            </a:xfrm>
            <a:custGeom>
              <a:avLst/>
              <a:gdLst/>
              <a:ahLst/>
              <a:cxnLst/>
              <a:rect l="l" t="t" r="r" b="b"/>
              <a:pathLst>
                <a:path w="17145" h="27939">
                  <a:moveTo>
                    <a:pt x="10731" y="0"/>
                  </a:moveTo>
                  <a:lnTo>
                    <a:pt x="5803" y="114"/>
                  </a:lnTo>
                  <a:lnTo>
                    <a:pt x="3809" y="2286"/>
                  </a:lnTo>
                  <a:lnTo>
                    <a:pt x="3809" y="11239"/>
                  </a:lnTo>
                  <a:lnTo>
                    <a:pt x="1523" y="12865"/>
                  </a:lnTo>
                  <a:lnTo>
                    <a:pt x="0" y="15646"/>
                  </a:lnTo>
                  <a:lnTo>
                    <a:pt x="0" y="23647"/>
                  </a:lnTo>
                  <a:lnTo>
                    <a:pt x="3695" y="27533"/>
                  </a:lnTo>
                  <a:lnTo>
                    <a:pt x="12839" y="27343"/>
                  </a:lnTo>
                  <a:lnTo>
                    <a:pt x="16548" y="23304"/>
                  </a:lnTo>
                  <a:lnTo>
                    <a:pt x="16548" y="15278"/>
                  </a:lnTo>
                  <a:lnTo>
                    <a:pt x="15011" y="12560"/>
                  </a:lnTo>
                  <a:lnTo>
                    <a:pt x="12712" y="11049"/>
                  </a:lnTo>
                  <a:lnTo>
                    <a:pt x="12712" y="2082"/>
                  </a:lnTo>
                  <a:lnTo>
                    <a:pt x="107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753142" y="2113470"/>
              <a:ext cx="17145" cy="27940"/>
            </a:xfrm>
            <a:custGeom>
              <a:avLst/>
              <a:gdLst/>
              <a:ahLst/>
              <a:cxnLst/>
              <a:rect l="l" t="t" r="r" b="b"/>
              <a:pathLst>
                <a:path w="17145" h="27939">
                  <a:moveTo>
                    <a:pt x="12712" y="11049"/>
                  </a:moveTo>
                  <a:lnTo>
                    <a:pt x="12712" y="4724"/>
                  </a:lnTo>
                  <a:lnTo>
                    <a:pt x="12712" y="2082"/>
                  </a:lnTo>
                  <a:lnTo>
                    <a:pt x="10731" y="0"/>
                  </a:lnTo>
                  <a:lnTo>
                    <a:pt x="8267" y="63"/>
                  </a:lnTo>
                  <a:lnTo>
                    <a:pt x="5803" y="114"/>
                  </a:lnTo>
                  <a:lnTo>
                    <a:pt x="3809" y="2286"/>
                  </a:lnTo>
                  <a:lnTo>
                    <a:pt x="3809" y="4914"/>
                  </a:lnTo>
                  <a:lnTo>
                    <a:pt x="3809" y="11239"/>
                  </a:lnTo>
                  <a:lnTo>
                    <a:pt x="1523" y="12865"/>
                  </a:lnTo>
                  <a:lnTo>
                    <a:pt x="0" y="15646"/>
                  </a:lnTo>
                  <a:lnTo>
                    <a:pt x="0" y="18770"/>
                  </a:lnTo>
                  <a:lnTo>
                    <a:pt x="0" y="23647"/>
                  </a:lnTo>
                  <a:lnTo>
                    <a:pt x="3695" y="27533"/>
                  </a:lnTo>
                  <a:lnTo>
                    <a:pt x="8267" y="27444"/>
                  </a:lnTo>
                  <a:lnTo>
                    <a:pt x="12839" y="27343"/>
                  </a:lnTo>
                  <a:lnTo>
                    <a:pt x="16548" y="23304"/>
                  </a:lnTo>
                  <a:lnTo>
                    <a:pt x="16548" y="18415"/>
                  </a:lnTo>
                  <a:lnTo>
                    <a:pt x="16548" y="15278"/>
                  </a:lnTo>
                  <a:lnTo>
                    <a:pt x="15011" y="12560"/>
                  </a:lnTo>
                  <a:lnTo>
                    <a:pt x="12712" y="1104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753345" y="2676639"/>
              <a:ext cx="17145" cy="27940"/>
            </a:xfrm>
            <a:custGeom>
              <a:avLst/>
              <a:gdLst/>
              <a:ahLst/>
              <a:cxnLst/>
              <a:rect l="l" t="t" r="r" b="b"/>
              <a:pathLst>
                <a:path w="17145" h="27939">
                  <a:moveTo>
                    <a:pt x="3695" y="0"/>
                  </a:moveTo>
                  <a:lnTo>
                    <a:pt x="0" y="3809"/>
                  </a:lnTo>
                  <a:lnTo>
                    <a:pt x="0" y="11836"/>
                  </a:lnTo>
                  <a:lnTo>
                    <a:pt x="1524" y="14630"/>
                  </a:lnTo>
                  <a:lnTo>
                    <a:pt x="3810" y="16294"/>
                  </a:lnTo>
                  <a:lnTo>
                    <a:pt x="3810" y="25209"/>
                  </a:lnTo>
                  <a:lnTo>
                    <a:pt x="5778" y="27431"/>
                  </a:lnTo>
                  <a:lnTo>
                    <a:pt x="10731" y="27635"/>
                  </a:lnTo>
                  <a:lnTo>
                    <a:pt x="12712" y="25590"/>
                  </a:lnTo>
                  <a:lnTo>
                    <a:pt x="12712" y="16649"/>
                  </a:lnTo>
                  <a:lnTo>
                    <a:pt x="14998" y="15163"/>
                  </a:lnTo>
                  <a:lnTo>
                    <a:pt x="16535" y="12484"/>
                  </a:lnTo>
                  <a:lnTo>
                    <a:pt x="16535" y="4445"/>
                  </a:lnTo>
                  <a:lnTo>
                    <a:pt x="12839" y="342"/>
                  </a:lnTo>
                  <a:lnTo>
                    <a:pt x="36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53345" y="2676639"/>
              <a:ext cx="17145" cy="27940"/>
            </a:xfrm>
            <a:custGeom>
              <a:avLst/>
              <a:gdLst/>
              <a:ahLst/>
              <a:cxnLst/>
              <a:rect l="l" t="t" r="r" b="b"/>
              <a:pathLst>
                <a:path w="17145" h="27939">
                  <a:moveTo>
                    <a:pt x="12712" y="16649"/>
                  </a:moveTo>
                  <a:lnTo>
                    <a:pt x="12712" y="22961"/>
                  </a:lnTo>
                  <a:lnTo>
                    <a:pt x="12712" y="25590"/>
                  </a:lnTo>
                  <a:lnTo>
                    <a:pt x="10731" y="27635"/>
                  </a:lnTo>
                  <a:lnTo>
                    <a:pt x="8267" y="27546"/>
                  </a:lnTo>
                  <a:lnTo>
                    <a:pt x="5778" y="27431"/>
                  </a:lnTo>
                  <a:lnTo>
                    <a:pt x="3810" y="25209"/>
                  </a:lnTo>
                  <a:lnTo>
                    <a:pt x="3810" y="22605"/>
                  </a:lnTo>
                  <a:lnTo>
                    <a:pt x="3810" y="16294"/>
                  </a:lnTo>
                  <a:lnTo>
                    <a:pt x="1524" y="14630"/>
                  </a:lnTo>
                  <a:lnTo>
                    <a:pt x="0" y="11836"/>
                  </a:lnTo>
                  <a:lnTo>
                    <a:pt x="0" y="8699"/>
                  </a:lnTo>
                  <a:lnTo>
                    <a:pt x="0" y="3809"/>
                  </a:lnTo>
                  <a:lnTo>
                    <a:pt x="3695" y="0"/>
                  </a:lnTo>
                  <a:lnTo>
                    <a:pt x="8267" y="165"/>
                  </a:lnTo>
                  <a:lnTo>
                    <a:pt x="12839" y="342"/>
                  </a:lnTo>
                  <a:lnTo>
                    <a:pt x="16535" y="4445"/>
                  </a:lnTo>
                  <a:lnTo>
                    <a:pt x="16535" y="9334"/>
                  </a:lnTo>
                  <a:lnTo>
                    <a:pt x="16535" y="12484"/>
                  </a:lnTo>
                  <a:lnTo>
                    <a:pt x="14998" y="15163"/>
                  </a:lnTo>
                  <a:lnTo>
                    <a:pt x="12712" y="1664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636391" y="2241321"/>
              <a:ext cx="267335" cy="335280"/>
            </a:xfrm>
            <a:custGeom>
              <a:avLst/>
              <a:gdLst/>
              <a:ahLst/>
              <a:cxnLst/>
              <a:rect l="l" t="t" r="r" b="b"/>
              <a:pathLst>
                <a:path w="267335" h="335280">
                  <a:moveTo>
                    <a:pt x="266788" y="0"/>
                  </a:moveTo>
                  <a:lnTo>
                    <a:pt x="0" y="2349"/>
                  </a:lnTo>
                  <a:lnTo>
                    <a:pt x="0" y="328041"/>
                  </a:lnTo>
                  <a:lnTo>
                    <a:pt x="266788" y="335178"/>
                  </a:lnTo>
                  <a:lnTo>
                    <a:pt x="26678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636391" y="2241321"/>
              <a:ext cx="267335" cy="335280"/>
            </a:xfrm>
            <a:custGeom>
              <a:avLst/>
              <a:gdLst/>
              <a:ahLst/>
              <a:cxnLst/>
              <a:rect l="l" t="t" r="r" b="b"/>
              <a:pathLst>
                <a:path w="267335" h="335280">
                  <a:moveTo>
                    <a:pt x="0" y="328041"/>
                  </a:moveTo>
                  <a:lnTo>
                    <a:pt x="0" y="2349"/>
                  </a:lnTo>
                  <a:lnTo>
                    <a:pt x="266788" y="0"/>
                  </a:lnTo>
                  <a:lnTo>
                    <a:pt x="266788" y="335178"/>
                  </a:lnTo>
                  <a:lnTo>
                    <a:pt x="0" y="3280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620719" y="2236292"/>
              <a:ext cx="299720" cy="7620"/>
            </a:xfrm>
            <a:custGeom>
              <a:avLst/>
              <a:gdLst/>
              <a:ahLst/>
              <a:cxnLst/>
              <a:rect l="l" t="t" r="r" b="b"/>
              <a:pathLst>
                <a:path w="299720" h="7619">
                  <a:moveTo>
                    <a:pt x="299402" y="0"/>
                  </a:moveTo>
                  <a:lnTo>
                    <a:pt x="0" y="2971"/>
                  </a:lnTo>
                  <a:lnTo>
                    <a:pt x="0" y="7213"/>
                  </a:lnTo>
                  <a:lnTo>
                    <a:pt x="299402" y="4533"/>
                  </a:lnTo>
                  <a:lnTo>
                    <a:pt x="2994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620719" y="2236292"/>
              <a:ext cx="299720" cy="7620"/>
            </a:xfrm>
            <a:custGeom>
              <a:avLst/>
              <a:gdLst/>
              <a:ahLst/>
              <a:cxnLst/>
              <a:rect l="l" t="t" r="r" b="b"/>
              <a:pathLst>
                <a:path w="299720" h="7619">
                  <a:moveTo>
                    <a:pt x="299402" y="4533"/>
                  </a:moveTo>
                  <a:lnTo>
                    <a:pt x="299402" y="0"/>
                  </a:lnTo>
                  <a:lnTo>
                    <a:pt x="0" y="2971"/>
                  </a:lnTo>
                  <a:lnTo>
                    <a:pt x="0" y="7213"/>
                  </a:lnTo>
                  <a:lnTo>
                    <a:pt x="299402" y="453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620719" y="2568917"/>
              <a:ext cx="299720" cy="12065"/>
            </a:xfrm>
            <a:custGeom>
              <a:avLst/>
              <a:gdLst/>
              <a:ahLst/>
              <a:cxnLst/>
              <a:rect l="l" t="t" r="r" b="b"/>
              <a:pathLst>
                <a:path w="299720" h="12064">
                  <a:moveTo>
                    <a:pt x="0" y="0"/>
                  </a:moveTo>
                  <a:lnTo>
                    <a:pt x="0" y="3390"/>
                  </a:lnTo>
                  <a:lnTo>
                    <a:pt x="299402" y="11658"/>
                  </a:lnTo>
                  <a:lnTo>
                    <a:pt x="299402" y="7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620719" y="2568917"/>
              <a:ext cx="299720" cy="12065"/>
            </a:xfrm>
            <a:custGeom>
              <a:avLst/>
              <a:gdLst/>
              <a:ahLst/>
              <a:cxnLst/>
              <a:rect l="l" t="t" r="r" b="b"/>
              <a:pathLst>
                <a:path w="299720" h="12064">
                  <a:moveTo>
                    <a:pt x="299402" y="11658"/>
                  </a:moveTo>
                  <a:lnTo>
                    <a:pt x="299402" y="7962"/>
                  </a:lnTo>
                  <a:lnTo>
                    <a:pt x="0" y="0"/>
                  </a:lnTo>
                  <a:lnTo>
                    <a:pt x="0" y="3390"/>
                  </a:lnTo>
                  <a:lnTo>
                    <a:pt x="299402" y="1165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587178" y="2572308"/>
              <a:ext cx="333375" cy="15240"/>
            </a:xfrm>
            <a:custGeom>
              <a:avLst/>
              <a:gdLst/>
              <a:ahLst/>
              <a:cxnLst/>
              <a:rect l="l" t="t" r="r" b="b"/>
              <a:pathLst>
                <a:path w="333375" h="15239">
                  <a:moveTo>
                    <a:pt x="33540" y="0"/>
                  </a:moveTo>
                  <a:lnTo>
                    <a:pt x="0" y="6438"/>
                  </a:lnTo>
                  <a:lnTo>
                    <a:pt x="11798" y="6629"/>
                  </a:lnTo>
                  <a:lnTo>
                    <a:pt x="41617" y="1143"/>
                  </a:lnTo>
                  <a:lnTo>
                    <a:pt x="316547" y="8763"/>
                  </a:lnTo>
                  <a:lnTo>
                    <a:pt x="298627" y="14922"/>
                  </a:lnTo>
                  <a:lnTo>
                    <a:pt x="311213" y="15125"/>
                  </a:lnTo>
                  <a:lnTo>
                    <a:pt x="332943" y="8267"/>
                  </a:lnTo>
                  <a:lnTo>
                    <a:pt x="33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587178" y="2572308"/>
              <a:ext cx="333375" cy="15240"/>
            </a:xfrm>
            <a:custGeom>
              <a:avLst/>
              <a:gdLst/>
              <a:ahLst/>
              <a:cxnLst/>
              <a:rect l="l" t="t" r="r" b="b"/>
              <a:pathLst>
                <a:path w="333375" h="15239">
                  <a:moveTo>
                    <a:pt x="311213" y="15125"/>
                  </a:moveTo>
                  <a:lnTo>
                    <a:pt x="332943" y="8267"/>
                  </a:lnTo>
                  <a:lnTo>
                    <a:pt x="33540" y="0"/>
                  </a:lnTo>
                  <a:lnTo>
                    <a:pt x="0" y="6438"/>
                  </a:lnTo>
                  <a:lnTo>
                    <a:pt x="11798" y="6629"/>
                  </a:lnTo>
                  <a:lnTo>
                    <a:pt x="41617" y="1143"/>
                  </a:lnTo>
                  <a:lnTo>
                    <a:pt x="316547" y="8763"/>
                  </a:lnTo>
                  <a:lnTo>
                    <a:pt x="298627" y="14922"/>
                  </a:lnTo>
                  <a:lnTo>
                    <a:pt x="311213" y="1512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628796" y="2570010"/>
              <a:ext cx="274955" cy="11430"/>
            </a:xfrm>
            <a:custGeom>
              <a:avLst/>
              <a:gdLst/>
              <a:ahLst/>
              <a:cxnLst/>
              <a:rect l="l" t="t" r="r" b="b"/>
              <a:pathLst>
                <a:path w="274954" h="11430">
                  <a:moveTo>
                    <a:pt x="0" y="0"/>
                  </a:moveTo>
                  <a:lnTo>
                    <a:pt x="0" y="3441"/>
                  </a:lnTo>
                  <a:lnTo>
                    <a:pt x="274929" y="11061"/>
                  </a:lnTo>
                  <a:lnTo>
                    <a:pt x="274929" y="7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628796" y="2570010"/>
              <a:ext cx="274955" cy="11430"/>
            </a:xfrm>
            <a:custGeom>
              <a:avLst/>
              <a:gdLst/>
              <a:ahLst/>
              <a:cxnLst/>
              <a:rect l="l" t="t" r="r" b="b"/>
              <a:pathLst>
                <a:path w="274954" h="11430">
                  <a:moveTo>
                    <a:pt x="0" y="3441"/>
                  </a:moveTo>
                  <a:lnTo>
                    <a:pt x="0" y="0"/>
                  </a:lnTo>
                  <a:lnTo>
                    <a:pt x="274929" y="7340"/>
                  </a:lnTo>
                  <a:lnTo>
                    <a:pt x="274929" y="11061"/>
                  </a:lnTo>
                  <a:lnTo>
                    <a:pt x="0" y="34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843667" y="2240368"/>
              <a:ext cx="19050" cy="1270"/>
            </a:xfrm>
            <a:custGeom>
              <a:avLst/>
              <a:gdLst/>
              <a:ahLst/>
              <a:cxnLst/>
              <a:rect l="l" t="t" r="r" b="b"/>
              <a:pathLst>
                <a:path w="19050" h="1269">
                  <a:moveTo>
                    <a:pt x="8039" y="0"/>
                  </a:moveTo>
                  <a:lnTo>
                    <a:pt x="0" y="63"/>
                  </a:lnTo>
                  <a:lnTo>
                    <a:pt x="749" y="126"/>
                  </a:lnTo>
                  <a:lnTo>
                    <a:pt x="6324" y="88"/>
                  </a:lnTo>
                  <a:lnTo>
                    <a:pt x="16014" y="838"/>
                  </a:lnTo>
                  <a:lnTo>
                    <a:pt x="18592" y="825"/>
                  </a:lnTo>
                  <a:lnTo>
                    <a:pt x="8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843667" y="2240368"/>
              <a:ext cx="19050" cy="1270"/>
            </a:xfrm>
            <a:custGeom>
              <a:avLst/>
              <a:gdLst/>
              <a:ahLst/>
              <a:cxnLst/>
              <a:rect l="l" t="t" r="r" b="b"/>
              <a:pathLst>
                <a:path w="19050" h="1269">
                  <a:moveTo>
                    <a:pt x="16014" y="838"/>
                  </a:moveTo>
                  <a:lnTo>
                    <a:pt x="18592" y="825"/>
                  </a:lnTo>
                  <a:lnTo>
                    <a:pt x="8039" y="0"/>
                  </a:lnTo>
                  <a:lnTo>
                    <a:pt x="0" y="63"/>
                  </a:lnTo>
                  <a:lnTo>
                    <a:pt x="749" y="126"/>
                  </a:lnTo>
                  <a:lnTo>
                    <a:pt x="6324" y="88"/>
                  </a:lnTo>
                  <a:lnTo>
                    <a:pt x="16014" y="83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587178" y="2233828"/>
              <a:ext cx="333375" cy="5715"/>
            </a:xfrm>
            <a:custGeom>
              <a:avLst/>
              <a:gdLst/>
              <a:ahLst/>
              <a:cxnLst/>
              <a:rect l="l" t="t" r="r" b="b"/>
              <a:pathLst>
                <a:path w="333375" h="5714">
                  <a:moveTo>
                    <a:pt x="306146" y="0"/>
                  </a:moveTo>
                  <a:lnTo>
                    <a:pt x="298627" y="76"/>
                  </a:lnTo>
                  <a:lnTo>
                    <a:pt x="316547" y="2285"/>
                  </a:lnTo>
                  <a:lnTo>
                    <a:pt x="41617" y="5016"/>
                  </a:lnTo>
                  <a:lnTo>
                    <a:pt x="7035" y="3047"/>
                  </a:lnTo>
                  <a:lnTo>
                    <a:pt x="0" y="3124"/>
                  </a:lnTo>
                  <a:lnTo>
                    <a:pt x="33540" y="5435"/>
                  </a:lnTo>
                  <a:lnTo>
                    <a:pt x="332943" y="2463"/>
                  </a:lnTo>
                  <a:lnTo>
                    <a:pt x="3061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587178" y="2233828"/>
              <a:ext cx="333375" cy="5715"/>
            </a:xfrm>
            <a:custGeom>
              <a:avLst/>
              <a:gdLst/>
              <a:ahLst/>
              <a:cxnLst/>
              <a:rect l="l" t="t" r="r" b="b"/>
              <a:pathLst>
                <a:path w="333375" h="5714">
                  <a:moveTo>
                    <a:pt x="306146" y="0"/>
                  </a:moveTo>
                  <a:lnTo>
                    <a:pt x="298627" y="76"/>
                  </a:lnTo>
                  <a:lnTo>
                    <a:pt x="316547" y="2285"/>
                  </a:lnTo>
                  <a:lnTo>
                    <a:pt x="41617" y="5016"/>
                  </a:lnTo>
                  <a:lnTo>
                    <a:pt x="7035" y="3047"/>
                  </a:lnTo>
                  <a:lnTo>
                    <a:pt x="0" y="3124"/>
                  </a:lnTo>
                  <a:lnTo>
                    <a:pt x="33540" y="5435"/>
                  </a:lnTo>
                  <a:lnTo>
                    <a:pt x="332943" y="2463"/>
                  </a:lnTo>
                  <a:lnTo>
                    <a:pt x="306146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628796" y="2236114"/>
              <a:ext cx="274955" cy="7620"/>
            </a:xfrm>
            <a:custGeom>
              <a:avLst/>
              <a:gdLst/>
              <a:ahLst/>
              <a:cxnLst/>
              <a:rect l="l" t="t" r="r" b="b"/>
              <a:pathLst>
                <a:path w="274954" h="7619">
                  <a:moveTo>
                    <a:pt x="274929" y="0"/>
                  </a:moveTo>
                  <a:lnTo>
                    <a:pt x="0" y="2730"/>
                  </a:lnTo>
                  <a:lnTo>
                    <a:pt x="0" y="7023"/>
                  </a:lnTo>
                  <a:lnTo>
                    <a:pt x="274929" y="4559"/>
                  </a:lnTo>
                  <a:lnTo>
                    <a:pt x="27492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628796" y="2236114"/>
              <a:ext cx="274955" cy="7620"/>
            </a:xfrm>
            <a:custGeom>
              <a:avLst/>
              <a:gdLst/>
              <a:ahLst/>
              <a:cxnLst/>
              <a:rect l="l" t="t" r="r" b="b"/>
              <a:pathLst>
                <a:path w="274954" h="7619">
                  <a:moveTo>
                    <a:pt x="0" y="7023"/>
                  </a:moveTo>
                  <a:lnTo>
                    <a:pt x="0" y="2730"/>
                  </a:lnTo>
                  <a:lnTo>
                    <a:pt x="274929" y="0"/>
                  </a:lnTo>
                  <a:lnTo>
                    <a:pt x="274929" y="4559"/>
                  </a:lnTo>
                  <a:lnTo>
                    <a:pt x="0" y="70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87178" y="2568917"/>
              <a:ext cx="33655" cy="10160"/>
            </a:xfrm>
            <a:custGeom>
              <a:avLst/>
              <a:gdLst/>
              <a:ahLst/>
              <a:cxnLst/>
              <a:rect l="l" t="t" r="r" b="b"/>
              <a:pathLst>
                <a:path w="33654" h="10160">
                  <a:moveTo>
                    <a:pt x="33540" y="0"/>
                  </a:moveTo>
                  <a:lnTo>
                    <a:pt x="0" y="6197"/>
                  </a:lnTo>
                  <a:lnTo>
                    <a:pt x="0" y="9829"/>
                  </a:lnTo>
                  <a:lnTo>
                    <a:pt x="33540" y="3390"/>
                  </a:lnTo>
                  <a:lnTo>
                    <a:pt x="33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87178" y="2568917"/>
              <a:ext cx="33655" cy="10160"/>
            </a:xfrm>
            <a:custGeom>
              <a:avLst/>
              <a:gdLst/>
              <a:ahLst/>
              <a:cxnLst/>
              <a:rect l="l" t="t" r="r" b="b"/>
              <a:pathLst>
                <a:path w="33654" h="10160">
                  <a:moveTo>
                    <a:pt x="33540" y="3390"/>
                  </a:moveTo>
                  <a:lnTo>
                    <a:pt x="33540" y="0"/>
                  </a:lnTo>
                  <a:lnTo>
                    <a:pt x="0" y="6197"/>
                  </a:lnTo>
                  <a:lnTo>
                    <a:pt x="0" y="9829"/>
                  </a:lnTo>
                  <a:lnTo>
                    <a:pt x="33540" y="33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885806" y="2577350"/>
              <a:ext cx="18415" cy="10160"/>
            </a:xfrm>
            <a:custGeom>
              <a:avLst/>
              <a:gdLst/>
              <a:ahLst/>
              <a:cxnLst/>
              <a:rect l="l" t="t" r="r" b="b"/>
              <a:pathLst>
                <a:path w="18414" h="10160">
                  <a:moveTo>
                    <a:pt x="17919" y="0"/>
                  </a:moveTo>
                  <a:lnTo>
                    <a:pt x="0" y="5943"/>
                  </a:lnTo>
                  <a:lnTo>
                    <a:pt x="0" y="9880"/>
                  </a:lnTo>
                  <a:lnTo>
                    <a:pt x="17919" y="3721"/>
                  </a:lnTo>
                  <a:lnTo>
                    <a:pt x="179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885806" y="2577350"/>
              <a:ext cx="18415" cy="10160"/>
            </a:xfrm>
            <a:custGeom>
              <a:avLst/>
              <a:gdLst/>
              <a:ahLst/>
              <a:cxnLst/>
              <a:rect l="l" t="t" r="r" b="b"/>
              <a:pathLst>
                <a:path w="18414" h="10160">
                  <a:moveTo>
                    <a:pt x="17919" y="3721"/>
                  </a:moveTo>
                  <a:lnTo>
                    <a:pt x="17919" y="0"/>
                  </a:lnTo>
                  <a:lnTo>
                    <a:pt x="0" y="5943"/>
                  </a:lnTo>
                  <a:lnTo>
                    <a:pt x="0" y="9880"/>
                  </a:lnTo>
                  <a:lnTo>
                    <a:pt x="17919" y="372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587178" y="2568917"/>
              <a:ext cx="333375" cy="14604"/>
            </a:xfrm>
            <a:custGeom>
              <a:avLst/>
              <a:gdLst/>
              <a:ahLst/>
              <a:cxnLst/>
              <a:rect l="l" t="t" r="r" b="b"/>
              <a:pathLst>
                <a:path w="333375" h="14605">
                  <a:moveTo>
                    <a:pt x="33540" y="0"/>
                  </a:moveTo>
                  <a:lnTo>
                    <a:pt x="0" y="6197"/>
                  </a:lnTo>
                  <a:lnTo>
                    <a:pt x="11798" y="6388"/>
                  </a:lnTo>
                  <a:lnTo>
                    <a:pt x="41617" y="1092"/>
                  </a:lnTo>
                  <a:lnTo>
                    <a:pt x="316547" y="8432"/>
                  </a:lnTo>
                  <a:lnTo>
                    <a:pt x="298627" y="14376"/>
                  </a:lnTo>
                  <a:lnTo>
                    <a:pt x="311213" y="14566"/>
                  </a:lnTo>
                  <a:lnTo>
                    <a:pt x="332943" y="7962"/>
                  </a:lnTo>
                  <a:lnTo>
                    <a:pt x="3354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587178" y="2568917"/>
              <a:ext cx="333375" cy="14604"/>
            </a:xfrm>
            <a:custGeom>
              <a:avLst/>
              <a:gdLst/>
              <a:ahLst/>
              <a:cxnLst/>
              <a:rect l="l" t="t" r="r" b="b"/>
              <a:pathLst>
                <a:path w="333375" h="14605">
                  <a:moveTo>
                    <a:pt x="311213" y="14566"/>
                  </a:moveTo>
                  <a:lnTo>
                    <a:pt x="298627" y="14376"/>
                  </a:lnTo>
                  <a:lnTo>
                    <a:pt x="316547" y="8432"/>
                  </a:lnTo>
                  <a:lnTo>
                    <a:pt x="41617" y="1092"/>
                  </a:lnTo>
                  <a:lnTo>
                    <a:pt x="11798" y="6388"/>
                  </a:lnTo>
                  <a:lnTo>
                    <a:pt x="0" y="6197"/>
                  </a:lnTo>
                  <a:lnTo>
                    <a:pt x="33540" y="0"/>
                  </a:lnTo>
                  <a:lnTo>
                    <a:pt x="332943" y="7962"/>
                  </a:lnTo>
                  <a:lnTo>
                    <a:pt x="311213" y="1456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587178" y="2236952"/>
              <a:ext cx="33655" cy="6985"/>
            </a:xfrm>
            <a:custGeom>
              <a:avLst/>
              <a:gdLst/>
              <a:ahLst/>
              <a:cxnLst/>
              <a:rect l="l" t="t" r="r" b="b"/>
              <a:pathLst>
                <a:path w="33654" h="6985">
                  <a:moveTo>
                    <a:pt x="0" y="0"/>
                  </a:moveTo>
                  <a:lnTo>
                    <a:pt x="0" y="4470"/>
                  </a:lnTo>
                  <a:lnTo>
                    <a:pt x="33540" y="6553"/>
                  </a:lnTo>
                  <a:lnTo>
                    <a:pt x="33540" y="2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587178" y="2236952"/>
              <a:ext cx="33655" cy="6985"/>
            </a:xfrm>
            <a:custGeom>
              <a:avLst/>
              <a:gdLst/>
              <a:ahLst/>
              <a:cxnLst/>
              <a:rect l="l" t="t" r="r" b="b"/>
              <a:pathLst>
                <a:path w="33654" h="6985">
                  <a:moveTo>
                    <a:pt x="33540" y="6553"/>
                  </a:moveTo>
                  <a:lnTo>
                    <a:pt x="33540" y="2311"/>
                  </a:lnTo>
                  <a:lnTo>
                    <a:pt x="0" y="0"/>
                  </a:lnTo>
                  <a:lnTo>
                    <a:pt x="0" y="4470"/>
                  </a:lnTo>
                  <a:lnTo>
                    <a:pt x="33540" y="655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885806" y="2233904"/>
              <a:ext cx="18415" cy="6985"/>
            </a:xfrm>
            <a:custGeom>
              <a:avLst/>
              <a:gdLst/>
              <a:ahLst/>
              <a:cxnLst/>
              <a:rect l="l" t="t" r="r" b="b"/>
              <a:pathLst>
                <a:path w="18414" h="6985">
                  <a:moveTo>
                    <a:pt x="0" y="0"/>
                  </a:moveTo>
                  <a:lnTo>
                    <a:pt x="0" y="4762"/>
                  </a:lnTo>
                  <a:lnTo>
                    <a:pt x="17919" y="6769"/>
                  </a:lnTo>
                  <a:lnTo>
                    <a:pt x="17919" y="2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885806" y="2233904"/>
              <a:ext cx="18415" cy="6985"/>
            </a:xfrm>
            <a:custGeom>
              <a:avLst/>
              <a:gdLst/>
              <a:ahLst/>
              <a:cxnLst/>
              <a:rect l="l" t="t" r="r" b="b"/>
              <a:pathLst>
                <a:path w="18414" h="6985">
                  <a:moveTo>
                    <a:pt x="17919" y="6769"/>
                  </a:moveTo>
                  <a:lnTo>
                    <a:pt x="17919" y="2209"/>
                  </a:lnTo>
                  <a:lnTo>
                    <a:pt x="0" y="0"/>
                  </a:lnTo>
                  <a:lnTo>
                    <a:pt x="0" y="4762"/>
                  </a:lnTo>
                  <a:lnTo>
                    <a:pt x="17919" y="676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587178" y="2238616"/>
              <a:ext cx="333375" cy="5080"/>
            </a:xfrm>
            <a:custGeom>
              <a:avLst/>
              <a:gdLst/>
              <a:ahLst/>
              <a:cxnLst/>
              <a:rect l="l" t="t" r="r" b="b"/>
              <a:pathLst>
                <a:path w="333375" h="5080">
                  <a:moveTo>
                    <a:pt x="306146" y="0"/>
                  </a:moveTo>
                  <a:lnTo>
                    <a:pt x="298627" y="50"/>
                  </a:lnTo>
                  <a:lnTo>
                    <a:pt x="316547" y="2057"/>
                  </a:lnTo>
                  <a:lnTo>
                    <a:pt x="41617" y="4521"/>
                  </a:lnTo>
                  <a:lnTo>
                    <a:pt x="7035" y="2743"/>
                  </a:lnTo>
                  <a:lnTo>
                    <a:pt x="0" y="2806"/>
                  </a:lnTo>
                  <a:lnTo>
                    <a:pt x="33540" y="4889"/>
                  </a:lnTo>
                  <a:lnTo>
                    <a:pt x="332943" y="2209"/>
                  </a:lnTo>
                  <a:lnTo>
                    <a:pt x="3061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87178" y="2238616"/>
              <a:ext cx="333375" cy="5080"/>
            </a:xfrm>
            <a:custGeom>
              <a:avLst/>
              <a:gdLst/>
              <a:ahLst/>
              <a:cxnLst/>
              <a:rect l="l" t="t" r="r" b="b"/>
              <a:pathLst>
                <a:path w="333375" h="5080">
                  <a:moveTo>
                    <a:pt x="306146" y="0"/>
                  </a:moveTo>
                  <a:lnTo>
                    <a:pt x="332943" y="2209"/>
                  </a:lnTo>
                  <a:lnTo>
                    <a:pt x="33540" y="4889"/>
                  </a:lnTo>
                  <a:lnTo>
                    <a:pt x="0" y="2806"/>
                  </a:lnTo>
                  <a:lnTo>
                    <a:pt x="7035" y="2743"/>
                  </a:lnTo>
                  <a:lnTo>
                    <a:pt x="41617" y="4521"/>
                  </a:lnTo>
                  <a:lnTo>
                    <a:pt x="316547" y="2057"/>
                  </a:lnTo>
                  <a:lnTo>
                    <a:pt x="298627" y="50"/>
                  </a:lnTo>
                  <a:lnTo>
                    <a:pt x="306146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62908" y="2242413"/>
              <a:ext cx="12700" cy="330835"/>
            </a:xfrm>
            <a:custGeom>
              <a:avLst/>
              <a:gdLst/>
              <a:ahLst/>
              <a:cxnLst/>
              <a:rect l="l" t="t" r="r" b="b"/>
              <a:pathLst>
                <a:path w="12700" h="330835">
                  <a:moveTo>
                    <a:pt x="12141" y="77685"/>
                  </a:moveTo>
                  <a:lnTo>
                    <a:pt x="0" y="77685"/>
                  </a:lnTo>
                  <a:lnTo>
                    <a:pt x="0" y="330441"/>
                  </a:lnTo>
                  <a:lnTo>
                    <a:pt x="12141" y="330441"/>
                  </a:lnTo>
                  <a:lnTo>
                    <a:pt x="12141" y="77685"/>
                  </a:lnTo>
                  <a:close/>
                </a:path>
                <a:path w="12700" h="330835">
                  <a:moveTo>
                    <a:pt x="12141" y="0"/>
                  </a:moveTo>
                  <a:lnTo>
                    <a:pt x="0" y="0"/>
                  </a:lnTo>
                  <a:lnTo>
                    <a:pt x="0" y="14109"/>
                  </a:lnTo>
                  <a:lnTo>
                    <a:pt x="12141" y="14109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662908" y="2242413"/>
              <a:ext cx="12700" cy="330835"/>
            </a:xfrm>
            <a:custGeom>
              <a:avLst/>
              <a:gdLst/>
              <a:ahLst/>
              <a:cxnLst/>
              <a:rect l="l" t="t" r="r" b="b"/>
              <a:pathLst>
                <a:path w="12700" h="330835">
                  <a:moveTo>
                    <a:pt x="12141" y="328091"/>
                  </a:moveTo>
                  <a:lnTo>
                    <a:pt x="12141" y="787"/>
                  </a:lnTo>
                  <a:lnTo>
                    <a:pt x="0" y="0"/>
                  </a:lnTo>
                  <a:lnTo>
                    <a:pt x="0" y="330441"/>
                  </a:lnTo>
                  <a:lnTo>
                    <a:pt x="12141" y="32809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662908" y="2570505"/>
              <a:ext cx="15240" cy="3175"/>
            </a:xfrm>
            <a:custGeom>
              <a:avLst/>
              <a:gdLst/>
              <a:ahLst/>
              <a:cxnLst/>
              <a:rect l="l" t="t" r="r" b="b"/>
              <a:pathLst>
                <a:path w="15239" h="3175">
                  <a:moveTo>
                    <a:pt x="12141" y="0"/>
                  </a:moveTo>
                  <a:lnTo>
                    <a:pt x="0" y="2349"/>
                  </a:lnTo>
                  <a:lnTo>
                    <a:pt x="7708" y="2552"/>
                  </a:lnTo>
                  <a:lnTo>
                    <a:pt x="8572" y="2387"/>
                  </a:lnTo>
                  <a:lnTo>
                    <a:pt x="3517" y="2235"/>
                  </a:lnTo>
                  <a:lnTo>
                    <a:pt x="14617" y="50"/>
                  </a:lnTo>
                  <a:lnTo>
                    <a:pt x="12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662908" y="2570505"/>
              <a:ext cx="15240" cy="3175"/>
            </a:xfrm>
            <a:custGeom>
              <a:avLst/>
              <a:gdLst/>
              <a:ahLst/>
              <a:cxnLst/>
              <a:rect l="l" t="t" r="r" b="b"/>
              <a:pathLst>
                <a:path w="15239" h="3175">
                  <a:moveTo>
                    <a:pt x="14617" y="50"/>
                  </a:moveTo>
                  <a:lnTo>
                    <a:pt x="12141" y="0"/>
                  </a:lnTo>
                  <a:lnTo>
                    <a:pt x="0" y="2349"/>
                  </a:lnTo>
                  <a:lnTo>
                    <a:pt x="7708" y="2552"/>
                  </a:lnTo>
                  <a:lnTo>
                    <a:pt x="8572" y="2387"/>
                  </a:lnTo>
                  <a:lnTo>
                    <a:pt x="3517" y="2235"/>
                  </a:lnTo>
                  <a:lnTo>
                    <a:pt x="14617" y="5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662908" y="2242337"/>
              <a:ext cx="15240" cy="1270"/>
            </a:xfrm>
            <a:custGeom>
              <a:avLst/>
              <a:gdLst/>
              <a:ahLst/>
              <a:cxnLst/>
              <a:rect l="l" t="t" r="r" b="b"/>
              <a:pathLst>
                <a:path w="15239" h="1269">
                  <a:moveTo>
                    <a:pt x="7708" y="0"/>
                  </a:moveTo>
                  <a:lnTo>
                    <a:pt x="0" y="76"/>
                  </a:lnTo>
                  <a:lnTo>
                    <a:pt x="12141" y="863"/>
                  </a:lnTo>
                  <a:lnTo>
                    <a:pt x="14617" y="838"/>
                  </a:lnTo>
                  <a:lnTo>
                    <a:pt x="3517" y="114"/>
                  </a:lnTo>
                  <a:lnTo>
                    <a:pt x="8572" y="50"/>
                  </a:lnTo>
                  <a:lnTo>
                    <a:pt x="7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662908" y="2242337"/>
              <a:ext cx="15240" cy="1270"/>
            </a:xfrm>
            <a:custGeom>
              <a:avLst/>
              <a:gdLst/>
              <a:ahLst/>
              <a:cxnLst/>
              <a:rect l="l" t="t" r="r" b="b"/>
              <a:pathLst>
                <a:path w="15239" h="1269">
                  <a:moveTo>
                    <a:pt x="14617" y="838"/>
                  </a:moveTo>
                  <a:lnTo>
                    <a:pt x="3517" y="114"/>
                  </a:lnTo>
                  <a:lnTo>
                    <a:pt x="8572" y="50"/>
                  </a:lnTo>
                  <a:lnTo>
                    <a:pt x="7708" y="0"/>
                  </a:lnTo>
                  <a:lnTo>
                    <a:pt x="0" y="76"/>
                  </a:lnTo>
                  <a:lnTo>
                    <a:pt x="12141" y="863"/>
                  </a:lnTo>
                  <a:lnTo>
                    <a:pt x="14617" y="83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765638" y="2242527"/>
              <a:ext cx="0" cy="330835"/>
            </a:xfrm>
            <a:custGeom>
              <a:avLst/>
              <a:gdLst/>
              <a:ahLst/>
              <a:cxnLst/>
              <a:rect l="l" t="t" r="r" b="b"/>
              <a:pathLst>
                <a:path h="330835">
                  <a:moveTo>
                    <a:pt x="0" y="77571"/>
                  </a:moveTo>
                  <a:lnTo>
                    <a:pt x="0" y="330288"/>
                  </a:lnTo>
                </a:path>
                <a:path h="330835">
                  <a:moveTo>
                    <a:pt x="0" y="0"/>
                  </a:moveTo>
                  <a:lnTo>
                    <a:pt x="0" y="13995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772065" y="2242477"/>
              <a:ext cx="0" cy="330835"/>
            </a:xfrm>
            <a:custGeom>
              <a:avLst/>
              <a:gdLst/>
              <a:ahLst/>
              <a:cxnLst/>
              <a:rect l="l" t="t" r="r" b="b"/>
              <a:pathLst>
                <a:path h="330835">
                  <a:moveTo>
                    <a:pt x="0" y="77622"/>
                  </a:moveTo>
                  <a:lnTo>
                    <a:pt x="0" y="330517"/>
                  </a:lnTo>
                </a:path>
                <a:path h="330835">
                  <a:moveTo>
                    <a:pt x="0" y="0"/>
                  </a:moveTo>
                  <a:lnTo>
                    <a:pt x="0" y="1404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790492" y="2242311"/>
              <a:ext cx="0" cy="331470"/>
            </a:xfrm>
            <a:custGeom>
              <a:avLst/>
              <a:gdLst/>
              <a:ahLst/>
              <a:cxnLst/>
              <a:rect l="l" t="t" r="r" b="b"/>
              <a:pathLst>
                <a:path h="331469">
                  <a:moveTo>
                    <a:pt x="0" y="33117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796944" y="2242248"/>
              <a:ext cx="0" cy="331470"/>
            </a:xfrm>
            <a:custGeom>
              <a:avLst/>
              <a:gdLst/>
              <a:ahLst/>
              <a:cxnLst/>
              <a:rect l="l" t="t" r="r" b="b"/>
              <a:pathLst>
                <a:path h="331469">
                  <a:moveTo>
                    <a:pt x="0" y="33140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826294" y="2241994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h="332739">
                  <a:moveTo>
                    <a:pt x="0" y="33244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832809" y="2241930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h="332739">
                  <a:moveTo>
                    <a:pt x="0" y="332689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666426" y="2242451"/>
              <a:ext cx="11430" cy="330835"/>
            </a:xfrm>
            <a:custGeom>
              <a:avLst/>
              <a:gdLst/>
              <a:ahLst/>
              <a:cxnLst/>
              <a:rect l="l" t="t" r="r" b="b"/>
              <a:pathLst>
                <a:path w="11429" h="330835">
                  <a:moveTo>
                    <a:pt x="11099" y="77647"/>
                  </a:moveTo>
                  <a:lnTo>
                    <a:pt x="0" y="77647"/>
                  </a:lnTo>
                  <a:lnTo>
                    <a:pt x="0" y="330288"/>
                  </a:lnTo>
                  <a:lnTo>
                    <a:pt x="11099" y="330288"/>
                  </a:lnTo>
                  <a:lnTo>
                    <a:pt x="11099" y="77647"/>
                  </a:lnTo>
                  <a:close/>
                </a:path>
                <a:path w="11429" h="330835">
                  <a:moveTo>
                    <a:pt x="11099" y="0"/>
                  </a:moveTo>
                  <a:lnTo>
                    <a:pt x="0" y="0"/>
                  </a:lnTo>
                  <a:lnTo>
                    <a:pt x="0" y="14071"/>
                  </a:lnTo>
                  <a:lnTo>
                    <a:pt x="11099" y="14071"/>
                  </a:lnTo>
                  <a:lnTo>
                    <a:pt x="110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666426" y="2242451"/>
              <a:ext cx="11430" cy="330835"/>
            </a:xfrm>
            <a:custGeom>
              <a:avLst/>
              <a:gdLst/>
              <a:ahLst/>
              <a:cxnLst/>
              <a:rect l="l" t="t" r="r" b="b"/>
              <a:pathLst>
                <a:path w="11429" h="330835">
                  <a:moveTo>
                    <a:pt x="0" y="330288"/>
                  </a:moveTo>
                  <a:lnTo>
                    <a:pt x="0" y="0"/>
                  </a:lnTo>
                  <a:lnTo>
                    <a:pt x="11099" y="723"/>
                  </a:lnTo>
                  <a:lnTo>
                    <a:pt x="11099" y="328104"/>
                  </a:lnTo>
                  <a:lnTo>
                    <a:pt x="0" y="3302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700348" y="2321153"/>
              <a:ext cx="58419" cy="180975"/>
            </a:xfrm>
            <a:custGeom>
              <a:avLst/>
              <a:gdLst/>
              <a:ahLst/>
              <a:cxnLst/>
              <a:rect l="l" t="t" r="r" b="b"/>
              <a:pathLst>
                <a:path w="58420" h="180975">
                  <a:moveTo>
                    <a:pt x="15430" y="12"/>
                  </a:moveTo>
                  <a:lnTo>
                    <a:pt x="0" y="0"/>
                  </a:lnTo>
                  <a:lnTo>
                    <a:pt x="0" y="179603"/>
                  </a:lnTo>
                  <a:lnTo>
                    <a:pt x="58089" y="180708"/>
                  </a:lnTo>
                  <a:lnTo>
                    <a:pt x="58089" y="173824"/>
                  </a:lnTo>
                  <a:lnTo>
                    <a:pt x="49028" y="171727"/>
                  </a:lnTo>
                  <a:lnTo>
                    <a:pt x="41638" y="166316"/>
                  </a:lnTo>
                  <a:lnTo>
                    <a:pt x="36660" y="158394"/>
                  </a:lnTo>
                  <a:lnTo>
                    <a:pt x="34836" y="148767"/>
                  </a:lnTo>
                  <a:lnTo>
                    <a:pt x="34772" y="111632"/>
                  </a:lnTo>
                  <a:lnTo>
                    <a:pt x="58089" y="111912"/>
                  </a:lnTo>
                  <a:lnTo>
                    <a:pt x="58089" y="105016"/>
                  </a:lnTo>
                  <a:lnTo>
                    <a:pt x="34772" y="42989"/>
                  </a:lnTo>
                  <a:lnTo>
                    <a:pt x="58089" y="43091"/>
                  </a:lnTo>
                  <a:lnTo>
                    <a:pt x="58089" y="36207"/>
                  </a:lnTo>
                  <a:lnTo>
                    <a:pt x="50044" y="35015"/>
                  </a:lnTo>
                  <a:lnTo>
                    <a:pt x="42975" y="34531"/>
                  </a:lnTo>
                  <a:lnTo>
                    <a:pt x="32931" y="34675"/>
                  </a:lnTo>
                  <a:lnTo>
                    <a:pt x="15963" y="35369"/>
                  </a:lnTo>
                  <a:lnTo>
                    <a:pt x="15430" y="16446"/>
                  </a:lnTo>
                  <a:lnTo>
                    <a:pt x="15430" y="12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700348" y="2321153"/>
              <a:ext cx="58419" cy="180975"/>
            </a:xfrm>
            <a:custGeom>
              <a:avLst/>
              <a:gdLst/>
              <a:ahLst/>
              <a:cxnLst/>
              <a:rect l="l" t="t" r="r" b="b"/>
              <a:pathLst>
                <a:path w="58420" h="180975">
                  <a:moveTo>
                    <a:pt x="58089" y="36207"/>
                  </a:moveTo>
                  <a:lnTo>
                    <a:pt x="58089" y="43091"/>
                  </a:lnTo>
                  <a:lnTo>
                    <a:pt x="34772" y="42989"/>
                  </a:lnTo>
                  <a:lnTo>
                    <a:pt x="34836" y="80124"/>
                  </a:lnTo>
                  <a:lnTo>
                    <a:pt x="36660" y="89742"/>
                  </a:lnTo>
                  <a:lnTo>
                    <a:pt x="41638" y="97628"/>
                  </a:lnTo>
                  <a:lnTo>
                    <a:pt x="49028" y="102984"/>
                  </a:lnTo>
                  <a:lnTo>
                    <a:pt x="58089" y="105016"/>
                  </a:lnTo>
                  <a:lnTo>
                    <a:pt x="58089" y="111912"/>
                  </a:lnTo>
                  <a:lnTo>
                    <a:pt x="34772" y="111632"/>
                  </a:lnTo>
                  <a:lnTo>
                    <a:pt x="34836" y="148767"/>
                  </a:lnTo>
                  <a:lnTo>
                    <a:pt x="36660" y="158394"/>
                  </a:lnTo>
                  <a:lnTo>
                    <a:pt x="41638" y="166316"/>
                  </a:lnTo>
                  <a:lnTo>
                    <a:pt x="49028" y="171727"/>
                  </a:lnTo>
                  <a:lnTo>
                    <a:pt x="58089" y="173824"/>
                  </a:lnTo>
                  <a:lnTo>
                    <a:pt x="58089" y="180708"/>
                  </a:lnTo>
                  <a:lnTo>
                    <a:pt x="0" y="179603"/>
                  </a:lnTo>
                  <a:lnTo>
                    <a:pt x="0" y="0"/>
                  </a:lnTo>
                  <a:lnTo>
                    <a:pt x="15430" y="12"/>
                  </a:lnTo>
                  <a:lnTo>
                    <a:pt x="15430" y="16446"/>
                  </a:lnTo>
                  <a:lnTo>
                    <a:pt x="15963" y="35369"/>
                  </a:lnTo>
                  <a:lnTo>
                    <a:pt x="32931" y="34675"/>
                  </a:lnTo>
                  <a:lnTo>
                    <a:pt x="42975" y="34531"/>
                  </a:lnTo>
                  <a:lnTo>
                    <a:pt x="50044" y="35015"/>
                  </a:lnTo>
                  <a:lnTo>
                    <a:pt x="58089" y="3620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711917" y="2364917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32" y="0"/>
                  </a:moveTo>
                  <a:lnTo>
                    <a:pt x="0" y="2171"/>
                  </a:lnTo>
                  <a:lnTo>
                    <a:pt x="0" y="7543"/>
                  </a:lnTo>
                  <a:lnTo>
                    <a:pt x="2044" y="9728"/>
                  </a:lnTo>
                  <a:lnTo>
                    <a:pt x="4559" y="9740"/>
                  </a:lnTo>
                  <a:lnTo>
                    <a:pt x="7073" y="9753"/>
                  </a:lnTo>
                  <a:lnTo>
                    <a:pt x="9118" y="7581"/>
                  </a:lnTo>
                  <a:lnTo>
                    <a:pt x="9118" y="2222"/>
                  </a:lnTo>
                  <a:lnTo>
                    <a:pt x="7073" y="25"/>
                  </a:lnTo>
                  <a:lnTo>
                    <a:pt x="20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711917" y="2364917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559" y="9740"/>
                  </a:moveTo>
                  <a:lnTo>
                    <a:pt x="7073" y="9753"/>
                  </a:lnTo>
                  <a:lnTo>
                    <a:pt x="9118" y="7581"/>
                  </a:lnTo>
                  <a:lnTo>
                    <a:pt x="9118" y="4902"/>
                  </a:lnTo>
                  <a:lnTo>
                    <a:pt x="9118" y="2222"/>
                  </a:lnTo>
                  <a:lnTo>
                    <a:pt x="7073" y="25"/>
                  </a:lnTo>
                  <a:lnTo>
                    <a:pt x="4559" y="12"/>
                  </a:lnTo>
                  <a:lnTo>
                    <a:pt x="2032" y="0"/>
                  </a:lnTo>
                  <a:lnTo>
                    <a:pt x="0" y="2171"/>
                  </a:lnTo>
                  <a:lnTo>
                    <a:pt x="0" y="4851"/>
                  </a:lnTo>
                  <a:lnTo>
                    <a:pt x="0" y="7543"/>
                  </a:lnTo>
                  <a:lnTo>
                    <a:pt x="2044" y="9728"/>
                  </a:lnTo>
                  <a:lnTo>
                    <a:pt x="4559" y="974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713734" y="2366962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4254" y="0"/>
                  </a:moveTo>
                  <a:lnTo>
                    <a:pt x="1219" y="0"/>
                  </a:lnTo>
                  <a:lnTo>
                    <a:pt x="0" y="1295"/>
                  </a:lnTo>
                  <a:lnTo>
                    <a:pt x="0" y="4508"/>
                  </a:lnTo>
                  <a:lnTo>
                    <a:pt x="1219" y="5816"/>
                  </a:lnTo>
                  <a:lnTo>
                    <a:pt x="2743" y="5829"/>
                  </a:lnTo>
                  <a:lnTo>
                    <a:pt x="4254" y="5829"/>
                  </a:lnTo>
                  <a:lnTo>
                    <a:pt x="5473" y="4546"/>
                  </a:lnTo>
                  <a:lnTo>
                    <a:pt x="5473" y="1308"/>
                  </a:lnTo>
                  <a:lnTo>
                    <a:pt x="42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713734" y="2366962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2743" y="5829"/>
                  </a:moveTo>
                  <a:lnTo>
                    <a:pt x="4254" y="5829"/>
                  </a:lnTo>
                  <a:lnTo>
                    <a:pt x="5473" y="4546"/>
                  </a:lnTo>
                  <a:lnTo>
                    <a:pt x="5473" y="2921"/>
                  </a:lnTo>
                  <a:lnTo>
                    <a:pt x="5473" y="1308"/>
                  </a:lnTo>
                  <a:lnTo>
                    <a:pt x="4254" y="0"/>
                  </a:lnTo>
                  <a:lnTo>
                    <a:pt x="2743" y="0"/>
                  </a:lnTo>
                  <a:lnTo>
                    <a:pt x="1219" y="0"/>
                  </a:lnTo>
                  <a:lnTo>
                    <a:pt x="0" y="1295"/>
                  </a:lnTo>
                  <a:lnTo>
                    <a:pt x="0" y="2908"/>
                  </a:lnTo>
                  <a:lnTo>
                    <a:pt x="0" y="4508"/>
                  </a:lnTo>
                  <a:lnTo>
                    <a:pt x="1219" y="5816"/>
                  </a:lnTo>
                  <a:lnTo>
                    <a:pt x="2743" y="582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711917" y="2444140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32" y="0"/>
                  </a:moveTo>
                  <a:lnTo>
                    <a:pt x="0" y="2146"/>
                  </a:lnTo>
                  <a:lnTo>
                    <a:pt x="0" y="7505"/>
                  </a:lnTo>
                  <a:lnTo>
                    <a:pt x="2044" y="9715"/>
                  </a:lnTo>
                  <a:lnTo>
                    <a:pt x="4559" y="9753"/>
                  </a:lnTo>
                  <a:lnTo>
                    <a:pt x="7061" y="9791"/>
                  </a:lnTo>
                  <a:lnTo>
                    <a:pt x="9118" y="7658"/>
                  </a:lnTo>
                  <a:lnTo>
                    <a:pt x="9118" y="2273"/>
                  </a:lnTo>
                  <a:lnTo>
                    <a:pt x="7073" y="63"/>
                  </a:lnTo>
                  <a:lnTo>
                    <a:pt x="20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711917" y="2444140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559" y="9753"/>
                  </a:moveTo>
                  <a:lnTo>
                    <a:pt x="7061" y="9791"/>
                  </a:lnTo>
                  <a:lnTo>
                    <a:pt x="9118" y="7658"/>
                  </a:lnTo>
                  <a:lnTo>
                    <a:pt x="9118" y="4952"/>
                  </a:lnTo>
                  <a:lnTo>
                    <a:pt x="9118" y="2273"/>
                  </a:lnTo>
                  <a:lnTo>
                    <a:pt x="7073" y="63"/>
                  </a:lnTo>
                  <a:lnTo>
                    <a:pt x="4559" y="38"/>
                  </a:lnTo>
                  <a:lnTo>
                    <a:pt x="2032" y="0"/>
                  </a:lnTo>
                  <a:lnTo>
                    <a:pt x="0" y="2146"/>
                  </a:lnTo>
                  <a:lnTo>
                    <a:pt x="0" y="4838"/>
                  </a:lnTo>
                  <a:lnTo>
                    <a:pt x="0" y="7505"/>
                  </a:lnTo>
                  <a:lnTo>
                    <a:pt x="2044" y="9715"/>
                  </a:lnTo>
                  <a:lnTo>
                    <a:pt x="4559" y="975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713734" y="2446185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1219" y="0"/>
                  </a:moveTo>
                  <a:lnTo>
                    <a:pt x="0" y="1282"/>
                  </a:lnTo>
                  <a:lnTo>
                    <a:pt x="0" y="4508"/>
                  </a:lnTo>
                  <a:lnTo>
                    <a:pt x="1219" y="5829"/>
                  </a:lnTo>
                  <a:lnTo>
                    <a:pt x="2743" y="5854"/>
                  </a:lnTo>
                  <a:lnTo>
                    <a:pt x="4254" y="5880"/>
                  </a:lnTo>
                  <a:lnTo>
                    <a:pt x="5473" y="4584"/>
                  </a:lnTo>
                  <a:lnTo>
                    <a:pt x="5473" y="1358"/>
                  </a:lnTo>
                  <a:lnTo>
                    <a:pt x="4254" y="38"/>
                  </a:lnTo>
                  <a:lnTo>
                    <a:pt x="2743" y="12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713734" y="2446185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4" h="6350">
                  <a:moveTo>
                    <a:pt x="2743" y="5854"/>
                  </a:moveTo>
                  <a:lnTo>
                    <a:pt x="4254" y="5880"/>
                  </a:lnTo>
                  <a:lnTo>
                    <a:pt x="5473" y="4584"/>
                  </a:lnTo>
                  <a:lnTo>
                    <a:pt x="5473" y="2971"/>
                  </a:lnTo>
                  <a:lnTo>
                    <a:pt x="5473" y="1358"/>
                  </a:lnTo>
                  <a:lnTo>
                    <a:pt x="4254" y="38"/>
                  </a:lnTo>
                  <a:lnTo>
                    <a:pt x="2743" y="12"/>
                  </a:lnTo>
                  <a:lnTo>
                    <a:pt x="1219" y="0"/>
                  </a:lnTo>
                  <a:lnTo>
                    <a:pt x="0" y="1282"/>
                  </a:lnTo>
                  <a:lnTo>
                    <a:pt x="0" y="2895"/>
                  </a:lnTo>
                  <a:lnTo>
                    <a:pt x="0" y="4508"/>
                  </a:lnTo>
                  <a:lnTo>
                    <a:pt x="1219" y="5829"/>
                  </a:lnTo>
                  <a:lnTo>
                    <a:pt x="2743" y="585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666426" y="2242387"/>
              <a:ext cx="5080" cy="330835"/>
            </a:xfrm>
            <a:custGeom>
              <a:avLst/>
              <a:gdLst/>
              <a:ahLst/>
              <a:cxnLst/>
              <a:rect l="l" t="t" r="r" b="b"/>
              <a:pathLst>
                <a:path w="5079" h="330835">
                  <a:moveTo>
                    <a:pt x="5054" y="77711"/>
                  </a:moveTo>
                  <a:lnTo>
                    <a:pt x="0" y="77711"/>
                  </a:lnTo>
                  <a:lnTo>
                    <a:pt x="0" y="330504"/>
                  </a:lnTo>
                  <a:lnTo>
                    <a:pt x="5054" y="330504"/>
                  </a:lnTo>
                  <a:lnTo>
                    <a:pt x="5054" y="77711"/>
                  </a:lnTo>
                  <a:close/>
                </a:path>
                <a:path w="5079" h="330835">
                  <a:moveTo>
                    <a:pt x="5054" y="0"/>
                  </a:moveTo>
                  <a:lnTo>
                    <a:pt x="0" y="0"/>
                  </a:lnTo>
                  <a:lnTo>
                    <a:pt x="0" y="14135"/>
                  </a:lnTo>
                  <a:lnTo>
                    <a:pt x="5054" y="14135"/>
                  </a:lnTo>
                  <a:lnTo>
                    <a:pt x="50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666426" y="2242388"/>
              <a:ext cx="5080" cy="330835"/>
            </a:xfrm>
            <a:custGeom>
              <a:avLst/>
              <a:gdLst/>
              <a:ahLst/>
              <a:cxnLst/>
              <a:rect l="l" t="t" r="r" b="b"/>
              <a:pathLst>
                <a:path w="5079" h="330835">
                  <a:moveTo>
                    <a:pt x="5054" y="330504"/>
                  </a:moveTo>
                  <a:lnTo>
                    <a:pt x="5054" y="0"/>
                  </a:lnTo>
                  <a:lnTo>
                    <a:pt x="0" y="63"/>
                  </a:lnTo>
                  <a:lnTo>
                    <a:pt x="0" y="330352"/>
                  </a:lnTo>
                  <a:lnTo>
                    <a:pt x="5054" y="33050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662908" y="2242337"/>
              <a:ext cx="8255" cy="330835"/>
            </a:xfrm>
            <a:custGeom>
              <a:avLst/>
              <a:gdLst/>
              <a:ahLst/>
              <a:cxnLst/>
              <a:rect l="l" t="t" r="r" b="b"/>
              <a:pathLst>
                <a:path w="8254" h="330835">
                  <a:moveTo>
                    <a:pt x="7708" y="0"/>
                  </a:moveTo>
                  <a:lnTo>
                    <a:pt x="0" y="76"/>
                  </a:lnTo>
                  <a:lnTo>
                    <a:pt x="0" y="330517"/>
                  </a:lnTo>
                  <a:lnTo>
                    <a:pt x="7708" y="330720"/>
                  </a:lnTo>
                  <a:lnTo>
                    <a:pt x="770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662908" y="2242337"/>
              <a:ext cx="8255" cy="330835"/>
            </a:xfrm>
            <a:custGeom>
              <a:avLst/>
              <a:gdLst/>
              <a:ahLst/>
              <a:cxnLst/>
              <a:rect l="l" t="t" r="r" b="b"/>
              <a:pathLst>
                <a:path w="8254" h="330835">
                  <a:moveTo>
                    <a:pt x="0" y="330517"/>
                  </a:moveTo>
                  <a:lnTo>
                    <a:pt x="0" y="76"/>
                  </a:lnTo>
                  <a:lnTo>
                    <a:pt x="7708" y="0"/>
                  </a:lnTo>
                  <a:lnTo>
                    <a:pt x="7708" y="330720"/>
                  </a:lnTo>
                  <a:lnTo>
                    <a:pt x="0" y="3305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670617" y="2242336"/>
              <a:ext cx="1270" cy="330835"/>
            </a:xfrm>
            <a:custGeom>
              <a:avLst/>
              <a:gdLst/>
              <a:ahLst/>
              <a:cxnLst/>
              <a:rect l="l" t="t" r="r" b="b"/>
              <a:pathLst>
                <a:path w="1270" h="330835">
                  <a:moveTo>
                    <a:pt x="863" y="77762"/>
                  </a:moveTo>
                  <a:lnTo>
                    <a:pt x="0" y="77762"/>
                  </a:lnTo>
                  <a:lnTo>
                    <a:pt x="0" y="330720"/>
                  </a:lnTo>
                  <a:lnTo>
                    <a:pt x="863" y="330720"/>
                  </a:lnTo>
                  <a:lnTo>
                    <a:pt x="863" y="77762"/>
                  </a:lnTo>
                  <a:close/>
                </a:path>
                <a:path w="1270" h="330835">
                  <a:moveTo>
                    <a:pt x="863" y="0"/>
                  </a:moveTo>
                  <a:lnTo>
                    <a:pt x="0" y="0"/>
                  </a:lnTo>
                  <a:lnTo>
                    <a:pt x="0" y="14185"/>
                  </a:lnTo>
                  <a:lnTo>
                    <a:pt x="863" y="14185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671049" y="2240057"/>
              <a:ext cx="0" cy="335280"/>
            </a:xfrm>
            <a:custGeom>
              <a:avLst/>
              <a:gdLst/>
              <a:ahLst/>
              <a:cxnLst/>
              <a:rect l="l" t="t" r="r" b="b"/>
              <a:pathLst>
                <a:path h="335280">
                  <a:moveTo>
                    <a:pt x="0" y="80041"/>
                  </a:moveTo>
                  <a:lnTo>
                    <a:pt x="0" y="335279"/>
                  </a:lnTo>
                </a:path>
                <a:path h="335280">
                  <a:moveTo>
                    <a:pt x="0" y="0"/>
                  </a:moveTo>
                  <a:lnTo>
                    <a:pt x="0" y="16465"/>
                  </a:lnTo>
                </a:path>
              </a:pathLst>
            </a:custGeom>
            <a:ln w="542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662819" y="2242959"/>
              <a:ext cx="8255" cy="302895"/>
            </a:xfrm>
            <a:custGeom>
              <a:avLst/>
              <a:gdLst/>
              <a:ahLst/>
              <a:cxnLst/>
              <a:rect l="l" t="t" r="r" b="b"/>
              <a:pathLst>
                <a:path w="8254" h="302894">
                  <a:moveTo>
                    <a:pt x="7721" y="77139"/>
                  </a:moveTo>
                  <a:lnTo>
                    <a:pt x="0" y="77139"/>
                  </a:lnTo>
                  <a:lnTo>
                    <a:pt x="0" y="302780"/>
                  </a:lnTo>
                  <a:lnTo>
                    <a:pt x="7721" y="302780"/>
                  </a:lnTo>
                  <a:lnTo>
                    <a:pt x="7721" y="77139"/>
                  </a:lnTo>
                  <a:close/>
                </a:path>
                <a:path w="8254" h="302894">
                  <a:moveTo>
                    <a:pt x="7721" y="0"/>
                  </a:moveTo>
                  <a:lnTo>
                    <a:pt x="0" y="0"/>
                  </a:lnTo>
                  <a:lnTo>
                    <a:pt x="0" y="13563"/>
                  </a:lnTo>
                  <a:lnTo>
                    <a:pt x="7721" y="13563"/>
                  </a:lnTo>
                  <a:lnTo>
                    <a:pt x="77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662819" y="2242959"/>
              <a:ext cx="8255" cy="302895"/>
            </a:xfrm>
            <a:custGeom>
              <a:avLst/>
              <a:gdLst/>
              <a:ahLst/>
              <a:cxnLst/>
              <a:rect l="l" t="t" r="r" b="b"/>
              <a:pathLst>
                <a:path w="8254" h="302894">
                  <a:moveTo>
                    <a:pt x="7721" y="0"/>
                  </a:moveTo>
                  <a:lnTo>
                    <a:pt x="0" y="63"/>
                  </a:lnTo>
                  <a:lnTo>
                    <a:pt x="0" y="302590"/>
                  </a:lnTo>
                  <a:lnTo>
                    <a:pt x="7721" y="302780"/>
                  </a:lnTo>
                  <a:lnTo>
                    <a:pt x="7721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662819" y="2528049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17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662819" y="2528049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-2279" y="88"/>
                  </a:moveTo>
                  <a:lnTo>
                    <a:pt x="10001" y="88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662819" y="2510548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15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662819" y="2510548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-2279" y="76"/>
                  </a:moveTo>
                  <a:lnTo>
                    <a:pt x="10001" y="76"/>
                  </a:lnTo>
                </a:path>
              </a:pathLst>
            </a:custGeom>
            <a:ln w="471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662819" y="249303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15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662819" y="249303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-2279" y="76"/>
                  </a:moveTo>
                  <a:lnTo>
                    <a:pt x="10001" y="76"/>
                  </a:lnTo>
                </a:path>
              </a:pathLst>
            </a:custGeom>
            <a:ln w="471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662819" y="2475547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12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662819" y="2475547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12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662819" y="2458046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11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662819" y="2458046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114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662819" y="2440546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8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662819" y="2440546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8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662819" y="242304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7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662819" y="242304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7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662819" y="240554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662819" y="240554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5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662819" y="2388044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662819" y="2388044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5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662819" y="2370531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3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662819" y="2370531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3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662819" y="2353030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2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662819" y="2353030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2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662819" y="233552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72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662819" y="233552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721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662819" y="2242959"/>
              <a:ext cx="8255" cy="302895"/>
            </a:xfrm>
            <a:custGeom>
              <a:avLst/>
              <a:gdLst/>
              <a:ahLst/>
              <a:cxnLst/>
              <a:rect l="l" t="t" r="r" b="b"/>
              <a:pathLst>
                <a:path w="8254" h="302894">
                  <a:moveTo>
                    <a:pt x="7721" y="0"/>
                  </a:moveTo>
                  <a:lnTo>
                    <a:pt x="0" y="63"/>
                  </a:lnTo>
                  <a:lnTo>
                    <a:pt x="0" y="302590"/>
                  </a:lnTo>
                  <a:lnTo>
                    <a:pt x="7721" y="302780"/>
                  </a:lnTo>
                  <a:lnTo>
                    <a:pt x="772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662819" y="2242959"/>
              <a:ext cx="8255" cy="302895"/>
            </a:xfrm>
            <a:custGeom>
              <a:avLst/>
              <a:gdLst/>
              <a:ahLst/>
              <a:cxnLst/>
              <a:rect l="l" t="t" r="r" b="b"/>
              <a:pathLst>
                <a:path w="8254" h="302894">
                  <a:moveTo>
                    <a:pt x="7721" y="0"/>
                  </a:moveTo>
                  <a:lnTo>
                    <a:pt x="0" y="63"/>
                  </a:lnTo>
                  <a:lnTo>
                    <a:pt x="0" y="302590"/>
                  </a:lnTo>
                  <a:lnTo>
                    <a:pt x="7721" y="302780"/>
                  </a:lnTo>
                  <a:lnTo>
                    <a:pt x="7721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662819" y="2528049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17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662819" y="2528049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-2279" y="88"/>
                  </a:moveTo>
                  <a:lnTo>
                    <a:pt x="10001" y="88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662819" y="2510548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15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662819" y="2510548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-2279" y="76"/>
                  </a:moveTo>
                  <a:lnTo>
                    <a:pt x="10001" y="76"/>
                  </a:lnTo>
                </a:path>
              </a:pathLst>
            </a:custGeom>
            <a:ln w="471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662819" y="249303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15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662819" y="249303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-2279" y="76"/>
                  </a:moveTo>
                  <a:lnTo>
                    <a:pt x="10001" y="76"/>
                  </a:lnTo>
                </a:path>
              </a:pathLst>
            </a:custGeom>
            <a:ln w="471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662819" y="2475547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12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662819" y="2475547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12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662819" y="2458046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11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662819" y="2458046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114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662819" y="2440546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8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662819" y="2440546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8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662819" y="242304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7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662819" y="242304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76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662819" y="240554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662819" y="2405545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5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662819" y="2388044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5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662819" y="2388044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5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662819" y="2370531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3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662819" y="2370531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38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662819" y="2353030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0" y="0"/>
                  </a:moveTo>
                  <a:lnTo>
                    <a:pt x="7721" y="2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662819" y="2353030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5">
                  <a:moveTo>
                    <a:pt x="7721" y="2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662819" y="233552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72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662819" y="233552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7721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663759" y="2112733"/>
              <a:ext cx="45720" cy="48260"/>
            </a:xfrm>
            <a:custGeom>
              <a:avLst/>
              <a:gdLst/>
              <a:ahLst/>
              <a:cxnLst/>
              <a:rect l="l" t="t" r="r" b="b"/>
              <a:pathLst>
                <a:path w="45720" h="48260">
                  <a:moveTo>
                    <a:pt x="22580" y="0"/>
                  </a:moveTo>
                  <a:lnTo>
                    <a:pt x="13780" y="2069"/>
                  </a:lnTo>
                  <a:lnTo>
                    <a:pt x="6603" y="7351"/>
                  </a:lnTo>
                  <a:lnTo>
                    <a:pt x="1770" y="15060"/>
                  </a:lnTo>
                  <a:lnTo>
                    <a:pt x="0" y="24409"/>
                  </a:lnTo>
                  <a:lnTo>
                    <a:pt x="1770" y="33706"/>
                  </a:lnTo>
                  <a:lnTo>
                    <a:pt x="6603" y="41244"/>
                  </a:lnTo>
                  <a:lnTo>
                    <a:pt x="13780" y="46271"/>
                  </a:lnTo>
                  <a:lnTo>
                    <a:pt x="22580" y="48031"/>
                  </a:lnTo>
                  <a:lnTo>
                    <a:pt x="31446" y="46010"/>
                  </a:lnTo>
                  <a:lnTo>
                    <a:pt x="38693" y="40738"/>
                  </a:lnTo>
                  <a:lnTo>
                    <a:pt x="43583" y="33004"/>
                  </a:lnTo>
                  <a:lnTo>
                    <a:pt x="45377" y="23596"/>
                  </a:lnTo>
                  <a:lnTo>
                    <a:pt x="43581" y="14253"/>
                  </a:lnTo>
                  <a:lnTo>
                    <a:pt x="38688" y="6697"/>
                  </a:lnTo>
                  <a:lnTo>
                    <a:pt x="31441" y="1692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663759" y="2112733"/>
              <a:ext cx="45720" cy="48260"/>
            </a:xfrm>
            <a:custGeom>
              <a:avLst/>
              <a:gdLst/>
              <a:ahLst/>
              <a:cxnLst/>
              <a:rect l="l" t="t" r="r" b="b"/>
              <a:pathLst>
                <a:path w="45720" h="48260">
                  <a:moveTo>
                    <a:pt x="22580" y="48031"/>
                  </a:moveTo>
                  <a:lnTo>
                    <a:pt x="31446" y="46010"/>
                  </a:lnTo>
                  <a:lnTo>
                    <a:pt x="38693" y="40738"/>
                  </a:lnTo>
                  <a:lnTo>
                    <a:pt x="43583" y="33004"/>
                  </a:lnTo>
                  <a:lnTo>
                    <a:pt x="45377" y="23596"/>
                  </a:lnTo>
                  <a:lnTo>
                    <a:pt x="43581" y="14253"/>
                  </a:lnTo>
                  <a:lnTo>
                    <a:pt x="38688" y="6697"/>
                  </a:lnTo>
                  <a:lnTo>
                    <a:pt x="31441" y="1692"/>
                  </a:lnTo>
                  <a:lnTo>
                    <a:pt x="22580" y="0"/>
                  </a:lnTo>
                  <a:lnTo>
                    <a:pt x="13780" y="2069"/>
                  </a:lnTo>
                  <a:lnTo>
                    <a:pt x="6603" y="7351"/>
                  </a:lnTo>
                  <a:lnTo>
                    <a:pt x="1770" y="15060"/>
                  </a:lnTo>
                  <a:lnTo>
                    <a:pt x="0" y="24409"/>
                  </a:lnTo>
                  <a:lnTo>
                    <a:pt x="1770" y="33706"/>
                  </a:lnTo>
                  <a:lnTo>
                    <a:pt x="6603" y="41244"/>
                  </a:lnTo>
                  <a:lnTo>
                    <a:pt x="13780" y="46271"/>
                  </a:lnTo>
                  <a:lnTo>
                    <a:pt x="22580" y="4803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668407" y="2117686"/>
              <a:ext cx="36195" cy="38735"/>
            </a:xfrm>
            <a:custGeom>
              <a:avLst/>
              <a:gdLst/>
              <a:ahLst/>
              <a:cxnLst/>
              <a:rect l="l" t="t" r="r" b="b"/>
              <a:pathLst>
                <a:path w="36195" h="38735">
                  <a:moveTo>
                    <a:pt x="17932" y="0"/>
                  </a:moveTo>
                  <a:lnTo>
                    <a:pt x="10946" y="1644"/>
                  </a:lnTo>
                  <a:lnTo>
                    <a:pt x="5246" y="5837"/>
                  </a:lnTo>
                  <a:lnTo>
                    <a:pt x="1407" y="11956"/>
                  </a:lnTo>
                  <a:lnTo>
                    <a:pt x="0" y="19380"/>
                  </a:lnTo>
                  <a:lnTo>
                    <a:pt x="1407" y="26757"/>
                  </a:lnTo>
                  <a:lnTo>
                    <a:pt x="5246" y="32739"/>
                  </a:lnTo>
                  <a:lnTo>
                    <a:pt x="10946" y="36727"/>
                  </a:lnTo>
                  <a:lnTo>
                    <a:pt x="17932" y="38125"/>
                  </a:lnTo>
                  <a:lnTo>
                    <a:pt x="24964" y="36515"/>
                  </a:lnTo>
                  <a:lnTo>
                    <a:pt x="30713" y="32329"/>
                  </a:lnTo>
                  <a:lnTo>
                    <a:pt x="34593" y="26193"/>
                  </a:lnTo>
                  <a:lnTo>
                    <a:pt x="36017" y="18732"/>
                  </a:lnTo>
                  <a:lnTo>
                    <a:pt x="34593" y="11322"/>
                  </a:lnTo>
                  <a:lnTo>
                    <a:pt x="30713" y="5327"/>
                  </a:lnTo>
                  <a:lnTo>
                    <a:pt x="24964" y="1351"/>
                  </a:lnTo>
                  <a:lnTo>
                    <a:pt x="179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668407" y="2117686"/>
              <a:ext cx="36195" cy="38735"/>
            </a:xfrm>
            <a:custGeom>
              <a:avLst/>
              <a:gdLst/>
              <a:ahLst/>
              <a:cxnLst/>
              <a:rect l="l" t="t" r="r" b="b"/>
              <a:pathLst>
                <a:path w="36195" h="38735">
                  <a:moveTo>
                    <a:pt x="17932" y="38125"/>
                  </a:moveTo>
                  <a:lnTo>
                    <a:pt x="24964" y="36515"/>
                  </a:lnTo>
                  <a:lnTo>
                    <a:pt x="30713" y="32329"/>
                  </a:lnTo>
                  <a:lnTo>
                    <a:pt x="34593" y="26193"/>
                  </a:lnTo>
                  <a:lnTo>
                    <a:pt x="36017" y="18732"/>
                  </a:lnTo>
                  <a:lnTo>
                    <a:pt x="34593" y="11322"/>
                  </a:lnTo>
                  <a:lnTo>
                    <a:pt x="30713" y="5327"/>
                  </a:lnTo>
                  <a:lnTo>
                    <a:pt x="24964" y="1351"/>
                  </a:lnTo>
                  <a:lnTo>
                    <a:pt x="17932" y="0"/>
                  </a:lnTo>
                  <a:lnTo>
                    <a:pt x="10946" y="1644"/>
                  </a:lnTo>
                  <a:lnTo>
                    <a:pt x="5246" y="5837"/>
                  </a:lnTo>
                  <a:lnTo>
                    <a:pt x="1407" y="11956"/>
                  </a:lnTo>
                  <a:lnTo>
                    <a:pt x="0" y="19380"/>
                  </a:lnTo>
                  <a:lnTo>
                    <a:pt x="1407" y="26757"/>
                  </a:lnTo>
                  <a:lnTo>
                    <a:pt x="5246" y="32739"/>
                  </a:lnTo>
                  <a:lnTo>
                    <a:pt x="10946" y="36727"/>
                  </a:lnTo>
                  <a:lnTo>
                    <a:pt x="17932" y="3812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673779" y="2123262"/>
              <a:ext cx="25400" cy="27305"/>
            </a:xfrm>
            <a:custGeom>
              <a:avLst/>
              <a:gdLst/>
              <a:ahLst/>
              <a:cxnLst/>
              <a:rect l="l" t="t" r="r" b="b"/>
              <a:pathLst>
                <a:path w="25400" h="27305">
                  <a:moveTo>
                    <a:pt x="19532" y="0"/>
                  </a:moveTo>
                  <a:lnTo>
                    <a:pt x="5613" y="279"/>
                  </a:lnTo>
                  <a:lnTo>
                    <a:pt x="0" y="6362"/>
                  </a:lnTo>
                  <a:lnTo>
                    <a:pt x="0" y="21069"/>
                  </a:lnTo>
                  <a:lnTo>
                    <a:pt x="5613" y="26936"/>
                  </a:lnTo>
                  <a:lnTo>
                    <a:pt x="12560" y="26822"/>
                  </a:lnTo>
                  <a:lnTo>
                    <a:pt x="19532" y="26720"/>
                  </a:lnTo>
                  <a:lnTo>
                    <a:pt x="25209" y="20637"/>
                  </a:lnTo>
                  <a:lnTo>
                    <a:pt x="25209" y="5867"/>
                  </a:lnTo>
                  <a:lnTo>
                    <a:pt x="195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673779" y="2123262"/>
              <a:ext cx="25400" cy="27305"/>
            </a:xfrm>
            <a:custGeom>
              <a:avLst/>
              <a:gdLst/>
              <a:ahLst/>
              <a:cxnLst/>
              <a:rect l="l" t="t" r="r" b="b"/>
              <a:pathLst>
                <a:path w="25400" h="27305">
                  <a:moveTo>
                    <a:pt x="12560" y="26822"/>
                  </a:moveTo>
                  <a:lnTo>
                    <a:pt x="19532" y="26720"/>
                  </a:lnTo>
                  <a:lnTo>
                    <a:pt x="25209" y="20637"/>
                  </a:lnTo>
                  <a:lnTo>
                    <a:pt x="25209" y="13258"/>
                  </a:lnTo>
                  <a:lnTo>
                    <a:pt x="25209" y="5867"/>
                  </a:lnTo>
                  <a:lnTo>
                    <a:pt x="19532" y="0"/>
                  </a:lnTo>
                  <a:lnTo>
                    <a:pt x="12560" y="139"/>
                  </a:lnTo>
                  <a:lnTo>
                    <a:pt x="5613" y="279"/>
                  </a:lnTo>
                  <a:lnTo>
                    <a:pt x="0" y="6362"/>
                  </a:lnTo>
                  <a:lnTo>
                    <a:pt x="0" y="13703"/>
                  </a:lnTo>
                  <a:lnTo>
                    <a:pt x="0" y="21069"/>
                  </a:lnTo>
                  <a:lnTo>
                    <a:pt x="5613" y="26936"/>
                  </a:lnTo>
                  <a:lnTo>
                    <a:pt x="12560" y="2682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815778" y="2109254"/>
              <a:ext cx="45720" cy="48260"/>
            </a:xfrm>
            <a:custGeom>
              <a:avLst/>
              <a:gdLst/>
              <a:ahLst/>
              <a:cxnLst/>
              <a:rect l="l" t="t" r="r" b="b"/>
              <a:pathLst>
                <a:path w="45720" h="48260">
                  <a:moveTo>
                    <a:pt x="22593" y="0"/>
                  </a:moveTo>
                  <a:lnTo>
                    <a:pt x="13791" y="2081"/>
                  </a:lnTo>
                  <a:lnTo>
                    <a:pt x="6610" y="7367"/>
                  </a:lnTo>
                  <a:lnTo>
                    <a:pt x="1772" y="15075"/>
                  </a:lnTo>
                  <a:lnTo>
                    <a:pt x="0" y="24422"/>
                  </a:lnTo>
                  <a:lnTo>
                    <a:pt x="1772" y="33713"/>
                  </a:lnTo>
                  <a:lnTo>
                    <a:pt x="6610" y="41252"/>
                  </a:lnTo>
                  <a:lnTo>
                    <a:pt x="13791" y="46281"/>
                  </a:lnTo>
                  <a:lnTo>
                    <a:pt x="22593" y="48044"/>
                  </a:lnTo>
                  <a:lnTo>
                    <a:pt x="31454" y="46026"/>
                  </a:lnTo>
                  <a:lnTo>
                    <a:pt x="38701" y="40751"/>
                  </a:lnTo>
                  <a:lnTo>
                    <a:pt x="43594" y="33013"/>
                  </a:lnTo>
                  <a:lnTo>
                    <a:pt x="45389" y="23609"/>
                  </a:lnTo>
                  <a:lnTo>
                    <a:pt x="43592" y="14266"/>
                  </a:lnTo>
                  <a:lnTo>
                    <a:pt x="38696" y="6708"/>
                  </a:lnTo>
                  <a:lnTo>
                    <a:pt x="31448" y="1699"/>
                  </a:lnTo>
                  <a:lnTo>
                    <a:pt x="22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815778" y="2109254"/>
              <a:ext cx="45720" cy="48260"/>
            </a:xfrm>
            <a:custGeom>
              <a:avLst/>
              <a:gdLst/>
              <a:ahLst/>
              <a:cxnLst/>
              <a:rect l="l" t="t" r="r" b="b"/>
              <a:pathLst>
                <a:path w="45720" h="48260">
                  <a:moveTo>
                    <a:pt x="22593" y="48044"/>
                  </a:moveTo>
                  <a:lnTo>
                    <a:pt x="31454" y="46026"/>
                  </a:lnTo>
                  <a:lnTo>
                    <a:pt x="38701" y="40751"/>
                  </a:lnTo>
                  <a:lnTo>
                    <a:pt x="43594" y="33013"/>
                  </a:lnTo>
                  <a:lnTo>
                    <a:pt x="45389" y="23609"/>
                  </a:lnTo>
                  <a:lnTo>
                    <a:pt x="43592" y="14266"/>
                  </a:lnTo>
                  <a:lnTo>
                    <a:pt x="38696" y="6708"/>
                  </a:lnTo>
                  <a:lnTo>
                    <a:pt x="31448" y="1699"/>
                  </a:lnTo>
                  <a:lnTo>
                    <a:pt x="22593" y="0"/>
                  </a:lnTo>
                  <a:lnTo>
                    <a:pt x="13791" y="2081"/>
                  </a:lnTo>
                  <a:lnTo>
                    <a:pt x="6610" y="7367"/>
                  </a:lnTo>
                  <a:lnTo>
                    <a:pt x="1772" y="15075"/>
                  </a:lnTo>
                  <a:lnTo>
                    <a:pt x="0" y="24422"/>
                  </a:lnTo>
                  <a:lnTo>
                    <a:pt x="1772" y="33713"/>
                  </a:lnTo>
                  <a:lnTo>
                    <a:pt x="6610" y="41252"/>
                  </a:lnTo>
                  <a:lnTo>
                    <a:pt x="13791" y="46281"/>
                  </a:lnTo>
                  <a:lnTo>
                    <a:pt x="22593" y="4804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820439" y="2114219"/>
              <a:ext cx="36195" cy="38735"/>
            </a:xfrm>
            <a:custGeom>
              <a:avLst/>
              <a:gdLst/>
              <a:ahLst/>
              <a:cxnLst/>
              <a:rect l="l" t="t" r="r" b="b"/>
              <a:pathLst>
                <a:path w="36195" h="38735">
                  <a:moveTo>
                    <a:pt x="17932" y="0"/>
                  </a:moveTo>
                  <a:lnTo>
                    <a:pt x="10940" y="1644"/>
                  </a:lnTo>
                  <a:lnTo>
                    <a:pt x="5241" y="5837"/>
                  </a:lnTo>
                  <a:lnTo>
                    <a:pt x="1405" y="11956"/>
                  </a:lnTo>
                  <a:lnTo>
                    <a:pt x="0" y="19380"/>
                  </a:lnTo>
                  <a:lnTo>
                    <a:pt x="1405" y="26757"/>
                  </a:lnTo>
                  <a:lnTo>
                    <a:pt x="5241" y="32739"/>
                  </a:lnTo>
                  <a:lnTo>
                    <a:pt x="10940" y="36727"/>
                  </a:lnTo>
                  <a:lnTo>
                    <a:pt x="17932" y="38125"/>
                  </a:lnTo>
                  <a:lnTo>
                    <a:pt x="24956" y="36515"/>
                  </a:lnTo>
                  <a:lnTo>
                    <a:pt x="30702" y="32329"/>
                  </a:lnTo>
                  <a:lnTo>
                    <a:pt x="34580" y="26193"/>
                  </a:lnTo>
                  <a:lnTo>
                    <a:pt x="36004" y="18732"/>
                  </a:lnTo>
                  <a:lnTo>
                    <a:pt x="34580" y="11322"/>
                  </a:lnTo>
                  <a:lnTo>
                    <a:pt x="30702" y="5327"/>
                  </a:lnTo>
                  <a:lnTo>
                    <a:pt x="24956" y="1351"/>
                  </a:lnTo>
                  <a:lnTo>
                    <a:pt x="179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820439" y="2114219"/>
              <a:ext cx="36195" cy="38735"/>
            </a:xfrm>
            <a:custGeom>
              <a:avLst/>
              <a:gdLst/>
              <a:ahLst/>
              <a:cxnLst/>
              <a:rect l="l" t="t" r="r" b="b"/>
              <a:pathLst>
                <a:path w="36195" h="38735">
                  <a:moveTo>
                    <a:pt x="17932" y="38125"/>
                  </a:moveTo>
                  <a:lnTo>
                    <a:pt x="24956" y="36515"/>
                  </a:lnTo>
                  <a:lnTo>
                    <a:pt x="30702" y="32329"/>
                  </a:lnTo>
                  <a:lnTo>
                    <a:pt x="34580" y="26193"/>
                  </a:lnTo>
                  <a:lnTo>
                    <a:pt x="36004" y="18732"/>
                  </a:lnTo>
                  <a:lnTo>
                    <a:pt x="34580" y="11322"/>
                  </a:lnTo>
                  <a:lnTo>
                    <a:pt x="30702" y="5327"/>
                  </a:lnTo>
                  <a:lnTo>
                    <a:pt x="24956" y="1351"/>
                  </a:lnTo>
                  <a:lnTo>
                    <a:pt x="17932" y="0"/>
                  </a:lnTo>
                  <a:lnTo>
                    <a:pt x="10940" y="1644"/>
                  </a:lnTo>
                  <a:lnTo>
                    <a:pt x="5241" y="5837"/>
                  </a:lnTo>
                  <a:lnTo>
                    <a:pt x="1405" y="11956"/>
                  </a:lnTo>
                  <a:lnTo>
                    <a:pt x="0" y="19380"/>
                  </a:lnTo>
                  <a:lnTo>
                    <a:pt x="1405" y="26757"/>
                  </a:lnTo>
                  <a:lnTo>
                    <a:pt x="5241" y="32739"/>
                  </a:lnTo>
                  <a:lnTo>
                    <a:pt x="10940" y="36727"/>
                  </a:lnTo>
                  <a:lnTo>
                    <a:pt x="17932" y="3812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825798" y="2119795"/>
              <a:ext cx="25400" cy="27305"/>
            </a:xfrm>
            <a:custGeom>
              <a:avLst/>
              <a:gdLst/>
              <a:ahLst/>
              <a:cxnLst/>
              <a:rect l="l" t="t" r="r" b="b"/>
              <a:pathLst>
                <a:path w="25400" h="27305">
                  <a:moveTo>
                    <a:pt x="19545" y="0"/>
                  </a:moveTo>
                  <a:lnTo>
                    <a:pt x="5626" y="279"/>
                  </a:lnTo>
                  <a:lnTo>
                    <a:pt x="0" y="6362"/>
                  </a:lnTo>
                  <a:lnTo>
                    <a:pt x="0" y="21069"/>
                  </a:lnTo>
                  <a:lnTo>
                    <a:pt x="5626" y="26924"/>
                  </a:lnTo>
                  <a:lnTo>
                    <a:pt x="12572" y="26822"/>
                  </a:lnTo>
                  <a:lnTo>
                    <a:pt x="19545" y="26720"/>
                  </a:lnTo>
                  <a:lnTo>
                    <a:pt x="25209" y="20637"/>
                  </a:lnTo>
                  <a:lnTo>
                    <a:pt x="25209" y="5867"/>
                  </a:lnTo>
                  <a:lnTo>
                    <a:pt x="195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825798" y="2119795"/>
              <a:ext cx="25400" cy="27305"/>
            </a:xfrm>
            <a:custGeom>
              <a:avLst/>
              <a:gdLst/>
              <a:ahLst/>
              <a:cxnLst/>
              <a:rect l="l" t="t" r="r" b="b"/>
              <a:pathLst>
                <a:path w="25400" h="27305">
                  <a:moveTo>
                    <a:pt x="12572" y="26822"/>
                  </a:moveTo>
                  <a:lnTo>
                    <a:pt x="19545" y="26720"/>
                  </a:lnTo>
                  <a:lnTo>
                    <a:pt x="25209" y="20637"/>
                  </a:lnTo>
                  <a:lnTo>
                    <a:pt x="25209" y="13258"/>
                  </a:lnTo>
                  <a:lnTo>
                    <a:pt x="25209" y="5867"/>
                  </a:lnTo>
                  <a:lnTo>
                    <a:pt x="19545" y="0"/>
                  </a:lnTo>
                  <a:lnTo>
                    <a:pt x="12572" y="139"/>
                  </a:lnTo>
                  <a:lnTo>
                    <a:pt x="5626" y="279"/>
                  </a:lnTo>
                  <a:lnTo>
                    <a:pt x="0" y="6362"/>
                  </a:lnTo>
                  <a:lnTo>
                    <a:pt x="0" y="13703"/>
                  </a:lnTo>
                  <a:lnTo>
                    <a:pt x="0" y="21069"/>
                  </a:lnTo>
                  <a:lnTo>
                    <a:pt x="5626" y="26924"/>
                  </a:lnTo>
                  <a:lnTo>
                    <a:pt x="12572" y="2682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663759" y="2654731"/>
              <a:ext cx="201295" cy="55244"/>
            </a:xfrm>
            <a:custGeom>
              <a:avLst/>
              <a:gdLst/>
              <a:ahLst/>
              <a:cxnLst/>
              <a:rect l="l" t="t" r="r" b="b"/>
              <a:pathLst>
                <a:path w="201295" h="55244">
                  <a:moveTo>
                    <a:pt x="22580" y="48044"/>
                  </a:moveTo>
                  <a:lnTo>
                    <a:pt x="31446" y="46021"/>
                  </a:lnTo>
                  <a:lnTo>
                    <a:pt x="38693" y="40746"/>
                  </a:lnTo>
                  <a:lnTo>
                    <a:pt x="43583" y="33011"/>
                  </a:lnTo>
                  <a:lnTo>
                    <a:pt x="45377" y="23609"/>
                  </a:lnTo>
                  <a:lnTo>
                    <a:pt x="43581" y="14260"/>
                  </a:lnTo>
                  <a:lnTo>
                    <a:pt x="38688" y="6704"/>
                  </a:lnTo>
                  <a:lnTo>
                    <a:pt x="31441" y="1697"/>
                  </a:lnTo>
                  <a:lnTo>
                    <a:pt x="22580" y="0"/>
                  </a:lnTo>
                  <a:lnTo>
                    <a:pt x="13780" y="2076"/>
                  </a:lnTo>
                  <a:lnTo>
                    <a:pt x="6603" y="7364"/>
                  </a:lnTo>
                  <a:lnTo>
                    <a:pt x="1770" y="15078"/>
                  </a:lnTo>
                  <a:lnTo>
                    <a:pt x="0" y="24434"/>
                  </a:lnTo>
                  <a:lnTo>
                    <a:pt x="1770" y="33711"/>
                  </a:lnTo>
                  <a:lnTo>
                    <a:pt x="6603" y="41244"/>
                  </a:lnTo>
                  <a:lnTo>
                    <a:pt x="13780" y="46275"/>
                  </a:lnTo>
                  <a:lnTo>
                    <a:pt x="22580" y="48044"/>
                  </a:lnTo>
                  <a:close/>
                </a:path>
                <a:path w="201295" h="55244">
                  <a:moveTo>
                    <a:pt x="22580" y="43078"/>
                  </a:moveTo>
                  <a:lnTo>
                    <a:pt x="29612" y="41469"/>
                  </a:lnTo>
                  <a:lnTo>
                    <a:pt x="35361" y="37287"/>
                  </a:lnTo>
                  <a:lnTo>
                    <a:pt x="39241" y="31151"/>
                  </a:lnTo>
                  <a:lnTo>
                    <a:pt x="40665" y="23685"/>
                  </a:lnTo>
                  <a:lnTo>
                    <a:pt x="39241" y="16281"/>
                  </a:lnTo>
                  <a:lnTo>
                    <a:pt x="35361" y="10285"/>
                  </a:lnTo>
                  <a:lnTo>
                    <a:pt x="29612" y="6306"/>
                  </a:lnTo>
                  <a:lnTo>
                    <a:pt x="22580" y="4952"/>
                  </a:lnTo>
                  <a:lnTo>
                    <a:pt x="15594" y="6604"/>
                  </a:lnTo>
                  <a:lnTo>
                    <a:pt x="9894" y="10801"/>
                  </a:lnTo>
                  <a:lnTo>
                    <a:pt x="6055" y="16922"/>
                  </a:lnTo>
                  <a:lnTo>
                    <a:pt x="4648" y="24345"/>
                  </a:lnTo>
                  <a:lnTo>
                    <a:pt x="6055" y="31725"/>
                  </a:lnTo>
                  <a:lnTo>
                    <a:pt x="9894" y="37707"/>
                  </a:lnTo>
                  <a:lnTo>
                    <a:pt x="15594" y="41692"/>
                  </a:lnTo>
                  <a:lnTo>
                    <a:pt x="22580" y="43078"/>
                  </a:lnTo>
                  <a:close/>
                </a:path>
                <a:path w="201295" h="55244">
                  <a:moveTo>
                    <a:pt x="22580" y="37363"/>
                  </a:moveTo>
                  <a:lnTo>
                    <a:pt x="29552" y="37249"/>
                  </a:lnTo>
                  <a:lnTo>
                    <a:pt x="35229" y="31178"/>
                  </a:lnTo>
                  <a:lnTo>
                    <a:pt x="35229" y="23787"/>
                  </a:lnTo>
                  <a:lnTo>
                    <a:pt x="35229" y="16421"/>
                  </a:lnTo>
                  <a:lnTo>
                    <a:pt x="29552" y="10541"/>
                  </a:lnTo>
                  <a:lnTo>
                    <a:pt x="22580" y="10680"/>
                  </a:lnTo>
                  <a:lnTo>
                    <a:pt x="15633" y="10820"/>
                  </a:lnTo>
                  <a:lnTo>
                    <a:pt x="10020" y="16891"/>
                  </a:lnTo>
                  <a:lnTo>
                    <a:pt x="10020" y="24244"/>
                  </a:lnTo>
                  <a:lnTo>
                    <a:pt x="10020" y="31610"/>
                  </a:lnTo>
                  <a:lnTo>
                    <a:pt x="15633" y="37465"/>
                  </a:lnTo>
                  <a:lnTo>
                    <a:pt x="22580" y="37363"/>
                  </a:lnTo>
                  <a:close/>
                </a:path>
                <a:path w="201295" h="55244">
                  <a:moveTo>
                    <a:pt x="178079" y="54978"/>
                  </a:moveTo>
                  <a:lnTo>
                    <a:pt x="186940" y="52957"/>
                  </a:lnTo>
                  <a:lnTo>
                    <a:pt x="194187" y="47685"/>
                  </a:lnTo>
                  <a:lnTo>
                    <a:pt x="199080" y="39951"/>
                  </a:lnTo>
                  <a:lnTo>
                    <a:pt x="200875" y="30543"/>
                  </a:lnTo>
                  <a:lnTo>
                    <a:pt x="199078" y="21200"/>
                  </a:lnTo>
                  <a:lnTo>
                    <a:pt x="194182" y="13644"/>
                  </a:lnTo>
                  <a:lnTo>
                    <a:pt x="186934" y="8638"/>
                  </a:lnTo>
                  <a:lnTo>
                    <a:pt x="178079" y="6946"/>
                  </a:lnTo>
                  <a:lnTo>
                    <a:pt x="169279" y="9014"/>
                  </a:lnTo>
                  <a:lnTo>
                    <a:pt x="162102" y="14293"/>
                  </a:lnTo>
                  <a:lnTo>
                    <a:pt x="157269" y="22002"/>
                  </a:lnTo>
                  <a:lnTo>
                    <a:pt x="155498" y="31356"/>
                  </a:lnTo>
                  <a:lnTo>
                    <a:pt x="157269" y="40646"/>
                  </a:lnTo>
                  <a:lnTo>
                    <a:pt x="162102" y="48182"/>
                  </a:lnTo>
                  <a:lnTo>
                    <a:pt x="169279" y="53210"/>
                  </a:lnTo>
                  <a:lnTo>
                    <a:pt x="178079" y="54978"/>
                  </a:lnTo>
                  <a:close/>
                </a:path>
                <a:path w="201295" h="55244">
                  <a:moveTo>
                    <a:pt x="178079" y="50012"/>
                  </a:moveTo>
                  <a:lnTo>
                    <a:pt x="185103" y="48409"/>
                  </a:lnTo>
                  <a:lnTo>
                    <a:pt x="190849" y="44227"/>
                  </a:lnTo>
                  <a:lnTo>
                    <a:pt x="194727" y="38093"/>
                  </a:lnTo>
                  <a:lnTo>
                    <a:pt x="196151" y="30632"/>
                  </a:lnTo>
                  <a:lnTo>
                    <a:pt x="194727" y="23222"/>
                  </a:lnTo>
                  <a:lnTo>
                    <a:pt x="190849" y="17225"/>
                  </a:lnTo>
                  <a:lnTo>
                    <a:pt x="185103" y="13246"/>
                  </a:lnTo>
                  <a:lnTo>
                    <a:pt x="178079" y="11887"/>
                  </a:lnTo>
                  <a:lnTo>
                    <a:pt x="171091" y="13536"/>
                  </a:lnTo>
                  <a:lnTo>
                    <a:pt x="165387" y="17730"/>
                  </a:lnTo>
                  <a:lnTo>
                    <a:pt x="161543" y="23851"/>
                  </a:lnTo>
                  <a:lnTo>
                    <a:pt x="160134" y="31280"/>
                  </a:lnTo>
                  <a:lnTo>
                    <a:pt x="161543" y="38659"/>
                  </a:lnTo>
                  <a:lnTo>
                    <a:pt x="165387" y="44642"/>
                  </a:lnTo>
                  <a:lnTo>
                    <a:pt x="171091" y="48626"/>
                  </a:lnTo>
                  <a:lnTo>
                    <a:pt x="178079" y="50012"/>
                  </a:lnTo>
                  <a:close/>
                </a:path>
                <a:path w="201295" h="55244">
                  <a:moveTo>
                    <a:pt x="178079" y="44297"/>
                  </a:moveTo>
                  <a:lnTo>
                    <a:pt x="185038" y="44183"/>
                  </a:lnTo>
                  <a:lnTo>
                    <a:pt x="190715" y="38100"/>
                  </a:lnTo>
                  <a:lnTo>
                    <a:pt x="190715" y="30733"/>
                  </a:lnTo>
                  <a:lnTo>
                    <a:pt x="190715" y="23342"/>
                  </a:lnTo>
                  <a:lnTo>
                    <a:pt x="185038" y="17475"/>
                  </a:lnTo>
                  <a:lnTo>
                    <a:pt x="178079" y="17602"/>
                  </a:lnTo>
                  <a:lnTo>
                    <a:pt x="171132" y="17754"/>
                  </a:lnTo>
                  <a:lnTo>
                    <a:pt x="165506" y="23837"/>
                  </a:lnTo>
                  <a:lnTo>
                    <a:pt x="165506" y="31178"/>
                  </a:lnTo>
                  <a:lnTo>
                    <a:pt x="165506" y="38544"/>
                  </a:lnTo>
                  <a:lnTo>
                    <a:pt x="171132" y="44399"/>
                  </a:lnTo>
                  <a:lnTo>
                    <a:pt x="178079" y="44297"/>
                  </a:lnTo>
                  <a:close/>
                </a:path>
              </a:pathLst>
            </a:custGeom>
            <a:ln w="4559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2065" y="2318778"/>
              <a:ext cx="63588" cy="219938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3594214" y="2236876"/>
              <a:ext cx="34925" cy="6350"/>
            </a:xfrm>
            <a:custGeom>
              <a:avLst/>
              <a:gdLst/>
              <a:ahLst/>
              <a:cxnLst/>
              <a:rect l="l" t="t" r="r" b="b"/>
              <a:pathLst>
                <a:path w="34925" h="6350">
                  <a:moveTo>
                    <a:pt x="0" y="0"/>
                  </a:moveTo>
                  <a:lnTo>
                    <a:pt x="0" y="4483"/>
                  </a:lnTo>
                  <a:lnTo>
                    <a:pt x="34582" y="6261"/>
                  </a:lnTo>
                  <a:lnTo>
                    <a:pt x="34582" y="1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594214" y="2236876"/>
              <a:ext cx="34925" cy="6350"/>
            </a:xfrm>
            <a:custGeom>
              <a:avLst/>
              <a:gdLst/>
              <a:ahLst/>
              <a:cxnLst/>
              <a:rect l="l" t="t" r="r" b="b"/>
              <a:pathLst>
                <a:path w="34925" h="6350">
                  <a:moveTo>
                    <a:pt x="0" y="4483"/>
                  </a:moveTo>
                  <a:lnTo>
                    <a:pt x="0" y="0"/>
                  </a:lnTo>
                  <a:lnTo>
                    <a:pt x="34582" y="1968"/>
                  </a:lnTo>
                  <a:lnTo>
                    <a:pt x="34582" y="6261"/>
                  </a:lnTo>
                  <a:lnTo>
                    <a:pt x="0" y="448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587178" y="2236876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80">
                  <a:moveTo>
                    <a:pt x="7035" y="0"/>
                  </a:moveTo>
                  <a:lnTo>
                    <a:pt x="0" y="76"/>
                  </a:lnTo>
                  <a:lnTo>
                    <a:pt x="0" y="4546"/>
                  </a:lnTo>
                  <a:lnTo>
                    <a:pt x="7035" y="4483"/>
                  </a:lnTo>
                  <a:lnTo>
                    <a:pt x="7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587178" y="2236876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80">
                  <a:moveTo>
                    <a:pt x="0" y="4546"/>
                  </a:moveTo>
                  <a:lnTo>
                    <a:pt x="0" y="76"/>
                  </a:lnTo>
                  <a:lnTo>
                    <a:pt x="7035" y="0"/>
                  </a:lnTo>
                  <a:lnTo>
                    <a:pt x="7035" y="4483"/>
                  </a:lnTo>
                  <a:lnTo>
                    <a:pt x="0" y="454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587178" y="2575115"/>
              <a:ext cx="12065" cy="4445"/>
            </a:xfrm>
            <a:custGeom>
              <a:avLst/>
              <a:gdLst/>
              <a:ahLst/>
              <a:cxnLst/>
              <a:rect l="l" t="t" r="r" b="b"/>
              <a:pathLst>
                <a:path w="12064" h="4444">
                  <a:moveTo>
                    <a:pt x="0" y="0"/>
                  </a:moveTo>
                  <a:lnTo>
                    <a:pt x="0" y="3632"/>
                  </a:lnTo>
                  <a:lnTo>
                    <a:pt x="11798" y="3822"/>
                  </a:lnTo>
                  <a:lnTo>
                    <a:pt x="11798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587178" y="2575115"/>
              <a:ext cx="12065" cy="4445"/>
            </a:xfrm>
            <a:custGeom>
              <a:avLst/>
              <a:gdLst/>
              <a:ahLst/>
              <a:cxnLst/>
              <a:rect l="l" t="t" r="r" b="b"/>
              <a:pathLst>
                <a:path w="12064" h="4444">
                  <a:moveTo>
                    <a:pt x="0" y="3632"/>
                  </a:moveTo>
                  <a:lnTo>
                    <a:pt x="0" y="0"/>
                  </a:lnTo>
                  <a:lnTo>
                    <a:pt x="11798" y="190"/>
                  </a:lnTo>
                  <a:lnTo>
                    <a:pt x="11798" y="3822"/>
                  </a:lnTo>
                  <a:lnTo>
                    <a:pt x="0" y="36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598976" y="2570010"/>
              <a:ext cx="29845" cy="9525"/>
            </a:xfrm>
            <a:custGeom>
              <a:avLst/>
              <a:gdLst/>
              <a:ahLst/>
              <a:cxnLst/>
              <a:rect l="l" t="t" r="r" b="b"/>
              <a:pathLst>
                <a:path w="29845" h="9525">
                  <a:moveTo>
                    <a:pt x="29819" y="0"/>
                  </a:moveTo>
                  <a:lnTo>
                    <a:pt x="0" y="5295"/>
                  </a:lnTo>
                  <a:lnTo>
                    <a:pt x="0" y="8928"/>
                  </a:lnTo>
                  <a:lnTo>
                    <a:pt x="29819" y="3441"/>
                  </a:lnTo>
                  <a:lnTo>
                    <a:pt x="298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598976" y="2570010"/>
              <a:ext cx="29845" cy="9525"/>
            </a:xfrm>
            <a:custGeom>
              <a:avLst/>
              <a:gdLst/>
              <a:ahLst/>
              <a:cxnLst/>
              <a:rect l="l" t="t" r="r" b="b"/>
              <a:pathLst>
                <a:path w="29845" h="9525">
                  <a:moveTo>
                    <a:pt x="0" y="8928"/>
                  </a:moveTo>
                  <a:lnTo>
                    <a:pt x="0" y="5295"/>
                  </a:lnTo>
                  <a:lnTo>
                    <a:pt x="29819" y="0"/>
                  </a:lnTo>
                  <a:lnTo>
                    <a:pt x="29819" y="3441"/>
                  </a:lnTo>
                  <a:lnTo>
                    <a:pt x="0" y="892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859682" y="2241194"/>
              <a:ext cx="3175" cy="334010"/>
            </a:xfrm>
            <a:custGeom>
              <a:avLst/>
              <a:gdLst/>
              <a:ahLst/>
              <a:cxnLst/>
              <a:rect l="l" t="t" r="r" b="b"/>
              <a:pathLst>
                <a:path w="3175" h="334010">
                  <a:moveTo>
                    <a:pt x="2578" y="0"/>
                  </a:moveTo>
                  <a:lnTo>
                    <a:pt x="0" y="12"/>
                  </a:lnTo>
                  <a:lnTo>
                    <a:pt x="0" y="333933"/>
                  </a:lnTo>
                  <a:lnTo>
                    <a:pt x="2578" y="333997"/>
                  </a:lnTo>
                  <a:lnTo>
                    <a:pt x="25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859682" y="2241194"/>
              <a:ext cx="3175" cy="334010"/>
            </a:xfrm>
            <a:custGeom>
              <a:avLst/>
              <a:gdLst/>
              <a:ahLst/>
              <a:cxnLst/>
              <a:rect l="l" t="t" r="r" b="b"/>
              <a:pathLst>
                <a:path w="3175" h="334010">
                  <a:moveTo>
                    <a:pt x="0" y="12"/>
                  </a:moveTo>
                  <a:lnTo>
                    <a:pt x="0" y="333933"/>
                  </a:lnTo>
                  <a:lnTo>
                    <a:pt x="2578" y="333997"/>
                  </a:lnTo>
                  <a:lnTo>
                    <a:pt x="2578" y="0"/>
                  </a:lnTo>
                  <a:lnTo>
                    <a:pt x="0" y="1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863022" y="2241664"/>
              <a:ext cx="0" cy="334010"/>
            </a:xfrm>
            <a:custGeom>
              <a:avLst/>
              <a:gdLst/>
              <a:ahLst/>
              <a:cxnLst/>
              <a:rect l="l" t="t" r="r" b="b"/>
              <a:pathLst>
                <a:path h="334010">
                  <a:moveTo>
                    <a:pt x="0" y="0"/>
                  </a:moveTo>
                  <a:lnTo>
                    <a:pt x="0" y="33375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863022" y="2241664"/>
              <a:ext cx="0" cy="334010"/>
            </a:xfrm>
            <a:custGeom>
              <a:avLst/>
              <a:gdLst/>
              <a:ahLst/>
              <a:cxnLst/>
              <a:rect l="l" t="t" r="r" b="b"/>
              <a:pathLst>
                <a:path h="334010">
                  <a:moveTo>
                    <a:pt x="0" y="33375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876141" y="2241550"/>
              <a:ext cx="0" cy="334645"/>
            </a:xfrm>
            <a:custGeom>
              <a:avLst/>
              <a:gdLst/>
              <a:ahLst/>
              <a:cxnLst/>
              <a:rect l="l" t="t" r="r" b="b"/>
              <a:pathLst>
                <a:path h="334644">
                  <a:moveTo>
                    <a:pt x="0" y="0"/>
                  </a:moveTo>
                  <a:lnTo>
                    <a:pt x="0" y="33422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876141" y="2241550"/>
              <a:ext cx="0" cy="334645"/>
            </a:xfrm>
            <a:custGeom>
              <a:avLst/>
              <a:gdLst/>
              <a:ahLst/>
              <a:cxnLst/>
              <a:rect l="l" t="t" r="r" b="b"/>
              <a:pathLst>
                <a:path h="334644">
                  <a:moveTo>
                    <a:pt x="0" y="33422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640302" y="2452623"/>
              <a:ext cx="93345" cy="1270"/>
            </a:xfrm>
            <a:custGeom>
              <a:avLst/>
              <a:gdLst/>
              <a:ahLst/>
              <a:cxnLst/>
              <a:rect l="l" t="t" r="r" b="b"/>
              <a:pathLst>
                <a:path w="93345" h="1269">
                  <a:moveTo>
                    <a:pt x="49776" y="561"/>
                  </a:moveTo>
                  <a:lnTo>
                    <a:pt x="48793" y="660"/>
                  </a:lnTo>
                  <a:lnTo>
                    <a:pt x="79921" y="1104"/>
                  </a:lnTo>
                  <a:lnTo>
                    <a:pt x="81596" y="919"/>
                  </a:lnTo>
                  <a:lnTo>
                    <a:pt x="49776" y="561"/>
                  </a:lnTo>
                  <a:close/>
                </a:path>
                <a:path w="93345" h="1269">
                  <a:moveTo>
                    <a:pt x="87541" y="749"/>
                  </a:moveTo>
                  <a:lnTo>
                    <a:pt x="83007" y="825"/>
                  </a:lnTo>
                  <a:lnTo>
                    <a:pt x="82105" y="863"/>
                  </a:lnTo>
                  <a:lnTo>
                    <a:pt x="81596" y="919"/>
                  </a:lnTo>
                  <a:lnTo>
                    <a:pt x="92379" y="1041"/>
                  </a:lnTo>
                  <a:lnTo>
                    <a:pt x="92900" y="990"/>
                  </a:lnTo>
                  <a:lnTo>
                    <a:pt x="91440" y="825"/>
                  </a:lnTo>
                  <a:lnTo>
                    <a:pt x="87541" y="749"/>
                  </a:lnTo>
                  <a:close/>
                </a:path>
                <a:path w="93345" h="1269">
                  <a:moveTo>
                    <a:pt x="46037" y="177"/>
                  </a:moveTo>
                  <a:lnTo>
                    <a:pt x="41503" y="253"/>
                  </a:lnTo>
                  <a:lnTo>
                    <a:pt x="40601" y="292"/>
                  </a:lnTo>
                  <a:lnTo>
                    <a:pt x="39198" y="441"/>
                  </a:lnTo>
                  <a:lnTo>
                    <a:pt x="49776" y="561"/>
                  </a:lnTo>
                  <a:lnTo>
                    <a:pt x="51308" y="406"/>
                  </a:lnTo>
                  <a:lnTo>
                    <a:pt x="49911" y="253"/>
                  </a:lnTo>
                  <a:lnTo>
                    <a:pt x="48844" y="215"/>
                  </a:lnTo>
                  <a:lnTo>
                    <a:pt x="46037" y="177"/>
                  </a:lnTo>
                  <a:close/>
                </a:path>
                <a:path w="93345" h="1269">
                  <a:moveTo>
                    <a:pt x="0" y="0"/>
                  </a:moveTo>
                  <a:lnTo>
                    <a:pt x="38341" y="533"/>
                  </a:lnTo>
                  <a:lnTo>
                    <a:pt x="39198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640302" y="2452623"/>
              <a:ext cx="93345" cy="1270"/>
            </a:xfrm>
            <a:custGeom>
              <a:avLst/>
              <a:gdLst/>
              <a:ahLst/>
              <a:cxnLst/>
              <a:rect l="l" t="t" r="r" b="b"/>
              <a:pathLst>
                <a:path w="93345" h="1269">
                  <a:moveTo>
                    <a:pt x="0" y="0"/>
                  </a:moveTo>
                  <a:lnTo>
                    <a:pt x="38341" y="533"/>
                  </a:lnTo>
                  <a:lnTo>
                    <a:pt x="40601" y="292"/>
                  </a:lnTo>
                  <a:lnTo>
                    <a:pt x="41503" y="253"/>
                  </a:lnTo>
                  <a:lnTo>
                    <a:pt x="43891" y="203"/>
                  </a:lnTo>
                  <a:lnTo>
                    <a:pt x="46037" y="177"/>
                  </a:lnTo>
                  <a:lnTo>
                    <a:pt x="47498" y="203"/>
                  </a:lnTo>
                  <a:lnTo>
                    <a:pt x="48844" y="215"/>
                  </a:lnTo>
                  <a:lnTo>
                    <a:pt x="49911" y="253"/>
                  </a:lnTo>
                  <a:lnTo>
                    <a:pt x="50622" y="304"/>
                  </a:lnTo>
                  <a:lnTo>
                    <a:pt x="51206" y="355"/>
                  </a:lnTo>
                  <a:lnTo>
                    <a:pt x="50774" y="469"/>
                  </a:lnTo>
                  <a:lnTo>
                    <a:pt x="48793" y="660"/>
                  </a:lnTo>
                  <a:lnTo>
                    <a:pt x="79921" y="1104"/>
                  </a:lnTo>
                  <a:lnTo>
                    <a:pt x="82105" y="863"/>
                  </a:lnTo>
                  <a:lnTo>
                    <a:pt x="83007" y="825"/>
                  </a:lnTo>
                  <a:lnTo>
                    <a:pt x="85382" y="774"/>
                  </a:lnTo>
                  <a:lnTo>
                    <a:pt x="87541" y="749"/>
                  </a:lnTo>
                  <a:lnTo>
                    <a:pt x="89001" y="774"/>
                  </a:lnTo>
                  <a:lnTo>
                    <a:pt x="90373" y="800"/>
                  </a:lnTo>
                  <a:lnTo>
                    <a:pt x="91440" y="825"/>
                  </a:lnTo>
                  <a:lnTo>
                    <a:pt x="92176" y="876"/>
                  </a:lnTo>
                  <a:lnTo>
                    <a:pt x="92798" y="927"/>
                  </a:lnTo>
                  <a:lnTo>
                    <a:pt x="92379" y="10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639451" y="2449741"/>
              <a:ext cx="120014" cy="4445"/>
            </a:xfrm>
            <a:custGeom>
              <a:avLst/>
              <a:gdLst/>
              <a:ahLst/>
              <a:cxnLst/>
              <a:rect l="l" t="t" r="r" b="b"/>
              <a:pathLst>
                <a:path w="120014" h="4444">
                  <a:moveTo>
                    <a:pt x="30822" y="0"/>
                  </a:moveTo>
                  <a:lnTo>
                    <a:pt x="0" y="3022"/>
                  </a:lnTo>
                  <a:lnTo>
                    <a:pt x="90716" y="4279"/>
                  </a:lnTo>
                  <a:lnTo>
                    <a:pt x="119672" y="1193"/>
                  </a:lnTo>
                  <a:lnTo>
                    <a:pt x="30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639451" y="2449741"/>
              <a:ext cx="120014" cy="4445"/>
            </a:xfrm>
            <a:custGeom>
              <a:avLst/>
              <a:gdLst/>
              <a:ahLst/>
              <a:cxnLst/>
              <a:rect l="l" t="t" r="r" b="b"/>
              <a:pathLst>
                <a:path w="120014" h="4444">
                  <a:moveTo>
                    <a:pt x="119672" y="1193"/>
                  </a:moveTo>
                  <a:lnTo>
                    <a:pt x="90716" y="4279"/>
                  </a:lnTo>
                  <a:lnTo>
                    <a:pt x="0" y="3022"/>
                  </a:lnTo>
                  <a:lnTo>
                    <a:pt x="30822" y="0"/>
                  </a:lnTo>
                  <a:lnTo>
                    <a:pt x="119672" y="119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639337" y="2449715"/>
              <a:ext cx="120014" cy="4445"/>
            </a:xfrm>
            <a:custGeom>
              <a:avLst/>
              <a:gdLst/>
              <a:ahLst/>
              <a:cxnLst/>
              <a:rect l="l" t="t" r="r" b="b"/>
              <a:pathLst>
                <a:path w="120014" h="4444">
                  <a:moveTo>
                    <a:pt x="30835" y="0"/>
                  </a:moveTo>
                  <a:lnTo>
                    <a:pt x="0" y="3009"/>
                  </a:lnTo>
                  <a:lnTo>
                    <a:pt x="90589" y="4279"/>
                  </a:lnTo>
                  <a:lnTo>
                    <a:pt x="119545" y="1181"/>
                  </a:lnTo>
                  <a:lnTo>
                    <a:pt x="308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639337" y="2449715"/>
              <a:ext cx="120014" cy="4445"/>
            </a:xfrm>
            <a:custGeom>
              <a:avLst/>
              <a:gdLst/>
              <a:ahLst/>
              <a:cxnLst/>
              <a:rect l="l" t="t" r="r" b="b"/>
              <a:pathLst>
                <a:path w="120014" h="4444">
                  <a:moveTo>
                    <a:pt x="30835" y="0"/>
                  </a:moveTo>
                  <a:lnTo>
                    <a:pt x="0" y="3009"/>
                  </a:lnTo>
                  <a:lnTo>
                    <a:pt x="90589" y="4279"/>
                  </a:lnTo>
                  <a:lnTo>
                    <a:pt x="119545" y="1181"/>
                  </a:lnTo>
                  <a:lnTo>
                    <a:pt x="30835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730167" y="2483878"/>
              <a:ext cx="29209" cy="37465"/>
            </a:xfrm>
            <a:custGeom>
              <a:avLst/>
              <a:gdLst/>
              <a:ahLst/>
              <a:cxnLst/>
              <a:rect l="l" t="t" r="r" b="b"/>
              <a:pathLst>
                <a:path w="29210" h="37464">
                  <a:moveTo>
                    <a:pt x="28956" y="0"/>
                  </a:moveTo>
                  <a:lnTo>
                    <a:pt x="0" y="3886"/>
                  </a:lnTo>
                  <a:lnTo>
                    <a:pt x="0" y="37071"/>
                  </a:lnTo>
                  <a:lnTo>
                    <a:pt x="28956" y="32384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730167" y="2483878"/>
              <a:ext cx="29209" cy="37465"/>
            </a:xfrm>
            <a:custGeom>
              <a:avLst/>
              <a:gdLst/>
              <a:ahLst/>
              <a:cxnLst/>
              <a:rect l="l" t="t" r="r" b="b"/>
              <a:pathLst>
                <a:path w="29210" h="37464">
                  <a:moveTo>
                    <a:pt x="28956" y="32384"/>
                  </a:moveTo>
                  <a:lnTo>
                    <a:pt x="0" y="37071"/>
                  </a:lnTo>
                  <a:lnTo>
                    <a:pt x="0" y="3886"/>
                  </a:lnTo>
                  <a:lnTo>
                    <a:pt x="28956" y="0"/>
                  </a:lnTo>
                  <a:lnTo>
                    <a:pt x="28956" y="3238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639451" y="2384120"/>
              <a:ext cx="120014" cy="2540"/>
            </a:xfrm>
            <a:custGeom>
              <a:avLst/>
              <a:gdLst/>
              <a:ahLst/>
              <a:cxnLst/>
              <a:rect l="l" t="t" r="r" b="b"/>
              <a:pathLst>
                <a:path w="120014" h="2539">
                  <a:moveTo>
                    <a:pt x="30822" y="0"/>
                  </a:moveTo>
                  <a:lnTo>
                    <a:pt x="0" y="1435"/>
                  </a:lnTo>
                  <a:lnTo>
                    <a:pt x="90716" y="2031"/>
                  </a:lnTo>
                  <a:lnTo>
                    <a:pt x="119672" y="571"/>
                  </a:lnTo>
                  <a:lnTo>
                    <a:pt x="30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639451" y="2384120"/>
              <a:ext cx="120014" cy="2540"/>
            </a:xfrm>
            <a:custGeom>
              <a:avLst/>
              <a:gdLst/>
              <a:ahLst/>
              <a:cxnLst/>
              <a:rect l="l" t="t" r="r" b="b"/>
              <a:pathLst>
                <a:path w="120014" h="2539">
                  <a:moveTo>
                    <a:pt x="119672" y="571"/>
                  </a:moveTo>
                  <a:lnTo>
                    <a:pt x="90716" y="2031"/>
                  </a:lnTo>
                  <a:lnTo>
                    <a:pt x="0" y="1435"/>
                  </a:lnTo>
                  <a:lnTo>
                    <a:pt x="30822" y="0"/>
                  </a:lnTo>
                  <a:lnTo>
                    <a:pt x="119672" y="57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639337" y="2384082"/>
              <a:ext cx="120014" cy="2540"/>
            </a:xfrm>
            <a:custGeom>
              <a:avLst/>
              <a:gdLst/>
              <a:ahLst/>
              <a:cxnLst/>
              <a:rect l="l" t="t" r="r" b="b"/>
              <a:pathLst>
                <a:path w="120014" h="2539">
                  <a:moveTo>
                    <a:pt x="30835" y="0"/>
                  </a:moveTo>
                  <a:lnTo>
                    <a:pt x="0" y="1435"/>
                  </a:lnTo>
                  <a:lnTo>
                    <a:pt x="90589" y="2019"/>
                  </a:lnTo>
                  <a:lnTo>
                    <a:pt x="119545" y="571"/>
                  </a:lnTo>
                  <a:lnTo>
                    <a:pt x="308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639337" y="2384082"/>
              <a:ext cx="120014" cy="2540"/>
            </a:xfrm>
            <a:custGeom>
              <a:avLst/>
              <a:gdLst/>
              <a:ahLst/>
              <a:cxnLst/>
              <a:rect l="l" t="t" r="r" b="b"/>
              <a:pathLst>
                <a:path w="120014" h="2539">
                  <a:moveTo>
                    <a:pt x="30835" y="0"/>
                  </a:moveTo>
                  <a:lnTo>
                    <a:pt x="0" y="1435"/>
                  </a:lnTo>
                  <a:lnTo>
                    <a:pt x="90589" y="2019"/>
                  </a:lnTo>
                  <a:lnTo>
                    <a:pt x="119545" y="571"/>
                  </a:lnTo>
                  <a:lnTo>
                    <a:pt x="30835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730167" y="2351773"/>
              <a:ext cx="29209" cy="34290"/>
            </a:xfrm>
            <a:custGeom>
              <a:avLst/>
              <a:gdLst/>
              <a:ahLst/>
              <a:cxnLst/>
              <a:rect l="l" t="t" r="r" b="b"/>
              <a:pathLst>
                <a:path w="29210" h="34289">
                  <a:moveTo>
                    <a:pt x="28956" y="0"/>
                  </a:moveTo>
                  <a:lnTo>
                    <a:pt x="0" y="635"/>
                  </a:lnTo>
                  <a:lnTo>
                    <a:pt x="0" y="33820"/>
                  </a:lnTo>
                  <a:lnTo>
                    <a:pt x="28956" y="32385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730167" y="2351773"/>
              <a:ext cx="29209" cy="34290"/>
            </a:xfrm>
            <a:custGeom>
              <a:avLst/>
              <a:gdLst/>
              <a:ahLst/>
              <a:cxnLst/>
              <a:rect l="l" t="t" r="r" b="b"/>
              <a:pathLst>
                <a:path w="29210" h="34289">
                  <a:moveTo>
                    <a:pt x="28956" y="32385"/>
                  </a:moveTo>
                  <a:lnTo>
                    <a:pt x="0" y="33820"/>
                  </a:lnTo>
                  <a:lnTo>
                    <a:pt x="0" y="635"/>
                  </a:lnTo>
                  <a:lnTo>
                    <a:pt x="28956" y="0"/>
                  </a:lnTo>
                  <a:lnTo>
                    <a:pt x="28956" y="3238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724046" y="2487079"/>
              <a:ext cx="6985" cy="635"/>
            </a:xfrm>
            <a:custGeom>
              <a:avLst/>
              <a:gdLst/>
              <a:ahLst/>
              <a:cxnLst/>
              <a:rect l="l" t="t" r="r" b="b"/>
              <a:pathLst>
                <a:path w="6985" h="635">
                  <a:moveTo>
                    <a:pt x="4508" y="0"/>
                  </a:moveTo>
                  <a:lnTo>
                    <a:pt x="1562" y="12"/>
                  </a:lnTo>
                  <a:lnTo>
                    <a:pt x="609" y="63"/>
                  </a:lnTo>
                  <a:lnTo>
                    <a:pt x="215" y="101"/>
                  </a:lnTo>
                  <a:lnTo>
                    <a:pt x="0" y="139"/>
                  </a:lnTo>
                  <a:lnTo>
                    <a:pt x="520" y="253"/>
                  </a:lnTo>
                  <a:lnTo>
                    <a:pt x="2235" y="317"/>
                  </a:lnTo>
                  <a:lnTo>
                    <a:pt x="5194" y="292"/>
                  </a:lnTo>
                  <a:lnTo>
                    <a:pt x="6146" y="253"/>
                  </a:lnTo>
                  <a:lnTo>
                    <a:pt x="6756" y="177"/>
                  </a:lnTo>
                  <a:lnTo>
                    <a:pt x="6222" y="63"/>
                  </a:lnTo>
                  <a:lnTo>
                    <a:pt x="45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724046" y="2487079"/>
              <a:ext cx="6985" cy="635"/>
            </a:xfrm>
            <a:custGeom>
              <a:avLst/>
              <a:gdLst/>
              <a:ahLst/>
              <a:cxnLst/>
              <a:rect l="l" t="t" r="r" b="b"/>
              <a:pathLst>
                <a:path w="6985" h="635">
                  <a:moveTo>
                    <a:pt x="4508" y="0"/>
                  </a:moveTo>
                  <a:lnTo>
                    <a:pt x="0" y="139"/>
                  </a:lnTo>
                  <a:lnTo>
                    <a:pt x="520" y="253"/>
                  </a:lnTo>
                  <a:lnTo>
                    <a:pt x="1409" y="292"/>
                  </a:lnTo>
                  <a:lnTo>
                    <a:pt x="2235" y="317"/>
                  </a:lnTo>
                  <a:lnTo>
                    <a:pt x="5194" y="292"/>
                  </a:lnTo>
                  <a:lnTo>
                    <a:pt x="6146" y="253"/>
                  </a:lnTo>
                  <a:lnTo>
                    <a:pt x="6527" y="215"/>
                  </a:lnTo>
                  <a:lnTo>
                    <a:pt x="6692" y="190"/>
                  </a:lnTo>
                  <a:lnTo>
                    <a:pt x="6222" y="63"/>
                  </a:lnTo>
                  <a:lnTo>
                    <a:pt x="5333" y="25"/>
                  </a:lnTo>
                  <a:lnTo>
                    <a:pt x="4508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640302" y="2485999"/>
              <a:ext cx="93345" cy="1905"/>
            </a:xfrm>
            <a:custGeom>
              <a:avLst/>
              <a:gdLst/>
              <a:ahLst/>
              <a:cxnLst/>
              <a:rect l="l" t="t" r="r" b="b"/>
              <a:pathLst>
                <a:path w="93345" h="1905">
                  <a:moveTo>
                    <a:pt x="49861" y="719"/>
                  </a:moveTo>
                  <a:lnTo>
                    <a:pt x="48793" y="863"/>
                  </a:lnTo>
                  <a:lnTo>
                    <a:pt x="79921" y="1396"/>
                  </a:lnTo>
                  <a:lnTo>
                    <a:pt x="81630" y="1178"/>
                  </a:lnTo>
                  <a:lnTo>
                    <a:pt x="49861" y="719"/>
                  </a:lnTo>
                  <a:close/>
                </a:path>
                <a:path w="93345" h="1905">
                  <a:moveTo>
                    <a:pt x="87541" y="965"/>
                  </a:moveTo>
                  <a:lnTo>
                    <a:pt x="85382" y="977"/>
                  </a:lnTo>
                  <a:lnTo>
                    <a:pt x="83007" y="1054"/>
                  </a:lnTo>
                  <a:lnTo>
                    <a:pt x="82105" y="1117"/>
                  </a:lnTo>
                  <a:lnTo>
                    <a:pt x="81630" y="1178"/>
                  </a:lnTo>
                  <a:lnTo>
                    <a:pt x="92379" y="1333"/>
                  </a:lnTo>
                  <a:lnTo>
                    <a:pt x="92913" y="1269"/>
                  </a:lnTo>
                  <a:lnTo>
                    <a:pt x="91440" y="1066"/>
                  </a:lnTo>
                  <a:lnTo>
                    <a:pt x="90373" y="1015"/>
                  </a:lnTo>
                  <a:lnTo>
                    <a:pt x="87541" y="965"/>
                  </a:lnTo>
                  <a:close/>
                </a:path>
                <a:path w="93345" h="1905">
                  <a:moveTo>
                    <a:pt x="46037" y="241"/>
                  </a:moveTo>
                  <a:lnTo>
                    <a:pt x="43891" y="253"/>
                  </a:lnTo>
                  <a:lnTo>
                    <a:pt x="41503" y="330"/>
                  </a:lnTo>
                  <a:lnTo>
                    <a:pt x="40503" y="393"/>
                  </a:lnTo>
                  <a:lnTo>
                    <a:pt x="39174" y="565"/>
                  </a:lnTo>
                  <a:lnTo>
                    <a:pt x="49861" y="719"/>
                  </a:lnTo>
                  <a:lnTo>
                    <a:pt x="51295" y="546"/>
                  </a:lnTo>
                  <a:lnTo>
                    <a:pt x="50622" y="393"/>
                  </a:lnTo>
                  <a:lnTo>
                    <a:pt x="48844" y="292"/>
                  </a:lnTo>
                  <a:lnTo>
                    <a:pt x="46037" y="241"/>
                  </a:lnTo>
                  <a:close/>
                </a:path>
                <a:path w="93345" h="1905">
                  <a:moveTo>
                    <a:pt x="0" y="0"/>
                  </a:moveTo>
                  <a:lnTo>
                    <a:pt x="38341" y="673"/>
                  </a:lnTo>
                  <a:lnTo>
                    <a:pt x="39174" y="5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640302" y="2485999"/>
              <a:ext cx="93345" cy="1905"/>
            </a:xfrm>
            <a:custGeom>
              <a:avLst/>
              <a:gdLst/>
              <a:ahLst/>
              <a:cxnLst/>
              <a:rect l="l" t="t" r="r" b="b"/>
              <a:pathLst>
                <a:path w="93345" h="1905">
                  <a:moveTo>
                    <a:pt x="0" y="0"/>
                  </a:moveTo>
                  <a:lnTo>
                    <a:pt x="38341" y="673"/>
                  </a:lnTo>
                  <a:lnTo>
                    <a:pt x="40601" y="380"/>
                  </a:lnTo>
                  <a:lnTo>
                    <a:pt x="41503" y="330"/>
                  </a:lnTo>
                  <a:lnTo>
                    <a:pt x="43891" y="253"/>
                  </a:lnTo>
                  <a:lnTo>
                    <a:pt x="46037" y="241"/>
                  </a:lnTo>
                  <a:lnTo>
                    <a:pt x="47498" y="266"/>
                  </a:lnTo>
                  <a:lnTo>
                    <a:pt x="51295" y="546"/>
                  </a:lnTo>
                  <a:lnTo>
                    <a:pt x="50774" y="596"/>
                  </a:lnTo>
                  <a:lnTo>
                    <a:pt x="48793" y="863"/>
                  </a:lnTo>
                  <a:lnTo>
                    <a:pt x="79921" y="1396"/>
                  </a:lnTo>
                  <a:lnTo>
                    <a:pt x="82105" y="1117"/>
                  </a:lnTo>
                  <a:lnTo>
                    <a:pt x="83007" y="1054"/>
                  </a:lnTo>
                  <a:lnTo>
                    <a:pt x="85382" y="977"/>
                  </a:lnTo>
                  <a:lnTo>
                    <a:pt x="87541" y="965"/>
                  </a:lnTo>
                  <a:lnTo>
                    <a:pt x="89001" y="990"/>
                  </a:lnTo>
                  <a:lnTo>
                    <a:pt x="90373" y="1015"/>
                  </a:lnTo>
                  <a:lnTo>
                    <a:pt x="91440" y="1066"/>
                  </a:lnTo>
                  <a:lnTo>
                    <a:pt x="92176" y="1130"/>
                  </a:lnTo>
                  <a:lnTo>
                    <a:pt x="92798" y="1181"/>
                  </a:lnTo>
                  <a:lnTo>
                    <a:pt x="92379" y="1333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639451" y="2482367"/>
              <a:ext cx="120014" cy="5715"/>
            </a:xfrm>
            <a:custGeom>
              <a:avLst/>
              <a:gdLst/>
              <a:ahLst/>
              <a:cxnLst/>
              <a:rect l="l" t="t" r="r" b="b"/>
              <a:pathLst>
                <a:path w="120014" h="5714">
                  <a:moveTo>
                    <a:pt x="30822" y="0"/>
                  </a:moveTo>
                  <a:lnTo>
                    <a:pt x="0" y="3797"/>
                  </a:lnTo>
                  <a:lnTo>
                    <a:pt x="90716" y="5397"/>
                  </a:lnTo>
                  <a:lnTo>
                    <a:pt x="119672" y="1511"/>
                  </a:lnTo>
                  <a:lnTo>
                    <a:pt x="30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639451" y="2482367"/>
              <a:ext cx="120014" cy="5715"/>
            </a:xfrm>
            <a:custGeom>
              <a:avLst/>
              <a:gdLst/>
              <a:ahLst/>
              <a:cxnLst/>
              <a:rect l="l" t="t" r="r" b="b"/>
              <a:pathLst>
                <a:path w="120014" h="5714">
                  <a:moveTo>
                    <a:pt x="119672" y="1511"/>
                  </a:moveTo>
                  <a:lnTo>
                    <a:pt x="90716" y="5397"/>
                  </a:lnTo>
                  <a:lnTo>
                    <a:pt x="0" y="3797"/>
                  </a:lnTo>
                  <a:lnTo>
                    <a:pt x="30822" y="0"/>
                  </a:lnTo>
                  <a:lnTo>
                    <a:pt x="119672" y="151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639337" y="2482329"/>
              <a:ext cx="120014" cy="5715"/>
            </a:xfrm>
            <a:custGeom>
              <a:avLst/>
              <a:gdLst/>
              <a:ahLst/>
              <a:cxnLst/>
              <a:rect l="l" t="t" r="r" b="b"/>
              <a:pathLst>
                <a:path w="120014" h="5714">
                  <a:moveTo>
                    <a:pt x="30835" y="0"/>
                  </a:moveTo>
                  <a:lnTo>
                    <a:pt x="0" y="3810"/>
                  </a:lnTo>
                  <a:lnTo>
                    <a:pt x="90589" y="5397"/>
                  </a:lnTo>
                  <a:lnTo>
                    <a:pt x="119545" y="1524"/>
                  </a:lnTo>
                  <a:lnTo>
                    <a:pt x="308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639337" y="2482329"/>
              <a:ext cx="120014" cy="5715"/>
            </a:xfrm>
            <a:custGeom>
              <a:avLst/>
              <a:gdLst/>
              <a:ahLst/>
              <a:cxnLst/>
              <a:rect l="l" t="t" r="r" b="b"/>
              <a:pathLst>
                <a:path w="120014" h="5714">
                  <a:moveTo>
                    <a:pt x="30835" y="0"/>
                  </a:moveTo>
                  <a:lnTo>
                    <a:pt x="0" y="3810"/>
                  </a:lnTo>
                  <a:lnTo>
                    <a:pt x="90589" y="5397"/>
                  </a:lnTo>
                  <a:lnTo>
                    <a:pt x="119545" y="1524"/>
                  </a:lnTo>
                  <a:lnTo>
                    <a:pt x="30835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639451" y="2417140"/>
              <a:ext cx="120014" cy="3175"/>
            </a:xfrm>
            <a:custGeom>
              <a:avLst/>
              <a:gdLst/>
              <a:ahLst/>
              <a:cxnLst/>
              <a:rect l="l" t="t" r="r" b="b"/>
              <a:pathLst>
                <a:path w="120014" h="3175">
                  <a:moveTo>
                    <a:pt x="30822" y="0"/>
                  </a:moveTo>
                  <a:lnTo>
                    <a:pt x="0" y="2235"/>
                  </a:lnTo>
                  <a:lnTo>
                    <a:pt x="90716" y="3149"/>
                  </a:lnTo>
                  <a:lnTo>
                    <a:pt x="119672" y="876"/>
                  </a:lnTo>
                  <a:lnTo>
                    <a:pt x="308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639451" y="2417140"/>
              <a:ext cx="120014" cy="3175"/>
            </a:xfrm>
            <a:custGeom>
              <a:avLst/>
              <a:gdLst/>
              <a:ahLst/>
              <a:cxnLst/>
              <a:rect l="l" t="t" r="r" b="b"/>
              <a:pathLst>
                <a:path w="120014" h="3175">
                  <a:moveTo>
                    <a:pt x="119672" y="876"/>
                  </a:moveTo>
                  <a:lnTo>
                    <a:pt x="90716" y="3149"/>
                  </a:lnTo>
                  <a:lnTo>
                    <a:pt x="0" y="2235"/>
                  </a:lnTo>
                  <a:lnTo>
                    <a:pt x="30822" y="0"/>
                  </a:lnTo>
                  <a:lnTo>
                    <a:pt x="119672" y="87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639337" y="2417102"/>
              <a:ext cx="120014" cy="3175"/>
            </a:xfrm>
            <a:custGeom>
              <a:avLst/>
              <a:gdLst/>
              <a:ahLst/>
              <a:cxnLst/>
              <a:rect l="l" t="t" r="r" b="b"/>
              <a:pathLst>
                <a:path w="120014" h="3175">
                  <a:moveTo>
                    <a:pt x="30835" y="0"/>
                  </a:moveTo>
                  <a:lnTo>
                    <a:pt x="0" y="2222"/>
                  </a:lnTo>
                  <a:lnTo>
                    <a:pt x="90589" y="3162"/>
                  </a:lnTo>
                  <a:lnTo>
                    <a:pt x="119545" y="876"/>
                  </a:lnTo>
                  <a:lnTo>
                    <a:pt x="308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639337" y="2417102"/>
              <a:ext cx="120014" cy="3175"/>
            </a:xfrm>
            <a:custGeom>
              <a:avLst/>
              <a:gdLst/>
              <a:ahLst/>
              <a:cxnLst/>
              <a:rect l="l" t="t" r="r" b="b"/>
              <a:pathLst>
                <a:path w="120014" h="3175">
                  <a:moveTo>
                    <a:pt x="30835" y="0"/>
                  </a:moveTo>
                  <a:lnTo>
                    <a:pt x="0" y="2222"/>
                  </a:lnTo>
                  <a:lnTo>
                    <a:pt x="90589" y="3162"/>
                  </a:lnTo>
                  <a:lnTo>
                    <a:pt x="119545" y="876"/>
                  </a:lnTo>
                  <a:lnTo>
                    <a:pt x="30835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740848" y="2535123"/>
              <a:ext cx="49530" cy="2540"/>
            </a:xfrm>
            <a:custGeom>
              <a:avLst/>
              <a:gdLst/>
              <a:ahLst/>
              <a:cxnLst/>
              <a:rect l="l" t="t" r="r" b="b"/>
              <a:pathLst>
                <a:path w="49529" h="2539">
                  <a:moveTo>
                    <a:pt x="33248" y="0"/>
                  </a:moveTo>
                  <a:lnTo>
                    <a:pt x="28758" y="419"/>
                  </a:lnTo>
                  <a:lnTo>
                    <a:pt x="21729" y="695"/>
                  </a:lnTo>
                  <a:lnTo>
                    <a:pt x="13510" y="814"/>
                  </a:lnTo>
                  <a:lnTo>
                    <a:pt x="5448" y="762"/>
                  </a:lnTo>
                  <a:lnTo>
                    <a:pt x="0" y="1714"/>
                  </a:lnTo>
                  <a:lnTo>
                    <a:pt x="26263" y="2311"/>
                  </a:lnTo>
                  <a:lnTo>
                    <a:pt x="33070" y="1092"/>
                  </a:lnTo>
                  <a:lnTo>
                    <a:pt x="43561" y="1320"/>
                  </a:lnTo>
                  <a:lnTo>
                    <a:pt x="48907" y="342"/>
                  </a:lnTo>
                  <a:lnTo>
                    <a:pt x="33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740848" y="2535123"/>
              <a:ext cx="49530" cy="2540"/>
            </a:xfrm>
            <a:custGeom>
              <a:avLst/>
              <a:gdLst/>
              <a:ahLst/>
              <a:cxnLst/>
              <a:rect l="l" t="t" r="r" b="b"/>
              <a:pathLst>
                <a:path w="49529" h="2539">
                  <a:moveTo>
                    <a:pt x="33248" y="0"/>
                  </a:moveTo>
                  <a:lnTo>
                    <a:pt x="28758" y="419"/>
                  </a:lnTo>
                  <a:lnTo>
                    <a:pt x="21729" y="695"/>
                  </a:lnTo>
                  <a:lnTo>
                    <a:pt x="13510" y="814"/>
                  </a:lnTo>
                  <a:lnTo>
                    <a:pt x="5448" y="762"/>
                  </a:lnTo>
                  <a:lnTo>
                    <a:pt x="0" y="1714"/>
                  </a:lnTo>
                  <a:lnTo>
                    <a:pt x="26263" y="2311"/>
                  </a:lnTo>
                  <a:lnTo>
                    <a:pt x="33070" y="1092"/>
                  </a:lnTo>
                  <a:lnTo>
                    <a:pt x="43561" y="1320"/>
                  </a:lnTo>
                  <a:lnTo>
                    <a:pt x="48907" y="342"/>
                  </a:lnTo>
                  <a:lnTo>
                    <a:pt x="33248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889641" y="2241435"/>
              <a:ext cx="0" cy="335280"/>
            </a:xfrm>
            <a:custGeom>
              <a:avLst/>
              <a:gdLst/>
              <a:ahLst/>
              <a:cxnLst/>
              <a:rect l="l" t="t" r="r" b="b"/>
              <a:pathLst>
                <a:path h="335280">
                  <a:moveTo>
                    <a:pt x="0" y="0"/>
                  </a:moveTo>
                  <a:lnTo>
                    <a:pt x="0" y="33469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889641" y="2241435"/>
              <a:ext cx="0" cy="335280"/>
            </a:xfrm>
            <a:custGeom>
              <a:avLst/>
              <a:gdLst/>
              <a:ahLst/>
              <a:cxnLst/>
              <a:rect l="l" t="t" r="r" b="b"/>
              <a:pathLst>
                <a:path h="335280">
                  <a:moveTo>
                    <a:pt x="0" y="334695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485299" y="2085949"/>
              <a:ext cx="54610" cy="628650"/>
            </a:xfrm>
            <a:custGeom>
              <a:avLst/>
              <a:gdLst/>
              <a:ahLst/>
              <a:cxnLst/>
              <a:rect l="l" t="t" r="r" b="b"/>
              <a:pathLst>
                <a:path w="54610" h="628650">
                  <a:moveTo>
                    <a:pt x="54571" y="0"/>
                  </a:moveTo>
                  <a:lnTo>
                    <a:pt x="0" y="0"/>
                  </a:lnTo>
                  <a:lnTo>
                    <a:pt x="0" y="22580"/>
                  </a:lnTo>
                  <a:lnTo>
                    <a:pt x="0" y="628434"/>
                  </a:lnTo>
                  <a:lnTo>
                    <a:pt x="54571" y="628434"/>
                  </a:lnTo>
                  <a:lnTo>
                    <a:pt x="54571" y="22580"/>
                  </a:lnTo>
                  <a:lnTo>
                    <a:pt x="5457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485299" y="2085949"/>
              <a:ext cx="54610" cy="643890"/>
            </a:xfrm>
            <a:custGeom>
              <a:avLst/>
              <a:gdLst/>
              <a:ahLst/>
              <a:cxnLst/>
              <a:rect l="l" t="t" r="r" b="b"/>
              <a:pathLst>
                <a:path w="54610" h="643889">
                  <a:moveTo>
                    <a:pt x="0" y="643623"/>
                  </a:moveTo>
                  <a:lnTo>
                    <a:pt x="0" y="0"/>
                  </a:lnTo>
                  <a:lnTo>
                    <a:pt x="54571" y="8978"/>
                  </a:lnTo>
                  <a:lnTo>
                    <a:pt x="54571" y="628459"/>
                  </a:lnTo>
                  <a:lnTo>
                    <a:pt x="0" y="6436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491001" y="2129281"/>
              <a:ext cx="41275" cy="103505"/>
            </a:xfrm>
            <a:custGeom>
              <a:avLst/>
              <a:gdLst/>
              <a:ahLst/>
              <a:cxnLst/>
              <a:rect l="l" t="t" r="r" b="b"/>
              <a:pathLst>
                <a:path w="41275" h="103505">
                  <a:moveTo>
                    <a:pt x="20802" y="0"/>
                  </a:moveTo>
                  <a:lnTo>
                    <a:pt x="12740" y="3015"/>
                  </a:lnTo>
                  <a:lnTo>
                    <a:pt x="6124" y="13328"/>
                  </a:lnTo>
                  <a:lnTo>
                    <a:pt x="1646" y="29328"/>
                  </a:lnTo>
                  <a:lnTo>
                    <a:pt x="0" y="49402"/>
                  </a:lnTo>
                  <a:lnTo>
                    <a:pt x="1646" y="69811"/>
                  </a:lnTo>
                  <a:lnTo>
                    <a:pt x="6124" y="86718"/>
                  </a:lnTo>
                  <a:lnTo>
                    <a:pt x="12740" y="98373"/>
                  </a:lnTo>
                  <a:lnTo>
                    <a:pt x="20802" y="103022"/>
                  </a:lnTo>
                  <a:lnTo>
                    <a:pt x="28706" y="99557"/>
                  </a:lnTo>
                  <a:lnTo>
                    <a:pt x="35125" y="89107"/>
                  </a:lnTo>
                  <a:lnTo>
                    <a:pt x="39433" y="73245"/>
                  </a:lnTo>
                  <a:lnTo>
                    <a:pt x="41008" y="53543"/>
                  </a:lnTo>
                  <a:lnTo>
                    <a:pt x="39433" y="33530"/>
                  </a:lnTo>
                  <a:lnTo>
                    <a:pt x="35125" y="16803"/>
                  </a:lnTo>
                  <a:lnTo>
                    <a:pt x="28706" y="5060"/>
                  </a:lnTo>
                  <a:lnTo>
                    <a:pt x="208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491001" y="2129281"/>
              <a:ext cx="41275" cy="103505"/>
            </a:xfrm>
            <a:custGeom>
              <a:avLst/>
              <a:gdLst/>
              <a:ahLst/>
              <a:cxnLst/>
              <a:rect l="l" t="t" r="r" b="b"/>
              <a:pathLst>
                <a:path w="41275" h="103505">
                  <a:moveTo>
                    <a:pt x="20802" y="103022"/>
                  </a:moveTo>
                  <a:lnTo>
                    <a:pt x="12740" y="98373"/>
                  </a:lnTo>
                  <a:lnTo>
                    <a:pt x="6124" y="86718"/>
                  </a:lnTo>
                  <a:lnTo>
                    <a:pt x="1646" y="69811"/>
                  </a:lnTo>
                  <a:lnTo>
                    <a:pt x="0" y="49402"/>
                  </a:lnTo>
                  <a:lnTo>
                    <a:pt x="1646" y="29328"/>
                  </a:lnTo>
                  <a:lnTo>
                    <a:pt x="6124" y="13328"/>
                  </a:lnTo>
                  <a:lnTo>
                    <a:pt x="12740" y="3015"/>
                  </a:lnTo>
                  <a:lnTo>
                    <a:pt x="20802" y="0"/>
                  </a:lnTo>
                  <a:lnTo>
                    <a:pt x="28706" y="5060"/>
                  </a:lnTo>
                  <a:lnTo>
                    <a:pt x="35125" y="16803"/>
                  </a:lnTo>
                  <a:lnTo>
                    <a:pt x="39433" y="33530"/>
                  </a:lnTo>
                  <a:lnTo>
                    <a:pt x="41008" y="53543"/>
                  </a:lnTo>
                  <a:lnTo>
                    <a:pt x="39433" y="73245"/>
                  </a:lnTo>
                  <a:lnTo>
                    <a:pt x="35125" y="89107"/>
                  </a:lnTo>
                  <a:lnTo>
                    <a:pt x="28706" y="99557"/>
                  </a:lnTo>
                  <a:lnTo>
                    <a:pt x="20802" y="10302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494659" y="2138210"/>
              <a:ext cx="34290" cy="85725"/>
            </a:xfrm>
            <a:custGeom>
              <a:avLst/>
              <a:gdLst/>
              <a:ahLst/>
              <a:cxnLst/>
              <a:rect l="l" t="t" r="r" b="b"/>
              <a:pathLst>
                <a:path w="34289" h="85725">
                  <a:moveTo>
                    <a:pt x="17144" y="0"/>
                  </a:moveTo>
                  <a:lnTo>
                    <a:pt x="10495" y="2524"/>
                  </a:lnTo>
                  <a:lnTo>
                    <a:pt x="5043" y="11058"/>
                  </a:lnTo>
                  <a:lnTo>
                    <a:pt x="1355" y="24274"/>
                  </a:lnTo>
                  <a:lnTo>
                    <a:pt x="0" y="40843"/>
                  </a:lnTo>
                  <a:lnTo>
                    <a:pt x="1355" y="57685"/>
                  </a:lnTo>
                  <a:lnTo>
                    <a:pt x="5043" y="71647"/>
                  </a:lnTo>
                  <a:lnTo>
                    <a:pt x="10495" y="81283"/>
                  </a:lnTo>
                  <a:lnTo>
                    <a:pt x="17144" y="85153"/>
                  </a:lnTo>
                  <a:lnTo>
                    <a:pt x="23689" y="82330"/>
                  </a:lnTo>
                  <a:lnTo>
                    <a:pt x="29011" y="73704"/>
                  </a:lnTo>
                  <a:lnTo>
                    <a:pt x="32588" y="60582"/>
                  </a:lnTo>
                  <a:lnTo>
                    <a:pt x="33896" y="44272"/>
                  </a:lnTo>
                  <a:lnTo>
                    <a:pt x="32588" y="27689"/>
                  </a:lnTo>
                  <a:lnTo>
                    <a:pt x="29011" y="13849"/>
                  </a:lnTo>
                  <a:lnTo>
                    <a:pt x="23689" y="4152"/>
                  </a:lnTo>
                  <a:lnTo>
                    <a:pt x="1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494659" y="2138210"/>
              <a:ext cx="34290" cy="85725"/>
            </a:xfrm>
            <a:custGeom>
              <a:avLst/>
              <a:gdLst/>
              <a:ahLst/>
              <a:cxnLst/>
              <a:rect l="l" t="t" r="r" b="b"/>
              <a:pathLst>
                <a:path w="34289" h="85725">
                  <a:moveTo>
                    <a:pt x="17144" y="85153"/>
                  </a:moveTo>
                  <a:lnTo>
                    <a:pt x="10495" y="81283"/>
                  </a:lnTo>
                  <a:lnTo>
                    <a:pt x="5043" y="71647"/>
                  </a:lnTo>
                  <a:lnTo>
                    <a:pt x="1355" y="57685"/>
                  </a:lnTo>
                  <a:lnTo>
                    <a:pt x="0" y="40843"/>
                  </a:lnTo>
                  <a:lnTo>
                    <a:pt x="1355" y="24274"/>
                  </a:lnTo>
                  <a:lnTo>
                    <a:pt x="5043" y="11058"/>
                  </a:lnTo>
                  <a:lnTo>
                    <a:pt x="10495" y="2524"/>
                  </a:lnTo>
                  <a:lnTo>
                    <a:pt x="17144" y="0"/>
                  </a:lnTo>
                  <a:lnTo>
                    <a:pt x="23689" y="4152"/>
                  </a:lnTo>
                  <a:lnTo>
                    <a:pt x="29011" y="13849"/>
                  </a:lnTo>
                  <a:lnTo>
                    <a:pt x="32588" y="27689"/>
                  </a:lnTo>
                  <a:lnTo>
                    <a:pt x="33896" y="44272"/>
                  </a:lnTo>
                  <a:lnTo>
                    <a:pt x="32588" y="60582"/>
                  </a:lnTo>
                  <a:lnTo>
                    <a:pt x="29011" y="73704"/>
                  </a:lnTo>
                  <a:lnTo>
                    <a:pt x="23689" y="82330"/>
                  </a:lnTo>
                  <a:lnTo>
                    <a:pt x="17144" y="8515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497999" y="2146452"/>
              <a:ext cx="27940" cy="69215"/>
            </a:xfrm>
            <a:custGeom>
              <a:avLst/>
              <a:gdLst/>
              <a:ahLst/>
              <a:cxnLst/>
              <a:rect l="l" t="t" r="r" b="b"/>
              <a:pathLst>
                <a:path w="27939" h="69214">
                  <a:moveTo>
                    <a:pt x="13804" y="0"/>
                  </a:moveTo>
                  <a:lnTo>
                    <a:pt x="8454" y="2057"/>
                  </a:lnTo>
                  <a:lnTo>
                    <a:pt x="4063" y="8945"/>
                  </a:lnTo>
                  <a:lnTo>
                    <a:pt x="1092" y="19593"/>
                  </a:lnTo>
                  <a:lnTo>
                    <a:pt x="0" y="32931"/>
                  </a:lnTo>
                  <a:lnTo>
                    <a:pt x="1092" y="46501"/>
                  </a:lnTo>
                  <a:lnTo>
                    <a:pt x="4063" y="57753"/>
                  </a:lnTo>
                  <a:lnTo>
                    <a:pt x="8454" y="65528"/>
                  </a:lnTo>
                  <a:lnTo>
                    <a:pt x="13804" y="68668"/>
                  </a:lnTo>
                  <a:lnTo>
                    <a:pt x="19092" y="66412"/>
                  </a:lnTo>
                  <a:lnTo>
                    <a:pt x="23393" y="59466"/>
                  </a:lnTo>
                  <a:lnTo>
                    <a:pt x="26285" y="48878"/>
                  </a:lnTo>
                  <a:lnTo>
                    <a:pt x="27343" y="35699"/>
                  </a:lnTo>
                  <a:lnTo>
                    <a:pt x="26285" y="22313"/>
                  </a:lnTo>
                  <a:lnTo>
                    <a:pt x="23393" y="11144"/>
                  </a:lnTo>
                  <a:lnTo>
                    <a:pt x="19092" y="3327"/>
                  </a:lnTo>
                  <a:lnTo>
                    <a:pt x="13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497999" y="2146452"/>
              <a:ext cx="27940" cy="69215"/>
            </a:xfrm>
            <a:custGeom>
              <a:avLst/>
              <a:gdLst/>
              <a:ahLst/>
              <a:cxnLst/>
              <a:rect l="l" t="t" r="r" b="b"/>
              <a:pathLst>
                <a:path w="27939" h="69214">
                  <a:moveTo>
                    <a:pt x="13804" y="68668"/>
                  </a:moveTo>
                  <a:lnTo>
                    <a:pt x="8454" y="65528"/>
                  </a:lnTo>
                  <a:lnTo>
                    <a:pt x="4063" y="57753"/>
                  </a:lnTo>
                  <a:lnTo>
                    <a:pt x="1092" y="46501"/>
                  </a:lnTo>
                  <a:lnTo>
                    <a:pt x="0" y="32931"/>
                  </a:lnTo>
                  <a:lnTo>
                    <a:pt x="1092" y="19593"/>
                  </a:lnTo>
                  <a:lnTo>
                    <a:pt x="4063" y="8945"/>
                  </a:lnTo>
                  <a:lnTo>
                    <a:pt x="8454" y="2057"/>
                  </a:lnTo>
                  <a:lnTo>
                    <a:pt x="13804" y="0"/>
                  </a:lnTo>
                  <a:lnTo>
                    <a:pt x="19092" y="3327"/>
                  </a:lnTo>
                  <a:lnTo>
                    <a:pt x="23393" y="11144"/>
                  </a:lnTo>
                  <a:lnTo>
                    <a:pt x="26285" y="22313"/>
                  </a:lnTo>
                  <a:lnTo>
                    <a:pt x="27343" y="35699"/>
                  </a:lnTo>
                  <a:lnTo>
                    <a:pt x="26285" y="48878"/>
                  </a:lnTo>
                  <a:lnTo>
                    <a:pt x="23393" y="59466"/>
                  </a:lnTo>
                  <a:lnTo>
                    <a:pt x="19092" y="66412"/>
                  </a:lnTo>
                  <a:lnTo>
                    <a:pt x="13804" y="6866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500234" y="2151938"/>
              <a:ext cx="23495" cy="57785"/>
            </a:xfrm>
            <a:custGeom>
              <a:avLst/>
              <a:gdLst/>
              <a:ahLst/>
              <a:cxnLst/>
              <a:rect l="l" t="t" r="r" b="b"/>
              <a:pathLst>
                <a:path w="23495" h="57785">
                  <a:moveTo>
                    <a:pt x="11569" y="0"/>
                  </a:moveTo>
                  <a:lnTo>
                    <a:pt x="7077" y="1748"/>
                  </a:lnTo>
                  <a:lnTo>
                    <a:pt x="3398" y="7540"/>
                  </a:lnTo>
                  <a:lnTo>
                    <a:pt x="913" y="16480"/>
                  </a:lnTo>
                  <a:lnTo>
                    <a:pt x="0" y="27673"/>
                  </a:lnTo>
                  <a:lnTo>
                    <a:pt x="911" y="39060"/>
                  </a:lnTo>
                  <a:lnTo>
                    <a:pt x="3394" y="48510"/>
                  </a:lnTo>
                  <a:lnTo>
                    <a:pt x="7072" y="55051"/>
                  </a:lnTo>
                  <a:lnTo>
                    <a:pt x="11569" y="57708"/>
                  </a:lnTo>
                  <a:lnTo>
                    <a:pt x="16012" y="55820"/>
                  </a:lnTo>
                  <a:lnTo>
                    <a:pt x="19632" y="49982"/>
                  </a:lnTo>
                  <a:lnTo>
                    <a:pt x="22069" y="41079"/>
                  </a:lnTo>
                  <a:lnTo>
                    <a:pt x="22961" y="29997"/>
                  </a:lnTo>
                  <a:lnTo>
                    <a:pt x="22069" y="18738"/>
                  </a:lnTo>
                  <a:lnTo>
                    <a:pt x="19632" y="9350"/>
                  </a:lnTo>
                  <a:lnTo>
                    <a:pt x="16012" y="2786"/>
                  </a:lnTo>
                  <a:lnTo>
                    <a:pt x="115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500234" y="2151938"/>
              <a:ext cx="23495" cy="57785"/>
            </a:xfrm>
            <a:custGeom>
              <a:avLst/>
              <a:gdLst/>
              <a:ahLst/>
              <a:cxnLst/>
              <a:rect l="l" t="t" r="r" b="b"/>
              <a:pathLst>
                <a:path w="23495" h="57785">
                  <a:moveTo>
                    <a:pt x="11569" y="57708"/>
                  </a:moveTo>
                  <a:lnTo>
                    <a:pt x="7072" y="55051"/>
                  </a:lnTo>
                  <a:lnTo>
                    <a:pt x="3394" y="48510"/>
                  </a:lnTo>
                  <a:lnTo>
                    <a:pt x="911" y="39060"/>
                  </a:lnTo>
                  <a:lnTo>
                    <a:pt x="0" y="27673"/>
                  </a:lnTo>
                  <a:lnTo>
                    <a:pt x="913" y="16480"/>
                  </a:lnTo>
                  <a:lnTo>
                    <a:pt x="3398" y="7540"/>
                  </a:lnTo>
                  <a:lnTo>
                    <a:pt x="7077" y="1748"/>
                  </a:lnTo>
                  <a:lnTo>
                    <a:pt x="11569" y="0"/>
                  </a:lnTo>
                  <a:lnTo>
                    <a:pt x="16012" y="2786"/>
                  </a:lnTo>
                  <a:lnTo>
                    <a:pt x="19632" y="9350"/>
                  </a:lnTo>
                  <a:lnTo>
                    <a:pt x="22069" y="18738"/>
                  </a:lnTo>
                  <a:lnTo>
                    <a:pt x="22961" y="29997"/>
                  </a:lnTo>
                  <a:lnTo>
                    <a:pt x="22069" y="41079"/>
                  </a:lnTo>
                  <a:lnTo>
                    <a:pt x="19632" y="49982"/>
                  </a:lnTo>
                  <a:lnTo>
                    <a:pt x="16012" y="55820"/>
                  </a:lnTo>
                  <a:lnTo>
                    <a:pt x="11569" y="5770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516617" y="2253818"/>
              <a:ext cx="17780" cy="45720"/>
            </a:xfrm>
            <a:custGeom>
              <a:avLst/>
              <a:gdLst/>
              <a:ahLst/>
              <a:cxnLst/>
              <a:rect l="l" t="t" r="r" b="b"/>
              <a:pathLst>
                <a:path w="17779" h="45719">
                  <a:moveTo>
                    <a:pt x="4000" y="0"/>
                  </a:moveTo>
                  <a:lnTo>
                    <a:pt x="0" y="9944"/>
                  </a:lnTo>
                  <a:lnTo>
                    <a:pt x="0" y="34861"/>
                  </a:lnTo>
                  <a:lnTo>
                    <a:pt x="4013" y="45072"/>
                  </a:lnTo>
                  <a:lnTo>
                    <a:pt x="8902" y="45148"/>
                  </a:lnTo>
                  <a:lnTo>
                    <a:pt x="13779" y="45237"/>
                  </a:lnTo>
                  <a:lnTo>
                    <a:pt x="17703" y="35344"/>
                  </a:lnTo>
                  <a:lnTo>
                    <a:pt x="17703" y="10680"/>
                  </a:lnTo>
                  <a:lnTo>
                    <a:pt x="13779" y="495"/>
                  </a:lnTo>
                  <a:lnTo>
                    <a:pt x="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516617" y="2253818"/>
              <a:ext cx="17780" cy="45720"/>
            </a:xfrm>
            <a:custGeom>
              <a:avLst/>
              <a:gdLst/>
              <a:ahLst/>
              <a:cxnLst/>
              <a:rect l="l" t="t" r="r" b="b"/>
              <a:pathLst>
                <a:path w="17779" h="45719">
                  <a:moveTo>
                    <a:pt x="8902" y="45148"/>
                  </a:moveTo>
                  <a:lnTo>
                    <a:pt x="4013" y="45072"/>
                  </a:lnTo>
                  <a:lnTo>
                    <a:pt x="0" y="34861"/>
                  </a:lnTo>
                  <a:lnTo>
                    <a:pt x="0" y="22390"/>
                  </a:lnTo>
                  <a:lnTo>
                    <a:pt x="0" y="9944"/>
                  </a:lnTo>
                  <a:lnTo>
                    <a:pt x="4000" y="0"/>
                  </a:lnTo>
                  <a:lnTo>
                    <a:pt x="8902" y="253"/>
                  </a:lnTo>
                  <a:lnTo>
                    <a:pt x="13779" y="495"/>
                  </a:lnTo>
                  <a:lnTo>
                    <a:pt x="17703" y="10680"/>
                  </a:lnTo>
                  <a:lnTo>
                    <a:pt x="17703" y="22999"/>
                  </a:lnTo>
                  <a:lnTo>
                    <a:pt x="17703" y="35344"/>
                  </a:lnTo>
                  <a:lnTo>
                    <a:pt x="13779" y="45237"/>
                  </a:lnTo>
                  <a:lnTo>
                    <a:pt x="8902" y="4514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518242" y="2257958"/>
              <a:ext cx="14604" cy="37465"/>
            </a:xfrm>
            <a:custGeom>
              <a:avLst/>
              <a:gdLst/>
              <a:ahLst/>
              <a:cxnLst/>
              <a:rect l="l" t="t" r="r" b="b"/>
              <a:pathLst>
                <a:path w="14604" h="37464">
                  <a:moveTo>
                    <a:pt x="3276" y="0"/>
                  </a:moveTo>
                  <a:lnTo>
                    <a:pt x="0" y="8127"/>
                  </a:lnTo>
                  <a:lnTo>
                    <a:pt x="0" y="28498"/>
                  </a:lnTo>
                  <a:lnTo>
                    <a:pt x="3276" y="36842"/>
                  </a:lnTo>
                  <a:lnTo>
                    <a:pt x="7277" y="36931"/>
                  </a:lnTo>
                  <a:lnTo>
                    <a:pt x="11277" y="37007"/>
                  </a:lnTo>
                  <a:lnTo>
                    <a:pt x="14477" y="28905"/>
                  </a:lnTo>
                  <a:lnTo>
                    <a:pt x="14477" y="8712"/>
                  </a:lnTo>
                  <a:lnTo>
                    <a:pt x="11277" y="380"/>
                  </a:lnTo>
                  <a:lnTo>
                    <a:pt x="3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518242" y="2257958"/>
              <a:ext cx="14604" cy="37465"/>
            </a:xfrm>
            <a:custGeom>
              <a:avLst/>
              <a:gdLst/>
              <a:ahLst/>
              <a:cxnLst/>
              <a:rect l="l" t="t" r="r" b="b"/>
              <a:pathLst>
                <a:path w="14604" h="37464">
                  <a:moveTo>
                    <a:pt x="7277" y="36931"/>
                  </a:moveTo>
                  <a:lnTo>
                    <a:pt x="3276" y="36842"/>
                  </a:lnTo>
                  <a:lnTo>
                    <a:pt x="0" y="28498"/>
                  </a:lnTo>
                  <a:lnTo>
                    <a:pt x="0" y="18300"/>
                  </a:lnTo>
                  <a:lnTo>
                    <a:pt x="0" y="8127"/>
                  </a:lnTo>
                  <a:lnTo>
                    <a:pt x="3276" y="0"/>
                  </a:lnTo>
                  <a:lnTo>
                    <a:pt x="7277" y="203"/>
                  </a:lnTo>
                  <a:lnTo>
                    <a:pt x="11277" y="380"/>
                  </a:lnTo>
                  <a:lnTo>
                    <a:pt x="14477" y="8712"/>
                  </a:lnTo>
                  <a:lnTo>
                    <a:pt x="14477" y="18808"/>
                  </a:lnTo>
                  <a:lnTo>
                    <a:pt x="14477" y="28905"/>
                  </a:lnTo>
                  <a:lnTo>
                    <a:pt x="11277" y="37007"/>
                  </a:lnTo>
                  <a:lnTo>
                    <a:pt x="7277" y="3693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519868" y="2262085"/>
              <a:ext cx="11430" cy="29209"/>
            </a:xfrm>
            <a:custGeom>
              <a:avLst/>
              <a:gdLst/>
              <a:ahLst/>
              <a:cxnLst/>
              <a:rect l="l" t="t" r="r" b="b"/>
              <a:pathLst>
                <a:path w="11429" h="29210">
                  <a:moveTo>
                    <a:pt x="2540" y="0"/>
                  </a:moveTo>
                  <a:lnTo>
                    <a:pt x="0" y="6337"/>
                  </a:lnTo>
                  <a:lnTo>
                    <a:pt x="0" y="22161"/>
                  </a:lnTo>
                  <a:lnTo>
                    <a:pt x="2540" y="28638"/>
                  </a:lnTo>
                  <a:lnTo>
                    <a:pt x="5651" y="28714"/>
                  </a:lnTo>
                  <a:lnTo>
                    <a:pt x="8750" y="28790"/>
                  </a:lnTo>
                  <a:lnTo>
                    <a:pt x="11264" y="22491"/>
                  </a:lnTo>
                  <a:lnTo>
                    <a:pt x="11264" y="6769"/>
                  </a:lnTo>
                  <a:lnTo>
                    <a:pt x="8763" y="279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519868" y="2262085"/>
              <a:ext cx="11430" cy="29209"/>
            </a:xfrm>
            <a:custGeom>
              <a:avLst/>
              <a:gdLst/>
              <a:ahLst/>
              <a:cxnLst/>
              <a:rect l="l" t="t" r="r" b="b"/>
              <a:pathLst>
                <a:path w="11429" h="29210">
                  <a:moveTo>
                    <a:pt x="5651" y="28714"/>
                  </a:moveTo>
                  <a:lnTo>
                    <a:pt x="2540" y="28638"/>
                  </a:lnTo>
                  <a:lnTo>
                    <a:pt x="0" y="22161"/>
                  </a:lnTo>
                  <a:lnTo>
                    <a:pt x="0" y="14236"/>
                  </a:lnTo>
                  <a:lnTo>
                    <a:pt x="0" y="6337"/>
                  </a:lnTo>
                  <a:lnTo>
                    <a:pt x="2540" y="0"/>
                  </a:lnTo>
                  <a:lnTo>
                    <a:pt x="5651" y="139"/>
                  </a:lnTo>
                  <a:lnTo>
                    <a:pt x="8763" y="279"/>
                  </a:lnTo>
                  <a:lnTo>
                    <a:pt x="11264" y="6769"/>
                  </a:lnTo>
                  <a:lnTo>
                    <a:pt x="11264" y="14630"/>
                  </a:lnTo>
                  <a:lnTo>
                    <a:pt x="11264" y="22491"/>
                  </a:lnTo>
                  <a:lnTo>
                    <a:pt x="8750" y="28790"/>
                  </a:lnTo>
                  <a:lnTo>
                    <a:pt x="5651" y="2871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519601" y="2353462"/>
              <a:ext cx="12065" cy="30480"/>
            </a:xfrm>
            <a:custGeom>
              <a:avLst/>
              <a:gdLst/>
              <a:ahLst/>
              <a:cxnLst/>
              <a:rect l="l" t="t" r="r" b="b"/>
              <a:pathLst>
                <a:path w="12064" h="30480">
                  <a:moveTo>
                    <a:pt x="9169" y="0"/>
                  </a:moveTo>
                  <a:lnTo>
                    <a:pt x="2654" y="139"/>
                  </a:lnTo>
                  <a:lnTo>
                    <a:pt x="0" y="6934"/>
                  </a:lnTo>
                  <a:lnTo>
                    <a:pt x="0" y="23520"/>
                  </a:lnTo>
                  <a:lnTo>
                    <a:pt x="2654" y="30137"/>
                  </a:lnTo>
                  <a:lnTo>
                    <a:pt x="5918" y="30010"/>
                  </a:lnTo>
                  <a:lnTo>
                    <a:pt x="9169" y="29870"/>
                  </a:lnTo>
                  <a:lnTo>
                    <a:pt x="11798" y="23113"/>
                  </a:lnTo>
                  <a:lnTo>
                    <a:pt x="11798" y="6616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519601" y="2353462"/>
              <a:ext cx="12065" cy="30480"/>
            </a:xfrm>
            <a:custGeom>
              <a:avLst/>
              <a:gdLst/>
              <a:ahLst/>
              <a:cxnLst/>
              <a:rect l="l" t="t" r="r" b="b"/>
              <a:pathLst>
                <a:path w="12064" h="30480">
                  <a:moveTo>
                    <a:pt x="5918" y="30010"/>
                  </a:moveTo>
                  <a:lnTo>
                    <a:pt x="2654" y="30137"/>
                  </a:lnTo>
                  <a:lnTo>
                    <a:pt x="0" y="23520"/>
                  </a:lnTo>
                  <a:lnTo>
                    <a:pt x="0" y="15214"/>
                  </a:lnTo>
                  <a:lnTo>
                    <a:pt x="0" y="6934"/>
                  </a:lnTo>
                  <a:lnTo>
                    <a:pt x="2654" y="139"/>
                  </a:lnTo>
                  <a:lnTo>
                    <a:pt x="5918" y="76"/>
                  </a:lnTo>
                  <a:lnTo>
                    <a:pt x="9169" y="0"/>
                  </a:lnTo>
                  <a:lnTo>
                    <a:pt x="11798" y="6616"/>
                  </a:lnTo>
                  <a:lnTo>
                    <a:pt x="11798" y="14858"/>
                  </a:lnTo>
                  <a:lnTo>
                    <a:pt x="11798" y="23113"/>
                  </a:lnTo>
                  <a:lnTo>
                    <a:pt x="9169" y="29870"/>
                  </a:lnTo>
                  <a:lnTo>
                    <a:pt x="5918" y="3001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519601" y="2311171"/>
              <a:ext cx="12065" cy="30480"/>
            </a:xfrm>
            <a:custGeom>
              <a:avLst/>
              <a:gdLst/>
              <a:ahLst/>
              <a:cxnLst/>
              <a:rect l="l" t="t" r="r" b="b"/>
              <a:pathLst>
                <a:path w="12064" h="30480">
                  <a:moveTo>
                    <a:pt x="2666" y="0"/>
                  </a:moveTo>
                  <a:lnTo>
                    <a:pt x="0" y="6705"/>
                  </a:lnTo>
                  <a:lnTo>
                    <a:pt x="0" y="23291"/>
                  </a:lnTo>
                  <a:lnTo>
                    <a:pt x="2666" y="29984"/>
                  </a:lnTo>
                  <a:lnTo>
                    <a:pt x="5918" y="29959"/>
                  </a:lnTo>
                  <a:lnTo>
                    <a:pt x="9169" y="29921"/>
                  </a:lnTo>
                  <a:lnTo>
                    <a:pt x="11798" y="23241"/>
                  </a:lnTo>
                  <a:lnTo>
                    <a:pt x="11798" y="6756"/>
                  </a:lnTo>
                  <a:lnTo>
                    <a:pt x="9169" y="63"/>
                  </a:lnTo>
                  <a:lnTo>
                    <a:pt x="26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519601" y="2311171"/>
              <a:ext cx="12065" cy="30480"/>
            </a:xfrm>
            <a:custGeom>
              <a:avLst/>
              <a:gdLst/>
              <a:ahLst/>
              <a:cxnLst/>
              <a:rect l="l" t="t" r="r" b="b"/>
              <a:pathLst>
                <a:path w="12064" h="30480">
                  <a:moveTo>
                    <a:pt x="5918" y="29959"/>
                  </a:moveTo>
                  <a:lnTo>
                    <a:pt x="2666" y="29984"/>
                  </a:lnTo>
                  <a:lnTo>
                    <a:pt x="0" y="23291"/>
                  </a:lnTo>
                  <a:lnTo>
                    <a:pt x="0" y="15011"/>
                  </a:lnTo>
                  <a:lnTo>
                    <a:pt x="0" y="6705"/>
                  </a:lnTo>
                  <a:lnTo>
                    <a:pt x="2666" y="0"/>
                  </a:lnTo>
                  <a:lnTo>
                    <a:pt x="5918" y="25"/>
                  </a:lnTo>
                  <a:lnTo>
                    <a:pt x="9169" y="63"/>
                  </a:lnTo>
                  <a:lnTo>
                    <a:pt x="11798" y="6756"/>
                  </a:lnTo>
                  <a:lnTo>
                    <a:pt x="11798" y="14998"/>
                  </a:lnTo>
                  <a:lnTo>
                    <a:pt x="11798" y="23241"/>
                  </a:lnTo>
                  <a:lnTo>
                    <a:pt x="9169" y="29921"/>
                  </a:lnTo>
                  <a:lnTo>
                    <a:pt x="5918" y="2995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505542" y="2332113"/>
              <a:ext cx="12065" cy="30480"/>
            </a:xfrm>
            <a:custGeom>
              <a:avLst/>
              <a:gdLst/>
              <a:ahLst/>
              <a:cxnLst/>
              <a:rect l="l" t="t" r="r" b="b"/>
              <a:pathLst>
                <a:path w="12064" h="30480">
                  <a:moveTo>
                    <a:pt x="9347" y="0"/>
                  </a:moveTo>
                  <a:lnTo>
                    <a:pt x="2730" y="25"/>
                  </a:lnTo>
                  <a:lnTo>
                    <a:pt x="0" y="6832"/>
                  </a:lnTo>
                  <a:lnTo>
                    <a:pt x="0" y="23596"/>
                  </a:lnTo>
                  <a:lnTo>
                    <a:pt x="2730" y="30327"/>
                  </a:lnTo>
                  <a:lnTo>
                    <a:pt x="6045" y="30238"/>
                  </a:lnTo>
                  <a:lnTo>
                    <a:pt x="9372" y="30149"/>
                  </a:lnTo>
                  <a:lnTo>
                    <a:pt x="12026" y="23342"/>
                  </a:lnTo>
                  <a:lnTo>
                    <a:pt x="12026" y="6705"/>
                  </a:lnTo>
                  <a:lnTo>
                    <a:pt x="9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505542" y="2332113"/>
              <a:ext cx="12065" cy="30480"/>
            </a:xfrm>
            <a:custGeom>
              <a:avLst/>
              <a:gdLst/>
              <a:ahLst/>
              <a:cxnLst/>
              <a:rect l="l" t="t" r="r" b="b"/>
              <a:pathLst>
                <a:path w="12064" h="30480">
                  <a:moveTo>
                    <a:pt x="6045" y="30238"/>
                  </a:moveTo>
                  <a:lnTo>
                    <a:pt x="2730" y="30327"/>
                  </a:lnTo>
                  <a:lnTo>
                    <a:pt x="0" y="23596"/>
                  </a:lnTo>
                  <a:lnTo>
                    <a:pt x="0" y="15227"/>
                  </a:lnTo>
                  <a:lnTo>
                    <a:pt x="0" y="6832"/>
                  </a:lnTo>
                  <a:lnTo>
                    <a:pt x="2730" y="25"/>
                  </a:lnTo>
                  <a:lnTo>
                    <a:pt x="6045" y="12"/>
                  </a:lnTo>
                  <a:lnTo>
                    <a:pt x="9347" y="0"/>
                  </a:lnTo>
                  <a:lnTo>
                    <a:pt x="12026" y="6705"/>
                  </a:lnTo>
                  <a:lnTo>
                    <a:pt x="12026" y="15036"/>
                  </a:lnTo>
                  <a:lnTo>
                    <a:pt x="12026" y="23342"/>
                  </a:lnTo>
                  <a:lnTo>
                    <a:pt x="9372" y="30149"/>
                  </a:lnTo>
                  <a:lnTo>
                    <a:pt x="6045" y="3023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505542" y="2289289"/>
              <a:ext cx="12065" cy="30480"/>
            </a:xfrm>
            <a:custGeom>
              <a:avLst/>
              <a:gdLst/>
              <a:ahLst/>
              <a:cxnLst/>
              <a:rect l="l" t="t" r="r" b="b"/>
              <a:pathLst>
                <a:path w="12064" h="30480">
                  <a:moveTo>
                    <a:pt x="2717" y="0"/>
                  </a:moveTo>
                  <a:lnTo>
                    <a:pt x="0" y="6743"/>
                  </a:lnTo>
                  <a:lnTo>
                    <a:pt x="0" y="23482"/>
                  </a:lnTo>
                  <a:lnTo>
                    <a:pt x="2730" y="30289"/>
                  </a:lnTo>
                  <a:lnTo>
                    <a:pt x="6045" y="30314"/>
                  </a:lnTo>
                  <a:lnTo>
                    <a:pt x="9347" y="30314"/>
                  </a:lnTo>
                  <a:lnTo>
                    <a:pt x="12026" y="23609"/>
                  </a:lnTo>
                  <a:lnTo>
                    <a:pt x="12026" y="6946"/>
                  </a:lnTo>
                  <a:lnTo>
                    <a:pt x="9347" y="165"/>
                  </a:lnTo>
                  <a:lnTo>
                    <a:pt x="2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505542" y="2289289"/>
              <a:ext cx="29209" cy="404495"/>
            </a:xfrm>
            <a:custGeom>
              <a:avLst/>
              <a:gdLst/>
              <a:ahLst/>
              <a:cxnLst/>
              <a:rect l="l" t="t" r="r" b="b"/>
              <a:pathLst>
                <a:path w="29210" h="404494">
                  <a:moveTo>
                    <a:pt x="6045" y="30314"/>
                  </a:moveTo>
                  <a:lnTo>
                    <a:pt x="2730" y="30289"/>
                  </a:lnTo>
                  <a:lnTo>
                    <a:pt x="0" y="23482"/>
                  </a:lnTo>
                  <a:lnTo>
                    <a:pt x="0" y="15100"/>
                  </a:lnTo>
                  <a:lnTo>
                    <a:pt x="0" y="6743"/>
                  </a:lnTo>
                  <a:lnTo>
                    <a:pt x="2717" y="0"/>
                  </a:lnTo>
                  <a:lnTo>
                    <a:pt x="6045" y="76"/>
                  </a:lnTo>
                  <a:lnTo>
                    <a:pt x="9347" y="165"/>
                  </a:lnTo>
                  <a:lnTo>
                    <a:pt x="12026" y="6946"/>
                  </a:lnTo>
                  <a:lnTo>
                    <a:pt x="12026" y="15278"/>
                  </a:lnTo>
                  <a:lnTo>
                    <a:pt x="12026" y="23609"/>
                  </a:lnTo>
                  <a:lnTo>
                    <a:pt x="9347" y="30314"/>
                  </a:lnTo>
                  <a:lnTo>
                    <a:pt x="6045" y="30314"/>
                  </a:lnTo>
                  <a:close/>
                </a:path>
                <a:path w="29210" h="404494">
                  <a:moveTo>
                    <a:pt x="19977" y="276326"/>
                  </a:moveTo>
                  <a:lnTo>
                    <a:pt x="16517" y="278700"/>
                  </a:lnTo>
                  <a:lnTo>
                    <a:pt x="13687" y="284037"/>
                  </a:lnTo>
                  <a:lnTo>
                    <a:pt x="11776" y="291548"/>
                  </a:lnTo>
                  <a:lnTo>
                    <a:pt x="11074" y="300443"/>
                  </a:lnTo>
                  <a:lnTo>
                    <a:pt x="11074" y="312889"/>
                  </a:lnTo>
                  <a:lnTo>
                    <a:pt x="15074" y="322224"/>
                  </a:lnTo>
                  <a:lnTo>
                    <a:pt x="19977" y="321221"/>
                  </a:lnTo>
                  <a:lnTo>
                    <a:pt x="23409" y="318791"/>
                  </a:lnTo>
                  <a:lnTo>
                    <a:pt x="26206" y="313450"/>
                  </a:lnTo>
                  <a:lnTo>
                    <a:pt x="28088" y="305978"/>
                  </a:lnTo>
                  <a:lnTo>
                    <a:pt x="28778" y="297154"/>
                  </a:lnTo>
                  <a:lnTo>
                    <a:pt x="28778" y="284822"/>
                  </a:lnTo>
                  <a:lnTo>
                    <a:pt x="24853" y="275513"/>
                  </a:lnTo>
                  <a:lnTo>
                    <a:pt x="19977" y="276326"/>
                  </a:lnTo>
                  <a:close/>
                </a:path>
                <a:path w="29210" h="404494">
                  <a:moveTo>
                    <a:pt x="19977" y="280416"/>
                  </a:moveTo>
                  <a:lnTo>
                    <a:pt x="15976" y="281114"/>
                  </a:lnTo>
                  <a:lnTo>
                    <a:pt x="12700" y="289941"/>
                  </a:lnTo>
                  <a:lnTo>
                    <a:pt x="12700" y="300139"/>
                  </a:lnTo>
                  <a:lnTo>
                    <a:pt x="12700" y="310299"/>
                  </a:lnTo>
                  <a:lnTo>
                    <a:pt x="15976" y="317957"/>
                  </a:lnTo>
                  <a:lnTo>
                    <a:pt x="19977" y="317157"/>
                  </a:lnTo>
                  <a:lnTo>
                    <a:pt x="23977" y="316344"/>
                  </a:lnTo>
                  <a:lnTo>
                    <a:pt x="27177" y="307568"/>
                  </a:lnTo>
                  <a:lnTo>
                    <a:pt x="27177" y="297446"/>
                  </a:lnTo>
                  <a:lnTo>
                    <a:pt x="27177" y="287337"/>
                  </a:lnTo>
                  <a:lnTo>
                    <a:pt x="23964" y="279730"/>
                  </a:lnTo>
                  <a:lnTo>
                    <a:pt x="19977" y="280416"/>
                  </a:lnTo>
                  <a:close/>
                </a:path>
                <a:path w="29210" h="404494">
                  <a:moveTo>
                    <a:pt x="19977" y="284492"/>
                  </a:moveTo>
                  <a:lnTo>
                    <a:pt x="16852" y="285038"/>
                  </a:lnTo>
                  <a:lnTo>
                    <a:pt x="14325" y="291934"/>
                  </a:lnTo>
                  <a:lnTo>
                    <a:pt x="14325" y="299834"/>
                  </a:lnTo>
                  <a:lnTo>
                    <a:pt x="14325" y="307759"/>
                  </a:lnTo>
                  <a:lnTo>
                    <a:pt x="16865" y="313677"/>
                  </a:lnTo>
                  <a:lnTo>
                    <a:pt x="19977" y="313067"/>
                  </a:lnTo>
                  <a:lnTo>
                    <a:pt x="23075" y="312470"/>
                  </a:lnTo>
                  <a:lnTo>
                    <a:pt x="25590" y="305600"/>
                  </a:lnTo>
                  <a:lnTo>
                    <a:pt x="25590" y="297738"/>
                  </a:lnTo>
                  <a:lnTo>
                    <a:pt x="25590" y="289877"/>
                  </a:lnTo>
                  <a:lnTo>
                    <a:pt x="23088" y="283946"/>
                  </a:lnTo>
                  <a:lnTo>
                    <a:pt x="19977" y="284492"/>
                  </a:lnTo>
                  <a:close/>
                </a:path>
                <a:path w="29210" h="404494">
                  <a:moveTo>
                    <a:pt x="19977" y="191833"/>
                  </a:moveTo>
                  <a:lnTo>
                    <a:pt x="16725" y="192201"/>
                  </a:lnTo>
                  <a:lnTo>
                    <a:pt x="14058" y="199212"/>
                  </a:lnTo>
                  <a:lnTo>
                    <a:pt x="14058" y="207518"/>
                  </a:lnTo>
                  <a:lnTo>
                    <a:pt x="14058" y="215811"/>
                  </a:lnTo>
                  <a:lnTo>
                    <a:pt x="16725" y="222186"/>
                  </a:lnTo>
                  <a:lnTo>
                    <a:pt x="19977" y="221767"/>
                  </a:lnTo>
                  <a:lnTo>
                    <a:pt x="23228" y="221335"/>
                  </a:lnTo>
                  <a:lnTo>
                    <a:pt x="25857" y="214325"/>
                  </a:lnTo>
                  <a:lnTo>
                    <a:pt x="25857" y="206082"/>
                  </a:lnTo>
                  <a:lnTo>
                    <a:pt x="25857" y="197840"/>
                  </a:lnTo>
                  <a:lnTo>
                    <a:pt x="23228" y="191477"/>
                  </a:lnTo>
                  <a:lnTo>
                    <a:pt x="19977" y="191833"/>
                  </a:lnTo>
                  <a:close/>
                </a:path>
                <a:path w="29210" h="404494">
                  <a:moveTo>
                    <a:pt x="19977" y="234175"/>
                  </a:moveTo>
                  <a:lnTo>
                    <a:pt x="16713" y="234632"/>
                  </a:lnTo>
                  <a:lnTo>
                    <a:pt x="14058" y="241744"/>
                  </a:lnTo>
                  <a:lnTo>
                    <a:pt x="14058" y="250024"/>
                  </a:lnTo>
                  <a:lnTo>
                    <a:pt x="14058" y="258318"/>
                  </a:lnTo>
                  <a:lnTo>
                    <a:pt x="16725" y="264617"/>
                  </a:lnTo>
                  <a:lnTo>
                    <a:pt x="19977" y="264109"/>
                  </a:lnTo>
                  <a:lnTo>
                    <a:pt x="23228" y="263575"/>
                  </a:lnTo>
                  <a:lnTo>
                    <a:pt x="25857" y="256501"/>
                  </a:lnTo>
                  <a:lnTo>
                    <a:pt x="25857" y="248246"/>
                  </a:lnTo>
                  <a:lnTo>
                    <a:pt x="25857" y="239991"/>
                  </a:lnTo>
                  <a:lnTo>
                    <a:pt x="23228" y="233718"/>
                  </a:lnTo>
                  <a:lnTo>
                    <a:pt x="19977" y="234175"/>
                  </a:lnTo>
                  <a:close/>
                </a:path>
                <a:path w="29210" h="404494">
                  <a:moveTo>
                    <a:pt x="6045" y="215061"/>
                  </a:moveTo>
                  <a:lnTo>
                    <a:pt x="2717" y="215468"/>
                  </a:lnTo>
                  <a:lnTo>
                    <a:pt x="0" y="222630"/>
                  </a:lnTo>
                  <a:lnTo>
                    <a:pt x="0" y="230987"/>
                  </a:lnTo>
                  <a:lnTo>
                    <a:pt x="0" y="239382"/>
                  </a:lnTo>
                  <a:lnTo>
                    <a:pt x="2717" y="245770"/>
                  </a:lnTo>
                  <a:lnTo>
                    <a:pt x="6045" y="245287"/>
                  </a:lnTo>
                  <a:lnTo>
                    <a:pt x="9347" y="244792"/>
                  </a:lnTo>
                  <a:lnTo>
                    <a:pt x="12026" y="237705"/>
                  </a:lnTo>
                  <a:lnTo>
                    <a:pt x="12026" y="229361"/>
                  </a:lnTo>
                  <a:lnTo>
                    <a:pt x="12026" y="221030"/>
                  </a:lnTo>
                  <a:lnTo>
                    <a:pt x="9347" y="214642"/>
                  </a:lnTo>
                  <a:lnTo>
                    <a:pt x="6045" y="215061"/>
                  </a:lnTo>
                  <a:close/>
                </a:path>
                <a:path w="29210" h="404494">
                  <a:moveTo>
                    <a:pt x="6045" y="257822"/>
                  </a:moveTo>
                  <a:lnTo>
                    <a:pt x="2730" y="258318"/>
                  </a:lnTo>
                  <a:lnTo>
                    <a:pt x="0" y="265531"/>
                  </a:lnTo>
                  <a:lnTo>
                    <a:pt x="0" y="273926"/>
                  </a:lnTo>
                  <a:lnTo>
                    <a:pt x="0" y="282282"/>
                  </a:lnTo>
                  <a:lnTo>
                    <a:pt x="2717" y="288607"/>
                  </a:lnTo>
                  <a:lnTo>
                    <a:pt x="6045" y="288035"/>
                  </a:lnTo>
                  <a:lnTo>
                    <a:pt x="9347" y="287439"/>
                  </a:lnTo>
                  <a:lnTo>
                    <a:pt x="12026" y="280238"/>
                  </a:lnTo>
                  <a:lnTo>
                    <a:pt x="12026" y="271932"/>
                  </a:lnTo>
                  <a:lnTo>
                    <a:pt x="12026" y="263601"/>
                  </a:lnTo>
                  <a:lnTo>
                    <a:pt x="9347" y="257301"/>
                  </a:lnTo>
                  <a:lnTo>
                    <a:pt x="6045" y="257822"/>
                  </a:lnTo>
                  <a:close/>
                </a:path>
                <a:path w="29210" h="404494">
                  <a:moveTo>
                    <a:pt x="6045" y="172300"/>
                  </a:moveTo>
                  <a:lnTo>
                    <a:pt x="2730" y="172618"/>
                  </a:lnTo>
                  <a:lnTo>
                    <a:pt x="0" y="179679"/>
                  </a:lnTo>
                  <a:lnTo>
                    <a:pt x="0" y="188061"/>
                  </a:lnTo>
                  <a:lnTo>
                    <a:pt x="0" y="196443"/>
                  </a:lnTo>
                  <a:lnTo>
                    <a:pt x="2717" y="202920"/>
                  </a:lnTo>
                  <a:lnTo>
                    <a:pt x="6045" y="202526"/>
                  </a:lnTo>
                  <a:lnTo>
                    <a:pt x="9347" y="202145"/>
                  </a:lnTo>
                  <a:lnTo>
                    <a:pt x="12026" y="195110"/>
                  </a:lnTo>
                  <a:lnTo>
                    <a:pt x="12026" y="186778"/>
                  </a:lnTo>
                  <a:lnTo>
                    <a:pt x="12026" y="178460"/>
                  </a:lnTo>
                  <a:lnTo>
                    <a:pt x="9347" y="171983"/>
                  </a:lnTo>
                  <a:lnTo>
                    <a:pt x="6045" y="172300"/>
                  </a:lnTo>
                  <a:close/>
                </a:path>
                <a:path w="29210" h="404494">
                  <a:moveTo>
                    <a:pt x="13728" y="404063"/>
                  </a:moveTo>
                  <a:lnTo>
                    <a:pt x="8957" y="402856"/>
                  </a:lnTo>
                  <a:lnTo>
                    <a:pt x="5048" y="397211"/>
                  </a:lnTo>
                  <a:lnTo>
                    <a:pt x="2405" y="388032"/>
                  </a:lnTo>
                  <a:lnTo>
                    <a:pt x="1435" y="376224"/>
                  </a:lnTo>
                  <a:lnTo>
                    <a:pt x="2405" y="363958"/>
                  </a:lnTo>
                  <a:lnTo>
                    <a:pt x="5048" y="353529"/>
                  </a:lnTo>
                  <a:lnTo>
                    <a:pt x="8957" y="346035"/>
                  </a:lnTo>
                  <a:lnTo>
                    <a:pt x="13728" y="342569"/>
                  </a:lnTo>
                  <a:lnTo>
                    <a:pt x="18435" y="343941"/>
                  </a:lnTo>
                  <a:lnTo>
                    <a:pt x="22264" y="349645"/>
                  </a:lnTo>
                  <a:lnTo>
                    <a:pt x="24839" y="358780"/>
                  </a:lnTo>
                  <a:lnTo>
                    <a:pt x="25781" y="370446"/>
                  </a:lnTo>
                  <a:lnTo>
                    <a:pt x="24839" y="382558"/>
                  </a:lnTo>
                  <a:lnTo>
                    <a:pt x="22264" y="392917"/>
                  </a:lnTo>
                  <a:lnTo>
                    <a:pt x="18435" y="400444"/>
                  </a:lnTo>
                  <a:lnTo>
                    <a:pt x="13728" y="404063"/>
                  </a:lnTo>
                  <a:close/>
                </a:path>
                <a:path w="29210" h="404494">
                  <a:moveTo>
                    <a:pt x="13728" y="397230"/>
                  </a:moveTo>
                  <a:lnTo>
                    <a:pt x="10025" y="396279"/>
                  </a:lnTo>
                  <a:lnTo>
                    <a:pt x="6992" y="391890"/>
                  </a:lnTo>
                  <a:lnTo>
                    <a:pt x="4943" y="384757"/>
                  </a:lnTo>
                  <a:lnTo>
                    <a:pt x="4191" y="375577"/>
                  </a:lnTo>
                  <a:lnTo>
                    <a:pt x="4943" y="366045"/>
                  </a:lnTo>
                  <a:lnTo>
                    <a:pt x="6992" y="357941"/>
                  </a:lnTo>
                  <a:lnTo>
                    <a:pt x="10025" y="352111"/>
                  </a:lnTo>
                  <a:lnTo>
                    <a:pt x="13728" y="349402"/>
                  </a:lnTo>
                  <a:lnTo>
                    <a:pt x="17388" y="350451"/>
                  </a:lnTo>
                  <a:lnTo>
                    <a:pt x="20375" y="354874"/>
                  </a:lnTo>
                  <a:lnTo>
                    <a:pt x="22388" y="361980"/>
                  </a:lnTo>
                  <a:lnTo>
                    <a:pt x="23126" y="371081"/>
                  </a:lnTo>
                  <a:lnTo>
                    <a:pt x="22388" y="380524"/>
                  </a:lnTo>
                  <a:lnTo>
                    <a:pt x="20375" y="388585"/>
                  </a:lnTo>
                  <a:lnTo>
                    <a:pt x="17388" y="394430"/>
                  </a:lnTo>
                  <a:lnTo>
                    <a:pt x="13728" y="397230"/>
                  </a:lnTo>
                  <a:close/>
                </a:path>
                <a:path w="29210" h="404494">
                  <a:moveTo>
                    <a:pt x="13728" y="391756"/>
                  </a:moveTo>
                  <a:lnTo>
                    <a:pt x="9664" y="392772"/>
                  </a:lnTo>
                  <a:lnTo>
                    <a:pt x="6375" y="385267"/>
                  </a:lnTo>
                  <a:lnTo>
                    <a:pt x="6375" y="375056"/>
                  </a:lnTo>
                  <a:lnTo>
                    <a:pt x="6375" y="364832"/>
                  </a:lnTo>
                  <a:lnTo>
                    <a:pt x="9664" y="355790"/>
                  </a:lnTo>
                  <a:lnTo>
                    <a:pt x="13728" y="354863"/>
                  </a:lnTo>
                  <a:lnTo>
                    <a:pt x="17741" y="353961"/>
                  </a:lnTo>
                  <a:lnTo>
                    <a:pt x="20980" y="361442"/>
                  </a:lnTo>
                  <a:lnTo>
                    <a:pt x="20980" y="371589"/>
                  </a:lnTo>
                  <a:lnTo>
                    <a:pt x="20980" y="381736"/>
                  </a:lnTo>
                  <a:lnTo>
                    <a:pt x="17741" y="390753"/>
                  </a:lnTo>
                  <a:lnTo>
                    <a:pt x="13728" y="39175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485286" y="2120899"/>
              <a:ext cx="19685" cy="573405"/>
            </a:xfrm>
            <a:custGeom>
              <a:avLst/>
              <a:gdLst/>
              <a:ahLst/>
              <a:cxnLst/>
              <a:rect l="l" t="t" r="r" b="b"/>
              <a:pathLst>
                <a:path w="19685" h="573405">
                  <a:moveTo>
                    <a:pt x="19227" y="0"/>
                  </a:moveTo>
                  <a:lnTo>
                    <a:pt x="0" y="431"/>
                  </a:lnTo>
                  <a:lnTo>
                    <a:pt x="0" y="572592"/>
                  </a:lnTo>
                  <a:lnTo>
                    <a:pt x="19227" y="573379"/>
                  </a:lnTo>
                  <a:lnTo>
                    <a:pt x="1922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485286" y="2120899"/>
              <a:ext cx="19685" cy="573405"/>
            </a:xfrm>
            <a:custGeom>
              <a:avLst/>
              <a:gdLst/>
              <a:ahLst/>
              <a:cxnLst/>
              <a:rect l="l" t="t" r="r" b="b"/>
              <a:pathLst>
                <a:path w="19685" h="573405">
                  <a:moveTo>
                    <a:pt x="0" y="572592"/>
                  </a:moveTo>
                  <a:lnTo>
                    <a:pt x="0" y="431"/>
                  </a:lnTo>
                  <a:lnTo>
                    <a:pt x="19227" y="0"/>
                  </a:lnTo>
                  <a:lnTo>
                    <a:pt x="19227" y="573379"/>
                  </a:lnTo>
                  <a:lnTo>
                    <a:pt x="0" y="5725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844416" y="2240457"/>
              <a:ext cx="5715" cy="337185"/>
            </a:xfrm>
            <a:custGeom>
              <a:avLst/>
              <a:gdLst/>
              <a:ahLst/>
              <a:cxnLst/>
              <a:rect l="l" t="t" r="r" b="b"/>
              <a:pathLst>
                <a:path w="5714" h="337185">
                  <a:moveTo>
                    <a:pt x="5575" y="0"/>
                  </a:moveTo>
                  <a:lnTo>
                    <a:pt x="0" y="38"/>
                  </a:lnTo>
                  <a:lnTo>
                    <a:pt x="0" y="336803"/>
                  </a:lnTo>
                  <a:lnTo>
                    <a:pt x="5575" y="336918"/>
                  </a:lnTo>
                  <a:lnTo>
                    <a:pt x="5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844416" y="2240457"/>
              <a:ext cx="5715" cy="337185"/>
            </a:xfrm>
            <a:custGeom>
              <a:avLst/>
              <a:gdLst/>
              <a:ahLst/>
              <a:cxnLst/>
              <a:rect l="l" t="t" r="r" b="b"/>
              <a:pathLst>
                <a:path w="5714" h="337185">
                  <a:moveTo>
                    <a:pt x="0" y="38"/>
                  </a:moveTo>
                  <a:lnTo>
                    <a:pt x="0" y="336803"/>
                  </a:lnTo>
                  <a:lnTo>
                    <a:pt x="5575" y="336918"/>
                  </a:lnTo>
                  <a:lnTo>
                    <a:pt x="5575" y="0"/>
                  </a:lnTo>
                  <a:lnTo>
                    <a:pt x="0" y="3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843667" y="2240432"/>
              <a:ext cx="1270" cy="337185"/>
            </a:xfrm>
            <a:custGeom>
              <a:avLst/>
              <a:gdLst/>
              <a:ahLst/>
              <a:cxnLst/>
              <a:rect l="l" t="t" r="r" b="b"/>
              <a:pathLst>
                <a:path w="1270" h="337185">
                  <a:moveTo>
                    <a:pt x="749" y="63"/>
                  </a:moveTo>
                  <a:lnTo>
                    <a:pt x="0" y="0"/>
                  </a:lnTo>
                  <a:lnTo>
                    <a:pt x="0" y="336994"/>
                  </a:lnTo>
                  <a:lnTo>
                    <a:pt x="749" y="336829"/>
                  </a:lnTo>
                  <a:lnTo>
                    <a:pt x="749" y="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843667" y="2240432"/>
              <a:ext cx="1270" cy="337185"/>
            </a:xfrm>
            <a:custGeom>
              <a:avLst/>
              <a:gdLst/>
              <a:ahLst/>
              <a:cxnLst/>
              <a:rect l="l" t="t" r="r" b="b"/>
              <a:pathLst>
                <a:path w="1270" h="337185">
                  <a:moveTo>
                    <a:pt x="374" y="-2279"/>
                  </a:moveTo>
                  <a:lnTo>
                    <a:pt x="374" y="339274"/>
                  </a:lnTo>
                </a:path>
              </a:pathLst>
            </a:custGeom>
            <a:ln w="53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843667" y="2575128"/>
              <a:ext cx="19050" cy="2540"/>
            </a:xfrm>
            <a:custGeom>
              <a:avLst/>
              <a:gdLst/>
              <a:ahLst/>
              <a:cxnLst/>
              <a:rect l="l" t="t" r="r" b="b"/>
              <a:pathLst>
                <a:path w="19050" h="2539">
                  <a:moveTo>
                    <a:pt x="16014" y="0"/>
                  </a:moveTo>
                  <a:lnTo>
                    <a:pt x="6324" y="2247"/>
                  </a:lnTo>
                  <a:lnTo>
                    <a:pt x="749" y="2133"/>
                  </a:lnTo>
                  <a:lnTo>
                    <a:pt x="0" y="2298"/>
                  </a:lnTo>
                  <a:lnTo>
                    <a:pt x="8013" y="2514"/>
                  </a:lnTo>
                  <a:lnTo>
                    <a:pt x="18592" y="63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843667" y="2575128"/>
              <a:ext cx="19050" cy="2540"/>
            </a:xfrm>
            <a:custGeom>
              <a:avLst/>
              <a:gdLst/>
              <a:ahLst/>
              <a:cxnLst/>
              <a:rect l="l" t="t" r="r" b="b"/>
              <a:pathLst>
                <a:path w="19050" h="2539">
                  <a:moveTo>
                    <a:pt x="16014" y="0"/>
                  </a:moveTo>
                  <a:lnTo>
                    <a:pt x="6324" y="2247"/>
                  </a:lnTo>
                  <a:lnTo>
                    <a:pt x="749" y="2133"/>
                  </a:lnTo>
                  <a:lnTo>
                    <a:pt x="0" y="2298"/>
                  </a:lnTo>
                  <a:lnTo>
                    <a:pt x="8013" y="2514"/>
                  </a:lnTo>
                  <a:lnTo>
                    <a:pt x="18592" y="63"/>
                  </a:lnTo>
                  <a:lnTo>
                    <a:pt x="16014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843667" y="2240368"/>
              <a:ext cx="8255" cy="337820"/>
            </a:xfrm>
            <a:custGeom>
              <a:avLst/>
              <a:gdLst/>
              <a:ahLst/>
              <a:cxnLst/>
              <a:rect l="l" t="t" r="r" b="b"/>
              <a:pathLst>
                <a:path w="8254" h="337819">
                  <a:moveTo>
                    <a:pt x="8039" y="0"/>
                  </a:moveTo>
                  <a:lnTo>
                    <a:pt x="0" y="63"/>
                  </a:lnTo>
                  <a:lnTo>
                    <a:pt x="0" y="337057"/>
                  </a:lnTo>
                  <a:lnTo>
                    <a:pt x="8013" y="337273"/>
                  </a:lnTo>
                  <a:lnTo>
                    <a:pt x="803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843667" y="2240368"/>
              <a:ext cx="8255" cy="337820"/>
            </a:xfrm>
            <a:custGeom>
              <a:avLst/>
              <a:gdLst/>
              <a:ahLst/>
              <a:cxnLst/>
              <a:rect l="l" t="t" r="r" b="b"/>
              <a:pathLst>
                <a:path w="8254" h="337819">
                  <a:moveTo>
                    <a:pt x="8039" y="0"/>
                  </a:moveTo>
                  <a:lnTo>
                    <a:pt x="8013" y="337273"/>
                  </a:lnTo>
                  <a:lnTo>
                    <a:pt x="0" y="337057"/>
                  </a:lnTo>
                  <a:lnTo>
                    <a:pt x="0" y="63"/>
                  </a:lnTo>
                  <a:lnTo>
                    <a:pt x="803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843642" y="2241321"/>
              <a:ext cx="8255" cy="309245"/>
            </a:xfrm>
            <a:custGeom>
              <a:avLst/>
              <a:gdLst/>
              <a:ahLst/>
              <a:cxnLst/>
              <a:rect l="l" t="t" r="r" b="b"/>
              <a:pathLst>
                <a:path w="8254" h="309244">
                  <a:moveTo>
                    <a:pt x="8039" y="0"/>
                  </a:moveTo>
                  <a:lnTo>
                    <a:pt x="0" y="76"/>
                  </a:lnTo>
                  <a:lnTo>
                    <a:pt x="0" y="308597"/>
                  </a:lnTo>
                  <a:lnTo>
                    <a:pt x="8039" y="308775"/>
                  </a:lnTo>
                  <a:lnTo>
                    <a:pt x="803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843642" y="2241321"/>
              <a:ext cx="8255" cy="309245"/>
            </a:xfrm>
            <a:custGeom>
              <a:avLst/>
              <a:gdLst/>
              <a:ahLst/>
              <a:cxnLst/>
              <a:rect l="l" t="t" r="r" b="b"/>
              <a:pathLst>
                <a:path w="8254" h="309244">
                  <a:moveTo>
                    <a:pt x="8039" y="0"/>
                  </a:moveTo>
                  <a:lnTo>
                    <a:pt x="0" y="76"/>
                  </a:lnTo>
                  <a:lnTo>
                    <a:pt x="0" y="308597"/>
                  </a:lnTo>
                  <a:lnTo>
                    <a:pt x="8039" y="308775"/>
                  </a:lnTo>
                  <a:lnTo>
                    <a:pt x="803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8" name="object 26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7172" y="2333453"/>
              <a:ext cx="216788" cy="201066"/>
            </a:xfrm>
            <a:prstGeom prst="rect">
              <a:avLst/>
            </a:prstGeom>
          </p:spPr>
        </p:pic>
        <p:sp>
          <p:nvSpPr>
            <p:cNvPr id="269" name="object 269"/>
            <p:cNvSpPr/>
            <p:nvPr/>
          </p:nvSpPr>
          <p:spPr>
            <a:xfrm>
              <a:off x="3849992" y="2240457"/>
              <a:ext cx="10160" cy="337185"/>
            </a:xfrm>
            <a:custGeom>
              <a:avLst/>
              <a:gdLst/>
              <a:ahLst/>
              <a:cxnLst/>
              <a:rect l="l" t="t" r="r" b="b"/>
              <a:pathLst>
                <a:path w="10160" h="337185">
                  <a:moveTo>
                    <a:pt x="0" y="0"/>
                  </a:moveTo>
                  <a:lnTo>
                    <a:pt x="0" y="336918"/>
                  </a:lnTo>
                  <a:lnTo>
                    <a:pt x="9690" y="334670"/>
                  </a:lnTo>
                  <a:lnTo>
                    <a:pt x="9690" y="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849992" y="2240457"/>
              <a:ext cx="10160" cy="337185"/>
            </a:xfrm>
            <a:custGeom>
              <a:avLst/>
              <a:gdLst/>
              <a:ahLst/>
              <a:cxnLst/>
              <a:rect l="l" t="t" r="r" b="b"/>
              <a:pathLst>
                <a:path w="10160" h="337185">
                  <a:moveTo>
                    <a:pt x="0" y="0"/>
                  </a:moveTo>
                  <a:lnTo>
                    <a:pt x="0" y="336918"/>
                  </a:lnTo>
                  <a:lnTo>
                    <a:pt x="9690" y="334670"/>
                  </a:lnTo>
                  <a:lnTo>
                    <a:pt x="9690" y="749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851681" y="2240368"/>
              <a:ext cx="10795" cy="337820"/>
            </a:xfrm>
            <a:custGeom>
              <a:avLst/>
              <a:gdLst/>
              <a:ahLst/>
              <a:cxnLst/>
              <a:rect l="l" t="t" r="r" b="b"/>
              <a:pathLst>
                <a:path w="10795" h="337819">
                  <a:moveTo>
                    <a:pt x="25" y="0"/>
                  </a:moveTo>
                  <a:lnTo>
                    <a:pt x="0" y="337273"/>
                  </a:lnTo>
                  <a:lnTo>
                    <a:pt x="10579" y="334822"/>
                  </a:lnTo>
                  <a:lnTo>
                    <a:pt x="10579" y="8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851681" y="2240368"/>
              <a:ext cx="10795" cy="337820"/>
            </a:xfrm>
            <a:custGeom>
              <a:avLst/>
              <a:gdLst/>
              <a:ahLst/>
              <a:cxnLst/>
              <a:rect l="l" t="t" r="r" b="b"/>
              <a:pathLst>
                <a:path w="10795" h="337819">
                  <a:moveTo>
                    <a:pt x="10579" y="825"/>
                  </a:moveTo>
                  <a:lnTo>
                    <a:pt x="10579" y="334822"/>
                  </a:lnTo>
                  <a:lnTo>
                    <a:pt x="0" y="337273"/>
                  </a:lnTo>
                  <a:lnTo>
                    <a:pt x="25" y="0"/>
                  </a:lnTo>
                  <a:lnTo>
                    <a:pt x="10579" y="82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854958" y="2540825"/>
              <a:ext cx="7620" cy="19685"/>
            </a:xfrm>
            <a:custGeom>
              <a:avLst/>
              <a:gdLst/>
              <a:ahLst/>
              <a:cxnLst/>
              <a:rect l="l" t="t" r="r" b="b"/>
              <a:pathLst>
                <a:path w="7620" h="19685">
                  <a:moveTo>
                    <a:pt x="7442" y="0"/>
                  </a:moveTo>
                  <a:lnTo>
                    <a:pt x="0" y="1498"/>
                  </a:lnTo>
                  <a:lnTo>
                    <a:pt x="0" y="19443"/>
                  </a:lnTo>
                  <a:lnTo>
                    <a:pt x="7442" y="17830"/>
                  </a:lnTo>
                  <a:lnTo>
                    <a:pt x="74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854958" y="2540825"/>
              <a:ext cx="7620" cy="19685"/>
            </a:xfrm>
            <a:custGeom>
              <a:avLst/>
              <a:gdLst/>
              <a:ahLst/>
              <a:cxnLst/>
              <a:rect l="l" t="t" r="r" b="b"/>
              <a:pathLst>
                <a:path w="7620" h="19685">
                  <a:moveTo>
                    <a:pt x="0" y="19443"/>
                  </a:moveTo>
                  <a:lnTo>
                    <a:pt x="0" y="1498"/>
                  </a:lnTo>
                  <a:lnTo>
                    <a:pt x="7442" y="0"/>
                  </a:lnTo>
                  <a:lnTo>
                    <a:pt x="7442" y="17830"/>
                  </a:lnTo>
                  <a:lnTo>
                    <a:pt x="0" y="1944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485134" y="2714383"/>
              <a:ext cx="487680" cy="37465"/>
            </a:xfrm>
            <a:custGeom>
              <a:avLst/>
              <a:gdLst/>
              <a:ahLst/>
              <a:cxnLst/>
              <a:rect l="l" t="t" r="r" b="b"/>
              <a:pathLst>
                <a:path w="487679" h="37464">
                  <a:moveTo>
                    <a:pt x="0" y="36944"/>
                  </a:moveTo>
                  <a:lnTo>
                    <a:pt x="487057" y="36944"/>
                  </a:lnTo>
                  <a:lnTo>
                    <a:pt x="487057" y="0"/>
                  </a:lnTo>
                  <a:lnTo>
                    <a:pt x="0" y="0"/>
                  </a:lnTo>
                  <a:lnTo>
                    <a:pt x="0" y="369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485134" y="2714383"/>
              <a:ext cx="523240" cy="37465"/>
            </a:xfrm>
            <a:custGeom>
              <a:avLst/>
              <a:gdLst/>
              <a:ahLst/>
              <a:cxnLst/>
              <a:rect l="l" t="t" r="r" b="b"/>
              <a:pathLst>
                <a:path w="523239" h="37464">
                  <a:moveTo>
                    <a:pt x="523100" y="20142"/>
                  </a:moveTo>
                  <a:lnTo>
                    <a:pt x="484809" y="36944"/>
                  </a:lnTo>
                  <a:lnTo>
                    <a:pt x="0" y="15176"/>
                  </a:lnTo>
                  <a:lnTo>
                    <a:pt x="54597" y="0"/>
                  </a:lnTo>
                  <a:lnTo>
                    <a:pt x="523100" y="2014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485083" y="2074887"/>
              <a:ext cx="487680" cy="22225"/>
            </a:xfrm>
            <a:custGeom>
              <a:avLst/>
              <a:gdLst/>
              <a:ahLst/>
              <a:cxnLst/>
              <a:rect l="l" t="t" r="r" b="b"/>
              <a:pathLst>
                <a:path w="487679" h="22225">
                  <a:moveTo>
                    <a:pt x="0" y="21653"/>
                  </a:moveTo>
                  <a:lnTo>
                    <a:pt x="487108" y="21653"/>
                  </a:lnTo>
                  <a:lnTo>
                    <a:pt x="487108" y="0"/>
                  </a:lnTo>
                  <a:lnTo>
                    <a:pt x="0" y="0"/>
                  </a:lnTo>
                  <a:lnTo>
                    <a:pt x="0" y="216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485083" y="2074887"/>
              <a:ext cx="523240" cy="22225"/>
            </a:xfrm>
            <a:custGeom>
              <a:avLst/>
              <a:gdLst/>
              <a:ahLst/>
              <a:cxnLst/>
              <a:rect l="l" t="t" r="r" b="b"/>
              <a:pathLst>
                <a:path w="523239" h="22225">
                  <a:moveTo>
                    <a:pt x="54597" y="21653"/>
                  </a:moveTo>
                  <a:lnTo>
                    <a:pt x="0" y="12738"/>
                  </a:lnTo>
                  <a:lnTo>
                    <a:pt x="484809" y="0"/>
                  </a:lnTo>
                  <a:lnTo>
                    <a:pt x="523113" y="9867"/>
                  </a:lnTo>
                  <a:lnTo>
                    <a:pt x="54597" y="2165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895871" y="2078803"/>
              <a:ext cx="71755" cy="5715"/>
            </a:xfrm>
            <a:custGeom>
              <a:avLst/>
              <a:gdLst/>
              <a:ahLst/>
              <a:cxnLst/>
              <a:rect l="l" t="t" r="r" b="b"/>
              <a:pathLst>
                <a:path w="71754" h="5714">
                  <a:moveTo>
                    <a:pt x="39771" y="0"/>
                  </a:moveTo>
                  <a:lnTo>
                    <a:pt x="25456" y="148"/>
                  </a:lnTo>
                  <a:lnTo>
                    <a:pt x="12807" y="699"/>
                  </a:lnTo>
                  <a:lnTo>
                    <a:pt x="4069" y="1515"/>
                  </a:lnTo>
                  <a:lnTo>
                    <a:pt x="0" y="2486"/>
                  </a:lnTo>
                  <a:lnTo>
                    <a:pt x="1352" y="3501"/>
                  </a:lnTo>
                  <a:lnTo>
                    <a:pt x="8042" y="4369"/>
                  </a:lnTo>
                  <a:lnTo>
                    <a:pt x="18578" y="4945"/>
                  </a:lnTo>
                  <a:lnTo>
                    <a:pt x="31568" y="5183"/>
                  </a:lnTo>
                  <a:lnTo>
                    <a:pt x="45624" y="5037"/>
                  </a:lnTo>
                  <a:lnTo>
                    <a:pt x="58179" y="4507"/>
                  </a:lnTo>
                  <a:lnTo>
                    <a:pt x="66995" y="3710"/>
                  </a:lnTo>
                  <a:lnTo>
                    <a:pt x="71263" y="2751"/>
                  </a:lnTo>
                  <a:lnTo>
                    <a:pt x="70173" y="1735"/>
                  </a:lnTo>
                  <a:lnTo>
                    <a:pt x="63595" y="841"/>
                  </a:lnTo>
                  <a:lnTo>
                    <a:pt x="52972" y="246"/>
                  </a:lnTo>
                  <a:lnTo>
                    <a:pt x="397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895871" y="2078803"/>
              <a:ext cx="71755" cy="5715"/>
            </a:xfrm>
            <a:custGeom>
              <a:avLst/>
              <a:gdLst/>
              <a:ahLst/>
              <a:cxnLst/>
              <a:rect l="l" t="t" r="r" b="b"/>
              <a:pathLst>
                <a:path w="71754" h="5714">
                  <a:moveTo>
                    <a:pt x="45624" y="5037"/>
                  </a:moveTo>
                  <a:lnTo>
                    <a:pt x="1352" y="3501"/>
                  </a:lnTo>
                  <a:lnTo>
                    <a:pt x="0" y="2486"/>
                  </a:lnTo>
                  <a:lnTo>
                    <a:pt x="4069" y="1515"/>
                  </a:lnTo>
                  <a:lnTo>
                    <a:pt x="12807" y="699"/>
                  </a:lnTo>
                  <a:lnTo>
                    <a:pt x="25456" y="148"/>
                  </a:lnTo>
                  <a:lnTo>
                    <a:pt x="39771" y="0"/>
                  </a:lnTo>
                  <a:lnTo>
                    <a:pt x="52972" y="246"/>
                  </a:lnTo>
                  <a:lnTo>
                    <a:pt x="63595" y="841"/>
                  </a:lnTo>
                  <a:lnTo>
                    <a:pt x="70173" y="1735"/>
                  </a:lnTo>
                  <a:lnTo>
                    <a:pt x="71263" y="2751"/>
                  </a:lnTo>
                  <a:lnTo>
                    <a:pt x="66995" y="3710"/>
                  </a:lnTo>
                  <a:lnTo>
                    <a:pt x="58179" y="4507"/>
                  </a:lnTo>
                  <a:lnTo>
                    <a:pt x="45624" y="503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900153" y="2079122"/>
              <a:ext cx="62865" cy="5080"/>
            </a:xfrm>
            <a:custGeom>
              <a:avLst/>
              <a:gdLst/>
              <a:ahLst/>
              <a:cxnLst/>
              <a:rect l="l" t="t" r="r" b="b"/>
              <a:pathLst>
                <a:path w="62864" h="5080">
                  <a:moveTo>
                    <a:pt x="35004" y="0"/>
                  </a:moveTo>
                  <a:lnTo>
                    <a:pt x="22418" y="133"/>
                  </a:lnTo>
                  <a:lnTo>
                    <a:pt x="11296" y="610"/>
                  </a:lnTo>
                  <a:lnTo>
                    <a:pt x="3599" y="1325"/>
                  </a:lnTo>
                  <a:lnTo>
                    <a:pt x="0" y="2182"/>
                  </a:lnTo>
                  <a:lnTo>
                    <a:pt x="1171" y="3080"/>
                  </a:lnTo>
                  <a:lnTo>
                    <a:pt x="7047" y="3844"/>
                  </a:lnTo>
                  <a:lnTo>
                    <a:pt x="16319" y="4353"/>
                  </a:lnTo>
                  <a:lnTo>
                    <a:pt x="27767" y="4562"/>
                  </a:lnTo>
                  <a:lnTo>
                    <a:pt x="40173" y="4426"/>
                  </a:lnTo>
                  <a:lnTo>
                    <a:pt x="51222" y="3955"/>
                  </a:lnTo>
                  <a:lnTo>
                    <a:pt x="58966" y="3253"/>
                  </a:lnTo>
                  <a:lnTo>
                    <a:pt x="62704" y="2410"/>
                  </a:lnTo>
                  <a:lnTo>
                    <a:pt x="61738" y="1518"/>
                  </a:lnTo>
                  <a:lnTo>
                    <a:pt x="55946" y="737"/>
                  </a:lnTo>
                  <a:lnTo>
                    <a:pt x="46607" y="216"/>
                  </a:lnTo>
                  <a:lnTo>
                    <a:pt x="35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900153" y="2079122"/>
              <a:ext cx="62865" cy="5080"/>
            </a:xfrm>
            <a:custGeom>
              <a:avLst/>
              <a:gdLst/>
              <a:ahLst/>
              <a:cxnLst/>
              <a:rect l="l" t="t" r="r" b="b"/>
              <a:pathLst>
                <a:path w="62864" h="5080">
                  <a:moveTo>
                    <a:pt x="40173" y="4426"/>
                  </a:moveTo>
                  <a:lnTo>
                    <a:pt x="1171" y="3080"/>
                  </a:lnTo>
                  <a:lnTo>
                    <a:pt x="0" y="2182"/>
                  </a:lnTo>
                  <a:lnTo>
                    <a:pt x="3599" y="1325"/>
                  </a:lnTo>
                  <a:lnTo>
                    <a:pt x="11296" y="610"/>
                  </a:lnTo>
                  <a:lnTo>
                    <a:pt x="22418" y="133"/>
                  </a:lnTo>
                  <a:lnTo>
                    <a:pt x="35004" y="0"/>
                  </a:lnTo>
                  <a:lnTo>
                    <a:pt x="46607" y="216"/>
                  </a:lnTo>
                  <a:lnTo>
                    <a:pt x="55946" y="737"/>
                  </a:lnTo>
                  <a:lnTo>
                    <a:pt x="61738" y="1518"/>
                  </a:lnTo>
                  <a:lnTo>
                    <a:pt x="62704" y="2410"/>
                  </a:lnTo>
                  <a:lnTo>
                    <a:pt x="58966" y="3253"/>
                  </a:lnTo>
                  <a:lnTo>
                    <a:pt x="51222" y="3955"/>
                  </a:lnTo>
                  <a:lnTo>
                    <a:pt x="40173" y="44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891597" y="2110117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89" h="88264">
                  <a:moveTo>
                    <a:pt x="42252" y="0"/>
                  </a:moveTo>
                  <a:lnTo>
                    <a:pt x="25776" y="3823"/>
                  </a:lnTo>
                  <a:lnTo>
                    <a:pt x="12349" y="13536"/>
                  </a:lnTo>
                  <a:lnTo>
                    <a:pt x="3310" y="27705"/>
                  </a:lnTo>
                  <a:lnTo>
                    <a:pt x="0" y="44894"/>
                  </a:lnTo>
                  <a:lnTo>
                    <a:pt x="3310" y="61965"/>
                  </a:lnTo>
                  <a:lnTo>
                    <a:pt x="12349" y="75809"/>
                  </a:lnTo>
                  <a:lnTo>
                    <a:pt x="25776" y="85038"/>
                  </a:lnTo>
                  <a:lnTo>
                    <a:pt x="42252" y="88265"/>
                  </a:lnTo>
                  <a:lnTo>
                    <a:pt x="58823" y="84552"/>
                  </a:lnTo>
                  <a:lnTo>
                    <a:pt x="72382" y="74861"/>
                  </a:lnTo>
                  <a:lnTo>
                    <a:pt x="81538" y="60649"/>
                  </a:lnTo>
                  <a:lnTo>
                    <a:pt x="84899" y="43370"/>
                  </a:lnTo>
                  <a:lnTo>
                    <a:pt x="81538" y="26205"/>
                  </a:lnTo>
                  <a:lnTo>
                    <a:pt x="72382" y="12317"/>
                  </a:lnTo>
                  <a:lnTo>
                    <a:pt x="58823" y="3113"/>
                  </a:lnTo>
                  <a:lnTo>
                    <a:pt x="42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891597" y="2110117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89" h="88264">
                  <a:moveTo>
                    <a:pt x="42252" y="88265"/>
                  </a:moveTo>
                  <a:lnTo>
                    <a:pt x="58823" y="84552"/>
                  </a:lnTo>
                  <a:lnTo>
                    <a:pt x="72382" y="74861"/>
                  </a:lnTo>
                  <a:lnTo>
                    <a:pt x="81538" y="60649"/>
                  </a:lnTo>
                  <a:lnTo>
                    <a:pt x="84899" y="43370"/>
                  </a:lnTo>
                  <a:lnTo>
                    <a:pt x="81538" y="26205"/>
                  </a:lnTo>
                  <a:lnTo>
                    <a:pt x="72382" y="12317"/>
                  </a:lnTo>
                  <a:lnTo>
                    <a:pt x="58823" y="3113"/>
                  </a:lnTo>
                  <a:lnTo>
                    <a:pt x="42252" y="0"/>
                  </a:lnTo>
                  <a:lnTo>
                    <a:pt x="25776" y="3823"/>
                  </a:lnTo>
                  <a:lnTo>
                    <a:pt x="12349" y="13536"/>
                  </a:lnTo>
                  <a:lnTo>
                    <a:pt x="3310" y="27705"/>
                  </a:lnTo>
                  <a:lnTo>
                    <a:pt x="0" y="44894"/>
                  </a:lnTo>
                  <a:lnTo>
                    <a:pt x="3310" y="61965"/>
                  </a:lnTo>
                  <a:lnTo>
                    <a:pt x="12349" y="75809"/>
                  </a:lnTo>
                  <a:lnTo>
                    <a:pt x="25776" y="85038"/>
                  </a:lnTo>
                  <a:lnTo>
                    <a:pt x="42252" y="8826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900284" y="2119223"/>
              <a:ext cx="67945" cy="70485"/>
            </a:xfrm>
            <a:custGeom>
              <a:avLst/>
              <a:gdLst/>
              <a:ahLst/>
              <a:cxnLst/>
              <a:rect l="l" t="t" r="r" b="b"/>
              <a:pathLst>
                <a:path w="67945" h="70485">
                  <a:moveTo>
                    <a:pt x="33566" y="0"/>
                  </a:moveTo>
                  <a:lnTo>
                    <a:pt x="20477" y="3026"/>
                  </a:lnTo>
                  <a:lnTo>
                    <a:pt x="9810" y="10734"/>
                  </a:lnTo>
                  <a:lnTo>
                    <a:pt x="2630" y="21981"/>
                  </a:lnTo>
                  <a:lnTo>
                    <a:pt x="0" y="35623"/>
                  </a:lnTo>
                  <a:lnTo>
                    <a:pt x="2631" y="49177"/>
                  </a:lnTo>
                  <a:lnTo>
                    <a:pt x="9815" y="60167"/>
                  </a:lnTo>
                  <a:lnTo>
                    <a:pt x="20482" y="67493"/>
                  </a:lnTo>
                  <a:lnTo>
                    <a:pt x="33566" y="70053"/>
                  </a:lnTo>
                  <a:lnTo>
                    <a:pt x="46703" y="67099"/>
                  </a:lnTo>
                  <a:lnTo>
                    <a:pt x="57451" y="59407"/>
                  </a:lnTo>
                  <a:lnTo>
                    <a:pt x="64709" y="48129"/>
                  </a:lnTo>
                  <a:lnTo>
                    <a:pt x="67373" y="34416"/>
                  </a:lnTo>
                  <a:lnTo>
                    <a:pt x="64711" y="20795"/>
                  </a:lnTo>
                  <a:lnTo>
                    <a:pt x="57456" y="9778"/>
                  </a:lnTo>
                  <a:lnTo>
                    <a:pt x="46708" y="2477"/>
                  </a:lnTo>
                  <a:lnTo>
                    <a:pt x="335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900284" y="2119223"/>
              <a:ext cx="67945" cy="70485"/>
            </a:xfrm>
            <a:custGeom>
              <a:avLst/>
              <a:gdLst/>
              <a:ahLst/>
              <a:cxnLst/>
              <a:rect l="l" t="t" r="r" b="b"/>
              <a:pathLst>
                <a:path w="67945" h="70485">
                  <a:moveTo>
                    <a:pt x="33566" y="70053"/>
                  </a:moveTo>
                  <a:lnTo>
                    <a:pt x="46703" y="67099"/>
                  </a:lnTo>
                  <a:lnTo>
                    <a:pt x="57451" y="59407"/>
                  </a:lnTo>
                  <a:lnTo>
                    <a:pt x="64709" y="48129"/>
                  </a:lnTo>
                  <a:lnTo>
                    <a:pt x="67373" y="34416"/>
                  </a:lnTo>
                  <a:lnTo>
                    <a:pt x="64711" y="20795"/>
                  </a:lnTo>
                  <a:lnTo>
                    <a:pt x="57456" y="9778"/>
                  </a:lnTo>
                  <a:lnTo>
                    <a:pt x="46708" y="2477"/>
                  </a:lnTo>
                  <a:lnTo>
                    <a:pt x="33566" y="0"/>
                  </a:lnTo>
                  <a:lnTo>
                    <a:pt x="20477" y="3026"/>
                  </a:lnTo>
                  <a:lnTo>
                    <a:pt x="9810" y="10734"/>
                  </a:lnTo>
                  <a:lnTo>
                    <a:pt x="2630" y="21981"/>
                  </a:lnTo>
                  <a:lnTo>
                    <a:pt x="0" y="35623"/>
                  </a:lnTo>
                  <a:lnTo>
                    <a:pt x="2631" y="49177"/>
                  </a:lnTo>
                  <a:lnTo>
                    <a:pt x="9815" y="60167"/>
                  </a:lnTo>
                  <a:lnTo>
                    <a:pt x="20482" y="67493"/>
                  </a:lnTo>
                  <a:lnTo>
                    <a:pt x="33566" y="7005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904310" y="2123427"/>
              <a:ext cx="59690" cy="62230"/>
            </a:xfrm>
            <a:custGeom>
              <a:avLst/>
              <a:gdLst/>
              <a:ahLst/>
              <a:cxnLst/>
              <a:rect l="l" t="t" r="r" b="b"/>
              <a:pathLst>
                <a:path w="59689" h="62230">
                  <a:moveTo>
                    <a:pt x="29540" y="0"/>
                  </a:moveTo>
                  <a:lnTo>
                    <a:pt x="18029" y="2654"/>
                  </a:lnTo>
                  <a:lnTo>
                    <a:pt x="8640" y="9432"/>
                  </a:lnTo>
                  <a:lnTo>
                    <a:pt x="2317" y="19330"/>
                  </a:lnTo>
                  <a:lnTo>
                    <a:pt x="0" y="31343"/>
                  </a:lnTo>
                  <a:lnTo>
                    <a:pt x="2317" y="43275"/>
                  </a:lnTo>
                  <a:lnTo>
                    <a:pt x="8640" y="52951"/>
                  </a:lnTo>
                  <a:lnTo>
                    <a:pt x="18029" y="59395"/>
                  </a:lnTo>
                  <a:lnTo>
                    <a:pt x="29540" y="61633"/>
                  </a:lnTo>
                  <a:lnTo>
                    <a:pt x="41099" y="59037"/>
                  </a:lnTo>
                  <a:lnTo>
                    <a:pt x="50555" y="52270"/>
                  </a:lnTo>
                  <a:lnTo>
                    <a:pt x="56940" y="42344"/>
                  </a:lnTo>
                  <a:lnTo>
                    <a:pt x="59283" y="30276"/>
                  </a:lnTo>
                  <a:lnTo>
                    <a:pt x="56940" y="18300"/>
                  </a:lnTo>
                  <a:lnTo>
                    <a:pt x="50555" y="8609"/>
                  </a:lnTo>
                  <a:lnTo>
                    <a:pt x="41099" y="2182"/>
                  </a:lnTo>
                  <a:lnTo>
                    <a:pt x="29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904310" y="2123427"/>
              <a:ext cx="59690" cy="62230"/>
            </a:xfrm>
            <a:custGeom>
              <a:avLst/>
              <a:gdLst/>
              <a:ahLst/>
              <a:cxnLst/>
              <a:rect l="l" t="t" r="r" b="b"/>
              <a:pathLst>
                <a:path w="59689" h="62230">
                  <a:moveTo>
                    <a:pt x="29540" y="61633"/>
                  </a:moveTo>
                  <a:lnTo>
                    <a:pt x="41099" y="59037"/>
                  </a:lnTo>
                  <a:lnTo>
                    <a:pt x="50555" y="52270"/>
                  </a:lnTo>
                  <a:lnTo>
                    <a:pt x="56940" y="42344"/>
                  </a:lnTo>
                  <a:lnTo>
                    <a:pt x="59283" y="30276"/>
                  </a:lnTo>
                  <a:lnTo>
                    <a:pt x="56940" y="18300"/>
                  </a:lnTo>
                  <a:lnTo>
                    <a:pt x="50555" y="8609"/>
                  </a:lnTo>
                  <a:lnTo>
                    <a:pt x="41099" y="2182"/>
                  </a:lnTo>
                  <a:lnTo>
                    <a:pt x="29540" y="0"/>
                  </a:lnTo>
                  <a:lnTo>
                    <a:pt x="18029" y="2654"/>
                  </a:lnTo>
                  <a:lnTo>
                    <a:pt x="8640" y="9432"/>
                  </a:lnTo>
                  <a:lnTo>
                    <a:pt x="2317" y="19330"/>
                  </a:lnTo>
                  <a:lnTo>
                    <a:pt x="0" y="31343"/>
                  </a:lnTo>
                  <a:lnTo>
                    <a:pt x="2317" y="43275"/>
                  </a:lnTo>
                  <a:lnTo>
                    <a:pt x="8640" y="52951"/>
                  </a:lnTo>
                  <a:lnTo>
                    <a:pt x="18029" y="59395"/>
                  </a:lnTo>
                  <a:lnTo>
                    <a:pt x="29540" y="6163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910330" y="2129726"/>
              <a:ext cx="47625" cy="49530"/>
            </a:xfrm>
            <a:custGeom>
              <a:avLst/>
              <a:gdLst/>
              <a:ahLst/>
              <a:cxnLst/>
              <a:rect l="l" t="t" r="r" b="b"/>
              <a:pathLst>
                <a:path w="47625" h="49530">
                  <a:moveTo>
                    <a:pt x="23520" y="0"/>
                  </a:moveTo>
                  <a:lnTo>
                    <a:pt x="14364" y="2109"/>
                  </a:lnTo>
                  <a:lnTo>
                    <a:pt x="6888" y="7504"/>
                  </a:lnTo>
                  <a:lnTo>
                    <a:pt x="1848" y="15382"/>
                  </a:lnTo>
                  <a:lnTo>
                    <a:pt x="0" y="24942"/>
                  </a:lnTo>
                  <a:lnTo>
                    <a:pt x="1848" y="34442"/>
                  </a:lnTo>
                  <a:lnTo>
                    <a:pt x="6888" y="42138"/>
                  </a:lnTo>
                  <a:lnTo>
                    <a:pt x="14364" y="47263"/>
                  </a:lnTo>
                  <a:lnTo>
                    <a:pt x="23520" y="49047"/>
                  </a:lnTo>
                  <a:lnTo>
                    <a:pt x="32717" y="46973"/>
                  </a:lnTo>
                  <a:lnTo>
                    <a:pt x="40235" y="41589"/>
                  </a:lnTo>
                  <a:lnTo>
                    <a:pt x="45307" y="33695"/>
                  </a:lnTo>
                  <a:lnTo>
                    <a:pt x="47167" y="24091"/>
                  </a:lnTo>
                  <a:lnTo>
                    <a:pt x="45307" y="14562"/>
                  </a:lnTo>
                  <a:lnTo>
                    <a:pt x="40235" y="6854"/>
                  </a:lnTo>
                  <a:lnTo>
                    <a:pt x="32717" y="1742"/>
                  </a:lnTo>
                  <a:lnTo>
                    <a:pt x="23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910330" y="2129726"/>
              <a:ext cx="47625" cy="49530"/>
            </a:xfrm>
            <a:custGeom>
              <a:avLst/>
              <a:gdLst/>
              <a:ahLst/>
              <a:cxnLst/>
              <a:rect l="l" t="t" r="r" b="b"/>
              <a:pathLst>
                <a:path w="47625" h="49530">
                  <a:moveTo>
                    <a:pt x="23520" y="49047"/>
                  </a:moveTo>
                  <a:lnTo>
                    <a:pt x="32717" y="46973"/>
                  </a:lnTo>
                  <a:lnTo>
                    <a:pt x="40235" y="41589"/>
                  </a:lnTo>
                  <a:lnTo>
                    <a:pt x="45307" y="33695"/>
                  </a:lnTo>
                  <a:lnTo>
                    <a:pt x="47167" y="24091"/>
                  </a:lnTo>
                  <a:lnTo>
                    <a:pt x="45307" y="14562"/>
                  </a:lnTo>
                  <a:lnTo>
                    <a:pt x="40235" y="6854"/>
                  </a:lnTo>
                  <a:lnTo>
                    <a:pt x="32717" y="1742"/>
                  </a:lnTo>
                  <a:lnTo>
                    <a:pt x="23520" y="0"/>
                  </a:lnTo>
                  <a:lnTo>
                    <a:pt x="14364" y="2109"/>
                  </a:lnTo>
                  <a:lnTo>
                    <a:pt x="6888" y="7504"/>
                  </a:lnTo>
                  <a:lnTo>
                    <a:pt x="1848" y="15382"/>
                  </a:lnTo>
                  <a:lnTo>
                    <a:pt x="0" y="24942"/>
                  </a:lnTo>
                  <a:lnTo>
                    <a:pt x="1848" y="34442"/>
                  </a:lnTo>
                  <a:lnTo>
                    <a:pt x="6888" y="42138"/>
                  </a:lnTo>
                  <a:lnTo>
                    <a:pt x="14364" y="47263"/>
                  </a:lnTo>
                  <a:lnTo>
                    <a:pt x="23520" y="4904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891597" y="2607767"/>
              <a:ext cx="85090" cy="88265"/>
            </a:xfrm>
            <a:custGeom>
              <a:avLst/>
              <a:gdLst/>
              <a:ahLst/>
              <a:cxnLst/>
              <a:rect l="l" t="t" r="r" b="b"/>
              <a:pathLst>
                <a:path w="85089" h="88264">
                  <a:moveTo>
                    <a:pt x="42252" y="0"/>
                  </a:moveTo>
                  <a:lnTo>
                    <a:pt x="58817" y="3978"/>
                  </a:lnTo>
                  <a:lnTo>
                    <a:pt x="72377" y="13885"/>
                  </a:lnTo>
                  <a:lnTo>
                    <a:pt x="81536" y="28248"/>
                  </a:lnTo>
                  <a:lnTo>
                    <a:pt x="84899" y="45593"/>
                  </a:lnTo>
                  <a:lnTo>
                    <a:pt x="81538" y="62702"/>
                  </a:lnTo>
                  <a:lnTo>
                    <a:pt x="72382" y="76438"/>
                  </a:lnTo>
                  <a:lnTo>
                    <a:pt x="58823" y="85415"/>
                  </a:lnTo>
                  <a:lnTo>
                    <a:pt x="42252" y="88252"/>
                  </a:lnTo>
                  <a:lnTo>
                    <a:pt x="25776" y="84152"/>
                  </a:lnTo>
                  <a:lnTo>
                    <a:pt x="12349" y="74215"/>
                  </a:lnTo>
                  <a:lnTo>
                    <a:pt x="3310" y="59902"/>
                  </a:lnTo>
                  <a:lnTo>
                    <a:pt x="0" y="42672"/>
                  </a:lnTo>
                  <a:lnTo>
                    <a:pt x="3312" y="25651"/>
                  </a:lnTo>
                  <a:lnTo>
                    <a:pt x="12353" y="11958"/>
                  </a:lnTo>
                  <a:lnTo>
                    <a:pt x="25781" y="2954"/>
                  </a:lnTo>
                  <a:lnTo>
                    <a:pt x="42252" y="0"/>
                  </a:lnTo>
                  <a:close/>
                </a:path>
                <a:path w="85089" h="88264">
                  <a:moveTo>
                    <a:pt x="42252" y="9093"/>
                  </a:moveTo>
                  <a:lnTo>
                    <a:pt x="55395" y="12268"/>
                  </a:lnTo>
                  <a:lnTo>
                    <a:pt x="66143" y="20139"/>
                  </a:lnTo>
                  <a:lnTo>
                    <a:pt x="73397" y="31538"/>
                  </a:lnTo>
                  <a:lnTo>
                    <a:pt x="76060" y="45300"/>
                  </a:lnTo>
                  <a:lnTo>
                    <a:pt x="73397" y="58867"/>
                  </a:lnTo>
                  <a:lnTo>
                    <a:pt x="66143" y="69762"/>
                  </a:lnTo>
                  <a:lnTo>
                    <a:pt x="55395" y="76888"/>
                  </a:lnTo>
                  <a:lnTo>
                    <a:pt x="42252" y="79146"/>
                  </a:lnTo>
                  <a:lnTo>
                    <a:pt x="29169" y="75907"/>
                  </a:lnTo>
                  <a:lnTo>
                    <a:pt x="18502" y="68027"/>
                  </a:lnTo>
                  <a:lnTo>
                    <a:pt x="11318" y="56661"/>
                  </a:lnTo>
                  <a:lnTo>
                    <a:pt x="8686" y="42964"/>
                  </a:lnTo>
                  <a:lnTo>
                    <a:pt x="11316" y="29461"/>
                  </a:lnTo>
                  <a:lnTo>
                    <a:pt x="18497" y="18584"/>
                  </a:lnTo>
                  <a:lnTo>
                    <a:pt x="29164" y="11429"/>
                  </a:lnTo>
                  <a:lnTo>
                    <a:pt x="42252" y="9093"/>
                  </a:lnTo>
                  <a:close/>
                </a:path>
                <a:path w="85089" h="88264">
                  <a:moveTo>
                    <a:pt x="42252" y="13296"/>
                  </a:moveTo>
                  <a:lnTo>
                    <a:pt x="53811" y="16082"/>
                  </a:lnTo>
                  <a:lnTo>
                    <a:pt x="63268" y="23007"/>
                  </a:lnTo>
                  <a:lnTo>
                    <a:pt x="69652" y="33040"/>
                  </a:lnTo>
                  <a:lnTo>
                    <a:pt x="71996" y="45148"/>
                  </a:lnTo>
                  <a:lnTo>
                    <a:pt x="69652" y="57092"/>
                  </a:lnTo>
                  <a:lnTo>
                    <a:pt x="63268" y="66681"/>
                  </a:lnTo>
                  <a:lnTo>
                    <a:pt x="53811" y="72955"/>
                  </a:lnTo>
                  <a:lnTo>
                    <a:pt x="42252" y="74955"/>
                  </a:lnTo>
                  <a:lnTo>
                    <a:pt x="30741" y="72098"/>
                  </a:lnTo>
                  <a:lnTo>
                    <a:pt x="21353" y="65158"/>
                  </a:lnTo>
                  <a:lnTo>
                    <a:pt x="15029" y="55154"/>
                  </a:lnTo>
                  <a:lnTo>
                    <a:pt x="12712" y="43103"/>
                  </a:lnTo>
                  <a:lnTo>
                    <a:pt x="15029" y="31206"/>
                  </a:lnTo>
                  <a:lnTo>
                    <a:pt x="21353" y="21637"/>
                  </a:lnTo>
                  <a:lnTo>
                    <a:pt x="30741" y="15350"/>
                  </a:lnTo>
                  <a:lnTo>
                    <a:pt x="42252" y="13296"/>
                  </a:lnTo>
                  <a:close/>
                </a:path>
                <a:path w="85089" h="88264">
                  <a:moveTo>
                    <a:pt x="42252" y="19596"/>
                  </a:moveTo>
                  <a:lnTo>
                    <a:pt x="51455" y="21829"/>
                  </a:lnTo>
                  <a:lnTo>
                    <a:pt x="58972" y="27341"/>
                  </a:lnTo>
                  <a:lnTo>
                    <a:pt x="64041" y="35317"/>
                  </a:lnTo>
                  <a:lnTo>
                    <a:pt x="65900" y="44945"/>
                  </a:lnTo>
                  <a:lnTo>
                    <a:pt x="64041" y="54432"/>
                  </a:lnTo>
                  <a:lnTo>
                    <a:pt x="58972" y="62056"/>
                  </a:lnTo>
                  <a:lnTo>
                    <a:pt x="51455" y="67049"/>
                  </a:lnTo>
                  <a:lnTo>
                    <a:pt x="42252" y="68643"/>
                  </a:lnTo>
                  <a:lnTo>
                    <a:pt x="33096" y="66388"/>
                  </a:lnTo>
                  <a:lnTo>
                    <a:pt x="25620" y="60872"/>
                  </a:lnTo>
                  <a:lnTo>
                    <a:pt x="20580" y="52911"/>
                  </a:lnTo>
                  <a:lnTo>
                    <a:pt x="18732" y="43319"/>
                  </a:lnTo>
                  <a:lnTo>
                    <a:pt x="20582" y="33840"/>
                  </a:lnTo>
                  <a:lnTo>
                    <a:pt x="25625" y="26228"/>
                  </a:lnTo>
                  <a:lnTo>
                    <a:pt x="33102" y="21231"/>
                  </a:lnTo>
                  <a:lnTo>
                    <a:pt x="42252" y="19596"/>
                  </a:lnTo>
                  <a:close/>
                </a:path>
              </a:pathLst>
            </a:custGeom>
            <a:ln w="4559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2" name="object 29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37057" y="2349201"/>
              <a:ext cx="215785" cy="174034"/>
            </a:xfrm>
            <a:prstGeom prst="rect">
              <a:avLst/>
            </a:prstGeom>
          </p:spPr>
        </p:pic>
        <p:sp>
          <p:nvSpPr>
            <p:cNvPr id="293" name="object 293"/>
            <p:cNvSpPr/>
            <p:nvPr/>
          </p:nvSpPr>
          <p:spPr>
            <a:xfrm>
              <a:off x="3885806" y="2583294"/>
              <a:ext cx="12700" cy="4445"/>
            </a:xfrm>
            <a:custGeom>
              <a:avLst/>
              <a:gdLst/>
              <a:ahLst/>
              <a:cxnLst/>
              <a:rect l="l" t="t" r="r" b="b"/>
              <a:pathLst>
                <a:path w="12700" h="4444">
                  <a:moveTo>
                    <a:pt x="0" y="0"/>
                  </a:moveTo>
                  <a:lnTo>
                    <a:pt x="0" y="3937"/>
                  </a:lnTo>
                  <a:lnTo>
                    <a:pt x="12585" y="4140"/>
                  </a:lnTo>
                  <a:lnTo>
                    <a:pt x="12585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885806" y="2583294"/>
              <a:ext cx="12700" cy="4445"/>
            </a:xfrm>
            <a:custGeom>
              <a:avLst/>
              <a:gdLst/>
              <a:ahLst/>
              <a:cxnLst/>
              <a:rect l="l" t="t" r="r" b="b"/>
              <a:pathLst>
                <a:path w="12700" h="4444">
                  <a:moveTo>
                    <a:pt x="0" y="3937"/>
                  </a:moveTo>
                  <a:lnTo>
                    <a:pt x="0" y="0"/>
                  </a:lnTo>
                  <a:lnTo>
                    <a:pt x="12585" y="190"/>
                  </a:lnTo>
                  <a:lnTo>
                    <a:pt x="12585" y="4140"/>
                  </a:lnTo>
                  <a:lnTo>
                    <a:pt x="0" y="39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893324" y="2233828"/>
              <a:ext cx="27305" cy="7620"/>
            </a:xfrm>
            <a:custGeom>
              <a:avLst/>
              <a:gdLst/>
              <a:ahLst/>
              <a:cxnLst/>
              <a:rect l="l" t="t" r="r" b="b"/>
              <a:pathLst>
                <a:path w="27304" h="7619">
                  <a:moveTo>
                    <a:pt x="0" y="0"/>
                  </a:moveTo>
                  <a:lnTo>
                    <a:pt x="0" y="4787"/>
                  </a:lnTo>
                  <a:lnTo>
                    <a:pt x="26797" y="6997"/>
                  </a:lnTo>
                  <a:lnTo>
                    <a:pt x="26797" y="2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893324" y="2233828"/>
              <a:ext cx="27305" cy="7620"/>
            </a:xfrm>
            <a:custGeom>
              <a:avLst/>
              <a:gdLst/>
              <a:ahLst/>
              <a:cxnLst/>
              <a:rect l="l" t="t" r="r" b="b"/>
              <a:pathLst>
                <a:path w="27304" h="7619">
                  <a:moveTo>
                    <a:pt x="0" y="4787"/>
                  </a:moveTo>
                  <a:lnTo>
                    <a:pt x="0" y="0"/>
                  </a:lnTo>
                  <a:lnTo>
                    <a:pt x="26797" y="2463"/>
                  </a:lnTo>
                  <a:lnTo>
                    <a:pt x="26797" y="6997"/>
                  </a:lnTo>
                  <a:lnTo>
                    <a:pt x="0" y="478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898391" y="2576880"/>
              <a:ext cx="22225" cy="10795"/>
            </a:xfrm>
            <a:custGeom>
              <a:avLst/>
              <a:gdLst/>
              <a:ahLst/>
              <a:cxnLst/>
              <a:rect l="l" t="t" r="r" b="b"/>
              <a:pathLst>
                <a:path w="22225" h="10794">
                  <a:moveTo>
                    <a:pt x="21729" y="0"/>
                  </a:moveTo>
                  <a:lnTo>
                    <a:pt x="0" y="6603"/>
                  </a:lnTo>
                  <a:lnTo>
                    <a:pt x="0" y="10553"/>
                  </a:lnTo>
                  <a:lnTo>
                    <a:pt x="21729" y="3695"/>
                  </a:lnTo>
                  <a:lnTo>
                    <a:pt x="217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898391" y="2576880"/>
              <a:ext cx="22225" cy="10795"/>
            </a:xfrm>
            <a:custGeom>
              <a:avLst/>
              <a:gdLst/>
              <a:ahLst/>
              <a:cxnLst/>
              <a:rect l="l" t="t" r="r" b="b"/>
              <a:pathLst>
                <a:path w="22225" h="10794">
                  <a:moveTo>
                    <a:pt x="0" y="10553"/>
                  </a:moveTo>
                  <a:lnTo>
                    <a:pt x="0" y="6603"/>
                  </a:lnTo>
                  <a:lnTo>
                    <a:pt x="21729" y="0"/>
                  </a:lnTo>
                  <a:lnTo>
                    <a:pt x="21729" y="3695"/>
                  </a:lnTo>
                  <a:lnTo>
                    <a:pt x="0" y="1055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885806" y="2233828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80">
                  <a:moveTo>
                    <a:pt x="7518" y="0"/>
                  </a:moveTo>
                  <a:lnTo>
                    <a:pt x="0" y="76"/>
                  </a:lnTo>
                  <a:lnTo>
                    <a:pt x="0" y="4838"/>
                  </a:lnTo>
                  <a:lnTo>
                    <a:pt x="7518" y="4787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885806" y="2233828"/>
              <a:ext cx="7620" cy="5080"/>
            </a:xfrm>
            <a:custGeom>
              <a:avLst/>
              <a:gdLst/>
              <a:ahLst/>
              <a:cxnLst/>
              <a:rect l="l" t="t" r="r" b="b"/>
              <a:pathLst>
                <a:path w="7620" h="5080">
                  <a:moveTo>
                    <a:pt x="0" y="4838"/>
                  </a:moveTo>
                  <a:lnTo>
                    <a:pt x="0" y="76"/>
                  </a:lnTo>
                  <a:lnTo>
                    <a:pt x="7518" y="0"/>
                  </a:lnTo>
                  <a:lnTo>
                    <a:pt x="7518" y="4787"/>
                  </a:lnTo>
                  <a:lnTo>
                    <a:pt x="0" y="48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491890" y="2075230"/>
              <a:ext cx="470534" cy="33655"/>
            </a:xfrm>
            <a:custGeom>
              <a:avLst/>
              <a:gdLst/>
              <a:ahLst/>
              <a:cxnLst/>
              <a:rect l="l" t="t" r="r" b="b"/>
              <a:pathLst>
                <a:path w="470535" h="33655">
                  <a:moveTo>
                    <a:pt x="470128" y="0"/>
                  </a:moveTo>
                  <a:lnTo>
                    <a:pt x="0" y="12357"/>
                  </a:lnTo>
                  <a:lnTo>
                    <a:pt x="0" y="33299"/>
                  </a:lnTo>
                  <a:lnTo>
                    <a:pt x="470128" y="22047"/>
                  </a:lnTo>
                  <a:lnTo>
                    <a:pt x="470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491890" y="2075230"/>
              <a:ext cx="470534" cy="33655"/>
            </a:xfrm>
            <a:custGeom>
              <a:avLst/>
              <a:gdLst/>
              <a:ahLst/>
              <a:cxnLst/>
              <a:rect l="l" t="t" r="r" b="b"/>
              <a:pathLst>
                <a:path w="470535" h="33655">
                  <a:moveTo>
                    <a:pt x="470128" y="0"/>
                  </a:moveTo>
                  <a:lnTo>
                    <a:pt x="0" y="12357"/>
                  </a:lnTo>
                  <a:lnTo>
                    <a:pt x="0" y="33299"/>
                  </a:lnTo>
                  <a:lnTo>
                    <a:pt x="470128" y="22047"/>
                  </a:lnTo>
                  <a:lnTo>
                    <a:pt x="470128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491852" y="2708973"/>
              <a:ext cx="470534" cy="42545"/>
            </a:xfrm>
            <a:custGeom>
              <a:avLst/>
              <a:gdLst/>
              <a:ahLst/>
              <a:cxnLst/>
              <a:rect l="l" t="t" r="r" b="b"/>
              <a:pathLst>
                <a:path w="470535" h="42544">
                  <a:moveTo>
                    <a:pt x="0" y="0"/>
                  </a:moveTo>
                  <a:lnTo>
                    <a:pt x="0" y="20929"/>
                  </a:lnTo>
                  <a:lnTo>
                    <a:pt x="470153" y="42075"/>
                  </a:lnTo>
                  <a:lnTo>
                    <a:pt x="470153" y="200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491852" y="2708973"/>
              <a:ext cx="470534" cy="42545"/>
            </a:xfrm>
            <a:custGeom>
              <a:avLst/>
              <a:gdLst/>
              <a:ahLst/>
              <a:cxnLst/>
              <a:rect l="l" t="t" r="r" b="b"/>
              <a:pathLst>
                <a:path w="470535" h="42544">
                  <a:moveTo>
                    <a:pt x="470153" y="20027"/>
                  </a:moveTo>
                  <a:lnTo>
                    <a:pt x="0" y="0"/>
                  </a:lnTo>
                  <a:lnTo>
                    <a:pt x="0" y="20929"/>
                  </a:lnTo>
                  <a:lnTo>
                    <a:pt x="470153" y="42075"/>
                  </a:lnTo>
                  <a:lnTo>
                    <a:pt x="470153" y="2002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950576" y="2110358"/>
              <a:ext cx="21590" cy="603250"/>
            </a:xfrm>
            <a:custGeom>
              <a:avLst/>
              <a:gdLst/>
              <a:ahLst/>
              <a:cxnLst/>
              <a:rect l="l" t="t" r="r" b="b"/>
              <a:pathLst>
                <a:path w="21589" h="603250">
                  <a:moveTo>
                    <a:pt x="21247" y="0"/>
                  </a:moveTo>
                  <a:lnTo>
                    <a:pt x="0" y="482"/>
                  </a:lnTo>
                  <a:lnTo>
                    <a:pt x="0" y="602056"/>
                  </a:lnTo>
                  <a:lnTo>
                    <a:pt x="21247" y="602932"/>
                  </a:lnTo>
                  <a:lnTo>
                    <a:pt x="2124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950576" y="2110358"/>
              <a:ext cx="21590" cy="603250"/>
            </a:xfrm>
            <a:custGeom>
              <a:avLst/>
              <a:gdLst/>
              <a:ahLst/>
              <a:cxnLst/>
              <a:rect l="l" t="t" r="r" b="b"/>
              <a:pathLst>
                <a:path w="21589" h="603250">
                  <a:moveTo>
                    <a:pt x="0" y="602056"/>
                  </a:moveTo>
                  <a:lnTo>
                    <a:pt x="0" y="482"/>
                  </a:lnTo>
                  <a:lnTo>
                    <a:pt x="21247" y="0"/>
                  </a:lnTo>
                  <a:lnTo>
                    <a:pt x="21247" y="602932"/>
                  </a:lnTo>
                  <a:lnTo>
                    <a:pt x="0" y="6020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972191" y="1544904"/>
              <a:ext cx="61594" cy="1910714"/>
            </a:xfrm>
            <a:custGeom>
              <a:avLst/>
              <a:gdLst/>
              <a:ahLst/>
              <a:cxnLst/>
              <a:rect l="l" t="t" r="r" b="b"/>
              <a:pathLst>
                <a:path w="61595" h="1910714">
                  <a:moveTo>
                    <a:pt x="61048" y="0"/>
                  </a:moveTo>
                  <a:lnTo>
                    <a:pt x="0" y="4508"/>
                  </a:lnTo>
                  <a:lnTo>
                    <a:pt x="0" y="1902498"/>
                  </a:lnTo>
                  <a:lnTo>
                    <a:pt x="61048" y="1910689"/>
                  </a:lnTo>
                  <a:lnTo>
                    <a:pt x="6104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972191" y="1544904"/>
              <a:ext cx="61594" cy="1910714"/>
            </a:xfrm>
            <a:custGeom>
              <a:avLst/>
              <a:gdLst/>
              <a:ahLst/>
              <a:cxnLst/>
              <a:rect l="l" t="t" r="r" b="b"/>
              <a:pathLst>
                <a:path w="61595" h="1910714">
                  <a:moveTo>
                    <a:pt x="0" y="1902498"/>
                  </a:moveTo>
                  <a:lnTo>
                    <a:pt x="0" y="4508"/>
                  </a:lnTo>
                  <a:lnTo>
                    <a:pt x="61048" y="0"/>
                  </a:lnTo>
                  <a:lnTo>
                    <a:pt x="61048" y="1910689"/>
                  </a:lnTo>
                  <a:lnTo>
                    <a:pt x="0" y="1902498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649751" y="2320099"/>
              <a:ext cx="13335" cy="229870"/>
            </a:xfrm>
            <a:custGeom>
              <a:avLst/>
              <a:gdLst/>
              <a:ahLst/>
              <a:cxnLst/>
              <a:rect l="l" t="t" r="r" b="b"/>
              <a:pathLst>
                <a:path w="13335" h="229869">
                  <a:moveTo>
                    <a:pt x="0" y="229298"/>
                  </a:moveTo>
                  <a:lnTo>
                    <a:pt x="12750" y="229298"/>
                  </a:lnTo>
                  <a:lnTo>
                    <a:pt x="12750" y="0"/>
                  </a:lnTo>
                  <a:lnTo>
                    <a:pt x="0" y="0"/>
                  </a:lnTo>
                  <a:lnTo>
                    <a:pt x="0" y="229298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649751" y="2285822"/>
              <a:ext cx="13335" cy="264160"/>
            </a:xfrm>
            <a:custGeom>
              <a:avLst/>
              <a:gdLst/>
              <a:ahLst/>
              <a:cxnLst/>
              <a:rect l="l" t="t" r="r" b="b"/>
              <a:pathLst>
                <a:path w="13335" h="264160">
                  <a:moveTo>
                    <a:pt x="12750" y="263575"/>
                  </a:moveTo>
                  <a:lnTo>
                    <a:pt x="12750" y="25"/>
                  </a:lnTo>
                  <a:lnTo>
                    <a:pt x="0" y="0"/>
                  </a:lnTo>
                  <a:lnTo>
                    <a:pt x="0" y="263258"/>
                  </a:lnTo>
                  <a:lnTo>
                    <a:pt x="12750" y="2635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651986" y="2364219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120"/>
                  </a:lnTo>
                  <a:lnTo>
                    <a:pt x="0" y="7416"/>
                  </a:lnTo>
                  <a:lnTo>
                    <a:pt x="2006" y="9563"/>
                  </a:lnTo>
                  <a:lnTo>
                    <a:pt x="4470" y="9575"/>
                  </a:lnTo>
                  <a:lnTo>
                    <a:pt x="6934" y="9588"/>
                  </a:lnTo>
                  <a:lnTo>
                    <a:pt x="8928" y="7454"/>
                  </a:lnTo>
                  <a:lnTo>
                    <a:pt x="8928" y="2171"/>
                  </a:lnTo>
                  <a:lnTo>
                    <a:pt x="6934" y="12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651986" y="2364219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575"/>
                  </a:moveTo>
                  <a:lnTo>
                    <a:pt x="6934" y="9588"/>
                  </a:lnTo>
                  <a:lnTo>
                    <a:pt x="8928" y="7454"/>
                  </a:lnTo>
                  <a:lnTo>
                    <a:pt x="8928" y="4813"/>
                  </a:lnTo>
                  <a:lnTo>
                    <a:pt x="8928" y="2171"/>
                  </a:lnTo>
                  <a:lnTo>
                    <a:pt x="6934" y="12"/>
                  </a:lnTo>
                  <a:lnTo>
                    <a:pt x="4470" y="0"/>
                  </a:lnTo>
                  <a:lnTo>
                    <a:pt x="2006" y="0"/>
                  </a:lnTo>
                  <a:lnTo>
                    <a:pt x="0" y="2120"/>
                  </a:lnTo>
                  <a:lnTo>
                    <a:pt x="0" y="4762"/>
                  </a:lnTo>
                  <a:lnTo>
                    <a:pt x="0" y="7416"/>
                  </a:lnTo>
                  <a:lnTo>
                    <a:pt x="2006" y="9563"/>
                  </a:lnTo>
                  <a:lnTo>
                    <a:pt x="4470" y="957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651986" y="2381567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133"/>
                  </a:lnTo>
                  <a:lnTo>
                    <a:pt x="0" y="7416"/>
                  </a:lnTo>
                  <a:lnTo>
                    <a:pt x="2006" y="9563"/>
                  </a:lnTo>
                  <a:lnTo>
                    <a:pt x="4470" y="9588"/>
                  </a:lnTo>
                  <a:lnTo>
                    <a:pt x="6934" y="9601"/>
                  </a:lnTo>
                  <a:lnTo>
                    <a:pt x="8928" y="7480"/>
                  </a:lnTo>
                  <a:lnTo>
                    <a:pt x="8928" y="2184"/>
                  </a:lnTo>
                  <a:lnTo>
                    <a:pt x="6934" y="25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651986" y="2381567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588"/>
                  </a:moveTo>
                  <a:lnTo>
                    <a:pt x="6934" y="9601"/>
                  </a:lnTo>
                  <a:lnTo>
                    <a:pt x="8928" y="7480"/>
                  </a:lnTo>
                  <a:lnTo>
                    <a:pt x="8928" y="4825"/>
                  </a:lnTo>
                  <a:lnTo>
                    <a:pt x="8928" y="2184"/>
                  </a:lnTo>
                  <a:lnTo>
                    <a:pt x="6934" y="25"/>
                  </a:lnTo>
                  <a:lnTo>
                    <a:pt x="4470" y="12"/>
                  </a:lnTo>
                  <a:lnTo>
                    <a:pt x="2006" y="0"/>
                  </a:lnTo>
                  <a:lnTo>
                    <a:pt x="0" y="2133"/>
                  </a:lnTo>
                  <a:lnTo>
                    <a:pt x="0" y="4762"/>
                  </a:lnTo>
                  <a:lnTo>
                    <a:pt x="0" y="7416"/>
                  </a:lnTo>
                  <a:lnTo>
                    <a:pt x="2006" y="9563"/>
                  </a:lnTo>
                  <a:lnTo>
                    <a:pt x="4470" y="95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651986" y="2398928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120"/>
                  </a:lnTo>
                  <a:lnTo>
                    <a:pt x="0" y="7404"/>
                  </a:lnTo>
                  <a:lnTo>
                    <a:pt x="2006" y="9563"/>
                  </a:lnTo>
                  <a:lnTo>
                    <a:pt x="4470" y="9588"/>
                  </a:lnTo>
                  <a:lnTo>
                    <a:pt x="6934" y="9601"/>
                  </a:lnTo>
                  <a:lnTo>
                    <a:pt x="8928" y="7467"/>
                  </a:lnTo>
                  <a:lnTo>
                    <a:pt x="8928" y="2197"/>
                  </a:lnTo>
                  <a:lnTo>
                    <a:pt x="6934" y="38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651986" y="2398928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588"/>
                  </a:moveTo>
                  <a:lnTo>
                    <a:pt x="6934" y="9601"/>
                  </a:lnTo>
                  <a:lnTo>
                    <a:pt x="8928" y="7467"/>
                  </a:lnTo>
                  <a:lnTo>
                    <a:pt x="8928" y="4838"/>
                  </a:lnTo>
                  <a:lnTo>
                    <a:pt x="8928" y="2197"/>
                  </a:lnTo>
                  <a:lnTo>
                    <a:pt x="6934" y="38"/>
                  </a:lnTo>
                  <a:lnTo>
                    <a:pt x="4470" y="25"/>
                  </a:lnTo>
                  <a:lnTo>
                    <a:pt x="2006" y="0"/>
                  </a:lnTo>
                  <a:lnTo>
                    <a:pt x="0" y="2120"/>
                  </a:lnTo>
                  <a:lnTo>
                    <a:pt x="0" y="4762"/>
                  </a:lnTo>
                  <a:lnTo>
                    <a:pt x="0" y="7404"/>
                  </a:lnTo>
                  <a:lnTo>
                    <a:pt x="2006" y="9563"/>
                  </a:lnTo>
                  <a:lnTo>
                    <a:pt x="4470" y="95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651986" y="241627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120"/>
                  </a:lnTo>
                  <a:lnTo>
                    <a:pt x="0" y="7404"/>
                  </a:lnTo>
                  <a:lnTo>
                    <a:pt x="1993" y="9563"/>
                  </a:lnTo>
                  <a:lnTo>
                    <a:pt x="4470" y="9588"/>
                  </a:lnTo>
                  <a:lnTo>
                    <a:pt x="6934" y="9626"/>
                  </a:lnTo>
                  <a:lnTo>
                    <a:pt x="8928" y="7505"/>
                  </a:lnTo>
                  <a:lnTo>
                    <a:pt x="8928" y="2209"/>
                  </a:lnTo>
                  <a:lnTo>
                    <a:pt x="6934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651986" y="241627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588"/>
                  </a:moveTo>
                  <a:lnTo>
                    <a:pt x="6934" y="9626"/>
                  </a:lnTo>
                  <a:lnTo>
                    <a:pt x="8928" y="7505"/>
                  </a:lnTo>
                  <a:lnTo>
                    <a:pt x="8928" y="4851"/>
                  </a:lnTo>
                  <a:lnTo>
                    <a:pt x="8928" y="2209"/>
                  </a:lnTo>
                  <a:lnTo>
                    <a:pt x="6934" y="50"/>
                  </a:lnTo>
                  <a:lnTo>
                    <a:pt x="4470" y="25"/>
                  </a:lnTo>
                  <a:lnTo>
                    <a:pt x="2006" y="0"/>
                  </a:lnTo>
                  <a:lnTo>
                    <a:pt x="0" y="2120"/>
                  </a:lnTo>
                  <a:lnTo>
                    <a:pt x="0" y="4762"/>
                  </a:lnTo>
                  <a:lnTo>
                    <a:pt x="0" y="7404"/>
                  </a:lnTo>
                  <a:lnTo>
                    <a:pt x="1993" y="9563"/>
                  </a:lnTo>
                  <a:lnTo>
                    <a:pt x="4470" y="95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651986" y="2320099"/>
              <a:ext cx="9525" cy="1905"/>
            </a:xfrm>
            <a:custGeom>
              <a:avLst/>
              <a:gdLst/>
              <a:ahLst/>
              <a:cxnLst/>
              <a:rect l="l" t="t" r="r" b="b"/>
              <a:pathLst>
                <a:path w="9525" h="1905">
                  <a:moveTo>
                    <a:pt x="0" y="1638"/>
                  </a:moveTo>
                  <a:lnTo>
                    <a:pt x="8928" y="1638"/>
                  </a:lnTo>
                  <a:lnTo>
                    <a:pt x="8928" y="0"/>
                  </a:lnTo>
                  <a:lnTo>
                    <a:pt x="0" y="0"/>
                  </a:lnTo>
                  <a:lnTo>
                    <a:pt x="0" y="16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651986" y="2312123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588"/>
                  </a:moveTo>
                  <a:lnTo>
                    <a:pt x="6934" y="9613"/>
                  </a:lnTo>
                  <a:lnTo>
                    <a:pt x="8928" y="7480"/>
                  </a:lnTo>
                  <a:lnTo>
                    <a:pt x="8928" y="4825"/>
                  </a:lnTo>
                  <a:lnTo>
                    <a:pt x="8928" y="2197"/>
                  </a:lnTo>
                  <a:lnTo>
                    <a:pt x="6934" y="38"/>
                  </a:lnTo>
                  <a:lnTo>
                    <a:pt x="4470" y="25"/>
                  </a:lnTo>
                  <a:lnTo>
                    <a:pt x="2006" y="0"/>
                  </a:lnTo>
                  <a:lnTo>
                    <a:pt x="0" y="2146"/>
                  </a:lnTo>
                  <a:lnTo>
                    <a:pt x="0" y="4775"/>
                  </a:lnTo>
                  <a:lnTo>
                    <a:pt x="0" y="7416"/>
                  </a:lnTo>
                  <a:lnTo>
                    <a:pt x="2006" y="9575"/>
                  </a:lnTo>
                  <a:lnTo>
                    <a:pt x="4470" y="95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651986" y="232948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133"/>
                  </a:lnTo>
                  <a:lnTo>
                    <a:pt x="0" y="7404"/>
                  </a:lnTo>
                  <a:lnTo>
                    <a:pt x="2006" y="9563"/>
                  </a:lnTo>
                  <a:lnTo>
                    <a:pt x="4470" y="9588"/>
                  </a:lnTo>
                  <a:lnTo>
                    <a:pt x="6934" y="9613"/>
                  </a:lnTo>
                  <a:lnTo>
                    <a:pt x="8928" y="7480"/>
                  </a:lnTo>
                  <a:lnTo>
                    <a:pt x="8928" y="2197"/>
                  </a:lnTo>
                  <a:lnTo>
                    <a:pt x="6934" y="38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651986" y="232948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588"/>
                  </a:moveTo>
                  <a:lnTo>
                    <a:pt x="6934" y="9613"/>
                  </a:lnTo>
                  <a:lnTo>
                    <a:pt x="8928" y="7480"/>
                  </a:lnTo>
                  <a:lnTo>
                    <a:pt x="8928" y="4851"/>
                  </a:lnTo>
                  <a:lnTo>
                    <a:pt x="8928" y="2197"/>
                  </a:lnTo>
                  <a:lnTo>
                    <a:pt x="6934" y="38"/>
                  </a:lnTo>
                  <a:lnTo>
                    <a:pt x="4470" y="12"/>
                  </a:lnTo>
                  <a:lnTo>
                    <a:pt x="2006" y="0"/>
                  </a:lnTo>
                  <a:lnTo>
                    <a:pt x="0" y="2133"/>
                  </a:lnTo>
                  <a:lnTo>
                    <a:pt x="0" y="4762"/>
                  </a:lnTo>
                  <a:lnTo>
                    <a:pt x="0" y="7404"/>
                  </a:lnTo>
                  <a:lnTo>
                    <a:pt x="2006" y="9563"/>
                  </a:lnTo>
                  <a:lnTo>
                    <a:pt x="4470" y="95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651986" y="2433637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108"/>
                  </a:lnTo>
                  <a:lnTo>
                    <a:pt x="0" y="7404"/>
                  </a:lnTo>
                  <a:lnTo>
                    <a:pt x="2006" y="9563"/>
                  </a:lnTo>
                  <a:lnTo>
                    <a:pt x="4470" y="9588"/>
                  </a:lnTo>
                  <a:lnTo>
                    <a:pt x="6921" y="9613"/>
                  </a:lnTo>
                  <a:lnTo>
                    <a:pt x="8928" y="7518"/>
                  </a:lnTo>
                  <a:lnTo>
                    <a:pt x="8928" y="2222"/>
                  </a:lnTo>
                  <a:lnTo>
                    <a:pt x="6934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651986" y="2433637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588"/>
                  </a:moveTo>
                  <a:lnTo>
                    <a:pt x="6921" y="9613"/>
                  </a:lnTo>
                  <a:lnTo>
                    <a:pt x="8928" y="7518"/>
                  </a:lnTo>
                  <a:lnTo>
                    <a:pt x="8928" y="4851"/>
                  </a:lnTo>
                  <a:lnTo>
                    <a:pt x="8928" y="2222"/>
                  </a:lnTo>
                  <a:lnTo>
                    <a:pt x="6934" y="50"/>
                  </a:lnTo>
                  <a:lnTo>
                    <a:pt x="4470" y="25"/>
                  </a:lnTo>
                  <a:lnTo>
                    <a:pt x="2006" y="0"/>
                  </a:lnTo>
                  <a:lnTo>
                    <a:pt x="0" y="2108"/>
                  </a:lnTo>
                  <a:lnTo>
                    <a:pt x="0" y="4762"/>
                  </a:lnTo>
                  <a:lnTo>
                    <a:pt x="0" y="7404"/>
                  </a:lnTo>
                  <a:lnTo>
                    <a:pt x="2006" y="9563"/>
                  </a:lnTo>
                  <a:lnTo>
                    <a:pt x="4470" y="95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651986" y="2450985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1993" y="0"/>
                  </a:moveTo>
                  <a:lnTo>
                    <a:pt x="0" y="2120"/>
                  </a:lnTo>
                  <a:lnTo>
                    <a:pt x="0" y="7391"/>
                  </a:lnTo>
                  <a:lnTo>
                    <a:pt x="1993" y="9563"/>
                  </a:lnTo>
                  <a:lnTo>
                    <a:pt x="4470" y="9613"/>
                  </a:lnTo>
                  <a:lnTo>
                    <a:pt x="6934" y="9639"/>
                  </a:lnTo>
                  <a:lnTo>
                    <a:pt x="8928" y="7518"/>
                  </a:lnTo>
                  <a:lnTo>
                    <a:pt x="8928" y="2260"/>
                  </a:lnTo>
                  <a:lnTo>
                    <a:pt x="6934" y="76"/>
                  </a:lnTo>
                  <a:lnTo>
                    <a:pt x="1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651986" y="2450985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613"/>
                  </a:moveTo>
                  <a:lnTo>
                    <a:pt x="6934" y="9639"/>
                  </a:lnTo>
                  <a:lnTo>
                    <a:pt x="8928" y="7518"/>
                  </a:lnTo>
                  <a:lnTo>
                    <a:pt x="8928" y="4876"/>
                  </a:lnTo>
                  <a:lnTo>
                    <a:pt x="8928" y="2260"/>
                  </a:lnTo>
                  <a:lnTo>
                    <a:pt x="6934" y="76"/>
                  </a:lnTo>
                  <a:lnTo>
                    <a:pt x="4470" y="38"/>
                  </a:lnTo>
                  <a:lnTo>
                    <a:pt x="1993" y="0"/>
                  </a:lnTo>
                  <a:lnTo>
                    <a:pt x="0" y="2120"/>
                  </a:lnTo>
                  <a:lnTo>
                    <a:pt x="0" y="4762"/>
                  </a:lnTo>
                  <a:lnTo>
                    <a:pt x="0" y="7391"/>
                  </a:lnTo>
                  <a:lnTo>
                    <a:pt x="1993" y="9563"/>
                  </a:lnTo>
                  <a:lnTo>
                    <a:pt x="4470" y="961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651986" y="246834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1993" y="0"/>
                  </a:moveTo>
                  <a:lnTo>
                    <a:pt x="0" y="2108"/>
                  </a:lnTo>
                  <a:lnTo>
                    <a:pt x="0" y="7378"/>
                  </a:lnTo>
                  <a:lnTo>
                    <a:pt x="1993" y="9563"/>
                  </a:lnTo>
                  <a:lnTo>
                    <a:pt x="4470" y="9601"/>
                  </a:lnTo>
                  <a:lnTo>
                    <a:pt x="6934" y="9639"/>
                  </a:lnTo>
                  <a:lnTo>
                    <a:pt x="8928" y="7531"/>
                  </a:lnTo>
                  <a:lnTo>
                    <a:pt x="8928" y="2247"/>
                  </a:lnTo>
                  <a:lnTo>
                    <a:pt x="6934" y="76"/>
                  </a:lnTo>
                  <a:lnTo>
                    <a:pt x="1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3651986" y="246834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601"/>
                  </a:moveTo>
                  <a:lnTo>
                    <a:pt x="6934" y="9639"/>
                  </a:lnTo>
                  <a:lnTo>
                    <a:pt x="8928" y="7531"/>
                  </a:lnTo>
                  <a:lnTo>
                    <a:pt x="8928" y="4889"/>
                  </a:lnTo>
                  <a:lnTo>
                    <a:pt x="8928" y="2247"/>
                  </a:lnTo>
                  <a:lnTo>
                    <a:pt x="6934" y="76"/>
                  </a:lnTo>
                  <a:lnTo>
                    <a:pt x="4470" y="38"/>
                  </a:lnTo>
                  <a:lnTo>
                    <a:pt x="1993" y="0"/>
                  </a:lnTo>
                  <a:lnTo>
                    <a:pt x="0" y="2108"/>
                  </a:lnTo>
                  <a:lnTo>
                    <a:pt x="0" y="4749"/>
                  </a:lnTo>
                  <a:lnTo>
                    <a:pt x="0" y="7378"/>
                  </a:lnTo>
                  <a:lnTo>
                    <a:pt x="1993" y="9563"/>
                  </a:lnTo>
                  <a:lnTo>
                    <a:pt x="4470" y="96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651986" y="248569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108"/>
                  </a:lnTo>
                  <a:lnTo>
                    <a:pt x="0" y="7391"/>
                  </a:lnTo>
                  <a:lnTo>
                    <a:pt x="2006" y="9563"/>
                  </a:lnTo>
                  <a:lnTo>
                    <a:pt x="4470" y="9613"/>
                  </a:lnTo>
                  <a:lnTo>
                    <a:pt x="6934" y="9664"/>
                  </a:lnTo>
                  <a:lnTo>
                    <a:pt x="8928" y="7543"/>
                  </a:lnTo>
                  <a:lnTo>
                    <a:pt x="8928" y="2273"/>
                  </a:lnTo>
                  <a:lnTo>
                    <a:pt x="6934" y="76"/>
                  </a:lnTo>
                  <a:lnTo>
                    <a:pt x="4470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3651986" y="248569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613"/>
                  </a:moveTo>
                  <a:lnTo>
                    <a:pt x="6934" y="9664"/>
                  </a:lnTo>
                  <a:lnTo>
                    <a:pt x="8928" y="7543"/>
                  </a:lnTo>
                  <a:lnTo>
                    <a:pt x="8928" y="4914"/>
                  </a:lnTo>
                  <a:lnTo>
                    <a:pt x="8928" y="2273"/>
                  </a:lnTo>
                  <a:lnTo>
                    <a:pt x="6934" y="76"/>
                  </a:lnTo>
                  <a:lnTo>
                    <a:pt x="4470" y="50"/>
                  </a:lnTo>
                  <a:lnTo>
                    <a:pt x="2006" y="0"/>
                  </a:lnTo>
                  <a:lnTo>
                    <a:pt x="0" y="2108"/>
                  </a:lnTo>
                  <a:lnTo>
                    <a:pt x="0" y="4749"/>
                  </a:lnTo>
                  <a:lnTo>
                    <a:pt x="0" y="7391"/>
                  </a:lnTo>
                  <a:lnTo>
                    <a:pt x="2006" y="9563"/>
                  </a:lnTo>
                  <a:lnTo>
                    <a:pt x="4470" y="961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651986" y="2503055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95"/>
                  </a:lnTo>
                  <a:lnTo>
                    <a:pt x="0" y="7366"/>
                  </a:lnTo>
                  <a:lnTo>
                    <a:pt x="2006" y="9563"/>
                  </a:lnTo>
                  <a:lnTo>
                    <a:pt x="4470" y="9613"/>
                  </a:lnTo>
                  <a:lnTo>
                    <a:pt x="6934" y="9664"/>
                  </a:lnTo>
                  <a:lnTo>
                    <a:pt x="8928" y="7556"/>
                  </a:lnTo>
                  <a:lnTo>
                    <a:pt x="8928" y="2273"/>
                  </a:lnTo>
                  <a:lnTo>
                    <a:pt x="6934" y="88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651986" y="2503055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70" y="9613"/>
                  </a:moveTo>
                  <a:lnTo>
                    <a:pt x="6934" y="9664"/>
                  </a:lnTo>
                  <a:lnTo>
                    <a:pt x="8928" y="7556"/>
                  </a:lnTo>
                  <a:lnTo>
                    <a:pt x="8928" y="4914"/>
                  </a:lnTo>
                  <a:lnTo>
                    <a:pt x="8928" y="2273"/>
                  </a:lnTo>
                  <a:lnTo>
                    <a:pt x="6934" y="88"/>
                  </a:lnTo>
                  <a:lnTo>
                    <a:pt x="4470" y="50"/>
                  </a:lnTo>
                  <a:lnTo>
                    <a:pt x="2006" y="0"/>
                  </a:lnTo>
                  <a:lnTo>
                    <a:pt x="0" y="2095"/>
                  </a:lnTo>
                  <a:lnTo>
                    <a:pt x="0" y="4737"/>
                  </a:lnTo>
                  <a:lnTo>
                    <a:pt x="0" y="7366"/>
                  </a:lnTo>
                  <a:lnTo>
                    <a:pt x="2006" y="9563"/>
                  </a:lnTo>
                  <a:lnTo>
                    <a:pt x="4470" y="961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865333" y="2271356"/>
              <a:ext cx="13970" cy="286385"/>
            </a:xfrm>
            <a:custGeom>
              <a:avLst/>
              <a:gdLst/>
              <a:ahLst/>
              <a:cxnLst/>
              <a:rect l="l" t="t" r="r" b="b"/>
              <a:pathLst>
                <a:path w="13970" h="286385">
                  <a:moveTo>
                    <a:pt x="13373" y="0"/>
                  </a:moveTo>
                  <a:lnTo>
                    <a:pt x="0" y="50"/>
                  </a:lnTo>
                  <a:lnTo>
                    <a:pt x="0" y="286029"/>
                  </a:lnTo>
                  <a:lnTo>
                    <a:pt x="13373" y="286359"/>
                  </a:lnTo>
                  <a:lnTo>
                    <a:pt x="13373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3865333" y="2271356"/>
              <a:ext cx="13970" cy="286385"/>
            </a:xfrm>
            <a:custGeom>
              <a:avLst/>
              <a:gdLst/>
              <a:ahLst/>
              <a:cxnLst/>
              <a:rect l="l" t="t" r="r" b="b"/>
              <a:pathLst>
                <a:path w="13970" h="286385">
                  <a:moveTo>
                    <a:pt x="13373" y="286359"/>
                  </a:moveTo>
                  <a:lnTo>
                    <a:pt x="13373" y="0"/>
                  </a:lnTo>
                  <a:lnTo>
                    <a:pt x="0" y="50"/>
                  </a:lnTo>
                  <a:lnTo>
                    <a:pt x="0" y="286029"/>
                  </a:lnTo>
                  <a:lnTo>
                    <a:pt x="13373" y="2863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3867340" y="2329878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7226" y="0"/>
                  </a:moveTo>
                  <a:lnTo>
                    <a:pt x="2095" y="0"/>
                  </a:lnTo>
                  <a:lnTo>
                    <a:pt x="0" y="2197"/>
                  </a:lnTo>
                  <a:lnTo>
                    <a:pt x="0" y="7607"/>
                  </a:lnTo>
                  <a:lnTo>
                    <a:pt x="2095" y="9791"/>
                  </a:lnTo>
                  <a:lnTo>
                    <a:pt x="4673" y="9804"/>
                  </a:lnTo>
                  <a:lnTo>
                    <a:pt x="7226" y="9817"/>
                  </a:lnTo>
                  <a:lnTo>
                    <a:pt x="9347" y="7619"/>
                  </a:lnTo>
                  <a:lnTo>
                    <a:pt x="9347" y="2197"/>
                  </a:lnTo>
                  <a:lnTo>
                    <a:pt x="72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3867340" y="2329878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673" y="9804"/>
                  </a:moveTo>
                  <a:lnTo>
                    <a:pt x="7226" y="9817"/>
                  </a:lnTo>
                  <a:lnTo>
                    <a:pt x="9347" y="7619"/>
                  </a:lnTo>
                  <a:lnTo>
                    <a:pt x="9347" y="4902"/>
                  </a:lnTo>
                  <a:lnTo>
                    <a:pt x="9347" y="2197"/>
                  </a:lnTo>
                  <a:lnTo>
                    <a:pt x="7226" y="0"/>
                  </a:lnTo>
                  <a:lnTo>
                    <a:pt x="4673" y="0"/>
                  </a:lnTo>
                  <a:lnTo>
                    <a:pt x="2095" y="0"/>
                  </a:lnTo>
                  <a:lnTo>
                    <a:pt x="0" y="2197"/>
                  </a:lnTo>
                  <a:lnTo>
                    <a:pt x="0" y="4902"/>
                  </a:lnTo>
                  <a:lnTo>
                    <a:pt x="0" y="7607"/>
                  </a:lnTo>
                  <a:lnTo>
                    <a:pt x="2095" y="9791"/>
                  </a:lnTo>
                  <a:lnTo>
                    <a:pt x="4673" y="980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758438" y="250191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126" y="0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3758438" y="250191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0" y="0"/>
                  </a:move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3758438" y="2502509"/>
              <a:ext cx="14604" cy="1905"/>
            </a:xfrm>
            <a:custGeom>
              <a:avLst/>
              <a:gdLst/>
              <a:ahLst/>
              <a:cxnLst/>
              <a:rect l="l" t="t" r="r" b="b"/>
              <a:pathLst>
                <a:path w="14604" h="1905">
                  <a:moveTo>
                    <a:pt x="0" y="0"/>
                  </a:moveTo>
                  <a:lnTo>
                    <a:pt x="0" y="1498"/>
                  </a:lnTo>
                  <a:lnTo>
                    <a:pt x="8750" y="1663"/>
                  </a:lnTo>
                  <a:lnTo>
                    <a:pt x="14084" y="850"/>
                  </a:lnTo>
                  <a:lnTo>
                    <a:pt x="7594" y="711"/>
                  </a:lnTo>
                  <a:lnTo>
                    <a:pt x="2019" y="3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3758438" y="2502509"/>
              <a:ext cx="14604" cy="1905"/>
            </a:xfrm>
            <a:custGeom>
              <a:avLst/>
              <a:gdLst/>
              <a:ahLst/>
              <a:cxnLst/>
              <a:rect l="l" t="t" r="r" b="b"/>
              <a:pathLst>
                <a:path w="14604" h="1905">
                  <a:moveTo>
                    <a:pt x="0" y="0"/>
                  </a:moveTo>
                  <a:lnTo>
                    <a:pt x="0" y="1498"/>
                  </a:lnTo>
                  <a:lnTo>
                    <a:pt x="8750" y="1663"/>
                  </a:lnTo>
                  <a:lnTo>
                    <a:pt x="14084" y="850"/>
                  </a:lnTo>
                  <a:lnTo>
                    <a:pt x="7594" y="711"/>
                  </a:lnTo>
                  <a:lnTo>
                    <a:pt x="2019" y="380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765067" y="2376385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1968" y="228"/>
                  </a:lnTo>
                  <a:lnTo>
                    <a:pt x="9347" y="215"/>
                  </a:lnTo>
                  <a:lnTo>
                    <a:pt x="8978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765067" y="2376385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1968" y="228"/>
                  </a:lnTo>
                  <a:lnTo>
                    <a:pt x="9347" y="215"/>
                  </a:lnTo>
                  <a:lnTo>
                    <a:pt x="8978" y="50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741305" y="2354681"/>
              <a:ext cx="71120" cy="29845"/>
            </a:xfrm>
            <a:custGeom>
              <a:avLst/>
              <a:gdLst/>
              <a:ahLst/>
              <a:cxnLst/>
              <a:rect l="l" t="t" r="r" b="b"/>
              <a:pathLst>
                <a:path w="71120" h="29844">
                  <a:moveTo>
                    <a:pt x="0" y="0"/>
                  </a:moveTo>
                  <a:lnTo>
                    <a:pt x="0" y="28828"/>
                  </a:lnTo>
                  <a:lnTo>
                    <a:pt x="70612" y="29273"/>
                  </a:lnTo>
                  <a:lnTo>
                    <a:pt x="70612" y="2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3741305" y="2354681"/>
              <a:ext cx="71120" cy="29845"/>
            </a:xfrm>
            <a:custGeom>
              <a:avLst/>
              <a:gdLst/>
              <a:ahLst/>
              <a:cxnLst/>
              <a:rect l="l" t="t" r="r" b="b"/>
              <a:pathLst>
                <a:path w="71120" h="29844">
                  <a:moveTo>
                    <a:pt x="0" y="28828"/>
                  </a:moveTo>
                  <a:lnTo>
                    <a:pt x="0" y="0"/>
                  </a:lnTo>
                  <a:lnTo>
                    <a:pt x="70612" y="228"/>
                  </a:lnTo>
                  <a:lnTo>
                    <a:pt x="70612" y="29273"/>
                  </a:lnTo>
                  <a:lnTo>
                    <a:pt x="0" y="2882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811917" y="2354872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358" y="0"/>
                  </a:moveTo>
                  <a:lnTo>
                    <a:pt x="0" y="38"/>
                  </a:lnTo>
                  <a:lnTo>
                    <a:pt x="0" y="29082"/>
                  </a:lnTo>
                  <a:lnTo>
                    <a:pt x="1358" y="2901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811917" y="2354872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358" y="29019"/>
                  </a:moveTo>
                  <a:lnTo>
                    <a:pt x="0" y="29082"/>
                  </a:lnTo>
                  <a:lnTo>
                    <a:pt x="0" y="38"/>
                  </a:lnTo>
                  <a:lnTo>
                    <a:pt x="1358" y="0"/>
                  </a:lnTo>
                  <a:lnTo>
                    <a:pt x="1358" y="29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3811917" y="2457399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358" y="0"/>
                  </a:moveTo>
                  <a:lnTo>
                    <a:pt x="0" y="139"/>
                  </a:lnTo>
                  <a:lnTo>
                    <a:pt x="0" y="29197"/>
                  </a:lnTo>
                  <a:lnTo>
                    <a:pt x="1358" y="29006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811917" y="2457399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358" y="29006"/>
                  </a:moveTo>
                  <a:lnTo>
                    <a:pt x="0" y="29197"/>
                  </a:lnTo>
                  <a:lnTo>
                    <a:pt x="0" y="139"/>
                  </a:lnTo>
                  <a:lnTo>
                    <a:pt x="1358" y="0"/>
                  </a:lnTo>
                  <a:lnTo>
                    <a:pt x="1358" y="2900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811917" y="2423363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358" y="0"/>
                  </a:moveTo>
                  <a:lnTo>
                    <a:pt x="0" y="114"/>
                  </a:lnTo>
                  <a:lnTo>
                    <a:pt x="0" y="29171"/>
                  </a:lnTo>
                  <a:lnTo>
                    <a:pt x="1358" y="2901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3811917" y="2423363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358" y="29019"/>
                  </a:moveTo>
                  <a:lnTo>
                    <a:pt x="0" y="29171"/>
                  </a:lnTo>
                  <a:lnTo>
                    <a:pt x="0" y="114"/>
                  </a:lnTo>
                  <a:lnTo>
                    <a:pt x="1358" y="0"/>
                  </a:lnTo>
                  <a:lnTo>
                    <a:pt x="1358" y="29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3741305" y="2388501"/>
              <a:ext cx="71120" cy="29845"/>
            </a:xfrm>
            <a:custGeom>
              <a:avLst/>
              <a:gdLst/>
              <a:ahLst/>
              <a:cxnLst/>
              <a:rect l="l" t="t" r="r" b="b"/>
              <a:pathLst>
                <a:path w="71120" h="29844">
                  <a:moveTo>
                    <a:pt x="0" y="0"/>
                  </a:moveTo>
                  <a:lnTo>
                    <a:pt x="0" y="28828"/>
                  </a:lnTo>
                  <a:lnTo>
                    <a:pt x="70612" y="29527"/>
                  </a:lnTo>
                  <a:lnTo>
                    <a:pt x="70612" y="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3741305" y="2388501"/>
              <a:ext cx="71120" cy="29845"/>
            </a:xfrm>
            <a:custGeom>
              <a:avLst/>
              <a:gdLst/>
              <a:ahLst/>
              <a:cxnLst/>
              <a:rect l="l" t="t" r="r" b="b"/>
              <a:pathLst>
                <a:path w="71120" h="29844">
                  <a:moveTo>
                    <a:pt x="0" y="28828"/>
                  </a:moveTo>
                  <a:lnTo>
                    <a:pt x="0" y="0"/>
                  </a:lnTo>
                  <a:lnTo>
                    <a:pt x="70612" y="482"/>
                  </a:lnTo>
                  <a:lnTo>
                    <a:pt x="70612" y="29527"/>
                  </a:lnTo>
                  <a:lnTo>
                    <a:pt x="0" y="2882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3811917" y="2388908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358" y="0"/>
                  </a:moveTo>
                  <a:lnTo>
                    <a:pt x="0" y="76"/>
                  </a:lnTo>
                  <a:lnTo>
                    <a:pt x="0" y="29121"/>
                  </a:lnTo>
                  <a:lnTo>
                    <a:pt x="1358" y="2901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3811917" y="2388908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358" y="29019"/>
                  </a:moveTo>
                  <a:lnTo>
                    <a:pt x="0" y="29121"/>
                  </a:lnTo>
                  <a:lnTo>
                    <a:pt x="0" y="76"/>
                  </a:lnTo>
                  <a:lnTo>
                    <a:pt x="1358" y="0"/>
                  </a:lnTo>
                  <a:lnTo>
                    <a:pt x="1358" y="29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3741305" y="2422740"/>
              <a:ext cx="71120" cy="29845"/>
            </a:xfrm>
            <a:custGeom>
              <a:avLst/>
              <a:gdLst/>
              <a:ahLst/>
              <a:cxnLst/>
              <a:rect l="l" t="t" r="r" b="b"/>
              <a:pathLst>
                <a:path w="71120" h="29844">
                  <a:moveTo>
                    <a:pt x="0" y="0"/>
                  </a:moveTo>
                  <a:lnTo>
                    <a:pt x="0" y="28828"/>
                  </a:lnTo>
                  <a:lnTo>
                    <a:pt x="70612" y="29794"/>
                  </a:lnTo>
                  <a:lnTo>
                    <a:pt x="70612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3741305" y="2422740"/>
              <a:ext cx="71120" cy="29845"/>
            </a:xfrm>
            <a:custGeom>
              <a:avLst/>
              <a:gdLst/>
              <a:ahLst/>
              <a:cxnLst/>
              <a:rect l="l" t="t" r="r" b="b"/>
              <a:pathLst>
                <a:path w="71120" h="29844">
                  <a:moveTo>
                    <a:pt x="0" y="28828"/>
                  </a:moveTo>
                  <a:lnTo>
                    <a:pt x="0" y="0"/>
                  </a:lnTo>
                  <a:lnTo>
                    <a:pt x="70612" y="736"/>
                  </a:lnTo>
                  <a:lnTo>
                    <a:pt x="70612" y="29794"/>
                  </a:lnTo>
                  <a:lnTo>
                    <a:pt x="0" y="2882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3741305" y="2456548"/>
              <a:ext cx="71120" cy="30480"/>
            </a:xfrm>
            <a:custGeom>
              <a:avLst/>
              <a:gdLst/>
              <a:ahLst/>
              <a:cxnLst/>
              <a:rect l="l" t="t" r="r" b="b"/>
              <a:pathLst>
                <a:path w="71120" h="30480">
                  <a:moveTo>
                    <a:pt x="0" y="0"/>
                  </a:moveTo>
                  <a:lnTo>
                    <a:pt x="0" y="28841"/>
                  </a:lnTo>
                  <a:lnTo>
                    <a:pt x="70612" y="30048"/>
                  </a:lnTo>
                  <a:lnTo>
                    <a:pt x="70612" y="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3741305" y="2456548"/>
              <a:ext cx="71120" cy="30480"/>
            </a:xfrm>
            <a:custGeom>
              <a:avLst/>
              <a:gdLst/>
              <a:ahLst/>
              <a:cxnLst/>
              <a:rect l="l" t="t" r="r" b="b"/>
              <a:pathLst>
                <a:path w="71120" h="30480">
                  <a:moveTo>
                    <a:pt x="0" y="28841"/>
                  </a:moveTo>
                  <a:lnTo>
                    <a:pt x="0" y="0"/>
                  </a:lnTo>
                  <a:lnTo>
                    <a:pt x="70612" y="990"/>
                  </a:lnTo>
                  <a:lnTo>
                    <a:pt x="70612" y="30048"/>
                  </a:lnTo>
                  <a:lnTo>
                    <a:pt x="0" y="2884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741267" y="2354795"/>
              <a:ext cx="71120" cy="29209"/>
            </a:xfrm>
            <a:custGeom>
              <a:avLst/>
              <a:gdLst/>
              <a:ahLst/>
              <a:cxnLst/>
              <a:rect l="l" t="t" r="r" b="b"/>
              <a:pathLst>
                <a:path w="71120" h="29210">
                  <a:moveTo>
                    <a:pt x="0" y="0"/>
                  </a:moveTo>
                  <a:lnTo>
                    <a:pt x="0" y="28714"/>
                  </a:lnTo>
                  <a:lnTo>
                    <a:pt x="70662" y="29171"/>
                  </a:lnTo>
                  <a:lnTo>
                    <a:pt x="70662" y="2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741267" y="2354795"/>
              <a:ext cx="71120" cy="29209"/>
            </a:xfrm>
            <a:custGeom>
              <a:avLst/>
              <a:gdLst/>
              <a:ahLst/>
              <a:cxnLst/>
              <a:rect l="l" t="t" r="r" b="b"/>
              <a:pathLst>
                <a:path w="71120" h="29210">
                  <a:moveTo>
                    <a:pt x="70662" y="29171"/>
                  </a:moveTo>
                  <a:lnTo>
                    <a:pt x="70662" y="228"/>
                  </a:lnTo>
                  <a:lnTo>
                    <a:pt x="0" y="0"/>
                  </a:lnTo>
                  <a:lnTo>
                    <a:pt x="0" y="28714"/>
                  </a:lnTo>
                  <a:lnTo>
                    <a:pt x="70662" y="2917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741267" y="2422855"/>
              <a:ext cx="71120" cy="29845"/>
            </a:xfrm>
            <a:custGeom>
              <a:avLst/>
              <a:gdLst/>
              <a:ahLst/>
              <a:cxnLst/>
              <a:rect l="l" t="t" r="r" b="b"/>
              <a:pathLst>
                <a:path w="71120" h="29844">
                  <a:moveTo>
                    <a:pt x="0" y="0"/>
                  </a:moveTo>
                  <a:lnTo>
                    <a:pt x="0" y="28714"/>
                  </a:lnTo>
                  <a:lnTo>
                    <a:pt x="70662" y="29679"/>
                  </a:lnTo>
                  <a:lnTo>
                    <a:pt x="70662" y="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741267" y="2422855"/>
              <a:ext cx="71120" cy="29845"/>
            </a:xfrm>
            <a:custGeom>
              <a:avLst/>
              <a:gdLst/>
              <a:ahLst/>
              <a:cxnLst/>
              <a:rect l="l" t="t" r="r" b="b"/>
              <a:pathLst>
                <a:path w="71120" h="29844">
                  <a:moveTo>
                    <a:pt x="70662" y="29679"/>
                  </a:moveTo>
                  <a:lnTo>
                    <a:pt x="70662" y="749"/>
                  </a:lnTo>
                  <a:lnTo>
                    <a:pt x="0" y="0"/>
                  </a:lnTo>
                  <a:lnTo>
                    <a:pt x="0" y="28714"/>
                  </a:lnTo>
                  <a:lnTo>
                    <a:pt x="70662" y="296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741267" y="2388615"/>
              <a:ext cx="71120" cy="29845"/>
            </a:xfrm>
            <a:custGeom>
              <a:avLst/>
              <a:gdLst/>
              <a:ahLst/>
              <a:cxnLst/>
              <a:rect l="l" t="t" r="r" b="b"/>
              <a:pathLst>
                <a:path w="71120" h="29844">
                  <a:moveTo>
                    <a:pt x="0" y="0"/>
                  </a:moveTo>
                  <a:lnTo>
                    <a:pt x="0" y="28714"/>
                  </a:lnTo>
                  <a:lnTo>
                    <a:pt x="70662" y="29425"/>
                  </a:lnTo>
                  <a:lnTo>
                    <a:pt x="70662" y="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3741267" y="2388615"/>
              <a:ext cx="71120" cy="29845"/>
            </a:xfrm>
            <a:custGeom>
              <a:avLst/>
              <a:gdLst/>
              <a:ahLst/>
              <a:cxnLst/>
              <a:rect l="l" t="t" r="r" b="b"/>
              <a:pathLst>
                <a:path w="71120" h="29844">
                  <a:moveTo>
                    <a:pt x="70662" y="29425"/>
                  </a:moveTo>
                  <a:lnTo>
                    <a:pt x="70662" y="482"/>
                  </a:lnTo>
                  <a:lnTo>
                    <a:pt x="0" y="0"/>
                  </a:lnTo>
                  <a:lnTo>
                    <a:pt x="0" y="28714"/>
                  </a:lnTo>
                  <a:lnTo>
                    <a:pt x="70662" y="294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3741267" y="2456662"/>
              <a:ext cx="71120" cy="30480"/>
            </a:xfrm>
            <a:custGeom>
              <a:avLst/>
              <a:gdLst/>
              <a:ahLst/>
              <a:cxnLst/>
              <a:rect l="l" t="t" r="r" b="b"/>
              <a:pathLst>
                <a:path w="71120" h="30480">
                  <a:moveTo>
                    <a:pt x="0" y="0"/>
                  </a:moveTo>
                  <a:lnTo>
                    <a:pt x="0" y="28727"/>
                  </a:lnTo>
                  <a:lnTo>
                    <a:pt x="70662" y="29946"/>
                  </a:lnTo>
                  <a:lnTo>
                    <a:pt x="70662" y="1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3741267" y="2456662"/>
              <a:ext cx="71120" cy="30480"/>
            </a:xfrm>
            <a:custGeom>
              <a:avLst/>
              <a:gdLst/>
              <a:ahLst/>
              <a:cxnLst/>
              <a:rect l="l" t="t" r="r" b="b"/>
              <a:pathLst>
                <a:path w="71120" h="30480">
                  <a:moveTo>
                    <a:pt x="70662" y="29946"/>
                  </a:moveTo>
                  <a:lnTo>
                    <a:pt x="70662" y="1016"/>
                  </a:lnTo>
                  <a:lnTo>
                    <a:pt x="0" y="0"/>
                  </a:lnTo>
                  <a:lnTo>
                    <a:pt x="0" y="28727"/>
                  </a:lnTo>
                  <a:lnTo>
                    <a:pt x="70662" y="299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3765067" y="2444610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1968" y="533"/>
                  </a:lnTo>
                  <a:lnTo>
                    <a:pt x="9347" y="520"/>
                  </a:lnTo>
                  <a:lnTo>
                    <a:pt x="8978" y="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3741699" y="2355126"/>
              <a:ext cx="33020" cy="115570"/>
            </a:xfrm>
            <a:custGeom>
              <a:avLst/>
              <a:gdLst/>
              <a:ahLst/>
              <a:cxnLst/>
              <a:rect l="l" t="t" r="r" b="b"/>
              <a:pathLst>
                <a:path w="33020" h="115569">
                  <a:moveTo>
                    <a:pt x="23367" y="89484"/>
                  </a:moveTo>
                  <a:lnTo>
                    <a:pt x="25336" y="90017"/>
                  </a:lnTo>
                  <a:lnTo>
                    <a:pt x="32715" y="90004"/>
                  </a:lnTo>
                  <a:lnTo>
                    <a:pt x="32346" y="89598"/>
                  </a:lnTo>
                  <a:lnTo>
                    <a:pt x="23367" y="89484"/>
                  </a:lnTo>
                  <a:close/>
                </a:path>
                <a:path w="33020" h="115569">
                  <a:moveTo>
                    <a:pt x="11518" y="68148"/>
                  </a:moveTo>
                  <a:lnTo>
                    <a:pt x="11518" y="81673"/>
                  </a:lnTo>
                  <a:lnTo>
                    <a:pt x="0" y="81521"/>
                  </a:lnTo>
                </a:path>
                <a:path w="33020" h="115569">
                  <a:moveTo>
                    <a:pt x="11518" y="0"/>
                  </a:moveTo>
                  <a:lnTo>
                    <a:pt x="11518" y="13525"/>
                  </a:lnTo>
                  <a:lnTo>
                    <a:pt x="0" y="13462"/>
                  </a:lnTo>
                </a:path>
                <a:path w="33020" h="115569">
                  <a:moveTo>
                    <a:pt x="11518" y="101993"/>
                  </a:moveTo>
                  <a:lnTo>
                    <a:pt x="11518" y="115519"/>
                  </a:lnTo>
                  <a:lnTo>
                    <a:pt x="0" y="115341"/>
                  </a:lnTo>
                </a:path>
                <a:path w="33020" h="115569">
                  <a:moveTo>
                    <a:pt x="11518" y="33858"/>
                  </a:moveTo>
                  <a:lnTo>
                    <a:pt x="11518" y="47383"/>
                  </a:lnTo>
                  <a:lnTo>
                    <a:pt x="0" y="472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3756228" y="2365286"/>
              <a:ext cx="17145" cy="11430"/>
            </a:xfrm>
            <a:custGeom>
              <a:avLst/>
              <a:gdLst/>
              <a:ahLst/>
              <a:cxnLst/>
              <a:rect l="l" t="t" r="r" b="b"/>
              <a:pathLst>
                <a:path w="17145" h="11430">
                  <a:moveTo>
                    <a:pt x="0" y="0"/>
                  </a:moveTo>
                  <a:lnTo>
                    <a:pt x="0" y="11277"/>
                  </a:lnTo>
                  <a:lnTo>
                    <a:pt x="16586" y="11366"/>
                  </a:lnTo>
                  <a:lnTo>
                    <a:pt x="16586" y="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3756228" y="2365286"/>
              <a:ext cx="17145" cy="11430"/>
            </a:xfrm>
            <a:custGeom>
              <a:avLst/>
              <a:gdLst/>
              <a:ahLst/>
              <a:cxnLst/>
              <a:rect l="l" t="t" r="r" b="b"/>
              <a:pathLst>
                <a:path w="17145" h="11430">
                  <a:moveTo>
                    <a:pt x="16586" y="76"/>
                  </a:moveTo>
                  <a:lnTo>
                    <a:pt x="16586" y="11366"/>
                  </a:lnTo>
                  <a:lnTo>
                    <a:pt x="0" y="11277"/>
                  </a:lnTo>
                  <a:lnTo>
                    <a:pt x="0" y="0"/>
                  </a:lnTo>
                  <a:lnTo>
                    <a:pt x="16586" y="7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3756228" y="2433446"/>
              <a:ext cx="17145" cy="12065"/>
            </a:xfrm>
            <a:custGeom>
              <a:avLst/>
              <a:gdLst/>
              <a:ahLst/>
              <a:cxnLst/>
              <a:rect l="l" t="t" r="r" b="b"/>
              <a:pathLst>
                <a:path w="17145" h="12064">
                  <a:moveTo>
                    <a:pt x="0" y="0"/>
                  </a:moveTo>
                  <a:lnTo>
                    <a:pt x="0" y="11277"/>
                  </a:lnTo>
                  <a:lnTo>
                    <a:pt x="16586" y="11493"/>
                  </a:lnTo>
                  <a:lnTo>
                    <a:pt x="16586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3756228" y="2433446"/>
              <a:ext cx="17145" cy="12065"/>
            </a:xfrm>
            <a:custGeom>
              <a:avLst/>
              <a:gdLst/>
              <a:ahLst/>
              <a:cxnLst/>
              <a:rect l="l" t="t" r="r" b="b"/>
              <a:pathLst>
                <a:path w="17145" h="12064">
                  <a:moveTo>
                    <a:pt x="16586" y="190"/>
                  </a:moveTo>
                  <a:lnTo>
                    <a:pt x="16586" y="11493"/>
                  </a:lnTo>
                  <a:lnTo>
                    <a:pt x="0" y="11277"/>
                  </a:lnTo>
                  <a:lnTo>
                    <a:pt x="0" y="0"/>
                  </a:lnTo>
                  <a:lnTo>
                    <a:pt x="16586" y="19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3756228" y="2467305"/>
              <a:ext cx="17145" cy="12065"/>
            </a:xfrm>
            <a:custGeom>
              <a:avLst/>
              <a:gdLst/>
              <a:ahLst/>
              <a:cxnLst/>
              <a:rect l="l" t="t" r="r" b="b"/>
              <a:pathLst>
                <a:path w="17145" h="12064">
                  <a:moveTo>
                    <a:pt x="0" y="0"/>
                  </a:moveTo>
                  <a:lnTo>
                    <a:pt x="0" y="11277"/>
                  </a:lnTo>
                  <a:lnTo>
                    <a:pt x="16586" y="11569"/>
                  </a:lnTo>
                  <a:lnTo>
                    <a:pt x="16586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3756228" y="2467305"/>
              <a:ext cx="17145" cy="12065"/>
            </a:xfrm>
            <a:custGeom>
              <a:avLst/>
              <a:gdLst/>
              <a:ahLst/>
              <a:cxnLst/>
              <a:rect l="l" t="t" r="r" b="b"/>
              <a:pathLst>
                <a:path w="17145" h="12064">
                  <a:moveTo>
                    <a:pt x="16586" y="266"/>
                  </a:moveTo>
                  <a:lnTo>
                    <a:pt x="16586" y="11569"/>
                  </a:lnTo>
                  <a:lnTo>
                    <a:pt x="0" y="11277"/>
                  </a:lnTo>
                  <a:lnTo>
                    <a:pt x="0" y="0"/>
                  </a:lnTo>
                  <a:lnTo>
                    <a:pt x="16586" y="26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3756228" y="2399156"/>
              <a:ext cx="17145" cy="11430"/>
            </a:xfrm>
            <a:custGeom>
              <a:avLst/>
              <a:gdLst/>
              <a:ahLst/>
              <a:cxnLst/>
              <a:rect l="l" t="t" r="r" b="b"/>
              <a:pathLst>
                <a:path w="17145" h="11430">
                  <a:moveTo>
                    <a:pt x="0" y="0"/>
                  </a:moveTo>
                  <a:lnTo>
                    <a:pt x="0" y="11264"/>
                  </a:lnTo>
                  <a:lnTo>
                    <a:pt x="16586" y="11417"/>
                  </a:lnTo>
                  <a:lnTo>
                    <a:pt x="16586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3756228" y="2399156"/>
              <a:ext cx="17145" cy="11430"/>
            </a:xfrm>
            <a:custGeom>
              <a:avLst/>
              <a:gdLst/>
              <a:ahLst/>
              <a:cxnLst/>
              <a:rect l="l" t="t" r="r" b="b"/>
              <a:pathLst>
                <a:path w="17145" h="11430">
                  <a:moveTo>
                    <a:pt x="16586" y="126"/>
                  </a:moveTo>
                  <a:lnTo>
                    <a:pt x="16586" y="11417"/>
                  </a:lnTo>
                  <a:lnTo>
                    <a:pt x="0" y="11264"/>
                  </a:lnTo>
                  <a:lnTo>
                    <a:pt x="0" y="0"/>
                  </a:lnTo>
                  <a:lnTo>
                    <a:pt x="16586" y="1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3765067" y="2467711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30">
                  <a:moveTo>
                    <a:pt x="0" y="0"/>
                  </a:moveTo>
                  <a:lnTo>
                    <a:pt x="0" y="10795"/>
                  </a:lnTo>
                  <a:lnTo>
                    <a:pt x="8978" y="10947"/>
                  </a:lnTo>
                  <a:lnTo>
                    <a:pt x="8978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3765067" y="2467711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30">
                  <a:moveTo>
                    <a:pt x="8978" y="10947"/>
                  </a:moveTo>
                  <a:lnTo>
                    <a:pt x="8978" y="126"/>
                  </a:lnTo>
                  <a:lnTo>
                    <a:pt x="0" y="0"/>
                  </a:lnTo>
                  <a:lnTo>
                    <a:pt x="0" y="10795"/>
                  </a:lnTo>
                  <a:lnTo>
                    <a:pt x="8978" y="1094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765067" y="2399487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30">
                  <a:moveTo>
                    <a:pt x="0" y="0"/>
                  </a:moveTo>
                  <a:lnTo>
                    <a:pt x="0" y="10794"/>
                  </a:lnTo>
                  <a:lnTo>
                    <a:pt x="8978" y="10871"/>
                  </a:lnTo>
                  <a:lnTo>
                    <a:pt x="8978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3765067" y="2399487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30">
                  <a:moveTo>
                    <a:pt x="8978" y="10871"/>
                  </a:moveTo>
                  <a:lnTo>
                    <a:pt x="8978" y="63"/>
                  </a:lnTo>
                  <a:lnTo>
                    <a:pt x="0" y="0"/>
                  </a:lnTo>
                  <a:lnTo>
                    <a:pt x="0" y="10794"/>
                  </a:lnTo>
                  <a:lnTo>
                    <a:pt x="8978" y="1087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3765067" y="2433815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30">
                  <a:moveTo>
                    <a:pt x="0" y="0"/>
                  </a:moveTo>
                  <a:lnTo>
                    <a:pt x="0" y="10795"/>
                  </a:lnTo>
                  <a:lnTo>
                    <a:pt x="8978" y="10909"/>
                  </a:lnTo>
                  <a:lnTo>
                    <a:pt x="8978" y="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3765067" y="2433815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30">
                  <a:moveTo>
                    <a:pt x="8978" y="10909"/>
                  </a:moveTo>
                  <a:lnTo>
                    <a:pt x="8978" y="88"/>
                  </a:lnTo>
                  <a:lnTo>
                    <a:pt x="0" y="0"/>
                  </a:lnTo>
                  <a:lnTo>
                    <a:pt x="0" y="10795"/>
                  </a:lnTo>
                  <a:lnTo>
                    <a:pt x="8978" y="1090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765067" y="2365590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30">
                  <a:moveTo>
                    <a:pt x="0" y="0"/>
                  </a:moveTo>
                  <a:lnTo>
                    <a:pt x="0" y="10794"/>
                  </a:lnTo>
                  <a:lnTo>
                    <a:pt x="8978" y="10845"/>
                  </a:lnTo>
                  <a:lnTo>
                    <a:pt x="8978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3765067" y="2355253"/>
              <a:ext cx="27305" cy="116205"/>
            </a:xfrm>
            <a:custGeom>
              <a:avLst/>
              <a:gdLst/>
              <a:ahLst/>
              <a:cxnLst/>
              <a:rect l="l" t="t" r="r" b="b"/>
              <a:pathLst>
                <a:path w="27304" h="116205">
                  <a:moveTo>
                    <a:pt x="8978" y="21183"/>
                  </a:moveTo>
                  <a:lnTo>
                    <a:pt x="8978" y="10375"/>
                  </a:lnTo>
                  <a:lnTo>
                    <a:pt x="0" y="10337"/>
                  </a:lnTo>
                  <a:lnTo>
                    <a:pt x="0" y="21132"/>
                  </a:lnTo>
                  <a:lnTo>
                    <a:pt x="8978" y="21183"/>
                  </a:lnTo>
                  <a:close/>
                </a:path>
                <a:path w="27304" h="116205">
                  <a:moveTo>
                    <a:pt x="26898" y="0"/>
                  </a:moveTo>
                  <a:lnTo>
                    <a:pt x="26898" y="13589"/>
                  </a:lnTo>
                  <a:lnTo>
                    <a:pt x="8242" y="13487"/>
                  </a:lnTo>
                </a:path>
                <a:path w="27304" h="116205">
                  <a:moveTo>
                    <a:pt x="26898" y="68414"/>
                  </a:moveTo>
                  <a:lnTo>
                    <a:pt x="26898" y="82003"/>
                  </a:lnTo>
                  <a:lnTo>
                    <a:pt x="8242" y="81775"/>
                  </a:lnTo>
                </a:path>
                <a:path w="27304" h="116205">
                  <a:moveTo>
                    <a:pt x="26898" y="33997"/>
                  </a:moveTo>
                  <a:lnTo>
                    <a:pt x="26898" y="47586"/>
                  </a:lnTo>
                  <a:lnTo>
                    <a:pt x="8242" y="47421"/>
                  </a:lnTo>
                </a:path>
                <a:path w="27304" h="116205">
                  <a:moveTo>
                    <a:pt x="26898" y="102425"/>
                  </a:moveTo>
                  <a:lnTo>
                    <a:pt x="26898" y="116001"/>
                  </a:lnTo>
                  <a:lnTo>
                    <a:pt x="8242" y="115709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3774046" y="2399550"/>
              <a:ext cx="635" cy="11430"/>
            </a:xfrm>
            <a:custGeom>
              <a:avLst/>
              <a:gdLst/>
              <a:ahLst/>
              <a:cxnLst/>
              <a:rect l="l" t="t" r="r" b="b"/>
              <a:pathLst>
                <a:path w="635" h="11430">
                  <a:moveTo>
                    <a:pt x="0" y="0"/>
                  </a:moveTo>
                  <a:lnTo>
                    <a:pt x="0" y="10807"/>
                  </a:lnTo>
                  <a:lnTo>
                    <a:pt x="368" y="11112"/>
                  </a:lnTo>
                  <a:lnTo>
                    <a:pt x="368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3774046" y="2399550"/>
              <a:ext cx="635" cy="11430"/>
            </a:xfrm>
            <a:custGeom>
              <a:avLst/>
              <a:gdLst/>
              <a:ahLst/>
              <a:cxnLst/>
              <a:rect l="l" t="t" r="r" b="b"/>
              <a:pathLst>
                <a:path w="635" h="11430">
                  <a:moveTo>
                    <a:pt x="368" y="11112"/>
                  </a:moveTo>
                  <a:lnTo>
                    <a:pt x="368" y="266"/>
                  </a:lnTo>
                  <a:lnTo>
                    <a:pt x="0" y="0"/>
                  </a:lnTo>
                  <a:lnTo>
                    <a:pt x="0" y="10807"/>
                  </a:lnTo>
                  <a:lnTo>
                    <a:pt x="368" y="1111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3774046" y="2467838"/>
              <a:ext cx="635" cy="11430"/>
            </a:xfrm>
            <a:custGeom>
              <a:avLst/>
              <a:gdLst/>
              <a:ahLst/>
              <a:cxnLst/>
              <a:rect l="l" t="t" r="r" b="b"/>
              <a:pathLst>
                <a:path w="635" h="11430">
                  <a:moveTo>
                    <a:pt x="0" y="0"/>
                  </a:moveTo>
                  <a:lnTo>
                    <a:pt x="0" y="10820"/>
                  </a:lnTo>
                  <a:lnTo>
                    <a:pt x="368" y="11341"/>
                  </a:lnTo>
                  <a:lnTo>
                    <a:pt x="368" y="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774046" y="2467838"/>
              <a:ext cx="635" cy="11430"/>
            </a:xfrm>
            <a:custGeom>
              <a:avLst/>
              <a:gdLst/>
              <a:ahLst/>
              <a:cxnLst/>
              <a:rect l="l" t="t" r="r" b="b"/>
              <a:pathLst>
                <a:path w="635" h="11430">
                  <a:moveTo>
                    <a:pt x="368" y="11341"/>
                  </a:moveTo>
                  <a:lnTo>
                    <a:pt x="368" y="495"/>
                  </a:lnTo>
                  <a:lnTo>
                    <a:pt x="0" y="0"/>
                  </a:lnTo>
                  <a:lnTo>
                    <a:pt x="0" y="10820"/>
                  </a:lnTo>
                  <a:lnTo>
                    <a:pt x="368" y="1134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3774046" y="2365628"/>
              <a:ext cx="635" cy="11430"/>
            </a:xfrm>
            <a:custGeom>
              <a:avLst/>
              <a:gdLst/>
              <a:ahLst/>
              <a:cxnLst/>
              <a:rect l="l" t="t" r="r" b="b"/>
              <a:pathLst>
                <a:path w="635" h="11430">
                  <a:moveTo>
                    <a:pt x="0" y="0"/>
                  </a:moveTo>
                  <a:lnTo>
                    <a:pt x="0" y="10807"/>
                  </a:lnTo>
                  <a:lnTo>
                    <a:pt x="368" y="10972"/>
                  </a:lnTo>
                  <a:lnTo>
                    <a:pt x="368" y="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3774046" y="2365628"/>
              <a:ext cx="635" cy="11430"/>
            </a:xfrm>
            <a:custGeom>
              <a:avLst/>
              <a:gdLst/>
              <a:ahLst/>
              <a:cxnLst/>
              <a:rect l="l" t="t" r="r" b="b"/>
              <a:pathLst>
                <a:path w="635" h="11430">
                  <a:moveTo>
                    <a:pt x="368" y="10972"/>
                  </a:moveTo>
                  <a:lnTo>
                    <a:pt x="368" y="139"/>
                  </a:lnTo>
                  <a:lnTo>
                    <a:pt x="0" y="0"/>
                  </a:lnTo>
                  <a:lnTo>
                    <a:pt x="0" y="10807"/>
                  </a:lnTo>
                  <a:lnTo>
                    <a:pt x="368" y="1097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3774046" y="2433904"/>
              <a:ext cx="635" cy="11430"/>
            </a:xfrm>
            <a:custGeom>
              <a:avLst/>
              <a:gdLst/>
              <a:ahLst/>
              <a:cxnLst/>
              <a:rect l="l" t="t" r="r" b="b"/>
              <a:pathLst>
                <a:path w="635" h="11430">
                  <a:moveTo>
                    <a:pt x="0" y="0"/>
                  </a:moveTo>
                  <a:lnTo>
                    <a:pt x="0" y="10820"/>
                  </a:lnTo>
                  <a:lnTo>
                    <a:pt x="368" y="11226"/>
                  </a:lnTo>
                  <a:lnTo>
                    <a:pt x="368" y="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3774046" y="2433904"/>
              <a:ext cx="635" cy="11430"/>
            </a:xfrm>
            <a:custGeom>
              <a:avLst/>
              <a:gdLst/>
              <a:ahLst/>
              <a:cxnLst/>
              <a:rect l="l" t="t" r="r" b="b"/>
              <a:pathLst>
                <a:path w="635" h="11430">
                  <a:moveTo>
                    <a:pt x="368" y="11226"/>
                  </a:moveTo>
                  <a:lnTo>
                    <a:pt x="368" y="381"/>
                  </a:lnTo>
                  <a:lnTo>
                    <a:pt x="0" y="0"/>
                  </a:lnTo>
                  <a:lnTo>
                    <a:pt x="0" y="10820"/>
                  </a:lnTo>
                  <a:lnTo>
                    <a:pt x="368" y="112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3765067" y="2410282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1968" y="381"/>
                  </a:lnTo>
                  <a:lnTo>
                    <a:pt x="9347" y="381"/>
                  </a:lnTo>
                  <a:lnTo>
                    <a:pt x="8978" y="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3765067" y="2410282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1968" y="381"/>
                  </a:lnTo>
                  <a:lnTo>
                    <a:pt x="9347" y="381"/>
                  </a:lnTo>
                  <a:lnTo>
                    <a:pt x="8978" y="76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3767035" y="2399817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7378" y="0"/>
                  </a:moveTo>
                  <a:lnTo>
                    <a:pt x="0" y="0"/>
                  </a:lnTo>
                  <a:lnTo>
                    <a:pt x="0" y="10845"/>
                  </a:lnTo>
                  <a:lnTo>
                    <a:pt x="7378" y="10845"/>
                  </a:lnTo>
                  <a:lnTo>
                    <a:pt x="73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3767035" y="2399817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0" y="10845"/>
                  </a:moveTo>
                  <a:lnTo>
                    <a:pt x="0" y="0"/>
                  </a:lnTo>
                  <a:lnTo>
                    <a:pt x="7378" y="0"/>
                  </a:lnTo>
                  <a:lnTo>
                    <a:pt x="7378" y="10845"/>
                  </a:lnTo>
                  <a:lnTo>
                    <a:pt x="0" y="1084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765067" y="2433815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1968" y="482"/>
                  </a:lnTo>
                  <a:lnTo>
                    <a:pt x="9347" y="469"/>
                  </a:lnTo>
                  <a:lnTo>
                    <a:pt x="8978" y="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765067" y="2433815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8978" y="88"/>
                  </a:lnTo>
                  <a:lnTo>
                    <a:pt x="9347" y="469"/>
                  </a:lnTo>
                  <a:lnTo>
                    <a:pt x="1968" y="482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3765067" y="2478506"/>
              <a:ext cx="9525" cy="1270"/>
            </a:xfrm>
            <a:custGeom>
              <a:avLst/>
              <a:gdLst/>
              <a:ahLst/>
              <a:cxnLst/>
              <a:rect l="l" t="t" r="r" b="b"/>
              <a:pathLst>
                <a:path w="9525" h="1269">
                  <a:moveTo>
                    <a:pt x="0" y="0"/>
                  </a:moveTo>
                  <a:lnTo>
                    <a:pt x="1968" y="685"/>
                  </a:lnTo>
                  <a:lnTo>
                    <a:pt x="9347" y="673"/>
                  </a:lnTo>
                  <a:lnTo>
                    <a:pt x="8978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3765067" y="2478506"/>
              <a:ext cx="9525" cy="1270"/>
            </a:xfrm>
            <a:custGeom>
              <a:avLst/>
              <a:gdLst/>
              <a:ahLst/>
              <a:cxnLst/>
              <a:rect l="l" t="t" r="r" b="b"/>
              <a:pathLst>
                <a:path w="9525" h="1269">
                  <a:moveTo>
                    <a:pt x="0" y="0"/>
                  </a:moveTo>
                  <a:lnTo>
                    <a:pt x="1968" y="685"/>
                  </a:lnTo>
                  <a:lnTo>
                    <a:pt x="9347" y="673"/>
                  </a:lnTo>
                  <a:lnTo>
                    <a:pt x="8978" y="152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3765067" y="2467711"/>
              <a:ext cx="2540" cy="12065"/>
            </a:xfrm>
            <a:custGeom>
              <a:avLst/>
              <a:gdLst/>
              <a:ahLst/>
              <a:cxnLst/>
              <a:rect l="l" t="t" r="r" b="b"/>
              <a:pathLst>
                <a:path w="2539" h="12064">
                  <a:moveTo>
                    <a:pt x="0" y="0"/>
                  </a:moveTo>
                  <a:lnTo>
                    <a:pt x="0" y="10795"/>
                  </a:lnTo>
                  <a:lnTo>
                    <a:pt x="1968" y="11480"/>
                  </a:lnTo>
                  <a:lnTo>
                    <a:pt x="1968" y="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3765067" y="2467711"/>
              <a:ext cx="2540" cy="12065"/>
            </a:xfrm>
            <a:custGeom>
              <a:avLst/>
              <a:gdLst/>
              <a:ahLst/>
              <a:cxnLst/>
              <a:rect l="l" t="t" r="r" b="b"/>
              <a:pathLst>
                <a:path w="2539" h="12064">
                  <a:moveTo>
                    <a:pt x="0" y="10795"/>
                  </a:moveTo>
                  <a:lnTo>
                    <a:pt x="0" y="0"/>
                  </a:lnTo>
                  <a:lnTo>
                    <a:pt x="1968" y="634"/>
                  </a:lnTo>
                  <a:lnTo>
                    <a:pt x="1968" y="11480"/>
                  </a:lnTo>
                  <a:lnTo>
                    <a:pt x="0" y="1079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3767035" y="2434285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7378" y="0"/>
                  </a:moveTo>
                  <a:lnTo>
                    <a:pt x="0" y="12"/>
                  </a:lnTo>
                  <a:lnTo>
                    <a:pt x="0" y="10858"/>
                  </a:lnTo>
                  <a:lnTo>
                    <a:pt x="7378" y="10845"/>
                  </a:lnTo>
                  <a:lnTo>
                    <a:pt x="73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3767035" y="2434285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0" y="10858"/>
                  </a:moveTo>
                  <a:lnTo>
                    <a:pt x="0" y="12"/>
                  </a:lnTo>
                  <a:lnTo>
                    <a:pt x="7378" y="0"/>
                  </a:lnTo>
                  <a:lnTo>
                    <a:pt x="7378" y="10845"/>
                  </a:lnTo>
                  <a:lnTo>
                    <a:pt x="0" y="1085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3765067" y="2467711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1968" y="634"/>
                  </a:lnTo>
                  <a:lnTo>
                    <a:pt x="9347" y="622"/>
                  </a:lnTo>
                  <a:lnTo>
                    <a:pt x="8978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3765067" y="2467711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8978" y="126"/>
                  </a:lnTo>
                  <a:lnTo>
                    <a:pt x="9347" y="622"/>
                  </a:lnTo>
                  <a:lnTo>
                    <a:pt x="1968" y="634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3765067" y="2399487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1968" y="330"/>
                  </a:lnTo>
                  <a:lnTo>
                    <a:pt x="9347" y="330"/>
                  </a:lnTo>
                  <a:lnTo>
                    <a:pt x="8978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3765067" y="2399487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8978" y="63"/>
                  </a:lnTo>
                  <a:lnTo>
                    <a:pt x="9347" y="330"/>
                  </a:lnTo>
                  <a:lnTo>
                    <a:pt x="1968" y="330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3765067" y="2433815"/>
              <a:ext cx="2540" cy="11430"/>
            </a:xfrm>
            <a:custGeom>
              <a:avLst/>
              <a:gdLst/>
              <a:ahLst/>
              <a:cxnLst/>
              <a:rect l="l" t="t" r="r" b="b"/>
              <a:pathLst>
                <a:path w="2539" h="11430">
                  <a:moveTo>
                    <a:pt x="0" y="0"/>
                  </a:moveTo>
                  <a:lnTo>
                    <a:pt x="0" y="10795"/>
                  </a:lnTo>
                  <a:lnTo>
                    <a:pt x="1968" y="11328"/>
                  </a:lnTo>
                  <a:lnTo>
                    <a:pt x="1968" y="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3765067" y="2433815"/>
              <a:ext cx="2540" cy="11430"/>
            </a:xfrm>
            <a:custGeom>
              <a:avLst/>
              <a:gdLst/>
              <a:ahLst/>
              <a:cxnLst/>
              <a:rect l="l" t="t" r="r" b="b"/>
              <a:pathLst>
                <a:path w="2539" h="11430">
                  <a:moveTo>
                    <a:pt x="0" y="10795"/>
                  </a:moveTo>
                  <a:lnTo>
                    <a:pt x="0" y="0"/>
                  </a:lnTo>
                  <a:lnTo>
                    <a:pt x="1968" y="482"/>
                  </a:lnTo>
                  <a:lnTo>
                    <a:pt x="1968" y="11328"/>
                  </a:lnTo>
                  <a:lnTo>
                    <a:pt x="0" y="1079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3767035" y="2365768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7378" y="0"/>
                  </a:moveTo>
                  <a:lnTo>
                    <a:pt x="0" y="0"/>
                  </a:lnTo>
                  <a:lnTo>
                    <a:pt x="0" y="10845"/>
                  </a:lnTo>
                  <a:lnTo>
                    <a:pt x="7378" y="10833"/>
                  </a:lnTo>
                  <a:lnTo>
                    <a:pt x="73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3767035" y="2365768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0" y="10845"/>
                  </a:moveTo>
                  <a:lnTo>
                    <a:pt x="0" y="0"/>
                  </a:lnTo>
                  <a:lnTo>
                    <a:pt x="7378" y="0"/>
                  </a:lnTo>
                  <a:lnTo>
                    <a:pt x="7378" y="10833"/>
                  </a:lnTo>
                  <a:lnTo>
                    <a:pt x="0" y="1084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3765067" y="2365590"/>
              <a:ext cx="2540" cy="11430"/>
            </a:xfrm>
            <a:custGeom>
              <a:avLst/>
              <a:gdLst/>
              <a:ahLst/>
              <a:cxnLst/>
              <a:rect l="l" t="t" r="r" b="b"/>
              <a:pathLst>
                <a:path w="2539" h="11430">
                  <a:moveTo>
                    <a:pt x="0" y="0"/>
                  </a:moveTo>
                  <a:lnTo>
                    <a:pt x="0" y="10794"/>
                  </a:lnTo>
                  <a:lnTo>
                    <a:pt x="1968" y="11023"/>
                  </a:lnTo>
                  <a:lnTo>
                    <a:pt x="1968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3765067" y="2365590"/>
              <a:ext cx="2540" cy="11430"/>
            </a:xfrm>
            <a:custGeom>
              <a:avLst/>
              <a:gdLst/>
              <a:ahLst/>
              <a:cxnLst/>
              <a:rect l="l" t="t" r="r" b="b"/>
              <a:pathLst>
                <a:path w="2539" h="11430">
                  <a:moveTo>
                    <a:pt x="0" y="10794"/>
                  </a:moveTo>
                  <a:lnTo>
                    <a:pt x="0" y="0"/>
                  </a:lnTo>
                  <a:lnTo>
                    <a:pt x="1968" y="177"/>
                  </a:lnTo>
                  <a:lnTo>
                    <a:pt x="1968" y="11023"/>
                  </a:lnTo>
                  <a:lnTo>
                    <a:pt x="0" y="1079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3765067" y="2365590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1968" y="177"/>
                  </a:lnTo>
                  <a:lnTo>
                    <a:pt x="9347" y="177"/>
                  </a:lnTo>
                  <a:lnTo>
                    <a:pt x="8978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3765067" y="2365590"/>
              <a:ext cx="9525" cy="635"/>
            </a:xfrm>
            <a:custGeom>
              <a:avLst/>
              <a:gdLst/>
              <a:ahLst/>
              <a:cxnLst/>
              <a:rect l="l" t="t" r="r" b="b"/>
              <a:pathLst>
                <a:path w="9525" h="635">
                  <a:moveTo>
                    <a:pt x="0" y="0"/>
                  </a:moveTo>
                  <a:lnTo>
                    <a:pt x="8978" y="38"/>
                  </a:lnTo>
                  <a:lnTo>
                    <a:pt x="9347" y="177"/>
                  </a:lnTo>
                  <a:lnTo>
                    <a:pt x="1968" y="177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3767035" y="2468333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7378" y="0"/>
                  </a:moveTo>
                  <a:lnTo>
                    <a:pt x="0" y="12"/>
                  </a:lnTo>
                  <a:lnTo>
                    <a:pt x="0" y="10858"/>
                  </a:lnTo>
                  <a:lnTo>
                    <a:pt x="7378" y="10845"/>
                  </a:lnTo>
                  <a:lnTo>
                    <a:pt x="73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3767035" y="2468333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0" y="10858"/>
                  </a:moveTo>
                  <a:lnTo>
                    <a:pt x="0" y="12"/>
                  </a:lnTo>
                  <a:lnTo>
                    <a:pt x="7378" y="0"/>
                  </a:lnTo>
                  <a:lnTo>
                    <a:pt x="7378" y="10845"/>
                  </a:lnTo>
                  <a:lnTo>
                    <a:pt x="0" y="1085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3765067" y="2399487"/>
              <a:ext cx="2540" cy="11430"/>
            </a:xfrm>
            <a:custGeom>
              <a:avLst/>
              <a:gdLst/>
              <a:ahLst/>
              <a:cxnLst/>
              <a:rect l="l" t="t" r="r" b="b"/>
              <a:pathLst>
                <a:path w="2539" h="11430">
                  <a:moveTo>
                    <a:pt x="0" y="0"/>
                  </a:moveTo>
                  <a:lnTo>
                    <a:pt x="0" y="10794"/>
                  </a:lnTo>
                  <a:lnTo>
                    <a:pt x="1968" y="11175"/>
                  </a:lnTo>
                  <a:lnTo>
                    <a:pt x="1968" y="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3765067" y="2399487"/>
              <a:ext cx="2540" cy="11430"/>
            </a:xfrm>
            <a:custGeom>
              <a:avLst/>
              <a:gdLst/>
              <a:ahLst/>
              <a:cxnLst/>
              <a:rect l="l" t="t" r="r" b="b"/>
              <a:pathLst>
                <a:path w="2539" h="11430">
                  <a:moveTo>
                    <a:pt x="0" y="10794"/>
                  </a:moveTo>
                  <a:lnTo>
                    <a:pt x="0" y="0"/>
                  </a:lnTo>
                  <a:lnTo>
                    <a:pt x="1968" y="330"/>
                  </a:lnTo>
                  <a:lnTo>
                    <a:pt x="1968" y="11175"/>
                  </a:lnTo>
                  <a:lnTo>
                    <a:pt x="0" y="1079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677107" y="2361704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7531" y="0"/>
                  </a:moveTo>
                  <a:lnTo>
                    <a:pt x="0" y="88"/>
                  </a:lnTo>
                  <a:lnTo>
                    <a:pt x="5321" y="139"/>
                  </a:lnTo>
                  <a:lnTo>
                    <a:pt x="16357" y="38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3677107" y="2361704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-2279" y="69"/>
                  </a:moveTo>
                  <a:lnTo>
                    <a:pt x="18637" y="69"/>
                  </a:lnTo>
                </a:path>
              </a:pathLst>
            </a:custGeom>
            <a:ln w="469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677107" y="2395321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7531" y="0"/>
                  </a:moveTo>
                  <a:lnTo>
                    <a:pt x="0" y="177"/>
                  </a:lnTo>
                  <a:lnTo>
                    <a:pt x="5321" y="266"/>
                  </a:lnTo>
                  <a:lnTo>
                    <a:pt x="16357" y="50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3677107" y="2395321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16357" y="50"/>
                  </a:moveTo>
                  <a:lnTo>
                    <a:pt x="5321" y="266"/>
                  </a:lnTo>
                  <a:lnTo>
                    <a:pt x="0" y="177"/>
                  </a:lnTo>
                  <a:lnTo>
                    <a:pt x="7531" y="0"/>
                  </a:lnTo>
                  <a:lnTo>
                    <a:pt x="16357" y="5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3716947" y="2388234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460" y="0"/>
                  </a:moveTo>
                  <a:lnTo>
                    <a:pt x="0" y="76"/>
                  </a:lnTo>
                  <a:lnTo>
                    <a:pt x="0" y="28829"/>
                  </a:lnTo>
                  <a:lnTo>
                    <a:pt x="1460" y="28727"/>
                  </a:lnTo>
                  <a:lnTo>
                    <a:pt x="1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3716947" y="2388234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460" y="28727"/>
                  </a:moveTo>
                  <a:lnTo>
                    <a:pt x="0" y="28829"/>
                  </a:lnTo>
                  <a:lnTo>
                    <a:pt x="0" y="76"/>
                  </a:lnTo>
                  <a:lnTo>
                    <a:pt x="1460" y="0"/>
                  </a:lnTo>
                  <a:lnTo>
                    <a:pt x="1460" y="2872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3716947" y="2354554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460" y="0"/>
                  </a:moveTo>
                  <a:lnTo>
                    <a:pt x="0" y="25"/>
                  </a:lnTo>
                  <a:lnTo>
                    <a:pt x="0" y="28803"/>
                  </a:lnTo>
                  <a:lnTo>
                    <a:pt x="1460" y="28727"/>
                  </a:lnTo>
                  <a:lnTo>
                    <a:pt x="1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3716947" y="2354554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460" y="28727"/>
                  </a:moveTo>
                  <a:lnTo>
                    <a:pt x="0" y="28803"/>
                  </a:lnTo>
                  <a:lnTo>
                    <a:pt x="0" y="25"/>
                  </a:lnTo>
                  <a:lnTo>
                    <a:pt x="1460" y="0"/>
                  </a:lnTo>
                  <a:lnTo>
                    <a:pt x="1460" y="2872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3647757" y="2387841"/>
              <a:ext cx="69215" cy="29845"/>
            </a:xfrm>
            <a:custGeom>
              <a:avLst/>
              <a:gdLst/>
              <a:ahLst/>
              <a:cxnLst/>
              <a:rect l="l" t="t" r="r" b="b"/>
              <a:pathLst>
                <a:path w="69214" h="29844">
                  <a:moveTo>
                    <a:pt x="0" y="0"/>
                  </a:moveTo>
                  <a:lnTo>
                    <a:pt x="0" y="28536"/>
                  </a:lnTo>
                  <a:lnTo>
                    <a:pt x="69189" y="29222"/>
                  </a:lnTo>
                  <a:lnTo>
                    <a:pt x="69189" y="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3647757" y="2387841"/>
              <a:ext cx="69215" cy="29845"/>
            </a:xfrm>
            <a:custGeom>
              <a:avLst/>
              <a:gdLst/>
              <a:ahLst/>
              <a:cxnLst/>
              <a:rect l="l" t="t" r="r" b="b"/>
              <a:pathLst>
                <a:path w="69214" h="29844">
                  <a:moveTo>
                    <a:pt x="69189" y="469"/>
                  </a:moveTo>
                  <a:lnTo>
                    <a:pt x="69189" y="29222"/>
                  </a:lnTo>
                  <a:lnTo>
                    <a:pt x="0" y="28536"/>
                  </a:lnTo>
                  <a:lnTo>
                    <a:pt x="0" y="0"/>
                  </a:lnTo>
                  <a:lnTo>
                    <a:pt x="69189" y="46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3716947" y="2489733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460" y="0"/>
                  </a:moveTo>
                  <a:lnTo>
                    <a:pt x="0" y="203"/>
                  </a:lnTo>
                  <a:lnTo>
                    <a:pt x="0" y="28955"/>
                  </a:lnTo>
                  <a:lnTo>
                    <a:pt x="1460" y="28714"/>
                  </a:lnTo>
                  <a:lnTo>
                    <a:pt x="1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3716947" y="2489733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460" y="28714"/>
                  </a:moveTo>
                  <a:lnTo>
                    <a:pt x="0" y="28955"/>
                  </a:lnTo>
                  <a:lnTo>
                    <a:pt x="0" y="203"/>
                  </a:lnTo>
                  <a:lnTo>
                    <a:pt x="1460" y="0"/>
                  </a:lnTo>
                  <a:lnTo>
                    <a:pt x="1460" y="2871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3716947" y="2456027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460" y="0"/>
                  </a:moveTo>
                  <a:lnTo>
                    <a:pt x="0" y="165"/>
                  </a:lnTo>
                  <a:lnTo>
                    <a:pt x="0" y="28917"/>
                  </a:lnTo>
                  <a:lnTo>
                    <a:pt x="1460" y="28714"/>
                  </a:lnTo>
                  <a:lnTo>
                    <a:pt x="1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3716947" y="2456027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460" y="28714"/>
                  </a:moveTo>
                  <a:lnTo>
                    <a:pt x="0" y="28917"/>
                  </a:lnTo>
                  <a:lnTo>
                    <a:pt x="0" y="165"/>
                  </a:lnTo>
                  <a:lnTo>
                    <a:pt x="1460" y="0"/>
                  </a:lnTo>
                  <a:lnTo>
                    <a:pt x="1460" y="2871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3647757" y="2488704"/>
              <a:ext cx="69215" cy="30480"/>
            </a:xfrm>
            <a:custGeom>
              <a:avLst/>
              <a:gdLst/>
              <a:ahLst/>
              <a:cxnLst/>
              <a:rect l="l" t="t" r="r" b="b"/>
              <a:pathLst>
                <a:path w="69214" h="30480">
                  <a:moveTo>
                    <a:pt x="0" y="0"/>
                  </a:moveTo>
                  <a:lnTo>
                    <a:pt x="0" y="28536"/>
                  </a:lnTo>
                  <a:lnTo>
                    <a:pt x="69189" y="29984"/>
                  </a:lnTo>
                  <a:lnTo>
                    <a:pt x="69189" y="1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3647757" y="2488704"/>
              <a:ext cx="69215" cy="30480"/>
            </a:xfrm>
            <a:custGeom>
              <a:avLst/>
              <a:gdLst/>
              <a:ahLst/>
              <a:cxnLst/>
              <a:rect l="l" t="t" r="r" b="b"/>
              <a:pathLst>
                <a:path w="69214" h="30480">
                  <a:moveTo>
                    <a:pt x="69189" y="1231"/>
                  </a:moveTo>
                  <a:lnTo>
                    <a:pt x="69189" y="29984"/>
                  </a:lnTo>
                  <a:lnTo>
                    <a:pt x="0" y="28536"/>
                  </a:lnTo>
                  <a:lnTo>
                    <a:pt x="0" y="0"/>
                  </a:lnTo>
                  <a:lnTo>
                    <a:pt x="69189" y="123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3647757" y="2421724"/>
              <a:ext cx="69215" cy="29845"/>
            </a:xfrm>
            <a:custGeom>
              <a:avLst/>
              <a:gdLst/>
              <a:ahLst/>
              <a:cxnLst/>
              <a:rect l="l" t="t" r="r" b="b"/>
              <a:pathLst>
                <a:path w="69214" h="29844">
                  <a:moveTo>
                    <a:pt x="0" y="0"/>
                  </a:moveTo>
                  <a:lnTo>
                    <a:pt x="0" y="28549"/>
                  </a:lnTo>
                  <a:lnTo>
                    <a:pt x="69189" y="29489"/>
                  </a:lnTo>
                  <a:lnTo>
                    <a:pt x="6918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3647757" y="2421724"/>
              <a:ext cx="69215" cy="29845"/>
            </a:xfrm>
            <a:custGeom>
              <a:avLst/>
              <a:gdLst/>
              <a:ahLst/>
              <a:cxnLst/>
              <a:rect l="l" t="t" r="r" b="b"/>
              <a:pathLst>
                <a:path w="69214" h="29844">
                  <a:moveTo>
                    <a:pt x="69189" y="736"/>
                  </a:moveTo>
                  <a:lnTo>
                    <a:pt x="69189" y="29489"/>
                  </a:lnTo>
                  <a:lnTo>
                    <a:pt x="0" y="28549"/>
                  </a:lnTo>
                  <a:lnTo>
                    <a:pt x="0" y="0"/>
                  </a:lnTo>
                  <a:lnTo>
                    <a:pt x="69189" y="73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3716947" y="2422347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460" y="0"/>
                  </a:moveTo>
                  <a:lnTo>
                    <a:pt x="0" y="114"/>
                  </a:lnTo>
                  <a:lnTo>
                    <a:pt x="0" y="28867"/>
                  </a:lnTo>
                  <a:lnTo>
                    <a:pt x="1460" y="28727"/>
                  </a:lnTo>
                  <a:lnTo>
                    <a:pt x="1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3716947" y="2422347"/>
              <a:ext cx="1905" cy="29209"/>
            </a:xfrm>
            <a:custGeom>
              <a:avLst/>
              <a:gdLst/>
              <a:ahLst/>
              <a:cxnLst/>
              <a:rect l="l" t="t" r="r" b="b"/>
              <a:pathLst>
                <a:path w="1904" h="29210">
                  <a:moveTo>
                    <a:pt x="1460" y="28727"/>
                  </a:moveTo>
                  <a:lnTo>
                    <a:pt x="0" y="28867"/>
                  </a:lnTo>
                  <a:lnTo>
                    <a:pt x="0" y="114"/>
                  </a:lnTo>
                  <a:lnTo>
                    <a:pt x="1460" y="0"/>
                  </a:lnTo>
                  <a:lnTo>
                    <a:pt x="1460" y="2872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3647757" y="2455214"/>
              <a:ext cx="69215" cy="29845"/>
            </a:xfrm>
            <a:custGeom>
              <a:avLst/>
              <a:gdLst/>
              <a:ahLst/>
              <a:cxnLst/>
              <a:rect l="l" t="t" r="r" b="b"/>
              <a:pathLst>
                <a:path w="69214" h="29844">
                  <a:moveTo>
                    <a:pt x="0" y="0"/>
                  </a:moveTo>
                  <a:lnTo>
                    <a:pt x="0" y="28536"/>
                  </a:lnTo>
                  <a:lnTo>
                    <a:pt x="69189" y="29730"/>
                  </a:lnTo>
                  <a:lnTo>
                    <a:pt x="69189" y="9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3647757" y="2455214"/>
              <a:ext cx="69215" cy="29845"/>
            </a:xfrm>
            <a:custGeom>
              <a:avLst/>
              <a:gdLst/>
              <a:ahLst/>
              <a:cxnLst/>
              <a:rect l="l" t="t" r="r" b="b"/>
              <a:pathLst>
                <a:path w="69214" h="29844">
                  <a:moveTo>
                    <a:pt x="69189" y="977"/>
                  </a:moveTo>
                  <a:lnTo>
                    <a:pt x="69189" y="29730"/>
                  </a:lnTo>
                  <a:lnTo>
                    <a:pt x="0" y="28536"/>
                  </a:lnTo>
                  <a:lnTo>
                    <a:pt x="0" y="0"/>
                  </a:lnTo>
                  <a:lnTo>
                    <a:pt x="69189" y="97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3647757" y="2354364"/>
              <a:ext cx="69215" cy="29209"/>
            </a:xfrm>
            <a:custGeom>
              <a:avLst/>
              <a:gdLst/>
              <a:ahLst/>
              <a:cxnLst/>
              <a:rect l="l" t="t" r="r" b="b"/>
              <a:pathLst>
                <a:path w="69214" h="29210">
                  <a:moveTo>
                    <a:pt x="0" y="0"/>
                  </a:moveTo>
                  <a:lnTo>
                    <a:pt x="0" y="28536"/>
                  </a:lnTo>
                  <a:lnTo>
                    <a:pt x="69189" y="28994"/>
                  </a:lnTo>
                  <a:lnTo>
                    <a:pt x="69189" y="2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3647757" y="2354364"/>
              <a:ext cx="69215" cy="29209"/>
            </a:xfrm>
            <a:custGeom>
              <a:avLst/>
              <a:gdLst/>
              <a:ahLst/>
              <a:cxnLst/>
              <a:rect l="l" t="t" r="r" b="b"/>
              <a:pathLst>
                <a:path w="69214" h="29210">
                  <a:moveTo>
                    <a:pt x="69189" y="215"/>
                  </a:moveTo>
                  <a:lnTo>
                    <a:pt x="69189" y="28994"/>
                  </a:lnTo>
                  <a:lnTo>
                    <a:pt x="0" y="28536"/>
                  </a:lnTo>
                  <a:lnTo>
                    <a:pt x="0" y="0"/>
                  </a:lnTo>
                  <a:lnTo>
                    <a:pt x="69189" y="21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3647414" y="2455456"/>
              <a:ext cx="69850" cy="29845"/>
            </a:xfrm>
            <a:custGeom>
              <a:avLst/>
              <a:gdLst/>
              <a:ahLst/>
              <a:cxnLst/>
              <a:rect l="l" t="t" r="r" b="b"/>
              <a:pathLst>
                <a:path w="69850" h="29844">
                  <a:moveTo>
                    <a:pt x="0" y="0"/>
                  </a:moveTo>
                  <a:lnTo>
                    <a:pt x="0" y="28435"/>
                  </a:lnTo>
                  <a:lnTo>
                    <a:pt x="69265" y="29629"/>
                  </a:lnTo>
                  <a:lnTo>
                    <a:pt x="69265" y="9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3647414" y="2455456"/>
              <a:ext cx="69850" cy="29845"/>
            </a:xfrm>
            <a:custGeom>
              <a:avLst/>
              <a:gdLst/>
              <a:ahLst/>
              <a:cxnLst/>
              <a:rect l="l" t="t" r="r" b="b"/>
              <a:pathLst>
                <a:path w="69850" h="29844">
                  <a:moveTo>
                    <a:pt x="0" y="0"/>
                  </a:moveTo>
                  <a:lnTo>
                    <a:pt x="0" y="28435"/>
                  </a:lnTo>
                  <a:lnTo>
                    <a:pt x="69265" y="29629"/>
                  </a:lnTo>
                  <a:lnTo>
                    <a:pt x="69265" y="97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3647414" y="2421991"/>
              <a:ext cx="69850" cy="29845"/>
            </a:xfrm>
            <a:custGeom>
              <a:avLst/>
              <a:gdLst/>
              <a:ahLst/>
              <a:cxnLst/>
              <a:rect l="l" t="t" r="r" b="b"/>
              <a:pathLst>
                <a:path w="69850" h="29844">
                  <a:moveTo>
                    <a:pt x="0" y="0"/>
                  </a:moveTo>
                  <a:lnTo>
                    <a:pt x="0" y="28422"/>
                  </a:lnTo>
                  <a:lnTo>
                    <a:pt x="69265" y="29362"/>
                  </a:lnTo>
                  <a:lnTo>
                    <a:pt x="69265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3647414" y="2421991"/>
              <a:ext cx="69850" cy="29845"/>
            </a:xfrm>
            <a:custGeom>
              <a:avLst/>
              <a:gdLst/>
              <a:ahLst/>
              <a:cxnLst/>
              <a:rect l="l" t="t" r="r" b="b"/>
              <a:pathLst>
                <a:path w="69850" h="29844">
                  <a:moveTo>
                    <a:pt x="0" y="0"/>
                  </a:moveTo>
                  <a:lnTo>
                    <a:pt x="0" y="28422"/>
                  </a:lnTo>
                  <a:lnTo>
                    <a:pt x="69265" y="29362"/>
                  </a:lnTo>
                  <a:lnTo>
                    <a:pt x="69265" y="72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3647414" y="2388095"/>
              <a:ext cx="69850" cy="29209"/>
            </a:xfrm>
            <a:custGeom>
              <a:avLst/>
              <a:gdLst/>
              <a:ahLst/>
              <a:cxnLst/>
              <a:rect l="l" t="t" r="r" b="b"/>
              <a:pathLst>
                <a:path w="69850" h="29210">
                  <a:moveTo>
                    <a:pt x="0" y="0"/>
                  </a:moveTo>
                  <a:lnTo>
                    <a:pt x="0" y="28422"/>
                  </a:lnTo>
                  <a:lnTo>
                    <a:pt x="69265" y="29121"/>
                  </a:lnTo>
                  <a:lnTo>
                    <a:pt x="69265" y="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3647414" y="2388095"/>
              <a:ext cx="69850" cy="29209"/>
            </a:xfrm>
            <a:custGeom>
              <a:avLst/>
              <a:gdLst/>
              <a:ahLst/>
              <a:cxnLst/>
              <a:rect l="l" t="t" r="r" b="b"/>
              <a:pathLst>
                <a:path w="69850" h="29210">
                  <a:moveTo>
                    <a:pt x="0" y="0"/>
                  </a:moveTo>
                  <a:lnTo>
                    <a:pt x="0" y="28422"/>
                  </a:lnTo>
                  <a:lnTo>
                    <a:pt x="69265" y="29121"/>
                  </a:lnTo>
                  <a:lnTo>
                    <a:pt x="69265" y="46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3647414" y="2354618"/>
              <a:ext cx="69850" cy="29209"/>
            </a:xfrm>
            <a:custGeom>
              <a:avLst/>
              <a:gdLst/>
              <a:ahLst/>
              <a:cxnLst/>
              <a:rect l="l" t="t" r="r" b="b"/>
              <a:pathLst>
                <a:path w="69850" h="29210">
                  <a:moveTo>
                    <a:pt x="0" y="0"/>
                  </a:moveTo>
                  <a:lnTo>
                    <a:pt x="0" y="28435"/>
                  </a:lnTo>
                  <a:lnTo>
                    <a:pt x="69265" y="28867"/>
                  </a:lnTo>
                  <a:lnTo>
                    <a:pt x="69265" y="2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3647414" y="2354618"/>
              <a:ext cx="69850" cy="29209"/>
            </a:xfrm>
            <a:custGeom>
              <a:avLst/>
              <a:gdLst/>
              <a:ahLst/>
              <a:cxnLst/>
              <a:rect l="l" t="t" r="r" b="b"/>
              <a:pathLst>
                <a:path w="69850" h="29210">
                  <a:moveTo>
                    <a:pt x="0" y="0"/>
                  </a:moveTo>
                  <a:lnTo>
                    <a:pt x="0" y="28435"/>
                  </a:lnTo>
                  <a:lnTo>
                    <a:pt x="69265" y="28867"/>
                  </a:lnTo>
                  <a:lnTo>
                    <a:pt x="69265" y="21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3647414" y="2488945"/>
              <a:ext cx="69850" cy="30480"/>
            </a:xfrm>
            <a:custGeom>
              <a:avLst/>
              <a:gdLst/>
              <a:ahLst/>
              <a:cxnLst/>
              <a:rect l="l" t="t" r="r" b="b"/>
              <a:pathLst>
                <a:path w="69850" h="30480">
                  <a:moveTo>
                    <a:pt x="0" y="0"/>
                  </a:moveTo>
                  <a:lnTo>
                    <a:pt x="0" y="28435"/>
                  </a:lnTo>
                  <a:lnTo>
                    <a:pt x="69265" y="29883"/>
                  </a:lnTo>
                  <a:lnTo>
                    <a:pt x="69265" y="1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3647414" y="2488945"/>
              <a:ext cx="69850" cy="30480"/>
            </a:xfrm>
            <a:custGeom>
              <a:avLst/>
              <a:gdLst/>
              <a:ahLst/>
              <a:cxnLst/>
              <a:rect l="l" t="t" r="r" b="b"/>
              <a:pathLst>
                <a:path w="69850" h="30480">
                  <a:moveTo>
                    <a:pt x="0" y="0"/>
                  </a:moveTo>
                  <a:lnTo>
                    <a:pt x="0" y="28435"/>
                  </a:lnTo>
                  <a:lnTo>
                    <a:pt x="69265" y="29883"/>
                  </a:lnTo>
                  <a:lnTo>
                    <a:pt x="69265" y="124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3666756" y="2369489"/>
              <a:ext cx="18415" cy="148590"/>
            </a:xfrm>
            <a:custGeom>
              <a:avLst/>
              <a:gdLst/>
              <a:ahLst/>
              <a:cxnLst/>
              <a:rect l="l" t="t" r="r" b="b"/>
              <a:pathLst>
                <a:path w="18414" h="148589">
                  <a:moveTo>
                    <a:pt x="0" y="148018"/>
                  </a:moveTo>
                  <a:lnTo>
                    <a:pt x="12" y="134607"/>
                  </a:lnTo>
                  <a:lnTo>
                    <a:pt x="18262" y="134962"/>
                  </a:lnTo>
                </a:path>
                <a:path w="18414" h="148589">
                  <a:moveTo>
                    <a:pt x="0" y="114452"/>
                  </a:moveTo>
                  <a:lnTo>
                    <a:pt x="12" y="101053"/>
                  </a:lnTo>
                  <a:lnTo>
                    <a:pt x="18262" y="101333"/>
                  </a:lnTo>
                </a:path>
                <a:path w="18414" h="148589">
                  <a:moveTo>
                    <a:pt x="0" y="46939"/>
                  </a:moveTo>
                  <a:lnTo>
                    <a:pt x="12" y="33540"/>
                  </a:lnTo>
                  <a:lnTo>
                    <a:pt x="18262" y="33693"/>
                  </a:lnTo>
                </a:path>
                <a:path w="18414" h="148589">
                  <a:moveTo>
                    <a:pt x="0" y="80899"/>
                  </a:moveTo>
                  <a:lnTo>
                    <a:pt x="12" y="67500"/>
                  </a:lnTo>
                  <a:lnTo>
                    <a:pt x="18262" y="67716"/>
                  </a:lnTo>
                </a:path>
                <a:path w="18414" h="148589">
                  <a:moveTo>
                    <a:pt x="0" y="13385"/>
                  </a:moveTo>
                  <a:lnTo>
                    <a:pt x="12" y="0"/>
                  </a:lnTo>
                  <a:lnTo>
                    <a:pt x="18262" y="8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3684638" y="2496565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30">
                  <a:moveTo>
                    <a:pt x="0" y="0"/>
                  </a:moveTo>
                  <a:lnTo>
                    <a:pt x="0" y="10706"/>
                  </a:lnTo>
                  <a:lnTo>
                    <a:pt x="8826" y="10883"/>
                  </a:lnTo>
                  <a:lnTo>
                    <a:pt x="8826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3684638" y="2496565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30">
                  <a:moveTo>
                    <a:pt x="0" y="0"/>
                  </a:moveTo>
                  <a:lnTo>
                    <a:pt x="0" y="10706"/>
                  </a:lnTo>
                  <a:lnTo>
                    <a:pt x="8826" y="10883"/>
                  </a:lnTo>
                  <a:lnTo>
                    <a:pt x="8826" y="165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3684638" y="2429344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30">
                  <a:moveTo>
                    <a:pt x="0" y="0"/>
                  </a:moveTo>
                  <a:lnTo>
                    <a:pt x="0" y="10693"/>
                  </a:lnTo>
                  <a:lnTo>
                    <a:pt x="8826" y="10807"/>
                  </a:lnTo>
                  <a:lnTo>
                    <a:pt x="8826" y="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3684638" y="2429344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30">
                  <a:moveTo>
                    <a:pt x="0" y="0"/>
                  </a:moveTo>
                  <a:lnTo>
                    <a:pt x="0" y="10693"/>
                  </a:lnTo>
                  <a:lnTo>
                    <a:pt x="8826" y="10807"/>
                  </a:lnTo>
                  <a:lnTo>
                    <a:pt x="8826" y="88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3684638" y="2395321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4">
                  <a:moveTo>
                    <a:pt x="0" y="0"/>
                  </a:moveTo>
                  <a:lnTo>
                    <a:pt x="0" y="10693"/>
                  </a:lnTo>
                  <a:lnTo>
                    <a:pt x="8826" y="10769"/>
                  </a:lnTo>
                  <a:lnTo>
                    <a:pt x="8826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3684638" y="2395321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4">
                  <a:moveTo>
                    <a:pt x="0" y="0"/>
                  </a:moveTo>
                  <a:lnTo>
                    <a:pt x="0" y="10693"/>
                  </a:lnTo>
                  <a:lnTo>
                    <a:pt x="8826" y="10769"/>
                  </a:lnTo>
                  <a:lnTo>
                    <a:pt x="8826" y="50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3684638" y="2361704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4">
                  <a:moveTo>
                    <a:pt x="0" y="0"/>
                  </a:moveTo>
                  <a:lnTo>
                    <a:pt x="0" y="10706"/>
                  </a:lnTo>
                  <a:lnTo>
                    <a:pt x="8826" y="10756"/>
                  </a:lnTo>
                  <a:lnTo>
                    <a:pt x="8826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3684638" y="2361704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89" h="10794">
                  <a:moveTo>
                    <a:pt x="0" y="0"/>
                  </a:moveTo>
                  <a:lnTo>
                    <a:pt x="0" y="10706"/>
                  </a:lnTo>
                  <a:lnTo>
                    <a:pt x="8826" y="10756"/>
                  </a:lnTo>
                  <a:lnTo>
                    <a:pt x="8826" y="38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3684638" y="2462949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30">
                  <a:moveTo>
                    <a:pt x="0" y="0"/>
                  </a:moveTo>
                  <a:lnTo>
                    <a:pt x="0" y="10693"/>
                  </a:lnTo>
                  <a:lnTo>
                    <a:pt x="8826" y="10845"/>
                  </a:lnTo>
                  <a:lnTo>
                    <a:pt x="8826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3684638" y="2462949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30">
                  <a:moveTo>
                    <a:pt x="0" y="0"/>
                  </a:moveTo>
                  <a:lnTo>
                    <a:pt x="0" y="10693"/>
                  </a:lnTo>
                  <a:lnTo>
                    <a:pt x="8826" y="10845"/>
                  </a:lnTo>
                  <a:lnTo>
                    <a:pt x="8826" y="126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3685501" y="2395346"/>
              <a:ext cx="16510" cy="11430"/>
            </a:xfrm>
            <a:custGeom>
              <a:avLst/>
              <a:gdLst/>
              <a:ahLst/>
              <a:cxnLst/>
              <a:rect l="l" t="t" r="r" b="b"/>
              <a:pathLst>
                <a:path w="16510" h="11430">
                  <a:moveTo>
                    <a:pt x="12" y="0"/>
                  </a:moveTo>
                  <a:lnTo>
                    <a:pt x="0" y="11201"/>
                  </a:lnTo>
                  <a:lnTo>
                    <a:pt x="16344" y="11341"/>
                  </a:lnTo>
                  <a:lnTo>
                    <a:pt x="16344" y="12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3685501" y="2395346"/>
              <a:ext cx="16510" cy="11430"/>
            </a:xfrm>
            <a:custGeom>
              <a:avLst/>
              <a:gdLst/>
              <a:ahLst/>
              <a:cxnLst/>
              <a:rect l="l" t="t" r="r" b="b"/>
              <a:pathLst>
                <a:path w="16510" h="11430">
                  <a:moveTo>
                    <a:pt x="0" y="11201"/>
                  </a:moveTo>
                  <a:lnTo>
                    <a:pt x="12" y="0"/>
                  </a:lnTo>
                  <a:lnTo>
                    <a:pt x="16344" y="126"/>
                  </a:lnTo>
                  <a:lnTo>
                    <a:pt x="16344" y="11341"/>
                  </a:lnTo>
                  <a:lnTo>
                    <a:pt x="0" y="112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3685501" y="2361742"/>
              <a:ext cx="16510" cy="11430"/>
            </a:xfrm>
            <a:custGeom>
              <a:avLst/>
              <a:gdLst/>
              <a:ahLst/>
              <a:cxnLst/>
              <a:rect l="l" t="t" r="r" b="b"/>
              <a:pathLst>
                <a:path w="16510" h="11430">
                  <a:moveTo>
                    <a:pt x="12" y="0"/>
                  </a:moveTo>
                  <a:lnTo>
                    <a:pt x="0" y="11188"/>
                  </a:lnTo>
                  <a:lnTo>
                    <a:pt x="16344" y="11264"/>
                  </a:lnTo>
                  <a:lnTo>
                    <a:pt x="16344" y="6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3685501" y="2361742"/>
              <a:ext cx="16510" cy="11430"/>
            </a:xfrm>
            <a:custGeom>
              <a:avLst/>
              <a:gdLst/>
              <a:ahLst/>
              <a:cxnLst/>
              <a:rect l="l" t="t" r="r" b="b"/>
              <a:pathLst>
                <a:path w="16510" h="11430">
                  <a:moveTo>
                    <a:pt x="0" y="11188"/>
                  </a:moveTo>
                  <a:lnTo>
                    <a:pt x="12" y="0"/>
                  </a:lnTo>
                  <a:lnTo>
                    <a:pt x="16344" y="63"/>
                  </a:lnTo>
                  <a:lnTo>
                    <a:pt x="16344" y="11264"/>
                  </a:lnTo>
                  <a:lnTo>
                    <a:pt x="0" y="111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3685501" y="2496616"/>
              <a:ext cx="16510" cy="12065"/>
            </a:xfrm>
            <a:custGeom>
              <a:avLst/>
              <a:gdLst/>
              <a:ahLst/>
              <a:cxnLst/>
              <a:rect l="l" t="t" r="r" b="b"/>
              <a:pathLst>
                <a:path w="16510" h="12064">
                  <a:moveTo>
                    <a:pt x="12" y="0"/>
                  </a:moveTo>
                  <a:lnTo>
                    <a:pt x="0" y="11201"/>
                  </a:lnTo>
                  <a:lnTo>
                    <a:pt x="16344" y="11518"/>
                  </a:lnTo>
                  <a:lnTo>
                    <a:pt x="16344" y="31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3685501" y="2496616"/>
              <a:ext cx="16510" cy="12065"/>
            </a:xfrm>
            <a:custGeom>
              <a:avLst/>
              <a:gdLst/>
              <a:ahLst/>
              <a:cxnLst/>
              <a:rect l="l" t="t" r="r" b="b"/>
              <a:pathLst>
                <a:path w="16510" h="12064">
                  <a:moveTo>
                    <a:pt x="0" y="11201"/>
                  </a:moveTo>
                  <a:lnTo>
                    <a:pt x="12" y="0"/>
                  </a:lnTo>
                  <a:lnTo>
                    <a:pt x="16344" y="317"/>
                  </a:lnTo>
                  <a:lnTo>
                    <a:pt x="16344" y="11518"/>
                  </a:lnTo>
                  <a:lnTo>
                    <a:pt x="0" y="112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3685501" y="2429382"/>
              <a:ext cx="16510" cy="11430"/>
            </a:xfrm>
            <a:custGeom>
              <a:avLst/>
              <a:gdLst/>
              <a:ahLst/>
              <a:cxnLst/>
              <a:rect l="l" t="t" r="r" b="b"/>
              <a:pathLst>
                <a:path w="16510" h="11430">
                  <a:moveTo>
                    <a:pt x="12" y="0"/>
                  </a:moveTo>
                  <a:lnTo>
                    <a:pt x="0" y="11188"/>
                  </a:lnTo>
                  <a:lnTo>
                    <a:pt x="16344" y="11391"/>
                  </a:lnTo>
                  <a:lnTo>
                    <a:pt x="16344" y="17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3685501" y="2429382"/>
              <a:ext cx="16510" cy="11430"/>
            </a:xfrm>
            <a:custGeom>
              <a:avLst/>
              <a:gdLst/>
              <a:ahLst/>
              <a:cxnLst/>
              <a:rect l="l" t="t" r="r" b="b"/>
              <a:pathLst>
                <a:path w="16510" h="11430">
                  <a:moveTo>
                    <a:pt x="0" y="11188"/>
                  </a:moveTo>
                  <a:lnTo>
                    <a:pt x="12" y="0"/>
                  </a:lnTo>
                  <a:lnTo>
                    <a:pt x="16344" y="177"/>
                  </a:lnTo>
                  <a:lnTo>
                    <a:pt x="16344" y="11391"/>
                  </a:lnTo>
                  <a:lnTo>
                    <a:pt x="0" y="111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3685501" y="2462999"/>
              <a:ext cx="16510" cy="12065"/>
            </a:xfrm>
            <a:custGeom>
              <a:avLst/>
              <a:gdLst/>
              <a:ahLst/>
              <a:cxnLst/>
              <a:rect l="l" t="t" r="r" b="b"/>
              <a:pathLst>
                <a:path w="16510" h="12064">
                  <a:moveTo>
                    <a:pt x="12" y="0"/>
                  </a:moveTo>
                  <a:lnTo>
                    <a:pt x="0" y="11188"/>
                  </a:lnTo>
                  <a:lnTo>
                    <a:pt x="16344" y="11442"/>
                  </a:lnTo>
                  <a:lnTo>
                    <a:pt x="16344" y="24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3685501" y="2462999"/>
              <a:ext cx="16510" cy="12065"/>
            </a:xfrm>
            <a:custGeom>
              <a:avLst/>
              <a:gdLst/>
              <a:ahLst/>
              <a:cxnLst/>
              <a:rect l="l" t="t" r="r" b="b"/>
              <a:pathLst>
                <a:path w="16510" h="12064">
                  <a:moveTo>
                    <a:pt x="0" y="11188"/>
                  </a:moveTo>
                  <a:lnTo>
                    <a:pt x="12" y="0"/>
                  </a:lnTo>
                  <a:lnTo>
                    <a:pt x="16344" y="241"/>
                  </a:lnTo>
                  <a:lnTo>
                    <a:pt x="16344" y="11442"/>
                  </a:lnTo>
                  <a:lnTo>
                    <a:pt x="0" y="111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3677107" y="2429344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7531" y="0"/>
                  </a:moveTo>
                  <a:lnTo>
                    <a:pt x="0" y="266"/>
                  </a:lnTo>
                  <a:lnTo>
                    <a:pt x="0" y="10985"/>
                  </a:lnTo>
                  <a:lnTo>
                    <a:pt x="7531" y="10693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3677107" y="2429344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0" y="266"/>
                  </a:moveTo>
                  <a:lnTo>
                    <a:pt x="0" y="10985"/>
                  </a:lnTo>
                  <a:lnTo>
                    <a:pt x="7531" y="10693"/>
                  </a:lnTo>
                  <a:lnTo>
                    <a:pt x="7531" y="0"/>
                  </a:lnTo>
                  <a:lnTo>
                    <a:pt x="0" y="26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3677107" y="2395321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7531" y="0"/>
                  </a:moveTo>
                  <a:lnTo>
                    <a:pt x="0" y="177"/>
                  </a:lnTo>
                  <a:lnTo>
                    <a:pt x="0" y="10896"/>
                  </a:lnTo>
                  <a:lnTo>
                    <a:pt x="7531" y="10693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3677107" y="2395321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0" y="177"/>
                  </a:moveTo>
                  <a:lnTo>
                    <a:pt x="0" y="10896"/>
                  </a:lnTo>
                  <a:lnTo>
                    <a:pt x="7531" y="10693"/>
                  </a:lnTo>
                  <a:lnTo>
                    <a:pt x="7531" y="0"/>
                  </a:lnTo>
                  <a:lnTo>
                    <a:pt x="0" y="17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3677107" y="2361704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7531" y="0"/>
                  </a:moveTo>
                  <a:lnTo>
                    <a:pt x="0" y="88"/>
                  </a:lnTo>
                  <a:lnTo>
                    <a:pt x="0" y="10820"/>
                  </a:lnTo>
                  <a:lnTo>
                    <a:pt x="7531" y="10706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3677107" y="2361704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0" y="88"/>
                  </a:moveTo>
                  <a:lnTo>
                    <a:pt x="0" y="10820"/>
                  </a:lnTo>
                  <a:lnTo>
                    <a:pt x="7531" y="10706"/>
                  </a:lnTo>
                  <a:lnTo>
                    <a:pt x="7531" y="0"/>
                  </a:lnTo>
                  <a:lnTo>
                    <a:pt x="0" y="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3677107" y="2462949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7531" y="0"/>
                  </a:moveTo>
                  <a:lnTo>
                    <a:pt x="0" y="355"/>
                  </a:lnTo>
                  <a:lnTo>
                    <a:pt x="0" y="11074"/>
                  </a:lnTo>
                  <a:lnTo>
                    <a:pt x="7531" y="10693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3677107" y="2462949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0" y="355"/>
                  </a:moveTo>
                  <a:lnTo>
                    <a:pt x="0" y="11074"/>
                  </a:lnTo>
                  <a:lnTo>
                    <a:pt x="7531" y="10693"/>
                  </a:lnTo>
                  <a:lnTo>
                    <a:pt x="7531" y="0"/>
                  </a:lnTo>
                  <a:lnTo>
                    <a:pt x="0" y="35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3677107" y="2496565"/>
              <a:ext cx="7620" cy="11430"/>
            </a:xfrm>
            <a:custGeom>
              <a:avLst/>
              <a:gdLst/>
              <a:ahLst/>
              <a:cxnLst/>
              <a:rect l="l" t="t" r="r" b="b"/>
              <a:pathLst>
                <a:path w="7620" h="11430">
                  <a:moveTo>
                    <a:pt x="7531" y="0"/>
                  </a:moveTo>
                  <a:lnTo>
                    <a:pt x="0" y="444"/>
                  </a:lnTo>
                  <a:lnTo>
                    <a:pt x="0" y="11175"/>
                  </a:lnTo>
                  <a:lnTo>
                    <a:pt x="7531" y="10706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3677107" y="2369667"/>
              <a:ext cx="39370" cy="149225"/>
            </a:xfrm>
            <a:custGeom>
              <a:avLst/>
              <a:gdLst/>
              <a:ahLst/>
              <a:cxnLst/>
              <a:rect l="l" t="t" r="r" b="b"/>
              <a:pathLst>
                <a:path w="39370" h="149225">
                  <a:moveTo>
                    <a:pt x="0" y="127342"/>
                  </a:moveTo>
                  <a:lnTo>
                    <a:pt x="0" y="138074"/>
                  </a:lnTo>
                  <a:lnTo>
                    <a:pt x="7531" y="137604"/>
                  </a:lnTo>
                  <a:lnTo>
                    <a:pt x="7531" y="126898"/>
                  </a:lnTo>
                  <a:lnTo>
                    <a:pt x="0" y="127342"/>
                  </a:lnTo>
                  <a:close/>
                </a:path>
                <a:path w="39370" h="149225">
                  <a:moveTo>
                    <a:pt x="27711" y="114922"/>
                  </a:moveTo>
                  <a:lnTo>
                    <a:pt x="27711" y="101473"/>
                  </a:lnTo>
                  <a:lnTo>
                    <a:pt x="39141" y="101638"/>
                  </a:lnTo>
                </a:path>
                <a:path w="39370" h="149225">
                  <a:moveTo>
                    <a:pt x="27711" y="148628"/>
                  </a:moveTo>
                  <a:lnTo>
                    <a:pt x="27711" y="135178"/>
                  </a:lnTo>
                  <a:lnTo>
                    <a:pt x="39141" y="135382"/>
                  </a:lnTo>
                </a:path>
                <a:path w="39370" h="149225">
                  <a:moveTo>
                    <a:pt x="27711" y="81241"/>
                  </a:moveTo>
                  <a:lnTo>
                    <a:pt x="27711" y="67779"/>
                  </a:lnTo>
                  <a:lnTo>
                    <a:pt x="39141" y="67932"/>
                  </a:lnTo>
                </a:path>
                <a:path w="39370" h="149225">
                  <a:moveTo>
                    <a:pt x="27711" y="13462"/>
                  </a:moveTo>
                  <a:lnTo>
                    <a:pt x="27711" y="0"/>
                  </a:lnTo>
                  <a:lnTo>
                    <a:pt x="39141" y="50"/>
                  </a:lnTo>
                </a:path>
                <a:path w="39370" h="149225">
                  <a:moveTo>
                    <a:pt x="27711" y="47142"/>
                  </a:moveTo>
                  <a:lnTo>
                    <a:pt x="27711" y="33680"/>
                  </a:lnTo>
                  <a:lnTo>
                    <a:pt x="39141" y="3378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3677107" y="2440038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7531" y="0"/>
                  </a:moveTo>
                  <a:lnTo>
                    <a:pt x="0" y="292"/>
                  </a:lnTo>
                  <a:lnTo>
                    <a:pt x="5321" y="469"/>
                  </a:lnTo>
                  <a:lnTo>
                    <a:pt x="16357" y="114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3677107" y="2440038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16357" y="114"/>
                  </a:moveTo>
                  <a:lnTo>
                    <a:pt x="7531" y="0"/>
                  </a:lnTo>
                  <a:lnTo>
                    <a:pt x="0" y="292"/>
                  </a:lnTo>
                  <a:lnTo>
                    <a:pt x="5321" y="469"/>
                  </a:lnTo>
                  <a:lnTo>
                    <a:pt x="16357" y="114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3682428" y="2429433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036" y="0"/>
                  </a:moveTo>
                  <a:lnTo>
                    <a:pt x="0" y="330"/>
                  </a:lnTo>
                  <a:lnTo>
                    <a:pt x="0" y="11074"/>
                  </a:lnTo>
                  <a:lnTo>
                    <a:pt x="11036" y="10718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3682428" y="2429433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036" y="0"/>
                  </a:moveTo>
                  <a:lnTo>
                    <a:pt x="11036" y="10718"/>
                  </a:lnTo>
                  <a:lnTo>
                    <a:pt x="0" y="11074"/>
                  </a:lnTo>
                  <a:lnTo>
                    <a:pt x="0" y="330"/>
                  </a:lnTo>
                  <a:lnTo>
                    <a:pt x="11036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677107" y="2507272"/>
              <a:ext cx="16510" cy="1270"/>
            </a:xfrm>
            <a:custGeom>
              <a:avLst/>
              <a:gdLst/>
              <a:ahLst/>
              <a:cxnLst/>
              <a:rect l="l" t="t" r="r" b="b"/>
              <a:pathLst>
                <a:path w="16510" h="1269">
                  <a:moveTo>
                    <a:pt x="7531" y="0"/>
                  </a:moveTo>
                  <a:lnTo>
                    <a:pt x="0" y="469"/>
                  </a:lnTo>
                  <a:lnTo>
                    <a:pt x="5321" y="736"/>
                  </a:lnTo>
                  <a:lnTo>
                    <a:pt x="16357" y="177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3677107" y="2507272"/>
              <a:ext cx="16510" cy="1270"/>
            </a:xfrm>
            <a:custGeom>
              <a:avLst/>
              <a:gdLst/>
              <a:ahLst/>
              <a:cxnLst/>
              <a:rect l="l" t="t" r="r" b="b"/>
              <a:pathLst>
                <a:path w="16510" h="1269">
                  <a:moveTo>
                    <a:pt x="16357" y="177"/>
                  </a:moveTo>
                  <a:lnTo>
                    <a:pt x="7531" y="0"/>
                  </a:lnTo>
                  <a:lnTo>
                    <a:pt x="0" y="469"/>
                  </a:lnTo>
                  <a:lnTo>
                    <a:pt x="5321" y="736"/>
                  </a:lnTo>
                  <a:lnTo>
                    <a:pt x="16357" y="17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3677107" y="2429611"/>
              <a:ext cx="5715" cy="11430"/>
            </a:xfrm>
            <a:custGeom>
              <a:avLst/>
              <a:gdLst/>
              <a:ahLst/>
              <a:cxnLst/>
              <a:rect l="l" t="t" r="r" b="b"/>
              <a:pathLst>
                <a:path w="5714" h="11430">
                  <a:moveTo>
                    <a:pt x="0" y="0"/>
                  </a:moveTo>
                  <a:lnTo>
                    <a:pt x="0" y="10718"/>
                  </a:lnTo>
                  <a:lnTo>
                    <a:pt x="5321" y="10896"/>
                  </a:lnTo>
                  <a:lnTo>
                    <a:pt x="5321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3677107" y="2429611"/>
              <a:ext cx="5715" cy="11430"/>
            </a:xfrm>
            <a:custGeom>
              <a:avLst/>
              <a:gdLst/>
              <a:ahLst/>
              <a:cxnLst/>
              <a:rect l="l" t="t" r="r" b="b"/>
              <a:pathLst>
                <a:path w="5714" h="11430">
                  <a:moveTo>
                    <a:pt x="5321" y="152"/>
                  </a:moveTo>
                  <a:lnTo>
                    <a:pt x="5321" y="10896"/>
                  </a:lnTo>
                  <a:lnTo>
                    <a:pt x="0" y="10718"/>
                  </a:lnTo>
                  <a:lnTo>
                    <a:pt x="0" y="0"/>
                  </a:lnTo>
                  <a:lnTo>
                    <a:pt x="5321" y="15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3677107" y="2372410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7531" y="0"/>
                  </a:moveTo>
                  <a:lnTo>
                    <a:pt x="0" y="114"/>
                  </a:lnTo>
                  <a:lnTo>
                    <a:pt x="5321" y="177"/>
                  </a:lnTo>
                  <a:lnTo>
                    <a:pt x="16357" y="50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677107" y="2372410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-2279" y="88"/>
                  </a:moveTo>
                  <a:lnTo>
                    <a:pt x="18637" y="88"/>
                  </a:lnTo>
                </a:path>
              </a:pathLst>
            </a:custGeom>
            <a:ln w="47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3677107" y="2429344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7531" y="0"/>
                  </a:moveTo>
                  <a:lnTo>
                    <a:pt x="0" y="266"/>
                  </a:lnTo>
                  <a:lnTo>
                    <a:pt x="5321" y="419"/>
                  </a:lnTo>
                  <a:lnTo>
                    <a:pt x="16357" y="88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3677107" y="2429344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16357" y="88"/>
                  </a:moveTo>
                  <a:lnTo>
                    <a:pt x="5321" y="419"/>
                  </a:lnTo>
                  <a:lnTo>
                    <a:pt x="0" y="266"/>
                  </a:lnTo>
                  <a:lnTo>
                    <a:pt x="7531" y="0"/>
                  </a:lnTo>
                  <a:lnTo>
                    <a:pt x="16357" y="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3677107" y="2361793"/>
              <a:ext cx="5715" cy="10795"/>
            </a:xfrm>
            <a:custGeom>
              <a:avLst/>
              <a:gdLst/>
              <a:ahLst/>
              <a:cxnLst/>
              <a:rect l="l" t="t" r="r" b="b"/>
              <a:pathLst>
                <a:path w="5714" h="10794">
                  <a:moveTo>
                    <a:pt x="0" y="0"/>
                  </a:moveTo>
                  <a:lnTo>
                    <a:pt x="0" y="10731"/>
                  </a:lnTo>
                  <a:lnTo>
                    <a:pt x="5321" y="10795"/>
                  </a:lnTo>
                  <a:lnTo>
                    <a:pt x="5321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3677107" y="2361793"/>
              <a:ext cx="5715" cy="10795"/>
            </a:xfrm>
            <a:custGeom>
              <a:avLst/>
              <a:gdLst/>
              <a:ahLst/>
              <a:cxnLst/>
              <a:rect l="l" t="t" r="r" b="b"/>
              <a:pathLst>
                <a:path w="5714" h="10794">
                  <a:moveTo>
                    <a:pt x="5321" y="50"/>
                  </a:moveTo>
                  <a:lnTo>
                    <a:pt x="5321" y="10795"/>
                  </a:lnTo>
                  <a:lnTo>
                    <a:pt x="0" y="10731"/>
                  </a:lnTo>
                  <a:lnTo>
                    <a:pt x="0" y="0"/>
                  </a:lnTo>
                  <a:lnTo>
                    <a:pt x="5321" y="5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3677107" y="2406014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7531" y="0"/>
                  </a:moveTo>
                  <a:lnTo>
                    <a:pt x="0" y="203"/>
                  </a:lnTo>
                  <a:lnTo>
                    <a:pt x="5321" y="330"/>
                  </a:lnTo>
                  <a:lnTo>
                    <a:pt x="16357" y="76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3677107" y="2406014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16357" y="76"/>
                  </a:moveTo>
                  <a:lnTo>
                    <a:pt x="7531" y="0"/>
                  </a:lnTo>
                  <a:lnTo>
                    <a:pt x="0" y="203"/>
                  </a:lnTo>
                  <a:lnTo>
                    <a:pt x="5321" y="330"/>
                  </a:lnTo>
                  <a:lnTo>
                    <a:pt x="16357" y="7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3677107" y="2395499"/>
              <a:ext cx="5715" cy="11430"/>
            </a:xfrm>
            <a:custGeom>
              <a:avLst/>
              <a:gdLst/>
              <a:ahLst/>
              <a:cxnLst/>
              <a:rect l="l" t="t" r="r" b="b"/>
              <a:pathLst>
                <a:path w="5714" h="11430">
                  <a:moveTo>
                    <a:pt x="0" y="0"/>
                  </a:moveTo>
                  <a:lnTo>
                    <a:pt x="0" y="10718"/>
                  </a:lnTo>
                  <a:lnTo>
                    <a:pt x="5321" y="10845"/>
                  </a:lnTo>
                  <a:lnTo>
                    <a:pt x="5321" y="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3677107" y="2395499"/>
              <a:ext cx="5715" cy="11430"/>
            </a:xfrm>
            <a:custGeom>
              <a:avLst/>
              <a:gdLst/>
              <a:ahLst/>
              <a:cxnLst/>
              <a:rect l="l" t="t" r="r" b="b"/>
              <a:pathLst>
                <a:path w="5714" h="11430">
                  <a:moveTo>
                    <a:pt x="5321" y="88"/>
                  </a:moveTo>
                  <a:lnTo>
                    <a:pt x="5321" y="10845"/>
                  </a:lnTo>
                  <a:lnTo>
                    <a:pt x="0" y="10718"/>
                  </a:lnTo>
                  <a:lnTo>
                    <a:pt x="0" y="0"/>
                  </a:lnTo>
                  <a:lnTo>
                    <a:pt x="5321" y="8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3682428" y="2395372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036" y="0"/>
                  </a:moveTo>
                  <a:lnTo>
                    <a:pt x="0" y="215"/>
                  </a:lnTo>
                  <a:lnTo>
                    <a:pt x="0" y="10972"/>
                  </a:lnTo>
                  <a:lnTo>
                    <a:pt x="11036" y="10718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3682428" y="2395372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036" y="0"/>
                  </a:moveTo>
                  <a:lnTo>
                    <a:pt x="11036" y="10718"/>
                  </a:lnTo>
                  <a:lnTo>
                    <a:pt x="0" y="10972"/>
                  </a:lnTo>
                  <a:lnTo>
                    <a:pt x="0" y="215"/>
                  </a:lnTo>
                  <a:lnTo>
                    <a:pt x="11036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3677107" y="2473642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7531" y="0"/>
                  </a:moveTo>
                  <a:lnTo>
                    <a:pt x="0" y="380"/>
                  </a:lnTo>
                  <a:lnTo>
                    <a:pt x="5321" y="596"/>
                  </a:lnTo>
                  <a:lnTo>
                    <a:pt x="16357" y="152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3677107" y="2473642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16357" y="152"/>
                  </a:moveTo>
                  <a:lnTo>
                    <a:pt x="7531" y="0"/>
                  </a:lnTo>
                  <a:lnTo>
                    <a:pt x="0" y="380"/>
                  </a:lnTo>
                  <a:lnTo>
                    <a:pt x="5321" y="596"/>
                  </a:lnTo>
                  <a:lnTo>
                    <a:pt x="16357" y="15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3677107" y="2463304"/>
              <a:ext cx="5715" cy="11430"/>
            </a:xfrm>
            <a:custGeom>
              <a:avLst/>
              <a:gdLst/>
              <a:ahLst/>
              <a:cxnLst/>
              <a:rect l="l" t="t" r="r" b="b"/>
              <a:pathLst>
                <a:path w="5714" h="11430">
                  <a:moveTo>
                    <a:pt x="0" y="0"/>
                  </a:moveTo>
                  <a:lnTo>
                    <a:pt x="0" y="10718"/>
                  </a:lnTo>
                  <a:lnTo>
                    <a:pt x="5321" y="10934"/>
                  </a:lnTo>
                  <a:lnTo>
                    <a:pt x="5321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3677107" y="2463304"/>
              <a:ext cx="5715" cy="11430"/>
            </a:xfrm>
            <a:custGeom>
              <a:avLst/>
              <a:gdLst/>
              <a:ahLst/>
              <a:cxnLst/>
              <a:rect l="l" t="t" r="r" b="b"/>
              <a:pathLst>
                <a:path w="5714" h="11430">
                  <a:moveTo>
                    <a:pt x="5321" y="190"/>
                  </a:moveTo>
                  <a:lnTo>
                    <a:pt x="5321" y="10934"/>
                  </a:lnTo>
                  <a:lnTo>
                    <a:pt x="0" y="10718"/>
                  </a:lnTo>
                  <a:lnTo>
                    <a:pt x="0" y="0"/>
                  </a:lnTo>
                  <a:lnTo>
                    <a:pt x="5321" y="1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3682428" y="2361742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036" y="0"/>
                  </a:moveTo>
                  <a:lnTo>
                    <a:pt x="0" y="101"/>
                  </a:lnTo>
                  <a:lnTo>
                    <a:pt x="0" y="10845"/>
                  </a:lnTo>
                  <a:lnTo>
                    <a:pt x="11036" y="10718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3682428" y="2361742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036" y="0"/>
                  </a:moveTo>
                  <a:lnTo>
                    <a:pt x="11036" y="10718"/>
                  </a:lnTo>
                  <a:lnTo>
                    <a:pt x="0" y="10845"/>
                  </a:lnTo>
                  <a:lnTo>
                    <a:pt x="0" y="101"/>
                  </a:lnTo>
                  <a:lnTo>
                    <a:pt x="11036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682428" y="2463076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036" y="0"/>
                  </a:moveTo>
                  <a:lnTo>
                    <a:pt x="0" y="419"/>
                  </a:lnTo>
                  <a:lnTo>
                    <a:pt x="0" y="11163"/>
                  </a:lnTo>
                  <a:lnTo>
                    <a:pt x="11036" y="10718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682428" y="2463076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036" y="0"/>
                  </a:moveTo>
                  <a:lnTo>
                    <a:pt x="11036" y="10718"/>
                  </a:lnTo>
                  <a:lnTo>
                    <a:pt x="0" y="11163"/>
                  </a:lnTo>
                  <a:lnTo>
                    <a:pt x="0" y="419"/>
                  </a:lnTo>
                  <a:lnTo>
                    <a:pt x="11036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682428" y="249673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036" y="0"/>
                  </a:moveTo>
                  <a:lnTo>
                    <a:pt x="0" y="533"/>
                  </a:lnTo>
                  <a:lnTo>
                    <a:pt x="0" y="11277"/>
                  </a:lnTo>
                  <a:lnTo>
                    <a:pt x="11036" y="10718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682428" y="249673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>
                  <a:moveTo>
                    <a:pt x="11036" y="0"/>
                  </a:moveTo>
                  <a:lnTo>
                    <a:pt x="11036" y="10718"/>
                  </a:lnTo>
                  <a:lnTo>
                    <a:pt x="0" y="11277"/>
                  </a:lnTo>
                  <a:lnTo>
                    <a:pt x="0" y="533"/>
                  </a:lnTo>
                  <a:lnTo>
                    <a:pt x="11036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677107" y="2497010"/>
              <a:ext cx="5715" cy="11430"/>
            </a:xfrm>
            <a:custGeom>
              <a:avLst/>
              <a:gdLst/>
              <a:ahLst/>
              <a:cxnLst/>
              <a:rect l="l" t="t" r="r" b="b"/>
              <a:pathLst>
                <a:path w="5714" h="11430">
                  <a:moveTo>
                    <a:pt x="0" y="0"/>
                  </a:moveTo>
                  <a:lnTo>
                    <a:pt x="0" y="10731"/>
                  </a:lnTo>
                  <a:lnTo>
                    <a:pt x="5321" y="10998"/>
                  </a:lnTo>
                  <a:lnTo>
                    <a:pt x="5321" y="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3677107" y="2497010"/>
              <a:ext cx="5715" cy="11430"/>
            </a:xfrm>
            <a:custGeom>
              <a:avLst/>
              <a:gdLst/>
              <a:ahLst/>
              <a:cxnLst/>
              <a:rect l="l" t="t" r="r" b="b"/>
              <a:pathLst>
                <a:path w="5714" h="11430">
                  <a:moveTo>
                    <a:pt x="5321" y="253"/>
                  </a:moveTo>
                  <a:lnTo>
                    <a:pt x="5321" y="10998"/>
                  </a:lnTo>
                  <a:lnTo>
                    <a:pt x="0" y="10731"/>
                  </a:lnTo>
                  <a:lnTo>
                    <a:pt x="0" y="0"/>
                  </a:lnTo>
                  <a:lnTo>
                    <a:pt x="5321" y="25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3677107" y="2496565"/>
              <a:ext cx="16510" cy="1270"/>
            </a:xfrm>
            <a:custGeom>
              <a:avLst/>
              <a:gdLst/>
              <a:ahLst/>
              <a:cxnLst/>
              <a:rect l="l" t="t" r="r" b="b"/>
              <a:pathLst>
                <a:path w="16510" h="1269">
                  <a:moveTo>
                    <a:pt x="7531" y="0"/>
                  </a:moveTo>
                  <a:lnTo>
                    <a:pt x="0" y="444"/>
                  </a:lnTo>
                  <a:lnTo>
                    <a:pt x="5321" y="698"/>
                  </a:lnTo>
                  <a:lnTo>
                    <a:pt x="16357" y="165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3677107" y="2496565"/>
              <a:ext cx="16510" cy="1270"/>
            </a:xfrm>
            <a:custGeom>
              <a:avLst/>
              <a:gdLst/>
              <a:ahLst/>
              <a:cxnLst/>
              <a:rect l="l" t="t" r="r" b="b"/>
              <a:pathLst>
                <a:path w="16510" h="1269">
                  <a:moveTo>
                    <a:pt x="16357" y="165"/>
                  </a:moveTo>
                  <a:lnTo>
                    <a:pt x="5321" y="698"/>
                  </a:lnTo>
                  <a:lnTo>
                    <a:pt x="0" y="444"/>
                  </a:lnTo>
                  <a:lnTo>
                    <a:pt x="7531" y="0"/>
                  </a:lnTo>
                  <a:lnTo>
                    <a:pt x="16357" y="16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3677107" y="2462949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7531" y="0"/>
                  </a:moveTo>
                  <a:lnTo>
                    <a:pt x="0" y="355"/>
                  </a:lnTo>
                  <a:lnTo>
                    <a:pt x="5321" y="546"/>
                  </a:lnTo>
                  <a:lnTo>
                    <a:pt x="16357" y="126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3677107" y="2462949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10" h="635">
                  <a:moveTo>
                    <a:pt x="16357" y="126"/>
                  </a:moveTo>
                  <a:lnTo>
                    <a:pt x="5321" y="546"/>
                  </a:lnTo>
                  <a:lnTo>
                    <a:pt x="0" y="355"/>
                  </a:lnTo>
                  <a:lnTo>
                    <a:pt x="7531" y="0"/>
                  </a:lnTo>
                  <a:lnTo>
                    <a:pt x="16357" y="1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3645052" y="2521102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1993" y="0"/>
                  </a:moveTo>
                  <a:lnTo>
                    <a:pt x="0" y="2082"/>
                  </a:lnTo>
                  <a:lnTo>
                    <a:pt x="0" y="7353"/>
                  </a:lnTo>
                  <a:lnTo>
                    <a:pt x="1968" y="9563"/>
                  </a:lnTo>
                  <a:lnTo>
                    <a:pt x="4457" y="9626"/>
                  </a:lnTo>
                  <a:lnTo>
                    <a:pt x="6921" y="9690"/>
                  </a:lnTo>
                  <a:lnTo>
                    <a:pt x="8915" y="7581"/>
                  </a:lnTo>
                  <a:lnTo>
                    <a:pt x="8915" y="2298"/>
                  </a:lnTo>
                  <a:lnTo>
                    <a:pt x="6921" y="114"/>
                  </a:lnTo>
                  <a:lnTo>
                    <a:pt x="1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3645052" y="2521102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21" y="9690"/>
                  </a:lnTo>
                  <a:lnTo>
                    <a:pt x="8915" y="7581"/>
                  </a:lnTo>
                  <a:lnTo>
                    <a:pt x="8915" y="4940"/>
                  </a:lnTo>
                  <a:lnTo>
                    <a:pt x="8915" y="2298"/>
                  </a:lnTo>
                  <a:lnTo>
                    <a:pt x="6921" y="114"/>
                  </a:lnTo>
                  <a:lnTo>
                    <a:pt x="4457" y="50"/>
                  </a:lnTo>
                  <a:lnTo>
                    <a:pt x="1993" y="0"/>
                  </a:lnTo>
                  <a:lnTo>
                    <a:pt x="0" y="2082"/>
                  </a:lnTo>
                  <a:lnTo>
                    <a:pt x="0" y="4737"/>
                  </a:lnTo>
                  <a:lnTo>
                    <a:pt x="0" y="7353"/>
                  </a:lnTo>
                  <a:lnTo>
                    <a:pt x="1968" y="9563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3649510" y="2520911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11" y="9618"/>
                  </a:moveTo>
                  <a:lnTo>
                    <a:pt x="0" y="9817"/>
                  </a:lnTo>
                  <a:lnTo>
                    <a:pt x="2463" y="9880"/>
                  </a:lnTo>
                  <a:lnTo>
                    <a:pt x="2711" y="9618"/>
                  </a:lnTo>
                  <a:close/>
                </a:path>
                <a:path w="8254" h="10160">
                  <a:moveTo>
                    <a:pt x="6003" y="9563"/>
                  </a:moveTo>
                  <a:lnTo>
                    <a:pt x="3467" y="9563"/>
                  </a:lnTo>
                  <a:lnTo>
                    <a:pt x="5943" y="9626"/>
                  </a:lnTo>
                  <a:close/>
                </a:path>
                <a:path w="8254" h="10160">
                  <a:moveTo>
                    <a:pt x="3467" y="0"/>
                  </a:moveTo>
                  <a:lnTo>
                    <a:pt x="0" y="241"/>
                  </a:lnTo>
                  <a:lnTo>
                    <a:pt x="2463" y="304"/>
                  </a:lnTo>
                  <a:lnTo>
                    <a:pt x="4457" y="2489"/>
                  </a:lnTo>
                  <a:lnTo>
                    <a:pt x="4457" y="7772"/>
                  </a:lnTo>
                  <a:lnTo>
                    <a:pt x="2711" y="9618"/>
                  </a:lnTo>
                  <a:lnTo>
                    <a:pt x="3467" y="9563"/>
                  </a:lnTo>
                  <a:lnTo>
                    <a:pt x="6003" y="9563"/>
                  </a:lnTo>
                  <a:lnTo>
                    <a:pt x="7937" y="7518"/>
                  </a:lnTo>
                  <a:lnTo>
                    <a:pt x="7937" y="2235"/>
                  </a:lnTo>
                  <a:lnTo>
                    <a:pt x="5943" y="50"/>
                  </a:lnTo>
                  <a:lnTo>
                    <a:pt x="3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3649510" y="2520911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67" y="0"/>
                  </a:moveTo>
                  <a:lnTo>
                    <a:pt x="0" y="241"/>
                  </a:lnTo>
                  <a:lnTo>
                    <a:pt x="2463" y="304"/>
                  </a:lnTo>
                  <a:lnTo>
                    <a:pt x="4457" y="2489"/>
                  </a:lnTo>
                  <a:lnTo>
                    <a:pt x="4457" y="5130"/>
                  </a:lnTo>
                  <a:lnTo>
                    <a:pt x="4457" y="7772"/>
                  </a:lnTo>
                  <a:lnTo>
                    <a:pt x="2463" y="9880"/>
                  </a:lnTo>
                  <a:lnTo>
                    <a:pt x="0" y="9817"/>
                  </a:lnTo>
                  <a:lnTo>
                    <a:pt x="3467" y="9563"/>
                  </a:lnTo>
                  <a:lnTo>
                    <a:pt x="5943" y="9626"/>
                  </a:lnTo>
                  <a:lnTo>
                    <a:pt x="7937" y="7518"/>
                  </a:lnTo>
                  <a:lnTo>
                    <a:pt x="7937" y="4876"/>
                  </a:lnTo>
                  <a:lnTo>
                    <a:pt x="7937" y="2235"/>
                  </a:lnTo>
                  <a:lnTo>
                    <a:pt x="5943" y="50"/>
                  </a:lnTo>
                  <a:lnTo>
                    <a:pt x="3467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3655656" y="2521991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25"/>
                  </a:lnTo>
                  <a:lnTo>
                    <a:pt x="152" y="165"/>
                  </a:lnTo>
                  <a:lnTo>
                    <a:pt x="342" y="241"/>
                  </a:lnTo>
                  <a:lnTo>
                    <a:pt x="1282" y="1282"/>
                  </a:lnTo>
                  <a:lnTo>
                    <a:pt x="1790" y="2476"/>
                  </a:lnTo>
                  <a:lnTo>
                    <a:pt x="1790" y="5118"/>
                  </a:lnTo>
                  <a:lnTo>
                    <a:pt x="1282" y="6299"/>
                  </a:lnTo>
                  <a:lnTo>
                    <a:pt x="495" y="7137"/>
                  </a:lnTo>
                  <a:lnTo>
                    <a:pt x="2197" y="6984"/>
                  </a:lnTo>
                  <a:lnTo>
                    <a:pt x="3517" y="5524"/>
                  </a:lnTo>
                  <a:lnTo>
                    <a:pt x="3517" y="1676"/>
                  </a:lnTo>
                  <a:lnTo>
                    <a:pt x="2019" y="5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3646220" y="2521623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01" y="368"/>
                  </a:moveTo>
                  <a:lnTo>
                    <a:pt x="9436" y="393"/>
                  </a:lnTo>
                  <a:lnTo>
                    <a:pt x="9588" y="533"/>
                  </a:lnTo>
                  <a:lnTo>
                    <a:pt x="9779" y="609"/>
                  </a:lnTo>
                  <a:lnTo>
                    <a:pt x="9918" y="762"/>
                  </a:lnTo>
                  <a:lnTo>
                    <a:pt x="10718" y="1650"/>
                  </a:lnTo>
                  <a:lnTo>
                    <a:pt x="11226" y="2844"/>
                  </a:lnTo>
                  <a:lnTo>
                    <a:pt x="11226" y="4165"/>
                  </a:lnTo>
                  <a:lnTo>
                    <a:pt x="11226" y="5486"/>
                  </a:lnTo>
                  <a:lnTo>
                    <a:pt x="10718" y="6667"/>
                  </a:lnTo>
                  <a:lnTo>
                    <a:pt x="9931" y="7505"/>
                  </a:lnTo>
                  <a:lnTo>
                    <a:pt x="11633" y="7353"/>
                  </a:lnTo>
                  <a:lnTo>
                    <a:pt x="12954" y="5892"/>
                  </a:lnTo>
                  <a:lnTo>
                    <a:pt x="12954" y="4038"/>
                  </a:lnTo>
                  <a:lnTo>
                    <a:pt x="12954" y="2044"/>
                  </a:lnTo>
                  <a:lnTo>
                    <a:pt x="11455" y="419"/>
                  </a:lnTo>
                  <a:lnTo>
                    <a:pt x="9601" y="368"/>
                  </a:lnTo>
                  <a:close/>
                </a:path>
                <a:path w="13335" h="8889">
                  <a:moveTo>
                    <a:pt x="3759" y="2019"/>
                  </a:moveTo>
                  <a:lnTo>
                    <a:pt x="3009" y="2527"/>
                  </a:lnTo>
                  <a:lnTo>
                    <a:pt x="1308" y="0"/>
                  </a:lnTo>
                  <a:lnTo>
                    <a:pt x="0" y="889"/>
                  </a:lnTo>
                  <a:lnTo>
                    <a:pt x="1701" y="3416"/>
                  </a:lnTo>
                  <a:lnTo>
                    <a:pt x="939" y="3911"/>
                  </a:lnTo>
                  <a:lnTo>
                    <a:pt x="2832" y="6718"/>
                  </a:lnTo>
                  <a:lnTo>
                    <a:pt x="3594" y="6210"/>
                  </a:lnTo>
                  <a:lnTo>
                    <a:pt x="5283" y="8737"/>
                  </a:lnTo>
                  <a:lnTo>
                    <a:pt x="6578" y="7848"/>
                  </a:lnTo>
                  <a:lnTo>
                    <a:pt x="4902" y="5346"/>
                  </a:lnTo>
                  <a:lnTo>
                    <a:pt x="5638" y="4838"/>
                  </a:lnTo>
                  <a:lnTo>
                    <a:pt x="3759" y="2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3645052" y="234500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1993" y="0"/>
                  </a:moveTo>
                  <a:lnTo>
                    <a:pt x="0" y="2095"/>
                  </a:lnTo>
                  <a:lnTo>
                    <a:pt x="0" y="7366"/>
                  </a:lnTo>
                  <a:lnTo>
                    <a:pt x="1968" y="9563"/>
                  </a:lnTo>
                  <a:lnTo>
                    <a:pt x="4457" y="9626"/>
                  </a:lnTo>
                  <a:lnTo>
                    <a:pt x="6921" y="9690"/>
                  </a:lnTo>
                  <a:lnTo>
                    <a:pt x="8915" y="7594"/>
                  </a:lnTo>
                  <a:lnTo>
                    <a:pt x="8915" y="2298"/>
                  </a:lnTo>
                  <a:lnTo>
                    <a:pt x="6921" y="126"/>
                  </a:lnTo>
                  <a:lnTo>
                    <a:pt x="4457" y="50"/>
                  </a:lnTo>
                  <a:lnTo>
                    <a:pt x="1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3645052" y="234500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21" y="9690"/>
                  </a:lnTo>
                  <a:lnTo>
                    <a:pt x="8915" y="7594"/>
                  </a:lnTo>
                  <a:lnTo>
                    <a:pt x="8915" y="4952"/>
                  </a:lnTo>
                  <a:lnTo>
                    <a:pt x="8915" y="2298"/>
                  </a:lnTo>
                  <a:lnTo>
                    <a:pt x="6921" y="126"/>
                  </a:lnTo>
                  <a:lnTo>
                    <a:pt x="4457" y="50"/>
                  </a:lnTo>
                  <a:lnTo>
                    <a:pt x="1993" y="0"/>
                  </a:lnTo>
                  <a:lnTo>
                    <a:pt x="0" y="2095"/>
                  </a:lnTo>
                  <a:lnTo>
                    <a:pt x="0" y="4737"/>
                  </a:lnTo>
                  <a:lnTo>
                    <a:pt x="0" y="7366"/>
                  </a:lnTo>
                  <a:lnTo>
                    <a:pt x="1968" y="9563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3649510" y="2344813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13" y="9618"/>
                  </a:moveTo>
                  <a:lnTo>
                    <a:pt x="0" y="9817"/>
                  </a:lnTo>
                  <a:lnTo>
                    <a:pt x="2463" y="9880"/>
                  </a:lnTo>
                  <a:lnTo>
                    <a:pt x="2713" y="9618"/>
                  </a:lnTo>
                  <a:close/>
                </a:path>
                <a:path w="8254" h="10160">
                  <a:moveTo>
                    <a:pt x="6015" y="9563"/>
                  </a:moveTo>
                  <a:lnTo>
                    <a:pt x="3467" y="9563"/>
                  </a:lnTo>
                  <a:lnTo>
                    <a:pt x="5943" y="9639"/>
                  </a:lnTo>
                  <a:close/>
                </a:path>
                <a:path w="8254" h="10160">
                  <a:moveTo>
                    <a:pt x="3467" y="0"/>
                  </a:moveTo>
                  <a:lnTo>
                    <a:pt x="0" y="241"/>
                  </a:lnTo>
                  <a:lnTo>
                    <a:pt x="2463" y="317"/>
                  </a:lnTo>
                  <a:lnTo>
                    <a:pt x="4457" y="2489"/>
                  </a:lnTo>
                  <a:lnTo>
                    <a:pt x="4457" y="7785"/>
                  </a:lnTo>
                  <a:lnTo>
                    <a:pt x="2713" y="9618"/>
                  </a:lnTo>
                  <a:lnTo>
                    <a:pt x="3467" y="9563"/>
                  </a:lnTo>
                  <a:lnTo>
                    <a:pt x="6015" y="9563"/>
                  </a:lnTo>
                  <a:lnTo>
                    <a:pt x="7937" y="7531"/>
                  </a:lnTo>
                  <a:lnTo>
                    <a:pt x="7937" y="2235"/>
                  </a:lnTo>
                  <a:lnTo>
                    <a:pt x="5943" y="63"/>
                  </a:lnTo>
                  <a:lnTo>
                    <a:pt x="3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3649510" y="2344813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67" y="0"/>
                  </a:moveTo>
                  <a:lnTo>
                    <a:pt x="0" y="241"/>
                  </a:lnTo>
                  <a:lnTo>
                    <a:pt x="2463" y="317"/>
                  </a:lnTo>
                  <a:lnTo>
                    <a:pt x="4457" y="2489"/>
                  </a:lnTo>
                  <a:lnTo>
                    <a:pt x="4457" y="5143"/>
                  </a:lnTo>
                  <a:lnTo>
                    <a:pt x="4457" y="7785"/>
                  </a:lnTo>
                  <a:lnTo>
                    <a:pt x="2463" y="9880"/>
                  </a:lnTo>
                  <a:lnTo>
                    <a:pt x="0" y="9817"/>
                  </a:lnTo>
                  <a:lnTo>
                    <a:pt x="3467" y="9563"/>
                  </a:lnTo>
                  <a:lnTo>
                    <a:pt x="5943" y="9639"/>
                  </a:lnTo>
                  <a:lnTo>
                    <a:pt x="7937" y="7531"/>
                  </a:lnTo>
                  <a:lnTo>
                    <a:pt x="7937" y="4889"/>
                  </a:lnTo>
                  <a:lnTo>
                    <a:pt x="7937" y="2235"/>
                  </a:lnTo>
                  <a:lnTo>
                    <a:pt x="5943" y="63"/>
                  </a:lnTo>
                  <a:lnTo>
                    <a:pt x="3467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655656" y="2345893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25"/>
                  </a:lnTo>
                  <a:lnTo>
                    <a:pt x="152" y="165"/>
                  </a:lnTo>
                  <a:lnTo>
                    <a:pt x="342" y="241"/>
                  </a:lnTo>
                  <a:lnTo>
                    <a:pt x="482" y="406"/>
                  </a:lnTo>
                  <a:lnTo>
                    <a:pt x="1282" y="1270"/>
                  </a:lnTo>
                  <a:lnTo>
                    <a:pt x="1790" y="2489"/>
                  </a:lnTo>
                  <a:lnTo>
                    <a:pt x="1790" y="5118"/>
                  </a:lnTo>
                  <a:lnTo>
                    <a:pt x="1282" y="6299"/>
                  </a:lnTo>
                  <a:lnTo>
                    <a:pt x="495" y="7137"/>
                  </a:lnTo>
                  <a:lnTo>
                    <a:pt x="2197" y="6997"/>
                  </a:lnTo>
                  <a:lnTo>
                    <a:pt x="3517" y="5524"/>
                  </a:lnTo>
                  <a:lnTo>
                    <a:pt x="3517" y="1689"/>
                  </a:lnTo>
                  <a:lnTo>
                    <a:pt x="2019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646220" y="2345524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01" y="368"/>
                  </a:moveTo>
                  <a:lnTo>
                    <a:pt x="9436" y="393"/>
                  </a:lnTo>
                  <a:lnTo>
                    <a:pt x="9588" y="533"/>
                  </a:lnTo>
                  <a:lnTo>
                    <a:pt x="9779" y="609"/>
                  </a:lnTo>
                  <a:lnTo>
                    <a:pt x="9918" y="774"/>
                  </a:lnTo>
                  <a:lnTo>
                    <a:pt x="10718" y="1638"/>
                  </a:lnTo>
                  <a:lnTo>
                    <a:pt x="11226" y="2857"/>
                  </a:lnTo>
                  <a:lnTo>
                    <a:pt x="11226" y="4178"/>
                  </a:lnTo>
                  <a:lnTo>
                    <a:pt x="11226" y="5486"/>
                  </a:lnTo>
                  <a:lnTo>
                    <a:pt x="10718" y="6667"/>
                  </a:lnTo>
                  <a:lnTo>
                    <a:pt x="9931" y="7505"/>
                  </a:lnTo>
                  <a:lnTo>
                    <a:pt x="11633" y="7366"/>
                  </a:lnTo>
                  <a:lnTo>
                    <a:pt x="12954" y="5892"/>
                  </a:lnTo>
                  <a:lnTo>
                    <a:pt x="12954" y="4038"/>
                  </a:lnTo>
                  <a:lnTo>
                    <a:pt x="12954" y="2057"/>
                  </a:lnTo>
                  <a:lnTo>
                    <a:pt x="11455" y="406"/>
                  </a:lnTo>
                  <a:lnTo>
                    <a:pt x="9601" y="368"/>
                  </a:lnTo>
                  <a:close/>
                </a:path>
                <a:path w="13335" h="8889">
                  <a:moveTo>
                    <a:pt x="3759" y="2031"/>
                  </a:moveTo>
                  <a:lnTo>
                    <a:pt x="3009" y="2527"/>
                  </a:lnTo>
                  <a:lnTo>
                    <a:pt x="1308" y="0"/>
                  </a:lnTo>
                  <a:lnTo>
                    <a:pt x="0" y="888"/>
                  </a:lnTo>
                  <a:lnTo>
                    <a:pt x="1701" y="3416"/>
                  </a:lnTo>
                  <a:lnTo>
                    <a:pt x="939" y="3924"/>
                  </a:lnTo>
                  <a:lnTo>
                    <a:pt x="2832" y="6718"/>
                  </a:lnTo>
                  <a:lnTo>
                    <a:pt x="3594" y="6223"/>
                  </a:lnTo>
                  <a:lnTo>
                    <a:pt x="5283" y="8737"/>
                  </a:lnTo>
                  <a:lnTo>
                    <a:pt x="6578" y="7861"/>
                  </a:lnTo>
                  <a:lnTo>
                    <a:pt x="4902" y="5333"/>
                  </a:lnTo>
                  <a:lnTo>
                    <a:pt x="5638" y="4838"/>
                  </a:lnTo>
                  <a:lnTo>
                    <a:pt x="3759" y="203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645052" y="253800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1993" y="0"/>
                  </a:moveTo>
                  <a:lnTo>
                    <a:pt x="0" y="2082"/>
                  </a:lnTo>
                  <a:lnTo>
                    <a:pt x="0" y="7366"/>
                  </a:lnTo>
                  <a:lnTo>
                    <a:pt x="1968" y="9575"/>
                  </a:lnTo>
                  <a:lnTo>
                    <a:pt x="4457" y="9626"/>
                  </a:lnTo>
                  <a:lnTo>
                    <a:pt x="6921" y="9702"/>
                  </a:lnTo>
                  <a:lnTo>
                    <a:pt x="8915" y="7594"/>
                  </a:lnTo>
                  <a:lnTo>
                    <a:pt x="8915" y="2298"/>
                  </a:lnTo>
                  <a:lnTo>
                    <a:pt x="6921" y="126"/>
                  </a:lnTo>
                  <a:lnTo>
                    <a:pt x="1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645052" y="253800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21" y="9702"/>
                  </a:lnTo>
                  <a:lnTo>
                    <a:pt x="8915" y="7594"/>
                  </a:lnTo>
                  <a:lnTo>
                    <a:pt x="8915" y="4940"/>
                  </a:lnTo>
                  <a:lnTo>
                    <a:pt x="8915" y="2298"/>
                  </a:lnTo>
                  <a:lnTo>
                    <a:pt x="6921" y="126"/>
                  </a:lnTo>
                  <a:lnTo>
                    <a:pt x="4457" y="63"/>
                  </a:lnTo>
                  <a:lnTo>
                    <a:pt x="1993" y="0"/>
                  </a:lnTo>
                  <a:lnTo>
                    <a:pt x="0" y="2082"/>
                  </a:lnTo>
                  <a:lnTo>
                    <a:pt x="0" y="4737"/>
                  </a:lnTo>
                  <a:lnTo>
                    <a:pt x="0" y="7366"/>
                  </a:lnTo>
                  <a:lnTo>
                    <a:pt x="1968" y="9575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649510" y="2537815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14" y="9628"/>
                  </a:moveTo>
                  <a:lnTo>
                    <a:pt x="0" y="9817"/>
                  </a:lnTo>
                  <a:lnTo>
                    <a:pt x="2463" y="9893"/>
                  </a:lnTo>
                  <a:lnTo>
                    <a:pt x="2714" y="9628"/>
                  </a:lnTo>
                  <a:close/>
                </a:path>
                <a:path w="8254" h="10160">
                  <a:moveTo>
                    <a:pt x="6003" y="9575"/>
                  </a:moveTo>
                  <a:lnTo>
                    <a:pt x="3467" y="9575"/>
                  </a:lnTo>
                  <a:lnTo>
                    <a:pt x="5943" y="9639"/>
                  </a:lnTo>
                  <a:close/>
                </a:path>
                <a:path w="8254" h="10160">
                  <a:moveTo>
                    <a:pt x="3467" y="0"/>
                  </a:moveTo>
                  <a:lnTo>
                    <a:pt x="0" y="253"/>
                  </a:lnTo>
                  <a:lnTo>
                    <a:pt x="2463" y="317"/>
                  </a:lnTo>
                  <a:lnTo>
                    <a:pt x="4457" y="2489"/>
                  </a:lnTo>
                  <a:lnTo>
                    <a:pt x="4457" y="7785"/>
                  </a:lnTo>
                  <a:lnTo>
                    <a:pt x="2714" y="9628"/>
                  </a:lnTo>
                  <a:lnTo>
                    <a:pt x="3467" y="9575"/>
                  </a:lnTo>
                  <a:lnTo>
                    <a:pt x="6003" y="9575"/>
                  </a:lnTo>
                  <a:lnTo>
                    <a:pt x="7937" y="7531"/>
                  </a:lnTo>
                  <a:lnTo>
                    <a:pt x="7937" y="2247"/>
                  </a:lnTo>
                  <a:lnTo>
                    <a:pt x="5943" y="63"/>
                  </a:lnTo>
                  <a:lnTo>
                    <a:pt x="3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649510" y="2537815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67" y="0"/>
                  </a:moveTo>
                  <a:lnTo>
                    <a:pt x="0" y="253"/>
                  </a:lnTo>
                  <a:lnTo>
                    <a:pt x="2463" y="317"/>
                  </a:lnTo>
                  <a:lnTo>
                    <a:pt x="4457" y="2489"/>
                  </a:lnTo>
                  <a:lnTo>
                    <a:pt x="4457" y="5130"/>
                  </a:lnTo>
                  <a:lnTo>
                    <a:pt x="4457" y="7785"/>
                  </a:lnTo>
                  <a:lnTo>
                    <a:pt x="2463" y="9893"/>
                  </a:lnTo>
                  <a:lnTo>
                    <a:pt x="0" y="9817"/>
                  </a:lnTo>
                  <a:lnTo>
                    <a:pt x="3467" y="9575"/>
                  </a:lnTo>
                  <a:lnTo>
                    <a:pt x="5943" y="9639"/>
                  </a:lnTo>
                  <a:lnTo>
                    <a:pt x="7937" y="7531"/>
                  </a:lnTo>
                  <a:lnTo>
                    <a:pt x="7937" y="4889"/>
                  </a:lnTo>
                  <a:lnTo>
                    <a:pt x="7937" y="2247"/>
                  </a:lnTo>
                  <a:lnTo>
                    <a:pt x="5943" y="63"/>
                  </a:lnTo>
                  <a:lnTo>
                    <a:pt x="3467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655656" y="2538907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25"/>
                  </a:lnTo>
                  <a:lnTo>
                    <a:pt x="152" y="152"/>
                  </a:lnTo>
                  <a:lnTo>
                    <a:pt x="342" y="228"/>
                  </a:lnTo>
                  <a:lnTo>
                    <a:pt x="1282" y="1270"/>
                  </a:lnTo>
                  <a:lnTo>
                    <a:pt x="1790" y="2476"/>
                  </a:lnTo>
                  <a:lnTo>
                    <a:pt x="1790" y="5105"/>
                  </a:lnTo>
                  <a:lnTo>
                    <a:pt x="1282" y="6286"/>
                  </a:lnTo>
                  <a:lnTo>
                    <a:pt x="495" y="7124"/>
                  </a:lnTo>
                  <a:lnTo>
                    <a:pt x="2197" y="6972"/>
                  </a:lnTo>
                  <a:lnTo>
                    <a:pt x="3517" y="5524"/>
                  </a:lnTo>
                  <a:lnTo>
                    <a:pt x="3517" y="1676"/>
                  </a:lnTo>
                  <a:lnTo>
                    <a:pt x="2019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646220" y="2538526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01" y="380"/>
                  </a:moveTo>
                  <a:lnTo>
                    <a:pt x="9436" y="406"/>
                  </a:lnTo>
                  <a:lnTo>
                    <a:pt x="9588" y="533"/>
                  </a:lnTo>
                  <a:lnTo>
                    <a:pt x="9779" y="609"/>
                  </a:lnTo>
                  <a:lnTo>
                    <a:pt x="9918" y="774"/>
                  </a:lnTo>
                  <a:lnTo>
                    <a:pt x="10718" y="1650"/>
                  </a:lnTo>
                  <a:lnTo>
                    <a:pt x="11226" y="2857"/>
                  </a:lnTo>
                  <a:lnTo>
                    <a:pt x="11226" y="4178"/>
                  </a:lnTo>
                  <a:lnTo>
                    <a:pt x="11226" y="5486"/>
                  </a:lnTo>
                  <a:lnTo>
                    <a:pt x="10718" y="6667"/>
                  </a:lnTo>
                  <a:lnTo>
                    <a:pt x="9931" y="7505"/>
                  </a:lnTo>
                  <a:lnTo>
                    <a:pt x="11633" y="7353"/>
                  </a:lnTo>
                  <a:lnTo>
                    <a:pt x="12954" y="5905"/>
                  </a:lnTo>
                  <a:lnTo>
                    <a:pt x="12954" y="4051"/>
                  </a:lnTo>
                  <a:lnTo>
                    <a:pt x="12954" y="2057"/>
                  </a:lnTo>
                  <a:lnTo>
                    <a:pt x="11455" y="419"/>
                  </a:lnTo>
                  <a:lnTo>
                    <a:pt x="9601" y="380"/>
                  </a:lnTo>
                  <a:close/>
                </a:path>
                <a:path w="13335" h="8889">
                  <a:moveTo>
                    <a:pt x="3759" y="2031"/>
                  </a:moveTo>
                  <a:lnTo>
                    <a:pt x="3009" y="2527"/>
                  </a:lnTo>
                  <a:lnTo>
                    <a:pt x="1308" y="0"/>
                  </a:lnTo>
                  <a:lnTo>
                    <a:pt x="0" y="901"/>
                  </a:lnTo>
                  <a:lnTo>
                    <a:pt x="1701" y="3416"/>
                  </a:lnTo>
                  <a:lnTo>
                    <a:pt x="939" y="3911"/>
                  </a:lnTo>
                  <a:lnTo>
                    <a:pt x="2832" y="6730"/>
                  </a:lnTo>
                  <a:lnTo>
                    <a:pt x="3594" y="6235"/>
                  </a:lnTo>
                  <a:lnTo>
                    <a:pt x="5283" y="8737"/>
                  </a:lnTo>
                  <a:lnTo>
                    <a:pt x="6578" y="7861"/>
                  </a:lnTo>
                  <a:lnTo>
                    <a:pt x="4902" y="5346"/>
                  </a:lnTo>
                  <a:lnTo>
                    <a:pt x="5638" y="4838"/>
                  </a:lnTo>
                  <a:lnTo>
                    <a:pt x="3759" y="203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860647" y="2525725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82"/>
                  </a:lnTo>
                  <a:lnTo>
                    <a:pt x="0" y="7366"/>
                  </a:lnTo>
                  <a:lnTo>
                    <a:pt x="1993" y="9575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81"/>
                  </a:lnTo>
                  <a:lnTo>
                    <a:pt x="8928" y="2298"/>
                  </a:lnTo>
                  <a:lnTo>
                    <a:pt x="6934" y="114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860647" y="2525725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81"/>
                  </a:lnTo>
                  <a:lnTo>
                    <a:pt x="8928" y="4940"/>
                  </a:lnTo>
                  <a:lnTo>
                    <a:pt x="8928" y="2298"/>
                  </a:lnTo>
                  <a:lnTo>
                    <a:pt x="6934" y="114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82"/>
                  </a:lnTo>
                  <a:lnTo>
                    <a:pt x="0" y="4737"/>
                  </a:lnTo>
                  <a:lnTo>
                    <a:pt x="0" y="7366"/>
                  </a:lnTo>
                  <a:lnTo>
                    <a:pt x="1993" y="9575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865105" y="2525534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24" y="961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24" y="9618"/>
                  </a:lnTo>
                  <a:close/>
                </a:path>
                <a:path w="8254" h="10160">
                  <a:moveTo>
                    <a:pt x="6028" y="9563"/>
                  </a:moveTo>
                  <a:lnTo>
                    <a:pt x="3479" y="9563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04"/>
                  </a:lnTo>
                  <a:lnTo>
                    <a:pt x="4470" y="2489"/>
                  </a:lnTo>
                  <a:lnTo>
                    <a:pt x="4470" y="7772"/>
                  </a:lnTo>
                  <a:lnTo>
                    <a:pt x="2724" y="9618"/>
                  </a:lnTo>
                  <a:lnTo>
                    <a:pt x="3479" y="9563"/>
                  </a:lnTo>
                  <a:lnTo>
                    <a:pt x="6028" y="9563"/>
                  </a:lnTo>
                  <a:lnTo>
                    <a:pt x="7962" y="7531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865105" y="2525534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04"/>
                  </a:lnTo>
                  <a:lnTo>
                    <a:pt x="4470" y="2489"/>
                  </a:lnTo>
                  <a:lnTo>
                    <a:pt x="4470" y="5130"/>
                  </a:lnTo>
                  <a:lnTo>
                    <a:pt x="4470" y="7772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63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871264" y="2526614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52"/>
                  </a:lnTo>
                  <a:lnTo>
                    <a:pt x="342" y="241"/>
                  </a:lnTo>
                  <a:lnTo>
                    <a:pt x="495" y="393"/>
                  </a:lnTo>
                  <a:lnTo>
                    <a:pt x="1282" y="1270"/>
                  </a:lnTo>
                  <a:lnTo>
                    <a:pt x="1803" y="2489"/>
                  </a:lnTo>
                  <a:lnTo>
                    <a:pt x="1803" y="5118"/>
                  </a:lnTo>
                  <a:lnTo>
                    <a:pt x="1295" y="6286"/>
                  </a:lnTo>
                  <a:lnTo>
                    <a:pt x="495" y="7137"/>
                  </a:lnTo>
                  <a:lnTo>
                    <a:pt x="2197" y="6984"/>
                  </a:lnTo>
                  <a:lnTo>
                    <a:pt x="3517" y="5524"/>
                  </a:lnTo>
                  <a:lnTo>
                    <a:pt x="3517" y="1689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861816" y="2526245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68"/>
                  </a:moveTo>
                  <a:lnTo>
                    <a:pt x="9448" y="406"/>
                  </a:lnTo>
                  <a:lnTo>
                    <a:pt x="9601" y="520"/>
                  </a:lnTo>
                  <a:lnTo>
                    <a:pt x="9791" y="609"/>
                  </a:lnTo>
                  <a:lnTo>
                    <a:pt x="9944" y="761"/>
                  </a:lnTo>
                  <a:lnTo>
                    <a:pt x="10731" y="1638"/>
                  </a:lnTo>
                  <a:lnTo>
                    <a:pt x="11252" y="2857"/>
                  </a:lnTo>
                  <a:lnTo>
                    <a:pt x="11252" y="4178"/>
                  </a:lnTo>
                  <a:lnTo>
                    <a:pt x="11252" y="5486"/>
                  </a:lnTo>
                  <a:lnTo>
                    <a:pt x="10744" y="6654"/>
                  </a:lnTo>
                  <a:lnTo>
                    <a:pt x="9944" y="7505"/>
                  </a:lnTo>
                  <a:lnTo>
                    <a:pt x="11645" y="7353"/>
                  </a:lnTo>
                  <a:lnTo>
                    <a:pt x="12966" y="5892"/>
                  </a:lnTo>
                  <a:lnTo>
                    <a:pt x="12966" y="4038"/>
                  </a:lnTo>
                  <a:lnTo>
                    <a:pt x="12966" y="2057"/>
                  </a:lnTo>
                  <a:lnTo>
                    <a:pt x="11480" y="406"/>
                  </a:lnTo>
                  <a:lnTo>
                    <a:pt x="9613" y="368"/>
                  </a:lnTo>
                  <a:close/>
                </a:path>
                <a:path w="13335" h="8889">
                  <a:moveTo>
                    <a:pt x="3759" y="2031"/>
                  </a:moveTo>
                  <a:lnTo>
                    <a:pt x="3022" y="2539"/>
                  </a:lnTo>
                  <a:lnTo>
                    <a:pt x="1308" y="0"/>
                  </a:lnTo>
                  <a:lnTo>
                    <a:pt x="0" y="901"/>
                  </a:lnTo>
                  <a:lnTo>
                    <a:pt x="1714" y="3416"/>
                  </a:lnTo>
                  <a:lnTo>
                    <a:pt x="965" y="3924"/>
                  </a:lnTo>
                  <a:lnTo>
                    <a:pt x="2857" y="6718"/>
                  </a:lnTo>
                  <a:lnTo>
                    <a:pt x="3594" y="6210"/>
                  </a:lnTo>
                  <a:lnTo>
                    <a:pt x="5295" y="8737"/>
                  </a:lnTo>
                  <a:lnTo>
                    <a:pt x="6604" y="7848"/>
                  </a:lnTo>
                  <a:lnTo>
                    <a:pt x="4902" y="5333"/>
                  </a:lnTo>
                  <a:lnTo>
                    <a:pt x="5651" y="4838"/>
                  </a:lnTo>
                  <a:lnTo>
                    <a:pt x="3759" y="203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860647" y="2542628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95"/>
                  </a:lnTo>
                  <a:lnTo>
                    <a:pt x="0" y="7366"/>
                  </a:lnTo>
                  <a:lnTo>
                    <a:pt x="1993" y="9575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94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860647" y="2542628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94"/>
                  </a:lnTo>
                  <a:lnTo>
                    <a:pt x="8928" y="4952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63"/>
                  </a:lnTo>
                  <a:lnTo>
                    <a:pt x="2006" y="0"/>
                  </a:lnTo>
                  <a:lnTo>
                    <a:pt x="0" y="2095"/>
                  </a:lnTo>
                  <a:lnTo>
                    <a:pt x="0" y="4749"/>
                  </a:lnTo>
                  <a:lnTo>
                    <a:pt x="0" y="7366"/>
                  </a:lnTo>
                  <a:lnTo>
                    <a:pt x="1993" y="9575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865105" y="2542438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26" y="961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26" y="9618"/>
                  </a:lnTo>
                  <a:close/>
                </a:path>
                <a:path w="8254" h="10160">
                  <a:moveTo>
                    <a:pt x="6028" y="9563"/>
                  </a:moveTo>
                  <a:lnTo>
                    <a:pt x="3479" y="9563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53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85"/>
                  </a:lnTo>
                  <a:lnTo>
                    <a:pt x="2726" y="9618"/>
                  </a:lnTo>
                  <a:lnTo>
                    <a:pt x="3479" y="9563"/>
                  </a:lnTo>
                  <a:lnTo>
                    <a:pt x="6028" y="9563"/>
                  </a:lnTo>
                  <a:lnTo>
                    <a:pt x="7962" y="7531"/>
                  </a:lnTo>
                  <a:lnTo>
                    <a:pt x="7962" y="2235"/>
                  </a:lnTo>
                  <a:lnTo>
                    <a:pt x="5956" y="76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865105" y="2542438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53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43"/>
                  </a:lnTo>
                  <a:lnTo>
                    <a:pt x="4470" y="7785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63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902"/>
                  </a:lnTo>
                  <a:lnTo>
                    <a:pt x="7962" y="2235"/>
                  </a:lnTo>
                  <a:lnTo>
                    <a:pt x="5956" y="76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871264" y="2543517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65"/>
                  </a:lnTo>
                  <a:lnTo>
                    <a:pt x="342" y="241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30"/>
                  </a:lnTo>
                  <a:lnTo>
                    <a:pt x="1295" y="6299"/>
                  </a:lnTo>
                  <a:lnTo>
                    <a:pt x="495" y="7150"/>
                  </a:lnTo>
                  <a:lnTo>
                    <a:pt x="2197" y="6997"/>
                  </a:lnTo>
                  <a:lnTo>
                    <a:pt x="3517" y="5524"/>
                  </a:lnTo>
                  <a:lnTo>
                    <a:pt x="3517" y="1689"/>
                  </a:lnTo>
                  <a:lnTo>
                    <a:pt x="2031" y="5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861816" y="2543162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55"/>
                  </a:moveTo>
                  <a:lnTo>
                    <a:pt x="9448" y="393"/>
                  </a:lnTo>
                  <a:lnTo>
                    <a:pt x="9601" y="520"/>
                  </a:lnTo>
                  <a:lnTo>
                    <a:pt x="9791" y="596"/>
                  </a:lnTo>
                  <a:lnTo>
                    <a:pt x="9944" y="761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78"/>
                  </a:lnTo>
                  <a:lnTo>
                    <a:pt x="11252" y="5486"/>
                  </a:lnTo>
                  <a:lnTo>
                    <a:pt x="10744" y="6654"/>
                  </a:lnTo>
                  <a:lnTo>
                    <a:pt x="9944" y="7505"/>
                  </a:lnTo>
                  <a:lnTo>
                    <a:pt x="11645" y="7353"/>
                  </a:lnTo>
                  <a:lnTo>
                    <a:pt x="12966" y="5880"/>
                  </a:lnTo>
                  <a:lnTo>
                    <a:pt x="12966" y="4038"/>
                  </a:lnTo>
                  <a:lnTo>
                    <a:pt x="12966" y="2044"/>
                  </a:lnTo>
                  <a:lnTo>
                    <a:pt x="11480" y="406"/>
                  </a:lnTo>
                  <a:lnTo>
                    <a:pt x="9613" y="355"/>
                  </a:lnTo>
                  <a:close/>
                </a:path>
                <a:path w="13335" h="8889">
                  <a:moveTo>
                    <a:pt x="3759" y="2019"/>
                  </a:moveTo>
                  <a:lnTo>
                    <a:pt x="3022" y="2527"/>
                  </a:lnTo>
                  <a:lnTo>
                    <a:pt x="1308" y="0"/>
                  </a:lnTo>
                  <a:lnTo>
                    <a:pt x="0" y="888"/>
                  </a:lnTo>
                  <a:lnTo>
                    <a:pt x="1714" y="3403"/>
                  </a:lnTo>
                  <a:lnTo>
                    <a:pt x="965" y="3911"/>
                  </a:lnTo>
                  <a:lnTo>
                    <a:pt x="2857" y="6705"/>
                  </a:lnTo>
                  <a:lnTo>
                    <a:pt x="3594" y="6210"/>
                  </a:lnTo>
                  <a:lnTo>
                    <a:pt x="5295" y="8737"/>
                  </a:lnTo>
                  <a:lnTo>
                    <a:pt x="6604" y="7848"/>
                  </a:lnTo>
                  <a:lnTo>
                    <a:pt x="4902" y="5321"/>
                  </a:lnTo>
                  <a:lnTo>
                    <a:pt x="5651" y="4825"/>
                  </a:lnTo>
                  <a:lnTo>
                    <a:pt x="3759" y="2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860647" y="249054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95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94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860647" y="249054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94"/>
                  </a:lnTo>
                  <a:lnTo>
                    <a:pt x="8928" y="4952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95"/>
                  </a:lnTo>
                  <a:lnTo>
                    <a:pt x="0" y="4737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865105" y="2490355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26" y="961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26" y="9618"/>
                  </a:lnTo>
                  <a:close/>
                </a:path>
                <a:path w="8254" h="10160">
                  <a:moveTo>
                    <a:pt x="6028" y="9563"/>
                  </a:moveTo>
                  <a:lnTo>
                    <a:pt x="3479" y="9563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85"/>
                  </a:lnTo>
                  <a:lnTo>
                    <a:pt x="2726" y="9618"/>
                  </a:lnTo>
                  <a:lnTo>
                    <a:pt x="3479" y="9563"/>
                  </a:lnTo>
                  <a:lnTo>
                    <a:pt x="6028" y="9563"/>
                  </a:lnTo>
                  <a:lnTo>
                    <a:pt x="7962" y="7531"/>
                  </a:lnTo>
                  <a:lnTo>
                    <a:pt x="7962" y="2247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865105" y="2490355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43"/>
                  </a:lnTo>
                  <a:lnTo>
                    <a:pt x="4470" y="7785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63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47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871264" y="2491435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65"/>
                  </a:lnTo>
                  <a:lnTo>
                    <a:pt x="342" y="241"/>
                  </a:lnTo>
                  <a:lnTo>
                    <a:pt x="495" y="393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18"/>
                  </a:lnTo>
                  <a:lnTo>
                    <a:pt x="1295" y="6286"/>
                  </a:lnTo>
                  <a:lnTo>
                    <a:pt x="495" y="7137"/>
                  </a:lnTo>
                  <a:lnTo>
                    <a:pt x="2197" y="6984"/>
                  </a:lnTo>
                  <a:lnTo>
                    <a:pt x="3517" y="5524"/>
                  </a:lnTo>
                  <a:lnTo>
                    <a:pt x="3517" y="1689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861816" y="2491079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55"/>
                  </a:moveTo>
                  <a:lnTo>
                    <a:pt x="9448" y="393"/>
                  </a:lnTo>
                  <a:lnTo>
                    <a:pt x="9601" y="520"/>
                  </a:lnTo>
                  <a:lnTo>
                    <a:pt x="9791" y="596"/>
                  </a:lnTo>
                  <a:lnTo>
                    <a:pt x="9944" y="749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65"/>
                  </a:lnTo>
                  <a:lnTo>
                    <a:pt x="11252" y="5473"/>
                  </a:lnTo>
                  <a:lnTo>
                    <a:pt x="10744" y="6642"/>
                  </a:lnTo>
                  <a:lnTo>
                    <a:pt x="9944" y="7493"/>
                  </a:lnTo>
                  <a:lnTo>
                    <a:pt x="11645" y="7340"/>
                  </a:lnTo>
                  <a:lnTo>
                    <a:pt x="12966" y="5880"/>
                  </a:lnTo>
                  <a:lnTo>
                    <a:pt x="12966" y="4025"/>
                  </a:lnTo>
                  <a:lnTo>
                    <a:pt x="12966" y="2044"/>
                  </a:lnTo>
                  <a:lnTo>
                    <a:pt x="11480" y="393"/>
                  </a:lnTo>
                  <a:lnTo>
                    <a:pt x="9613" y="355"/>
                  </a:lnTo>
                  <a:close/>
                </a:path>
                <a:path w="13335" h="8889">
                  <a:moveTo>
                    <a:pt x="3759" y="2019"/>
                  </a:moveTo>
                  <a:lnTo>
                    <a:pt x="3022" y="2527"/>
                  </a:lnTo>
                  <a:lnTo>
                    <a:pt x="1308" y="0"/>
                  </a:lnTo>
                  <a:lnTo>
                    <a:pt x="0" y="876"/>
                  </a:lnTo>
                  <a:lnTo>
                    <a:pt x="1714" y="3403"/>
                  </a:lnTo>
                  <a:lnTo>
                    <a:pt x="965" y="3898"/>
                  </a:lnTo>
                  <a:lnTo>
                    <a:pt x="2857" y="6705"/>
                  </a:lnTo>
                  <a:lnTo>
                    <a:pt x="3594" y="6197"/>
                  </a:lnTo>
                  <a:lnTo>
                    <a:pt x="5295" y="8724"/>
                  </a:lnTo>
                  <a:lnTo>
                    <a:pt x="6604" y="7835"/>
                  </a:lnTo>
                  <a:lnTo>
                    <a:pt x="4902" y="5321"/>
                  </a:lnTo>
                  <a:lnTo>
                    <a:pt x="5651" y="4813"/>
                  </a:lnTo>
                  <a:lnTo>
                    <a:pt x="3759" y="2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860647" y="2507449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95"/>
                  </a:lnTo>
                  <a:lnTo>
                    <a:pt x="0" y="7366"/>
                  </a:lnTo>
                  <a:lnTo>
                    <a:pt x="1993" y="9575"/>
                  </a:lnTo>
                  <a:lnTo>
                    <a:pt x="4457" y="9626"/>
                  </a:lnTo>
                  <a:lnTo>
                    <a:pt x="6934" y="9702"/>
                  </a:lnTo>
                  <a:lnTo>
                    <a:pt x="8928" y="7594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860647" y="2507449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702"/>
                  </a:lnTo>
                  <a:lnTo>
                    <a:pt x="8928" y="7594"/>
                  </a:lnTo>
                  <a:lnTo>
                    <a:pt x="8928" y="4952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95"/>
                  </a:lnTo>
                  <a:lnTo>
                    <a:pt x="0" y="4737"/>
                  </a:lnTo>
                  <a:lnTo>
                    <a:pt x="0" y="7366"/>
                  </a:lnTo>
                  <a:lnTo>
                    <a:pt x="1993" y="9575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865105" y="2507259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37" y="9617"/>
                  </a:moveTo>
                  <a:lnTo>
                    <a:pt x="0" y="9817"/>
                  </a:lnTo>
                  <a:lnTo>
                    <a:pt x="2476" y="9893"/>
                  </a:lnTo>
                  <a:lnTo>
                    <a:pt x="2737" y="9617"/>
                  </a:lnTo>
                  <a:close/>
                </a:path>
                <a:path w="8254" h="10160">
                  <a:moveTo>
                    <a:pt x="6028" y="9563"/>
                  </a:moveTo>
                  <a:lnTo>
                    <a:pt x="3479" y="9563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85"/>
                  </a:lnTo>
                  <a:lnTo>
                    <a:pt x="2737" y="9617"/>
                  </a:lnTo>
                  <a:lnTo>
                    <a:pt x="3479" y="9563"/>
                  </a:lnTo>
                  <a:lnTo>
                    <a:pt x="6028" y="9563"/>
                  </a:lnTo>
                  <a:lnTo>
                    <a:pt x="7962" y="7531"/>
                  </a:lnTo>
                  <a:lnTo>
                    <a:pt x="7962" y="2247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865105" y="2507259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43"/>
                  </a:lnTo>
                  <a:lnTo>
                    <a:pt x="4470" y="7785"/>
                  </a:lnTo>
                  <a:lnTo>
                    <a:pt x="2476" y="9893"/>
                  </a:lnTo>
                  <a:lnTo>
                    <a:pt x="0" y="9817"/>
                  </a:lnTo>
                  <a:lnTo>
                    <a:pt x="3479" y="9563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47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871264" y="2508338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65"/>
                  </a:lnTo>
                  <a:lnTo>
                    <a:pt x="342" y="254"/>
                  </a:lnTo>
                  <a:lnTo>
                    <a:pt x="495" y="406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18"/>
                  </a:lnTo>
                  <a:lnTo>
                    <a:pt x="1295" y="6299"/>
                  </a:lnTo>
                  <a:lnTo>
                    <a:pt x="495" y="7150"/>
                  </a:lnTo>
                  <a:lnTo>
                    <a:pt x="2197" y="6997"/>
                  </a:lnTo>
                  <a:lnTo>
                    <a:pt x="3517" y="5537"/>
                  </a:lnTo>
                  <a:lnTo>
                    <a:pt x="3517" y="1689"/>
                  </a:lnTo>
                  <a:lnTo>
                    <a:pt x="2031" y="5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861816" y="2507983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55"/>
                  </a:moveTo>
                  <a:lnTo>
                    <a:pt x="9448" y="393"/>
                  </a:lnTo>
                  <a:lnTo>
                    <a:pt x="9601" y="520"/>
                  </a:lnTo>
                  <a:lnTo>
                    <a:pt x="9791" y="609"/>
                  </a:lnTo>
                  <a:lnTo>
                    <a:pt x="9944" y="761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65"/>
                  </a:lnTo>
                  <a:lnTo>
                    <a:pt x="11252" y="5473"/>
                  </a:lnTo>
                  <a:lnTo>
                    <a:pt x="10744" y="6654"/>
                  </a:lnTo>
                  <a:lnTo>
                    <a:pt x="9944" y="7505"/>
                  </a:lnTo>
                  <a:lnTo>
                    <a:pt x="11645" y="7353"/>
                  </a:lnTo>
                  <a:lnTo>
                    <a:pt x="12966" y="5892"/>
                  </a:lnTo>
                  <a:lnTo>
                    <a:pt x="12966" y="4025"/>
                  </a:lnTo>
                  <a:lnTo>
                    <a:pt x="12966" y="2044"/>
                  </a:lnTo>
                  <a:lnTo>
                    <a:pt x="11480" y="406"/>
                  </a:lnTo>
                  <a:lnTo>
                    <a:pt x="9613" y="355"/>
                  </a:lnTo>
                  <a:close/>
                </a:path>
                <a:path w="13335" h="8889">
                  <a:moveTo>
                    <a:pt x="3759" y="2019"/>
                  </a:moveTo>
                  <a:lnTo>
                    <a:pt x="3022" y="2527"/>
                  </a:lnTo>
                  <a:lnTo>
                    <a:pt x="1308" y="0"/>
                  </a:lnTo>
                  <a:lnTo>
                    <a:pt x="0" y="876"/>
                  </a:lnTo>
                  <a:lnTo>
                    <a:pt x="1714" y="3403"/>
                  </a:lnTo>
                  <a:lnTo>
                    <a:pt x="965" y="3911"/>
                  </a:lnTo>
                  <a:lnTo>
                    <a:pt x="2857" y="6705"/>
                  </a:lnTo>
                  <a:lnTo>
                    <a:pt x="3594" y="6210"/>
                  </a:lnTo>
                  <a:lnTo>
                    <a:pt x="5295" y="8737"/>
                  </a:lnTo>
                  <a:lnTo>
                    <a:pt x="6604" y="7848"/>
                  </a:lnTo>
                  <a:lnTo>
                    <a:pt x="4902" y="5333"/>
                  </a:lnTo>
                  <a:lnTo>
                    <a:pt x="5651" y="4825"/>
                  </a:lnTo>
                  <a:lnTo>
                    <a:pt x="3759" y="2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3860647" y="2455202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82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81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3860647" y="2455202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81"/>
                  </a:lnTo>
                  <a:lnTo>
                    <a:pt x="8928" y="4940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82"/>
                  </a:lnTo>
                  <a:lnTo>
                    <a:pt x="0" y="4737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3865105" y="2455011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24" y="961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24" y="9618"/>
                  </a:lnTo>
                  <a:close/>
                </a:path>
                <a:path w="8254" h="10160">
                  <a:moveTo>
                    <a:pt x="6016" y="9563"/>
                  </a:moveTo>
                  <a:lnTo>
                    <a:pt x="3479" y="9563"/>
                  </a:lnTo>
                  <a:lnTo>
                    <a:pt x="5956" y="9626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72"/>
                  </a:lnTo>
                  <a:lnTo>
                    <a:pt x="2724" y="9618"/>
                  </a:lnTo>
                  <a:lnTo>
                    <a:pt x="3479" y="9563"/>
                  </a:lnTo>
                  <a:lnTo>
                    <a:pt x="6016" y="9563"/>
                  </a:lnTo>
                  <a:lnTo>
                    <a:pt x="7962" y="7518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3865105" y="2455011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30"/>
                  </a:lnTo>
                  <a:lnTo>
                    <a:pt x="4470" y="7772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63"/>
                  </a:lnTo>
                  <a:lnTo>
                    <a:pt x="5956" y="9626"/>
                  </a:lnTo>
                  <a:lnTo>
                    <a:pt x="7962" y="7518"/>
                  </a:lnTo>
                  <a:lnTo>
                    <a:pt x="7962" y="4889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3871264" y="2456091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25"/>
                  </a:lnTo>
                  <a:lnTo>
                    <a:pt x="152" y="165"/>
                  </a:lnTo>
                  <a:lnTo>
                    <a:pt x="342" y="241"/>
                  </a:lnTo>
                  <a:lnTo>
                    <a:pt x="495" y="393"/>
                  </a:lnTo>
                  <a:lnTo>
                    <a:pt x="1282" y="1282"/>
                  </a:lnTo>
                  <a:lnTo>
                    <a:pt x="1803" y="2476"/>
                  </a:lnTo>
                  <a:lnTo>
                    <a:pt x="1803" y="5118"/>
                  </a:lnTo>
                  <a:lnTo>
                    <a:pt x="1295" y="6286"/>
                  </a:lnTo>
                  <a:lnTo>
                    <a:pt x="495" y="7137"/>
                  </a:lnTo>
                  <a:lnTo>
                    <a:pt x="2197" y="6984"/>
                  </a:lnTo>
                  <a:lnTo>
                    <a:pt x="3517" y="5524"/>
                  </a:lnTo>
                  <a:lnTo>
                    <a:pt x="3517" y="1689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3861816" y="2455722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68"/>
                  </a:moveTo>
                  <a:lnTo>
                    <a:pt x="9448" y="393"/>
                  </a:lnTo>
                  <a:lnTo>
                    <a:pt x="9601" y="533"/>
                  </a:lnTo>
                  <a:lnTo>
                    <a:pt x="9791" y="609"/>
                  </a:lnTo>
                  <a:lnTo>
                    <a:pt x="9944" y="761"/>
                  </a:lnTo>
                  <a:lnTo>
                    <a:pt x="10731" y="1650"/>
                  </a:lnTo>
                  <a:lnTo>
                    <a:pt x="11252" y="2844"/>
                  </a:lnTo>
                  <a:lnTo>
                    <a:pt x="11252" y="4178"/>
                  </a:lnTo>
                  <a:lnTo>
                    <a:pt x="11252" y="5486"/>
                  </a:lnTo>
                  <a:lnTo>
                    <a:pt x="10744" y="6654"/>
                  </a:lnTo>
                  <a:lnTo>
                    <a:pt x="9944" y="7505"/>
                  </a:lnTo>
                  <a:lnTo>
                    <a:pt x="11645" y="7353"/>
                  </a:lnTo>
                  <a:lnTo>
                    <a:pt x="12966" y="5892"/>
                  </a:lnTo>
                  <a:lnTo>
                    <a:pt x="12966" y="4038"/>
                  </a:lnTo>
                  <a:lnTo>
                    <a:pt x="12966" y="2057"/>
                  </a:lnTo>
                  <a:lnTo>
                    <a:pt x="11480" y="406"/>
                  </a:lnTo>
                  <a:lnTo>
                    <a:pt x="9613" y="368"/>
                  </a:lnTo>
                  <a:close/>
                </a:path>
                <a:path w="13335" h="8889">
                  <a:moveTo>
                    <a:pt x="3759" y="2019"/>
                  </a:moveTo>
                  <a:lnTo>
                    <a:pt x="3022" y="2527"/>
                  </a:lnTo>
                  <a:lnTo>
                    <a:pt x="1308" y="0"/>
                  </a:lnTo>
                  <a:lnTo>
                    <a:pt x="0" y="888"/>
                  </a:lnTo>
                  <a:lnTo>
                    <a:pt x="1714" y="3416"/>
                  </a:lnTo>
                  <a:lnTo>
                    <a:pt x="965" y="3911"/>
                  </a:lnTo>
                  <a:lnTo>
                    <a:pt x="2857" y="6718"/>
                  </a:lnTo>
                  <a:lnTo>
                    <a:pt x="3594" y="6223"/>
                  </a:lnTo>
                  <a:lnTo>
                    <a:pt x="5295" y="8737"/>
                  </a:lnTo>
                  <a:lnTo>
                    <a:pt x="6604" y="7861"/>
                  </a:lnTo>
                  <a:lnTo>
                    <a:pt x="4902" y="5333"/>
                  </a:lnTo>
                  <a:lnTo>
                    <a:pt x="5651" y="4838"/>
                  </a:lnTo>
                  <a:lnTo>
                    <a:pt x="3759" y="2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3860647" y="2472105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82"/>
                  </a:lnTo>
                  <a:lnTo>
                    <a:pt x="0" y="7366"/>
                  </a:lnTo>
                  <a:lnTo>
                    <a:pt x="1993" y="9575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94"/>
                  </a:lnTo>
                  <a:lnTo>
                    <a:pt x="8928" y="2311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3860647" y="2472105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94"/>
                  </a:lnTo>
                  <a:lnTo>
                    <a:pt x="8928" y="4952"/>
                  </a:lnTo>
                  <a:lnTo>
                    <a:pt x="8928" y="2311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82"/>
                  </a:lnTo>
                  <a:lnTo>
                    <a:pt x="0" y="4737"/>
                  </a:lnTo>
                  <a:lnTo>
                    <a:pt x="0" y="7366"/>
                  </a:lnTo>
                  <a:lnTo>
                    <a:pt x="1993" y="9575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3865105" y="2471915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16" y="962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16" y="9628"/>
                  </a:lnTo>
                  <a:close/>
                </a:path>
                <a:path w="8254" h="10160">
                  <a:moveTo>
                    <a:pt x="6016" y="9575"/>
                  </a:moveTo>
                  <a:lnTo>
                    <a:pt x="3479" y="9575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501"/>
                  </a:lnTo>
                  <a:lnTo>
                    <a:pt x="4470" y="7785"/>
                  </a:lnTo>
                  <a:lnTo>
                    <a:pt x="2716" y="9628"/>
                  </a:lnTo>
                  <a:lnTo>
                    <a:pt x="3479" y="9575"/>
                  </a:lnTo>
                  <a:lnTo>
                    <a:pt x="6016" y="9575"/>
                  </a:lnTo>
                  <a:lnTo>
                    <a:pt x="7962" y="7531"/>
                  </a:lnTo>
                  <a:lnTo>
                    <a:pt x="7962" y="2247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3865105" y="2471915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501"/>
                  </a:lnTo>
                  <a:lnTo>
                    <a:pt x="4470" y="5143"/>
                  </a:lnTo>
                  <a:lnTo>
                    <a:pt x="4470" y="7785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75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47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3871264" y="2472994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25"/>
                  </a:lnTo>
                  <a:lnTo>
                    <a:pt x="152" y="165"/>
                  </a:lnTo>
                  <a:lnTo>
                    <a:pt x="342" y="253"/>
                  </a:lnTo>
                  <a:lnTo>
                    <a:pt x="495" y="393"/>
                  </a:lnTo>
                  <a:lnTo>
                    <a:pt x="1282" y="1282"/>
                  </a:lnTo>
                  <a:lnTo>
                    <a:pt x="1803" y="2476"/>
                  </a:lnTo>
                  <a:lnTo>
                    <a:pt x="1803" y="5118"/>
                  </a:lnTo>
                  <a:lnTo>
                    <a:pt x="1295" y="6299"/>
                  </a:lnTo>
                  <a:lnTo>
                    <a:pt x="495" y="7150"/>
                  </a:lnTo>
                  <a:lnTo>
                    <a:pt x="2197" y="6997"/>
                  </a:lnTo>
                  <a:lnTo>
                    <a:pt x="3517" y="5537"/>
                  </a:lnTo>
                  <a:lnTo>
                    <a:pt x="3517" y="1689"/>
                  </a:lnTo>
                  <a:lnTo>
                    <a:pt x="2031" y="5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3861816" y="2472626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68"/>
                  </a:moveTo>
                  <a:lnTo>
                    <a:pt x="9448" y="393"/>
                  </a:lnTo>
                  <a:lnTo>
                    <a:pt x="9601" y="533"/>
                  </a:lnTo>
                  <a:lnTo>
                    <a:pt x="9791" y="622"/>
                  </a:lnTo>
                  <a:lnTo>
                    <a:pt x="9944" y="761"/>
                  </a:lnTo>
                  <a:lnTo>
                    <a:pt x="10731" y="1650"/>
                  </a:lnTo>
                  <a:lnTo>
                    <a:pt x="11252" y="2844"/>
                  </a:lnTo>
                  <a:lnTo>
                    <a:pt x="11252" y="4178"/>
                  </a:lnTo>
                  <a:lnTo>
                    <a:pt x="11252" y="5486"/>
                  </a:lnTo>
                  <a:lnTo>
                    <a:pt x="10744" y="6667"/>
                  </a:lnTo>
                  <a:lnTo>
                    <a:pt x="9944" y="7518"/>
                  </a:lnTo>
                  <a:lnTo>
                    <a:pt x="11645" y="7365"/>
                  </a:lnTo>
                  <a:lnTo>
                    <a:pt x="12966" y="5905"/>
                  </a:lnTo>
                  <a:lnTo>
                    <a:pt x="12966" y="4051"/>
                  </a:lnTo>
                  <a:lnTo>
                    <a:pt x="12966" y="2057"/>
                  </a:lnTo>
                  <a:lnTo>
                    <a:pt x="11480" y="419"/>
                  </a:lnTo>
                  <a:lnTo>
                    <a:pt x="9613" y="368"/>
                  </a:lnTo>
                  <a:close/>
                </a:path>
                <a:path w="13335" h="8889">
                  <a:moveTo>
                    <a:pt x="3759" y="2031"/>
                  </a:moveTo>
                  <a:lnTo>
                    <a:pt x="3022" y="2527"/>
                  </a:lnTo>
                  <a:lnTo>
                    <a:pt x="1308" y="0"/>
                  </a:lnTo>
                  <a:lnTo>
                    <a:pt x="0" y="888"/>
                  </a:lnTo>
                  <a:lnTo>
                    <a:pt x="1714" y="3416"/>
                  </a:lnTo>
                  <a:lnTo>
                    <a:pt x="965" y="3924"/>
                  </a:lnTo>
                  <a:lnTo>
                    <a:pt x="2857" y="6718"/>
                  </a:lnTo>
                  <a:lnTo>
                    <a:pt x="3594" y="6222"/>
                  </a:lnTo>
                  <a:lnTo>
                    <a:pt x="5295" y="8750"/>
                  </a:lnTo>
                  <a:lnTo>
                    <a:pt x="6604" y="7861"/>
                  </a:lnTo>
                  <a:lnTo>
                    <a:pt x="4902" y="5333"/>
                  </a:lnTo>
                  <a:lnTo>
                    <a:pt x="5651" y="4838"/>
                  </a:lnTo>
                  <a:lnTo>
                    <a:pt x="3759" y="203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860647" y="2420023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95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94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860647" y="2420023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94"/>
                  </a:lnTo>
                  <a:lnTo>
                    <a:pt x="8928" y="4952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63"/>
                  </a:lnTo>
                  <a:lnTo>
                    <a:pt x="2006" y="0"/>
                  </a:lnTo>
                  <a:lnTo>
                    <a:pt x="0" y="2095"/>
                  </a:lnTo>
                  <a:lnTo>
                    <a:pt x="0" y="4737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865105" y="2419832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16" y="962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16" y="9628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53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85"/>
                  </a:lnTo>
                  <a:lnTo>
                    <a:pt x="2716" y="9628"/>
                  </a:lnTo>
                  <a:lnTo>
                    <a:pt x="3479" y="9575"/>
                  </a:lnTo>
                  <a:lnTo>
                    <a:pt x="6004" y="9575"/>
                  </a:lnTo>
                  <a:lnTo>
                    <a:pt x="7962" y="7531"/>
                  </a:lnTo>
                  <a:lnTo>
                    <a:pt x="7962" y="2235"/>
                  </a:lnTo>
                  <a:lnTo>
                    <a:pt x="5956" y="76"/>
                  </a:lnTo>
                  <a:lnTo>
                    <a:pt x="3479" y="0"/>
                  </a:lnTo>
                  <a:close/>
                </a:path>
                <a:path w="8254" h="10160">
                  <a:moveTo>
                    <a:pt x="6004" y="9575"/>
                  </a:moveTo>
                  <a:lnTo>
                    <a:pt x="3479" y="9575"/>
                  </a:lnTo>
                  <a:lnTo>
                    <a:pt x="5956" y="96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865105" y="2419832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53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43"/>
                  </a:lnTo>
                  <a:lnTo>
                    <a:pt x="4470" y="7785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75"/>
                  </a:lnTo>
                  <a:lnTo>
                    <a:pt x="5956" y="9626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35"/>
                  </a:lnTo>
                  <a:lnTo>
                    <a:pt x="5956" y="76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871264" y="2420912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65"/>
                  </a:lnTo>
                  <a:lnTo>
                    <a:pt x="342" y="241"/>
                  </a:lnTo>
                  <a:lnTo>
                    <a:pt x="495" y="393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18"/>
                  </a:lnTo>
                  <a:lnTo>
                    <a:pt x="1295" y="6299"/>
                  </a:lnTo>
                  <a:lnTo>
                    <a:pt x="495" y="7150"/>
                  </a:lnTo>
                  <a:lnTo>
                    <a:pt x="2197" y="6984"/>
                  </a:lnTo>
                  <a:lnTo>
                    <a:pt x="3517" y="5524"/>
                  </a:lnTo>
                  <a:lnTo>
                    <a:pt x="3517" y="1689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3861816" y="2420556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55"/>
                  </a:moveTo>
                  <a:lnTo>
                    <a:pt x="9448" y="393"/>
                  </a:lnTo>
                  <a:lnTo>
                    <a:pt x="9601" y="520"/>
                  </a:lnTo>
                  <a:lnTo>
                    <a:pt x="9791" y="596"/>
                  </a:lnTo>
                  <a:lnTo>
                    <a:pt x="9944" y="749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65"/>
                  </a:lnTo>
                  <a:lnTo>
                    <a:pt x="11252" y="5473"/>
                  </a:lnTo>
                  <a:lnTo>
                    <a:pt x="10744" y="6654"/>
                  </a:lnTo>
                  <a:lnTo>
                    <a:pt x="9944" y="7505"/>
                  </a:lnTo>
                  <a:lnTo>
                    <a:pt x="11645" y="7340"/>
                  </a:lnTo>
                  <a:lnTo>
                    <a:pt x="12966" y="5880"/>
                  </a:lnTo>
                  <a:lnTo>
                    <a:pt x="12966" y="4038"/>
                  </a:lnTo>
                  <a:lnTo>
                    <a:pt x="12966" y="2044"/>
                  </a:lnTo>
                  <a:lnTo>
                    <a:pt x="11480" y="393"/>
                  </a:lnTo>
                  <a:lnTo>
                    <a:pt x="9613" y="355"/>
                  </a:lnTo>
                  <a:close/>
                </a:path>
                <a:path w="13335" h="8889">
                  <a:moveTo>
                    <a:pt x="3759" y="2006"/>
                  </a:moveTo>
                  <a:lnTo>
                    <a:pt x="3022" y="2514"/>
                  </a:lnTo>
                  <a:lnTo>
                    <a:pt x="1308" y="0"/>
                  </a:lnTo>
                  <a:lnTo>
                    <a:pt x="0" y="876"/>
                  </a:lnTo>
                  <a:lnTo>
                    <a:pt x="1714" y="3403"/>
                  </a:lnTo>
                  <a:lnTo>
                    <a:pt x="965" y="3898"/>
                  </a:lnTo>
                  <a:lnTo>
                    <a:pt x="2857" y="6705"/>
                  </a:lnTo>
                  <a:lnTo>
                    <a:pt x="3594" y="6197"/>
                  </a:lnTo>
                  <a:lnTo>
                    <a:pt x="5295" y="8724"/>
                  </a:lnTo>
                  <a:lnTo>
                    <a:pt x="6604" y="7835"/>
                  </a:lnTo>
                  <a:lnTo>
                    <a:pt x="4902" y="5321"/>
                  </a:lnTo>
                  <a:lnTo>
                    <a:pt x="5651" y="4825"/>
                  </a:lnTo>
                  <a:lnTo>
                    <a:pt x="3759" y="200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3860647" y="243692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95"/>
                  </a:lnTo>
                  <a:lnTo>
                    <a:pt x="0" y="7353"/>
                  </a:lnTo>
                  <a:lnTo>
                    <a:pt x="1993" y="9575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94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3860647" y="243692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94"/>
                  </a:lnTo>
                  <a:lnTo>
                    <a:pt x="8928" y="4952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63"/>
                  </a:lnTo>
                  <a:lnTo>
                    <a:pt x="2006" y="0"/>
                  </a:lnTo>
                  <a:lnTo>
                    <a:pt x="0" y="2095"/>
                  </a:lnTo>
                  <a:lnTo>
                    <a:pt x="0" y="4737"/>
                  </a:lnTo>
                  <a:lnTo>
                    <a:pt x="0" y="7353"/>
                  </a:lnTo>
                  <a:lnTo>
                    <a:pt x="1993" y="9575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3865105" y="2436736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16" y="962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16" y="9628"/>
                  </a:lnTo>
                  <a:close/>
                </a:path>
                <a:path w="8254" h="10160">
                  <a:moveTo>
                    <a:pt x="6016" y="9575"/>
                  </a:moveTo>
                  <a:lnTo>
                    <a:pt x="3479" y="9575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53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85"/>
                  </a:lnTo>
                  <a:lnTo>
                    <a:pt x="2716" y="9628"/>
                  </a:lnTo>
                  <a:lnTo>
                    <a:pt x="3479" y="9575"/>
                  </a:lnTo>
                  <a:lnTo>
                    <a:pt x="6016" y="9575"/>
                  </a:lnTo>
                  <a:lnTo>
                    <a:pt x="7962" y="7531"/>
                  </a:lnTo>
                  <a:lnTo>
                    <a:pt x="7962" y="2247"/>
                  </a:lnTo>
                  <a:lnTo>
                    <a:pt x="5956" y="76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3865105" y="2436736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53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43"/>
                  </a:lnTo>
                  <a:lnTo>
                    <a:pt x="4470" y="7785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75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47"/>
                  </a:lnTo>
                  <a:lnTo>
                    <a:pt x="5956" y="76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3871264" y="2437828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25"/>
                  </a:lnTo>
                  <a:lnTo>
                    <a:pt x="152" y="152"/>
                  </a:lnTo>
                  <a:lnTo>
                    <a:pt x="342" y="241"/>
                  </a:lnTo>
                  <a:lnTo>
                    <a:pt x="495" y="380"/>
                  </a:lnTo>
                  <a:lnTo>
                    <a:pt x="1282" y="1269"/>
                  </a:lnTo>
                  <a:lnTo>
                    <a:pt x="1803" y="2476"/>
                  </a:lnTo>
                  <a:lnTo>
                    <a:pt x="1803" y="5118"/>
                  </a:lnTo>
                  <a:lnTo>
                    <a:pt x="1295" y="6286"/>
                  </a:lnTo>
                  <a:lnTo>
                    <a:pt x="495" y="7137"/>
                  </a:lnTo>
                  <a:lnTo>
                    <a:pt x="2197" y="6972"/>
                  </a:lnTo>
                  <a:lnTo>
                    <a:pt x="3517" y="5511"/>
                  </a:lnTo>
                  <a:lnTo>
                    <a:pt x="3517" y="1676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3861816" y="2437460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68"/>
                  </a:moveTo>
                  <a:lnTo>
                    <a:pt x="9448" y="393"/>
                  </a:lnTo>
                  <a:lnTo>
                    <a:pt x="9601" y="520"/>
                  </a:lnTo>
                  <a:lnTo>
                    <a:pt x="9791" y="609"/>
                  </a:lnTo>
                  <a:lnTo>
                    <a:pt x="9944" y="749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65"/>
                  </a:lnTo>
                  <a:lnTo>
                    <a:pt x="11252" y="5486"/>
                  </a:lnTo>
                  <a:lnTo>
                    <a:pt x="10744" y="6654"/>
                  </a:lnTo>
                  <a:lnTo>
                    <a:pt x="9944" y="7505"/>
                  </a:lnTo>
                  <a:lnTo>
                    <a:pt x="11645" y="7340"/>
                  </a:lnTo>
                  <a:lnTo>
                    <a:pt x="12966" y="5880"/>
                  </a:lnTo>
                  <a:lnTo>
                    <a:pt x="12966" y="4038"/>
                  </a:lnTo>
                  <a:lnTo>
                    <a:pt x="12966" y="2044"/>
                  </a:lnTo>
                  <a:lnTo>
                    <a:pt x="11480" y="406"/>
                  </a:lnTo>
                  <a:lnTo>
                    <a:pt x="9613" y="368"/>
                  </a:lnTo>
                  <a:close/>
                </a:path>
                <a:path w="13335" h="8889">
                  <a:moveTo>
                    <a:pt x="3759" y="2019"/>
                  </a:moveTo>
                  <a:lnTo>
                    <a:pt x="3022" y="2527"/>
                  </a:lnTo>
                  <a:lnTo>
                    <a:pt x="1308" y="0"/>
                  </a:lnTo>
                  <a:lnTo>
                    <a:pt x="0" y="888"/>
                  </a:lnTo>
                  <a:lnTo>
                    <a:pt x="1714" y="3403"/>
                  </a:lnTo>
                  <a:lnTo>
                    <a:pt x="965" y="3911"/>
                  </a:lnTo>
                  <a:lnTo>
                    <a:pt x="2857" y="6718"/>
                  </a:lnTo>
                  <a:lnTo>
                    <a:pt x="3594" y="6210"/>
                  </a:lnTo>
                  <a:lnTo>
                    <a:pt x="5295" y="8724"/>
                  </a:lnTo>
                  <a:lnTo>
                    <a:pt x="6604" y="7848"/>
                  </a:lnTo>
                  <a:lnTo>
                    <a:pt x="4902" y="5321"/>
                  </a:lnTo>
                  <a:lnTo>
                    <a:pt x="5651" y="4825"/>
                  </a:lnTo>
                  <a:lnTo>
                    <a:pt x="3759" y="2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3860647" y="2400439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82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13"/>
                  </a:lnTo>
                  <a:lnTo>
                    <a:pt x="6934" y="9677"/>
                  </a:lnTo>
                  <a:lnTo>
                    <a:pt x="8928" y="7581"/>
                  </a:lnTo>
                  <a:lnTo>
                    <a:pt x="8928" y="2286"/>
                  </a:lnTo>
                  <a:lnTo>
                    <a:pt x="6934" y="114"/>
                  </a:lnTo>
                  <a:lnTo>
                    <a:pt x="4457" y="38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3860647" y="2400439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13"/>
                  </a:moveTo>
                  <a:lnTo>
                    <a:pt x="6934" y="9677"/>
                  </a:lnTo>
                  <a:lnTo>
                    <a:pt x="8928" y="7581"/>
                  </a:lnTo>
                  <a:lnTo>
                    <a:pt x="8928" y="4940"/>
                  </a:lnTo>
                  <a:lnTo>
                    <a:pt x="8928" y="2286"/>
                  </a:lnTo>
                  <a:lnTo>
                    <a:pt x="6934" y="114"/>
                  </a:lnTo>
                  <a:lnTo>
                    <a:pt x="4457" y="38"/>
                  </a:lnTo>
                  <a:lnTo>
                    <a:pt x="2006" y="0"/>
                  </a:lnTo>
                  <a:lnTo>
                    <a:pt x="0" y="2082"/>
                  </a:lnTo>
                  <a:lnTo>
                    <a:pt x="0" y="4724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1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3865105" y="2400236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26" y="961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26" y="9618"/>
                  </a:lnTo>
                  <a:close/>
                </a:path>
                <a:path w="8254" h="10160">
                  <a:moveTo>
                    <a:pt x="6028" y="9563"/>
                  </a:moveTo>
                  <a:lnTo>
                    <a:pt x="3479" y="9563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85"/>
                  </a:lnTo>
                  <a:lnTo>
                    <a:pt x="2726" y="9618"/>
                  </a:lnTo>
                  <a:lnTo>
                    <a:pt x="3479" y="9563"/>
                  </a:lnTo>
                  <a:lnTo>
                    <a:pt x="6028" y="9563"/>
                  </a:lnTo>
                  <a:lnTo>
                    <a:pt x="7962" y="7531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3865105" y="2400236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43"/>
                  </a:lnTo>
                  <a:lnTo>
                    <a:pt x="4470" y="7785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63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3871264" y="2401315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65"/>
                  </a:lnTo>
                  <a:lnTo>
                    <a:pt x="342" y="253"/>
                  </a:lnTo>
                  <a:lnTo>
                    <a:pt x="495" y="393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18"/>
                  </a:lnTo>
                  <a:lnTo>
                    <a:pt x="1295" y="6299"/>
                  </a:lnTo>
                  <a:lnTo>
                    <a:pt x="495" y="7137"/>
                  </a:lnTo>
                  <a:lnTo>
                    <a:pt x="2197" y="6984"/>
                  </a:lnTo>
                  <a:lnTo>
                    <a:pt x="3517" y="5524"/>
                  </a:lnTo>
                  <a:lnTo>
                    <a:pt x="3517" y="1689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3861816" y="2400960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55"/>
                  </a:moveTo>
                  <a:lnTo>
                    <a:pt x="9448" y="393"/>
                  </a:lnTo>
                  <a:lnTo>
                    <a:pt x="9601" y="520"/>
                  </a:lnTo>
                  <a:lnTo>
                    <a:pt x="9791" y="609"/>
                  </a:lnTo>
                  <a:lnTo>
                    <a:pt x="9944" y="749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65"/>
                  </a:lnTo>
                  <a:lnTo>
                    <a:pt x="11252" y="5473"/>
                  </a:lnTo>
                  <a:lnTo>
                    <a:pt x="10744" y="6654"/>
                  </a:lnTo>
                  <a:lnTo>
                    <a:pt x="9944" y="7493"/>
                  </a:lnTo>
                  <a:lnTo>
                    <a:pt x="11645" y="7340"/>
                  </a:lnTo>
                  <a:lnTo>
                    <a:pt x="12966" y="5880"/>
                  </a:lnTo>
                  <a:lnTo>
                    <a:pt x="12966" y="4038"/>
                  </a:lnTo>
                  <a:lnTo>
                    <a:pt x="12966" y="2044"/>
                  </a:lnTo>
                  <a:lnTo>
                    <a:pt x="11480" y="393"/>
                  </a:lnTo>
                  <a:lnTo>
                    <a:pt x="9613" y="355"/>
                  </a:lnTo>
                  <a:close/>
                </a:path>
                <a:path w="13335" h="8889">
                  <a:moveTo>
                    <a:pt x="3759" y="2019"/>
                  </a:moveTo>
                  <a:lnTo>
                    <a:pt x="3022" y="2514"/>
                  </a:lnTo>
                  <a:lnTo>
                    <a:pt x="1308" y="0"/>
                  </a:lnTo>
                  <a:lnTo>
                    <a:pt x="0" y="888"/>
                  </a:lnTo>
                  <a:lnTo>
                    <a:pt x="1714" y="3403"/>
                  </a:lnTo>
                  <a:lnTo>
                    <a:pt x="965" y="3911"/>
                  </a:lnTo>
                  <a:lnTo>
                    <a:pt x="2857" y="6718"/>
                  </a:lnTo>
                  <a:lnTo>
                    <a:pt x="3594" y="6210"/>
                  </a:lnTo>
                  <a:lnTo>
                    <a:pt x="5295" y="8737"/>
                  </a:lnTo>
                  <a:lnTo>
                    <a:pt x="6604" y="7835"/>
                  </a:lnTo>
                  <a:lnTo>
                    <a:pt x="4902" y="5321"/>
                  </a:lnTo>
                  <a:lnTo>
                    <a:pt x="5651" y="4825"/>
                  </a:lnTo>
                  <a:lnTo>
                    <a:pt x="3759" y="2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3860647" y="2383523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82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81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3860647" y="2383523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81"/>
                  </a:lnTo>
                  <a:lnTo>
                    <a:pt x="8928" y="4940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82"/>
                  </a:lnTo>
                  <a:lnTo>
                    <a:pt x="0" y="4737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3865105" y="2383332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24" y="961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24" y="9618"/>
                  </a:lnTo>
                  <a:close/>
                </a:path>
                <a:path w="8254" h="10160">
                  <a:moveTo>
                    <a:pt x="6028" y="9563"/>
                  </a:moveTo>
                  <a:lnTo>
                    <a:pt x="3479" y="9563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72"/>
                  </a:lnTo>
                  <a:lnTo>
                    <a:pt x="2724" y="9618"/>
                  </a:lnTo>
                  <a:lnTo>
                    <a:pt x="3479" y="9563"/>
                  </a:lnTo>
                  <a:lnTo>
                    <a:pt x="6028" y="9563"/>
                  </a:lnTo>
                  <a:lnTo>
                    <a:pt x="7962" y="7531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3865105" y="2383332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30"/>
                  </a:lnTo>
                  <a:lnTo>
                    <a:pt x="4470" y="7772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63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876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3871264" y="2384412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65"/>
                  </a:lnTo>
                  <a:lnTo>
                    <a:pt x="342" y="253"/>
                  </a:lnTo>
                  <a:lnTo>
                    <a:pt x="495" y="393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18"/>
                  </a:lnTo>
                  <a:lnTo>
                    <a:pt x="1295" y="6299"/>
                  </a:lnTo>
                  <a:lnTo>
                    <a:pt x="495" y="7137"/>
                  </a:lnTo>
                  <a:lnTo>
                    <a:pt x="2197" y="6984"/>
                  </a:lnTo>
                  <a:lnTo>
                    <a:pt x="3517" y="5524"/>
                  </a:lnTo>
                  <a:lnTo>
                    <a:pt x="3517" y="1689"/>
                  </a:lnTo>
                  <a:lnTo>
                    <a:pt x="2031" y="5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3861816" y="2384043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68"/>
                  </a:moveTo>
                  <a:lnTo>
                    <a:pt x="9448" y="406"/>
                  </a:lnTo>
                  <a:lnTo>
                    <a:pt x="9601" y="533"/>
                  </a:lnTo>
                  <a:lnTo>
                    <a:pt x="9791" y="622"/>
                  </a:lnTo>
                  <a:lnTo>
                    <a:pt x="9944" y="761"/>
                  </a:lnTo>
                  <a:lnTo>
                    <a:pt x="10731" y="1650"/>
                  </a:lnTo>
                  <a:lnTo>
                    <a:pt x="11252" y="2857"/>
                  </a:lnTo>
                  <a:lnTo>
                    <a:pt x="11252" y="4165"/>
                  </a:lnTo>
                  <a:lnTo>
                    <a:pt x="11252" y="5486"/>
                  </a:lnTo>
                  <a:lnTo>
                    <a:pt x="10744" y="6667"/>
                  </a:lnTo>
                  <a:lnTo>
                    <a:pt x="9944" y="7505"/>
                  </a:lnTo>
                  <a:lnTo>
                    <a:pt x="11645" y="7353"/>
                  </a:lnTo>
                  <a:lnTo>
                    <a:pt x="12966" y="5892"/>
                  </a:lnTo>
                  <a:lnTo>
                    <a:pt x="12966" y="4051"/>
                  </a:lnTo>
                  <a:lnTo>
                    <a:pt x="12966" y="2057"/>
                  </a:lnTo>
                  <a:lnTo>
                    <a:pt x="11480" y="419"/>
                  </a:lnTo>
                  <a:lnTo>
                    <a:pt x="9613" y="368"/>
                  </a:lnTo>
                  <a:close/>
                </a:path>
                <a:path w="13335" h="8889">
                  <a:moveTo>
                    <a:pt x="3759" y="2031"/>
                  </a:moveTo>
                  <a:lnTo>
                    <a:pt x="3022" y="2527"/>
                  </a:lnTo>
                  <a:lnTo>
                    <a:pt x="1308" y="0"/>
                  </a:lnTo>
                  <a:lnTo>
                    <a:pt x="0" y="888"/>
                  </a:lnTo>
                  <a:lnTo>
                    <a:pt x="1714" y="3416"/>
                  </a:lnTo>
                  <a:lnTo>
                    <a:pt x="965" y="3911"/>
                  </a:lnTo>
                  <a:lnTo>
                    <a:pt x="2857" y="6718"/>
                  </a:lnTo>
                  <a:lnTo>
                    <a:pt x="3594" y="6210"/>
                  </a:lnTo>
                  <a:lnTo>
                    <a:pt x="5295" y="8737"/>
                  </a:lnTo>
                  <a:lnTo>
                    <a:pt x="6604" y="7848"/>
                  </a:lnTo>
                  <a:lnTo>
                    <a:pt x="4902" y="5333"/>
                  </a:lnTo>
                  <a:lnTo>
                    <a:pt x="5651" y="4838"/>
                  </a:lnTo>
                  <a:lnTo>
                    <a:pt x="3759" y="203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3860647" y="234834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95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94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3860647" y="2348344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94"/>
                  </a:lnTo>
                  <a:lnTo>
                    <a:pt x="8928" y="4940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95"/>
                  </a:lnTo>
                  <a:lnTo>
                    <a:pt x="0" y="4737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3865105" y="2348153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26" y="961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26" y="9618"/>
                  </a:lnTo>
                  <a:close/>
                </a:path>
                <a:path w="8254" h="10160">
                  <a:moveTo>
                    <a:pt x="6017" y="9563"/>
                  </a:moveTo>
                  <a:lnTo>
                    <a:pt x="3479" y="9563"/>
                  </a:lnTo>
                  <a:lnTo>
                    <a:pt x="5956" y="9626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85"/>
                  </a:lnTo>
                  <a:lnTo>
                    <a:pt x="2726" y="9618"/>
                  </a:lnTo>
                  <a:lnTo>
                    <a:pt x="3479" y="9563"/>
                  </a:lnTo>
                  <a:lnTo>
                    <a:pt x="6017" y="9563"/>
                  </a:lnTo>
                  <a:lnTo>
                    <a:pt x="7962" y="7531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3865105" y="2348153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30"/>
                  </a:lnTo>
                  <a:lnTo>
                    <a:pt x="4470" y="7785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63"/>
                  </a:lnTo>
                  <a:lnTo>
                    <a:pt x="5956" y="9626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3871264" y="2349233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65"/>
                  </a:lnTo>
                  <a:lnTo>
                    <a:pt x="342" y="241"/>
                  </a:lnTo>
                  <a:lnTo>
                    <a:pt x="495" y="393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18"/>
                  </a:lnTo>
                  <a:lnTo>
                    <a:pt x="1295" y="6299"/>
                  </a:lnTo>
                  <a:lnTo>
                    <a:pt x="495" y="7137"/>
                  </a:lnTo>
                  <a:lnTo>
                    <a:pt x="2197" y="6984"/>
                  </a:lnTo>
                  <a:lnTo>
                    <a:pt x="3517" y="5524"/>
                  </a:lnTo>
                  <a:lnTo>
                    <a:pt x="3517" y="1689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3861816" y="2348877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55"/>
                  </a:moveTo>
                  <a:lnTo>
                    <a:pt x="9448" y="393"/>
                  </a:lnTo>
                  <a:lnTo>
                    <a:pt x="9601" y="520"/>
                  </a:lnTo>
                  <a:lnTo>
                    <a:pt x="9791" y="596"/>
                  </a:lnTo>
                  <a:lnTo>
                    <a:pt x="9944" y="749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65"/>
                  </a:lnTo>
                  <a:lnTo>
                    <a:pt x="11252" y="5473"/>
                  </a:lnTo>
                  <a:lnTo>
                    <a:pt x="10744" y="6654"/>
                  </a:lnTo>
                  <a:lnTo>
                    <a:pt x="9944" y="7493"/>
                  </a:lnTo>
                  <a:lnTo>
                    <a:pt x="11645" y="7340"/>
                  </a:lnTo>
                  <a:lnTo>
                    <a:pt x="12966" y="5880"/>
                  </a:lnTo>
                  <a:lnTo>
                    <a:pt x="12966" y="4038"/>
                  </a:lnTo>
                  <a:lnTo>
                    <a:pt x="12966" y="2044"/>
                  </a:lnTo>
                  <a:lnTo>
                    <a:pt x="11480" y="393"/>
                  </a:lnTo>
                  <a:lnTo>
                    <a:pt x="9613" y="355"/>
                  </a:lnTo>
                  <a:close/>
                </a:path>
                <a:path w="13335" h="8889">
                  <a:moveTo>
                    <a:pt x="3759" y="2006"/>
                  </a:moveTo>
                  <a:lnTo>
                    <a:pt x="3022" y="2514"/>
                  </a:lnTo>
                  <a:lnTo>
                    <a:pt x="1308" y="0"/>
                  </a:lnTo>
                  <a:lnTo>
                    <a:pt x="0" y="876"/>
                  </a:lnTo>
                  <a:lnTo>
                    <a:pt x="1714" y="3403"/>
                  </a:lnTo>
                  <a:lnTo>
                    <a:pt x="965" y="3911"/>
                  </a:lnTo>
                  <a:lnTo>
                    <a:pt x="2857" y="6705"/>
                  </a:lnTo>
                  <a:lnTo>
                    <a:pt x="3594" y="6197"/>
                  </a:lnTo>
                  <a:lnTo>
                    <a:pt x="5295" y="8724"/>
                  </a:lnTo>
                  <a:lnTo>
                    <a:pt x="6604" y="7835"/>
                  </a:lnTo>
                  <a:lnTo>
                    <a:pt x="4902" y="5321"/>
                  </a:lnTo>
                  <a:lnTo>
                    <a:pt x="5651" y="4825"/>
                  </a:lnTo>
                  <a:lnTo>
                    <a:pt x="3759" y="200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3860647" y="2365247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95"/>
                  </a:lnTo>
                  <a:lnTo>
                    <a:pt x="0" y="7366"/>
                  </a:lnTo>
                  <a:lnTo>
                    <a:pt x="1993" y="9575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94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3860647" y="2365247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94"/>
                  </a:lnTo>
                  <a:lnTo>
                    <a:pt x="8928" y="4952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95"/>
                  </a:lnTo>
                  <a:lnTo>
                    <a:pt x="0" y="4737"/>
                  </a:lnTo>
                  <a:lnTo>
                    <a:pt x="0" y="7366"/>
                  </a:lnTo>
                  <a:lnTo>
                    <a:pt x="1993" y="9575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3865105" y="2365057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16" y="962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16" y="9628"/>
                  </a:lnTo>
                  <a:close/>
                </a:path>
                <a:path w="8254" h="10160">
                  <a:moveTo>
                    <a:pt x="6016" y="9575"/>
                  </a:moveTo>
                  <a:lnTo>
                    <a:pt x="3479" y="9575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85"/>
                  </a:lnTo>
                  <a:lnTo>
                    <a:pt x="2716" y="9628"/>
                  </a:lnTo>
                  <a:lnTo>
                    <a:pt x="3479" y="9575"/>
                  </a:lnTo>
                  <a:lnTo>
                    <a:pt x="6016" y="9575"/>
                  </a:lnTo>
                  <a:lnTo>
                    <a:pt x="7962" y="7531"/>
                  </a:lnTo>
                  <a:lnTo>
                    <a:pt x="7962" y="2247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865105" y="2365057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43"/>
                  </a:lnTo>
                  <a:lnTo>
                    <a:pt x="4470" y="7785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75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47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3871264" y="2366136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65"/>
                  </a:lnTo>
                  <a:lnTo>
                    <a:pt x="342" y="254"/>
                  </a:lnTo>
                  <a:lnTo>
                    <a:pt x="495" y="393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30"/>
                  </a:lnTo>
                  <a:lnTo>
                    <a:pt x="1295" y="6299"/>
                  </a:lnTo>
                  <a:lnTo>
                    <a:pt x="495" y="7150"/>
                  </a:lnTo>
                  <a:lnTo>
                    <a:pt x="2197" y="6997"/>
                  </a:lnTo>
                  <a:lnTo>
                    <a:pt x="3517" y="5537"/>
                  </a:lnTo>
                  <a:lnTo>
                    <a:pt x="3517" y="1689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861816" y="2365781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55"/>
                  </a:moveTo>
                  <a:lnTo>
                    <a:pt x="9448" y="393"/>
                  </a:lnTo>
                  <a:lnTo>
                    <a:pt x="9601" y="520"/>
                  </a:lnTo>
                  <a:lnTo>
                    <a:pt x="9791" y="609"/>
                  </a:lnTo>
                  <a:lnTo>
                    <a:pt x="9944" y="749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65"/>
                  </a:lnTo>
                  <a:lnTo>
                    <a:pt x="11252" y="5486"/>
                  </a:lnTo>
                  <a:lnTo>
                    <a:pt x="10744" y="6654"/>
                  </a:lnTo>
                  <a:lnTo>
                    <a:pt x="9944" y="7505"/>
                  </a:lnTo>
                  <a:lnTo>
                    <a:pt x="11645" y="7353"/>
                  </a:lnTo>
                  <a:lnTo>
                    <a:pt x="12966" y="5892"/>
                  </a:lnTo>
                  <a:lnTo>
                    <a:pt x="12966" y="4038"/>
                  </a:lnTo>
                  <a:lnTo>
                    <a:pt x="12966" y="2044"/>
                  </a:lnTo>
                  <a:lnTo>
                    <a:pt x="11480" y="393"/>
                  </a:lnTo>
                  <a:lnTo>
                    <a:pt x="9613" y="355"/>
                  </a:lnTo>
                  <a:close/>
                </a:path>
                <a:path w="13335" h="8889">
                  <a:moveTo>
                    <a:pt x="3759" y="2019"/>
                  </a:moveTo>
                  <a:lnTo>
                    <a:pt x="3022" y="2514"/>
                  </a:lnTo>
                  <a:lnTo>
                    <a:pt x="1308" y="0"/>
                  </a:lnTo>
                  <a:lnTo>
                    <a:pt x="0" y="888"/>
                  </a:lnTo>
                  <a:lnTo>
                    <a:pt x="1714" y="3403"/>
                  </a:lnTo>
                  <a:lnTo>
                    <a:pt x="965" y="3911"/>
                  </a:lnTo>
                  <a:lnTo>
                    <a:pt x="2857" y="6705"/>
                  </a:lnTo>
                  <a:lnTo>
                    <a:pt x="3594" y="6210"/>
                  </a:lnTo>
                  <a:lnTo>
                    <a:pt x="5295" y="8737"/>
                  </a:lnTo>
                  <a:lnTo>
                    <a:pt x="6604" y="7848"/>
                  </a:lnTo>
                  <a:lnTo>
                    <a:pt x="4902" y="5321"/>
                  </a:lnTo>
                  <a:lnTo>
                    <a:pt x="5651" y="4825"/>
                  </a:lnTo>
                  <a:lnTo>
                    <a:pt x="3759" y="2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3860647" y="2312619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95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lnTo>
                    <a:pt x="6934" y="9690"/>
                  </a:lnTo>
                  <a:lnTo>
                    <a:pt x="8928" y="7581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3860647" y="2312619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90"/>
                  </a:lnTo>
                  <a:lnTo>
                    <a:pt x="8928" y="7581"/>
                  </a:lnTo>
                  <a:lnTo>
                    <a:pt x="8928" y="4952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95"/>
                  </a:lnTo>
                  <a:lnTo>
                    <a:pt x="0" y="4724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3865105" y="2312428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24" y="9618"/>
                  </a:moveTo>
                  <a:lnTo>
                    <a:pt x="0" y="9817"/>
                  </a:lnTo>
                  <a:lnTo>
                    <a:pt x="2476" y="9880"/>
                  </a:lnTo>
                  <a:lnTo>
                    <a:pt x="2724" y="9618"/>
                  </a:lnTo>
                  <a:close/>
                </a:path>
                <a:path w="8254" h="10160">
                  <a:moveTo>
                    <a:pt x="6017" y="9563"/>
                  </a:moveTo>
                  <a:lnTo>
                    <a:pt x="3479" y="9563"/>
                  </a:lnTo>
                  <a:lnTo>
                    <a:pt x="5956" y="9626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72"/>
                  </a:lnTo>
                  <a:lnTo>
                    <a:pt x="2724" y="9618"/>
                  </a:lnTo>
                  <a:lnTo>
                    <a:pt x="3479" y="9563"/>
                  </a:lnTo>
                  <a:lnTo>
                    <a:pt x="6017" y="9563"/>
                  </a:lnTo>
                  <a:lnTo>
                    <a:pt x="7962" y="7531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3865105" y="2312428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43"/>
                  </a:lnTo>
                  <a:lnTo>
                    <a:pt x="4470" y="7772"/>
                  </a:lnTo>
                  <a:lnTo>
                    <a:pt x="2476" y="9880"/>
                  </a:lnTo>
                  <a:lnTo>
                    <a:pt x="0" y="9817"/>
                  </a:lnTo>
                  <a:lnTo>
                    <a:pt x="3479" y="9563"/>
                  </a:lnTo>
                  <a:lnTo>
                    <a:pt x="5956" y="9626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3871264" y="2313508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25"/>
                  </a:lnTo>
                  <a:lnTo>
                    <a:pt x="152" y="165"/>
                  </a:lnTo>
                  <a:lnTo>
                    <a:pt x="342" y="241"/>
                  </a:lnTo>
                  <a:lnTo>
                    <a:pt x="495" y="393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18"/>
                  </a:lnTo>
                  <a:lnTo>
                    <a:pt x="1295" y="6299"/>
                  </a:lnTo>
                  <a:lnTo>
                    <a:pt x="495" y="7137"/>
                  </a:lnTo>
                  <a:lnTo>
                    <a:pt x="2197" y="6984"/>
                  </a:lnTo>
                  <a:lnTo>
                    <a:pt x="3517" y="5524"/>
                  </a:lnTo>
                  <a:lnTo>
                    <a:pt x="3517" y="1689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3861816" y="2313152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55"/>
                  </a:moveTo>
                  <a:lnTo>
                    <a:pt x="9448" y="380"/>
                  </a:lnTo>
                  <a:lnTo>
                    <a:pt x="9601" y="520"/>
                  </a:lnTo>
                  <a:lnTo>
                    <a:pt x="9791" y="596"/>
                  </a:lnTo>
                  <a:lnTo>
                    <a:pt x="9944" y="749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65"/>
                  </a:lnTo>
                  <a:lnTo>
                    <a:pt x="11252" y="5473"/>
                  </a:lnTo>
                  <a:lnTo>
                    <a:pt x="10744" y="6654"/>
                  </a:lnTo>
                  <a:lnTo>
                    <a:pt x="9944" y="7492"/>
                  </a:lnTo>
                  <a:lnTo>
                    <a:pt x="11645" y="7340"/>
                  </a:lnTo>
                  <a:lnTo>
                    <a:pt x="12966" y="5880"/>
                  </a:lnTo>
                  <a:lnTo>
                    <a:pt x="12966" y="4038"/>
                  </a:lnTo>
                  <a:lnTo>
                    <a:pt x="12966" y="2044"/>
                  </a:lnTo>
                  <a:lnTo>
                    <a:pt x="11480" y="393"/>
                  </a:lnTo>
                  <a:lnTo>
                    <a:pt x="9613" y="355"/>
                  </a:lnTo>
                  <a:close/>
                </a:path>
                <a:path w="13335" h="8889">
                  <a:moveTo>
                    <a:pt x="3759" y="2006"/>
                  </a:moveTo>
                  <a:lnTo>
                    <a:pt x="3022" y="2527"/>
                  </a:lnTo>
                  <a:lnTo>
                    <a:pt x="1308" y="0"/>
                  </a:lnTo>
                  <a:lnTo>
                    <a:pt x="0" y="876"/>
                  </a:lnTo>
                  <a:lnTo>
                    <a:pt x="1714" y="3403"/>
                  </a:lnTo>
                  <a:lnTo>
                    <a:pt x="965" y="3898"/>
                  </a:lnTo>
                  <a:lnTo>
                    <a:pt x="2857" y="6705"/>
                  </a:lnTo>
                  <a:lnTo>
                    <a:pt x="3594" y="6210"/>
                  </a:lnTo>
                  <a:lnTo>
                    <a:pt x="5295" y="8737"/>
                  </a:lnTo>
                  <a:lnTo>
                    <a:pt x="6604" y="7835"/>
                  </a:lnTo>
                  <a:lnTo>
                    <a:pt x="4902" y="5321"/>
                  </a:lnTo>
                  <a:lnTo>
                    <a:pt x="5651" y="4825"/>
                  </a:lnTo>
                  <a:lnTo>
                    <a:pt x="3759" y="200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3860647" y="2277440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95"/>
                  </a:lnTo>
                  <a:lnTo>
                    <a:pt x="0" y="7365"/>
                  </a:lnTo>
                  <a:lnTo>
                    <a:pt x="1993" y="9575"/>
                  </a:lnTo>
                  <a:lnTo>
                    <a:pt x="4457" y="9613"/>
                  </a:lnTo>
                  <a:lnTo>
                    <a:pt x="6934" y="9690"/>
                  </a:lnTo>
                  <a:lnTo>
                    <a:pt x="8928" y="7594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3860647" y="2277440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13"/>
                  </a:moveTo>
                  <a:lnTo>
                    <a:pt x="6934" y="9690"/>
                  </a:lnTo>
                  <a:lnTo>
                    <a:pt x="8928" y="7594"/>
                  </a:lnTo>
                  <a:lnTo>
                    <a:pt x="8928" y="4952"/>
                  </a:lnTo>
                  <a:lnTo>
                    <a:pt x="8928" y="2298"/>
                  </a:lnTo>
                  <a:lnTo>
                    <a:pt x="6934" y="126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95"/>
                  </a:lnTo>
                  <a:lnTo>
                    <a:pt x="0" y="4737"/>
                  </a:lnTo>
                  <a:lnTo>
                    <a:pt x="0" y="7365"/>
                  </a:lnTo>
                  <a:lnTo>
                    <a:pt x="1993" y="9575"/>
                  </a:lnTo>
                  <a:lnTo>
                    <a:pt x="4457" y="961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3865105" y="2277249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18" y="9625"/>
                  </a:moveTo>
                  <a:lnTo>
                    <a:pt x="0" y="9804"/>
                  </a:lnTo>
                  <a:lnTo>
                    <a:pt x="2476" y="9880"/>
                  </a:lnTo>
                  <a:lnTo>
                    <a:pt x="2718" y="9625"/>
                  </a:lnTo>
                  <a:close/>
                </a:path>
                <a:path w="8254" h="10160">
                  <a:moveTo>
                    <a:pt x="6016" y="9575"/>
                  </a:moveTo>
                  <a:lnTo>
                    <a:pt x="3479" y="9575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85"/>
                  </a:lnTo>
                  <a:lnTo>
                    <a:pt x="2718" y="9625"/>
                  </a:lnTo>
                  <a:lnTo>
                    <a:pt x="3479" y="9575"/>
                  </a:lnTo>
                  <a:lnTo>
                    <a:pt x="6016" y="9575"/>
                  </a:lnTo>
                  <a:lnTo>
                    <a:pt x="7962" y="7531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3865105" y="2277249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41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43"/>
                  </a:lnTo>
                  <a:lnTo>
                    <a:pt x="4470" y="7785"/>
                  </a:lnTo>
                  <a:lnTo>
                    <a:pt x="2476" y="9880"/>
                  </a:lnTo>
                  <a:lnTo>
                    <a:pt x="0" y="9804"/>
                  </a:lnTo>
                  <a:lnTo>
                    <a:pt x="3479" y="9575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35"/>
                  </a:lnTo>
                  <a:lnTo>
                    <a:pt x="5956" y="63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3871264" y="2278329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65"/>
                  </a:lnTo>
                  <a:lnTo>
                    <a:pt x="342" y="254"/>
                  </a:lnTo>
                  <a:lnTo>
                    <a:pt x="495" y="393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18"/>
                  </a:lnTo>
                  <a:lnTo>
                    <a:pt x="1295" y="6299"/>
                  </a:lnTo>
                  <a:lnTo>
                    <a:pt x="495" y="7137"/>
                  </a:lnTo>
                  <a:lnTo>
                    <a:pt x="2197" y="6985"/>
                  </a:lnTo>
                  <a:lnTo>
                    <a:pt x="3517" y="5537"/>
                  </a:lnTo>
                  <a:lnTo>
                    <a:pt x="3517" y="1689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3861816" y="2277973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55"/>
                  </a:moveTo>
                  <a:lnTo>
                    <a:pt x="9448" y="393"/>
                  </a:lnTo>
                  <a:lnTo>
                    <a:pt x="9601" y="520"/>
                  </a:lnTo>
                  <a:lnTo>
                    <a:pt x="9791" y="609"/>
                  </a:lnTo>
                  <a:lnTo>
                    <a:pt x="9944" y="749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65"/>
                  </a:lnTo>
                  <a:lnTo>
                    <a:pt x="11252" y="5473"/>
                  </a:lnTo>
                  <a:lnTo>
                    <a:pt x="10744" y="6654"/>
                  </a:lnTo>
                  <a:lnTo>
                    <a:pt x="9944" y="7492"/>
                  </a:lnTo>
                  <a:lnTo>
                    <a:pt x="11645" y="7340"/>
                  </a:lnTo>
                  <a:lnTo>
                    <a:pt x="12966" y="5892"/>
                  </a:lnTo>
                  <a:lnTo>
                    <a:pt x="12966" y="4038"/>
                  </a:lnTo>
                  <a:lnTo>
                    <a:pt x="12966" y="2044"/>
                  </a:lnTo>
                  <a:lnTo>
                    <a:pt x="11480" y="393"/>
                  </a:lnTo>
                  <a:lnTo>
                    <a:pt x="9613" y="355"/>
                  </a:lnTo>
                  <a:close/>
                </a:path>
                <a:path w="13335" h="8889">
                  <a:moveTo>
                    <a:pt x="3759" y="2019"/>
                  </a:moveTo>
                  <a:lnTo>
                    <a:pt x="3022" y="2514"/>
                  </a:lnTo>
                  <a:lnTo>
                    <a:pt x="1308" y="0"/>
                  </a:lnTo>
                  <a:lnTo>
                    <a:pt x="0" y="876"/>
                  </a:lnTo>
                  <a:lnTo>
                    <a:pt x="1714" y="3403"/>
                  </a:lnTo>
                  <a:lnTo>
                    <a:pt x="965" y="3898"/>
                  </a:lnTo>
                  <a:lnTo>
                    <a:pt x="2857" y="6705"/>
                  </a:lnTo>
                  <a:lnTo>
                    <a:pt x="3594" y="6210"/>
                  </a:lnTo>
                  <a:lnTo>
                    <a:pt x="5295" y="8737"/>
                  </a:lnTo>
                  <a:lnTo>
                    <a:pt x="6604" y="7848"/>
                  </a:lnTo>
                  <a:lnTo>
                    <a:pt x="4902" y="5321"/>
                  </a:lnTo>
                  <a:lnTo>
                    <a:pt x="5651" y="4825"/>
                  </a:lnTo>
                  <a:lnTo>
                    <a:pt x="3759" y="2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3860647" y="229435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2006" y="0"/>
                  </a:moveTo>
                  <a:lnTo>
                    <a:pt x="0" y="2082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lnTo>
                    <a:pt x="6934" y="9677"/>
                  </a:lnTo>
                  <a:lnTo>
                    <a:pt x="8928" y="7581"/>
                  </a:lnTo>
                  <a:lnTo>
                    <a:pt x="8928" y="2285"/>
                  </a:lnTo>
                  <a:lnTo>
                    <a:pt x="6934" y="114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3860647" y="2294356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60">
                  <a:moveTo>
                    <a:pt x="4457" y="9626"/>
                  </a:moveTo>
                  <a:lnTo>
                    <a:pt x="6934" y="9677"/>
                  </a:lnTo>
                  <a:lnTo>
                    <a:pt x="8928" y="7581"/>
                  </a:lnTo>
                  <a:lnTo>
                    <a:pt x="8928" y="4940"/>
                  </a:lnTo>
                  <a:lnTo>
                    <a:pt x="8928" y="2285"/>
                  </a:lnTo>
                  <a:lnTo>
                    <a:pt x="6934" y="114"/>
                  </a:lnTo>
                  <a:lnTo>
                    <a:pt x="4457" y="50"/>
                  </a:lnTo>
                  <a:lnTo>
                    <a:pt x="2006" y="0"/>
                  </a:lnTo>
                  <a:lnTo>
                    <a:pt x="0" y="2082"/>
                  </a:lnTo>
                  <a:lnTo>
                    <a:pt x="0" y="4737"/>
                  </a:lnTo>
                  <a:lnTo>
                    <a:pt x="0" y="7353"/>
                  </a:lnTo>
                  <a:lnTo>
                    <a:pt x="1993" y="9563"/>
                  </a:lnTo>
                  <a:lnTo>
                    <a:pt x="4457" y="962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3865105" y="2294153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2713" y="9631"/>
                  </a:moveTo>
                  <a:lnTo>
                    <a:pt x="0" y="9829"/>
                  </a:lnTo>
                  <a:lnTo>
                    <a:pt x="2476" y="9880"/>
                  </a:lnTo>
                  <a:lnTo>
                    <a:pt x="2713" y="9631"/>
                  </a:lnTo>
                  <a:close/>
                </a:path>
                <a:path w="8254" h="10160">
                  <a:moveTo>
                    <a:pt x="6016" y="9575"/>
                  </a:moveTo>
                  <a:lnTo>
                    <a:pt x="3479" y="9575"/>
                  </a:lnTo>
                  <a:lnTo>
                    <a:pt x="5956" y="9639"/>
                  </a:lnTo>
                  <a:close/>
                </a:path>
                <a:path w="8254" h="10160">
                  <a:moveTo>
                    <a:pt x="3479" y="0"/>
                  </a:moveTo>
                  <a:lnTo>
                    <a:pt x="0" y="253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7785"/>
                  </a:lnTo>
                  <a:lnTo>
                    <a:pt x="2713" y="9631"/>
                  </a:lnTo>
                  <a:lnTo>
                    <a:pt x="3479" y="9575"/>
                  </a:lnTo>
                  <a:lnTo>
                    <a:pt x="6016" y="9575"/>
                  </a:lnTo>
                  <a:lnTo>
                    <a:pt x="7962" y="7531"/>
                  </a:lnTo>
                  <a:lnTo>
                    <a:pt x="7962" y="2235"/>
                  </a:lnTo>
                  <a:lnTo>
                    <a:pt x="5956" y="76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3865105" y="2294153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3479" y="0"/>
                  </a:moveTo>
                  <a:lnTo>
                    <a:pt x="0" y="253"/>
                  </a:lnTo>
                  <a:lnTo>
                    <a:pt x="2476" y="317"/>
                  </a:lnTo>
                  <a:lnTo>
                    <a:pt x="4470" y="2489"/>
                  </a:lnTo>
                  <a:lnTo>
                    <a:pt x="4470" y="5143"/>
                  </a:lnTo>
                  <a:lnTo>
                    <a:pt x="4470" y="7785"/>
                  </a:lnTo>
                  <a:lnTo>
                    <a:pt x="2476" y="9880"/>
                  </a:lnTo>
                  <a:lnTo>
                    <a:pt x="0" y="9829"/>
                  </a:lnTo>
                  <a:lnTo>
                    <a:pt x="3479" y="9575"/>
                  </a:lnTo>
                  <a:lnTo>
                    <a:pt x="5956" y="9639"/>
                  </a:lnTo>
                  <a:lnTo>
                    <a:pt x="7962" y="7531"/>
                  </a:lnTo>
                  <a:lnTo>
                    <a:pt x="7962" y="4889"/>
                  </a:lnTo>
                  <a:lnTo>
                    <a:pt x="7962" y="2235"/>
                  </a:lnTo>
                  <a:lnTo>
                    <a:pt x="5956" y="76"/>
                  </a:lnTo>
                  <a:lnTo>
                    <a:pt x="3479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3871264" y="2295232"/>
              <a:ext cx="3810" cy="7620"/>
            </a:xfrm>
            <a:custGeom>
              <a:avLst/>
              <a:gdLst/>
              <a:ahLst/>
              <a:cxnLst/>
              <a:rect l="l" t="t" r="r" b="b"/>
              <a:pathLst>
                <a:path w="3810" h="7619">
                  <a:moveTo>
                    <a:pt x="165" y="0"/>
                  </a:moveTo>
                  <a:lnTo>
                    <a:pt x="0" y="38"/>
                  </a:lnTo>
                  <a:lnTo>
                    <a:pt x="152" y="165"/>
                  </a:lnTo>
                  <a:lnTo>
                    <a:pt x="342" y="253"/>
                  </a:lnTo>
                  <a:lnTo>
                    <a:pt x="495" y="406"/>
                  </a:lnTo>
                  <a:lnTo>
                    <a:pt x="1282" y="1282"/>
                  </a:lnTo>
                  <a:lnTo>
                    <a:pt x="1803" y="2489"/>
                  </a:lnTo>
                  <a:lnTo>
                    <a:pt x="1803" y="5130"/>
                  </a:lnTo>
                  <a:lnTo>
                    <a:pt x="1295" y="6299"/>
                  </a:lnTo>
                  <a:lnTo>
                    <a:pt x="495" y="7150"/>
                  </a:lnTo>
                  <a:lnTo>
                    <a:pt x="2197" y="6997"/>
                  </a:lnTo>
                  <a:lnTo>
                    <a:pt x="3517" y="5537"/>
                  </a:lnTo>
                  <a:lnTo>
                    <a:pt x="3517" y="1689"/>
                  </a:lnTo>
                  <a:lnTo>
                    <a:pt x="2031" y="38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3861816" y="2294877"/>
              <a:ext cx="13335" cy="8890"/>
            </a:xfrm>
            <a:custGeom>
              <a:avLst/>
              <a:gdLst/>
              <a:ahLst/>
              <a:cxnLst/>
              <a:rect l="l" t="t" r="r" b="b"/>
              <a:pathLst>
                <a:path w="13335" h="8889">
                  <a:moveTo>
                    <a:pt x="9613" y="355"/>
                  </a:moveTo>
                  <a:lnTo>
                    <a:pt x="9448" y="393"/>
                  </a:lnTo>
                  <a:lnTo>
                    <a:pt x="9601" y="520"/>
                  </a:lnTo>
                  <a:lnTo>
                    <a:pt x="9791" y="609"/>
                  </a:lnTo>
                  <a:lnTo>
                    <a:pt x="9944" y="762"/>
                  </a:lnTo>
                  <a:lnTo>
                    <a:pt x="10731" y="1638"/>
                  </a:lnTo>
                  <a:lnTo>
                    <a:pt x="11252" y="2844"/>
                  </a:lnTo>
                  <a:lnTo>
                    <a:pt x="11252" y="4165"/>
                  </a:lnTo>
                  <a:lnTo>
                    <a:pt x="11252" y="5486"/>
                  </a:lnTo>
                  <a:lnTo>
                    <a:pt x="10744" y="6654"/>
                  </a:lnTo>
                  <a:lnTo>
                    <a:pt x="9944" y="7505"/>
                  </a:lnTo>
                  <a:lnTo>
                    <a:pt x="11645" y="7353"/>
                  </a:lnTo>
                  <a:lnTo>
                    <a:pt x="12966" y="5892"/>
                  </a:lnTo>
                  <a:lnTo>
                    <a:pt x="12966" y="4038"/>
                  </a:lnTo>
                  <a:lnTo>
                    <a:pt x="12966" y="2044"/>
                  </a:lnTo>
                  <a:lnTo>
                    <a:pt x="11480" y="393"/>
                  </a:lnTo>
                  <a:lnTo>
                    <a:pt x="9613" y="355"/>
                  </a:lnTo>
                  <a:close/>
                </a:path>
                <a:path w="13335" h="8889">
                  <a:moveTo>
                    <a:pt x="3759" y="2019"/>
                  </a:moveTo>
                  <a:lnTo>
                    <a:pt x="3022" y="2527"/>
                  </a:lnTo>
                  <a:lnTo>
                    <a:pt x="1308" y="0"/>
                  </a:lnTo>
                  <a:lnTo>
                    <a:pt x="0" y="889"/>
                  </a:lnTo>
                  <a:lnTo>
                    <a:pt x="1714" y="3403"/>
                  </a:lnTo>
                  <a:lnTo>
                    <a:pt x="965" y="3911"/>
                  </a:lnTo>
                  <a:lnTo>
                    <a:pt x="2857" y="6718"/>
                  </a:lnTo>
                  <a:lnTo>
                    <a:pt x="3594" y="6210"/>
                  </a:lnTo>
                  <a:lnTo>
                    <a:pt x="5295" y="8737"/>
                  </a:lnTo>
                  <a:lnTo>
                    <a:pt x="6604" y="7848"/>
                  </a:lnTo>
                  <a:lnTo>
                    <a:pt x="4902" y="5334"/>
                  </a:lnTo>
                  <a:lnTo>
                    <a:pt x="5651" y="4838"/>
                  </a:lnTo>
                  <a:lnTo>
                    <a:pt x="3759" y="2019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3871544" y="2239860"/>
              <a:ext cx="18415" cy="31750"/>
            </a:xfrm>
            <a:custGeom>
              <a:avLst/>
              <a:gdLst/>
              <a:ahLst/>
              <a:cxnLst/>
              <a:rect l="l" t="t" r="r" b="b"/>
              <a:pathLst>
                <a:path w="18414" h="31750">
                  <a:moveTo>
                    <a:pt x="0" y="0"/>
                  </a:moveTo>
                  <a:lnTo>
                    <a:pt x="0" y="31661"/>
                  </a:lnTo>
                  <a:lnTo>
                    <a:pt x="18059" y="31648"/>
                  </a:lnTo>
                  <a:lnTo>
                    <a:pt x="18059" y="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3871544" y="2239860"/>
              <a:ext cx="18415" cy="31750"/>
            </a:xfrm>
            <a:custGeom>
              <a:avLst/>
              <a:gdLst/>
              <a:ahLst/>
              <a:cxnLst/>
              <a:rect l="l" t="t" r="r" b="b"/>
              <a:pathLst>
                <a:path w="18414" h="31750">
                  <a:moveTo>
                    <a:pt x="0" y="31661"/>
                  </a:moveTo>
                  <a:lnTo>
                    <a:pt x="0" y="0"/>
                  </a:lnTo>
                  <a:lnTo>
                    <a:pt x="18059" y="101"/>
                  </a:lnTo>
                  <a:lnTo>
                    <a:pt x="18059" y="31648"/>
                  </a:lnTo>
                  <a:lnTo>
                    <a:pt x="0" y="316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865702" y="2239733"/>
              <a:ext cx="6350" cy="32384"/>
            </a:xfrm>
            <a:custGeom>
              <a:avLst/>
              <a:gdLst/>
              <a:ahLst/>
              <a:cxnLst/>
              <a:rect l="l" t="t" r="r" b="b"/>
              <a:pathLst>
                <a:path w="6350" h="32385">
                  <a:moveTo>
                    <a:pt x="0" y="0"/>
                  </a:moveTo>
                  <a:lnTo>
                    <a:pt x="0" y="31800"/>
                  </a:lnTo>
                  <a:lnTo>
                    <a:pt x="5841" y="31788"/>
                  </a:lnTo>
                  <a:lnTo>
                    <a:pt x="5841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865702" y="2239733"/>
              <a:ext cx="6350" cy="32384"/>
            </a:xfrm>
            <a:custGeom>
              <a:avLst/>
              <a:gdLst/>
              <a:ahLst/>
              <a:cxnLst/>
              <a:rect l="l" t="t" r="r" b="b"/>
              <a:pathLst>
                <a:path w="6350" h="32385">
                  <a:moveTo>
                    <a:pt x="0" y="31800"/>
                  </a:moveTo>
                  <a:lnTo>
                    <a:pt x="0" y="0"/>
                  </a:lnTo>
                  <a:lnTo>
                    <a:pt x="5841" y="126"/>
                  </a:lnTo>
                  <a:lnTo>
                    <a:pt x="5841" y="31788"/>
                  </a:lnTo>
                  <a:lnTo>
                    <a:pt x="0" y="318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3843426" y="2239746"/>
              <a:ext cx="22225" cy="32384"/>
            </a:xfrm>
            <a:custGeom>
              <a:avLst/>
              <a:gdLst/>
              <a:ahLst/>
              <a:cxnLst/>
              <a:rect l="l" t="t" r="r" b="b"/>
              <a:pathLst>
                <a:path w="22225" h="32385">
                  <a:moveTo>
                    <a:pt x="22034" y="0"/>
                  </a:moveTo>
                  <a:lnTo>
                    <a:pt x="0" y="63"/>
                  </a:lnTo>
                  <a:lnTo>
                    <a:pt x="0" y="31965"/>
                  </a:lnTo>
                  <a:lnTo>
                    <a:pt x="22034" y="31965"/>
                  </a:lnTo>
                  <a:lnTo>
                    <a:pt x="2203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3843426" y="2239746"/>
              <a:ext cx="22225" cy="32384"/>
            </a:xfrm>
            <a:custGeom>
              <a:avLst/>
              <a:gdLst/>
              <a:ahLst/>
              <a:cxnLst/>
              <a:rect l="l" t="t" r="r" b="b"/>
              <a:pathLst>
                <a:path w="22225" h="32385">
                  <a:moveTo>
                    <a:pt x="22034" y="31965"/>
                  </a:moveTo>
                  <a:lnTo>
                    <a:pt x="22034" y="0"/>
                  </a:lnTo>
                  <a:lnTo>
                    <a:pt x="0" y="63"/>
                  </a:lnTo>
                  <a:lnTo>
                    <a:pt x="0" y="31965"/>
                  </a:lnTo>
                  <a:lnTo>
                    <a:pt x="22034" y="3196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3847134" y="224882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4" h="13969">
                  <a:moveTo>
                    <a:pt x="11328" y="0"/>
                  </a:moveTo>
                  <a:lnTo>
                    <a:pt x="3263" y="25"/>
                  </a:lnTo>
                  <a:lnTo>
                    <a:pt x="0" y="3111"/>
                  </a:lnTo>
                  <a:lnTo>
                    <a:pt x="0" y="10744"/>
                  </a:lnTo>
                  <a:lnTo>
                    <a:pt x="3263" y="13843"/>
                  </a:lnTo>
                  <a:lnTo>
                    <a:pt x="7289" y="13843"/>
                  </a:lnTo>
                  <a:lnTo>
                    <a:pt x="11328" y="13843"/>
                  </a:lnTo>
                  <a:lnTo>
                    <a:pt x="14605" y="10718"/>
                  </a:lnTo>
                  <a:lnTo>
                    <a:pt x="14605" y="3086"/>
                  </a:lnTo>
                  <a:lnTo>
                    <a:pt x="11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3847134" y="224882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4" h="13969">
                  <a:moveTo>
                    <a:pt x="7289" y="13843"/>
                  </a:moveTo>
                  <a:lnTo>
                    <a:pt x="11328" y="13843"/>
                  </a:lnTo>
                  <a:lnTo>
                    <a:pt x="14605" y="10718"/>
                  </a:lnTo>
                  <a:lnTo>
                    <a:pt x="14605" y="6921"/>
                  </a:lnTo>
                  <a:lnTo>
                    <a:pt x="14605" y="3086"/>
                  </a:lnTo>
                  <a:lnTo>
                    <a:pt x="11328" y="0"/>
                  </a:lnTo>
                  <a:lnTo>
                    <a:pt x="7289" y="12"/>
                  </a:lnTo>
                  <a:lnTo>
                    <a:pt x="3263" y="25"/>
                  </a:lnTo>
                  <a:lnTo>
                    <a:pt x="0" y="3111"/>
                  </a:lnTo>
                  <a:lnTo>
                    <a:pt x="0" y="6934"/>
                  </a:lnTo>
                  <a:lnTo>
                    <a:pt x="0" y="10744"/>
                  </a:lnTo>
                  <a:lnTo>
                    <a:pt x="3263" y="13843"/>
                  </a:lnTo>
                  <a:lnTo>
                    <a:pt x="7289" y="1384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3850373" y="225190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5">
                  <a:moveTo>
                    <a:pt x="6311" y="0"/>
                  </a:moveTo>
                  <a:lnTo>
                    <a:pt x="1816" y="12"/>
                  </a:lnTo>
                  <a:lnTo>
                    <a:pt x="0" y="1727"/>
                  </a:lnTo>
                  <a:lnTo>
                    <a:pt x="0" y="5981"/>
                  </a:lnTo>
                  <a:lnTo>
                    <a:pt x="1816" y="7696"/>
                  </a:lnTo>
                  <a:lnTo>
                    <a:pt x="4051" y="7696"/>
                  </a:lnTo>
                  <a:lnTo>
                    <a:pt x="6311" y="7696"/>
                  </a:lnTo>
                  <a:lnTo>
                    <a:pt x="8128" y="5968"/>
                  </a:lnTo>
                  <a:lnTo>
                    <a:pt x="8128" y="1727"/>
                  </a:lnTo>
                  <a:lnTo>
                    <a:pt x="631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850373" y="225190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5">
                  <a:moveTo>
                    <a:pt x="4051" y="7696"/>
                  </a:moveTo>
                  <a:lnTo>
                    <a:pt x="6311" y="7696"/>
                  </a:lnTo>
                  <a:lnTo>
                    <a:pt x="8128" y="5968"/>
                  </a:lnTo>
                  <a:lnTo>
                    <a:pt x="8128" y="3848"/>
                  </a:lnTo>
                  <a:lnTo>
                    <a:pt x="8128" y="1727"/>
                  </a:lnTo>
                  <a:lnTo>
                    <a:pt x="6311" y="0"/>
                  </a:lnTo>
                  <a:lnTo>
                    <a:pt x="4051" y="0"/>
                  </a:lnTo>
                  <a:lnTo>
                    <a:pt x="1816" y="12"/>
                  </a:lnTo>
                  <a:lnTo>
                    <a:pt x="0" y="1727"/>
                  </a:lnTo>
                  <a:lnTo>
                    <a:pt x="0" y="3860"/>
                  </a:lnTo>
                  <a:lnTo>
                    <a:pt x="0" y="5981"/>
                  </a:lnTo>
                  <a:lnTo>
                    <a:pt x="1816" y="7696"/>
                  </a:lnTo>
                  <a:lnTo>
                    <a:pt x="4051" y="76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700081" y="232388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0490" y="0"/>
                  </a:moveTo>
                  <a:lnTo>
                    <a:pt x="3492" y="0"/>
                  </a:lnTo>
                  <a:lnTo>
                    <a:pt x="0" y="6045"/>
                  </a:lnTo>
                  <a:lnTo>
                    <a:pt x="3492" y="12090"/>
                  </a:lnTo>
                  <a:lnTo>
                    <a:pt x="10490" y="12090"/>
                  </a:lnTo>
                  <a:lnTo>
                    <a:pt x="13969" y="6045"/>
                  </a:lnTo>
                  <a:lnTo>
                    <a:pt x="1049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3700081" y="232388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3492" y="12090"/>
                  </a:moveTo>
                  <a:lnTo>
                    <a:pt x="0" y="6045"/>
                  </a:lnTo>
                  <a:lnTo>
                    <a:pt x="3492" y="0"/>
                  </a:lnTo>
                  <a:lnTo>
                    <a:pt x="10490" y="0"/>
                  </a:lnTo>
                  <a:lnTo>
                    <a:pt x="13969" y="6045"/>
                  </a:lnTo>
                  <a:lnTo>
                    <a:pt x="10490" y="12090"/>
                  </a:lnTo>
                  <a:lnTo>
                    <a:pt x="3492" y="120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3696042" y="232402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0477" y="0"/>
                  </a:moveTo>
                  <a:lnTo>
                    <a:pt x="3492" y="0"/>
                  </a:lnTo>
                  <a:lnTo>
                    <a:pt x="0" y="6045"/>
                  </a:lnTo>
                  <a:lnTo>
                    <a:pt x="3492" y="12103"/>
                  </a:lnTo>
                  <a:lnTo>
                    <a:pt x="10477" y="12103"/>
                  </a:lnTo>
                  <a:lnTo>
                    <a:pt x="13957" y="6045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696042" y="232402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3492" y="12103"/>
                  </a:moveTo>
                  <a:lnTo>
                    <a:pt x="0" y="6045"/>
                  </a:lnTo>
                  <a:lnTo>
                    <a:pt x="3492" y="0"/>
                  </a:lnTo>
                  <a:lnTo>
                    <a:pt x="10477" y="0"/>
                  </a:lnTo>
                  <a:lnTo>
                    <a:pt x="13957" y="6045"/>
                  </a:lnTo>
                  <a:lnTo>
                    <a:pt x="10477" y="12103"/>
                  </a:lnTo>
                  <a:lnTo>
                    <a:pt x="3492" y="1210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3699764" y="23268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5067" y="0"/>
                  </a:moveTo>
                  <a:lnTo>
                    <a:pt x="1460" y="0"/>
                  </a:lnTo>
                  <a:lnTo>
                    <a:pt x="0" y="1460"/>
                  </a:lnTo>
                  <a:lnTo>
                    <a:pt x="0" y="5080"/>
                  </a:lnTo>
                  <a:lnTo>
                    <a:pt x="1460" y="6540"/>
                  </a:lnTo>
                  <a:lnTo>
                    <a:pt x="5067" y="6540"/>
                  </a:lnTo>
                  <a:lnTo>
                    <a:pt x="6527" y="5080"/>
                  </a:lnTo>
                  <a:lnTo>
                    <a:pt x="6527" y="3263"/>
                  </a:lnTo>
                  <a:lnTo>
                    <a:pt x="6527" y="1460"/>
                  </a:lnTo>
                  <a:lnTo>
                    <a:pt x="5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3699764" y="23268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3263"/>
                  </a:moveTo>
                  <a:lnTo>
                    <a:pt x="6527" y="5080"/>
                  </a:lnTo>
                  <a:lnTo>
                    <a:pt x="5067" y="6540"/>
                  </a:lnTo>
                  <a:lnTo>
                    <a:pt x="3263" y="6540"/>
                  </a:lnTo>
                  <a:lnTo>
                    <a:pt x="1460" y="6540"/>
                  </a:lnTo>
                  <a:lnTo>
                    <a:pt x="0" y="5080"/>
                  </a:lnTo>
                  <a:lnTo>
                    <a:pt x="0" y="3263"/>
                  </a:lnTo>
                  <a:lnTo>
                    <a:pt x="0" y="1460"/>
                  </a:lnTo>
                  <a:lnTo>
                    <a:pt x="1460" y="0"/>
                  </a:lnTo>
                  <a:lnTo>
                    <a:pt x="3263" y="0"/>
                  </a:lnTo>
                  <a:lnTo>
                    <a:pt x="5067" y="0"/>
                  </a:lnTo>
                  <a:lnTo>
                    <a:pt x="6527" y="1460"/>
                  </a:lnTo>
                  <a:lnTo>
                    <a:pt x="6527" y="326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3814826" y="232388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0477" y="0"/>
                  </a:moveTo>
                  <a:lnTo>
                    <a:pt x="3505" y="0"/>
                  </a:lnTo>
                  <a:lnTo>
                    <a:pt x="0" y="6045"/>
                  </a:lnTo>
                  <a:lnTo>
                    <a:pt x="3505" y="12090"/>
                  </a:lnTo>
                  <a:lnTo>
                    <a:pt x="10477" y="12090"/>
                  </a:lnTo>
                  <a:lnTo>
                    <a:pt x="13970" y="6045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814826" y="232388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3505" y="12090"/>
                  </a:moveTo>
                  <a:lnTo>
                    <a:pt x="0" y="6045"/>
                  </a:lnTo>
                  <a:lnTo>
                    <a:pt x="3505" y="0"/>
                  </a:lnTo>
                  <a:lnTo>
                    <a:pt x="10477" y="0"/>
                  </a:lnTo>
                  <a:lnTo>
                    <a:pt x="13970" y="6045"/>
                  </a:lnTo>
                  <a:lnTo>
                    <a:pt x="10477" y="12090"/>
                  </a:lnTo>
                  <a:lnTo>
                    <a:pt x="3505" y="120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810787" y="232402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0464" y="0"/>
                  </a:moveTo>
                  <a:lnTo>
                    <a:pt x="3492" y="0"/>
                  </a:lnTo>
                  <a:lnTo>
                    <a:pt x="0" y="6045"/>
                  </a:lnTo>
                  <a:lnTo>
                    <a:pt x="3492" y="12103"/>
                  </a:lnTo>
                  <a:lnTo>
                    <a:pt x="10464" y="12103"/>
                  </a:lnTo>
                  <a:lnTo>
                    <a:pt x="13969" y="6045"/>
                  </a:lnTo>
                  <a:lnTo>
                    <a:pt x="104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3810787" y="232402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3492" y="12103"/>
                  </a:moveTo>
                  <a:lnTo>
                    <a:pt x="0" y="6045"/>
                  </a:lnTo>
                  <a:lnTo>
                    <a:pt x="3492" y="0"/>
                  </a:lnTo>
                  <a:lnTo>
                    <a:pt x="10464" y="0"/>
                  </a:lnTo>
                  <a:lnTo>
                    <a:pt x="13969" y="6045"/>
                  </a:lnTo>
                  <a:lnTo>
                    <a:pt x="10464" y="12103"/>
                  </a:lnTo>
                  <a:lnTo>
                    <a:pt x="3492" y="1210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3814495" y="23268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5080" y="0"/>
                  </a:moveTo>
                  <a:lnTo>
                    <a:pt x="1460" y="0"/>
                  </a:lnTo>
                  <a:lnTo>
                    <a:pt x="0" y="1460"/>
                  </a:lnTo>
                  <a:lnTo>
                    <a:pt x="0" y="5080"/>
                  </a:lnTo>
                  <a:lnTo>
                    <a:pt x="1460" y="6540"/>
                  </a:lnTo>
                  <a:lnTo>
                    <a:pt x="5080" y="6540"/>
                  </a:lnTo>
                  <a:lnTo>
                    <a:pt x="6540" y="5080"/>
                  </a:lnTo>
                  <a:lnTo>
                    <a:pt x="6540" y="3263"/>
                  </a:lnTo>
                  <a:lnTo>
                    <a:pt x="6540" y="1460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3814495" y="23268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40" y="3263"/>
                  </a:moveTo>
                  <a:lnTo>
                    <a:pt x="6540" y="5080"/>
                  </a:lnTo>
                  <a:lnTo>
                    <a:pt x="5080" y="6540"/>
                  </a:lnTo>
                  <a:lnTo>
                    <a:pt x="3276" y="6540"/>
                  </a:lnTo>
                  <a:lnTo>
                    <a:pt x="1460" y="6540"/>
                  </a:lnTo>
                  <a:lnTo>
                    <a:pt x="0" y="5080"/>
                  </a:lnTo>
                  <a:lnTo>
                    <a:pt x="0" y="3263"/>
                  </a:lnTo>
                  <a:lnTo>
                    <a:pt x="0" y="1460"/>
                  </a:lnTo>
                  <a:lnTo>
                    <a:pt x="1460" y="0"/>
                  </a:lnTo>
                  <a:lnTo>
                    <a:pt x="3276" y="0"/>
                  </a:lnTo>
                  <a:lnTo>
                    <a:pt x="5080" y="0"/>
                  </a:lnTo>
                  <a:lnTo>
                    <a:pt x="6540" y="1460"/>
                  </a:lnTo>
                  <a:lnTo>
                    <a:pt x="6540" y="326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3830764" y="2327046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89" h="26035">
                  <a:moveTo>
                    <a:pt x="46824" y="0"/>
                  </a:moveTo>
                  <a:lnTo>
                    <a:pt x="20231" y="0"/>
                  </a:lnTo>
                  <a:lnTo>
                    <a:pt x="13415" y="1372"/>
                  </a:lnTo>
                  <a:lnTo>
                    <a:pt x="6867" y="5778"/>
                  </a:lnTo>
                  <a:lnTo>
                    <a:pt x="1943" y="13651"/>
                  </a:lnTo>
                  <a:lnTo>
                    <a:pt x="0" y="25425"/>
                  </a:lnTo>
                  <a:lnTo>
                    <a:pt x="15621" y="24853"/>
                  </a:lnTo>
                  <a:lnTo>
                    <a:pt x="15621" y="20231"/>
                  </a:lnTo>
                  <a:lnTo>
                    <a:pt x="18503" y="15024"/>
                  </a:lnTo>
                  <a:lnTo>
                    <a:pt x="46824" y="15024"/>
                  </a:lnTo>
                  <a:lnTo>
                    <a:pt x="4682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3830764" y="2327046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89" h="26035">
                  <a:moveTo>
                    <a:pt x="0" y="25425"/>
                  </a:moveTo>
                  <a:lnTo>
                    <a:pt x="1943" y="13651"/>
                  </a:lnTo>
                  <a:lnTo>
                    <a:pt x="6867" y="5778"/>
                  </a:lnTo>
                  <a:lnTo>
                    <a:pt x="13415" y="1372"/>
                  </a:lnTo>
                  <a:lnTo>
                    <a:pt x="20231" y="0"/>
                  </a:lnTo>
                  <a:lnTo>
                    <a:pt x="46824" y="0"/>
                  </a:lnTo>
                  <a:lnTo>
                    <a:pt x="46824" y="15024"/>
                  </a:lnTo>
                  <a:lnTo>
                    <a:pt x="23710" y="15024"/>
                  </a:lnTo>
                  <a:lnTo>
                    <a:pt x="18503" y="15024"/>
                  </a:lnTo>
                  <a:lnTo>
                    <a:pt x="15621" y="20231"/>
                  </a:lnTo>
                  <a:lnTo>
                    <a:pt x="15621" y="24853"/>
                  </a:lnTo>
                  <a:lnTo>
                    <a:pt x="0" y="254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3863073" y="232867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0477" y="0"/>
                  </a:moveTo>
                  <a:lnTo>
                    <a:pt x="3492" y="0"/>
                  </a:lnTo>
                  <a:lnTo>
                    <a:pt x="0" y="6057"/>
                  </a:lnTo>
                  <a:lnTo>
                    <a:pt x="3492" y="12090"/>
                  </a:lnTo>
                  <a:lnTo>
                    <a:pt x="10477" y="12090"/>
                  </a:lnTo>
                  <a:lnTo>
                    <a:pt x="13970" y="6057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3863073" y="232867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3492" y="12090"/>
                  </a:moveTo>
                  <a:lnTo>
                    <a:pt x="0" y="6057"/>
                  </a:lnTo>
                  <a:lnTo>
                    <a:pt x="3492" y="0"/>
                  </a:lnTo>
                  <a:lnTo>
                    <a:pt x="10477" y="0"/>
                  </a:lnTo>
                  <a:lnTo>
                    <a:pt x="13970" y="6057"/>
                  </a:lnTo>
                  <a:lnTo>
                    <a:pt x="10477" y="12090"/>
                  </a:lnTo>
                  <a:lnTo>
                    <a:pt x="3492" y="120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3859022" y="232882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0477" y="0"/>
                  </a:moveTo>
                  <a:lnTo>
                    <a:pt x="3505" y="0"/>
                  </a:lnTo>
                  <a:lnTo>
                    <a:pt x="0" y="6045"/>
                  </a:lnTo>
                  <a:lnTo>
                    <a:pt x="3505" y="12090"/>
                  </a:lnTo>
                  <a:lnTo>
                    <a:pt x="10477" y="12090"/>
                  </a:lnTo>
                  <a:lnTo>
                    <a:pt x="13969" y="6045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3859022" y="232882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3505" y="12090"/>
                  </a:moveTo>
                  <a:lnTo>
                    <a:pt x="0" y="6045"/>
                  </a:lnTo>
                  <a:lnTo>
                    <a:pt x="3505" y="0"/>
                  </a:lnTo>
                  <a:lnTo>
                    <a:pt x="10477" y="0"/>
                  </a:lnTo>
                  <a:lnTo>
                    <a:pt x="13969" y="6045"/>
                  </a:lnTo>
                  <a:lnTo>
                    <a:pt x="10477" y="12090"/>
                  </a:lnTo>
                  <a:lnTo>
                    <a:pt x="3505" y="120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3862730" y="233159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5080" y="0"/>
                  </a:moveTo>
                  <a:lnTo>
                    <a:pt x="1473" y="0"/>
                  </a:lnTo>
                  <a:lnTo>
                    <a:pt x="0" y="1460"/>
                  </a:lnTo>
                  <a:lnTo>
                    <a:pt x="0" y="5079"/>
                  </a:lnTo>
                  <a:lnTo>
                    <a:pt x="1473" y="6540"/>
                  </a:lnTo>
                  <a:lnTo>
                    <a:pt x="5080" y="6540"/>
                  </a:lnTo>
                  <a:lnTo>
                    <a:pt x="6540" y="5079"/>
                  </a:lnTo>
                  <a:lnTo>
                    <a:pt x="6540" y="3276"/>
                  </a:lnTo>
                  <a:lnTo>
                    <a:pt x="6540" y="1460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3862730" y="233159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40" y="3276"/>
                  </a:moveTo>
                  <a:lnTo>
                    <a:pt x="6540" y="5079"/>
                  </a:lnTo>
                  <a:lnTo>
                    <a:pt x="5080" y="6540"/>
                  </a:lnTo>
                  <a:lnTo>
                    <a:pt x="3276" y="6540"/>
                  </a:lnTo>
                  <a:lnTo>
                    <a:pt x="1473" y="6540"/>
                  </a:lnTo>
                  <a:lnTo>
                    <a:pt x="0" y="5079"/>
                  </a:lnTo>
                  <a:lnTo>
                    <a:pt x="0" y="3276"/>
                  </a:lnTo>
                  <a:lnTo>
                    <a:pt x="0" y="1460"/>
                  </a:lnTo>
                  <a:lnTo>
                    <a:pt x="1473" y="0"/>
                  </a:lnTo>
                  <a:lnTo>
                    <a:pt x="3276" y="0"/>
                  </a:lnTo>
                  <a:lnTo>
                    <a:pt x="5080" y="0"/>
                  </a:lnTo>
                  <a:lnTo>
                    <a:pt x="6540" y="1460"/>
                  </a:lnTo>
                  <a:lnTo>
                    <a:pt x="6540" y="327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3646335" y="2327046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89" h="26035">
                  <a:moveTo>
                    <a:pt x="26581" y="0"/>
                  </a:moveTo>
                  <a:lnTo>
                    <a:pt x="0" y="0"/>
                  </a:lnTo>
                  <a:lnTo>
                    <a:pt x="0" y="15024"/>
                  </a:lnTo>
                  <a:lnTo>
                    <a:pt x="28321" y="15024"/>
                  </a:lnTo>
                  <a:lnTo>
                    <a:pt x="31203" y="20231"/>
                  </a:lnTo>
                  <a:lnTo>
                    <a:pt x="31203" y="24853"/>
                  </a:lnTo>
                  <a:lnTo>
                    <a:pt x="46812" y="25425"/>
                  </a:lnTo>
                  <a:lnTo>
                    <a:pt x="44869" y="13651"/>
                  </a:lnTo>
                  <a:lnTo>
                    <a:pt x="39944" y="5778"/>
                  </a:lnTo>
                  <a:lnTo>
                    <a:pt x="33396" y="1372"/>
                  </a:lnTo>
                  <a:lnTo>
                    <a:pt x="2658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3646335" y="2327046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89" h="26035">
                  <a:moveTo>
                    <a:pt x="46812" y="25425"/>
                  </a:moveTo>
                  <a:lnTo>
                    <a:pt x="44869" y="13651"/>
                  </a:lnTo>
                  <a:lnTo>
                    <a:pt x="39944" y="5778"/>
                  </a:lnTo>
                  <a:lnTo>
                    <a:pt x="33396" y="1372"/>
                  </a:lnTo>
                  <a:lnTo>
                    <a:pt x="26581" y="0"/>
                  </a:lnTo>
                  <a:lnTo>
                    <a:pt x="0" y="0"/>
                  </a:lnTo>
                  <a:lnTo>
                    <a:pt x="0" y="15024"/>
                  </a:lnTo>
                  <a:lnTo>
                    <a:pt x="23113" y="15024"/>
                  </a:lnTo>
                  <a:lnTo>
                    <a:pt x="28321" y="15024"/>
                  </a:lnTo>
                  <a:lnTo>
                    <a:pt x="31203" y="20231"/>
                  </a:lnTo>
                  <a:lnTo>
                    <a:pt x="31203" y="24853"/>
                  </a:lnTo>
                  <a:lnTo>
                    <a:pt x="46812" y="254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3650919" y="232867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0490" y="0"/>
                  </a:moveTo>
                  <a:lnTo>
                    <a:pt x="3505" y="0"/>
                  </a:lnTo>
                  <a:lnTo>
                    <a:pt x="0" y="6057"/>
                  </a:lnTo>
                  <a:lnTo>
                    <a:pt x="3505" y="12090"/>
                  </a:lnTo>
                  <a:lnTo>
                    <a:pt x="10490" y="12090"/>
                  </a:lnTo>
                  <a:lnTo>
                    <a:pt x="13970" y="6057"/>
                  </a:lnTo>
                  <a:lnTo>
                    <a:pt x="10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3650919" y="232867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3505" y="12090"/>
                  </a:moveTo>
                  <a:lnTo>
                    <a:pt x="0" y="6057"/>
                  </a:lnTo>
                  <a:lnTo>
                    <a:pt x="3505" y="0"/>
                  </a:lnTo>
                  <a:lnTo>
                    <a:pt x="10490" y="0"/>
                  </a:lnTo>
                  <a:lnTo>
                    <a:pt x="13970" y="6057"/>
                  </a:lnTo>
                  <a:lnTo>
                    <a:pt x="10490" y="12090"/>
                  </a:lnTo>
                  <a:lnTo>
                    <a:pt x="3505" y="120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3646881" y="232882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0477" y="0"/>
                  </a:moveTo>
                  <a:lnTo>
                    <a:pt x="3492" y="0"/>
                  </a:lnTo>
                  <a:lnTo>
                    <a:pt x="0" y="6045"/>
                  </a:lnTo>
                  <a:lnTo>
                    <a:pt x="3492" y="12090"/>
                  </a:lnTo>
                  <a:lnTo>
                    <a:pt x="10477" y="12090"/>
                  </a:lnTo>
                  <a:lnTo>
                    <a:pt x="13969" y="6045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3646881" y="232882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3492" y="12090"/>
                  </a:moveTo>
                  <a:lnTo>
                    <a:pt x="0" y="6045"/>
                  </a:lnTo>
                  <a:lnTo>
                    <a:pt x="3492" y="0"/>
                  </a:lnTo>
                  <a:lnTo>
                    <a:pt x="10477" y="0"/>
                  </a:lnTo>
                  <a:lnTo>
                    <a:pt x="13969" y="6045"/>
                  </a:lnTo>
                  <a:lnTo>
                    <a:pt x="10477" y="12090"/>
                  </a:lnTo>
                  <a:lnTo>
                    <a:pt x="3492" y="120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3650589" y="233159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5092" y="0"/>
                  </a:moveTo>
                  <a:lnTo>
                    <a:pt x="1473" y="0"/>
                  </a:lnTo>
                  <a:lnTo>
                    <a:pt x="0" y="1460"/>
                  </a:lnTo>
                  <a:lnTo>
                    <a:pt x="0" y="5079"/>
                  </a:lnTo>
                  <a:lnTo>
                    <a:pt x="1473" y="6540"/>
                  </a:lnTo>
                  <a:lnTo>
                    <a:pt x="5092" y="6540"/>
                  </a:lnTo>
                  <a:lnTo>
                    <a:pt x="6553" y="5079"/>
                  </a:lnTo>
                  <a:lnTo>
                    <a:pt x="6553" y="3276"/>
                  </a:lnTo>
                  <a:lnTo>
                    <a:pt x="6553" y="1460"/>
                  </a:lnTo>
                  <a:lnTo>
                    <a:pt x="50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3650589" y="233159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53" y="3276"/>
                  </a:moveTo>
                  <a:lnTo>
                    <a:pt x="6553" y="5079"/>
                  </a:lnTo>
                  <a:lnTo>
                    <a:pt x="5092" y="6540"/>
                  </a:lnTo>
                  <a:lnTo>
                    <a:pt x="3276" y="6540"/>
                  </a:lnTo>
                  <a:lnTo>
                    <a:pt x="1473" y="6540"/>
                  </a:lnTo>
                  <a:lnTo>
                    <a:pt x="0" y="5079"/>
                  </a:lnTo>
                  <a:lnTo>
                    <a:pt x="0" y="3276"/>
                  </a:lnTo>
                  <a:lnTo>
                    <a:pt x="0" y="1460"/>
                  </a:lnTo>
                  <a:lnTo>
                    <a:pt x="1473" y="0"/>
                  </a:lnTo>
                  <a:lnTo>
                    <a:pt x="3276" y="0"/>
                  </a:lnTo>
                  <a:lnTo>
                    <a:pt x="5092" y="0"/>
                  </a:lnTo>
                  <a:lnTo>
                    <a:pt x="6553" y="1460"/>
                  </a:lnTo>
                  <a:lnTo>
                    <a:pt x="6553" y="327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3676446" y="2349004"/>
              <a:ext cx="170180" cy="3175"/>
            </a:xfrm>
            <a:custGeom>
              <a:avLst/>
              <a:gdLst/>
              <a:ahLst/>
              <a:cxnLst/>
              <a:rect l="l" t="t" r="r" b="b"/>
              <a:pathLst>
                <a:path w="170179" h="3175">
                  <a:moveTo>
                    <a:pt x="169938" y="0"/>
                  </a:moveTo>
                  <a:lnTo>
                    <a:pt x="0" y="0"/>
                  </a:lnTo>
                  <a:lnTo>
                    <a:pt x="0" y="2895"/>
                  </a:lnTo>
                  <a:lnTo>
                    <a:pt x="169938" y="2895"/>
                  </a:lnTo>
                  <a:lnTo>
                    <a:pt x="169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3676434" y="2349004"/>
              <a:ext cx="170180" cy="3175"/>
            </a:xfrm>
            <a:custGeom>
              <a:avLst/>
              <a:gdLst/>
              <a:ahLst/>
              <a:cxnLst/>
              <a:rect l="l" t="t" r="r" b="b"/>
              <a:pathLst>
                <a:path w="170179" h="3175">
                  <a:moveTo>
                    <a:pt x="169951" y="2895"/>
                  </a:moveTo>
                  <a:lnTo>
                    <a:pt x="0" y="2895"/>
                  </a:lnTo>
                  <a:lnTo>
                    <a:pt x="0" y="0"/>
                  </a:lnTo>
                  <a:lnTo>
                    <a:pt x="169951" y="0"/>
                  </a:lnTo>
                  <a:lnTo>
                    <a:pt x="169951" y="289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3783939" y="2256523"/>
              <a:ext cx="58419" cy="64135"/>
            </a:xfrm>
            <a:custGeom>
              <a:avLst/>
              <a:gdLst/>
              <a:ahLst/>
              <a:cxnLst/>
              <a:rect l="l" t="t" r="r" b="b"/>
              <a:pathLst>
                <a:path w="58420" h="64135">
                  <a:moveTo>
                    <a:pt x="58394" y="0"/>
                  </a:moveTo>
                  <a:lnTo>
                    <a:pt x="0" y="0"/>
                  </a:lnTo>
                  <a:lnTo>
                    <a:pt x="0" y="63576"/>
                  </a:lnTo>
                  <a:lnTo>
                    <a:pt x="58394" y="63576"/>
                  </a:lnTo>
                  <a:lnTo>
                    <a:pt x="583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3783939" y="2256523"/>
              <a:ext cx="58419" cy="64135"/>
            </a:xfrm>
            <a:custGeom>
              <a:avLst/>
              <a:gdLst/>
              <a:ahLst/>
              <a:cxnLst/>
              <a:rect l="l" t="t" r="r" b="b"/>
              <a:pathLst>
                <a:path w="58420" h="64135">
                  <a:moveTo>
                    <a:pt x="58394" y="0"/>
                  </a:moveTo>
                  <a:lnTo>
                    <a:pt x="0" y="0"/>
                  </a:lnTo>
                  <a:lnTo>
                    <a:pt x="0" y="63576"/>
                  </a:lnTo>
                  <a:lnTo>
                    <a:pt x="58394" y="63576"/>
                  </a:lnTo>
                  <a:lnTo>
                    <a:pt x="58394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3630193" y="2256523"/>
              <a:ext cx="102870" cy="64135"/>
            </a:xfrm>
            <a:custGeom>
              <a:avLst/>
              <a:gdLst/>
              <a:ahLst/>
              <a:cxnLst/>
              <a:rect l="l" t="t" r="r" b="b"/>
              <a:pathLst>
                <a:path w="102870" h="64135">
                  <a:moveTo>
                    <a:pt x="102311" y="0"/>
                  </a:moveTo>
                  <a:lnTo>
                    <a:pt x="0" y="0"/>
                  </a:lnTo>
                  <a:lnTo>
                    <a:pt x="0" y="63576"/>
                  </a:lnTo>
                  <a:lnTo>
                    <a:pt x="102311" y="63576"/>
                  </a:lnTo>
                  <a:lnTo>
                    <a:pt x="10231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3630193" y="2256523"/>
              <a:ext cx="154305" cy="64135"/>
            </a:xfrm>
            <a:custGeom>
              <a:avLst/>
              <a:gdLst/>
              <a:ahLst/>
              <a:cxnLst/>
              <a:rect l="l" t="t" r="r" b="b"/>
              <a:pathLst>
                <a:path w="154304" h="64135">
                  <a:moveTo>
                    <a:pt x="0" y="0"/>
                  </a:moveTo>
                  <a:lnTo>
                    <a:pt x="0" y="63576"/>
                  </a:lnTo>
                  <a:lnTo>
                    <a:pt x="102311" y="63576"/>
                  </a:lnTo>
                  <a:lnTo>
                    <a:pt x="102311" y="0"/>
                  </a:lnTo>
                  <a:lnTo>
                    <a:pt x="0" y="0"/>
                  </a:lnTo>
                  <a:close/>
                </a:path>
                <a:path w="154304" h="64135">
                  <a:moveTo>
                    <a:pt x="153746" y="0"/>
                  </a:moveTo>
                  <a:lnTo>
                    <a:pt x="102311" y="0"/>
                  </a:lnTo>
                  <a:lnTo>
                    <a:pt x="102311" y="63576"/>
                  </a:lnTo>
                  <a:lnTo>
                    <a:pt x="153746" y="63576"/>
                  </a:lnTo>
                  <a:lnTo>
                    <a:pt x="15374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3654361" y="2258555"/>
              <a:ext cx="71120" cy="59055"/>
            </a:xfrm>
            <a:custGeom>
              <a:avLst/>
              <a:gdLst/>
              <a:ahLst/>
              <a:cxnLst/>
              <a:rect l="l" t="t" r="r" b="b"/>
              <a:pathLst>
                <a:path w="71120" h="59055">
                  <a:moveTo>
                    <a:pt x="69684" y="0"/>
                  </a:moveTo>
                  <a:lnTo>
                    <a:pt x="1066" y="0"/>
                  </a:lnTo>
                  <a:lnTo>
                    <a:pt x="0" y="1054"/>
                  </a:lnTo>
                  <a:lnTo>
                    <a:pt x="0" y="57886"/>
                  </a:lnTo>
                  <a:lnTo>
                    <a:pt x="1066" y="58940"/>
                  </a:lnTo>
                  <a:lnTo>
                    <a:pt x="54241" y="58940"/>
                  </a:lnTo>
                  <a:lnTo>
                    <a:pt x="54241" y="25933"/>
                  </a:lnTo>
                  <a:lnTo>
                    <a:pt x="70738" y="25933"/>
                  </a:lnTo>
                  <a:lnTo>
                    <a:pt x="70738" y="1054"/>
                  </a:lnTo>
                  <a:lnTo>
                    <a:pt x="6968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3654361" y="2258555"/>
              <a:ext cx="71120" cy="59055"/>
            </a:xfrm>
            <a:custGeom>
              <a:avLst/>
              <a:gdLst/>
              <a:ahLst/>
              <a:cxnLst/>
              <a:rect l="l" t="t" r="r" b="b"/>
              <a:pathLst>
                <a:path w="71120" h="59055">
                  <a:moveTo>
                    <a:pt x="70738" y="25933"/>
                  </a:moveTo>
                  <a:lnTo>
                    <a:pt x="70738" y="2349"/>
                  </a:lnTo>
                  <a:lnTo>
                    <a:pt x="70738" y="1054"/>
                  </a:lnTo>
                  <a:lnTo>
                    <a:pt x="69684" y="0"/>
                  </a:lnTo>
                  <a:lnTo>
                    <a:pt x="68389" y="0"/>
                  </a:lnTo>
                  <a:lnTo>
                    <a:pt x="2362" y="0"/>
                  </a:lnTo>
                  <a:lnTo>
                    <a:pt x="1066" y="0"/>
                  </a:lnTo>
                  <a:lnTo>
                    <a:pt x="0" y="1054"/>
                  </a:lnTo>
                  <a:lnTo>
                    <a:pt x="0" y="2349"/>
                  </a:lnTo>
                  <a:lnTo>
                    <a:pt x="0" y="56578"/>
                  </a:lnTo>
                  <a:lnTo>
                    <a:pt x="0" y="57886"/>
                  </a:lnTo>
                  <a:lnTo>
                    <a:pt x="1066" y="58940"/>
                  </a:lnTo>
                  <a:lnTo>
                    <a:pt x="2362" y="58940"/>
                  </a:lnTo>
                  <a:lnTo>
                    <a:pt x="54241" y="58940"/>
                  </a:lnTo>
                  <a:lnTo>
                    <a:pt x="54241" y="25933"/>
                  </a:lnTo>
                  <a:lnTo>
                    <a:pt x="70738" y="259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3708603" y="2284488"/>
              <a:ext cx="16510" cy="33020"/>
            </a:xfrm>
            <a:custGeom>
              <a:avLst/>
              <a:gdLst/>
              <a:ahLst/>
              <a:cxnLst/>
              <a:rect l="l" t="t" r="r" b="b"/>
              <a:pathLst>
                <a:path w="16510" h="33019">
                  <a:moveTo>
                    <a:pt x="16497" y="0"/>
                  </a:moveTo>
                  <a:lnTo>
                    <a:pt x="0" y="0"/>
                  </a:lnTo>
                  <a:lnTo>
                    <a:pt x="0" y="33007"/>
                  </a:lnTo>
                  <a:lnTo>
                    <a:pt x="15443" y="33007"/>
                  </a:lnTo>
                  <a:lnTo>
                    <a:pt x="16497" y="31953"/>
                  </a:lnTo>
                  <a:lnTo>
                    <a:pt x="16497" y="30645"/>
                  </a:lnTo>
                  <a:lnTo>
                    <a:pt x="164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3708603" y="2284488"/>
              <a:ext cx="16510" cy="33020"/>
            </a:xfrm>
            <a:custGeom>
              <a:avLst/>
              <a:gdLst/>
              <a:ahLst/>
              <a:cxnLst/>
              <a:rect l="l" t="t" r="r" b="b"/>
              <a:pathLst>
                <a:path w="16510" h="33019">
                  <a:moveTo>
                    <a:pt x="16497" y="30645"/>
                  </a:moveTo>
                  <a:lnTo>
                    <a:pt x="16497" y="0"/>
                  </a:lnTo>
                  <a:lnTo>
                    <a:pt x="0" y="0"/>
                  </a:lnTo>
                  <a:lnTo>
                    <a:pt x="0" y="33007"/>
                  </a:lnTo>
                  <a:lnTo>
                    <a:pt x="14147" y="33007"/>
                  </a:lnTo>
                  <a:lnTo>
                    <a:pt x="15443" y="33007"/>
                  </a:lnTo>
                  <a:lnTo>
                    <a:pt x="16497" y="31953"/>
                  </a:lnTo>
                  <a:lnTo>
                    <a:pt x="16497" y="306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3713505" y="2291765"/>
              <a:ext cx="7620" cy="19050"/>
            </a:xfrm>
            <a:custGeom>
              <a:avLst/>
              <a:gdLst/>
              <a:ahLst/>
              <a:cxnLst/>
              <a:rect l="l" t="t" r="r" b="b"/>
              <a:pathLst>
                <a:path w="7620" h="19050">
                  <a:moveTo>
                    <a:pt x="7251" y="15925"/>
                  </a:moveTo>
                  <a:lnTo>
                    <a:pt x="6680" y="15773"/>
                  </a:lnTo>
                  <a:lnTo>
                    <a:pt x="6680" y="16446"/>
                  </a:lnTo>
                  <a:lnTo>
                    <a:pt x="2895" y="17360"/>
                  </a:lnTo>
                  <a:lnTo>
                    <a:pt x="2895" y="15481"/>
                  </a:lnTo>
                  <a:lnTo>
                    <a:pt x="6680" y="16446"/>
                  </a:lnTo>
                  <a:lnTo>
                    <a:pt x="6680" y="15773"/>
                  </a:lnTo>
                  <a:lnTo>
                    <a:pt x="5676" y="15481"/>
                  </a:lnTo>
                  <a:lnTo>
                    <a:pt x="139" y="13906"/>
                  </a:lnTo>
                  <a:lnTo>
                    <a:pt x="139" y="14782"/>
                  </a:lnTo>
                  <a:lnTo>
                    <a:pt x="2184" y="15303"/>
                  </a:lnTo>
                  <a:lnTo>
                    <a:pt x="2184" y="17551"/>
                  </a:lnTo>
                  <a:lnTo>
                    <a:pt x="139" y="18097"/>
                  </a:lnTo>
                  <a:lnTo>
                    <a:pt x="139" y="18973"/>
                  </a:lnTo>
                  <a:lnTo>
                    <a:pt x="5880" y="17360"/>
                  </a:lnTo>
                  <a:lnTo>
                    <a:pt x="7251" y="16979"/>
                  </a:lnTo>
                  <a:lnTo>
                    <a:pt x="7251" y="15925"/>
                  </a:lnTo>
                  <a:close/>
                </a:path>
                <a:path w="7620" h="19050">
                  <a:moveTo>
                    <a:pt x="7251" y="9575"/>
                  </a:moveTo>
                  <a:lnTo>
                    <a:pt x="6616" y="9563"/>
                  </a:lnTo>
                  <a:lnTo>
                    <a:pt x="6616" y="10185"/>
                  </a:lnTo>
                  <a:lnTo>
                    <a:pt x="6451" y="12661"/>
                  </a:lnTo>
                  <a:lnTo>
                    <a:pt x="5600" y="12611"/>
                  </a:lnTo>
                  <a:lnTo>
                    <a:pt x="4762" y="12560"/>
                  </a:lnTo>
                  <a:lnTo>
                    <a:pt x="2400" y="12560"/>
                  </a:lnTo>
                  <a:lnTo>
                    <a:pt x="698" y="12611"/>
                  </a:lnTo>
                  <a:lnTo>
                    <a:pt x="698" y="10121"/>
                  </a:lnTo>
                  <a:lnTo>
                    <a:pt x="2400" y="10312"/>
                  </a:lnTo>
                  <a:lnTo>
                    <a:pt x="4419" y="10312"/>
                  </a:lnTo>
                  <a:lnTo>
                    <a:pt x="6616" y="10185"/>
                  </a:lnTo>
                  <a:lnTo>
                    <a:pt x="6616" y="9563"/>
                  </a:lnTo>
                  <a:lnTo>
                    <a:pt x="4965" y="9499"/>
                  </a:lnTo>
                  <a:lnTo>
                    <a:pt x="2374" y="9499"/>
                  </a:lnTo>
                  <a:lnTo>
                    <a:pt x="0" y="9537"/>
                  </a:lnTo>
                  <a:lnTo>
                    <a:pt x="0" y="13284"/>
                  </a:lnTo>
                  <a:lnTo>
                    <a:pt x="2032" y="13373"/>
                  </a:lnTo>
                  <a:lnTo>
                    <a:pt x="4991" y="13373"/>
                  </a:lnTo>
                  <a:lnTo>
                    <a:pt x="7251" y="13423"/>
                  </a:lnTo>
                  <a:lnTo>
                    <a:pt x="7251" y="12661"/>
                  </a:lnTo>
                  <a:lnTo>
                    <a:pt x="7251" y="10185"/>
                  </a:lnTo>
                  <a:lnTo>
                    <a:pt x="7251" y="9575"/>
                  </a:lnTo>
                  <a:close/>
                </a:path>
                <a:path w="7620" h="19050">
                  <a:moveTo>
                    <a:pt x="7251" y="4851"/>
                  </a:moveTo>
                  <a:lnTo>
                    <a:pt x="6616" y="4838"/>
                  </a:lnTo>
                  <a:lnTo>
                    <a:pt x="6616" y="5448"/>
                  </a:lnTo>
                  <a:lnTo>
                    <a:pt x="6451" y="7924"/>
                  </a:lnTo>
                  <a:lnTo>
                    <a:pt x="5600" y="7874"/>
                  </a:lnTo>
                  <a:lnTo>
                    <a:pt x="4762" y="7823"/>
                  </a:lnTo>
                  <a:lnTo>
                    <a:pt x="2400" y="7823"/>
                  </a:lnTo>
                  <a:lnTo>
                    <a:pt x="698" y="7874"/>
                  </a:lnTo>
                  <a:lnTo>
                    <a:pt x="698" y="5384"/>
                  </a:lnTo>
                  <a:lnTo>
                    <a:pt x="2400" y="5575"/>
                  </a:lnTo>
                  <a:lnTo>
                    <a:pt x="4419" y="5575"/>
                  </a:lnTo>
                  <a:lnTo>
                    <a:pt x="6616" y="5448"/>
                  </a:lnTo>
                  <a:lnTo>
                    <a:pt x="6616" y="4838"/>
                  </a:lnTo>
                  <a:lnTo>
                    <a:pt x="4965" y="4762"/>
                  </a:lnTo>
                  <a:lnTo>
                    <a:pt x="2374" y="4762"/>
                  </a:lnTo>
                  <a:lnTo>
                    <a:pt x="0" y="4800"/>
                  </a:lnTo>
                  <a:lnTo>
                    <a:pt x="0" y="8559"/>
                  </a:lnTo>
                  <a:lnTo>
                    <a:pt x="2032" y="8636"/>
                  </a:lnTo>
                  <a:lnTo>
                    <a:pt x="4991" y="8636"/>
                  </a:lnTo>
                  <a:lnTo>
                    <a:pt x="7251" y="8686"/>
                  </a:lnTo>
                  <a:lnTo>
                    <a:pt x="7251" y="7924"/>
                  </a:lnTo>
                  <a:lnTo>
                    <a:pt x="7251" y="5448"/>
                  </a:lnTo>
                  <a:lnTo>
                    <a:pt x="7251" y="4851"/>
                  </a:lnTo>
                  <a:close/>
                </a:path>
                <a:path w="7620" h="19050">
                  <a:moveTo>
                    <a:pt x="7251" y="1130"/>
                  </a:moveTo>
                  <a:lnTo>
                    <a:pt x="6921" y="723"/>
                  </a:lnTo>
                  <a:lnTo>
                    <a:pt x="6286" y="190"/>
                  </a:lnTo>
                  <a:lnTo>
                    <a:pt x="5791" y="50"/>
                  </a:lnTo>
                  <a:lnTo>
                    <a:pt x="4826" y="50"/>
                  </a:lnTo>
                  <a:lnTo>
                    <a:pt x="4826" y="850"/>
                  </a:lnTo>
                  <a:lnTo>
                    <a:pt x="5588" y="825"/>
                  </a:lnTo>
                  <a:lnTo>
                    <a:pt x="6540" y="901"/>
                  </a:lnTo>
                  <a:lnTo>
                    <a:pt x="6540" y="2692"/>
                  </a:lnTo>
                  <a:lnTo>
                    <a:pt x="6007" y="2946"/>
                  </a:lnTo>
                  <a:lnTo>
                    <a:pt x="4508" y="2946"/>
                  </a:lnTo>
                  <a:lnTo>
                    <a:pt x="4229" y="2743"/>
                  </a:lnTo>
                  <a:lnTo>
                    <a:pt x="3695" y="2209"/>
                  </a:lnTo>
                  <a:lnTo>
                    <a:pt x="2184" y="635"/>
                  </a:lnTo>
                  <a:lnTo>
                    <a:pt x="1917" y="393"/>
                  </a:lnTo>
                  <a:lnTo>
                    <a:pt x="1676" y="279"/>
                  </a:lnTo>
                  <a:lnTo>
                    <a:pt x="1168" y="76"/>
                  </a:lnTo>
                  <a:lnTo>
                    <a:pt x="647" y="12"/>
                  </a:lnTo>
                  <a:lnTo>
                    <a:pt x="139" y="0"/>
                  </a:lnTo>
                  <a:lnTo>
                    <a:pt x="139" y="3822"/>
                  </a:lnTo>
                  <a:lnTo>
                    <a:pt x="850" y="3822"/>
                  </a:lnTo>
                  <a:lnTo>
                    <a:pt x="850" y="825"/>
                  </a:lnTo>
                  <a:lnTo>
                    <a:pt x="1295" y="838"/>
                  </a:lnTo>
                  <a:lnTo>
                    <a:pt x="1587" y="990"/>
                  </a:lnTo>
                  <a:lnTo>
                    <a:pt x="1879" y="1320"/>
                  </a:lnTo>
                  <a:lnTo>
                    <a:pt x="3721" y="3340"/>
                  </a:lnTo>
                  <a:lnTo>
                    <a:pt x="4229" y="3759"/>
                  </a:lnTo>
                  <a:lnTo>
                    <a:pt x="6438" y="3759"/>
                  </a:lnTo>
                  <a:lnTo>
                    <a:pt x="7251" y="3136"/>
                  </a:lnTo>
                  <a:lnTo>
                    <a:pt x="7251" y="1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3660622" y="2297582"/>
              <a:ext cx="28575" cy="20320"/>
            </a:xfrm>
            <a:custGeom>
              <a:avLst/>
              <a:gdLst/>
              <a:ahLst/>
              <a:cxnLst/>
              <a:rect l="l" t="t" r="r" b="b"/>
              <a:pathLst>
                <a:path w="28575" h="20319">
                  <a:moveTo>
                    <a:pt x="1041" y="0"/>
                  </a:moveTo>
                  <a:lnTo>
                    <a:pt x="0" y="0"/>
                  </a:lnTo>
                  <a:lnTo>
                    <a:pt x="0" y="19875"/>
                  </a:lnTo>
                  <a:lnTo>
                    <a:pt x="28282" y="19875"/>
                  </a:lnTo>
                  <a:lnTo>
                    <a:pt x="28282" y="13322"/>
                  </a:lnTo>
                  <a:lnTo>
                    <a:pt x="1041" y="13322"/>
                  </a:lnTo>
                  <a:lnTo>
                    <a:pt x="10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3660622" y="2297582"/>
              <a:ext cx="28575" cy="20320"/>
            </a:xfrm>
            <a:custGeom>
              <a:avLst/>
              <a:gdLst/>
              <a:ahLst/>
              <a:cxnLst/>
              <a:rect l="l" t="t" r="r" b="b"/>
              <a:pathLst>
                <a:path w="28575" h="20319">
                  <a:moveTo>
                    <a:pt x="0" y="19875"/>
                  </a:moveTo>
                  <a:lnTo>
                    <a:pt x="28282" y="19875"/>
                  </a:lnTo>
                  <a:lnTo>
                    <a:pt x="28282" y="13322"/>
                  </a:lnTo>
                  <a:lnTo>
                    <a:pt x="1041" y="13322"/>
                  </a:lnTo>
                  <a:lnTo>
                    <a:pt x="1041" y="0"/>
                  </a:lnTo>
                  <a:lnTo>
                    <a:pt x="0" y="0"/>
                  </a:lnTo>
                  <a:lnTo>
                    <a:pt x="0" y="1987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3660622" y="2285631"/>
              <a:ext cx="28575" cy="12065"/>
            </a:xfrm>
            <a:custGeom>
              <a:avLst/>
              <a:gdLst/>
              <a:ahLst/>
              <a:cxnLst/>
              <a:rect l="l" t="t" r="r" b="b"/>
              <a:pathLst>
                <a:path w="28575" h="12064">
                  <a:moveTo>
                    <a:pt x="28282" y="0"/>
                  </a:moveTo>
                  <a:lnTo>
                    <a:pt x="0" y="0"/>
                  </a:lnTo>
                  <a:lnTo>
                    <a:pt x="0" y="11950"/>
                  </a:lnTo>
                  <a:lnTo>
                    <a:pt x="28282" y="11950"/>
                  </a:lnTo>
                  <a:lnTo>
                    <a:pt x="282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3660622" y="2285631"/>
              <a:ext cx="28575" cy="12065"/>
            </a:xfrm>
            <a:custGeom>
              <a:avLst/>
              <a:gdLst/>
              <a:ahLst/>
              <a:cxnLst/>
              <a:rect l="l" t="t" r="r" b="b"/>
              <a:pathLst>
                <a:path w="28575" h="12064">
                  <a:moveTo>
                    <a:pt x="28282" y="0"/>
                  </a:moveTo>
                  <a:lnTo>
                    <a:pt x="0" y="0"/>
                  </a:lnTo>
                  <a:lnTo>
                    <a:pt x="0" y="11950"/>
                  </a:lnTo>
                  <a:lnTo>
                    <a:pt x="1041" y="11950"/>
                  </a:lnTo>
                  <a:lnTo>
                    <a:pt x="28282" y="11950"/>
                  </a:lnTo>
                  <a:lnTo>
                    <a:pt x="28282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3662464" y="2286939"/>
              <a:ext cx="33020" cy="9525"/>
            </a:xfrm>
            <a:custGeom>
              <a:avLst/>
              <a:gdLst/>
              <a:ahLst/>
              <a:cxnLst/>
              <a:rect l="l" t="t" r="r" b="b"/>
              <a:pathLst>
                <a:path w="33020" h="9525">
                  <a:moveTo>
                    <a:pt x="4800" y="6819"/>
                  </a:moveTo>
                  <a:lnTo>
                    <a:pt x="25" y="6819"/>
                  </a:lnTo>
                  <a:lnTo>
                    <a:pt x="25" y="7340"/>
                  </a:lnTo>
                  <a:lnTo>
                    <a:pt x="2286" y="7340"/>
                  </a:lnTo>
                  <a:lnTo>
                    <a:pt x="2286" y="8928"/>
                  </a:lnTo>
                  <a:lnTo>
                    <a:pt x="2768" y="8928"/>
                  </a:lnTo>
                  <a:lnTo>
                    <a:pt x="2768" y="7340"/>
                  </a:lnTo>
                  <a:lnTo>
                    <a:pt x="4318" y="7340"/>
                  </a:lnTo>
                  <a:lnTo>
                    <a:pt x="4318" y="9055"/>
                  </a:lnTo>
                  <a:lnTo>
                    <a:pt x="4800" y="9055"/>
                  </a:lnTo>
                  <a:lnTo>
                    <a:pt x="4800" y="6819"/>
                  </a:lnTo>
                  <a:close/>
                </a:path>
                <a:path w="33020" h="9525">
                  <a:moveTo>
                    <a:pt x="4800" y="3987"/>
                  </a:moveTo>
                  <a:lnTo>
                    <a:pt x="25" y="3987"/>
                  </a:lnTo>
                  <a:lnTo>
                    <a:pt x="25" y="4508"/>
                  </a:lnTo>
                  <a:lnTo>
                    <a:pt x="2286" y="4508"/>
                  </a:lnTo>
                  <a:lnTo>
                    <a:pt x="2286" y="6108"/>
                  </a:lnTo>
                  <a:lnTo>
                    <a:pt x="2768" y="6108"/>
                  </a:lnTo>
                  <a:lnTo>
                    <a:pt x="2768" y="4508"/>
                  </a:lnTo>
                  <a:lnTo>
                    <a:pt x="4318" y="4508"/>
                  </a:lnTo>
                  <a:lnTo>
                    <a:pt x="4318" y="6223"/>
                  </a:lnTo>
                  <a:lnTo>
                    <a:pt x="4800" y="6223"/>
                  </a:lnTo>
                  <a:lnTo>
                    <a:pt x="4800" y="3987"/>
                  </a:lnTo>
                  <a:close/>
                </a:path>
                <a:path w="33020" h="9525">
                  <a:moveTo>
                    <a:pt x="4889" y="165"/>
                  </a:moveTo>
                  <a:lnTo>
                    <a:pt x="4419" y="114"/>
                  </a:lnTo>
                  <a:lnTo>
                    <a:pt x="4419" y="749"/>
                  </a:lnTo>
                  <a:lnTo>
                    <a:pt x="4419" y="2400"/>
                  </a:lnTo>
                  <a:lnTo>
                    <a:pt x="3581" y="2603"/>
                  </a:lnTo>
                  <a:lnTo>
                    <a:pt x="1130" y="2590"/>
                  </a:lnTo>
                  <a:lnTo>
                    <a:pt x="393" y="2451"/>
                  </a:lnTo>
                  <a:lnTo>
                    <a:pt x="393" y="698"/>
                  </a:lnTo>
                  <a:lnTo>
                    <a:pt x="1130" y="571"/>
                  </a:lnTo>
                  <a:lnTo>
                    <a:pt x="3568" y="546"/>
                  </a:lnTo>
                  <a:lnTo>
                    <a:pt x="4419" y="749"/>
                  </a:lnTo>
                  <a:lnTo>
                    <a:pt x="4419" y="114"/>
                  </a:lnTo>
                  <a:lnTo>
                    <a:pt x="3606" y="0"/>
                  </a:lnTo>
                  <a:lnTo>
                    <a:pt x="1206" y="25"/>
                  </a:lnTo>
                  <a:lnTo>
                    <a:pt x="12" y="165"/>
                  </a:lnTo>
                  <a:lnTo>
                    <a:pt x="0" y="2984"/>
                  </a:lnTo>
                  <a:lnTo>
                    <a:pt x="1206" y="3136"/>
                  </a:lnTo>
                  <a:lnTo>
                    <a:pt x="3695" y="3136"/>
                  </a:lnTo>
                  <a:lnTo>
                    <a:pt x="4889" y="2984"/>
                  </a:lnTo>
                  <a:lnTo>
                    <a:pt x="4889" y="2603"/>
                  </a:lnTo>
                  <a:lnTo>
                    <a:pt x="4889" y="546"/>
                  </a:lnTo>
                  <a:lnTo>
                    <a:pt x="4889" y="165"/>
                  </a:lnTo>
                  <a:close/>
                </a:path>
                <a:path w="33020" h="9525">
                  <a:moveTo>
                    <a:pt x="32664" y="4838"/>
                  </a:moveTo>
                  <a:lnTo>
                    <a:pt x="27889" y="4838"/>
                  </a:lnTo>
                  <a:lnTo>
                    <a:pt x="27889" y="5359"/>
                  </a:lnTo>
                  <a:lnTo>
                    <a:pt x="32435" y="5359"/>
                  </a:lnTo>
                  <a:lnTo>
                    <a:pt x="31940" y="5461"/>
                  </a:lnTo>
                  <a:lnTo>
                    <a:pt x="27889" y="6883"/>
                  </a:lnTo>
                  <a:lnTo>
                    <a:pt x="27889" y="7747"/>
                  </a:lnTo>
                  <a:lnTo>
                    <a:pt x="32664" y="7747"/>
                  </a:lnTo>
                  <a:lnTo>
                    <a:pt x="32664" y="7239"/>
                  </a:lnTo>
                  <a:lnTo>
                    <a:pt x="28600" y="7213"/>
                  </a:lnTo>
                  <a:lnTo>
                    <a:pt x="28232" y="7239"/>
                  </a:lnTo>
                  <a:lnTo>
                    <a:pt x="28460" y="7150"/>
                  </a:lnTo>
                  <a:lnTo>
                    <a:pt x="32664" y="5702"/>
                  </a:lnTo>
                  <a:lnTo>
                    <a:pt x="32664" y="4838"/>
                  </a:lnTo>
                  <a:close/>
                </a:path>
                <a:path w="33020" h="9525">
                  <a:moveTo>
                    <a:pt x="32766" y="1003"/>
                  </a:moveTo>
                  <a:lnTo>
                    <a:pt x="32283" y="952"/>
                  </a:lnTo>
                  <a:lnTo>
                    <a:pt x="32283" y="1587"/>
                  </a:lnTo>
                  <a:lnTo>
                    <a:pt x="32283" y="3238"/>
                  </a:lnTo>
                  <a:lnTo>
                    <a:pt x="31445" y="3441"/>
                  </a:lnTo>
                  <a:lnTo>
                    <a:pt x="28994" y="3429"/>
                  </a:lnTo>
                  <a:lnTo>
                    <a:pt x="28257" y="3289"/>
                  </a:lnTo>
                  <a:lnTo>
                    <a:pt x="28257" y="1524"/>
                  </a:lnTo>
                  <a:lnTo>
                    <a:pt x="28994" y="1384"/>
                  </a:lnTo>
                  <a:lnTo>
                    <a:pt x="31432" y="1384"/>
                  </a:lnTo>
                  <a:lnTo>
                    <a:pt x="32283" y="1587"/>
                  </a:lnTo>
                  <a:lnTo>
                    <a:pt x="32283" y="952"/>
                  </a:lnTo>
                  <a:lnTo>
                    <a:pt x="31483" y="838"/>
                  </a:lnTo>
                  <a:lnTo>
                    <a:pt x="29057" y="850"/>
                  </a:lnTo>
                  <a:lnTo>
                    <a:pt x="27863" y="1003"/>
                  </a:lnTo>
                  <a:lnTo>
                    <a:pt x="27774" y="3797"/>
                  </a:lnTo>
                  <a:lnTo>
                    <a:pt x="29057" y="3962"/>
                  </a:lnTo>
                  <a:lnTo>
                    <a:pt x="31483" y="3987"/>
                  </a:lnTo>
                  <a:lnTo>
                    <a:pt x="32766" y="3822"/>
                  </a:lnTo>
                  <a:lnTo>
                    <a:pt x="32766" y="3441"/>
                  </a:lnTo>
                  <a:lnTo>
                    <a:pt x="32766" y="1384"/>
                  </a:lnTo>
                  <a:lnTo>
                    <a:pt x="32766" y="100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3671443" y="2297595"/>
              <a:ext cx="19685" cy="13335"/>
            </a:xfrm>
            <a:custGeom>
              <a:avLst/>
              <a:gdLst/>
              <a:ahLst/>
              <a:cxnLst/>
              <a:rect l="l" t="t" r="r" b="b"/>
              <a:pathLst>
                <a:path w="19685" h="13335">
                  <a:moveTo>
                    <a:pt x="19265" y="0"/>
                  </a:moveTo>
                  <a:lnTo>
                    <a:pt x="0" y="0"/>
                  </a:lnTo>
                  <a:lnTo>
                    <a:pt x="0" y="13309"/>
                  </a:lnTo>
                  <a:lnTo>
                    <a:pt x="19265" y="13309"/>
                  </a:lnTo>
                  <a:lnTo>
                    <a:pt x="1926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3671443" y="2297582"/>
              <a:ext cx="19685" cy="13335"/>
            </a:xfrm>
            <a:custGeom>
              <a:avLst/>
              <a:gdLst/>
              <a:ahLst/>
              <a:cxnLst/>
              <a:rect l="l" t="t" r="r" b="b"/>
              <a:pathLst>
                <a:path w="19685" h="13335">
                  <a:moveTo>
                    <a:pt x="19265" y="13322"/>
                  </a:moveTo>
                  <a:lnTo>
                    <a:pt x="0" y="13322"/>
                  </a:lnTo>
                  <a:lnTo>
                    <a:pt x="0" y="0"/>
                  </a:lnTo>
                  <a:lnTo>
                    <a:pt x="19265" y="0"/>
                  </a:lnTo>
                  <a:lnTo>
                    <a:pt x="19265" y="13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3664305" y="2297595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20" h="13335">
                  <a:moveTo>
                    <a:pt x="7023" y="0"/>
                  </a:moveTo>
                  <a:lnTo>
                    <a:pt x="0" y="0"/>
                  </a:lnTo>
                  <a:lnTo>
                    <a:pt x="0" y="13309"/>
                  </a:lnTo>
                  <a:lnTo>
                    <a:pt x="7023" y="13309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3664318" y="2297582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20" h="13335">
                  <a:moveTo>
                    <a:pt x="7010" y="13322"/>
                  </a:moveTo>
                  <a:lnTo>
                    <a:pt x="0" y="13322"/>
                  </a:lnTo>
                  <a:lnTo>
                    <a:pt x="0" y="0"/>
                  </a:lnTo>
                  <a:lnTo>
                    <a:pt x="7010" y="0"/>
                  </a:lnTo>
                  <a:lnTo>
                    <a:pt x="7010" y="1332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3657053" y="2297595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20" h="13335">
                  <a:moveTo>
                    <a:pt x="7264" y="0"/>
                  </a:moveTo>
                  <a:lnTo>
                    <a:pt x="0" y="0"/>
                  </a:lnTo>
                  <a:lnTo>
                    <a:pt x="0" y="13309"/>
                  </a:lnTo>
                  <a:lnTo>
                    <a:pt x="7264" y="13309"/>
                  </a:lnTo>
                  <a:lnTo>
                    <a:pt x="726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3657041" y="2297582"/>
              <a:ext cx="7620" cy="13335"/>
            </a:xfrm>
            <a:custGeom>
              <a:avLst/>
              <a:gdLst/>
              <a:ahLst/>
              <a:cxnLst/>
              <a:rect l="l" t="t" r="r" b="b"/>
              <a:pathLst>
                <a:path w="7620" h="13335">
                  <a:moveTo>
                    <a:pt x="7277" y="13322"/>
                  </a:moveTo>
                  <a:lnTo>
                    <a:pt x="0" y="13322"/>
                  </a:lnTo>
                  <a:lnTo>
                    <a:pt x="0" y="0"/>
                  </a:lnTo>
                  <a:lnTo>
                    <a:pt x="7277" y="0"/>
                  </a:lnTo>
                  <a:lnTo>
                    <a:pt x="7277" y="13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3767620" y="2230107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69">
                  <a:moveTo>
                    <a:pt x="31165" y="0"/>
                  </a:moveTo>
                  <a:lnTo>
                    <a:pt x="2882" y="0"/>
                  </a:lnTo>
                  <a:lnTo>
                    <a:pt x="0" y="2882"/>
                  </a:lnTo>
                  <a:lnTo>
                    <a:pt x="0" y="26415"/>
                  </a:lnTo>
                  <a:lnTo>
                    <a:pt x="34048" y="26415"/>
                  </a:lnTo>
                  <a:lnTo>
                    <a:pt x="34048" y="6438"/>
                  </a:lnTo>
                  <a:lnTo>
                    <a:pt x="34048" y="2882"/>
                  </a:lnTo>
                  <a:lnTo>
                    <a:pt x="3116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3767620" y="2230107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69">
                  <a:moveTo>
                    <a:pt x="34048" y="6438"/>
                  </a:moveTo>
                  <a:lnTo>
                    <a:pt x="34048" y="2882"/>
                  </a:lnTo>
                  <a:lnTo>
                    <a:pt x="31165" y="0"/>
                  </a:lnTo>
                  <a:lnTo>
                    <a:pt x="27609" y="0"/>
                  </a:lnTo>
                  <a:lnTo>
                    <a:pt x="6438" y="0"/>
                  </a:lnTo>
                  <a:lnTo>
                    <a:pt x="2882" y="0"/>
                  </a:lnTo>
                  <a:lnTo>
                    <a:pt x="0" y="2882"/>
                  </a:lnTo>
                  <a:lnTo>
                    <a:pt x="0" y="6438"/>
                  </a:lnTo>
                  <a:lnTo>
                    <a:pt x="0" y="26415"/>
                  </a:lnTo>
                  <a:lnTo>
                    <a:pt x="34048" y="26415"/>
                  </a:lnTo>
                  <a:lnTo>
                    <a:pt x="34048" y="64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3773805" y="2232164"/>
              <a:ext cx="29209" cy="24130"/>
            </a:xfrm>
            <a:custGeom>
              <a:avLst/>
              <a:gdLst/>
              <a:ahLst/>
              <a:cxnLst/>
              <a:rect l="l" t="t" r="r" b="b"/>
              <a:pathLst>
                <a:path w="29210" h="24130">
                  <a:moveTo>
                    <a:pt x="28625" y="0"/>
                  </a:moveTo>
                  <a:lnTo>
                    <a:pt x="0" y="76"/>
                  </a:lnTo>
                  <a:lnTo>
                    <a:pt x="0" y="23977"/>
                  </a:lnTo>
                  <a:lnTo>
                    <a:pt x="28625" y="23990"/>
                  </a:lnTo>
                  <a:lnTo>
                    <a:pt x="28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3773805" y="2232164"/>
              <a:ext cx="29209" cy="24130"/>
            </a:xfrm>
            <a:custGeom>
              <a:avLst/>
              <a:gdLst/>
              <a:ahLst/>
              <a:cxnLst/>
              <a:rect l="l" t="t" r="r" b="b"/>
              <a:pathLst>
                <a:path w="29210" h="24130">
                  <a:moveTo>
                    <a:pt x="0" y="76"/>
                  </a:moveTo>
                  <a:lnTo>
                    <a:pt x="0" y="23977"/>
                  </a:lnTo>
                  <a:lnTo>
                    <a:pt x="28625" y="23990"/>
                  </a:lnTo>
                  <a:lnTo>
                    <a:pt x="28625" y="0"/>
                  </a:lnTo>
                  <a:lnTo>
                    <a:pt x="0" y="7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3773805" y="2231974"/>
              <a:ext cx="29209" cy="635"/>
            </a:xfrm>
            <a:custGeom>
              <a:avLst/>
              <a:gdLst/>
              <a:ahLst/>
              <a:cxnLst/>
              <a:rect l="l" t="t" r="r" b="b"/>
              <a:pathLst>
                <a:path w="29210" h="635">
                  <a:moveTo>
                    <a:pt x="19875" y="0"/>
                  </a:moveTo>
                  <a:lnTo>
                    <a:pt x="1295" y="50"/>
                  </a:lnTo>
                  <a:lnTo>
                    <a:pt x="5765" y="139"/>
                  </a:lnTo>
                  <a:lnTo>
                    <a:pt x="0" y="266"/>
                  </a:lnTo>
                  <a:lnTo>
                    <a:pt x="28625" y="190"/>
                  </a:lnTo>
                  <a:lnTo>
                    <a:pt x="19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3773805" y="2231974"/>
              <a:ext cx="29209" cy="635"/>
            </a:xfrm>
            <a:custGeom>
              <a:avLst/>
              <a:gdLst/>
              <a:ahLst/>
              <a:cxnLst/>
              <a:rect l="l" t="t" r="r" b="b"/>
              <a:pathLst>
                <a:path w="29210" h="635">
                  <a:moveTo>
                    <a:pt x="-2279" y="133"/>
                  </a:moveTo>
                  <a:lnTo>
                    <a:pt x="30905" y="133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3773805" y="2232113"/>
              <a:ext cx="6350" cy="24130"/>
            </a:xfrm>
            <a:custGeom>
              <a:avLst/>
              <a:gdLst/>
              <a:ahLst/>
              <a:cxnLst/>
              <a:rect l="l" t="t" r="r" b="b"/>
              <a:pathLst>
                <a:path w="6350" h="24130">
                  <a:moveTo>
                    <a:pt x="5765" y="0"/>
                  </a:moveTo>
                  <a:lnTo>
                    <a:pt x="0" y="127"/>
                  </a:lnTo>
                  <a:lnTo>
                    <a:pt x="0" y="24028"/>
                  </a:lnTo>
                  <a:lnTo>
                    <a:pt x="5765" y="24041"/>
                  </a:lnTo>
                  <a:lnTo>
                    <a:pt x="5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3773805" y="2232113"/>
              <a:ext cx="6350" cy="24130"/>
            </a:xfrm>
            <a:custGeom>
              <a:avLst/>
              <a:gdLst/>
              <a:ahLst/>
              <a:cxnLst/>
              <a:rect l="l" t="t" r="r" b="b"/>
              <a:pathLst>
                <a:path w="6350" h="24130">
                  <a:moveTo>
                    <a:pt x="5765" y="0"/>
                  </a:moveTo>
                  <a:lnTo>
                    <a:pt x="5765" y="24041"/>
                  </a:lnTo>
                  <a:lnTo>
                    <a:pt x="0" y="24028"/>
                  </a:lnTo>
                  <a:lnTo>
                    <a:pt x="0" y="127"/>
                  </a:lnTo>
                  <a:lnTo>
                    <a:pt x="5765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3775100" y="2232024"/>
              <a:ext cx="5080" cy="24765"/>
            </a:xfrm>
            <a:custGeom>
              <a:avLst/>
              <a:gdLst/>
              <a:ahLst/>
              <a:cxnLst/>
              <a:rect l="l" t="t" r="r" b="b"/>
              <a:pathLst>
                <a:path w="5079" h="24764">
                  <a:moveTo>
                    <a:pt x="0" y="0"/>
                  </a:moveTo>
                  <a:lnTo>
                    <a:pt x="0" y="24155"/>
                  </a:lnTo>
                  <a:lnTo>
                    <a:pt x="4470" y="24129"/>
                  </a:lnTo>
                  <a:lnTo>
                    <a:pt x="4470" y="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3775100" y="2232024"/>
              <a:ext cx="5080" cy="24765"/>
            </a:xfrm>
            <a:custGeom>
              <a:avLst/>
              <a:gdLst/>
              <a:ahLst/>
              <a:cxnLst/>
              <a:rect l="l" t="t" r="r" b="b"/>
              <a:pathLst>
                <a:path w="5079" h="24764">
                  <a:moveTo>
                    <a:pt x="0" y="0"/>
                  </a:moveTo>
                  <a:lnTo>
                    <a:pt x="0" y="24155"/>
                  </a:lnTo>
                  <a:lnTo>
                    <a:pt x="4470" y="24129"/>
                  </a:lnTo>
                  <a:lnTo>
                    <a:pt x="4470" y="88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3793680" y="2231974"/>
              <a:ext cx="8890" cy="24765"/>
            </a:xfrm>
            <a:custGeom>
              <a:avLst/>
              <a:gdLst/>
              <a:ahLst/>
              <a:cxnLst/>
              <a:rect l="l" t="t" r="r" b="b"/>
              <a:pathLst>
                <a:path w="8889" h="24764">
                  <a:moveTo>
                    <a:pt x="0" y="0"/>
                  </a:moveTo>
                  <a:lnTo>
                    <a:pt x="0" y="24218"/>
                  </a:lnTo>
                  <a:lnTo>
                    <a:pt x="8750" y="24180"/>
                  </a:lnTo>
                  <a:lnTo>
                    <a:pt x="8750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3793680" y="2231974"/>
              <a:ext cx="8890" cy="24765"/>
            </a:xfrm>
            <a:custGeom>
              <a:avLst/>
              <a:gdLst/>
              <a:ahLst/>
              <a:cxnLst/>
              <a:rect l="l" t="t" r="r" b="b"/>
              <a:pathLst>
                <a:path w="8889" h="24764">
                  <a:moveTo>
                    <a:pt x="8750" y="190"/>
                  </a:moveTo>
                  <a:lnTo>
                    <a:pt x="8750" y="24180"/>
                  </a:lnTo>
                  <a:lnTo>
                    <a:pt x="0" y="24218"/>
                  </a:lnTo>
                  <a:lnTo>
                    <a:pt x="0" y="0"/>
                  </a:lnTo>
                  <a:lnTo>
                    <a:pt x="8750" y="1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3775100" y="2231974"/>
              <a:ext cx="19050" cy="24765"/>
            </a:xfrm>
            <a:custGeom>
              <a:avLst/>
              <a:gdLst/>
              <a:ahLst/>
              <a:cxnLst/>
              <a:rect l="l" t="t" r="r" b="b"/>
              <a:pathLst>
                <a:path w="19050" h="24764">
                  <a:moveTo>
                    <a:pt x="18580" y="0"/>
                  </a:moveTo>
                  <a:lnTo>
                    <a:pt x="0" y="50"/>
                  </a:lnTo>
                  <a:lnTo>
                    <a:pt x="0" y="24206"/>
                  </a:lnTo>
                  <a:lnTo>
                    <a:pt x="18580" y="24218"/>
                  </a:lnTo>
                  <a:lnTo>
                    <a:pt x="185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3775100" y="2231974"/>
              <a:ext cx="19050" cy="24765"/>
            </a:xfrm>
            <a:custGeom>
              <a:avLst/>
              <a:gdLst/>
              <a:ahLst/>
              <a:cxnLst/>
              <a:rect l="l" t="t" r="r" b="b"/>
              <a:pathLst>
                <a:path w="19050" h="24764">
                  <a:moveTo>
                    <a:pt x="18580" y="0"/>
                  </a:moveTo>
                  <a:lnTo>
                    <a:pt x="18580" y="24218"/>
                  </a:lnTo>
                  <a:lnTo>
                    <a:pt x="0" y="24206"/>
                  </a:lnTo>
                  <a:lnTo>
                    <a:pt x="0" y="50"/>
                  </a:lnTo>
                  <a:lnTo>
                    <a:pt x="1858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3775100" y="2231897"/>
              <a:ext cx="19050" cy="24765"/>
            </a:xfrm>
            <a:custGeom>
              <a:avLst/>
              <a:gdLst/>
              <a:ahLst/>
              <a:cxnLst/>
              <a:rect l="l" t="t" r="r" b="b"/>
              <a:pathLst>
                <a:path w="19050" h="24764">
                  <a:moveTo>
                    <a:pt x="18453" y="0"/>
                  </a:moveTo>
                  <a:lnTo>
                    <a:pt x="0" y="50"/>
                  </a:lnTo>
                  <a:lnTo>
                    <a:pt x="0" y="24333"/>
                  </a:lnTo>
                  <a:lnTo>
                    <a:pt x="18453" y="24345"/>
                  </a:lnTo>
                  <a:lnTo>
                    <a:pt x="1845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3775100" y="2231897"/>
              <a:ext cx="19050" cy="24765"/>
            </a:xfrm>
            <a:custGeom>
              <a:avLst/>
              <a:gdLst/>
              <a:ahLst/>
              <a:cxnLst/>
              <a:rect l="l" t="t" r="r" b="b"/>
              <a:pathLst>
                <a:path w="19050" h="24764">
                  <a:moveTo>
                    <a:pt x="0" y="50"/>
                  </a:moveTo>
                  <a:lnTo>
                    <a:pt x="0" y="24333"/>
                  </a:lnTo>
                  <a:lnTo>
                    <a:pt x="18453" y="24345"/>
                  </a:lnTo>
                  <a:lnTo>
                    <a:pt x="18453" y="0"/>
                  </a:lnTo>
                  <a:lnTo>
                    <a:pt x="0" y="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3778199" y="2237625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9486" y="0"/>
                  </a:moveTo>
                  <a:lnTo>
                    <a:pt x="6108" y="12"/>
                  </a:lnTo>
                  <a:lnTo>
                    <a:pt x="2743" y="25"/>
                  </a:lnTo>
                  <a:lnTo>
                    <a:pt x="0" y="2908"/>
                  </a:lnTo>
                  <a:lnTo>
                    <a:pt x="0" y="10020"/>
                  </a:lnTo>
                  <a:lnTo>
                    <a:pt x="2743" y="12903"/>
                  </a:lnTo>
                  <a:lnTo>
                    <a:pt x="9486" y="12903"/>
                  </a:lnTo>
                  <a:lnTo>
                    <a:pt x="12230" y="10007"/>
                  </a:lnTo>
                  <a:lnTo>
                    <a:pt x="12230" y="2882"/>
                  </a:lnTo>
                  <a:lnTo>
                    <a:pt x="94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3778199" y="2237625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6108" y="12"/>
                  </a:moveTo>
                  <a:lnTo>
                    <a:pt x="2743" y="25"/>
                  </a:lnTo>
                  <a:lnTo>
                    <a:pt x="0" y="2908"/>
                  </a:lnTo>
                  <a:lnTo>
                    <a:pt x="0" y="6464"/>
                  </a:lnTo>
                  <a:lnTo>
                    <a:pt x="0" y="10020"/>
                  </a:lnTo>
                  <a:lnTo>
                    <a:pt x="2743" y="12903"/>
                  </a:lnTo>
                  <a:lnTo>
                    <a:pt x="6108" y="12903"/>
                  </a:lnTo>
                  <a:lnTo>
                    <a:pt x="9486" y="12903"/>
                  </a:lnTo>
                  <a:lnTo>
                    <a:pt x="12230" y="10007"/>
                  </a:lnTo>
                  <a:lnTo>
                    <a:pt x="12230" y="6451"/>
                  </a:lnTo>
                  <a:lnTo>
                    <a:pt x="12230" y="2882"/>
                  </a:lnTo>
                  <a:lnTo>
                    <a:pt x="9486" y="0"/>
                  </a:lnTo>
                  <a:lnTo>
                    <a:pt x="6108" y="1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3780916" y="2240495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19">
                  <a:moveTo>
                    <a:pt x="5257" y="0"/>
                  </a:moveTo>
                  <a:lnTo>
                    <a:pt x="3390" y="0"/>
                  </a:lnTo>
                  <a:lnTo>
                    <a:pt x="1511" y="0"/>
                  </a:lnTo>
                  <a:lnTo>
                    <a:pt x="0" y="1600"/>
                  </a:lnTo>
                  <a:lnTo>
                    <a:pt x="0" y="5562"/>
                  </a:lnTo>
                  <a:lnTo>
                    <a:pt x="1511" y="7175"/>
                  </a:lnTo>
                  <a:lnTo>
                    <a:pt x="5283" y="7175"/>
                  </a:lnTo>
                  <a:lnTo>
                    <a:pt x="6807" y="5562"/>
                  </a:lnTo>
                  <a:lnTo>
                    <a:pt x="6807" y="1587"/>
                  </a:lnTo>
                  <a:lnTo>
                    <a:pt x="525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3780916" y="2240495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19">
                  <a:moveTo>
                    <a:pt x="3390" y="0"/>
                  </a:moveTo>
                  <a:lnTo>
                    <a:pt x="1511" y="0"/>
                  </a:lnTo>
                  <a:lnTo>
                    <a:pt x="0" y="1600"/>
                  </a:lnTo>
                  <a:lnTo>
                    <a:pt x="0" y="3594"/>
                  </a:lnTo>
                  <a:lnTo>
                    <a:pt x="0" y="5562"/>
                  </a:lnTo>
                  <a:lnTo>
                    <a:pt x="1511" y="7175"/>
                  </a:lnTo>
                  <a:lnTo>
                    <a:pt x="3390" y="7175"/>
                  </a:lnTo>
                  <a:lnTo>
                    <a:pt x="5283" y="7175"/>
                  </a:lnTo>
                  <a:lnTo>
                    <a:pt x="6807" y="5562"/>
                  </a:lnTo>
                  <a:lnTo>
                    <a:pt x="6807" y="3581"/>
                  </a:lnTo>
                  <a:lnTo>
                    <a:pt x="6807" y="1587"/>
                  </a:lnTo>
                  <a:lnTo>
                    <a:pt x="5257" y="0"/>
                  </a:lnTo>
                  <a:lnTo>
                    <a:pt x="339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3797884" y="2230107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69">
                  <a:moveTo>
                    <a:pt x="31153" y="0"/>
                  </a:moveTo>
                  <a:lnTo>
                    <a:pt x="2882" y="0"/>
                  </a:lnTo>
                  <a:lnTo>
                    <a:pt x="0" y="2882"/>
                  </a:lnTo>
                  <a:lnTo>
                    <a:pt x="0" y="26415"/>
                  </a:lnTo>
                  <a:lnTo>
                    <a:pt x="34036" y="26415"/>
                  </a:lnTo>
                  <a:lnTo>
                    <a:pt x="34036" y="6438"/>
                  </a:lnTo>
                  <a:lnTo>
                    <a:pt x="34036" y="2882"/>
                  </a:lnTo>
                  <a:lnTo>
                    <a:pt x="3115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3797884" y="2230107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69">
                  <a:moveTo>
                    <a:pt x="34036" y="6438"/>
                  </a:moveTo>
                  <a:lnTo>
                    <a:pt x="34036" y="2882"/>
                  </a:lnTo>
                  <a:lnTo>
                    <a:pt x="31153" y="0"/>
                  </a:lnTo>
                  <a:lnTo>
                    <a:pt x="27609" y="0"/>
                  </a:lnTo>
                  <a:lnTo>
                    <a:pt x="6426" y="0"/>
                  </a:lnTo>
                  <a:lnTo>
                    <a:pt x="2882" y="0"/>
                  </a:lnTo>
                  <a:lnTo>
                    <a:pt x="0" y="2882"/>
                  </a:lnTo>
                  <a:lnTo>
                    <a:pt x="0" y="6438"/>
                  </a:lnTo>
                  <a:lnTo>
                    <a:pt x="0" y="26415"/>
                  </a:lnTo>
                  <a:lnTo>
                    <a:pt x="34036" y="26415"/>
                  </a:lnTo>
                  <a:lnTo>
                    <a:pt x="34036" y="64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3645230" y="2230107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69">
                  <a:moveTo>
                    <a:pt x="31153" y="0"/>
                  </a:moveTo>
                  <a:lnTo>
                    <a:pt x="2870" y="0"/>
                  </a:lnTo>
                  <a:lnTo>
                    <a:pt x="0" y="2882"/>
                  </a:lnTo>
                  <a:lnTo>
                    <a:pt x="0" y="26415"/>
                  </a:lnTo>
                  <a:lnTo>
                    <a:pt x="34036" y="26415"/>
                  </a:lnTo>
                  <a:lnTo>
                    <a:pt x="34036" y="6438"/>
                  </a:lnTo>
                  <a:lnTo>
                    <a:pt x="34036" y="2882"/>
                  </a:lnTo>
                  <a:lnTo>
                    <a:pt x="311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3645230" y="2230107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69">
                  <a:moveTo>
                    <a:pt x="34036" y="6438"/>
                  </a:moveTo>
                  <a:lnTo>
                    <a:pt x="34036" y="2882"/>
                  </a:lnTo>
                  <a:lnTo>
                    <a:pt x="31153" y="0"/>
                  </a:lnTo>
                  <a:lnTo>
                    <a:pt x="27597" y="0"/>
                  </a:lnTo>
                  <a:lnTo>
                    <a:pt x="6426" y="0"/>
                  </a:lnTo>
                  <a:lnTo>
                    <a:pt x="2870" y="0"/>
                  </a:lnTo>
                  <a:lnTo>
                    <a:pt x="0" y="2882"/>
                  </a:lnTo>
                  <a:lnTo>
                    <a:pt x="0" y="6438"/>
                  </a:lnTo>
                  <a:lnTo>
                    <a:pt x="0" y="26415"/>
                  </a:lnTo>
                  <a:lnTo>
                    <a:pt x="34036" y="26415"/>
                  </a:lnTo>
                  <a:lnTo>
                    <a:pt x="34036" y="643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3651389" y="2232164"/>
              <a:ext cx="29209" cy="24130"/>
            </a:xfrm>
            <a:custGeom>
              <a:avLst/>
              <a:gdLst/>
              <a:ahLst/>
              <a:cxnLst/>
              <a:rect l="l" t="t" r="r" b="b"/>
              <a:pathLst>
                <a:path w="29210" h="24130">
                  <a:moveTo>
                    <a:pt x="28638" y="0"/>
                  </a:moveTo>
                  <a:lnTo>
                    <a:pt x="0" y="76"/>
                  </a:lnTo>
                  <a:lnTo>
                    <a:pt x="0" y="23977"/>
                  </a:lnTo>
                  <a:lnTo>
                    <a:pt x="28638" y="23990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3651389" y="2232164"/>
              <a:ext cx="29209" cy="24130"/>
            </a:xfrm>
            <a:custGeom>
              <a:avLst/>
              <a:gdLst/>
              <a:ahLst/>
              <a:cxnLst/>
              <a:rect l="l" t="t" r="r" b="b"/>
              <a:pathLst>
                <a:path w="29210" h="24130">
                  <a:moveTo>
                    <a:pt x="0" y="76"/>
                  </a:moveTo>
                  <a:lnTo>
                    <a:pt x="0" y="23977"/>
                  </a:lnTo>
                  <a:lnTo>
                    <a:pt x="28638" y="23990"/>
                  </a:lnTo>
                  <a:lnTo>
                    <a:pt x="28638" y="0"/>
                  </a:lnTo>
                  <a:lnTo>
                    <a:pt x="0" y="7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3651389" y="2231974"/>
              <a:ext cx="29209" cy="635"/>
            </a:xfrm>
            <a:custGeom>
              <a:avLst/>
              <a:gdLst/>
              <a:ahLst/>
              <a:cxnLst/>
              <a:rect l="l" t="t" r="r" b="b"/>
              <a:pathLst>
                <a:path w="29210" h="635">
                  <a:moveTo>
                    <a:pt x="19888" y="0"/>
                  </a:moveTo>
                  <a:lnTo>
                    <a:pt x="1308" y="50"/>
                  </a:lnTo>
                  <a:lnTo>
                    <a:pt x="5778" y="139"/>
                  </a:lnTo>
                  <a:lnTo>
                    <a:pt x="0" y="266"/>
                  </a:lnTo>
                  <a:lnTo>
                    <a:pt x="28638" y="190"/>
                  </a:lnTo>
                  <a:lnTo>
                    <a:pt x="19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3651389" y="2231974"/>
              <a:ext cx="29209" cy="635"/>
            </a:xfrm>
            <a:custGeom>
              <a:avLst/>
              <a:gdLst/>
              <a:ahLst/>
              <a:cxnLst/>
              <a:rect l="l" t="t" r="r" b="b"/>
              <a:pathLst>
                <a:path w="29210" h="635">
                  <a:moveTo>
                    <a:pt x="-2279" y="133"/>
                  </a:moveTo>
                  <a:lnTo>
                    <a:pt x="30918" y="133"/>
                  </a:lnTo>
                </a:path>
              </a:pathLst>
            </a:custGeom>
            <a:ln w="48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3651389" y="2232113"/>
              <a:ext cx="6350" cy="24130"/>
            </a:xfrm>
            <a:custGeom>
              <a:avLst/>
              <a:gdLst/>
              <a:ahLst/>
              <a:cxnLst/>
              <a:rect l="l" t="t" r="r" b="b"/>
              <a:pathLst>
                <a:path w="6350" h="24130">
                  <a:moveTo>
                    <a:pt x="5778" y="0"/>
                  </a:moveTo>
                  <a:lnTo>
                    <a:pt x="0" y="127"/>
                  </a:lnTo>
                  <a:lnTo>
                    <a:pt x="0" y="24028"/>
                  </a:lnTo>
                  <a:lnTo>
                    <a:pt x="5778" y="24041"/>
                  </a:lnTo>
                  <a:lnTo>
                    <a:pt x="5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3651389" y="2232113"/>
              <a:ext cx="6350" cy="24130"/>
            </a:xfrm>
            <a:custGeom>
              <a:avLst/>
              <a:gdLst/>
              <a:ahLst/>
              <a:cxnLst/>
              <a:rect l="l" t="t" r="r" b="b"/>
              <a:pathLst>
                <a:path w="6350" h="24130">
                  <a:moveTo>
                    <a:pt x="5778" y="0"/>
                  </a:moveTo>
                  <a:lnTo>
                    <a:pt x="5778" y="24041"/>
                  </a:lnTo>
                  <a:lnTo>
                    <a:pt x="0" y="24028"/>
                  </a:lnTo>
                  <a:lnTo>
                    <a:pt x="0" y="127"/>
                  </a:lnTo>
                  <a:lnTo>
                    <a:pt x="5778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3652697" y="2232024"/>
              <a:ext cx="5080" cy="24765"/>
            </a:xfrm>
            <a:custGeom>
              <a:avLst/>
              <a:gdLst/>
              <a:ahLst/>
              <a:cxnLst/>
              <a:rect l="l" t="t" r="r" b="b"/>
              <a:pathLst>
                <a:path w="5079" h="24764">
                  <a:moveTo>
                    <a:pt x="0" y="0"/>
                  </a:moveTo>
                  <a:lnTo>
                    <a:pt x="0" y="24155"/>
                  </a:lnTo>
                  <a:lnTo>
                    <a:pt x="4470" y="24129"/>
                  </a:lnTo>
                  <a:lnTo>
                    <a:pt x="4470" y="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3652697" y="2232024"/>
              <a:ext cx="5080" cy="24765"/>
            </a:xfrm>
            <a:custGeom>
              <a:avLst/>
              <a:gdLst/>
              <a:ahLst/>
              <a:cxnLst/>
              <a:rect l="l" t="t" r="r" b="b"/>
              <a:pathLst>
                <a:path w="5079" h="24764">
                  <a:moveTo>
                    <a:pt x="0" y="0"/>
                  </a:moveTo>
                  <a:lnTo>
                    <a:pt x="0" y="24155"/>
                  </a:lnTo>
                  <a:lnTo>
                    <a:pt x="4470" y="24129"/>
                  </a:lnTo>
                  <a:lnTo>
                    <a:pt x="4470" y="88"/>
                  </a:lnTo>
                  <a:lnTo>
                    <a:pt x="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3671277" y="2231974"/>
              <a:ext cx="8890" cy="24765"/>
            </a:xfrm>
            <a:custGeom>
              <a:avLst/>
              <a:gdLst/>
              <a:ahLst/>
              <a:cxnLst/>
              <a:rect l="l" t="t" r="r" b="b"/>
              <a:pathLst>
                <a:path w="8889" h="24764">
                  <a:moveTo>
                    <a:pt x="0" y="0"/>
                  </a:moveTo>
                  <a:lnTo>
                    <a:pt x="0" y="24218"/>
                  </a:lnTo>
                  <a:lnTo>
                    <a:pt x="8750" y="24180"/>
                  </a:lnTo>
                  <a:lnTo>
                    <a:pt x="8750" y="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3671277" y="2231974"/>
              <a:ext cx="8890" cy="24765"/>
            </a:xfrm>
            <a:custGeom>
              <a:avLst/>
              <a:gdLst/>
              <a:ahLst/>
              <a:cxnLst/>
              <a:rect l="l" t="t" r="r" b="b"/>
              <a:pathLst>
                <a:path w="8889" h="24764">
                  <a:moveTo>
                    <a:pt x="8750" y="190"/>
                  </a:moveTo>
                  <a:lnTo>
                    <a:pt x="8750" y="24180"/>
                  </a:lnTo>
                  <a:lnTo>
                    <a:pt x="0" y="24218"/>
                  </a:lnTo>
                  <a:lnTo>
                    <a:pt x="0" y="0"/>
                  </a:lnTo>
                  <a:lnTo>
                    <a:pt x="8750" y="1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3652697" y="2231974"/>
              <a:ext cx="19050" cy="24765"/>
            </a:xfrm>
            <a:custGeom>
              <a:avLst/>
              <a:gdLst/>
              <a:ahLst/>
              <a:cxnLst/>
              <a:rect l="l" t="t" r="r" b="b"/>
              <a:pathLst>
                <a:path w="19050" h="24764">
                  <a:moveTo>
                    <a:pt x="18580" y="0"/>
                  </a:moveTo>
                  <a:lnTo>
                    <a:pt x="0" y="50"/>
                  </a:lnTo>
                  <a:lnTo>
                    <a:pt x="0" y="24206"/>
                  </a:lnTo>
                  <a:lnTo>
                    <a:pt x="18580" y="24218"/>
                  </a:lnTo>
                  <a:lnTo>
                    <a:pt x="185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3652697" y="2231974"/>
              <a:ext cx="19050" cy="24765"/>
            </a:xfrm>
            <a:custGeom>
              <a:avLst/>
              <a:gdLst/>
              <a:ahLst/>
              <a:cxnLst/>
              <a:rect l="l" t="t" r="r" b="b"/>
              <a:pathLst>
                <a:path w="19050" h="24764">
                  <a:moveTo>
                    <a:pt x="18580" y="0"/>
                  </a:moveTo>
                  <a:lnTo>
                    <a:pt x="18580" y="24218"/>
                  </a:lnTo>
                  <a:lnTo>
                    <a:pt x="0" y="24206"/>
                  </a:lnTo>
                  <a:lnTo>
                    <a:pt x="0" y="50"/>
                  </a:lnTo>
                  <a:lnTo>
                    <a:pt x="18580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3652697" y="2231897"/>
              <a:ext cx="19050" cy="24765"/>
            </a:xfrm>
            <a:custGeom>
              <a:avLst/>
              <a:gdLst/>
              <a:ahLst/>
              <a:cxnLst/>
              <a:rect l="l" t="t" r="r" b="b"/>
              <a:pathLst>
                <a:path w="19050" h="24764">
                  <a:moveTo>
                    <a:pt x="18465" y="0"/>
                  </a:moveTo>
                  <a:lnTo>
                    <a:pt x="0" y="50"/>
                  </a:lnTo>
                  <a:lnTo>
                    <a:pt x="0" y="24333"/>
                  </a:lnTo>
                  <a:lnTo>
                    <a:pt x="18465" y="24345"/>
                  </a:lnTo>
                  <a:lnTo>
                    <a:pt x="18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3652697" y="2231897"/>
              <a:ext cx="19050" cy="24765"/>
            </a:xfrm>
            <a:custGeom>
              <a:avLst/>
              <a:gdLst/>
              <a:ahLst/>
              <a:cxnLst/>
              <a:rect l="l" t="t" r="r" b="b"/>
              <a:pathLst>
                <a:path w="19050" h="24764">
                  <a:moveTo>
                    <a:pt x="0" y="50"/>
                  </a:moveTo>
                  <a:lnTo>
                    <a:pt x="0" y="24333"/>
                  </a:lnTo>
                  <a:lnTo>
                    <a:pt x="18465" y="24345"/>
                  </a:lnTo>
                  <a:lnTo>
                    <a:pt x="18465" y="0"/>
                  </a:lnTo>
                  <a:lnTo>
                    <a:pt x="0" y="5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3655809" y="2237625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9474" y="0"/>
                  </a:moveTo>
                  <a:lnTo>
                    <a:pt x="6108" y="12"/>
                  </a:lnTo>
                  <a:lnTo>
                    <a:pt x="2730" y="25"/>
                  </a:lnTo>
                  <a:lnTo>
                    <a:pt x="0" y="2908"/>
                  </a:lnTo>
                  <a:lnTo>
                    <a:pt x="0" y="10020"/>
                  </a:lnTo>
                  <a:lnTo>
                    <a:pt x="2730" y="12903"/>
                  </a:lnTo>
                  <a:lnTo>
                    <a:pt x="9474" y="12903"/>
                  </a:lnTo>
                  <a:lnTo>
                    <a:pt x="12230" y="10007"/>
                  </a:lnTo>
                  <a:lnTo>
                    <a:pt x="12230" y="2882"/>
                  </a:lnTo>
                  <a:lnTo>
                    <a:pt x="9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3655809" y="2237625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6108" y="12"/>
                  </a:moveTo>
                  <a:lnTo>
                    <a:pt x="2730" y="25"/>
                  </a:lnTo>
                  <a:lnTo>
                    <a:pt x="0" y="2908"/>
                  </a:lnTo>
                  <a:lnTo>
                    <a:pt x="0" y="6464"/>
                  </a:lnTo>
                  <a:lnTo>
                    <a:pt x="0" y="10020"/>
                  </a:lnTo>
                  <a:lnTo>
                    <a:pt x="2730" y="12903"/>
                  </a:lnTo>
                  <a:lnTo>
                    <a:pt x="6108" y="12903"/>
                  </a:lnTo>
                  <a:lnTo>
                    <a:pt x="9474" y="12903"/>
                  </a:lnTo>
                  <a:lnTo>
                    <a:pt x="12230" y="10007"/>
                  </a:lnTo>
                  <a:lnTo>
                    <a:pt x="12230" y="6451"/>
                  </a:lnTo>
                  <a:lnTo>
                    <a:pt x="12230" y="2882"/>
                  </a:lnTo>
                  <a:lnTo>
                    <a:pt x="9474" y="0"/>
                  </a:lnTo>
                  <a:lnTo>
                    <a:pt x="6108" y="12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3658514" y="2240495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19">
                  <a:moveTo>
                    <a:pt x="5257" y="0"/>
                  </a:moveTo>
                  <a:lnTo>
                    <a:pt x="3403" y="0"/>
                  </a:lnTo>
                  <a:lnTo>
                    <a:pt x="1511" y="0"/>
                  </a:lnTo>
                  <a:lnTo>
                    <a:pt x="0" y="1600"/>
                  </a:lnTo>
                  <a:lnTo>
                    <a:pt x="0" y="5562"/>
                  </a:lnTo>
                  <a:lnTo>
                    <a:pt x="1524" y="7175"/>
                  </a:lnTo>
                  <a:lnTo>
                    <a:pt x="5283" y="7175"/>
                  </a:lnTo>
                  <a:lnTo>
                    <a:pt x="6807" y="5562"/>
                  </a:lnTo>
                  <a:lnTo>
                    <a:pt x="6807" y="1587"/>
                  </a:lnTo>
                  <a:lnTo>
                    <a:pt x="52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3658514" y="2240495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19">
                  <a:moveTo>
                    <a:pt x="3403" y="0"/>
                  </a:moveTo>
                  <a:lnTo>
                    <a:pt x="1511" y="0"/>
                  </a:lnTo>
                  <a:lnTo>
                    <a:pt x="0" y="1600"/>
                  </a:lnTo>
                  <a:lnTo>
                    <a:pt x="0" y="3594"/>
                  </a:lnTo>
                  <a:lnTo>
                    <a:pt x="0" y="5562"/>
                  </a:lnTo>
                  <a:lnTo>
                    <a:pt x="1524" y="7175"/>
                  </a:lnTo>
                  <a:lnTo>
                    <a:pt x="3403" y="7175"/>
                  </a:lnTo>
                  <a:lnTo>
                    <a:pt x="5283" y="7175"/>
                  </a:lnTo>
                  <a:lnTo>
                    <a:pt x="6807" y="5562"/>
                  </a:lnTo>
                  <a:lnTo>
                    <a:pt x="6807" y="3581"/>
                  </a:lnTo>
                  <a:lnTo>
                    <a:pt x="6807" y="1587"/>
                  </a:lnTo>
                  <a:lnTo>
                    <a:pt x="5257" y="0"/>
                  </a:lnTo>
                  <a:lnTo>
                    <a:pt x="3403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3675481" y="2230107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69">
                  <a:moveTo>
                    <a:pt x="31165" y="0"/>
                  </a:moveTo>
                  <a:lnTo>
                    <a:pt x="2882" y="0"/>
                  </a:lnTo>
                  <a:lnTo>
                    <a:pt x="0" y="2882"/>
                  </a:lnTo>
                  <a:lnTo>
                    <a:pt x="0" y="26415"/>
                  </a:lnTo>
                  <a:lnTo>
                    <a:pt x="34048" y="26415"/>
                  </a:lnTo>
                  <a:lnTo>
                    <a:pt x="34048" y="6438"/>
                  </a:lnTo>
                  <a:lnTo>
                    <a:pt x="34048" y="2882"/>
                  </a:lnTo>
                  <a:lnTo>
                    <a:pt x="31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3675481" y="2230107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69">
                  <a:moveTo>
                    <a:pt x="34048" y="6438"/>
                  </a:moveTo>
                  <a:lnTo>
                    <a:pt x="34048" y="2882"/>
                  </a:lnTo>
                  <a:lnTo>
                    <a:pt x="31165" y="0"/>
                  </a:lnTo>
                  <a:lnTo>
                    <a:pt x="27609" y="0"/>
                  </a:lnTo>
                  <a:lnTo>
                    <a:pt x="6438" y="0"/>
                  </a:lnTo>
                  <a:lnTo>
                    <a:pt x="2882" y="0"/>
                  </a:lnTo>
                  <a:lnTo>
                    <a:pt x="0" y="2882"/>
                  </a:lnTo>
                  <a:lnTo>
                    <a:pt x="0" y="6438"/>
                  </a:lnTo>
                  <a:lnTo>
                    <a:pt x="0" y="26415"/>
                  </a:lnTo>
                  <a:lnTo>
                    <a:pt x="34048" y="26415"/>
                  </a:lnTo>
                  <a:lnTo>
                    <a:pt x="34048" y="6438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3650818" y="217368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160" y="0"/>
                  </a:moveTo>
                  <a:lnTo>
                    <a:pt x="2933" y="0"/>
                  </a:lnTo>
                  <a:lnTo>
                    <a:pt x="0" y="2921"/>
                  </a:lnTo>
                  <a:lnTo>
                    <a:pt x="0" y="10147"/>
                  </a:lnTo>
                  <a:lnTo>
                    <a:pt x="2933" y="13081"/>
                  </a:lnTo>
                  <a:lnTo>
                    <a:pt x="10160" y="13081"/>
                  </a:lnTo>
                  <a:lnTo>
                    <a:pt x="13080" y="10147"/>
                  </a:lnTo>
                  <a:lnTo>
                    <a:pt x="13080" y="6527"/>
                  </a:lnTo>
                  <a:lnTo>
                    <a:pt x="13080" y="2921"/>
                  </a:lnTo>
                  <a:lnTo>
                    <a:pt x="101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3650818" y="217368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080" y="6527"/>
                  </a:moveTo>
                  <a:lnTo>
                    <a:pt x="13080" y="10147"/>
                  </a:lnTo>
                  <a:lnTo>
                    <a:pt x="10160" y="13081"/>
                  </a:lnTo>
                  <a:lnTo>
                    <a:pt x="6540" y="13081"/>
                  </a:lnTo>
                  <a:lnTo>
                    <a:pt x="2933" y="13081"/>
                  </a:lnTo>
                  <a:lnTo>
                    <a:pt x="0" y="10147"/>
                  </a:lnTo>
                  <a:lnTo>
                    <a:pt x="0" y="6527"/>
                  </a:lnTo>
                  <a:lnTo>
                    <a:pt x="0" y="2921"/>
                  </a:lnTo>
                  <a:lnTo>
                    <a:pt x="2933" y="0"/>
                  </a:lnTo>
                  <a:lnTo>
                    <a:pt x="6540" y="0"/>
                  </a:lnTo>
                  <a:lnTo>
                    <a:pt x="10160" y="0"/>
                  </a:lnTo>
                  <a:lnTo>
                    <a:pt x="13080" y="2921"/>
                  </a:lnTo>
                  <a:lnTo>
                    <a:pt x="13080" y="652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3654285" y="263304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147" y="0"/>
                  </a:moveTo>
                  <a:lnTo>
                    <a:pt x="2921" y="0"/>
                  </a:lnTo>
                  <a:lnTo>
                    <a:pt x="0" y="2921"/>
                  </a:lnTo>
                  <a:lnTo>
                    <a:pt x="0" y="10147"/>
                  </a:lnTo>
                  <a:lnTo>
                    <a:pt x="2921" y="13080"/>
                  </a:lnTo>
                  <a:lnTo>
                    <a:pt x="10147" y="13080"/>
                  </a:lnTo>
                  <a:lnTo>
                    <a:pt x="13081" y="10147"/>
                  </a:lnTo>
                  <a:lnTo>
                    <a:pt x="13081" y="6540"/>
                  </a:lnTo>
                  <a:lnTo>
                    <a:pt x="13081" y="2921"/>
                  </a:lnTo>
                  <a:lnTo>
                    <a:pt x="101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3654285" y="263304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081" y="6540"/>
                  </a:moveTo>
                  <a:lnTo>
                    <a:pt x="13081" y="10147"/>
                  </a:lnTo>
                  <a:lnTo>
                    <a:pt x="10147" y="13080"/>
                  </a:lnTo>
                  <a:lnTo>
                    <a:pt x="6540" y="13080"/>
                  </a:lnTo>
                  <a:lnTo>
                    <a:pt x="2921" y="13080"/>
                  </a:lnTo>
                  <a:lnTo>
                    <a:pt x="0" y="10147"/>
                  </a:lnTo>
                  <a:lnTo>
                    <a:pt x="0" y="6540"/>
                  </a:lnTo>
                  <a:lnTo>
                    <a:pt x="0" y="2921"/>
                  </a:lnTo>
                  <a:lnTo>
                    <a:pt x="2921" y="0"/>
                  </a:lnTo>
                  <a:lnTo>
                    <a:pt x="6540" y="0"/>
                  </a:lnTo>
                  <a:lnTo>
                    <a:pt x="10147" y="0"/>
                  </a:lnTo>
                  <a:lnTo>
                    <a:pt x="13081" y="2921"/>
                  </a:lnTo>
                  <a:lnTo>
                    <a:pt x="13081" y="654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3860076" y="263883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147" y="0"/>
                  </a:moveTo>
                  <a:lnTo>
                    <a:pt x="2921" y="0"/>
                  </a:lnTo>
                  <a:lnTo>
                    <a:pt x="0" y="2920"/>
                  </a:lnTo>
                  <a:lnTo>
                    <a:pt x="0" y="10147"/>
                  </a:lnTo>
                  <a:lnTo>
                    <a:pt x="2921" y="13080"/>
                  </a:lnTo>
                  <a:lnTo>
                    <a:pt x="10147" y="13080"/>
                  </a:lnTo>
                  <a:lnTo>
                    <a:pt x="13081" y="10147"/>
                  </a:lnTo>
                  <a:lnTo>
                    <a:pt x="13081" y="6527"/>
                  </a:lnTo>
                  <a:lnTo>
                    <a:pt x="13081" y="2920"/>
                  </a:lnTo>
                  <a:lnTo>
                    <a:pt x="101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3860076" y="263883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081" y="6527"/>
                  </a:moveTo>
                  <a:lnTo>
                    <a:pt x="13081" y="10147"/>
                  </a:lnTo>
                  <a:lnTo>
                    <a:pt x="10147" y="13080"/>
                  </a:lnTo>
                  <a:lnTo>
                    <a:pt x="6527" y="13080"/>
                  </a:lnTo>
                  <a:lnTo>
                    <a:pt x="2921" y="13080"/>
                  </a:lnTo>
                  <a:lnTo>
                    <a:pt x="0" y="10147"/>
                  </a:lnTo>
                  <a:lnTo>
                    <a:pt x="0" y="6527"/>
                  </a:lnTo>
                  <a:lnTo>
                    <a:pt x="0" y="2920"/>
                  </a:lnTo>
                  <a:lnTo>
                    <a:pt x="2921" y="0"/>
                  </a:lnTo>
                  <a:lnTo>
                    <a:pt x="6527" y="0"/>
                  </a:lnTo>
                  <a:lnTo>
                    <a:pt x="10147" y="0"/>
                  </a:lnTo>
                  <a:lnTo>
                    <a:pt x="13081" y="2920"/>
                  </a:lnTo>
                  <a:lnTo>
                    <a:pt x="13081" y="652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3858907" y="217407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160" y="0"/>
                  </a:moveTo>
                  <a:lnTo>
                    <a:pt x="2933" y="0"/>
                  </a:lnTo>
                  <a:lnTo>
                    <a:pt x="0" y="2921"/>
                  </a:lnTo>
                  <a:lnTo>
                    <a:pt x="0" y="10147"/>
                  </a:lnTo>
                  <a:lnTo>
                    <a:pt x="2933" y="13080"/>
                  </a:lnTo>
                  <a:lnTo>
                    <a:pt x="10160" y="13080"/>
                  </a:lnTo>
                  <a:lnTo>
                    <a:pt x="13080" y="10147"/>
                  </a:lnTo>
                  <a:lnTo>
                    <a:pt x="13080" y="6540"/>
                  </a:lnTo>
                  <a:lnTo>
                    <a:pt x="13080" y="2921"/>
                  </a:lnTo>
                  <a:lnTo>
                    <a:pt x="101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3858907" y="217407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3080" y="6540"/>
                  </a:moveTo>
                  <a:lnTo>
                    <a:pt x="13080" y="10147"/>
                  </a:lnTo>
                  <a:lnTo>
                    <a:pt x="10160" y="13080"/>
                  </a:lnTo>
                  <a:lnTo>
                    <a:pt x="6553" y="13080"/>
                  </a:lnTo>
                  <a:lnTo>
                    <a:pt x="2933" y="13080"/>
                  </a:lnTo>
                  <a:lnTo>
                    <a:pt x="0" y="10147"/>
                  </a:lnTo>
                  <a:lnTo>
                    <a:pt x="0" y="6540"/>
                  </a:lnTo>
                  <a:lnTo>
                    <a:pt x="0" y="2921"/>
                  </a:lnTo>
                  <a:lnTo>
                    <a:pt x="2933" y="0"/>
                  </a:lnTo>
                  <a:lnTo>
                    <a:pt x="6553" y="0"/>
                  </a:lnTo>
                  <a:lnTo>
                    <a:pt x="10160" y="0"/>
                  </a:lnTo>
                  <a:lnTo>
                    <a:pt x="13080" y="2921"/>
                  </a:lnTo>
                  <a:lnTo>
                    <a:pt x="13080" y="654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2923070" y="1424063"/>
              <a:ext cx="1756410" cy="1630045"/>
            </a:xfrm>
            <a:custGeom>
              <a:avLst/>
              <a:gdLst/>
              <a:ahLst/>
              <a:cxnLst/>
              <a:rect l="l" t="t" r="r" b="b"/>
              <a:pathLst>
                <a:path w="1756410" h="1630045">
                  <a:moveTo>
                    <a:pt x="1756371" y="0"/>
                  </a:moveTo>
                  <a:lnTo>
                    <a:pt x="0" y="162140"/>
                  </a:lnTo>
                  <a:lnTo>
                    <a:pt x="0" y="1629575"/>
                  </a:lnTo>
                  <a:lnTo>
                    <a:pt x="112902" y="1513954"/>
                  </a:lnTo>
                  <a:lnTo>
                    <a:pt x="189191" y="1569453"/>
                  </a:lnTo>
                  <a:lnTo>
                    <a:pt x="283997" y="1338237"/>
                  </a:lnTo>
                  <a:lnTo>
                    <a:pt x="401916" y="1268869"/>
                  </a:lnTo>
                  <a:lnTo>
                    <a:pt x="455675" y="1062520"/>
                  </a:lnTo>
                  <a:lnTo>
                    <a:pt x="540651" y="1067727"/>
                  </a:lnTo>
                  <a:lnTo>
                    <a:pt x="545033" y="1060881"/>
                  </a:lnTo>
                  <a:lnTo>
                    <a:pt x="545033" y="651154"/>
                  </a:lnTo>
                  <a:lnTo>
                    <a:pt x="1065631" y="636689"/>
                  </a:lnTo>
                  <a:lnTo>
                    <a:pt x="1065631" y="750722"/>
                  </a:lnTo>
                  <a:lnTo>
                    <a:pt x="1178801" y="537070"/>
                  </a:lnTo>
                  <a:lnTo>
                    <a:pt x="1293266" y="620318"/>
                  </a:lnTo>
                  <a:lnTo>
                    <a:pt x="1350492" y="407022"/>
                  </a:lnTo>
                  <a:lnTo>
                    <a:pt x="1433715" y="396608"/>
                  </a:lnTo>
                  <a:lnTo>
                    <a:pt x="1490941" y="256146"/>
                  </a:lnTo>
                  <a:lnTo>
                    <a:pt x="1626222" y="292569"/>
                  </a:lnTo>
                  <a:lnTo>
                    <a:pt x="1756282" y="141706"/>
                  </a:lnTo>
                  <a:lnTo>
                    <a:pt x="1756371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2923070" y="1424063"/>
              <a:ext cx="1756410" cy="1630045"/>
            </a:xfrm>
            <a:custGeom>
              <a:avLst/>
              <a:gdLst/>
              <a:ahLst/>
              <a:cxnLst/>
              <a:rect l="l" t="t" r="r" b="b"/>
              <a:pathLst>
                <a:path w="1756410" h="1630045">
                  <a:moveTo>
                    <a:pt x="0" y="162140"/>
                  </a:moveTo>
                  <a:lnTo>
                    <a:pt x="0" y="1629575"/>
                  </a:lnTo>
                  <a:lnTo>
                    <a:pt x="112902" y="1513954"/>
                  </a:lnTo>
                  <a:lnTo>
                    <a:pt x="189191" y="1569453"/>
                  </a:lnTo>
                  <a:lnTo>
                    <a:pt x="283997" y="1338237"/>
                  </a:lnTo>
                  <a:lnTo>
                    <a:pt x="401916" y="1268869"/>
                  </a:lnTo>
                  <a:lnTo>
                    <a:pt x="455675" y="1062520"/>
                  </a:lnTo>
                  <a:lnTo>
                    <a:pt x="540651" y="1067727"/>
                  </a:lnTo>
                  <a:lnTo>
                    <a:pt x="545033" y="1060881"/>
                  </a:lnTo>
                  <a:lnTo>
                    <a:pt x="545033" y="651154"/>
                  </a:lnTo>
                  <a:lnTo>
                    <a:pt x="1065631" y="636689"/>
                  </a:lnTo>
                  <a:lnTo>
                    <a:pt x="1065631" y="750722"/>
                  </a:lnTo>
                  <a:lnTo>
                    <a:pt x="1178801" y="537070"/>
                  </a:lnTo>
                  <a:lnTo>
                    <a:pt x="1293266" y="620318"/>
                  </a:lnTo>
                  <a:lnTo>
                    <a:pt x="1350492" y="407022"/>
                  </a:lnTo>
                  <a:lnTo>
                    <a:pt x="1433715" y="396608"/>
                  </a:lnTo>
                  <a:lnTo>
                    <a:pt x="1490941" y="256146"/>
                  </a:lnTo>
                  <a:lnTo>
                    <a:pt x="1626222" y="292569"/>
                  </a:lnTo>
                  <a:lnTo>
                    <a:pt x="1756282" y="141706"/>
                  </a:lnTo>
                  <a:lnTo>
                    <a:pt x="1756371" y="0"/>
                  </a:lnTo>
                  <a:lnTo>
                    <a:pt x="0" y="1621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3463861" y="2484945"/>
              <a:ext cx="4445" cy="6985"/>
            </a:xfrm>
            <a:custGeom>
              <a:avLst/>
              <a:gdLst/>
              <a:ahLst/>
              <a:cxnLst/>
              <a:rect l="l" t="t" r="r" b="b"/>
              <a:pathLst>
                <a:path w="4445" h="6985">
                  <a:moveTo>
                    <a:pt x="4241" y="0"/>
                  </a:moveTo>
                  <a:lnTo>
                    <a:pt x="0" y="6603"/>
                  </a:lnTo>
                  <a:lnTo>
                    <a:pt x="3213" y="6807"/>
                  </a:lnTo>
                  <a:lnTo>
                    <a:pt x="4241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3463861" y="2484945"/>
              <a:ext cx="4445" cy="6985"/>
            </a:xfrm>
            <a:custGeom>
              <a:avLst/>
              <a:gdLst/>
              <a:ahLst/>
              <a:cxnLst/>
              <a:rect l="l" t="t" r="r" b="b"/>
              <a:pathLst>
                <a:path w="4445" h="6985">
                  <a:moveTo>
                    <a:pt x="0" y="6603"/>
                  </a:moveTo>
                  <a:lnTo>
                    <a:pt x="3213" y="6807"/>
                  </a:lnTo>
                  <a:lnTo>
                    <a:pt x="4241" y="0"/>
                  </a:lnTo>
                  <a:lnTo>
                    <a:pt x="0" y="660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3114408" y="2486583"/>
              <a:ext cx="274320" cy="507365"/>
            </a:xfrm>
            <a:custGeom>
              <a:avLst/>
              <a:gdLst/>
              <a:ahLst/>
              <a:cxnLst/>
              <a:rect l="l" t="t" r="r" b="b"/>
              <a:pathLst>
                <a:path w="274320" h="507364">
                  <a:moveTo>
                    <a:pt x="264337" y="0"/>
                  </a:moveTo>
                  <a:lnTo>
                    <a:pt x="210578" y="206349"/>
                  </a:lnTo>
                  <a:lnTo>
                    <a:pt x="92659" y="275717"/>
                  </a:lnTo>
                  <a:lnTo>
                    <a:pt x="0" y="501700"/>
                  </a:lnTo>
                  <a:lnTo>
                    <a:pt x="7696" y="507301"/>
                  </a:lnTo>
                  <a:lnTo>
                    <a:pt x="102488" y="276085"/>
                  </a:lnTo>
                  <a:lnTo>
                    <a:pt x="220408" y="206717"/>
                  </a:lnTo>
                  <a:lnTo>
                    <a:pt x="274104" y="596"/>
                  </a:lnTo>
                  <a:lnTo>
                    <a:pt x="264337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3114408" y="2486583"/>
              <a:ext cx="274320" cy="507365"/>
            </a:xfrm>
            <a:custGeom>
              <a:avLst/>
              <a:gdLst/>
              <a:ahLst/>
              <a:cxnLst/>
              <a:rect l="l" t="t" r="r" b="b"/>
              <a:pathLst>
                <a:path w="274320" h="507364">
                  <a:moveTo>
                    <a:pt x="210578" y="206349"/>
                  </a:moveTo>
                  <a:lnTo>
                    <a:pt x="92659" y="275717"/>
                  </a:lnTo>
                  <a:lnTo>
                    <a:pt x="0" y="501700"/>
                  </a:lnTo>
                  <a:lnTo>
                    <a:pt x="7696" y="507301"/>
                  </a:lnTo>
                  <a:lnTo>
                    <a:pt x="102488" y="276085"/>
                  </a:lnTo>
                  <a:lnTo>
                    <a:pt x="220408" y="206717"/>
                  </a:lnTo>
                  <a:lnTo>
                    <a:pt x="274104" y="596"/>
                  </a:lnTo>
                  <a:lnTo>
                    <a:pt x="264337" y="0"/>
                  </a:lnTo>
                  <a:lnTo>
                    <a:pt x="210578" y="20634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8" name="object 7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30613" y="2935731"/>
              <a:ext cx="113588" cy="120548"/>
            </a:xfrm>
            <a:prstGeom prst="rect">
              <a:avLst/>
            </a:prstGeom>
          </p:spPr>
        </p:pic>
        <p:sp>
          <p:nvSpPr>
            <p:cNvPr id="749" name="object 749"/>
            <p:cNvSpPr/>
            <p:nvPr/>
          </p:nvSpPr>
          <p:spPr>
            <a:xfrm>
              <a:off x="4549292" y="1424431"/>
              <a:ext cx="140335" cy="292735"/>
            </a:xfrm>
            <a:custGeom>
              <a:avLst/>
              <a:gdLst/>
              <a:ahLst/>
              <a:cxnLst/>
              <a:rect l="l" t="t" r="r" b="b"/>
              <a:pathLst>
                <a:path w="140335" h="292735">
                  <a:moveTo>
                    <a:pt x="139954" y="0"/>
                  </a:moveTo>
                  <a:lnTo>
                    <a:pt x="130149" y="914"/>
                  </a:lnTo>
                  <a:lnTo>
                    <a:pt x="130060" y="141338"/>
                  </a:lnTo>
                  <a:lnTo>
                    <a:pt x="0" y="292201"/>
                  </a:lnTo>
                  <a:lnTo>
                    <a:pt x="9817" y="292557"/>
                  </a:lnTo>
                  <a:lnTo>
                    <a:pt x="139877" y="141693"/>
                  </a:lnTo>
                  <a:lnTo>
                    <a:pt x="139954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4549292" y="1424431"/>
              <a:ext cx="140335" cy="292735"/>
            </a:xfrm>
            <a:custGeom>
              <a:avLst/>
              <a:gdLst/>
              <a:ahLst/>
              <a:cxnLst/>
              <a:rect l="l" t="t" r="r" b="b"/>
              <a:pathLst>
                <a:path w="140335" h="292735">
                  <a:moveTo>
                    <a:pt x="130149" y="914"/>
                  </a:moveTo>
                  <a:lnTo>
                    <a:pt x="130060" y="141338"/>
                  </a:lnTo>
                  <a:lnTo>
                    <a:pt x="0" y="292201"/>
                  </a:lnTo>
                  <a:lnTo>
                    <a:pt x="9817" y="292557"/>
                  </a:lnTo>
                  <a:lnTo>
                    <a:pt x="139877" y="141693"/>
                  </a:lnTo>
                  <a:lnTo>
                    <a:pt x="139954" y="0"/>
                  </a:lnTo>
                  <a:lnTo>
                    <a:pt x="130149" y="9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1" name="object 7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86415" y="1958847"/>
              <a:ext cx="124967" cy="226174"/>
            </a:xfrm>
            <a:prstGeom prst="rect">
              <a:avLst/>
            </a:prstGeom>
          </p:spPr>
        </p:pic>
        <p:sp>
          <p:nvSpPr>
            <p:cNvPr id="752" name="object 752"/>
            <p:cNvSpPr/>
            <p:nvPr/>
          </p:nvSpPr>
          <p:spPr>
            <a:xfrm>
              <a:off x="4216336" y="1680209"/>
              <a:ext cx="207010" cy="365125"/>
            </a:xfrm>
            <a:custGeom>
              <a:avLst/>
              <a:gdLst/>
              <a:ahLst/>
              <a:cxnLst/>
              <a:rect l="l" t="t" r="r" b="b"/>
              <a:pathLst>
                <a:path w="207010" h="365125">
                  <a:moveTo>
                    <a:pt x="197675" y="0"/>
                  </a:moveTo>
                  <a:lnTo>
                    <a:pt x="140449" y="140462"/>
                  </a:lnTo>
                  <a:lnTo>
                    <a:pt x="57226" y="150875"/>
                  </a:lnTo>
                  <a:lnTo>
                    <a:pt x="0" y="364172"/>
                  </a:lnTo>
                  <a:lnTo>
                    <a:pt x="9817" y="364528"/>
                  </a:lnTo>
                  <a:lnTo>
                    <a:pt x="67043" y="151231"/>
                  </a:lnTo>
                  <a:lnTo>
                    <a:pt x="150291" y="140830"/>
                  </a:lnTo>
                  <a:lnTo>
                    <a:pt x="206679" y="2425"/>
                  </a:lnTo>
                  <a:lnTo>
                    <a:pt x="197675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4216336" y="1680209"/>
              <a:ext cx="207010" cy="365125"/>
            </a:xfrm>
            <a:custGeom>
              <a:avLst/>
              <a:gdLst/>
              <a:ahLst/>
              <a:cxnLst/>
              <a:rect l="l" t="t" r="r" b="b"/>
              <a:pathLst>
                <a:path w="207010" h="365125">
                  <a:moveTo>
                    <a:pt x="140449" y="140462"/>
                  </a:moveTo>
                  <a:lnTo>
                    <a:pt x="57226" y="150875"/>
                  </a:lnTo>
                  <a:lnTo>
                    <a:pt x="0" y="364172"/>
                  </a:lnTo>
                  <a:lnTo>
                    <a:pt x="9817" y="364528"/>
                  </a:lnTo>
                  <a:lnTo>
                    <a:pt x="67043" y="151231"/>
                  </a:lnTo>
                  <a:lnTo>
                    <a:pt x="150291" y="140830"/>
                  </a:lnTo>
                  <a:lnTo>
                    <a:pt x="206679" y="2425"/>
                  </a:lnTo>
                  <a:lnTo>
                    <a:pt x="197675" y="0"/>
                  </a:lnTo>
                  <a:lnTo>
                    <a:pt x="140449" y="1404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3468103" y="2060752"/>
              <a:ext cx="520700" cy="424815"/>
            </a:xfrm>
            <a:custGeom>
              <a:avLst/>
              <a:gdLst/>
              <a:ahLst/>
              <a:cxnLst/>
              <a:rect l="l" t="t" r="r" b="b"/>
              <a:pathLst>
                <a:path w="520700" h="424814">
                  <a:moveTo>
                    <a:pt x="520598" y="0"/>
                  </a:moveTo>
                  <a:lnTo>
                    <a:pt x="0" y="14465"/>
                  </a:lnTo>
                  <a:lnTo>
                    <a:pt x="0" y="424192"/>
                  </a:lnTo>
                  <a:lnTo>
                    <a:pt x="82321" y="295770"/>
                  </a:lnTo>
                  <a:lnTo>
                    <a:pt x="176441" y="235064"/>
                  </a:lnTo>
                  <a:lnTo>
                    <a:pt x="176441" y="192417"/>
                  </a:lnTo>
                  <a:lnTo>
                    <a:pt x="249224" y="191820"/>
                  </a:lnTo>
                  <a:lnTo>
                    <a:pt x="273075" y="181317"/>
                  </a:lnTo>
                  <a:lnTo>
                    <a:pt x="397929" y="163969"/>
                  </a:lnTo>
                  <a:lnTo>
                    <a:pt x="518020" y="118884"/>
                  </a:lnTo>
                  <a:lnTo>
                    <a:pt x="520598" y="114033"/>
                  </a:lnTo>
                  <a:lnTo>
                    <a:pt x="52059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3468103" y="2060752"/>
              <a:ext cx="520700" cy="424815"/>
            </a:xfrm>
            <a:custGeom>
              <a:avLst/>
              <a:gdLst/>
              <a:ahLst/>
              <a:cxnLst/>
              <a:rect l="l" t="t" r="r" b="b"/>
              <a:pathLst>
                <a:path w="520700" h="424814">
                  <a:moveTo>
                    <a:pt x="0" y="14465"/>
                  </a:moveTo>
                  <a:lnTo>
                    <a:pt x="0" y="424192"/>
                  </a:lnTo>
                  <a:lnTo>
                    <a:pt x="82321" y="295770"/>
                  </a:lnTo>
                  <a:lnTo>
                    <a:pt x="129159" y="265569"/>
                  </a:lnTo>
                  <a:lnTo>
                    <a:pt x="176441" y="235064"/>
                  </a:lnTo>
                  <a:lnTo>
                    <a:pt x="176441" y="192417"/>
                  </a:lnTo>
                  <a:lnTo>
                    <a:pt x="249224" y="191820"/>
                  </a:lnTo>
                  <a:lnTo>
                    <a:pt x="273075" y="181317"/>
                  </a:lnTo>
                  <a:lnTo>
                    <a:pt x="375081" y="167144"/>
                  </a:lnTo>
                  <a:lnTo>
                    <a:pt x="397929" y="163969"/>
                  </a:lnTo>
                  <a:lnTo>
                    <a:pt x="518020" y="118884"/>
                  </a:lnTo>
                  <a:lnTo>
                    <a:pt x="520598" y="114033"/>
                  </a:lnTo>
                  <a:lnTo>
                    <a:pt x="520598" y="0"/>
                  </a:lnTo>
                  <a:lnTo>
                    <a:pt x="0" y="1446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3486912" y="2127884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1582" y="0"/>
                  </a:moveTo>
                  <a:lnTo>
                    <a:pt x="3352" y="177"/>
                  </a:lnTo>
                  <a:lnTo>
                    <a:pt x="0" y="3898"/>
                  </a:lnTo>
                  <a:lnTo>
                    <a:pt x="0" y="12915"/>
                  </a:lnTo>
                  <a:lnTo>
                    <a:pt x="3352" y="16484"/>
                  </a:lnTo>
                  <a:lnTo>
                    <a:pt x="7467" y="16395"/>
                  </a:lnTo>
                  <a:lnTo>
                    <a:pt x="11582" y="16319"/>
                  </a:lnTo>
                  <a:lnTo>
                    <a:pt x="14922" y="12598"/>
                  </a:lnTo>
                  <a:lnTo>
                    <a:pt x="14922" y="3581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3486912" y="2127884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7467" y="16395"/>
                  </a:moveTo>
                  <a:lnTo>
                    <a:pt x="3352" y="16484"/>
                  </a:lnTo>
                  <a:lnTo>
                    <a:pt x="0" y="12915"/>
                  </a:lnTo>
                  <a:lnTo>
                    <a:pt x="0" y="8407"/>
                  </a:lnTo>
                  <a:lnTo>
                    <a:pt x="0" y="3898"/>
                  </a:lnTo>
                  <a:lnTo>
                    <a:pt x="3352" y="177"/>
                  </a:lnTo>
                  <a:lnTo>
                    <a:pt x="7467" y="101"/>
                  </a:lnTo>
                  <a:lnTo>
                    <a:pt x="11582" y="0"/>
                  </a:lnTo>
                  <a:lnTo>
                    <a:pt x="14922" y="3581"/>
                  </a:lnTo>
                  <a:lnTo>
                    <a:pt x="14922" y="8089"/>
                  </a:lnTo>
                  <a:lnTo>
                    <a:pt x="14922" y="12598"/>
                  </a:lnTo>
                  <a:lnTo>
                    <a:pt x="11582" y="16319"/>
                  </a:lnTo>
                  <a:lnTo>
                    <a:pt x="7467" y="16395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3490010" y="2129726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5" h="11430">
                  <a:moveTo>
                    <a:pt x="0" y="0"/>
                  </a:moveTo>
                  <a:lnTo>
                    <a:pt x="10299" y="1101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3490010" y="2129726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5" h="11430">
                  <a:moveTo>
                    <a:pt x="10299" y="1101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3488550" y="2131364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5" h="11430">
                  <a:moveTo>
                    <a:pt x="0" y="0"/>
                  </a:moveTo>
                  <a:lnTo>
                    <a:pt x="10274" y="11023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3488550" y="2131364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5" h="11430">
                  <a:moveTo>
                    <a:pt x="10274" y="11023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3951287" y="2117686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80">
                  <a:moveTo>
                    <a:pt x="12788" y="0"/>
                  </a:moveTo>
                  <a:lnTo>
                    <a:pt x="3657" y="190"/>
                  </a:lnTo>
                  <a:lnTo>
                    <a:pt x="0" y="4102"/>
                  </a:lnTo>
                  <a:lnTo>
                    <a:pt x="0" y="13576"/>
                  </a:lnTo>
                  <a:lnTo>
                    <a:pt x="3657" y="17322"/>
                  </a:lnTo>
                  <a:lnTo>
                    <a:pt x="8242" y="17246"/>
                  </a:lnTo>
                  <a:lnTo>
                    <a:pt x="12788" y="17145"/>
                  </a:lnTo>
                  <a:lnTo>
                    <a:pt x="16484" y="13233"/>
                  </a:lnTo>
                  <a:lnTo>
                    <a:pt x="16484" y="3759"/>
                  </a:lnTo>
                  <a:lnTo>
                    <a:pt x="12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3951287" y="2117686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80">
                  <a:moveTo>
                    <a:pt x="8242" y="17246"/>
                  </a:moveTo>
                  <a:lnTo>
                    <a:pt x="12788" y="17145"/>
                  </a:lnTo>
                  <a:lnTo>
                    <a:pt x="16484" y="13233"/>
                  </a:lnTo>
                  <a:lnTo>
                    <a:pt x="16484" y="8496"/>
                  </a:lnTo>
                  <a:lnTo>
                    <a:pt x="16484" y="3759"/>
                  </a:lnTo>
                  <a:lnTo>
                    <a:pt x="12788" y="0"/>
                  </a:lnTo>
                  <a:lnTo>
                    <a:pt x="8242" y="88"/>
                  </a:lnTo>
                  <a:lnTo>
                    <a:pt x="3657" y="190"/>
                  </a:lnTo>
                  <a:lnTo>
                    <a:pt x="0" y="4102"/>
                  </a:lnTo>
                  <a:lnTo>
                    <a:pt x="0" y="8839"/>
                  </a:lnTo>
                  <a:lnTo>
                    <a:pt x="0" y="13576"/>
                  </a:lnTo>
                  <a:lnTo>
                    <a:pt x="3657" y="17322"/>
                  </a:lnTo>
                  <a:lnTo>
                    <a:pt x="8242" y="17246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3952976" y="2119401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11366" y="0"/>
                  </a:moveTo>
                  <a:lnTo>
                    <a:pt x="0" y="1206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3952976" y="2119401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0" y="12065"/>
                  </a:moveTo>
                  <a:lnTo>
                    <a:pt x="11366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3954614" y="2121065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11353" y="0"/>
                  </a:moveTo>
                  <a:lnTo>
                    <a:pt x="0" y="1205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3954614" y="2121065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11353" y="0"/>
                  </a:moveTo>
                  <a:lnTo>
                    <a:pt x="0" y="1205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3696411" y="2164676"/>
              <a:ext cx="24765" cy="9525"/>
            </a:xfrm>
            <a:custGeom>
              <a:avLst/>
              <a:gdLst/>
              <a:ahLst/>
              <a:cxnLst/>
              <a:rect l="l" t="t" r="r" b="b"/>
              <a:pathLst>
                <a:path w="24764" h="9525">
                  <a:moveTo>
                    <a:pt x="24764" y="8762"/>
                  </a:moveTo>
                  <a:lnTo>
                    <a:pt x="20320" y="8826"/>
                  </a:lnTo>
                  <a:lnTo>
                    <a:pt x="20320" y="6565"/>
                  </a:lnTo>
                  <a:lnTo>
                    <a:pt x="20320" y="4419"/>
                  </a:lnTo>
                  <a:lnTo>
                    <a:pt x="20320" y="2260"/>
                  </a:lnTo>
                  <a:lnTo>
                    <a:pt x="20320" y="0"/>
                  </a:lnTo>
                  <a:lnTo>
                    <a:pt x="15862" y="76"/>
                  </a:lnTo>
                  <a:lnTo>
                    <a:pt x="8889" y="190"/>
                  </a:lnTo>
                  <a:lnTo>
                    <a:pt x="4445" y="266"/>
                  </a:lnTo>
                  <a:lnTo>
                    <a:pt x="4445" y="2527"/>
                  </a:lnTo>
                  <a:lnTo>
                    <a:pt x="4445" y="4673"/>
                  </a:lnTo>
                  <a:lnTo>
                    <a:pt x="4445" y="6832"/>
                  </a:lnTo>
                  <a:lnTo>
                    <a:pt x="4432" y="9080"/>
                  </a:lnTo>
                  <a:lnTo>
                    <a:pt x="0" y="9144"/>
                  </a:lnTo>
                </a:path>
                <a:path w="24764" h="9525">
                  <a:moveTo>
                    <a:pt x="14935" y="4686"/>
                  </a:moveTo>
                  <a:lnTo>
                    <a:pt x="14922" y="6375"/>
                  </a:lnTo>
                  <a:lnTo>
                    <a:pt x="13512" y="7759"/>
                  </a:lnTo>
                  <a:lnTo>
                    <a:pt x="11772" y="7785"/>
                  </a:lnTo>
                  <a:lnTo>
                    <a:pt x="10020" y="7810"/>
                  </a:lnTo>
                  <a:lnTo>
                    <a:pt x="8636" y="6476"/>
                  </a:lnTo>
                  <a:lnTo>
                    <a:pt x="8636" y="4787"/>
                  </a:lnTo>
                  <a:lnTo>
                    <a:pt x="8636" y="3098"/>
                  </a:lnTo>
                  <a:lnTo>
                    <a:pt x="10020" y="1714"/>
                  </a:lnTo>
                  <a:lnTo>
                    <a:pt x="11785" y="1689"/>
                  </a:lnTo>
                  <a:lnTo>
                    <a:pt x="13512" y="1663"/>
                  </a:lnTo>
                  <a:lnTo>
                    <a:pt x="14935" y="2997"/>
                  </a:lnTo>
                  <a:lnTo>
                    <a:pt x="14935" y="4686"/>
                  </a:lnTo>
                  <a:close/>
                </a:path>
                <a:path w="24764" h="9525">
                  <a:moveTo>
                    <a:pt x="14008" y="2540"/>
                  </a:moveTo>
                  <a:lnTo>
                    <a:pt x="9563" y="692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3604780" y="2172563"/>
              <a:ext cx="224154" cy="43815"/>
            </a:xfrm>
            <a:custGeom>
              <a:avLst/>
              <a:gdLst/>
              <a:ahLst/>
              <a:cxnLst/>
              <a:rect l="l" t="t" r="r" b="b"/>
              <a:pathLst>
                <a:path w="224154" h="43814">
                  <a:moveTo>
                    <a:pt x="172669" y="0"/>
                  </a:moveTo>
                  <a:lnTo>
                    <a:pt x="36791" y="2108"/>
                  </a:lnTo>
                  <a:lnTo>
                    <a:pt x="0" y="18669"/>
                  </a:lnTo>
                  <a:lnTo>
                    <a:pt x="17424" y="32283"/>
                  </a:lnTo>
                  <a:lnTo>
                    <a:pt x="23444" y="25729"/>
                  </a:lnTo>
                  <a:lnTo>
                    <a:pt x="30897" y="20659"/>
                  </a:lnTo>
                  <a:lnTo>
                    <a:pt x="39500" y="17356"/>
                  </a:lnTo>
                  <a:lnTo>
                    <a:pt x="48971" y="16103"/>
                  </a:lnTo>
                  <a:lnTo>
                    <a:pt x="184848" y="14211"/>
                  </a:lnTo>
                  <a:lnTo>
                    <a:pt x="198525" y="16277"/>
                  </a:lnTo>
                  <a:lnTo>
                    <a:pt x="210196" y="22352"/>
                  </a:lnTo>
                  <a:lnTo>
                    <a:pt x="218997" y="31645"/>
                  </a:lnTo>
                  <a:lnTo>
                    <a:pt x="224066" y="43370"/>
                  </a:lnTo>
                  <a:lnTo>
                    <a:pt x="218667" y="26083"/>
                  </a:lnTo>
                  <a:lnTo>
                    <a:pt x="207378" y="12241"/>
                  </a:lnTo>
                  <a:lnTo>
                    <a:pt x="191583" y="3120"/>
                  </a:lnTo>
                  <a:lnTo>
                    <a:pt x="17266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3563708" y="2136863"/>
              <a:ext cx="292100" cy="210820"/>
            </a:xfrm>
            <a:custGeom>
              <a:avLst/>
              <a:gdLst/>
              <a:ahLst/>
              <a:cxnLst/>
              <a:rect l="l" t="t" r="r" b="b"/>
              <a:pathLst>
                <a:path w="292100" h="210819">
                  <a:moveTo>
                    <a:pt x="279692" y="0"/>
                  </a:moveTo>
                  <a:lnTo>
                    <a:pt x="271602" y="165"/>
                  </a:lnTo>
                  <a:lnTo>
                    <a:pt x="22796" y="5092"/>
                  </a:lnTo>
                  <a:lnTo>
                    <a:pt x="15446" y="6333"/>
                  </a:lnTo>
                  <a:lnTo>
                    <a:pt x="8974" y="9525"/>
                  </a:lnTo>
                  <a:lnTo>
                    <a:pt x="3713" y="14325"/>
                  </a:lnTo>
                  <a:lnTo>
                    <a:pt x="0" y="20396"/>
                  </a:lnTo>
                  <a:lnTo>
                    <a:pt x="723" y="210616"/>
                  </a:lnTo>
                  <a:lnTo>
                    <a:pt x="14287" y="201879"/>
                  </a:lnTo>
                  <a:lnTo>
                    <a:pt x="13474" y="24688"/>
                  </a:lnTo>
                  <a:lnTo>
                    <a:pt x="17652" y="20497"/>
                  </a:lnTo>
                  <a:lnTo>
                    <a:pt x="275297" y="15900"/>
                  </a:lnTo>
                  <a:lnTo>
                    <a:pt x="278510" y="17830"/>
                  </a:lnTo>
                  <a:lnTo>
                    <a:pt x="280238" y="20688"/>
                  </a:lnTo>
                  <a:lnTo>
                    <a:pt x="291744" y="8788"/>
                  </a:lnTo>
                  <a:lnTo>
                    <a:pt x="286867" y="3416"/>
                  </a:lnTo>
                  <a:lnTo>
                    <a:pt x="279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1" name="object 77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92207" y="2145652"/>
              <a:ext cx="270027" cy="183426"/>
            </a:xfrm>
            <a:prstGeom prst="rect">
              <a:avLst/>
            </a:prstGeom>
          </p:spPr>
        </p:pic>
        <p:sp>
          <p:nvSpPr>
            <p:cNvPr id="772" name="object 772"/>
            <p:cNvSpPr/>
            <p:nvPr/>
          </p:nvSpPr>
          <p:spPr>
            <a:xfrm>
              <a:off x="3550424" y="2137028"/>
              <a:ext cx="316230" cy="219710"/>
            </a:xfrm>
            <a:custGeom>
              <a:avLst/>
              <a:gdLst/>
              <a:ahLst/>
              <a:cxnLst/>
              <a:rect l="l" t="t" r="r" b="b"/>
              <a:pathLst>
                <a:path w="316229" h="219710">
                  <a:moveTo>
                    <a:pt x="311810" y="88341"/>
                  </a:moveTo>
                  <a:lnTo>
                    <a:pt x="311442" y="24828"/>
                  </a:lnTo>
                  <a:lnTo>
                    <a:pt x="284886" y="0"/>
                  </a:lnTo>
                  <a:lnTo>
                    <a:pt x="36080" y="4927"/>
                  </a:lnTo>
                  <a:lnTo>
                    <a:pt x="28730" y="6168"/>
                  </a:lnTo>
                  <a:lnTo>
                    <a:pt x="22258" y="9359"/>
                  </a:lnTo>
                  <a:lnTo>
                    <a:pt x="16997" y="14160"/>
                  </a:lnTo>
                  <a:lnTo>
                    <a:pt x="13284" y="20231"/>
                  </a:lnTo>
                  <a:lnTo>
                    <a:pt x="14008" y="210451"/>
                  </a:lnTo>
                </a:path>
                <a:path w="316229" h="219710">
                  <a:moveTo>
                    <a:pt x="0" y="219494"/>
                  </a:moveTo>
                  <a:lnTo>
                    <a:pt x="94119" y="158788"/>
                  </a:lnTo>
                </a:path>
                <a:path w="316229" h="219710">
                  <a:moveTo>
                    <a:pt x="315607" y="87693"/>
                  </a:moveTo>
                  <a:lnTo>
                    <a:pt x="190754" y="1050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3" name="object 773"/>
          <p:cNvSpPr txBox="1"/>
          <p:nvPr/>
        </p:nvSpPr>
        <p:spPr>
          <a:xfrm>
            <a:off x="7957979" y="485795"/>
            <a:ext cx="41300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montarse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superficie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empotrados.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montaje.empotrado,.el.centro.de.carga.se.coloca.de.manera.que.la.parte.frontal.  borde.del.gabinete.quede.al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ras.con.la.pared.acabada..La.moldura.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el.ensamblaje.se.instala.después.de.que.la.pared.esté.terminada..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78" name="object 778"/>
          <p:cNvSpPr txBox="1"/>
          <p:nvPr/>
        </p:nvSpPr>
        <p:spPr>
          <a:xfrm>
            <a:off x="89729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74" name="object 774"/>
          <p:cNvSpPr txBox="1"/>
          <p:nvPr/>
        </p:nvSpPr>
        <p:spPr>
          <a:xfrm>
            <a:off x="5762150" y="3958764"/>
            <a:ext cx="1385570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b="1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500" b="1" i="1" spc="-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500" b="1" i="1" spc="5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500" b="1" i="1" spc="-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500" b="1" i="1" spc="1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500" b="1" spc="15" dirty="0">
                <a:solidFill>
                  <a:srgbClr val="171514"/>
                </a:solidFill>
                <a:latin typeface="Arial"/>
                <a:cs typeface="Arial"/>
              </a:rPr>
              <a:t>®</a:t>
            </a:r>
            <a:r>
              <a:rPr sz="5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Artículo</a:t>
            </a:r>
            <a:r>
              <a:rPr sz="5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171514"/>
                </a:solidFill>
                <a:latin typeface="Arial"/>
                <a:cs typeface="Arial"/>
              </a:rPr>
              <a:t>110.26</a:t>
            </a:r>
            <a:endParaRPr sz="500">
              <a:latin typeface="Arial"/>
              <a:cs typeface="Arial"/>
            </a:endParaRPr>
          </a:p>
        </p:txBody>
      </p:sp>
      <p:sp>
        <p:nvSpPr>
          <p:cNvPr id="775" name="object 775"/>
          <p:cNvSpPr txBox="1"/>
          <p:nvPr/>
        </p:nvSpPr>
        <p:spPr>
          <a:xfrm>
            <a:off x="7957979" y="3869355"/>
            <a:ext cx="4296410" cy="111633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45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La.instalación.del.centro.de.carga.requiere.una.planificación.cuidadosa.para.asegurar.un.  ambiente.seguro.para.el.personal.y.el.equipo..Artículo.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0.26.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Código </a:t>
            </a:r>
            <a:r>
              <a:rPr sz="80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Nacional®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.cubre.espacios.sobre.equipos.eléctricos.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equipo..La.intención.del.Artículo.</a:t>
            </a:r>
            <a:endParaRPr sz="800">
              <a:latin typeface="Microsoft Sans Serif"/>
              <a:cs typeface="Microsoft Sans Serif"/>
            </a:endParaRPr>
          </a:p>
          <a:p>
            <a:pPr marL="12700" marR="935990">
              <a:lnSpc>
                <a:spcPct val="150000"/>
              </a:lnSpc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0.26.es.proporcionar.suficiente.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espacio.de.trabajo.para.el.personal.para.examinar,.ajustar,.servicio,.y.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mantener.el.equipo.energizado..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76" name="object 776"/>
          <p:cNvSpPr txBox="1"/>
          <p:nvPr/>
        </p:nvSpPr>
        <p:spPr>
          <a:xfrm>
            <a:off x="5762151" y="5178219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100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777" name="object 777"/>
          <p:cNvSpPr txBox="1"/>
          <p:nvPr/>
        </p:nvSpPr>
        <p:spPr>
          <a:xfrm>
            <a:off x="7979600" y="5216397"/>
            <a:ext cx="4320540" cy="398780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32080" rIns="0" bIns="0" rtlCol="0">
            <a:spAutoFit/>
          </a:bodyPr>
          <a:lstStyle/>
          <a:p>
            <a:pPr marL="144145">
              <a:spcBef>
                <a:spcPts val="104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6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Los.dos.tipos.de.cajas.NEMA.disponibles.para.</a:t>
            </a:r>
            <a:endParaRPr sz="1050">
              <a:latin typeface="Microsoft Sans Serif"/>
              <a:cs typeface="Microsoft Sans Serif"/>
            </a:endParaRPr>
          </a:p>
          <a:p>
            <a:pPr marL="386715">
              <a:spcBef>
                <a:spcPts val="150"/>
              </a:spcBef>
              <a:tabLst>
                <a:tab pos="3677285" algn="l"/>
              </a:tabLst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Los.centros.de.carga.de.Siemens.son.NEMA.tipo.</a:t>
            </a:r>
            <a:r>
              <a:rPr sz="10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.y.tipo.</a:t>
            </a:r>
            <a:endParaRPr sz="1050">
              <a:latin typeface="Microsoft Sans Serif"/>
              <a:cs typeface="Microsoft Sans Serif"/>
            </a:endParaRPr>
          </a:p>
          <a:p>
            <a:pPr marL="386715">
              <a:spcBef>
                <a:spcPts val="180"/>
              </a:spcBef>
              <a:tabLst>
                <a:tab pos="623570" algn="l"/>
              </a:tabLst>
            </a:pP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80645">
              <a:spcBef>
                <a:spcPts val="5"/>
              </a:spcBef>
              <a:tabLst>
                <a:tab pos="386715" algn="l"/>
                <a:tab pos="77025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.los.disyuntores.enchufan.directamente.en.la.carga.</a:t>
            </a:r>
            <a:endParaRPr sz="850">
              <a:latin typeface="Microsoft Sans Serif"/>
              <a:cs typeface="Microsoft Sans Serif"/>
            </a:endParaRPr>
          </a:p>
          <a:p>
            <a:pPr marL="386715">
              <a:spcBef>
                <a:spcPts val="35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barras.de.abastecimiento.del.centro.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80645">
              <a:tabLst>
                <a:tab pos="386715" algn="l"/>
                <a:tab pos="7931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.proporcionar.conexiones.neutrales.en.ambos.lados.de.</a:t>
            </a:r>
            <a:endParaRPr sz="900">
              <a:latin typeface="Microsoft Sans Serif"/>
              <a:cs typeface="Microsoft Sans Serif"/>
            </a:endParaRPr>
          </a:p>
          <a:p>
            <a:pPr marL="386715">
              <a:spcBef>
                <a:spcPts val="3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el.centro.de.carga.interior.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80645">
              <a:tabLst>
                <a:tab pos="386715" algn="l"/>
                <a:tab pos="7931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.es.una.característica.de.instalación.que.ahorra.tiempo.donde.</a:t>
            </a:r>
            <a:endParaRPr sz="900">
              <a:latin typeface="Microsoft Sans Serif"/>
              <a:cs typeface="Microsoft Sans Serif"/>
            </a:endParaRPr>
          </a:p>
          <a:p>
            <a:pPr marL="386715" marR="744220">
              <a:lnSpc>
                <a:spcPts val="1440"/>
              </a:lnSpc>
              <a:spcBef>
                <a:spcPts val="5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tornillos.se.hacen.aflojar.pero.se.mantienen.en.su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para.evitar.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los.tornillos.se.caigan.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386715" marR="276860" indent="-306070">
              <a:lnSpc>
                <a:spcPct val="108000"/>
              </a:lnSpc>
              <a:tabLst>
                <a:tab pos="386715" algn="l"/>
                <a:tab pos="1653539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El.conjunto.</a:t>
            </a:r>
            <a:r>
              <a:rPr sz="11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.proporciona.acceso.a.la.carga.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los.disyuntores.del.centro.mientras.sella.las.barras.bus. </a:t>
            </a:r>
            <a:r>
              <a:rPr sz="1100" spc="-2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y.cableado.interno.de.contacto.</a:t>
            </a:r>
            <a:endParaRPr sz="1100">
              <a:latin typeface="Microsoft Sans Serif"/>
              <a:cs typeface="Microsoft Sans Serif"/>
            </a:endParaRPr>
          </a:p>
          <a:p>
            <a:pPr marL="386715" marR="1004569" indent="-306070">
              <a:lnSpc>
                <a:spcPct val="120800"/>
              </a:lnSpc>
              <a:spcBef>
                <a:spcPts val="1160"/>
              </a:spcBef>
              <a:tabLst>
                <a:tab pos="386715" algn="l"/>
                <a:tab pos="896619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6..	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r>
              <a:rPr sz="900" u="sng" spc="-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.proporciona.espacio.para.listar.los.servicios. 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protegida.por.cada.interruptor.de.circuito.de.rama.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15453" y="4226420"/>
            <a:ext cx="233679" cy="767080"/>
            <a:chOff x="3260852" y="4226420"/>
            <a:chExt cx="233679" cy="767080"/>
          </a:xfrm>
        </p:grpSpPr>
        <p:sp>
          <p:nvSpPr>
            <p:cNvPr id="3" name="object 3"/>
            <p:cNvSpPr/>
            <p:nvPr/>
          </p:nvSpPr>
          <p:spPr>
            <a:xfrm>
              <a:off x="3263138" y="4228706"/>
              <a:ext cx="229235" cy="762635"/>
            </a:xfrm>
            <a:custGeom>
              <a:avLst/>
              <a:gdLst/>
              <a:ahLst/>
              <a:cxnLst/>
              <a:rect l="l" t="t" r="r" b="b"/>
              <a:pathLst>
                <a:path w="229235" h="762635">
                  <a:moveTo>
                    <a:pt x="114109" y="0"/>
                  </a:moveTo>
                  <a:lnTo>
                    <a:pt x="74340" y="24267"/>
                  </a:lnTo>
                  <a:lnTo>
                    <a:pt x="40638" y="90970"/>
                  </a:lnTo>
                  <a:lnTo>
                    <a:pt x="26875" y="137375"/>
                  </a:lnTo>
                  <a:lnTo>
                    <a:pt x="15605" y="190957"/>
                  </a:lnTo>
                  <a:lnTo>
                    <a:pt x="7152" y="250571"/>
                  </a:lnTo>
                  <a:lnTo>
                    <a:pt x="1842" y="315075"/>
                  </a:lnTo>
                  <a:lnTo>
                    <a:pt x="0" y="383324"/>
                  </a:lnTo>
                  <a:lnTo>
                    <a:pt x="1842" y="451224"/>
                  </a:lnTo>
                  <a:lnTo>
                    <a:pt x="7152" y="515219"/>
                  </a:lnTo>
                  <a:lnTo>
                    <a:pt x="15605" y="574218"/>
                  </a:lnTo>
                  <a:lnTo>
                    <a:pt x="26875" y="627131"/>
                  </a:lnTo>
                  <a:lnTo>
                    <a:pt x="40638" y="672868"/>
                  </a:lnTo>
                  <a:lnTo>
                    <a:pt x="56568" y="710339"/>
                  </a:lnTo>
                  <a:lnTo>
                    <a:pt x="93629" y="756122"/>
                  </a:lnTo>
                  <a:lnTo>
                    <a:pt x="114109" y="762253"/>
                  </a:lnTo>
                  <a:lnTo>
                    <a:pt x="134618" y="756122"/>
                  </a:lnTo>
                  <a:lnTo>
                    <a:pt x="171846" y="710339"/>
                  </a:lnTo>
                  <a:lnTo>
                    <a:pt x="187892" y="672868"/>
                  </a:lnTo>
                  <a:lnTo>
                    <a:pt x="201776" y="627131"/>
                  </a:lnTo>
                  <a:lnTo>
                    <a:pt x="213161" y="574218"/>
                  </a:lnTo>
                  <a:lnTo>
                    <a:pt x="221711" y="515219"/>
                  </a:lnTo>
                  <a:lnTo>
                    <a:pt x="227088" y="451224"/>
                  </a:lnTo>
                  <a:lnTo>
                    <a:pt x="228955" y="383324"/>
                  </a:lnTo>
                  <a:lnTo>
                    <a:pt x="227088" y="315075"/>
                  </a:lnTo>
                  <a:lnTo>
                    <a:pt x="221711" y="250571"/>
                  </a:lnTo>
                  <a:lnTo>
                    <a:pt x="213161" y="190957"/>
                  </a:lnTo>
                  <a:lnTo>
                    <a:pt x="201776" y="137375"/>
                  </a:lnTo>
                  <a:lnTo>
                    <a:pt x="187892" y="90970"/>
                  </a:lnTo>
                  <a:lnTo>
                    <a:pt x="171846" y="52887"/>
                  </a:lnTo>
                  <a:lnTo>
                    <a:pt x="134618" y="6257"/>
                  </a:lnTo>
                  <a:lnTo>
                    <a:pt x="1141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63138" y="4228706"/>
              <a:ext cx="229235" cy="762635"/>
            </a:xfrm>
            <a:custGeom>
              <a:avLst/>
              <a:gdLst/>
              <a:ahLst/>
              <a:cxnLst/>
              <a:rect l="l" t="t" r="r" b="b"/>
              <a:pathLst>
                <a:path w="229235" h="762635">
                  <a:moveTo>
                    <a:pt x="114109" y="762253"/>
                  </a:moveTo>
                  <a:lnTo>
                    <a:pt x="153976" y="738454"/>
                  </a:lnTo>
                  <a:lnTo>
                    <a:pt x="187892" y="672868"/>
                  </a:lnTo>
                  <a:lnTo>
                    <a:pt x="201776" y="627131"/>
                  </a:lnTo>
                  <a:lnTo>
                    <a:pt x="213161" y="574218"/>
                  </a:lnTo>
                  <a:lnTo>
                    <a:pt x="221711" y="515219"/>
                  </a:lnTo>
                  <a:lnTo>
                    <a:pt x="227088" y="451224"/>
                  </a:lnTo>
                  <a:lnTo>
                    <a:pt x="228955" y="383324"/>
                  </a:lnTo>
                  <a:lnTo>
                    <a:pt x="227088" y="315075"/>
                  </a:lnTo>
                  <a:lnTo>
                    <a:pt x="221711" y="250571"/>
                  </a:lnTo>
                  <a:lnTo>
                    <a:pt x="213161" y="190957"/>
                  </a:lnTo>
                  <a:lnTo>
                    <a:pt x="201776" y="137375"/>
                  </a:lnTo>
                  <a:lnTo>
                    <a:pt x="187892" y="90970"/>
                  </a:lnTo>
                  <a:lnTo>
                    <a:pt x="171846" y="52887"/>
                  </a:lnTo>
                  <a:lnTo>
                    <a:pt x="134618" y="6257"/>
                  </a:lnTo>
                  <a:lnTo>
                    <a:pt x="114109" y="0"/>
                  </a:lnTo>
                  <a:lnTo>
                    <a:pt x="93629" y="6257"/>
                  </a:lnTo>
                  <a:lnTo>
                    <a:pt x="56568" y="52887"/>
                  </a:lnTo>
                  <a:lnTo>
                    <a:pt x="40638" y="90970"/>
                  </a:lnTo>
                  <a:lnTo>
                    <a:pt x="26875" y="137375"/>
                  </a:lnTo>
                  <a:lnTo>
                    <a:pt x="15605" y="190957"/>
                  </a:lnTo>
                  <a:lnTo>
                    <a:pt x="7152" y="250571"/>
                  </a:lnTo>
                  <a:lnTo>
                    <a:pt x="1842" y="315075"/>
                  </a:lnTo>
                  <a:lnTo>
                    <a:pt x="0" y="383324"/>
                  </a:lnTo>
                  <a:lnTo>
                    <a:pt x="1842" y="451224"/>
                  </a:lnTo>
                  <a:lnTo>
                    <a:pt x="7152" y="515219"/>
                  </a:lnTo>
                  <a:lnTo>
                    <a:pt x="15605" y="574218"/>
                  </a:lnTo>
                  <a:lnTo>
                    <a:pt x="26875" y="627131"/>
                  </a:lnTo>
                  <a:lnTo>
                    <a:pt x="40638" y="672868"/>
                  </a:lnTo>
                  <a:lnTo>
                    <a:pt x="56568" y="710339"/>
                  </a:lnTo>
                  <a:lnTo>
                    <a:pt x="93629" y="756122"/>
                  </a:lnTo>
                  <a:lnTo>
                    <a:pt x="114109" y="7622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873920" y="3914217"/>
            <a:ext cx="29845" cy="264795"/>
            <a:chOff x="4819319" y="3914216"/>
            <a:chExt cx="29845" cy="264795"/>
          </a:xfrm>
        </p:grpSpPr>
        <p:sp>
          <p:nvSpPr>
            <p:cNvPr id="6" name="object 6"/>
            <p:cNvSpPr/>
            <p:nvPr/>
          </p:nvSpPr>
          <p:spPr>
            <a:xfrm>
              <a:off x="4825669" y="397250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512" y="199720"/>
                  </a:moveTo>
                  <a:lnTo>
                    <a:pt x="1848" y="164667"/>
                  </a:lnTo>
                  <a:lnTo>
                    <a:pt x="728" y="157287"/>
                  </a:lnTo>
                  <a:lnTo>
                    <a:pt x="158" y="149906"/>
                  </a:lnTo>
                  <a:lnTo>
                    <a:pt x="0" y="142659"/>
                  </a:lnTo>
                  <a:lnTo>
                    <a:pt x="957" y="134561"/>
                  </a:lnTo>
                  <a:lnTo>
                    <a:pt x="2741" y="126744"/>
                  </a:lnTo>
                  <a:lnTo>
                    <a:pt x="5352" y="119200"/>
                  </a:lnTo>
                  <a:lnTo>
                    <a:pt x="8788" y="111925"/>
                  </a:lnTo>
                  <a:lnTo>
                    <a:pt x="12198" y="104455"/>
                  </a:lnTo>
                  <a:lnTo>
                    <a:pt x="14722" y="96570"/>
                  </a:lnTo>
                  <a:lnTo>
                    <a:pt x="16289" y="88686"/>
                  </a:lnTo>
                  <a:lnTo>
                    <a:pt x="16827" y="81216"/>
                  </a:lnTo>
                  <a:lnTo>
                    <a:pt x="16162" y="70913"/>
                  </a:lnTo>
                  <a:lnTo>
                    <a:pt x="14262" y="60818"/>
                  </a:lnTo>
                  <a:lnTo>
                    <a:pt x="11266" y="50864"/>
                  </a:lnTo>
                  <a:lnTo>
                    <a:pt x="7315" y="40982"/>
                  </a:lnTo>
                  <a:lnTo>
                    <a:pt x="3713" y="30564"/>
                  </a:lnTo>
                  <a:lnTo>
                    <a:pt x="1552" y="20215"/>
                  </a:lnTo>
                  <a:lnTo>
                    <a:pt x="625" y="10004"/>
                  </a:lnTo>
                  <a:lnTo>
                    <a:pt x="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26393" y="392056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88" y="0"/>
                  </a:moveTo>
                  <a:lnTo>
                    <a:pt x="0" y="519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26393" y="392056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42"/>
                  </a:moveTo>
                  <a:lnTo>
                    <a:pt x="8788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129967" y="3914217"/>
            <a:ext cx="29845" cy="264795"/>
            <a:chOff x="4075366" y="3914216"/>
            <a:chExt cx="29845" cy="264795"/>
          </a:xfrm>
        </p:grpSpPr>
        <p:sp>
          <p:nvSpPr>
            <p:cNvPr id="10" name="object 10"/>
            <p:cNvSpPr/>
            <p:nvPr/>
          </p:nvSpPr>
          <p:spPr>
            <a:xfrm>
              <a:off x="4081716" y="397250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499" y="199720"/>
                  </a:moveTo>
                  <a:lnTo>
                    <a:pt x="1843" y="164667"/>
                  </a:lnTo>
                  <a:lnTo>
                    <a:pt x="727" y="157287"/>
                  </a:lnTo>
                  <a:lnTo>
                    <a:pt x="158" y="149906"/>
                  </a:lnTo>
                  <a:lnTo>
                    <a:pt x="0" y="142659"/>
                  </a:lnTo>
                  <a:lnTo>
                    <a:pt x="955" y="134561"/>
                  </a:lnTo>
                  <a:lnTo>
                    <a:pt x="2735" y="126744"/>
                  </a:lnTo>
                  <a:lnTo>
                    <a:pt x="5341" y="119200"/>
                  </a:lnTo>
                  <a:lnTo>
                    <a:pt x="8775" y="111925"/>
                  </a:lnTo>
                  <a:lnTo>
                    <a:pt x="12192" y="104455"/>
                  </a:lnTo>
                  <a:lnTo>
                    <a:pt x="14720" y="96570"/>
                  </a:lnTo>
                  <a:lnTo>
                    <a:pt x="16289" y="88686"/>
                  </a:lnTo>
                  <a:lnTo>
                    <a:pt x="16827" y="81216"/>
                  </a:lnTo>
                  <a:lnTo>
                    <a:pt x="16162" y="70913"/>
                  </a:lnTo>
                  <a:lnTo>
                    <a:pt x="14260" y="60818"/>
                  </a:lnTo>
                  <a:lnTo>
                    <a:pt x="11260" y="50864"/>
                  </a:lnTo>
                  <a:lnTo>
                    <a:pt x="7302" y="40982"/>
                  </a:lnTo>
                  <a:lnTo>
                    <a:pt x="3702" y="30564"/>
                  </a:lnTo>
                  <a:lnTo>
                    <a:pt x="1546" y="20215"/>
                  </a:lnTo>
                  <a:lnTo>
                    <a:pt x="623" y="10004"/>
                  </a:lnTo>
                  <a:lnTo>
                    <a:pt x="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82440" y="392056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75" y="0"/>
                  </a:moveTo>
                  <a:lnTo>
                    <a:pt x="0" y="519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82440" y="392056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42"/>
                  </a:moveTo>
                  <a:lnTo>
                    <a:pt x="8775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759813" y="3914217"/>
            <a:ext cx="29845" cy="264795"/>
            <a:chOff x="3705212" y="3914216"/>
            <a:chExt cx="29845" cy="264795"/>
          </a:xfrm>
        </p:grpSpPr>
        <p:sp>
          <p:nvSpPr>
            <p:cNvPr id="14" name="object 14"/>
            <p:cNvSpPr/>
            <p:nvPr/>
          </p:nvSpPr>
          <p:spPr>
            <a:xfrm>
              <a:off x="3711562" y="397250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499" y="199720"/>
                  </a:moveTo>
                  <a:lnTo>
                    <a:pt x="1848" y="164667"/>
                  </a:lnTo>
                  <a:lnTo>
                    <a:pt x="728" y="157287"/>
                  </a:lnTo>
                  <a:lnTo>
                    <a:pt x="158" y="149906"/>
                  </a:lnTo>
                  <a:lnTo>
                    <a:pt x="0" y="142659"/>
                  </a:lnTo>
                  <a:lnTo>
                    <a:pt x="956" y="134561"/>
                  </a:lnTo>
                  <a:lnTo>
                    <a:pt x="2740" y="126744"/>
                  </a:lnTo>
                  <a:lnTo>
                    <a:pt x="5347" y="119200"/>
                  </a:lnTo>
                  <a:lnTo>
                    <a:pt x="8775" y="111925"/>
                  </a:lnTo>
                  <a:lnTo>
                    <a:pt x="12191" y="104455"/>
                  </a:lnTo>
                  <a:lnTo>
                    <a:pt x="14714" y="96570"/>
                  </a:lnTo>
                  <a:lnTo>
                    <a:pt x="16278" y="88686"/>
                  </a:lnTo>
                  <a:lnTo>
                    <a:pt x="16814" y="81216"/>
                  </a:lnTo>
                  <a:lnTo>
                    <a:pt x="16151" y="70913"/>
                  </a:lnTo>
                  <a:lnTo>
                    <a:pt x="14254" y="60818"/>
                  </a:lnTo>
                  <a:lnTo>
                    <a:pt x="11258" y="50864"/>
                  </a:lnTo>
                  <a:lnTo>
                    <a:pt x="7302" y="40982"/>
                  </a:lnTo>
                  <a:lnTo>
                    <a:pt x="3702" y="30564"/>
                  </a:lnTo>
                  <a:lnTo>
                    <a:pt x="1546" y="20215"/>
                  </a:lnTo>
                  <a:lnTo>
                    <a:pt x="623" y="10004"/>
                  </a:lnTo>
                  <a:lnTo>
                    <a:pt x="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12286" y="392056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75" y="0"/>
                  </a:moveTo>
                  <a:lnTo>
                    <a:pt x="0" y="519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12286" y="392056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42"/>
                  </a:moveTo>
                  <a:lnTo>
                    <a:pt x="8775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9499372" y="3914217"/>
            <a:ext cx="29845" cy="264795"/>
            <a:chOff x="4444771" y="3914216"/>
            <a:chExt cx="29845" cy="264795"/>
          </a:xfrm>
        </p:grpSpPr>
        <p:sp>
          <p:nvSpPr>
            <p:cNvPr id="18" name="object 18"/>
            <p:cNvSpPr/>
            <p:nvPr/>
          </p:nvSpPr>
          <p:spPr>
            <a:xfrm>
              <a:off x="4451121" y="397250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512" y="199720"/>
                  </a:moveTo>
                  <a:lnTo>
                    <a:pt x="1864" y="164667"/>
                  </a:lnTo>
                  <a:lnTo>
                    <a:pt x="739" y="157287"/>
                  </a:lnTo>
                  <a:lnTo>
                    <a:pt x="162" y="149906"/>
                  </a:lnTo>
                  <a:lnTo>
                    <a:pt x="0" y="142659"/>
                  </a:lnTo>
                  <a:lnTo>
                    <a:pt x="969" y="134561"/>
                  </a:lnTo>
                  <a:lnTo>
                    <a:pt x="2755" y="126744"/>
                  </a:lnTo>
                  <a:lnTo>
                    <a:pt x="5361" y="119200"/>
                  </a:lnTo>
                  <a:lnTo>
                    <a:pt x="8788" y="111925"/>
                  </a:lnTo>
                  <a:lnTo>
                    <a:pt x="12209" y="104455"/>
                  </a:lnTo>
                  <a:lnTo>
                    <a:pt x="14731" y="96570"/>
                  </a:lnTo>
                  <a:lnTo>
                    <a:pt x="16292" y="88686"/>
                  </a:lnTo>
                  <a:lnTo>
                    <a:pt x="16827" y="81216"/>
                  </a:lnTo>
                  <a:lnTo>
                    <a:pt x="16166" y="70913"/>
                  </a:lnTo>
                  <a:lnTo>
                    <a:pt x="14273" y="60818"/>
                  </a:lnTo>
                  <a:lnTo>
                    <a:pt x="11282" y="50864"/>
                  </a:lnTo>
                  <a:lnTo>
                    <a:pt x="7327" y="40982"/>
                  </a:lnTo>
                  <a:lnTo>
                    <a:pt x="3724" y="30564"/>
                  </a:lnTo>
                  <a:lnTo>
                    <a:pt x="1562" y="20215"/>
                  </a:lnTo>
                  <a:lnTo>
                    <a:pt x="637" y="10004"/>
                  </a:lnTo>
                  <a:lnTo>
                    <a:pt x="74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51870" y="392056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62" y="0"/>
                  </a:moveTo>
                  <a:lnTo>
                    <a:pt x="0" y="519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51870" y="392056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42"/>
                  </a:moveTo>
                  <a:lnTo>
                    <a:pt x="876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0245535" y="3914217"/>
            <a:ext cx="29845" cy="264795"/>
            <a:chOff x="5190934" y="3914216"/>
            <a:chExt cx="29845" cy="264795"/>
          </a:xfrm>
        </p:grpSpPr>
        <p:sp>
          <p:nvSpPr>
            <p:cNvPr id="22" name="object 22"/>
            <p:cNvSpPr/>
            <p:nvPr/>
          </p:nvSpPr>
          <p:spPr>
            <a:xfrm>
              <a:off x="5197284" y="397250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512" y="199720"/>
                  </a:moveTo>
                  <a:lnTo>
                    <a:pt x="1848" y="164667"/>
                  </a:lnTo>
                  <a:lnTo>
                    <a:pt x="728" y="157287"/>
                  </a:lnTo>
                  <a:lnTo>
                    <a:pt x="158" y="149906"/>
                  </a:lnTo>
                  <a:lnTo>
                    <a:pt x="0" y="142659"/>
                  </a:lnTo>
                  <a:lnTo>
                    <a:pt x="956" y="134561"/>
                  </a:lnTo>
                  <a:lnTo>
                    <a:pt x="2740" y="126744"/>
                  </a:lnTo>
                  <a:lnTo>
                    <a:pt x="5347" y="119200"/>
                  </a:lnTo>
                  <a:lnTo>
                    <a:pt x="8775" y="111925"/>
                  </a:lnTo>
                  <a:lnTo>
                    <a:pt x="12196" y="104455"/>
                  </a:lnTo>
                  <a:lnTo>
                    <a:pt x="14719" y="96570"/>
                  </a:lnTo>
                  <a:lnTo>
                    <a:pt x="16280" y="88686"/>
                  </a:lnTo>
                  <a:lnTo>
                    <a:pt x="16814" y="81216"/>
                  </a:lnTo>
                  <a:lnTo>
                    <a:pt x="16151" y="70913"/>
                  </a:lnTo>
                  <a:lnTo>
                    <a:pt x="14254" y="60818"/>
                  </a:lnTo>
                  <a:lnTo>
                    <a:pt x="11258" y="50864"/>
                  </a:lnTo>
                  <a:lnTo>
                    <a:pt x="7302" y="40982"/>
                  </a:lnTo>
                  <a:lnTo>
                    <a:pt x="3702" y="30564"/>
                  </a:lnTo>
                  <a:lnTo>
                    <a:pt x="1546" y="20215"/>
                  </a:lnTo>
                  <a:lnTo>
                    <a:pt x="623" y="10004"/>
                  </a:lnTo>
                  <a:lnTo>
                    <a:pt x="723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98008" y="392056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88" y="0"/>
                  </a:moveTo>
                  <a:lnTo>
                    <a:pt x="0" y="51942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98008" y="3920566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42"/>
                  </a:moveTo>
                  <a:lnTo>
                    <a:pt x="8788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0468319" y="4052672"/>
            <a:ext cx="487045" cy="1106805"/>
          </a:xfrm>
          <a:custGeom>
            <a:avLst/>
            <a:gdLst/>
            <a:ahLst/>
            <a:cxnLst/>
            <a:rect l="l" t="t" r="r" b="b"/>
            <a:pathLst>
              <a:path w="487045" h="1106804">
                <a:moveTo>
                  <a:pt x="267512" y="0"/>
                </a:moveTo>
                <a:lnTo>
                  <a:pt x="267512" y="206044"/>
                </a:lnTo>
                <a:lnTo>
                  <a:pt x="0" y="206044"/>
                </a:lnTo>
                <a:lnTo>
                  <a:pt x="16189" y="236629"/>
                </a:lnTo>
                <a:lnTo>
                  <a:pt x="30662" y="275231"/>
                </a:lnTo>
                <a:lnTo>
                  <a:pt x="43135" y="320893"/>
                </a:lnTo>
                <a:lnTo>
                  <a:pt x="53328" y="372655"/>
                </a:lnTo>
                <a:lnTo>
                  <a:pt x="60957" y="429560"/>
                </a:lnTo>
                <a:lnTo>
                  <a:pt x="65741" y="490649"/>
                </a:lnTo>
                <a:lnTo>
                  <a:pt x="67398" y="554964"/>
                </a:lnTo>
                <a:lnTo>
                  <a:pt x="66000" y="613936"/>
                </a:lnTo>
                <a:lnTo>
                  <a:pt x="61951" y="670031"/>
                </a:lnTo>
                <a:lnTo>
                  <a:pt x="55468" y="722565"/>
                </a:lnTo>
                <a:lnTo>
                  <a:pt x="46770" y="770851"/>
                </a:lnTo>
                <a:lnTo>
                  <a:pt x="36074" y="814205"/>
                </a:lnTo>
                <a:lnTo>
                  <a:pt x="23599" y="851941"/>
                </a:lnTo>
                <a:lnTo>
                  <a:pt x="9563" y="883373"/>
                </a:lnTo>
                <a:lnTo>
                  <a:pt x="267512" y="883373"/>
                </a:lnTo>
                <a:lnTo>
                  <a:pt x="267512" y="1106360"/>
                </a:lnTo>
                <a:lnTo>
                  <a:pt x="486689" y="553173"/>
                </a:lnTo>
                <a:lnTo>
                  <a:pt x="267512" y="0"/>
                </a:lnTo>
                <a:close/>
              </a:path>
            </a:pathLst>
          </a:custGeom>
          <a:solidFill>
            <a:srgbClr val="D0D1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75993" y="4258717"/>
            <a:ext cx="71755" cy="526415"/>
          </a:xfrm>
          <a:custGeom>
            <a:avLst/>
            <a:gdLst/>
            <a:ahLst/>
            <a:cxnLst/>
            <a:rect l="l" t="t" r="r" b="b"/>
            <a:pathLst>
              <a:path w="71754" h="526414">
                <a:moveTo>
                  <a:pt x="1638" y="0"/>
                </a:moveTo>
                <a:lnTo>
                  <a:pt x="0" y="0"/>
                </a:lnTo>
                <a:lnTo>
                  <a:pt x="16928" y="29736"/>
                </a:lnTo>
                <a:lnTo>
                  <a:pt x="32089" y="68106"/>
                </a:lnTo>
                <a:lnTo>
                  <a:pt x="45176" y="114077"/>
                </a:lnTo>
                <a:lnTo>
                  <a:pt x="55886" y="166616"/>
                </a:lnTo>
                <a:lnTo>
                  <a:pt x="63913" y="224690"/>
                </a:lnTo>
                <a:lnTo>
                  <a:pt x="68953" y="287267"/>
                </a:lnTo>
                <a:lnTo>
                  <a:pt x="70700" y="353313"/>
                </a:lnTo>
                <a:lnTo>
                  <a:pt x="69847" y="399233"/>
                </a:lnTo>
                <a:lnTo>
                  <a:pt x="67359" y="443547"/>
                </a:lnTo>
                <a:lnTo>
                  <a:pt x="63344" y="485937"/>
                </a:lnTo>
                <a:lnTo>
                  <a:pt x="57912" y="526084"/>
                </a:lnTo>
                <a:lnTo>
                  <a:pt x="63647" y="485052"/>
                </a:lnTo>
                <a:lnTo>
                  <a:pt x="67894" y="441621"/>
                </a:lnTo>
                <a:lnTo>
                  <a:pt x="70531" y="396131"/>
                </a:lnTo>
                <a:lnTo>
                  <a:pt x="71437" y="348919"/>
                </a:lnTo>
                <a:lnTo>
                  <a:pt x="69714" y="283467"/>
                </a:lnTo>
                <a:lnTo>
                  <a:pt x="64744" y="221623"/>
                </a:lnTo>
                <a:lnTo>
                  <a:pt x="56825" y="164342"/>
                </a:lnTo>
                <a:lnTo>
                  <a:pt x="46257" y="112582"/>
                </a:lnTo>
                <a:lnTo>
                  <a:pt x="33337" y="67300"/>
                </a:lnTo>
                <a:lnTo>
                  <a:pt x="18364" y="29454"/>
                </a:lnTo>
                <a:lnTo>
                  <a:pt x="1638" y="0"/>
                </a:lnTo>
                <a:close/>
              </a:path>
            </a:pathLst>
          </a:custGeom>
          <a:solidFill>
            <a:srgbClr val="737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7977378" y="4257345"/>
            <a:ext cx="622935" cy="680085"/>
            <a:chOff x="2922777" y="4257344"/>
            <a:chExt cx="622935" cy="680085"/>
          </a:xfrm>
        </p:grpSpPr>
        <p:sp>
          <p:nvSpPr>
            <p:cNvPr id="28" name="object 28"/>
            <p:cNvSpPr/>
            <p:nvPr/>
          </p:nvSpPr>
          <p:spPr>
            <a:xfrm>
              <a:off x="2922777" y="4258716"/>
              <a:ext cx="410845" cy="677545"/>
            </a:xfrm>
            <a:custGeom>
              <a:avLst/>
              <a:gdLst/>
              <a:ahLst/>
              <a:cxnLst/>
              <a:rect l="l" t="t" r="r" b="b"/>
              <a:pathLst>
                <a:path w="410845" h="677545">
                  <a:moveTo>
                    <a:pt x="410451" y="0"/>
                  </a:moveTo>
                  <a:lnTo>
                    <a:pt x="0" y="0"/>
                  </a:lnTo>
                  <a:lnTo>
                    <a:pt x="0" y="677329"/>
                  </a:lnTo>
                  <a:lnTo>
                    <a:pt x="395414" y="677329"/>
                  </a:lnTo>
                  <a:lnTo>
                    <a:pt x="381979" y="645595"/>
                  </a:lnTo>
                  <a:lnTo>
                    <a:pt x="370076" y="607916"/>
                  </a:lnTo>
                  <a:lnTo>
                    <a:pt x="359899" y="564948"/>
                  </a:lnTo>
                  <a:lnTo>
                    <a:pt x="351643" y="517348"/>
                  </a:lnTo>
                  <a:lnTo>
                    <a:pt x="345505" y="465771"/>
                  </a:lnTo>
                  <a:lnTo>
                    <a:pt x="341678" y="410874"/>
                  </a:lnTo>
                  <a:lnTo>
                    <a:pt x="340360" y="353313"/>
                  </a:lnTo>
                  <a:lnTo>
                    <a:pt x="342083" y="287267"/>
                  </a:lnTo>
                  <a:lnTo>
                    <a:pt x="347059" y="224690"/>
                  </a:lnTo>
                  <a:lnTo>
                    <a:pt x="354994" y="166616"/>
                  </a:lnTo>
                  <a:lnTo>
                    <a:pt x="365594" y="114077"/>
                  </a:lnTo>
                  <a:lnTo>
                    <a:pt x="378566" y="68106"/>
                  </a:lnTo>
                  <a:lnTo>
                    <a:pt x="393616" y="29736"/>
                  </a:lnTo>
                  <a:lnTo>
                    <a:pt x="410451" y="0"/>
                  </a:lnTo>
                  <a:close/>
                </a:path>
              </a:pathLst>
            </a:custGeom>
            <a:solidFill>
              <a:srgbClr val="D0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63137" y="4258716"/>
              <a:ext cx="229235" cy="677545"/>
            </a:xfrm>
            <a:custGeom>
              <a:avLst/>
              <a:gdLst/>
              <a:ahLst/>
              <a:cxnLst/>
              <a:rect l="l" t="t" r="r" b="b"/>
              <a:pathLst>
                <a:path w="229235" h="677545">
                  <a:moveTo>
                    <a:pt x="158254" y="0"/>
                  </a:moveTo>
                  <a:lnTo>
                    <a:pt x="70091" y="0"/>
                  </a:lnTo>
                  <a:lnTo>
                    <a:pt x="53256" y="29736"/>
                  </a:lnTo>
                  <a:lnTo>
                    <a:pt x="38206" y="68106"/>
                  </a:lnTo>
                  <a:lnTo>
                    <a:pt x="25234" y="114077"/>
                  </a:lnTo>
                  <a:lnTo>
                    <a:pt x="14634" y="166616"/>
                  </a:lnTo>
                  <a:lnTo>
                    <a:pt x="6699" y="224690"/>
                  </a:lnTo>
                  <a:lnTo>
                    <a:pt x="1723" y="287267"/>
                  </a:lnTo>
                  <a:lnTo>
                    <a:pt x="0" y="353313"/>
                  </a:lnTo>
                  <a:lnTo>
                    <a:pt x="1318" y="410874"/>
                  </a:lnTo>
                  <a:lnTo>
                    <a:pt x="5145" y="465771"/>
                  </a:lnTo>
                  <a:lnTo>
                    <a:pt x="11283" y="517348"/>
                  </a:lnTo>
                  <a:lnTo>
                    <a:pt x="19539" y="564948"/>
                  </a:lnTo>
                  <a:lnTo>
                    <a:pt x="29716" y="607916"/>
                  </a:lnTo>
                  <a:lnTo>
                    <a:pt x="41619" y="645595"/>
                  </a:lnTo>
                  <a:lnTo>
                    <a:pt x="55054" y="677329"/>
                  </a:lnTo>
                  <a:lnTo>
                    <a:pt x="171792" y="677329"/>
                  </a:lnTo>
                  <a:lnTo>
                    <a:pt x="197161" y="611970"/>
                  </a:lnTo>
                  <a:lnTo>
                    <a:pt x="207547" y="571285"/>
                  </a:lnTo>
                  <a:lnTo>
                    <a:pt x="216166" y="526084"/>
                  </a:lnTo>
                  <a:lnTo>
                    <a:pt x="221599" y="485937"/>
                  </a:lnTo>
                  <a:lnTo>
                    <a:pt x="225613" y="443547"/>
                  </a:lnTo>
                  <a:lnTo>
                    <a:pt x="228102" y="399233"/>
                  </a:lnTo>
                  <a:lnTo>
                    <a:pt x="228955" y="353313"/>
                  </a:lnTo>
                  <a:lnTo>
                    <a:pt x="227207" y="287267"/>
                  </a:lnTo>
                  <a:lnTo>
                    <a:pt x="222168" y="224690"/>
                  </a:lnTo>
                  <a:lnTo>
                    <a:pt x="214140" y="166616"/>
                  </a:lnTo>
                  <a:lnTo>
                    <a:pt x="203431" y="114077"/>
                  </a:lnTo>
                  <a:lnTo>
                    <a:pt x="190343" y="68106"/>
                  </a:lnTo>
                  <a:lnTo>
                    <a:pt x="175183" y="29736"/>
                  </a:lnTo>
                  <a:lnTo>
                    <a:pt x="158254" y="0"/>
                  </a:lnTo>
                  <a:close/>
                </a:path>
              </a:pathLst>
            </a:custGeom>
            <a:solidFill>
              <a:srgbClr val="9B9D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63137" y="4258716"/>
              <a:ext cx="229235" cy="677545"/>
            </a:xfrm>
            <a:custGeom>
              <a:avLst/>
              <a:gdLst/>
              <a:ahLst/>
              <a:cxnLst/>
              <a:rect l="l" t="t" r="r" b="b"/>
              <a:pathLst>
                <a:path w="229235" h="677545">
                  <a:moveTo>
                    <a:pt x="216166" y="526084"/>
                  </a:moveTo>
                  <a:lnTo>
                    <a:pt x="221599" y="485937"/>
                  </a:lnTo>
                  <a:lnTo>
                    <a:pt x="225613" y="443547"/>
                  </a:lnTo>
                  <a:lnTo>
                    <a:pt x="228102" y="399233"/>
                  </a:lnTo>
                  <a:lnTo>
                    <a:pt x="228955" y="353313"/>
                  </a:lnTo>
                  <a:lnTo>
                    <a:pt x="227207" y="287267"/>
                  </a:lnTo>
                  <a:lnTo>
                    <a:pt x="222168" y="224690"/>
                  </a:lnTo>
                  <a:lnTo>
                    <a:pt x="214140" y="166616"/>
                  </a:lnTo>
                  <a:lnTo>
                    <a:pt x="203431" y="114077"/>
                  </a:lnTo>
                  <a:lnTo>
                    <a:pt x="190343" y="68106"/>
                  </a:lnTo>
                  <a:lnTo>
                    <a:pt x="175183" y="29736"/>
                  </a:lnTo>
                  <a:lnTo>
                    <a:pt x="158254" y="0"/>
                  </a:lnTo>
                  <a:lnTo>
                    <a:pt x="70091" y="0"/>
                  </a:lnTo>
                  <a:lnTo>
                    <a:pt x="38206" y="68106"/>
                  </a:lnTo>
                  <a:lnTo>
                    <a:pt x="25234" y="114077"/>
                  </a:lnTo>
                  <a:lnTo>
                    <a:pt x="14634" y="166616"/>
                  </a:lnTo>
                  <a:lnTo>
                    <a:pt x="6699" y="224690"/>
                  </a:lnTo>
                  <a:lnTo>
                    <a:pt x="1723" y="287267"/>
                  </a:lnTo>
                  <a:lnTo>
                    <a:pt x="0" y="353313"/>
                  </a:lnTo>
                  <a:lnTo>
                    <a:pt x="1318" y="410874"/>
                  </a:lnTo>
                  <a:lnTo>
                    <a:pt x="5145" y="465771"/>
                  </a:lnTo>
                  <a:lnTo>
                    <a:pt x="11283" y="517348"/>
                  </a:lnTo>
                  <a:lnTo>
                    <a:pt x="19539" y="564948"/>
                  </a:lnTo>
                  <a:lnTo>
                    <a:pt x="29716" y="607916"/>
                  </a:lnTo>
                  <a:lnTo>
                    <a:pt x="41619" y="645595"/>
                  </a:lnTo>
                  <a:lnTo>
                    <a:pt x="55054" y="677329"/>
                  </a:lnTo>
                  <a:lnTo>
                    <a:pt x="171792" y="677329"/>
                  </a:lnTo>
                  <a:lnTo>
                    <a:pt x="185184" y="647523"/>
                  </a:lnTo>
                  <a:lnTo>
                    <a:pt x="197161" y="611970"/>
                  </a:lnTo>
                  <a:lnTo>
                    <a:pt x="207547" y="571285"/>
                  </a:lnTo>
                  <a:lnTo>
                    <a:pt x="216166" y="52608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16846" y="4792586"/>
              <a:ext cx="112839" cy="11501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8126" y="4589386"/>
              <a:ext cx="112839" cy="11501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2555" y="4391266"/>
              <a:ext cx="112826" cy="11502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11309" y="4508106"/>
              <a:ext cx="112839" cy="11502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3747" y="4305998"/>
              <a:ext cx="112839" cy="115023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63750" y="4276903"/>
            <a:ext cx="1691373" cy="638073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8015846" y="4690986"/>
            <a:ext cx="260350" cy="222250"/>
            <a:chOff x="2961246" y="4690986"/>
            <a:chExt cx="260350" cy="222250"/>
          </a:xfrm>
        </p:grpSpPr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8566" y="4690986"/>
              <a:ext cx="112852" cy="11501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61246" y="4797666"/>
              <a:ext cx="112839" cy="115023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36167" y="4518267"/>
            <a:ext cx="112839" cy="115023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5527" y="4289667"/>
            <a:ext cx="112839" cy="11502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543831" y="4289666"/>
            <a:ext cx="112826" cy="115036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10579392" y="4376013"/>
            <a:ext cx="341630" cy="308610"/>
            <a:chOff x="5524792" y="4376013"/>
            <a:chExt cx="341630" cy="308610"/>
          </a:xfrm>
        </p:grpSpPr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67032" y="4376013"/>
              <a:ext cx="112814" cy="11504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24792" y="4513173"/>
              <a:ext cx="112814" cy="11503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53392" y="4569066"/>
              <a:ext cx="112814" cy="115036"/>
            </a:xfrm>
            <a:prstGeom prst="rect">
              <a:avLst/>
            </a:prstGeom>
          </p:spPr>
        </p:pic>
      </p:grpSp>
      <p:pic>
        <p:nvPicPr>
          <p:cNvPr id="47" name="object 4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726687" y="4747908"/>
            <a:ext cx="112839" cy="115049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548900" y="4797666"/>
            <a:ext cx="112839" cy="115036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8431200" y="4227335"/>
            <a:ext cx="2046605" cy="51435"/>
            <a:chOff x="3376599" y="4227334"/>
            <a:chExt cx="2046605" cy="51435"/>
          </a:xfrm>
        </p:grpSpPr>
        <p:sp>
          <p:nvSpPr>
            <p:cNvPr id="50" name="object 50"/>
            <p:cNvSpPr/>
            <p:nvPr/>
          </p:nvSpPr>
          <p:spPr>
            <a:xfrm>
              <a:off x="3377971" y="4228706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99" y="0"/>
                  </a:moveTo>
                  <a:lnTo>
                    <a:pt x="0" y="0"/>
                  </a:lnTo>
                  <a:lnTo>
                    <a:pt x="14610" y="3542"/>
                  </a:lnTo>
                  <a:lnTo>
                    <a:pt x="28684" y="13073"/>
                  </a:lnTo>
                  <a:lnTo>
                    <a:pt x="42103" y="28240"/>
                  </a:lnTo>
                  <a:lnTo>
                    <a:pt x="54749" y="48628"/>
                  </a:lnTo>
                  <a:lnTo>
                    <a:pt x="2043569" y="48628"/>
                  </a:lnTo>
                  <a:lnTo>
                    <a:pt x="2030840" y="28005"/>
                  </a:lnTo>
                  <a:lnTo>
                    <a:pt x="2017306" y="12736"/>
                  </a:lnTo>
                  <a:lnTo>
                    <a:pt x="2003086" y="3256"/>
                  </a:lnTo>
                  <a:lnTo>
                    <a:pt x="1988299" y="0"/>
                  </a:lnTo>
                  <a:close/>
                </a:path>
              </a:pathLst>
            </a:custGeom>
            <a:solidFill>
              <a:srgbClr val="5C5D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77971" y="4228706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99" y="0"/>
                  </a:moveTo>
                  <a:lnTo>
                    <a:pt x="0" y="0"/>
                  </a:lnTo>
                  <a:lnTo>
                    <a:pt x="14610" y="3542"/>
                  </a:lnTo>
                  <a:lnTo>
                    <a:pt x="28684" y="13073"/>
                  </a:lnTo>
                  <a:lnTo>
                    <a:pt x="42103" y="28240"/>
                  </a:lnTo>
                  <a:lnTo>
                    <a:pt x="54749" y="48628"/>
                  </a:lnTo>
                  <a:lnTo>
                    <a:pt x="2043569" y="48628"/>
                  </a:lnTo>
                  <a:lnTo>
                    <a:pt x="2030840" y="28005"/>
                  </a:lnTo>
                  <a:lnTo>
                    <a:pt x="2017306" y="12736"/>
                  </a:lnTo>
                  <a:lnTo>
                    <a:pt x="2003086" y="3256"/>
                  </a:lnTo>
                  <a:lnTo>
                    <a:pt x="1988299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8431199" y="4506265"/>
            <a:ext cx="2105660" cy="487045"/>
            <a:chOff x="3376599" y="4506264"/>
            <a:chExt cx="2105660" cy="487045"/>
          </a:xfrm>
        </p:grpSpPr>
        <p:sp>
          <p:nvSpPr>
            <p:cNvPr id="53" name="object 53"/>
            <p:cNvSpPr/>
            <p:nvPr/>
          </p:nvSpPr>
          <p:spPr>
            <a:xfrm>
              <a:off x="3377971" y="4585538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104" y="0"/>
                  </a:moveTo>
                  <a:lnTo>
                    <a:pt x="1903539" y="0"/>
                  </a:lnTo>
                  <a:lnTo>
                    <a:pt x="1920265" y="55753"/>
                  </a:lnTo>
                  <a:lnTo>
                    <a:pt x="1866849" y="204978"/>
                  </a:lnTo>
                  <a:lnTo>
                    <a:pt x="1838325" y="272275"/>
                  </a:lnTo>
                  <a:lnTo>
                    <a:pt x="1719084" y="327152"/>
                  </a:lnTo>
                  <a:lnTo>
                    <a:pt x="431609" y="327152"/>
                  </a:lnTo>
                  <a:lnTo>
                    <a:pt x="397230" y="278130"/>
                  </a:lnTo>
                  <a:lnTo>
                    <a:pt x="321157" y="254000"/>
                  </a:lnTo>
                  <a:lnTo>
                    <a:pt x="274332" y="164007"/>
                  </a:lnTo>
                  <a:lnTo>
                    <a:pt x="270675" y="131838"/>
                  </a:lnTo>
                  <a:lnTo>
                    <a:pt x="267754" y="60134"/>
                  </a:lnTo>
                  <a:lnTo>
                    <a:pt x="261899" y="14782"/>
                  </a:lnTo>
                  <a:lnTo>
                    <a:pt x="261111" y="0"/>
                  </a:lnTo>
                  <a:lnTo>
                    <a:pt x="113804" y="0"/>
                  </a:lnTo>
                  <a:lnTo>
                    <a:pt x="114122" y="26492"/>
                  </a:lnTo>
                  <a:lnTo>
                    <a:pt x="112268" y="94133"/>
                  </a:lnTo>
                  <a:lnTo>
                    <a:pt x="106931" y="157899"/>
                  </a:lnTo>
                  <a:lnTo>
                    <a:pt x="98442" y="216715"/>
                  </a:lnTo>
                  <a:lnTo>
                    <a:pt x="87136" y="269504"/>
                  </a:lnTo>
                  <a:lnTo>
                    <a:pt x="73345" y="315188"/>
                  </a:lnTo>
                  <a:lnTo>
                    <a:pt x="57403" y="352693"/>
                  </a:lnTo>
                  <a:lnTo>
                    <a:pt x="20397" y="398854"/>
                  </a:lnTo>
                  <a:lnTo>
                    <a:pt x="0" y="405358"/>
                  </a:lnTo>
                  <a:lnTo>
                    <a:pt x="0" y="406146"/>
                  </a:lnTo>
                  <a:lnTo>
                    <a:pt x="1988299" y="406146"/>
                  </a:lnTo>
                  <a:lnTo>
                    <a:pt x="2008779" y="400013"/>
                  </a:lnTo>
                  <a:lnTo>
                    <a:pt x="2045840" y="354207"/>
                  </a:lnTo>
                  <a:lnTo>
                    <a:pt x="2061770" y="316701"/>
                  </a:lnTo>
                  <a:lnTo>
                    <a:pt x="2075532" y="270904"/>
                  </a:lnTo>
                  <a:lnTo>
                    <a:pt x="2086803" y="217901"/>
                  </a:lnTo>
                  <a:lnTo>
                    <a:pt x="2095256" y="158776"/>
                  </a:lnTo>
                  <a:lnTo>
                    <a:pt x="2100566" y="94611"/>
                  </a:lnTo>
                  <a:lnTo>
                    <a:pt x="2102408" y="26492"/>
                  </a:lnTo>
                  <a:lnTo>
                    <a:pt x="2102104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377971" y="4585538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104" y="0"/>
                  </a:moveTo>
                  <a:lnTo>
                    <a:pt x="1903539" y="0"/>
                  </a:lnTo>
                  <a:lnTo>
                    <a:pt x="1906326" y="9291"/>
                  </a:lnTo>
                  <a:lnTo>
                    <a:pt x="1909964" y="21423"/>
                  </a:lnTo>
                  <a:lnTo>
                    <a:pt x="1914571" y="36781"/>
                  </a:lnTo>
                  <a:lnTo>
                    <a:pt x="1920265" y="55753"/>
                  </a:lnTo>
                  <a:lnTo>
                    <a:pt x="1866849" y="204978"/>
                  </a:lnTo>
                  <a:lnTo>
                    <a:pt x="1838325" y="272275"/>
                  </a:lnTo>
                  <a:lnTo>
                    <a:pt x="1719084" y="327152"/>
                  </a:lnTo>
                  <a:lnTo>
                    <a:pt x="431609" y="327152"/>
                  </a:lnTo>
                  <a:lnTo>
                    <a:pt x="419303" y="309600"/>
                  </a:lnTo>
                  <a:lnTo>
                    <a:pt x="397230" y="278130"/>
                  </a:lnTo>
                  <a:lnTo>
                    <a:pt x="321157" y="254000"/>
                  </a:lnTo>
                  <a:lnTo>
                    <a:pt x="274332" y="164007"/>
                  </a:lnTo>
                  <a:lnTo>
                    <a:pt x="270675" y="131838"/>
                  </a:lnTo>
                  <a:lnTo>
                    <a:pt x="267754" y="60134"/>
                  </a:lnTo>
                  <a:lnTo>
                    <a:pt x="261899" y="14782"/>
                  </a:lnTo>
                  <a:lnTo>
                    <a:pt x="261111" y="0"/>
                  </a:lnTo>
                  <a:lnTo>
                    <a:pt x="113804" y="0"/>
                  </a:lnTo>
                  <a:lnTo>
                    <a:pt x="113934" y="6582"/>
                  </a:lnTo>
                  <a:lnTo>
                    <a:pt x="114034" y="13188"/>
                  </a:lnTo>
                  <a:lnTo>
                    <a:pt x="114099" y="19823"/>
                  </a:lnTo>
                  <a:lnTo>
                    <a:pt x="114122" y="26492"/>
                  </a:lnTo>
                  <a:lnTo>
                    <a:pt x="112268" y="94133"/>
                  </a:lnTo>
                  <a:lnTo>
                    <a:pt x="106931" y="157899"/>
                  </a:lnTo>
                  <a:lnTo>
                    <a:pt x="98442" y="216715"/>
                  </a:lnTo>
                  <a:lnTo>
                    <a:pt x="87136" y="269504"/>
                  </a:lnTo>
                  <a:lnTo>
                    <a:pt x="73345" y="315188"/>
                  </a:lnTo>
                  <a:lnTo>
                    <a:pt x="57403" y="352693"/>
                  </a:lnTo>
                  <a:lnTo>
                    <a:pt x="20397" y="398854"/>
                  </a:lnTo>
                  <a:lnTo>
                    <a:pt x="0" y="405358"/>
                  </a:lnTo>
                  <a:lnTo>
                    <a:pt x="0" y="406146"/>
                  </a:lnTo>
                  <a:lnTo>
                    <a:pt x="1988299" y="406146"/>
                  </a:lnTo>
                  <a:lnTo>
                    <a:pt x="2008779" y="400013"/>
                  </a:lnTo>
                  <a:lnTo>
                    <a:pt x="2045840" y="354207"/>
                  </a:lnTo>
                  <a:lnTo>
                    <a:pt x="2061770" y="316701"/>
                  </a:lnTo>
                  <a:lnTo>
                    <a:pt x="2075532" y="270904"/>
                  </a:lnTo>
                  <a:lnTo>
                    <a:pt x="2086803" y="217901"/>
                  </a:lnTo>
                  <a:lnTo>
                    <a:pt x="2095256" y="158776"/>
                  </a:lnTo>
                  <a:lnTo>
                    <a:pt x="2100566" y="94611"/>
                  </a:lnTo>
                  <a:lnTo>
                    <a:pt x="2102408" y="26492"/>
                  </a:lnTo>
                  <a:lnTo>
                    <a:pt x="2102386" y="19823"/>
                  </a:lnTo>
                  <a:lnTo>
                    <a:pt x="2102323" y="13188"/>
                  </a:lnTo>
                  <a:lnTo>
                    <a:pt x="2102226" y="6582"/>
                  </a:lnTo>
                  <a:lnTo>
                    <a:pt x="2102104" y="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61457" y="4506264"/>
              <a:ext cx="219989" cy="8064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86264" y="4506264"/>
              <a:ext cx="169011" cy="80644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8485950" y="4275964"/>
            <a:ext cx="2046605" cy="233045"/>
            <a:chOff x="3431349" y="4275963"/>
            <a:chExt cx="2046605" cy="233045"/>
          </a:xfrm>
        </p:grpSpPr>
        <p:sp>
          <p:nvSpPr>
            <p:cNvPr id="58" name="object 58"/>
            <p:cNvSpPr/>
            <p:nvPr/>
          </p:nvSpPr>
          <p:spPr>
            <a:xfrm>
              <a:off x="3432721" y="4277334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1988819" y="0"/>
                  </a:moveTo>
                  <a:lnTo>
                    <a:pt x="0" y="0"/>
                  </a:lnTo>
                  <a:lnTo>
                    <a:pt x="4637" y="9150"/>
                  </a:lnTo>
                  <a:lnTo>
                    <a:pt x="9136" y="18988"/>
                  </a:lnTo>
                  <a:lnTo>
                    <a:pt x="13489" y="29494"/>
                  </a:lnTo>
                  <a:lnTo>
                    <a:pt x="17691" y="40652"/>
                  </a:lnTo>
                  <a:lnTo>
                    <a:pt x="336842" y="40652"/>
                  </a:lnTo>
                  <a:lnTo>
                    <a:pt x="338823" y="32575"/>
                  </a:lnTo>
                  <a:lnTo>
                    <a:pt x="367360" y="1854"/>
                  </a:lnTo>
                  <a:lnTo>
                    <a:pt x="1597774" y="6223"/>
                  </a:lnTo>
                  <a:lnTo>
                    <a:pt x="1660347" y="40652"/>
                  </a:lnTo>
                  <a:lnTo>
                    <a:pt x="2006409" y="40652"/>
                  </a:lnTo>
                  <a:lnTo>
                    <a:pt x="2002235" y="29494"/>
                  </a:lnTo>
                  <a:lnTo>
                    <a:pt x="1997910" y="18988"/>
                  </a:lnTo>
                  <a:lnTo>
                    <a:pt x="1993436" y="9150"/>
                  </a:lnTo>
                  <a:lnTo>
                    <a:pt x="1988819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432721" y="4277334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338823" y="32575"/>
                  </a:moveTo>
                  <a:lnTo>
                    <a:pt x="350189" y="20320"/>
                  </a:lnTo>
                  <a:lnTo>
                    <a:pt x="367360" y="1854"/>
                  </a:lnTo>
                  <a:lnTo>
                    <a:pt x="1597774" y="6223"/>
                  </a:lnTo>
                  <a:lnTo>
                    <a:pt x="1660347" y="40652"/>
                  </a:lnTo>
                  <a:lnTo>
                    <a:pt x="2006409" y="40652"/>
                  </a:lnTo>
                  <a:lnTo>
                    <a:pt x="2002235" y="29494"/>
                  </a:lnTo>
                  <a:lnTo>
                    <a:pt x="1997910" y="18988"/>
                  </a:lnTo>
                  <a:lnTo>
                    <a:pt x="1993436" y="9150"/>
                  </a:lnTo>
                  <a:lnTo>
                    <a:pt x="1988819" y="0"/>
                  </a:lnTo>
                  <a:lnTo>
                    <a:pt x="0" y="0"/>
                  </a:lnTo>
                  <a:lnTo>
                    <a:pt x="4637" y="9150"/>
                  </a:lnTo>
                  <a:lnTo>
                    <a:pt x="9136" y="18988"/>
                  </a:lnTo>
                  <a:lnTo>
                    <a:pt x="13489" y="29494"/>
                  </a:lnTo>
                  <a:lnTo>
                    <a:pt x="17691" y="40652"/>
                  </a:lnTo>
                  <a:lnTo>
                    <a:pt x="336842" y="40652"/>
                  </a:lnTo>
                  <a:lnTo>
                    <a:pt x="338823" y="32575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93068" y="4317987"/>
              <a:ext cx="382905" cy="189865"/>
            </a:xfrm>
            <a:custGeom>
              <a:avLst/>
              <a:gdLst/>
              <a:ahLst/>
              <a:cxnLst/>
              <a:rect l="l" t="t" r="r" b="b"/>
              <a:pathLst>
                <a:path w="382904" h="189864">
                  <a:moveTo>
                    <a:pt x="346062" y="0"/>
                  </a:moveTo>
                  <a:lnTo>
                    <a:pt x="0" y="0"/>
                  </a:lnTo>
                  <a:lnTo>
                    <a:pt x="25196" y="13868"/>
                  </a:lnTo>
                  <a:lnTo>
                    <a:pt x="47891" y="59956"/>
                  </a:lnTo>
                  <a:lnTo>
                    <a:pt x="88849" y="96532"/>
                  </a:lnTo>
                  <a:lnTo>
                    <a:pt x="148831" y="146278"/>
                  </a:lnTo>
                  <a:lnTo>
                    <a:pt x="164198" y="164553"/>
                  </a:lnTo>
                  <a:lnTo>
                    <a:pt x="169760" y="189649"/>
                  </a:lnTo>
                  <a:lnTo>
                    <a:pt x="382904" y="189649"/>
                  </a:lnTo>
                  <a:lnTo>
                    <a:pt x="376903" y="135347"/>
                  </a:lnTo>
                  <a:lnTo>
                    <a:pt x="368622" y="85132"/>
                  </a:lnTo>
                  <a:lnTo>
                    <a:pt x="358271" y="39764"/>
                  </a:lnTo>
                  <a:lnTo>
                    <a:pt x="346062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093068" y="4317987"/>
              <a:ext cx="382905" cy="189865"/>
            </a:xfrm>
            <a:custGeom>
              <a:avLst/>
              <a:gdLst/>
              <a:ahLst/>
              <a:cxnLst/>
              <a:rect l="l" t="t" r="r" b="b"/>
              <a:pathLst>
                <a:path w="382904" h="189864">
                  <a:moveTo>
                    <a:pt x="25196" y="13868"/>
                  </a:moveTo>
                  <a:lnTo>
                    <a:pt x="47891" y="59956"/>
                  </a:lnTo>
                  <a:lnTo>
                    <a:pt x="88849" y="96532"/>
                  </a:lnTo>
                  <a:lnTo>
                    <a:pt x="148831" y="146278"/>
                  </a:lnTo>
                  <a:lnTo>
                    <a:pt x="164198" y="164553"/>
                  </a:lnTo>
                  <a:lnTo>
                    <a:pt x="169760" y="189649"/>
                  </a:lnTo>
                  <a:lnTo>
                    <a:pt x="382904" y="189649"/>
                  </a:lnTo>
                  <a:lnTo>
                    <a:pt x="376903" y="135347"/>
                  </a:lnTo>
                  <a:lnTo>
                    <a:pt x="368622" y="85132"/>
                  </a:lnTo>
                  <a:lnTo>
                    <a:pt x="358271" y="39764"/>
                  </a:lnTo>
                  <a:lnTo>
                    <a:pt x="346062" y="0"/>
                  </a:lnTo>
                  <a:lnTo>
                    <a:pt x="0" y="0"/>
                  </a:lnTo>
                  <a:lnTo>
                    <a:pt x="25196" y="13868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50412" y="4317987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319150" y="0"/>
                  </a:moveTo>
                  <a:lnTo>
                    <a:pt x="0" y="0"/>
                  </a:lnTo>
                  <a:lnTo>
                    <a:pt x="12315" y="39758"/>
                  </a:lnTo>
                  <a:lnTo>
                    <a:pt x="22769" y="85128"/>
                  </a:lnTo>
                  <a:lnTo>
                    <a:pt x="31144" y="135345"/>
                  </a:lnTo>
                  <a:lnTo>
                    <a:pt x="37223" y="189649"/>
                  </a:lnTo>
                  <a:lnTo>
                    <a:pt x="203492" y="189649"/>
                  </a:lnTo>
                  <a:lnTo>
                    <a:pt x="214325" y="178447"/>
                  </a:lnTo>
                  <a:lnTo>
                    <a:pt x="236270" y="150672"/>
                  </a:lnTo>
                  <a:lnTo>
                    <a:pt x="245783" y="100914"/>
                  </a:lnTo>
                  <a:lnTo>
                    <a:pt x="283832" y="42392"/>
                  </a:lnTo>
                  <a:lnTo>
                    <a:pt x="308686" y="42392"/>
                  </a:lnTo>
                  <a:lnTo>
                    <a:pt x="31915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50412" y="4317987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214325" y="178447"/>
                  </a:moveTo>
                  <a:lnTo>
                    <a:pt x="236270" y="150672"/>
                  </a:lnTo>
                  <a:lnTo>
                    <a:pt x="245783" y="100914"/>
                  </a:lnTo>
                  <a:lnTo>
                    <a:pt x="283832" y="42392"/>
                  </a:lnTo>
                  <a:lnTo>
                    <a:pt x="308686" y="42392"/>
                  </a:lnTo>
                  <a:lnTo>
                    <a:pt x="319150" y="0"/>
                  </a:lnTo>
                  <a:lnTo>
                    <a:pt x="0" y="0"/>
                  </a:lnTo>
                  <a:lnTo>
                    <a:pt x="12315" y="39758"/>
                  </a:lnTo>
                  <a:lnTo>
                    <a:pt x="22769" y="85128"/>
                  </a:lnTo>
                  <a:lnTo>
                    <a:pt x="31144" y="135345"/>
                  </a:lnTo>
                  <a:lnTo>
                    <a:pt x="37223" y="189649"/>
                  </a:lnTo>
                  <a:lnTo>
                    <a:pt x="203492" y="189649"/>
                  </a:lnTo>
                  <a:lnTo>
                    <a:pt x="214325" y="178447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9880270" y="3920567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512" y="251663"/>
                </a:moveTo>
                <a:lnTo>
                  <a:pt x="1848" y="216610"/>
                </a:lnTo>
                <a:lnTo>
                  <a:pt x="728" y="209230"/>
                </a:lnTo>
                <a:lnTo>
                  <a:pt x="158" y="201849"/>
                </a:lnTo>
                <a:lnTo>
                  <a:pt x="0" y="194602"/>
                </a:lnTo>
                <a:lnTo>
                  <a:pt x="957" y="186504"/>
                </a:lnTo>
                <a:lnTo>
                  <a:pt x="2741" y="178687"/>
                </a:lnTo>
                <a:lnTo>
                  <a:pt x="5352" y="171143"/>
                </a:lnTo>
                <a:lnTo>
                  <a:pt x="8788" y="163868"/>
                </a:lnTo>
                <a:lnTo>
                  <a:pt x="12198" y="156398"/>
                </a:lnTo>
                <a:lnTo>
                  <a:pt x="14722" y="148513"/>
                </a:lnTo>
                <a:lnTo>
                  <a:pt x="16289" y="140629"/>
                </a:lnTo>
                <a:lnTo>
                  <a:pt x="16827" y="133159"/>
                </a:lnTo>
                <a:lnTo>
                  <a:pt x="16162" y="122856"/>
                </a:lnTo>
                <a:lnTo>
                  <a:pt x="14262" y="112761"/>
                </a:lnTo>
                <a:lnTo>
                  <a:pt x="11266" y="102807"/>
                </a:lnTo>
                <a:lnTo>
                  <a:pt x="7315" y="92925"/>
                </a:lnTo>
                <a:lnTo>
                  <a:pt x="3713" y="82507"/>
                </a:lnTo>
                <a:lnTo>
                  <a:pt x="1552" y="72158"/>
                </a:lnTo>
                <a:lnTo>
                  <a:pt x="625" y="61947"/>
                </a:lnTo>
                <a:lnTo>
                  <a:pt x="723" y="51942"/>
                </a:lnTo>
                <a:lnTo>
                  <a:pt x="9512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136317" y="3920567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499" y="251663"/>
                </a:moveTo>
                <a:lnTo>
                  <a:pt x="1843" y="216610"/>
                </a:lnTo>
                <a:lnTo>
                  <a:pt x="727" y="209230"/>
                </a:lnTo>
                <a:lnTo>
                  <a:pt x="158" y="201849"/>
                </a:lnTo>
                <a:lnTo>
                  <a:pt x="0" y="194602"/>
                </a:lnTo>
                <a:lnTo>
                  <a:pt x="955" y="186504"/>
                </a:lnTo>
                <a:lnTo>
                  <a:pt x="2735" y="178687"/>
                </a:lnTo>
                <a:lnTo>
                  <a:pt x="5341" y="171143"/>
                </a:lnTo>
                <a:lnTo>
                  <a:pt x="8775" y="163868"/>
                </a:lnTo>
                <a:lnTo>
                  <a:pt x="12192" y="156398"/>
                </a:lnTo>
                <a:lnTo>
                  <a:pt x="14720" y="148513"/>
                </a:lnTo>
                <a:lnTo>
                  <a:pt x="16289" y="140629"/>
                </a:lnTo>
                <a:lnTo>
                  <a:pt x="16827" y="133159"/>
                </a:lnTo>
                <a:lnTo>
                  <a:pt x="16162" y="122856"/>
                </a:lnTo>
                <a:lnTo>
                  <a:pt x="14260" y="112761"/>
                </a:lnTo>
                <a:lnTo>
                  <a:pt x="11260" y="102807"/>
                </a:lnTo>
                <a:lnTo>
                  <a:pt x="7302" y="92925"/>
                </a:lnTo>
                <a:lnTo>
                  <a:pt x="3702" y="82507"/>
                </a:lnTo>
                <a:lnTo>
                  <a:pt x="1546" y="72158"/>
                </a:lnTo>
                <a:lnTo>
                  <a:pt x="623" y="61947"/>
                </a:lnTo>
                <a:lnTo>
                  <a:pt x="723" y="51942"/>
                </a:lnTo>
                <a:lnTo>
                  <a:pt x="9499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766163" y="3920567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499" y="251663"/>
                </a:moveTo>
                <a:lnTo>
                  <a:pt x="1848" y="216610"/>
                </a:lnTo>
                <a:lnTo>
                  <a:pt x="728" y="209230"/>
                </a:lnTo>
                <a:lnTo>
                  <a:pt x="158" y="201849"/>
                </a:lnTo>
                <a:lnTo>
                  <a:pt x="0" y="194602"/>
                </a:lnTo>
                <a:lnTo>
                  <a:pt x="956" y="186504"/>
                </a:lnTo>
                <a:lnTo>
                  <a:pt x="2740" y="178687"/>
                </a:lnTo>
                <a:lnTo>
                  <a:pt x="5347" y="171143"/>
                </a:lnTo>
                <a:lnTo>
                  <a:pt x="8775" y="163868"/>
                </a:lnTo>
                <a:lnTo>
                  <a:pt x="12191" y="156398"/>
                </a:lnTo>
                <a:lnTo>
                  <a:pt x="14714" y="148513"/>
                </a:lnTo>
                <a:lnTo>
                  <a:pt x="16278" y="140629"/>
                </a:lnTo>
                <a:lnTo>
                  <a:pt x="16814" y="133159"/>
                </a:lnTo>
                <a:lnTo>
                  <a:pt x="16151" y="122856"/>
                </a:lnTo>
                <a:lnTo>
                  <a:pt x="14254" y="112761"/>
                </a:lnTo>
                <a:lnTo>
                  <a:pt x="11258" y="102807"/>
                </a:lnTo>
                <a:lnTo>
                  <a:pt x="7302" y="92925"/>
                </a:lnTo>
                <a:lnTo>
                  <a:pt x="3702" y="82507"/>
                </a:lnTo>
                <a:lnTo>
                  <a:pt x="1546" y="72158"/>
                </a:lnTo>
                <a:lnTo>
                  <a:pt x="623" y="61947"/>
                </a:lnTo>
                <a:lnTo>
                  <a:pt x="723" y="51942"/>
                </a:lnTo>
                <a:lnTo>
                  <a:pt x="9499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505722" y="3920567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512" y="251663"/>
                </a:moveTo>
                <a:lnTo>
                  <a:pt x="1864" y="216610"/>
                </a:lnTo>
                <a:lnTo>
                  <a:pt x="739" y="209230"/>
                </a:lnTo>
                <a:lnTo>
                  <a:pt x="162" y="201849"/>
                </a:lnTo>
                <a:lnTo>
                  <a:pt x="0" y="194602"/>
                </a:lnTo>
                <a:lnTo>
                  <a:pt x="969" y="186504"/>
                </a:lnTo>
                <a:lnTo>
                  <a:pt x="2755" y="178687"/>
                </a:lnTo>
                <a:lnTo>
                  <a:pt x="5361" y="171143"/>
                </a:lnTo>
                <a:lnTo>
                  <a:pt x="8788" y="163868"/>
                </a:lnTo>
                <a:lnTo>
                  <a:pt x="12209" y="156398"/>
                </a:lnTo>
                <a:lnTo>
                  <a:pt x="14731" y="148513"/>
                </a:lnTo>
                <a:lnTo>
                  <a:pt x="16292" y="140629"/>
                </a:lnTo>
                <a:lnTo>
                  <a:pt x="16827" y="133159"/>
                </a:lnTo>
                <a:lnTo>
                  <a:pt x="16166" y="122856"/>
                </a:lnTo>
                <a:lnTo>
                  <a:pt x="14273" y="112761"/>
                </a:lnTo>
                <a:lnTo>
                  <a:pt x="11282" y="102807"/>
                </a:lnTo>
                <a:lnTo>
                  <a:pt x="7327" y="92925"/>
                </a:lnTo>
                <a:lnTo>
                  <a:pt x="3724" y="82507"/>
                </a:lnTo>
                <a:lnTo>
                  <a:pt x="1562" y="72158"/>
                </a:lnTo>
                <a:lnTo>
                  <a:pt x="637" y="61947"/>
                </a:lnTo>
                <a:lnTo>
                  <a:pt x="749" y="51942"/>
                </a:lnTo>
                <a:lnTo>
                  <a:pt x="9512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251885" y="3920567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512" y="251663"/>
                </a:moveTo>
                <a:lnTo>
                  <a:pt x="1848" y="216610"/>
                </a:lnTo>
                <a:lnTo>
                  <a:pt x="728" y="209230"/>
                </a:lnTo>
                <a:lnTo>
                  <a:pt x="158" y="201849"/>
                </a:lnTo>
                <a:lnTo>
                  <a:pt x="0" y="194602"/>
                </a:lnTo>
                <a:lnTo>
                  <a:pt x="956" y="186504"/>
                </a:lnTo>
                <a:lnTo>
                  <a:pt x="2740" y="178687"/>
                </a:lnTo>
                <a:lnTo>
                  <a:pt x="5347" y="171143"/>
                </a:lnTo>
                <a:lnTo>
                  <a:pt x="8775" y="163868"/>
                </a:lnTo>
                <a:lnTo>
                  <a:pt x="12196" y="156398"/>
                </a:lnTo>
                <a:lnTo>
                  <a:pt x="14719" y="148513"/>
                </a:lnTo>
                <a:lnTo>
                  <a:pt x="16280" y="140629"/>
                </a:lnTo>
                <a:lnTo>
                  <a:pt x="16814" y="133159"/>
                </a:lnTo>
                <a:lnTo>
                  <a:pt x="16151" y="122856"/>
                </a:lnTo>
                <a:lnTo>
                  <a:pt x="14254" y="112761"/>
                </a:lnTo>
                <a:lnTo>
                  <a:pt x="11258" y="102807"/>
                </a:lnTo>
                <a:lnTo>
                  <a:pt x="7302" y="92925"/>
                </a:lnTo>
                <a:lnTo>
                  <a:pt x="3702" y="82507"/>
                </a:lnTo>
                <a:lnTo>
                  <a:pt x="1546" y="72158"/>
                </a:lnTo>
                <a:lnTo>
                  <a:pt x="623" y="61947"/>
                </a:lnTo>
                <a:lnTo>
                  <a:pt x="723" y="51942"/>
                </a:lnTo>
                <a:lnTo>
                  <a:pt x="9512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11046638" y="3906533"/>
            <a:ext cx="132715" cy="1312545"/>
            <a:chOff x="5992037" y="3906532"/>
            <a:chExt cx="132715" cy="1312545"/>
          </a:xfrm>
        </p:grpSpPr>
        <p:sp>
          <p:nvSpPr>
            <p:cNvPr id="70" name="object 70"/>
            <p:cNvSpPr/>
            <p:nvPr/>
          </p:nvSpPr>
          <p:spPr>
            <a:xfrm>
              <a:off x="5994323" y="3908818"/>
              <a:ext cx="128270" cy="1308100"/>
            </a:xfrm>
            <a:custGeom>
              <a:avLst/>
              <a:gdLst/>
              <a:ahLst/>
              <a:cxnLst/>
              <a:rect l="l" t="t" r="r" b="b"/>
              <a:pathLst>
                <a:path w="128270" h="1308100">
                  <a:moveTo>
                    <a:pt x="64033" y="0"/>
                  </a:moveTo>
                  <a:lnTo>
                    <a:pt x="63182" y="0"/>
                  </a:lnTo>
                  <a:lnTo>
                    <a:pt x="52572" y="2186"/>
                  </a:lnTo>
                  <a:lnTo>
                    <a:pt x="44015" y="8193"/>
                  </a:lnTo>
                  <a:lnTo>
                    <a:pt x="38300" y="17193"/>
                  </a:lnTo>
                  <a:lnTo>
                    <a:pt x="36220" y="28359"/>
                  </a:lnTo>
                  <a:lnTo>
                    <a:pt x="36220" y="1178217"/>
                  </a:lnTo>
                  <a:lnTo>
                    <a:pt x="21672" y="1188407"/>
                  </a:lnTo>
                  <a:lnTo>
                    <a:pt x="10209" y="1202591"/>
                  </a:lnTo>
                  <a:lnTo>
                    <a:pt x="2696" y="1220104"/>
                  </a:lnTo>
                  <a:lnTo>
                    <a:pt x="0" y="1240281"/>
                  </a:lnTo>
                  <a:lnTo>
                    <a:pt x="5027" y="1266510"/>
                  </a:lnTo>
                  <a:lnTo>
                    <a:pt x="18743" y="1287921"/>
                  </a:lnTo>
                  <a:lnTo>
                    <a:pt x="39095" y="1302352"/>
                  </a:lnTo>
                  <a:lnTo>
                    <a:pt x="64033" y="1307642"/>
                  </a:lnTo>
                  <a:lnTo>
                    <a:pt x="88965" y="1302352"/>
                  </a:lnTo>
                  <a:lnTo>
                    <a:pt x="109318" y="1287921"/>
                  </a:lnTo>
                  <a:lnTo>
                    <a:pt x="123037" y="1266510"/>
                  </a:lnTo>
                  <a:lnTo>
                    <a:pt x="128066" y="1240281"/>
                  </a:lnTo>
                  <a:lnTo>
                    <a:pt x="125356" y="1219453"/>
                  </a:lnTo>
                  <a:lnTo>
                    <a:pt x="117751" y="1201373"/>
                  </a:lnTo>
                  <a:lnTo>
                    <a:pt x="106035" y="1186787"/>
                  </a:lnTo>
                  <a:lnTo>
                    <a:pt x="90995" y="1176439"/>
                  </a:lnTo>
                  <a:lnTo>
                    <a:pt x="90995" y="28359"/>
                  </a:lnTo>
                  <a:lnTo>
                    <a:pt x="88913" y="17193"/>
                  </a:lnTo>
                  <a:lnTo>
                    <a:pt x="83196" y="8193"/>
                  </a:lnTo>
                  <a:lnTo>
                    <a:pt x="74638" y="2186"/>
                  </a:lnTo>
                  <a:lnTo>
                    <a:pt x="6403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018745" y="4571060"/>
              <a:ext cx="76200" cy="619760"/>
            </a:xfrm>
            <a:custGeom>
              <a:avLst/>
              <a:gdLst/>
              <a:ahLst/>
              <a:cxnLst/>
              <a:rect l="l" t="t" r="r" b="b"/>
              <a:pathLst>
                <a:path w="76200" h="619760">
                  <a:moveTo>
                    <a:pt x="46329" y="0"/>
                  </a:moveTo>
                  <a:lnTo>
                    <a:pt x="27800" y="0"/>
                  </a:lnTo>
                  <a:lnTo>
                    <a:pt x="27800" y="541680"/>
                  </a:lnTo>
                  <a:lnTo>
                    <a:pt x="16705" y="546903"/>
                  </a:lnTo>
                  <a:lnTo>
                    <a:pt x="7899" y="555534"/>
                  </a:lnTo>
                  <a:lnTo>
                    <a:pt x="2093" y="566992"/>
                  </a:lnTo>
                  <a:lnTo>
                    <a:pt x="0" y="580694"/>
                  </a:lnTo>
                  <a:lnTo>
                    <a:pt x="2975" y="595768"/>
                  </a:lnTo>
                  <a:lnTo>
                    <a:pt x="11164" y="608177"/>
                  </a:lnTo>
                  <a:lnTo>
                    <a:pt x="23461" y="616595"/>
                  </a:lnTo>
                  <a:lnTo>
                    <a:pt x="38760" y="619696"/>
                  </a:lnTo>
                  <a:lnTo>
                    <a:pt x="53087" y="616595"/>
                  </a:lnTo>
                  <a:lnTo>
                    <a:pt x="64882" y="608177"/>
                  </a:lnTo>
                  <a:lnTo>
                    <a:pt x="72884" y="595768"/>
                  </a:lnTo>
                  <a:lnTo>
                    <a:pt x="75831" y="580694"/>
                  </a:lnTo>
                  <a:lnTo>
                    <a:pt x="73593" y="565846"/>
                  </a:lnTo>
                  <a:lnTo>
                    <a:pt x="67405" y="553656"/>
                  </a:lnTo>
                  <a:lnTo>
                    <a:pt x="58054" y="544790"/>
                  </a:lnTo>
                  <a:lnTo>
                    <a:pt x="46329" y="539915"/>
                  </a:lnTo>
                  <a:lnTo>
                    <a:pt x="46329" y="0"/>
                  </a:lnTo>
                  <a:close/>
                </a:path>
              </a:pathLst>
            </a:custGeom>
            <a:solidFill>
              <a:srgbClr val="6465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021883" y="3928313"/>
              <a:ext cx="41275" cy="1210310"/>
            </a:xfrm>
            <a:custGeom>
              <a:avLst/>
              <a:gdLst/>
              <a:ahLst/>
              <a:cxnLst/>
              <a:rect l="l" t="t" r="r" b="b"/>
              <a:pathLst>
                <a:path w="41275" h="1210310">
                  <a:moveTo>
                    <a:pt x="35102" y="1191298"/>
                  </a:moveTo>
                  <a:lnTo>
                    <a:pt x="33718" y="1184122"/>
                  </a:lnTo>
                  <a:lnTo>
                    <a:pt x="29959" y="1178255"/>
                  </a:lnTo>
                  <a:lnTo>
                    <a:pt x="24384" y="1174292"/>
                  </a:lnTo>
                  <a:lnTo>
                    <a:pt x="17564" y="1172832"/>
                  </a:lnTo>
                  <a:lnTo>
                    <a:pt x="10718" y="1174292"/>
                  </a:lnTo>
                  <a:lnTo>
                    <a:pt x="5143" y="1178255"/>
                  </a:lnTo>
                  <a:lnTo>
                    <a:pt x="1371" y="1184122"/>
                  </a:lnTo>
                  <a:lnTo>
                    <a:pt x="0" y="1191298"/>
                  </a:lnTo>
                  <a:lnTo>
                    <a:pt x="1371" y="1198499"/>
                  </a:lnTo>
                  <a:lnTo>
                    <a:pt x="5130" y="1204366"/>
                  </a:lnTo>
                  <a:lnTo>
                    <a:pt x="10718" y="1208328"/>
                  </a:lnTo>
                  <a:lnTo>
                    <a:pt x="17564" y="1209776"/>
                  </a:lnTo>
                  <a:lnTo>
                    <a:pt x="24384" y="1208328"/>
                  </a:lnTo>
                  <a:lnTo>
                    <a:pt x="29959" y="1204366"/>
                  </a:lnTo>
                  <a:lnTo>
                    <a:pt x="33718" y="1198499"/>
                  </a:lnTo>
                  <a:lnTo>
                    <a:pt x="35102" y="1191298"/>
                  </a:lnTo>
                  <a:close/>
                </a:path>
                <a:path w="41275" h="1210310">
                  <a:moveTo>
                    <a:pt x="40957" y="0"/>
                  </a:moveTo>
                  <a:lnTo>
                    <a:pt x="23418" y="0"/>
                  </a:lnTo>
                  <a:lnTo>
                    <a:pt x="23418" y="627976"/>
                  </a:lnTo>
                  <a:lnTo>
                    <a:pt x="40957" y="627976"/>
                  </a:lnTo>
                  <a:lnTo>
                    <a:pt x="40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994323" y="3908818"/>
              <a:ext cx="128270" cy="1308100"/>
            </a:xfrm>
            <a:custGeom>
              <a:avLst/>
              <a:gdLst/>
              <a:ahLst/>
              <a:cxnLst/>
              <a:rect l="l" t="t" r="r" b="b"/>
              <a:pathLst>
                <a:path w="128270" h="1308100">
                  <a:moveTo>
                    <a:pt x="90995" y="1176439"/>
                  </a:moveTo>
                  <a:lnTo>
                    <a:pt x="106035" y="1186787"/>
                  </a:lnTo>
                  <a:lnTo>
                    <a:pt x="117751" y="1201373"/>
                  </a:lnTo>
                  <a:lnTo>
                    <a:pt x="125356" y="1219453"/>
                  </a:lnTo>
                  <a:lnTo>
                    <a:pt x="128066" y="1240281"/>
                  </a:lnTo>
                  <a:lnTo>
                    <a:pt x="123037" y="1266510"/>
                  </a:lnTo>
                  <a:lnTo>
                    <a:pt x="109318" y="1287921"/>
                  </a:lnTo>
                  <a:lnTo>
                    <a:pt x="88965" y="1302352"/>
                  </a:lnTo>
                  <a:lnTo>
                    <a:pt x="64033" y="1307642"/>
                  </a:lnTo>
                  <a:lnTo>
                    <a:pt x="39095" y="1302352"/>
                  </a:lnTo>
                  <a:lnTo>
                    <a:pt x="18743" y="1287921"/>
                  </a:lnTo>
                  <a:lnTo>
                    <a:pt x="5027" y="1266510"/>
                  </a:lnTo>
                  <a:lnTo>
                    <a:pt x="0" y="1240281"/>
                  </a:lnTo>
                  <a:lnTo>
                    <a:pt x="2696" y="1220104"/>
                  </a:lnTo>
                  <a:lnTo>
                    <a:pt x="10209" y="1202591"/>
                  </a:lnTo>
                  <a:lnTo>
                    <a:pt x="21672" y="1188407"/>
                  </a:lnTo>
                  <a:lnTo>
                    <a:pt x="36220" y="1178217"/>
                  </a:lnTo>
                  <a:lnTo>
                    <a:pt x="36220" y="28359"/>
                  </a:lnTo>
                  <a:lnTo>
                    <a:pt x="38300" y="17193"/>
                  </a:lnTo>
                  <a:lnTo>
                    <a:pt x="44015" y="8193"/>
                  </a:lnTo>
                  <a:lnTo>
                    <a:pt x="52572" y="2186"/>
                  </a:lnTo>
                  <a:lnTo>
                    <a:pt x="63182" y="0"/>
                  </a:lnTo>
                  <a:lnTo>
                    <a:pt x="64033" y="0"/>
                  </a:lnTo>
                  <a:lnTo>
                    <a:pt x="74638" y="2186"/>
                  </a:lnTo>
                  <a:lnTo>
                    <a:pt x="83196" y="8193"/>
                  </a:lnTo>
                  <a:lnTo>
                    <a:pt x="88913" y="17193"/>
                  </a:lnTo>
                  <a:lnTo>
                    <a:pt x="90995" y="28359"/>
                  </a:lnTo>
                  <a:lnTo>
                    <a:pt x="90995" y="11764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8685186" y="4276903"/>
            <a:ext cx="1670050" cy="638175"/>
            <a:chOff x="3630586" y="4276902"/>
            <a:chExt cx="1670050" cy="638175"/>
          </a:xfrm>
        </p:grpSpPr>
        <p:sp>
          <p:nvSpPr>
            <p:cNvPr id="75" name="object 75"/>
            <p:cNvSpPr/>
            <p:nvPr/>
          </p:nvSpPr>
          <p:spPr>
            <a:xfrm>
              <a:off x="5202402" y="4570336"/>
              <a:ext cx="80645" cy="273685"/>
            </a:xfrm>
            <a:custGeom>
              <a:avLst/>
              <a:gdLst/>
              <a:ahLst/>
              <a:cxnLst/>
              <a:rect l="l" t="t" r="r" b="b"/>
              <a:pathLst>
                <a:path w="80645" h="273685">
                  <a:moveTo>
                    <a:pt x="0" y="273583"/>
                  </a:moveTo>
                  <a:lnTo>
                    <a:pt x="27787" y="209943"/>
                  </a:lnTo>
                  <a:lnTo>
                    <a:pt x="80467" y="69481"/>
                  </a:lnTo>
                  <a:lnTo>
                    <a:pt x="59245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636936" y="4297654"/>
              <a:ext cx="1624965" cy="597535"/>
            </a:xfrm>
            <a:custGeom>
              <a:avLst/>
              <a:gdLst/>
              <a:ahLst/>
              <a:cxnLst/>
              <a:rect l="l" t="t" r="r" b="b"/>
              <a:pathLst>
                <a:path w="1624964" h="597535">
                  <a:moveTo>
                    <a:pt x="1624711" y="272681"/>
                  </a:moveTo>
                  <a:lnTo>
                    <a:pt x="1605699" y="192214"/>
                  </a:lnTo>
                  <a:lnTo>
                    <a:pt x="1590332" y="174663"/>
                  </a:lnTo>
                  <a:lnTo>
                    <a:pt x="1531823" y="128562"/>
                  </a:lnTo>
                  <a:lnTo>
                    <a:pt x="1491576" y="94183"/>
                  </a:lnTo>
                  <a:lnTo>
                    <a:pt x="1469631" y="50304"/>
                  </a:lnTo>
                  <a:lnTo>
                    <a:pt x="1383309" y="4216"/>
                  </a:lnTo>
                  <a:lnTo>
                    <a:pt x="145973" y="0"/>
                  </a:lnTo>
                  <a:lnTo>
                    <a:pt x="134607" y="12255"/>
                  </a:lnTo>
                  <a:lnTo>
                    <a:pt x="122161" y="62725"/>
                  </a:lnTo>
                  <a:lnTo>
                    <a:pt x="97307" y="62725"/>
                  </a:lnTo>
                  <a:lnTo>
                    <a:pt x="59258" y="121246"/>
                  </a:lnTo>
                  <a:lnTo>
                    <a:pt x="49745" y="171005"/>
                  </a:lnTo>
                  <a:lnTo>
                    <a:pt x="27800" y="198780"/>
                  </a:lnTo>
                  <a:lnTo>
                    <a:pt x="5867" y="221462"/>
                  </a:lnTo>
                  <a:lnTo>
                    <a:pt x="0" y="247815"/>
                  </a:lnTo>
                  <a:lnTo>
                    <a:pt x="2933" y="302666"/>
                  </a:lnTo>
                  <a:lnTo>
                    <a:pt x="8788" y="348018"/>
                  </a:lnTo>
                  <a:lnTo>
                    <a:pt x="11709" y="419722"/>
                  </a:lnTo>
                  <a:lnTo>
                    <a:pt x="15367" y="451891"/>
                  </a:lnTo>
                  <a:lnTo>
                    <a:pt x="62191" y="541883"/>
                  </a:lnTo>
                  <a:lnTo>
                    <a:pt x="138264" y="566013"/>
                  </a:lnTo>
                  <a:lnTo>
                    <a:pt x="160337" y="597484"/>
                  </a:lnTo>
                  <a:lnTo>
                    <a:pt x="1448422" y="597484"/>
                  </a:lnTo>
                  <a:lnTo>
                    <a:pt x="1565465" y="54626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782910" y="4279188"/>
              <a:ext cx="1515745" cy="633730"/>
            </a:xfrm>
            <a:custGeom>
              <a:avLst/>
              <a:gdLst/>
              <a:ahLst/>
              <a:cxnLst/>
              <a:rect l="l" t="t" r="r" b="b"/>
              <a:pathLst>
                <a:path w="1515745" h="633729">
                  <a:moveTo>
                    <a:pt x="1493380" y="288950"/>
                  </a:moveTo>
                  <a:lnTo>
                    <a:pt x="1474355" y="203352"/>
                  </a:lnTo>
                  <a:lnTo>
                    <a:pt x="1458988" y="185077"/>
                  </a:lnTo>
                  <a:lnTo>
                    <a:pt x="1399006" y="135331"/>
                  </a:lnTo>
                  <a:lnTo>
                    <a:pt x="1358049" y="98755"/>
                  </a:lnTo>
                  <a:lnTo>
                    <a:pt x="1335354" y="52666"/>
                  </a:lnTo>
                  <a:lnTo>
                    <a:pt x="1247584" y="4368"/>
                  </a:lnTo>
                  <a:lnTo>
                    <a:pt x="17170" y="0"/>
                  </a:lnTo>
                  <a:lnTo>
                    <a:pt x="0" y="18465"/>
                  </a:lnTo>
                  <a:lnTo>
                    <a:pt x="1237335" y="22682"/>
                  </a:lnTo>
                  <a:lnTo>
                    <a:pt x="1323657" y="68770"/>
                  </a:lnTo>
                  <a:lnTo>
                    <a:pt x="1345603" y="112649"/>
                  </a:lnTo>
                  <a:lnTo>
                    <a:pt x="1385849" y="147027"/>
                  </a:lnTo>
                  <a:lnTo>
                    <a:pt x="1444358" y="193128"/>
                  </a:lnTo>
                  <a:lnTo>
                    <a:pt x="1459725" y="210680"/>
                  </a:lnTo>
                  <a:lnTo>
                    <a:pt x="1478737" y="291147"/>
                  </a:lnTo>
                  <a:lnTo>
                    <a:pt x="1499958" y="360629"/>
                  </a:lnTo>
                  <a:lnTo>
                    <a:pt x="1447279" y="501091"/>
                  </a:lnTo>
                  <a:lnTo>
                    <a:pt x="1419491" y="564730"/>
                  </a:lnTo>
                  <a:lnTo>
                    <a:pt x="1302448" y="615950"/>
                  </a:lnTo>
                  <a:lnTo>
                    <a:pt x="14363" y="615950"/>
                  </a:lnTo>
                  <a:lnTo>
                    <a:pt x="26669" y="633501"/>
                  </a:lnTo>
                  <a:lnTo>
                    <a:pt x="1314145" y="633501"/>
                  </a:lnTo>
                  <a:lnTo>
                    <a:pt x="1433385" y="578624"/>
                  </a:lnTo>
                  <a:lnTo>
                    <a:pt x="1461909" y="511327"/>
                  </a:lnTo>
                  <a:lnTo>
                    <a:pt x="1515325" y="362102"/>
                  </a:lnTo>
                  <a:lnTo>
                    <a:pt x="1493380" y="2889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8369985" y="4226421"/>
            <a:ext cx="2167890" cy="767715"/>
            <a:chOff x="3315385" y="4226420"/>
            <a:chExt cx="2167890" cy="767715"/>
          </a:xfrm>
        </p:grpSpPr>
        <p:sp>
          <p:nvSpPr>
            <p:cNvPr id="79" name="object 79"/>
            <p:cNvSpPr/>
            <p:nvPr/>
          </p:nvSpPr>
          <p:spPr>
            <a:xfrm>
              <a:off x="3317671" y="4228706"/>
              <a:ext cx="174625" cy="762635"/>
            </a:xfrm>
            <a:custGeom>
              <a:avLst/>
              <a:gdLst/>
              <a:ahLst/>
              <a:cxnLst/>
              <a:rect l="l" t="t" r="r" b="b"/>
              <a:pathLst>
                <a:path w="174625" h="762635">
                  <a:moveTo>
                    <a:pt x="0" y="706259"/>
                  </a:moveTo>
                  <a:lnTo>
                    <a:pt x="13559" y="729978"/>
                  </a:lnTo>
                  <a:lnTo>
                    <a:pt x="28111" y="747563"/>
                  </a:lnTo>
                  <a:lnTo>
                    <a:pt x="43501" y="758494"/>
                  </a:lnTo>
                  <a:lnTo>
                    <a:pt x="59575" y="762253"/>
                  </a:lnTo>
                  <a:lnTo>
                    <a:pt x="80084" y="756122"/>
                  </a:lnTo>
                  <a:lnTo>
                    <a:pt x="117313" y="710339"/>
                  </a:lnTo>
                  <a:lnTo>
                    <a:pt x="133358" y="672868"/>
                  </a:lnTo>
                  <a:lnTo>
                    <a:pt x="147242" y="627131"/>
                  </a:lnTo>
                  <a:lnTo>
                    <a:pt x="158628" y="574218"/>
                  </a:lnTo>
                  <a:lnTo>
                    <a:pt x="167177" y="515219"/>
                  </a:lnTo>
                  <a:lnTo>
                    <a:pt x="172554" y="451224"/>
                  </a:lnTo>
                  <a:lnTo>
                    <a:pt x="174421" y="383324"/>
                  </a:lnTo>
                  <a:lnTo>
                    <a:pt x="172554" y="315075"/>
                  </a:lnTo>
                  <a:lnTo>
                    <a:pt x="167177" y="250571"/>
                  </a:lnTo>
                  <a:lnTo>
                    <a:pt x="158628" y="190957"/>
                  </a:lnTo>
                  <a:lnTo>
                    <a:pt x="147242" y="137375"/>
                  </a:lnTo>
                  <a:lnTo>
                    <a:pt x="133358" y="90970"/>
                  </a:lnTo>
                  <a:lnTo>
                    <a:pt x="117313" y="52887"/>
                  </a:lnTo>
                  <a:lnTo>
                    <a:pt x="80084" y="6257"/>
                  </a:lnTo>
                  <a:lnTo>
                    <a:pt x="59575" y="0"/>
                  </a:lnTo>
                  <a:lnTo>
                    <a:pt x="47936" y="2006"/>
                  </a:lnTo>
                  <a:lnTo>
                    <a:pt x="36625" y="7888"/>
                  </a:lnTo>
                  <a:lnTo>
                    <a:pt x="25701" y="17439"/>
                  </a:lnTo>
                  <a:lnTo>
                    <a:pt x="15227" y="304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377971" y="4228706"/>
              <a:ext cx="1988820" cy="0"/>
            </a:xfrm>
            <a:custGeom>
              <a:avLst/>
              <a:gdLst/>
              <a:ahLst/>
              <a:cxnLst/>
              <a:rect l="l" t="t" r="r" b="b"/>
              <a:pathLst>
                <a:path w="1988820">
                  <a:moveTo>
                    <a:pt x="1988299" y="0"/>
                  </a:moveTo>
                  <a:lnTo>
                    <a:pt x="0" y="0"/>
                  </a:lnTo>
                  <a:lnTo>
                    <a:pt x="1988299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377971" y="4228706"/>
              <a:ext cx="1988820" cy="635"/>
            </a:xfrm>
            <a:custGeom>
              <a:avLst/>
              <a:gdLst/>
              <a:ahLst/>
              <a:cxnLst/>
              <a:rect l="l" t="t" r="r" b="b"/>
              <a:pathLst>
                <a:path w="1988820" h="635">
                  <a:moveTo>
                    <a:pt x="1988299" y="0"/>
                  </a:moveTo>
                  <a:lnTo>
                    <a:pt x="0" y="0"/>
                  </a:lnTo>
                  <a:lnTo>
                    <a:pt x="0" y="63"/>
                  </a:lnTo>
                </a:path>
              </a:pathLst>
            </a:custGeom>
            <a:ln w="4572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377971" y="4228706"/>
              <a:ext cx="2102485" cy="763270"/>
            </a:xfrm>
            <a:custGeom>
              <a:avLst/>
              <a:gdLst/>
              <a:ahLst/>
              <a:cxnLst/>
              <a:rect l="l" t="t" r="r" b="b"/>
              <a:pathLst>
                <a:path w="2102485" h="763270">
                  <a:moveTo>
                    <a:pt x="0" y="63"/>
                  </a:moveTo>
                  <a:lnTo>
                    <a:pt x="39642" y="24960"/>
                  </a:lnTo>
                  <a:lnTo>
                    <a:pt x="73345" y="91829"/>
                  </a:lnTo>
                  <a:lnTo>
                    <a:pt x="87136" y="138179"/>
                  </a:lnTo>
                  <a:lnTo>
                    <a:pt x="98442" y="191634"/>
                  </a:lnTo>
                  <a:lnTo>
                    <a:pt x="106931" y="251062"/>
                  </a:lnTo>
                  <a:lnTo>
                    <a:pt x="112268" y="315335"/>
                  </a:lnTo>
                  <a:lnTo>
                    <a:pt x="114122" y="383324"/>
                  </a:lnTo>
                  <a:lnTo>
                    <a:pt x="112268" y="450965"/>
                  </a:lnTo>
                  <a:lnTo>
                    <a:pt x="106931" y="514731"/>
                  </a:lnTo>
                  <a:lnTo>
                    <a:pt x="98442" y="573547"/>
                  </a:lnTo>
                  <a:lnTo>
                    <a:pt x="87136" y="626336"/>
                  </a:lnTo>
                  <a:lnTo>
                    <a:pt x="73345" y="672020"/>
                  </a:lnTo>
                  <a:lnTo>
                    <a:pt x="57403" y="709525"/>
                  </a:lnTo>
                  <a:lnTo>
                    <a:pt x="20397" y="755686"/>
                  </a:lnTo>
                  <a:lnTo>
                    <a:pt x="0" y="762190"/>
                  </a:lnTo>
                  <a:lnTo>
                    <a:pt x="0" y="762977"/>
                  </a:lnTo>
                  <a:lnTo>
                    <a:pt x="1988299" y="762977"/>
                  </a:lnTo>
                  <a:lnTo>
                    <a:pt x="2008779" y="756845"/>
                  </a:lnTo>
                  <a:lnTo>
                    <a:pt x="2045840" y="711039"/>
                  </a:lnTo>
                  <a:lnTo>
                    <a:pt x="2061770" y="673533"/>
                  </a:lnTo>
                  <a:lnTo>
                    <a:pt x="2075532" y="627736"/>
                  </a:lnTo>
                  <a:lnTo>
                    <a:pt x="2086803" y="574733"/>
                  </a:lnTo>
                  <a:lnTo>
                    <a:pt x="2095256" y="515608"/>
                  </a:lnTo>
                  <a:lnTo>
                    <a:pt x="2100566" y="451443"/>
                  </a:lnTo>
                  <a:lnTo>
                    <a:pt x="2102408" y="383324"/>
                  </a:lnTo>
                  <a:lnTo>
                    <a:pt x="2100566" y="315075"/>
                  </a:lnTo>
                  <a:lnTo>
                    <a:pt x="2095256" y="250571"/>
                  </a:lnTo>
                  <a:lnTo>
                    <a:pt x="2086803" y="190957"/>
                  </a:lnTo>
                  <a:lnTo>
                    <a:pt x="2075532" y="137375"/>
                  </a:lnTo>
                  <a:lnTo>
                    <a:pt x="2061770" y="90970"/>
                  </a:lnTo>
                  <a:lnTo>
                    <a:pt x="2045840" y="52887"/>
                  </a:lnTo>
                  <a:lnTo>
                    <a:pt x="2008779" y="6257"/>
                  </a:lnTo>
                  <a:lnTo>
                    <a:pt x="198829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/>
          <p:nvPr/>
        </p:nvSpPr>
        <p:spPr>
          <a:xfrm>
            <a:off x="9845536" y="5564390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499" y="317271"/>
                </a:moveTo>
                <a:lnTo>
                  <a:pt x="1843" y="273084"/>
                </a:lnTo>
                <a:lnTo>
                  <a:pt x="727" y="263777"/>
                </a:lnTo>
                <a:lnTo>
                  <a:pt x="158" y="254467"/>
                </a:lnTo>
                <a:lnTo>
                  <a:pt x="0" y="245325"/>
                </a:lnTo>
                <a:lnTo>
                  <a:pt x="954" y="235119"/>
                </a:lnTo>
                <a:lnTo>
                  <a:pt x="2733" y="225261"/>
                </a:lnTo>
                <a:lnTo>
                  <a:pt x="5336" y="215748"/>
                </a:lnTo>
                <a:lnTo>
                  <a:pt x="8762" y="206578"/>
                </a:lnTo>
                <a:lnTo>
                  <a:pt x="12185" y="197161"/>
                </a:lnTo>
                <a:lnTo>
                  <a:pt x="14712" y="187220"/>
                </a:lnTo>
                <a:lnTo>
                  <a:pt x="16278" y="177274"/>
                </a:lnTo>
                <a:lnTo>
                  <a:pt x="16814" y="167843"/>
                </a:lnTo>
                <a:lnTo>
                  <a:pt x="16151" y="154859"/>
                </a:lnTo>
                <a:lnTo>
                  <a:pt x="14254" y="142138"/>
                </a:lnTo>
                <a:lnTo>
                  <a:pt x="11258" y="129588"/>
                </a:lnTo>
                <a:lnTo>
                  <a:pt x="7302" y="117119"/>
                </a:lnTo>
                <a:lnTo>
                  <a:pt x="3702" y="103989"/>
                </a:lnTo>
                <a:lnTo>
                  <a:pt x="1546" y="90946"/>
                </a:lnTo>
                <a:lnTo>
                  <a:pt x="623" y="78077"/>
                </a:lnTo>
                <a:lnTo>
                  <a:pt x="723" y="65468"/>
                </a:lnTo>
                <a:lnTo>
                  <a:pt x="9499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028403" y="5555145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84"/>
                </a:moveTo>
                <a:lnTo>
                  <a:pt x="1853" y="273108"/>
                </a:lnTo>
                <a:lnTo>
                  <a:pt x="733" y="263794"/>
                </a:lnTo>
                <a:lnTo>
                  <a:pt x="160" y="254486"/>
                </a:lnTo>
                <a:lnTo>
                  <a:pt x="0" y="245351"/>
                </a:lnTo>
                <a:lnTo>
                  <a:pt x="962" y="235144"/>
                </a:lnTo>
                <a:lnTo>
                  <a:pt x="2746" y="225288"/>
                </a:lnTo>
                <a:lnTo>
                  <a:pt x="5354" y="215779"/>
                </a:lnTo>
                <a:lnTo>
                  <a:pt x="8788" y="206616"/>
                </a:lnTo>
                <a:lnTo>
                  <a:pt x="12198" y="197179"/>
                </a:lnTo>
                <a:lnTo>
                  <a:pt x="14722" y="187232"/>
                </a:lnTo>
                <a:lnTo>
                  <a:pt x="16289" y="177291"/>
                </a:lnTo>
                <a:lnTo>
                  <a:pt x="16827" y="167868"/>
                </a:lnTo>
                <a:lnTo>
                  <a:pt x="16164" y="154887"/>
                </a:lnTo>
                <a:lnTo>
                  <a:pt x="14266" y="142160"/>
                </a:lnTo>
                <a:lnTo>
                  <a:pt x="11271" y="129610"/>
                </a:lnTo>
                <a:lnTo>
                  <a:pt x="7315" y="117157"/>
                </a:lnTo>
                <a:lnTo>
                  <a:pt x="3719" y="104014"/>
                </a:lnTo>
                <a:lnTo>
                  <a:pt x="1558" y="90968"/>
                </a:lnTo>
                <a:lnTo>
                  <a:pt x="632" y="78100"/>
                </a:lnTo>
                <a:lnTo>
                  <a:pt x="736" y="65493"/>
                </a:ln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101557" y="5564390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71"/>
                </a:moveTo>
                <a:lnTo>
                  <a:pt x="1853" y="273084"/>
                </a:lnTo>
                <a:lnTo>
                  <a:pt x="733" y="263777"/>
                </a:lnTo>
                <a:lnTo>
                  <a:pt x="160" y="254467"/>
                </a:lnTo>
                <a:lnTo>
                  <a:pt x="0" y="245325"/>
                </a:lnTo>
                <a:lnTo>
                  <a:pt x="962" y="235119"/>
                </a:lnTo>
                <a:lnTo>
                  <a:pt x="2744" y="225261"/>
                </a:lnTo>
                <a:lnTo>
                  <a:pt x="5348" y="215748"/>
                </a:lnTo>
                <a:lnTo>
                  <a:pt x="8775" y="206578"/>
                </a:lnTo>
                <a:lnTo>
                  <a:pt x="12198" y="197161"/>
                </a:lnTo>
                <a:lnTo>
                  <a:pt x="14725" y="187220"/>
                </a:lnTo>
                <a:lnTo>
                  <a:pt x="16290" y="177274"/>
                </a:lnTo>
                <a:lnTo>
                  <a:pt x="16827" y="167843"/>
                </a:lnTo>
                <a:lnTo>
                  <a:pt x="16164" y="154859"/>
                </a:lnTo>
                <a:lnTo>
                  <a:pt x="14266" y="142138"/>
                </a:lnTo>
                <a:lnTo>
                  <a:pt x="11271" y="129588"/>
                </a:lnTo>
                <a:lnTo>
                  <a:pt x="7315" y="117119"/>
                </a:lnTo>
                <a:lnTo>
                  <a:pt x="3719" y="103989"/>
                </a:lnTo>
                <a:lnTo>
                  <a:pt x="1558" y="90946"/>
                </a:lnTo>
                <a:lnTo>
                  <a:pt x="632" y="78077"/>
                </a:lnTo>
                <a:lnTo>
                  <a:pt x="736" y="65468"/>
                </a:ln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284450" y="5555145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499" y="317284"/>
                </a:moveTo>
                <a:lnTo>
                  <a:pt x="1848" y="273108"/>
                </a:lnTo>
                <a:lnTo>
                  <a:pt x="731" y="263794"/>
                </a:lnTo>
                <a:lnTo>
                  <a:pt x="160" y="254486"/>
                </a:lnTo>
                <a:lnTo>
                  <a:pt x="0" y="245351"/>
                </a:lnTo>
                <a:lnTo>
                  <a:pt x="960" y="235144"/>
                </a:lnTo>
                <a:lnTo>
                  <a:pt x="2740" y="225288"/>
                </a:lnTo>
                <a:lnTo>
                  <a:pt x="5343" y="215779"/>
                </a:lnTo>
                <a:lnTo>
                  <a:pt x="8775" y="206616"/>
                </a:lnTo>
                <a:lnTo>
                  <a:pt x="12200" y="197179"/>
                </a:lnTo>
                <a:lnTo>
                  <a:pt x="14732" y="187232"/>
                </a:lnTo>
                <a:lnTo>
                  <a:pt x="16301" y="177291"/>
                </a:lnTo>
                <a:lnTo>
                  <a:pt x="16840" y="167868"/>
                </a:lnTo>
                <a:lnTo>
                  <a:pt x="16173" y="154887"/>
                </a:lnTo>
                <a:lnTo>
                  <a:pt x="14268" y="142160"/>
                </a:lnTo>
                <a:lnTo>
                  <a:pt x="11268" y="129610"/>
                </a:lnTo>
                <a:lnTo>
                  <a:pt x="7315" y="117157"/>
                </a:lnTo>
                <a:lnTo>
                  <a:pt x="3719" y="104014"/>
                </a:lnTo>
                <a:lnTo>
                  <a:pt x="1558" y="90968"/>
                </a:lnTo>
                <a:lnTo>
                  <a:pt x="632" y="78100"/>
                </a:lnTo>
                <a:lnTo>
                  <a:pt x="736" y="65493"/>
                </a:lnTo>
                <a:lnTo>
                  <a:pt x="9499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731416" y="5564390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71"/>
                </a:moveTo>
                <a:lnTo>
                  <a:pt x="1853" y="273084"/>
                </a:lnTo>
                <a:lnTo>
                  <a:pt x="733" y="263777"/>
                </a:lnTo>
                <a:lnTo>
                  <a:pt x="160" y="254467"/>
                </a:lnTo>
                <a:lnTo>
                  <a:pt x="0" y="245325"/>
                </a:lnTo>
                <a:lnTo>
                  <a:pt x="962" y="235119"/>
                </a:lnTo>
                <a:lnTo>
                  <a:pt x="2746" y="225261"/>
                </a:lnTo>
                <a:lnTo>
                  <a:pt x="5354" y="215748"/>
                </a:lnTo>
                <a:lnTo>
                  <a:pt x="8788" y="206578"/>
                </a:lnTo>
                <a:lnTo>
                  <a:pt x="12198" y="197161"/>
                </a:lnTo>
                <a:lnTo>
                  <a:pt x="14722" y="187220"/>
                </a:lnTo>
                <a:lnTo>
                  <a:pt x="16289" y="177274"/>
                </a:lnTo>
                <a:lnTo>
                  <a:pt x="16827" y="167843"/>
                </a:lnTo>
                <a:lnTo>
                  <a:pt x="16162" y="154859"/>
                </a:lnTo>
                <a:lnTo>
                  <a:pt x="14262" y="142138"/>
                </a:lnTo>
                <a:lnTo>
                  <a:pt x="11266" y="129588"/>
                </a:lnTo>
                <a:lnTo>
                  <a:pt x="7315" y="117119"/>
                </a:lnTo>
                <a:lnTo>
                  <a:pt x="3713" y="103989"/>
                </a:lnTo>
                <a:lnTo>
                  <a:pt x="1554" y="90946"/>
                </a:lnTo>
                <a:lnTo>
                  <a:pt x="630" y="78077"/>
                </a:lnTo>
                <a:lnTo>
                  <a:pt x="736" y="65468"/>
                </a:ln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14296" y="5555145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84"/>
                </a:moveTo>
                <a:lnTo>
                  <a:pt x="1853" y="273108"/>
                </a:lnTo>
                <a:lnTo>
                  <a:pt x="733" y="263794"/>
                </a:lnTo>
                <a:lnTo>
                  <a:pt x="160" y="254486"/>
                </a:lnTo>
                <a:lnTo>
                  <a:pt x="0" y="245351"/>
                </a:lnTo>
                <a:lnTo>
                  <a:pt x="962" y="235144"/>
                </a:lnTo>
                <a:lnTo>
                  <a:pt x="2746" y="225288"/>
                </a:lnTo>
                <a:lnTo>
                  <a:pt x="5354" y="215779"/>
                </a:lnTo>
                <a:lnTo>
                  <a:pt x="8788" y="206616"/>
                </a:lnTo>
                <a:lnTo>
                  <a:pt x="12198" y="197179"/>
                </a:lnTo>
                <a:lnTo>
                  <a:pt x="14722" y="187232"/>
                </a:lnTo>
                <a:lnTo>
                  <a:pt x="16289" y="177291"/>
                </a:lnTo>
                <a:lnTo>
                  <a:pt x="16827" y="167868"/>
                </a:lnTo>
                <a:lnTo>
                  <a:pt x="16162" y="154887"/>
                </a:lnTo>
                <a:lnTo>
                  <a:pt x="14262" y="142160"/>
                </a:lnTo>
                <a:lnTo>
                  <a:pt x="11266" y="129610"/>
                </a:lnTo>
                <a:lnTo>
                  <a:pt x="7315" y="117157"/>
                </a:lnTo>
                <a:lnTo>
                  <a:pt x="3713" y="104014"/>
                </a:lnTo>
                <a:lnTo>
                  <a:pt x="1554" y="90968"/>
                </a:lnTo>
                <a:lnTo>
                  <a:pt x="630" y="78100"/>
                </a:lnTo>
                <a:lnTo>
                  <a:pt x="736" y="65493"/>
                </a:ln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470988" y="5564390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71"/>
                </a:moveTo>
                <a:lnTo>
                  <a:pt x="1848" y="273084"/>
                </a:lnTo>
                <a:lnTo>
                  <a:pt x="728" y="263777"/>
                </a:lnTo>
                <a:lnTo>
                  <a:pt x="158" y="254467"/>
                </a:lnTo>
                <a:lnTo>
                  <a:pt x="0" y="245325"/>
                </a:lnTo>
                <a:lnTo>
                  <a:pt x="957" y="235119"/>
                </a:lnTo>
                <a:lnTo>
                  <a:pt x="2741" y="225261"/>
                </a:lnTo>
                <a:lnTo>
                  <a:pt x="5352" y="215748"/>
                </a:lnTo>
                <a:lnTo>
                  <a:pt x="8788" y="206578"/>
                </a:lnTo>
                <a:lnTo>
                  <a:pt x="12203" y="197161"/>
                </a:lnTo>
                <a:lnTo>
                  <a:pt x="14727" y="187220"/>
                </a:lnTo>
                <a:lnTo>
                  <a:pt x="16291" y="177274"/>
                </a:lnTo>
                <a:lnTo>
                  <a:pt x="16827" y="167843"/>
                </a:lnTo>
                <a:lnTo>
                  <a:pt x="16164" y="154859"/>
                </a:lnTo>
                <a:lnTo>
                  <a:pt x="14266" y="142138"/>
                </a:lnTo>
                <a:lnTo>
                  <a:pt x="11271" y="129588"/>
                </a:lnTo>
                <a:lnTo>
                  <a:pt x="7315" y="117119"/>
                </a:lnTo>
                <a:lnTo>
                  <a:pt x="3713" y="103989"/>
                </a:lnTo>
                <a:lnTo>
                  <a:pt x="1552" y="90946"/>
                </a:lnTo>
                <a:lnTo>
                  <a:pt x="625" y="78077"/>
                </a:lnTo>
                <a:lnTo>
                  <a:pt x="723" y="65468"/>
                </a:ln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653855" y="5555145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25" y="317284"/>
                </a:moveTo>
                <a:lnTo>
                  <a:pt x="1864" y="273108"/>
                </a:lnTo>
                <a:lnTo>
                  <a:pt x="739" y="263794"/>
                </a:lnTo>
                <a:lnTo>
                  <a:pt x="162" y="254486"/>
                </a:lnTo>
                <a:lnTo>
                  <a:pt x="0" y="245351"/>
                </a:lnTo>
                <a:lnTo>
                  <a:pt x="969" y="235144"/>
                </a:lnTo>
                <a:lnTo>
                  <a:pt x="2757" y="225288"/>
                </a:lnTo>
                <a:lnTo>
                  <a:pt x="5366" y="215779"/>
                </a:lnTo>
                <a:lnTo>
                  <a:pt x="8801" y="206616"/>
                </a:lnTo>
                <a:lnTo>
                  <a:pt x="12214" y="197179"/>
                </a:lnTo>
                <a:lnTo>
                  <a:pt x="14733" y="187232"/>
                </a:lnTo>
                <a:lnTo>
                  <a:pt x="16293" y="177291"/>
                </a:lnTo>
                <a:lnTo>
                  <a:pt x="16827" y="167868"/>
                </a:lnTo>
                <a:lnTo>
                  <a:pt x="16166" y="154887"/>
                </a:lnTo>
                <a:lnTo>
                  <a:pt x="14273" y="142160"/>
                </a:lnTo>
                <a:lnTo>
                  <a:pt x="11282" y="129610"/>
                </a:lnTo>
                <a:lnTo>
                  <a:pt x="7327" y="117157"/>
                </a:lnTo>
                <a:lnTo>
                  <a:pt x="3724" y="104014"/>
                </a:lnTo>
                <a:lnTo>
                  <a:pt x="1562" y="90968"/>
                </a:lnTo>
                <a:lnTo>
                  <a:pt x="637" y="78100"/>
                </a:lnTo>
                <a:lnTo>
                  <a:pt x="749" y="65493"/>
                </a:lnTo>
                <a:lnTo>
                  <a:pt x="9525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1" name="object 91"/>
          <p:cNvGrpSpPr/>
          <p:nvPr/>
        </p:nvGrpSpPr>
        <p:grpSpPr>
          <a:xfrm>
            <a:off x="7970431" y="5548796"/>
            <a:ext cx="2978150" cy="1318895"/>
            <a:chOff x="2915831" y="5548795"/>
            <a:chExt cx="2978150" cy="1318895"/>
          </a:xfrm>
        </p:grpSpPr>
        <p:sp>
          <p:nvSpPr>
            <p:cNvPr id="92" name="object 92"/>
            <p:cNvSpPr/>
            <p:nvPr/>
          </p:nvSpPr>
          <p:spPr>
            <a:xfrm>
              <a:off x="5162524" y="5564390"/>
              <a:ext cx="17145" cy="317500"/>
            </a:xfrm>
            <a:custGeom>
              <a:avLst/>
              <a:gdLst/>
              <a:ahLst/>
              <a:cxnLst/>
              <a:rect l="l" t="t" r="r" b="b"/>
              <a:pathLst>
                <a:path w="17145" h="317500">
                  <a:moveTo>
                    <a:pt x="9525" y="317271"/>
                  </a:moveTo>
                  <a:lnTo>
                    <a:pt x="1859" y="273084"/>
                  </a:lnTo>
                  <a:lnTo>
                    <a:pt x="735" y="263777"/>
                  </a:lnTo>
                  <a:lnTo>
                    <a:pt x="160" y="254467"/>
                  </a:lnTo>
                  <a:lnTo>
                    <a:pt x="0" y="245325"/>
                  </a:lnTo>
                  <a:lnTo>
                    <a:pt x="964" y="235119"/>
                  </a:lnTo>
                  <a:lnTo>
                    <a:pt x="2751" y="225261"/>
                  </a:lnTo>
                  <a:lnTo>
                    <a:pt x="5359" y="215748"/>
                  </a:lnTo>
                  <a:lnTo>
                    <a:pt x="8788" y="206578"/>
                  </a:lnTo>
                  <a:lnTo>
                    <a:pt x="12205" y="197161"/>
                  </a:lnTo>
                  <a:lnTo>
                    <a:pt x="14733" y="187220"/>
                  </a:lnTo>
                  <a:lnTo>
                    <a:pt x="16301" y="177274"/>
                  </a:lnTo>
                  <a:lnTo>
                    <a:pt x="16840" y="167843"/>
                  </a:lnTo>
                  <a:lnTo>
                    <a:pt x="16177" y="154859"/>
                  </a:lnTo>
                  <a:lnTo>
                    <a:pt x="14279" y="142138"/>
                  </a:lnTo>
                  <a:lnTo>
                    <a:pt x="11284" y="129588"/>
                  </a:lnTo>
                  <a:lnTo>
                    <a:pt x="7327" y="117119"/>
                  </a:lnTo>
                  <a:lnTo>
                    <a:pt x="3724" y="103989"/>
                  </a:lnTo>
                  <a:lnTo>
                    <a:pt x="1560" y="90946"/>
                  </a:lnTo>
                  <a:lnTo>
                    <a:pt x="632" y="78077"/>
                  </a:lnTo>
                  <a:lnTo>
                    <a:pt x="736" y="65468"/>
                  </a:lnTo>
                  <a:lnTo>
                    <a:pt x="9525" y="0"/>
                  </a:lnTo>
                </a:path>
              </a:pathLst>
            </a:custGeom>
            <a:ln w="12700">
              <a:solidFill>
                <a:srgbClr val="7375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15831" y="5761215"/>
              <a:ext cx="2977629" cy="1106373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3371037" y="5937262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86" y="0"/>
                  </a:moveTo>
                  <a:lnTo>
                    <a:pt x="0" y="0"/>
                  </a:lnTo>
                  <a:lnTo>
                    <a:pt x="14603" y="3536"/>
                  </a:lnTo>
                  <a:lnTo>
                    <a:pt x="28673" y="13069"/>
                  </a:lnTo>
                  <a:lnTo>
                    <a:pt x="42090" y="28234"/>
                  </a:lnTo>
                  <a:lnTo>
                    <a:pt x="54737" y="48615"/>
                  </a:lnTo>
                  <a:lnTo>
                    <a:pt x="2043557" y="48615"/>
                  </a:lnTo>
                  <a:lnTo>
                    <a:pt x="2030827" y="27994"/>
                  </a:lnTo>
                  <a:lnTo>
                    <a:pt x="2017293" y="12730"/>
                  </a:lnTo>
                  <a:lnTo>
                    <a:pt x="2003073" y="3254"/>
                  </a:lnTo>
                  <a:lnTo>
                    <a:pt x="198828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71037" y="5937262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86" y="0"/>
                  </a:moveTo>
                  <a:lnTo>
                    <a:pt x="0" y="0"/>
                  </a:lnTo>
                  <a:lnTo>
                    <a:pt x="14603" y="3536"/>
                  </a:lnTo>
                  <a:lnTo>
                    <a:pt x="28673" y="13069"/>
                  </a:lnTo>
                  <a:lnTo>
                    <a:pt x="42090" y="28234"/>
                  </a:lnTo>
                  <a:lnTo>
                    <a:pt x="54737" y="48615"/>
                  </a:lnTo>
                  <a:lnTo>
                    <a:pt x="2043557" y="48615"/>
                  </a:lnTo>
                  <a:lnTo>
                    <a:pt x="2030827" y="27994"/>
                  </a:lnTo>
                  <a:lnTo>
                    <a:pt x="2017293" y="12730"/>
                  </a:lnTo>
                  <a:lnTo>
                    <a:pt x="2003073" y="3254"/>
                  </a:lnTo>
                  <a:lnTo>
                    <a:pt x="1988286" y="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371037" y="6294081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091" y="0"/>
                  </a:moveTo>
                  <a:lnTo>
                    <a:pt x="1903526" y="0"/>
                  </a:lnTo>
                  <a:lnTo>
                    <a:pt x="1920252" y="55753"/>
                  </a:lnTo>
                  <a:lnTo>
                    <a:pt x="1866836" y="204978"/>
                  </a:lnTo>
                  <a:lnTo>
                    <a:pt x="1838312" y="272275"/>
                  </a:lnTo>
                  <a:lnTo>
                    <a:pt x="1719084" y="327139"/>
                  </a:lnTo>
                  <a:lnTo>
                    <a:pt x="431596" y="327139"/>
                  </a:lnTo>
                  <a:lnTo>
                    <a:pt x="397217" y="278130"/>
                  </a:lnTo>
                  <a:lnTo>
                    <a:pt x="321144" y="254000"/>
                  </a:lnTo>
                  <a:lnTo>
                    <a:pt x="274320" y="164020"/>
                  </a:lnTo>
                  <a:lnTo>
                    <a:pt x="270662" y="131825"/>
                  </a:lnTo>
                  <a:lnTo>
                    <a:pt x="267741" y="60147"/>
                  </a:lnTo>
                  <a:lnTo>
                    <a:pt x="261886" y="14795"/>
                  </a:lnTo>
                  <a:lnTo>
                    <a:pt x="261099" y="0"/>
                  </a:lnTo>
                  <a:lnTo>
                    <a:pt x="113804" y="0"/>
                  </a:lnTo>
                  <a:lnTo>
                    <a:pt x="114122" y="26492"/>
                  </a:lnTo>
                  <a:lnTo>
                    <a:pt x="112268" y="94133"/>
                  </a:lnTo>
                  <a:lnTo>
                    <a:pt x="106929" y="157899"/>
                  </a:lnTo>
                  <a:lnTo>
                    <a:pt x="98440" y="216716"/>
                  </a:lnTo>
                  <a:lnTo>
                    <a:pt x="87132" y="269505"/>
                  </a:lnTo>
                  <a:lnTo>
                    <a:pt x="73340" y="315190"/>
                  </a:lnTo>
                  <a:lnTo>
                    <a:pt x="57397" y="352696"/>
                  </a:lnTo>
                  <a:lnTo>
                    <a:pt x="20393" y="398863"/>
                  </a:lnTo>
                  <a:lnTo>
                    <a:pt x="0" y="405371"/>
                  </a:lnTo>
                  <a:lnTo>
                    <a:pt x="0" y="406146"/>
                  </a:lnTo>
                  <a:lnTo>
                    <a:pt x="1988286" y="406146"/>
                  </a:lnTo>
                  <a:lnTo>
                    <a:pt x="2008766" y="400014"/>
                  </a:lnTo>
                  <a:lnTo>
                    <a:pt x="2045827" y="354210"/>
                  </a:lnTo>
                  <a:lnTo>
                    <a:pt x="2061757" y="316705"/>
                  </a:lnTo>
                  <a:lnTo>
                    <a:pt x="2075520" y="270910"/>
                  </a:lnTo>
                  <a:lnTo>
                    <a:pt x="2086790" y="217907"/>
                  </a:lnTo>
                  <a:lnTo>
                    <a:pt x="2095243" y="158781"/>
                  </a:lnTo>
                  <a:lnTo>
                    <a:pt x="2100553" y="94615"/>
                  </a:lnTo>
                  <a:lnTo>
                    <a:pt x="2102396" y="26492"/>
                  </a:lnTo>
                  <a:lnTo>
                    <a:pt x="2102091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371037" y="6294081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091" y="0"/>
                  </a:moveTo>
                  <a:lnTo>
                    <a:pt x="1903526" y="0"/>
                  </a:lnTo>
                  <a:lnTo>
                    <a:pt x="1906313" y="9293"/>
                  </a:lnTo>
                  <a:lnTo>
                    <a:pt x="1909951" y="21428"/>
                  </a:lnTo>
                  <a:lnTo>
                    <a:pt x="1914558" y="36786"/>
                  </a:lnTo>
                  <a:lnTo>
                    <a:pt x="1920252" y="55753"/>
                  </a:lnTo>
                  <a:lnTo>
                    <a:pt x="1866836" y="204978"/>
                  </a:lnTo>
                  <a:lnTo>
                    <a:pt x="1838312" y="272275"/>
                  </a:lnTo>
                  <a:lnTo>
                    <a:pt x="1719084" y="327139"/>
                  </a:lnTo>
                  <a:lnTo>
                    <a:pt x="431596" y="327139"/>
                  </a:lnTo>
                  <a:lnTo>
                    <a:pt x="419290" y="309600"/>
                  </a:lnTo>
                  <a:lnTo>
                    <a:pt x="397217" y="278130"/>
                  </a:lnTo>
                  <a:lnTo>
                    <a:pt x="321144" y="254000"/>
                  </a:lnTo>
                  <a:lnTo>
                    <a:pt x="274320" y="164020"/>
                  </a:lnTo>
                  <a:lnTo>
                    <a:pt x="270662" y="131825"/>
                  </a:lnTo>
                  <a:lnTo>
                    <a:pt x="267741" y="60147"/>
                  </a:lnTo>
                  <a:lnTo>
                    <a:pt x="261886" y="14795"/>
                  </a:lnTo>
                  <a:lnTo>
                    <a:pt x="261099" y="0"/>
                  </a:lnTo>
                  <a:lnTo>
                    <a:pt x="113804" y="0"/>
                  </a:lnTo>
                  <a:lnTo>
                    <a:pt x="113929" y="6582"/>
                  </a:lnTo>
                  <a:lnTo>
                    <a:pt x="114030" y="13188"/>
                  </a:lnTo>
                  <a:lnTo>
                    <a:pt x="114097" y="19823"/>
                  </a:lnTo>
                  <a:lnTo>
                    <a:pt x="114122" y="26492"/>
                  </a:lnTo>
                  <a:lnTo>
                    <a:pt x="112268" y="94133"/>
                  </a:lnTo>
                  <a:lnTo>
                    <a:pt x="106929" y="157899"/>
                  </a:lnTo>
                  <a:lnTo>
                    <a:pt x="98440" y="216716"/>
                  </a:lnTo>
                  <a:lnTo>
                    <a:pt x="87132" y="269505"/>
                  </a:lnTo>
                  <a:lnTo>
                    <a:pt x="73340" y="315190"/>
                  </a:lnTo>
                  <a:lnTo>
                    <a:pt x="57397" y="352696"/>
                  </a:lnTo>
                  <a:lnTo>
                    <a:pt x="20393" y="398863"/>
                  </a:lnTo>
                  <a:lnTo>
                    <a:pt x="0" y="405371"/>
                  </a:lnTo>
                  <a:lnTo>
                    <a:pt x="0" y="406146"/>
                  </a:lnTo>
                  <a:lnTo>
                    <a:pt x="1988286" y="406146"/>
                  </a:lnTo>
                  <a:lnTo>
                    <a:pt x="2008766" y="400014"/>
                  </a:lnTo>
                  <a:lnTo>
                    <a:pt x="2045827" y="354210"/>
                  </a:lnTo>
                  <a:lnTo>
                    <a:pt x="2061757" y="316705"/>
                  </a:lnTo>
                  <a:lnTo>
                    <a:pt x="2075520" y="270910"/>
                  </a:lnTo>
                  <a:lnTo>
                    <a:pt x="2086790" y="217907"/>
                  </a:lnTo>
                  <a:lnTo>
                    <a:pt x="2095243" y="158781"/>
                  </a:lnTo>
                  <a:lnTo>
                    <a:pt x="2100553" y="94615"/>
                  </a:lnTo>
                  <a:lnTo>
                    <a:pt x="2102396" y="26492"/>
                  </a:lnTo>
                  <a:lnTo>
                    <a:pt x="2102373" y="19823"/>
                  </a:lnTo>
                  <a:lnTo>
                    <a:pt x="2102310" y="13188"/>
                  </a:lnTo>
                  <a:lnTo>
                    <a:pt x="2102213" y="6582"/>
                  </a:lnTo>
                  <a:lnTo>
                    <a:pt x="2102091" y="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54510" y="6214808"/>
              <a:ext cx="219989" cy="8064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79317" y="6214808"/>
              <a:ext cx="169011" cy="80644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3425774" y="5985878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1988820" y="0"/>
                  </a:moveTo>
                  <a:lnTo>
                    <a:pt x="0" y="0"/>
                  </a:lnTo>
                  <a:lnTo>
                    <a:pt x="4639" y="9155"/>
                  </a:lnTo>
                  <a:lnTo>
                    <a:pt x="9140" y="18992"/>
                  </a:lnTo>
                  <a:lnTo>
                    <a:pt x="13494" y="29496"/>
                  </a:lnTo>
                  <a:lnTo>
                    <a:pt x="17691" y="40652"/>
                  </a:lnTo>
                  <a:lnTo>
                    <a:pt x="336842" y="40652"/>
                  </a:lnTo>
                  <a:lnTo>
                    <a:pt x="338823" y="32575"/>
                  </a:lnTo>
                  <a:lnTo>
                    <a:pt x="367360" y="1854"/>
                  </a:lnTo>
                  <a:lnTo>
                    <a:pt x="1597774" y="6235"/>
                  </a:lnTo>
                  <a:lnTo>
                    <a:pt x="1660347" y="40652"/>
                  </a:lnTo>
                  <a:lnTo>
                    <a:pt x="2006409" y="40652"/>
                  </a:lnTo>
                  <a:lnTo>
                    <a:pt x="2002237" y="29496"/>
                  </a:lnTo>
                  <a:lnTo>
                    <a:pt x="1997914" y="18992"/>
                  </a:lnTo>
                  <a:lnTo>
                    <a:pt x="1993441" y="9155"/>
                  </a:lnTo>
                  <a:lnTo>
                    <a:pt x="198882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425774" y="5985878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338823" y="32575"/>
                  </a:moveTo>
                  <a:lnTo>
                    <a:pt x="350189" y="20332"/>
                  </a:lnTo>
                  <a:lnTo>
                    <a:pt x="367360" y="1854"/>
                  </a:lnTo>
                  <a:lnTo>
                    <a:pt x="1597774" y="6235"/>
                  </a:lnTo>
                  <a:lnTo>
                    <a:pt x="1660347" y="40652"/>
                  </a:lnTo>
                  <a:lnTo>
                    <a:pt x="2006409" y="40652"/>
                  </a:lnTo>
                  <a:lnTo>
                    <a:pt x="2002237" y="29496"/>
                  </a:lnTo>
                  <a:lnTo>
                    <a:pt x="1997914" y="18992"/>
                  </a:lnTo>
                  <a:lnTo>
                    <a:pt x="1993441" y="9155"/>
                  </a:lnTo>
                  <a:lnTo>
                    <a:pt x="1988820" y="0"/>
                  </a:lnTo>
                  <a:lnTo>
                    <a:pt x="0" y="0"/>
                  </a:lnTo>
                  <a:lnTo>
                    <a:pt x="4639" y="9155"/>
                  </a:lnTo>
                  <a:lnTo>
                    <a:pt x="9140" y="18992"/>
                  </a:lnTo>
                  <a:lnTo>
                    <a:pt x="13494" y="29496"/>
                  </a:lnTo>
                  <a:lnTo>
                    <a:pt x="17691" y="40652"/>
                  </a:lnTo>
                  <a:lnTo>
                    <a:pt x="336842" y="40652"/>
                  </a:lnTo>
                  <a:lnTo>
                    <a:pt x="338823" y="32575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086121" y="6026530"/>
              <a:ext cx="383540" cy="189865"/>
            </a:xfrm>
            <a:custGeom>
              <a:avLst/>
              <a:gdLst/>
              <a:ahLst/>
              <a:cxnLst/>
              <a:rect l="l" t="t" r="r" b="b"/>
              <a:pathLst>
                <a:path w="383539" h="189864">
                  <a:moveTo>
                    <a:pt x="346062" y="0"/>
                  </a:moveTo>
                  <a:lnTo>
                    <a:pt x="0" y="0"/>
                  </a:lnTo>
                  <a:lnTo>
                    <a:pt x="25209" y="13868"/>
                  </a:lnTo>
                  <a:lnTo>
                    <a:pt x="47891" y="59956"/>
                  </a:lnTo>
                  <a:lnTo>
                    <a:pt x="88849" y="96532"/>
                  </a:lnTo>
                  <a:lnTo>
                    <a:pt x="148831" y="146278"/>
                  </a:lnTo>
                  <a:lnTo>
                    <a:pt x="164198" y="164566"/>
                  </a:lnTo>
                  <a:lnTo>
                    <a:pt x="169760" y="189649"/>
                  </a:lnTo>
                  <a:lnTo>
                    <a:pt x="382917" y="189649"/>
                  </a:lnTo>
                  <a:lnTo>
                    <a:pt x="376914" y="135352"/>
                  </a:lnTo>
                  <a:lnTo>
                    <a:pt x="368628" y="85137"/>
                  </a:lnTo>
                  <a:lnTo>
                    <a:pt x="358273" y="39766"/>
                  </a:lnTo>
                  <a:lnTo>
                    <a:pt x="346062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086121" y="6026530"/>
              <a:ext cx="383540" cy="189865"/>
            </a:xfrm>
            <a:custGeom>
              <a:avLst/>
              <a:gdLst/>
              <a:ahLst/>
              <a:cxnLst/>
              <a:rect l="l" t="t" r="r" b="b"/>
              <a:pathLst>
                <a:path w="383539" h="189864">
                  <a:moveTo>
                    <a:pt x="25209" y="13868"/>
                  </a:moveTo>
                  <a:lnTo>
                    <a:pt x="47891" y="59956"/>
                  </a:lnTo>
                  <a:lnTo>
                    <a:pt x="88849" y="96532"/>
                  </a:lnTo>
                  <a:lnTo>
                    <a:pt x="148831" y="146278"/>
                  </a:lnTo>
                  <a:lnTo>
                    <a:pt x="164198" y="164566"/>
                  </a:lnTo>
                  <a:lnTo>
                    <a:pt x="169760" y="189649"/>
                  </a:lnTo>
                  <a:lnTo>
                    <a:pt x="382917" y="189649"/>
                  </a:lnTo>
                  <a:lnTo>
                    <a:pt x="376914" y="135352"/>
                  </a:lnTo>
                  <a:lnTo>
                    <a:pt x="368628" y="85137"/>
                  </a:lnTo>
                  <a:lnTo>
                    <a:pt x="358273" y="39766"/>
                  </a:lnTo>
                  <a:lnTo>
                    <a:pt x="346062" y="0"/>
                  </a:lnTo>
                  <a:lnTo>
                    <a:pt x="0" y="0"/>
                  </a:lnTo>
                  <a:lnTo>
                    <a:pt x="25209" y="13868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443465" y="6026530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319150" y="0"/>
                  </a:moveTo>
                  <a:lnTo>
                    <a:pt x="0" y="0"/>
                  </a:lnTo>
                  <a:lnTo>
                    <a:pt x="12322" y="39766"/>
                  </a:lnTo>
                  <a:lnTo>
                    <a:pt x="22779" y="85137"/>
                  </a:lnTo>
                  <a:lnTo>
                    <a:pt x="31152" y="135352"/>
                  </a:lnTo>
                  <a:lnTo>
                    <a:pt x="37223" y="189649"/>
                  </a:lnTo>
                  <a:lnTo>
                    <a:pt x="203492" y="189649"/>
                  </a:lnTo>
                  <a:lnTo>
                    <a:pt x="214325" y="178460"/>
                  </a:lnTo>
                  <a:lnTo>
                    <a:pt x="236270" y="150660"/>
                  </a:lnTo>
                  <a:lnTo>
                    <a:pt x="245783" y="100914"/>
                  </a:lnTo>
                  <a:lnTo>
                    <a:pt x="283832" y="42392"/>
                  </a:lnTo>
                  <a:lnTo>
                    <a:pt x="308686" y="42392"/>
                  </a:lnTo>
                  <a:lnTo>
                    <a:pt x="31915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443465" y="6026530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214325" y="178460"/>
                  </a:moveTo>
                  <a:lnTo>
                    <a:pt x="236270" y="150660"/>
                  </a:lnTo>
                  <a:lnTo>
                    <a:pt x="245783" y="100914"/>
                  </a:lnTo>
                  <a:lnTo>
                    <a:pt x="283832" y="42392"/>
                  </a:lnTo>
                  <a:lnTo>
                    <a:pt x="308686" y="42392"/>
                  </a:lnTo>
                  <a:lnTo>
                    <a:pt x="319150" y="0"/>
                  </a:lnTo>
                  <a:lnTo>
                    <a:pt x="0" y="0"/>
                  </a:lnTo>
                  <a:lnTo>
                    <a:pt x="12322" y="39766"/>
                  </a:lnTo>
                  <a:lnTo>
                    <a:pt x="22779" y="85137"/>
                  </a:lnTo>
                  <a:lnTo>
                    <a:pt x="31152" y="135352"/>
                  </a:lnTo>
                  <a:lnTo>
                    <a:pt x="37223" y="189649"/>
                  </a:lnTo>
                  <a:lnTo>
                    <a:pt x="203492" y="189649"/>
                  </a:lnTo>
                  <a:lnTo>
                    <a:pt x="214325" y="17846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676815" y="5555145"/>
              <a:ext cx="1503045" cy="327025"/>
            </a:xfrm>
            <a:custGeom>
              <a:avLst/>
              <a:gdLst/>
              <a:ahLst/>
              <a:cxnLst/>
              <a:rect l="l" t="t" r="r" b="b"/>
              <a:pathLst>
                <a:path w="1503045" h="327025">
                  <a:moveTo>
                    <a:pt x="1123619" y="326516"/>
                  </a:moveTo>
                  <a:lnTo>
                    <a:pt x="1115963" y="282330"/>
                  </a:lnTo>
                  <a:lnTo>
                    <a:pt x="1114847" y="273023"/>
                  </a:lnTo>
                  <a:lnTo>
                    <a:pt x="1114278" y="263713"/>
                  </a:lnTo>
                  <a:lnTo>
                    <a:pt x="1114120" y="254571"/>
                  </a:lnTo>
                  <a:lnTo>
                    <a:pt x="1115075" y="244364"/>
                  </a:lnTo>
                  <a:lnTo>
                    <a:pt x="1116853" y="234507"/>
                  </a:lnTo>
                  <a:lnTo>
                    <a:pt x="1119456" y="224994"/>
                  </a:lnTo>
                  <a:lnTo>
                    <a:pt x="1122883" y="215823"/>
                  </a:lnTo>
                  <a:lnTo>
                    <a:pt x="1126305" y="206406"/>
                  </a:lnTo>
                  <a:lnTo>
                    <a:pt x="1128833" y="196465"/>
                  </a:lnTo>
                  <a:lnTo>
                    <a:pt x="1130398" y="186520"/>
                  </a:lnTo>
                  <a:lnTo>
                    <a:pt x="1130935" y="177088"/>
                  </a:lnTo>
                  <a:lnTo>
                    <a:pt x="1130272" y="164105"/>
                  </a:lnTo>
                  <a:lnTo>
                    <a:pt x="1128374" y="151383"/>
                  </a:lnTo>
                  <a:lnTo>
                    <a:pt x="1125378" y="138834"/>
                  </a:lnTo>
                  <a:lnTo>
                    <a:pt x="1121422" y="126364"/>
                  </a:lnTo>
                  <a:lnTo>
                    <a:pt x="1117823" y="113234"/>
                  </a:lnTo>
                  <a:lnTo>
                    <a:pt x="1115666" y="100191"/>
                  </a:lnTo>
                  <a:lnTo>
                    <a:pt x="1114743" y="87322"/>
                  </a:lnTo>
                  <a:lnTo>
                    <a:pt x="1114844" y="74714"/>
                  </a:lnTo>
                  <a:lnTo>
                    <a:pt x="1123619" y="9245"/>
                  </a:lnTo>
                </a:path>
                <a:path w="1503045" h="327025">
                  <a:moveTo>
                    <a:pt x="1306499" y="317284"/>
                  </a:moveTo>
                  <a:lnTo>
                    <a:pt x="1298841" y="273108"/>
                  </a:lnTo>
                  <a:lnTo>
                    <a:pt x="1297720" y="263794"/>
                  </a:lnTo>
                  <a:lnTo>
                    <a:pt x="1297148" y="254486"/>
                  </a:lnTo>
                  <a:lnTo>
                    <a:pt x="1296987" y="245351"/>
                  </a:lnTo>
                  <a:lnTo>
                    <a:pt x="1297949" y="235144"/>
                  </a:lnTo>
                  <a:lnTo>
                    <a:pt x="1299733" y="225288"/>
                  </a:lnTo>
                  <a:lnTo>
                    <a:pt x="1302341" y="215779"/>
                  </a:lnTo>
                  <a:lnTo>
                    <a:pt x="1305775" y="206616"/>
                  </a:lnTo>
                  <a:lnTo>
                    <a:pt x="1309185" y="197179"/>
                  </a:lnTo>
                  <a:lnTo>
                    <a:pt x="1311709" y="187232"/>
                  </a:lnTo>
                  <a:lnTo>
                    <a:pt x="1313276" y="177291"/>
                  </a:lnTo>
                  <a:lnTo>
                    <a:pt x="1313815" y="167868"/>
                  </a:lnTo>
                  <a:lnTo>
                    <a:pt x="1313152" y="154887"/>
                  </a:lnTo>
                  <a:lnTo>
                    <a:pt x="1311254" y="142160"/>
                  </a:lnTo>
                  <a:lnTo>
                    <a:pt x="1308258" y="129610"/>
                  </a:lnTo>
                  <a:lnTo>
                    <a:pt x="1304302" y="117157"/>
                  </a:lnTo>
                  <a:lnTo>
                    <a:pt x="1300706" y="104014"/>
                  </a:lnTo>
                  <a:lnTo>
                    <a:pt x="1298546" y="90968"/>
                  </a:lnTo>
                  <a:lnTo>
                    <a:pt x="1297619" y="78100"/>
                  </a:lnTo>
                  <a:lnTo>
                    <a:pt x="1297724" y="65493"/>
                  </a:lnTo>
                  <a:lnTo>
                    <a:pt x="1306499" y="0"/>
                  </a:lnTo>
                </a:path>
                <a:path w="1503045" h="327025">
                  <a:moveTo>
                    <a:pt x="379653" y="326516"/>
                  </a:moveTo>
                  <a:lnTo>
                    <a:pt x="371995" y="282330"/>
                  </a:lnTo>
                  <a:lnTo>
                    <a:pt x="370874" y="273023"/>
                  </a:lnTo>
                  <a:lnTo>
                    <a:pt x="370302" y="263713"/>
                  </a:lnTo>
                  <a:lnTo>
                    <a:pt x="370141" y="254571"/>
                  </a:lnTo>
                  <a:lnTo>
                    <a:pt x="371103" y="244364"/>
                  </a:lnTo>
                  <a:lnTo>
                    <a:pt x="372886" y="234507"/>
                  </a:lnTo>
                  <a:lnTo>
                    <a:pt x="375490" y="224994"/>
                  </a:lnTo>
                  <a:lnTo>
                    <a:pt x="378917" y="215823"/>
                  </a:lnTo>
                  <a:lnTo>
                    <a:pt x="382339" y="206406"/>
                  </a:lnTo>
                  <a:lnTo>
                    <a:pt x="384867" y="196465"/>
                  </a:lnTo>
                  <a:lnTo>
                    <a:pt x="386432" y="186520"/>
                  </a:lnTo>
                  <a:lnTo>
                    <a:pt x="386969" y="177088"/>
                  </a:lnTo>
                  <a:lnTo>
                    <a:pt x="386306" y="164105"/>
                  </a:lnTo>
                  <a:lnTo>
                    <a:pt x="384408" y="151383"/>
                  </a:lnTo>
                  <a:lnTo>
                    <a:pt x="381412" y="138834"/>
                  </a:lnTo>
                  <a:lnTo>
                    <a:pt x="377456" y="126364"/>
                  </a:lnTo>
                  <a:lnTo>
                    <a:pt x="373860" y="113234"/>
                  </a:lnTo>
                  <a:lnTo>
                    <a:pt x="371700" y="100191"/>
                  </a:lnTo>
                  <a:lnTo>
                    <a:pt x="370773" y="87322"/>
                  </a:lnTo>
                  <a:lnTo>
                    <a:pt x="370878" y="74714"/>
                  </a:lnTo>
                  <a:lnTo>
                    <a:pt x="379653" y="9245"/>
                  </a:lnTo>
                </a:path>
                <a:path w="1503045" h="327025">
                  <a:moveTo>
                    <a:pt x="562533" y="317284"/>
                  </a:moveTo>
                  <a:lnTo>
                    <a:pt x="554882" y="273108"/>
                  </a:lnTo>
                  <a:lnTo>
                    <a:pt x="553766" y="263794"/>
                  </a:lnTo>
                  <a:lnTo>
                    <a:pt x="553194" y="254486"/>
                  </a:lnTo>
                  <a:lnTo>
                    <a:pt x="553034" y="245351"/>
                  </a:lnTo>
                  <a:lnTo>
                    <a:pt x="553994" y="235144"/>
                  </a:lnTo>
                  <a:lnTo>
                    <a:pt x="555774" y="225288"/>
                  </a:lnTo>
                  <a:lnTo>
                    <a:pt x="558377" y="215779"/>
                  </a:lnTo>
                  <a:lnTo>
                    <a:pt x="561809" y="206616"/>
                  </a:lnTo>
                  <a:lnTo>
                    <a:pt x="565234" y="197179"/>
                  </a:lnTo>
                  <a:lnTo>
                    <a:pt x="567766" y="187232"/>
                  </a:lnTo>
                  <a:lnTo>
                    <a:pt x="569335" y="177291"/>
                  </a:lnTo>
                  <a:lnTo>
                    <a:pt x="569874" y="167868"/>
                  </a:lnTo>
                  <a:lnTo>
                    <a:pt x="569207" y="154887"/>
                  </a:lnTo>
                  <a:lnTo>
                    <a:pt x="567302" y="142160"/>
                  </a:lnTo>
                  <a:lnTo>
                    <a:pt x="564302" y="129610"/>
                  </a:lnTo>
                  <a:lnTo>
                    <a:pt x="560349" y="117157"/>
                  </a:lnTo>
                  <a:lnTo>
                    <a:pt x="556753" y="104014"/>
                  </a:lnTo>
                  <a:lnTo>
                    <a:pt x="554593" y="90968"/>
                  </a:lnTo>
                  <a:lnTo>
                    <a:pt x="553666" y="78100"/>
                  </a:lnTo>
                  <a:lnTo>
                    <a:pt x="553770" y="65493"/>
                  </a:lnTo>
                  <a:lnTo>
                    <a:pt x="562533" y="0"/>
                  </a:lnTo>
                </a:path>
                <a:path w="1503045" h="327025">
                  <a:moveTo>
                    <a:pt x="9512" y="326516"/>
                  </a:moveTo>
                  <a:lnTo>
                    <a:pt x="1853" y="282330"/>
                  </a:lnTo>
                  <a:lnTo>
                    <a:pt x="733" y="273023"/>
                  </a:lnTo>
                  <a:lnTo>
                    <a:pt x="160" y="263713"/>
                  </a:lnTo>
                  <a:lnTo>
                    <a:pt x="0" y="254571"/>
                  </a:lnTo>
                  <a:lnTo>
                    <a:pt x="962" y="244364"/>
                  </a:lnTo>
                  <a:lnTo>
                    <a:pt x="2746" y="234507"/>
                  </a:lnTo>
                  <a:lnTo>
                    <a:pt x="5354" y="224994"/>
                  </a:lnTo>
                  <a:lnTo>
                    <a:pt x="8788" y="215823"/>
                  </a:lnTo>
                  <a:lnTo>
                    <a:pt x="12198" y="206406"/>
                  </a:lnTo>
                  <a:lnTo>
                    <a:pt x="14722" y="196465"/>
                  </a:lnTo>
                  <a:lnTo>
                    <a:pt x="16289" y="186520"/>
                  </a:lnTo>
                  <a:lnTo>
                    <a:pt x="16827" y="177088"/>
                  </a:lnTo>
                  <a:lnTo>
                    <a:pt x="16162" y="164105"/>
                  </a:lnTo>
                  <a:lnTo>
                    <a:pt x="14262" y="151383"/>
                  </a:lnTo>
                  <a:lnTo>
                    <a:pt x="11266" y="138834"/>
                  </a:lnTo>
                  <a:lnTo>
                    <a:pt x="7315" y="126364"/>
                  </a:lnTo>
                  <a:lnTo>
                    <a:pt x="3713" y="113234"/>
                  </a:lnTo>
                  <a:lnTo>
                    <a:pt x="1554" y="100191"/>
                  </a:lnTo>
                  <a:lnTo>
                    <a:pt x="630" y="87322"/>
                  </a:lnTo>
                  <a:lnTo>
                    <a:pt x="736" y="74714"/>
                  </a:lnTo>
                  <a:lnTo>
                    <a:pt x="9512" y="9245"/>
                  </a:lnTo>
                </a:path>
                <a:path w="1503045" h="327025">
                  <a:moveTo>
                    <a:pt x="192392" y="317284"/>
                  </a:moveTo>
                  <a:lnTo>
                    <a:pt x="184733" y="273108"/>
                  </a:lnTo>
                  <a:lnTo>
                    <a:pt x="183613" y="263794"/>
                  </a:lnTo>
                  <a:lnTo>
                    <a:pt x="183040" y="254486"/>
                  </a:lnTo>
                  <a:lnTo>
                    <a:pt x="182880" y="245351"/>
                  </a:lnTo>
                  <a:lnTo>
                    <a:pt x="183842" y="235144"/>
                  </a:lnTo>
                  <a:lnTo>
                    <a:pt x="185626" y="225288"/>
                  </a:lnTo>
                  <a:lnTo>
                    <a:pt x="188234" y="215779"/>
                  </a:lnTo>
                  <a:lnTo>
                    <a:pt x="191668" y="206616"/>
                  </a:lnTo>
                  <a:lnTo>
                    <a:pt x="195078" y="197179"/>
                  </a:lnTo>
                  <a:lnTo>
                    <a:pt x="197602" y="187232"/>
                  </a:lnTo>
                  <a:lnTo>
                    <a:pt x="199169" y="177291"/>
                  </a:lnTo>
                  <a:lnTo>
                    <a:pt x="199707" y="167868"/>
                  </a:lnTo>
                  <a:lnTo>
                    <a:pt x="199042" y="154887"/>
                  </a:lnTo>
                  <a:lnTo>
                    <a:pt x="197142" y="142160"/>
                  </a:lnTo>
                  <a:lnTo>
                    <a:pt x="194146" y="129610"/>
                  </a:lnTo>
                  <a:lnTo>
                    <a:pt x="190195" y="117157"/>
                  </a:lnTo>
                  <a:lnTo>
                    <a:pt x="186593" y="104014"/>
                  </a:lnTo>
                  <a:lnTo>
                    <a:pt x="184434" y="90968"/>
                  </a:lnTo>
                  <a:lnTo>
                    <a:pt x="183510" y="78100"/>
                  </a:lnTo>
                  <a:lnTo>
                    <a:pt x="183616" y="65493"/>
                  </a:lnTo>
                  <a:lnTo>
                    <a:pt x="192392" y="0"/>
                  </a:lnTo>
                </a:path>
                <a:path w="1503045" h="327025">
                  <a:moveTo>
                    <a:pt x="749084" y="326516"/>
                  </a:moveTo>
                  <a:lnTo>
                    <a:pt x="741420" y="282330"/>
                  </a:lnTo>
                  <a:lnTo>
                    <a:pt x="740300" y="273023"/>
                  </a:lnTo>
                  <a:lnTo>
                    <a:pt x="739730" y="263713"/>
                  </a:lnTo>
                  <a:lnTo>
                    <a:pt x="739571" y="254571"/>
                  </a:lnTo>
                  <a:lnTo>
                    <a:pt x="740528" y="244364"/>
                  </a:lnTo>
                  <a:lnTo>
                    <a:pt x="742313" y="234507"/>
                  </a:lnTo>
                  <a:lnTo>
                    <a:pt x="744924" y="224994"/>
                  </a:lnTo>
                  <a:lnTo>
                    <a:pt x="748360" y="215823"/>
                  </a:lnTo>
                  <a:lnTo>
                    <a:pt x="751775" y="206406"/>
                  </a:lnTo>
                  <a:lnTo>
                    <a:pt x="754299" y="196465"/>
                  </a:lnTo>
                  <a:lnTo>
                    <a:pt x="755862" y="186520"/>
                  </a:lnTo>
                  <a:lnTo>
                    <a:pt x="756399" y="177088"/>
                  </a:lnTo>
                  <a:lnTo>
                    <a:pt x="755736" y="164105"/>
                  </a:lnTo>
                  <a:lnTo>
                    <a:pt x="753838" y="151383"/>
                  </a:lnTo>
                  <a:lnTo>
                    <a:pt x="750843" y="138834"/>
                  </a:lnTo>
                  <a:lnTo>
                    <a:pt x="746887" y="126364"/>
                  </a:lnTo>
                  <a:lnTo>
                    <a:pt x="743285" y="113234"/>
                  </a:lnTo>
                  <a:lnTo>
                    <a:pt x="741124" y="100191"/>
                  </a:lnTo>
                  <a:lnTo>
                    <a:pt x="740196" y="87322"/>
                  </a:lnTo>
                  <a:lnTo>
                    <a:pt x="740295" y="74714"/>
                  </a:lnTo>
                  <a:lnTo>
                    <a:pt x="749084" y="9245"/>
                  </a:lnTo>
                </a:path>
                <a:path w="1503045" h="327025">
                  <a:moveTo>
                    <a:pt x="931964" y="317284"/>
                  </a:moveTo>
                  <a:lnTo>
                    <a:pt x="924303" y="273108"/>
                  </a:lnTo>
                  <a:lnTo>
                    <a:pt x="923178" y="263794"/>
                  </a:lnTo>
                  <a:lnTo>
                    <a:pt x="922601" y="254486"/>
                  </a:lnTo>
                  <a:lnTo>
                    <a:pt x="922439" y="245351"/>
                  </a:lnTo>
                  <a:lnTo>
                    <a:pt x="923408" y="235144"/>
                  </a:lnTo>
                  <a:lnTo>
                    <a:pt x="925196" y="225288"/>
                  </a:lnTo>
                  <a:lnTo>
                    <a:pt x="927805" y="215779"/>
                  </a:lnTo>
                  <a:lnTo>
                    <a:pt x="931240" y="206616"/>
                  </a:lnTo>
                  <a:lnTo>
                    <a:pt x="934653" y="197179"/>
                  </a:lnTo>
                  <a:lnTo>
                    <a:pt x="937172" y="187232"/>
                  </a:lnTo>
                  <a:lnTo>
                    <a:pt x="938732" y="177291"/>
                  </a:lnTo>
                  <a:lnTo>
                    <a:pt x="939266" y="167868"/>
                  </a:lnTo>
                  <a:lnTo>
                    <a:pt x="938605" y="154887"/>
                  </a:lnTo>
                  <a:lnTo>
                    <a:pt x="936712" y="142160"/>
                  </a:lnTo>
                  <a:lnTo>
                    <a:pt x="933721" y="129610"/>
                  </a:lnTo>
                  <a:lnTo>
                    <a:pt x="929767" y="117157"/>
                  </a:lnTo>
                  <a:lnTo>
                    <a:pt x="926163" y="104014"/>
                  </a:lnTo>
                  <a:lnTo>
                    <a:pt x="924001" y="90968"/>
                  </a:lnTo>
                  <a:lnTo>
                    <a:pt x="923076" y="78100"/>
                  </a:lnTo>
                  <a:lnTo>
                    <a:pt x="923188" y="65493"/>
                  </a:lnTo>
                  <a:lnTo>
                    <a:pt x="931964" y="0"/>
                  </a:lnTo>
                </a:path>
                <a:path w="1503045" h="327025">
                  <a:moveTo>
                    <a:pt x="1495234" y="326516"/>
                  </a:moveTo>
                  <a:lnTo>
                    <a:pt x="1487568" y="282330"/>
                  </a:lnTo>
                  <a:lnTo>
                    <a:pt x="1486444" y="273023"/>
                  </a:lnTo>
                  <a:lnTo>
                    <a:pt x="1485870" y="263713"/>
                  </a:lnTo>
                  <a:lnTo>
                    <a:pt x="1485709" y="254571"/>
                  </a:lnTo>
                  <a:lnTo>
                    <a:pt x="1486673" y="244364"/>
                  </a:lnTo>
                  <a:lnTo>
                    <a:pt x="1488460" y="234507"/>
                  </a:lnTo>
                  <a:lnTo>
                    <a:pt x="1491069" y="224994"/>
                  </a:lnTo>
                  <a:lnTo>
                    <a:pt x="1494497" y="215823"/>
                  </a:lnTo>
                  <a:lnTo>
                    <a:pt x="1497915" y="206406"/>
                  </a:lnTo>
                  <a:lnTo>
                    <a:pt x="1500443" y="196465"/>
                  </a:lnTo>
                  <a:lnTo>
                    <a:pt x="1502011" y="186520"/>
                  </a:lnTo>
                  <a:lnTo>
                    <a:pt x="1502549" y="177088"/>
                  </a:lnTo>
                  <a:lnTo>
                    <a:pt x="1501886" y="164105"/>
                  </a:lnTo>
                  <a:lnTo>
                    <a:pt x="1499989" y="151383"/>
                  </a:lnTo>
                  <a:lnTo>
                    <a:pt x="1496993" y="138834"/>
                  </a:lnTo>
                  <a:lnTo>
                    <a:pt x="1493037" y="126364"/>
                  </a:lnTo>
                  <a:lnTo>
                    <a:pt x="1489433" y="113234"/>
                  </a:lnTo>
                  <a:lnTo>
                    <a:pt x="1487270" y="100191"/>
                  </a:lnTo>
                  <a:lnTo>
                    <a:pt x="1486341" y="87322"/>
                  </a:lnTo>
                  <a:lnTo>
                    <a:pt x="1486446" y="74714"/>
                  </a:lnTo>
                  <a:lnTo>
                    <a:pt x="1495234" y="9245"/>
                  </a:lnTo>
                </a:path>
              </a:pathLst>
            </a:custGeom>
            <a:ln w="12700">
              <a:solidFill>
                <a:srgbClr val="7375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7" name="object 107"/>
          <p:cNvGrpSpPr/>
          <p:nvPr/>
        </p:nvGrpSpPr>
        <p:grpSpPr>
          <a:xfrm>
            <a:off x="11045978" y="5555208"/>
            <a:ext cx="140335" cy="1386840"/>
            <a:chOff x="5991377" y="5555208"/>
            <a:chExt cx="140335" cy="1386840"/>
          </a:xfrm>
        </p:grpSpPr>
        <p:sp>
          <p:nvSpPr>
            <p:cNvPr id="108" name="object 108"/>
            <p:cNvSpPr/>
            <p:nvPr/>
          </p:nvSpPr>
          <p:spPr>
            <a:xfrm>
              <a:off x="5993663" y="5557494"/>
              <a:ext cx="135890" cy="1382395"/>
            </a:xfrm>
            <a:custGeom>
              <a:avLst/>
              <a:gdLst/>
              <a:ahLst/>
              <a:cxnLst/>
              <a:rect l="l" t="t" r="r" b="b"/>
              <a:pathLst>
                <a:path w="135889" h="1382395">
                  <a:moveTo>
                    <a:pt x="67843" y="0"/>
                  </a:moveTo>
                  <a:lnTo>
                    <a:pt x="66954" y="0"/>
                  </a:lnTo>
                  <a:lnTo>
                    <a:pt x="55710" y="2314"/>
                  </a:lnTo>
                  <a:lnTo>
                    <a:pt x="46650" y="8670"/>
                  </a:lnTo>
                  <a:lnTo>
                    <a:pt x="40604" y="18184"/>
                  </a:lnTo>
                  <a:lnTo>
                    <a:pt x="38404" y="29972"/>
                  </a:lnTo>
                  <a:lnTo>
                    <a:pt x="38404" y="1245349"/>
                  </a:lnTo>
                  <a:lnTo>
                    <a:pt x="22985" y="1256121"/>
                  </a:lnTo>
                  <a:lnTo>
                    <a:pt x="10829" y="1271109"/>
                  </a:lnTo>
                  <a:lnTo>
                    <a:pt x="2861" y="1289610"/>
                  </a:lnTo>
                  <a:lnTo>
                    <a:pt x="0" y="1310919"/>
                  </a:lnTo>
                  <a:lnTo>
                    <a:pt x="5328" y="1338658"/>
                  </a:lnTo>
                  <a:lnTo>
                    <a:pt x="19862" y="1361300"/>
                  </a:lnTo>
                  <a:lnTo>
                    <a:pt x="41426" y="1376559"/>
                  </a:lnTo>
                  <a:lnTo>
                    <a:pt x="67843" y="1382153"/>
                  </a:lnTo>
                  <a:lnTo>
                    <a:pt x="94258" y="1376559"/>
                  </a:lnTo>
                  <a:lnTo>
                    <a:pt x="115817" y="1361300"/>
                  </a:lnTo>
                  <a:lnTo>
                    <a:pt x="130347" y="1338658"/>
                  </a:lnTo>
                  <a:lnTo>
                    <a:pt x="135674" y="1310919"/>
                  </a:lnTo>
                  <a:lnTo>
                    <a:pt x="132801" y="1288925"/>
                  </a:lnTo>
                  <a:lnTo>
                    <a:pt x="124740" y="1269822"/>
                  </a:lnTo>
                  <a:lnTo>
                    <a:pt x="112330" y="1254405"/>
                  </a:lnTo>
                  <a:lnTo>
                    <a:pt x="96405" y="1243469"/>
                  </a:lnTo>
                  <a:lnTo>
                    <a:pt x="96405" y="29972"/>
                  </a:lnTo>
                  <a:lnTo>
                    <a:pt x="94202" y="18184"/>
                  </a:lnTo>
                  <a:lnTo>
                    <a:pt x="88149" y="8670"/>
                  </a:lnTo>
                  <a:lnTo>
                    <a:pt x="79083" y="2314"/>
                  </a:lnTo>
                  <a:lnTo>
                    <a:pt x="6784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019545" y="5826429"/>
              <a:ext cx="80645" cy="1086485"/>
            </a:xfrm>
            <a:custGeom>
              <a:avLst/>
              <a:gdLst/>
              <a:ahLst/>
              <a:cxnLst/>
              <a:rect l="l" t="t" r="r" b="b"/>
              <a:pathLst>
                <a:path w="80645" h="1086484">
                  <a:moveTo>
                    <a:pt x="49085" y="0"/>
                  </a:moveTo>
                  <a:lnTo>
                    <a:pt x="29463" y="0"/>
                  </a:lnTo>
                  <a:lnTo>
                    <a:pt x="29463" y="1003579"/>
                  </a:lnTo>
                  <a:lnTo>
                    <a:pt x="17712" y="1009099"/>
                  </a:lnTo>
                  <a:lnTo>
                    <a:pt x="8378" y="1018220"/>
                  </a:lnTo>
                  <a:lnTo>
                    <a:pt x="2221" y="1030330"/>
                  </a:lnTo>
                  <a:lnTo>
                    <a:pt x="0" y="1044816"/>
                  </a:lnTo>
                  <a:lnTo>
                    <a:pt x="3150" y="1060740"/>
                  </a:lnTo>
                  <a:lnTo>
                    <a:pt x="11825" y="1073858"/>
                  </a:lnTo>
                  <a:lnTo>
                    <a:pt x="24854" y="1082760"/>
                  </a:lnTo>
                  <a:lnTo>
                    <a:pt x="41071" y="1086040"/>
                  </a:lnTo>
                  <a:lnTo>
                    <a:pt x="56246" y="1082760"/>
                  </a:lnTo>
                  <a:lnTo>
                    <a:pt x="68740" y="1073858"/>
                  </a:lnTo>
                  <a:lnTo>
                    <a:pt x="77217" y="1060740"/>
                  </a:lnTo>
                  <a:lnTo>
                    <a:pt x="80340" y="1044816"/>
                  </a:lnTo>
                  <a:lnTo>
                    <a:pt x="77969" y="1029106"/>
                  </a:lnTo>
                  <a:lnTo>
                    <a:pt x="71413" y="1016219"/>
                  </a:lnTo>
                  <a:lnTo>
                    <a:pt x="61507" y="1006850"/>
                  </a:lnTo>
                  <a:lnTo>
                    <a:pt x="49085" y="1001699"/>
                  </a:lnTo>
                  <a:lnTo>
                    <a:pt x="49085" y="0"/>
                  </a:lnTo>
                  <a:close/>
                </a:path>
              </a:pathLst>
            </a:custGeom>
            <a:solidFill>
              <a:srgbClr val="6465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022873" y="5567692"/>
              <a:ext cx="43815" cy="1295400"/>
            </a:xfrm>
            <a:custGeom>
              <a:avLst/>
              <a:gdLst/>
              <a:ahLst/>
              <a:cxnLst/>
              <a:rect l="l" t="t" r="r" b="b"/>
              <a:pathLst>
                <a:path w="43814" h="1295400">
                  <a:moveTo>
                    <a:pt x="37198" y="1275435"/>
                  </a:moveTo>
                  <a:lnTo>
                    <a:pt x="35725" y="1267841"/>
                  </a:lnTo>
                  <a:lnTo>
                    <a:pt x="31737" y="1261643"/>
                  </a:lnTo>
                  <a:lnTo>
                    <a:pt x="25819" y="1257452"/>
                  </a:lnTo>
                  <a:lnTo>
                    <a:pt x="18592" y="1255915"/>
                  </a:lnTo>
                  <a:lnTo>
                    <a:pt x="11353" y="1257452"/>
                  </a:lnTo>
                  <a:lnTo>
                    <a:pt x="5448" y="1261643"/>
                  </a:lnTo>
                  <a:lnTo>
                    <a:pt x="1460" y="1267841"/>
                  </a:lnTo>
                  <a:lnTo>
                    <a:pt x="0" y="1275435"/>
                  </a:lnTo>
                  <a:lnTo>
                    <a:pt x="1460" y="1283042"/>
                  </a:lnTo>
                  <a:lnTo>
                    <a:pt x="5448" y="1289240"/>
                  </a:lnTo>
                  <a:lnTo>
                    <a:pt x="11353" y="1293431"/>
                  </a:lnTo>
                  <a:lnTo>
                    <a:pt x="18592" y="1294955"/>
                  </a:lnTo>
                  <a:lnTo>
                    <a:pt x="25819" y="1293431"/>
                  </a:lnTo>
                  <a:lnTo>
                    <a:pt x="31737" y="1289240"/>
                  </a:lnTo>
                  <a:lnTo>
                    <a:pt x="35725" y="1283042"/>
                  </a:lnTo>
                  <a:lnTo>
                    <a:pt x="37198" y="1275435"/>
                  </a:lnTo>
                  <a:close/>
                </a:path>
                <a:path w="43814" h="1295400">
                  <a:moveTo>
                    <a:pt x="43395" y="0"/>
                  </a:moveTo>
                  <a:lnTo>
                    <a:pt x="24803" y="0"/>
                  </a:lnTo>
                  <a:lnTo>
                    <a:pt x="24803" y="234276"/>
                  </a:lnTo>
                  <a:lnTo>
                    <a:pt x="43395" y="234276"/>
                  </a:lnTo>
                  <a:lnTo>
                    <a:pt x="433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993663" y="5557494"/>
              <a:ext cx="135890" cy="1382395"/>
            </a:xfrm>
            <a:custGeom>
              <a:avLst/>
              <a:gdLst/>
              <a:ahLst/>
              <a:cxnLst/>
              <a:rect l="l" t="t" r="r" b="b"/>
              <a:pathLst>
                <a:path w="135889" h="1382395">
                  <a:moveTo>
                    <a:pt x="96405" y="1243469"/>
                  </a:moveTo>
                  <a:lnTo>
                    <a:pt x="112330" y="1254405"/>
                  </a:lnTo>
                  <a:lnTo>
                    <a:pt x="124740" y="1269822"/>
                  </a:lnTo>
                  <a:lnTo>
                    <a:pt x="132801" y="1288925"/>
                  </a:lnTo>
                  <a:lnTo>
                    <a:pt x="135674" y="1310919"/>
                  </a:lnTo>
                  <a:lnTo>
                    <a:pt x="130347" y="1338658"/>
                  </a:lnTo>
                  <a:lnTo>
                    <a:pt x="115817" y="1361300"/>
                  </a:lnTo>
                  <a:lnTo>
                    <a:pt x="94258" y="1376559"/>
                  </a:lnTo>
                  <a:lnTo>
                    <a:pt x="67843" y="1382153"/>
                  </a:lnTo>
                  <a:lnTo>
                    <a:pt x="41426" y="1376559"/>
                  </a:lnTo>
                  <a:lnTo>
                    <a:pt x="19862" y="1361300"/>
                  </a:lnTo>
                  <a:lnTo>
                    <a:pt x="5328" y="1338658"/>
                  </a:lnTo>
                  <a:lnTo>
                    <a:pt x="0" y="1310919"/>
                  </a:lnTo>
                  <a:lnTo>
                    <a:pt x="2861" y="1289610"/>
                  </a:lnTo>
                  <a:lnTo>
                    <a:pt x="10829" y="1271109"/>
                  </a:lnTo>
                  <a:lnTo>
                    <a:pt x="22985" y="1256121"/>
                  </a:lnTo>
                  <a:lnTo>
                    <a:pt x="38404" y="1245349"/>
                  </a:lnTo>
                  <a:lnTo>
                    <a:pt x="38404" y="29972"/>
                  </a:lnTo>
                  <a:lnTo>
                    <a:pt x="40604" y="18184"/>
                  </a:lnTo>
                  <a:lnTo>
                    <a:pt x="46650" y="8670"/>
                  </a:lnTo>
                  <a:lnTo>
                    <a:pt x="55710" y="2314"/>
                  </a:lnTo>
                  <a:lnTo>
                    <a:pt x="66954" y="0"/>
                  </a:lnTo>
                  <a:lnTo>
                    <a:pt x="67843" y="0"/>
                  </a:lnTo>
                  <a:lnTo>
                    <a:pt x="79083" y="2314"/>
                  </a:lnTo>
                  <a:lnTo>
                    <a:pt x="88149" y="8670"/>
                  </a:lnTo>
                  <a:lnTo>
                    <a:pt x="94202" y="18184"/>
                  </a:lnTo>
                  <a:lnTo>
                    <a:pt x="96405" y="29972"/>
                  </a:lnTo>
                  <a:lnTo>
                    <a:pt x="96405" y="12434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8678240" y="5981382"/>
            <a:ext cx="1670050" cy="642620"/>
            <a:chOff x="3623640" y="5981382"/>
            <a:chExt cx="1670050" cy="642620"/>
          </a:xfrm>
        </p:grpSpPr>
        <p:sp>
          <p:nvSpPr>
            <p:cNvPr id="113" name="object 113"/>
            <p:cNvSpPr/>
            <p:nvPr/>
          </p:nvSpPr>
          <p:spPr>
            <a:xfrm>
              <a:off x="5195468" y="6278867"/>
              <a:ext cx="80645" cy="273685"/>
            </a:xfrm>
            <a:custGeom>
              <a:avLst/>
              <a:gdLst/>
              <a:ahLst/>
              <a:cxnLst/>
              <a:rect l="l" t="t" r="r" b="b"/>
              <a:pathLst>
                <a:path w="80645" h="273684">
                  <a:moveTo>
                    <a:pt x="0" y="273596"/>
                  </a:moveTo>
                  <a:lnTo>
                    <a:pt x="27774" y="209956"/>
                  </a:lnTo>
                  <a:lnTo>
                    <a:pt x="80454" y="69507"/>
                  </a:lnTo>
                  <a:lnTo>
                    <a:pt x="5924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629990" y="6006211"/>
              <a:ext cx="1624965" cy="597535"/>
            </a:xfrm>
            <a:custGeom>
              <a:avLst/>
              <a:gdLst/>
              <a:ahLst/>
              <a:cxnLst/>
              <a:rect l="l" t="t" r="r" b="b"/>
              <a:pathLst>
                <a:path w="1624964" h="597534">
                  <a:moveTo>
                    <a:pt x="1624723" y="272656"/>
                  </a:moveTo>
                  <a:lnTo>
                    <a:pt x="1605711" y="192189"/>
                  </a:lnTo>
                  <a:lnTo>
                    <a:pt x="1590344" y="174650"/>
                  </a:lnTo>
                  <a:lnTo>
                    <a:pt x="1531823" y="128549"/>
                  </a:lnTo>
                  <a:lnTo>
                    <a:pt x="1491576" y="94170"/>
                  </a:lnTo>
                  <a:lnTo>
                    <a:pt x="1469631" y="50291"/>
                  </a:lnTo>
                  <a:lnTo>
                    <a:pt x="1383309" y="4203"/>
                  </a:lnTo>
                  <a:lnTo>
                    <a:pt x="145973" y="0"/>
                  </a:lnTo>
                  <a:lnTo>
                    <a:pt x="134607" y="12242"/>
                  </a:lnTo>
                  <a:lnTo>
                    <a:pt x="122161" y="62712"/>
                  </a:lnTo>
                  <a:lnTo>
                    <a:pt x="97307" y="62712"/>
                  </a:lnTo>
                  <a:lnTo>
                    <a:pt x="59258" y="121234"/>
                  </a:lnTo>
                  <a:lnTo>
                    <a:pt x="49745" y="170980"/>
                  </a:lnTo>
                  <a:lnTo>
                    <a:pt x="27800" y="198780"/>
                  </a:lnTo>
                  <a:lnTo>
                    <a:pt x="5867" y="221462"/>
                  </a:lnTo>
                  <a:lnTo>
                    <a:pt x="0" y="247802"/>
                  </a:lnTo>
                  <a:lnTo>
                    <a:pt x="2933" y="302666"/>
                  </a:lnTo>
                  <a:lnTo>
                    <a:pt x="8788" y="348018"/>
                  </a:lnTo>
                  <a:lnTo>
                    <a:pt x="11709" y="419696"/>
                  </a:lnTo>
                  <a:lnTo>
                    <a:pt x="15366" y="451891"/>
                  </a:lnTo>
                  <a:lnTo>
                    <a:pt x="62191" y="541870"/>
                  </a:lnTo>
                  <a:lnTo>
                    <a:pt x="138264" y="566000"/>
                  </a:lnTo>
                  <a:lnTo>
                    <a:pt x="160337" y="597471"/>
                  </a:lnTo>
                  <a:lnTo>
                    <a:pt x="1448422" y="597471"/>
                  </a:lnTo>
                  <a:lnTo>
                    <a:pt x="1565478" y="54625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775963" y="5987732"/>
              <a:ext cx="1493520" cy="291465"/>
            </a:xfrm>
            <a:custGeom>
              <a:avLst/>
              <a:gdLst/>
              <a:ahLst/>
              <a:cxnLst/>
              <a:rect l="l" t="t" r="r" b="b"/>
              <a:pathLst>
                <a:path w="1493520" h="291464">
                  <a:moveTo>
                    <a:pt x="17170" y="0"/>
                  </a:moveTo>
                  <a:lnTo>
                    <a:pt x="0" y="18478"/>
                  </a:lnTo>
                  <a:lnTo>
                    <a:pt x="1237335" y="22682"/>
                  </a:lnTo>
                  <a:lnTo>
                    <a:pt x="1323657" y="68770"/>
                  </a:lnTo>
                  <a:lnTo>
                    <a:pt x="1345603" y="112649"/>
                  </a:lnTo>
                  <a:lnTo>
                    <a:pt x="1385849" y="147027"/>
                  </a:lnTo>
                  <a:lnTo>
                    <a:pt x="1444371" y="193128"/>
                  </a:lnTo>
                  <a:lnTo>
                    <a:pt x="1459738" y="210667"/>
                  </a:lnTo>
                  <a:lnTo>
                    <a:pt x="1478749" y="291134"/>
                  </a:lnTo>
                  <a:lnTo>
                    <a:pt x="1493380" y="288950"/>
                  </a:lnTo>
                  <a:lnTo>
                    <a:pt x="1474355" y="203365"/>
                  </a:lnTo>
                  <a:lnTo>
                    <a:pt x="1458988" y="185077"/>
                  </a:lnTo>
                  <a:lnTo>
                    <a:pt x="1399006" y="135331"/>
                  </a:lnTo>
                  <a:lnTo>
                    <a:pt x="1358049" y="98755"/>
                  </a:lnTo>
                  <a:lnTo>
                    <a:pt x="1335366" y="52666"/>
                  </a:lnTo>
                  <a:lnTo>
                    <a:pt x="1247584" y="4381"/>
                  </a:lnTo>
                  <a:lnTo>
                    <a:pt x="1717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775963" y="5987732"/>
              <a:ext cx="1493520" cy="291465"/>
            </a:xfrm>
            <a:custGeom>
              <a:avLst/>
              <a:gdLst/>
              <a:ahLst/>
              <a:cxnLst/>
              <a:rect l="l" t="t" r="r" b="b"/>
              <a:pathLst>
                <a:path w="1493520" h="291464">
                  <a:moveTo>
                    <a:pt x="1493380" y="288950"/>
                  </a:moveTo>
                  <a:lnTo>
                    <a:pt x="1474355" y="203365"/>
                  </a:lnTo>
                  <a:lnTo>
                    <a:pt x="1458988" y="185077"/>
                  </a:lnTo>
                  <a:lnTo>
                    <a:pt x="1399006" y="135331"/>
                  </a:lnTo>
                  <a:lnTo>
                    <a:pt x="1358049" y="98755"/>
                  </a:lnTo>
                  <a:lnTo>
                    <a:pt x="1335366" y="52666"/>
                  </a:lnTo>
                  <a:lnTo>
                    <a:pt x="1247584" y="4381"/>
                  </a:lnTo>
                  <a:lnTo>
                    <a:pt x="17170" y="0"/>
                  </a:lnTo>
                  <a:lnTo>
                    <a:pt x="0" y="18478"/>
                  </a:lnTo>
                  <a:lnTo>
                    <a:pt x="1237335" y="22682"/>
                  </a:lnTo>
                  <a:lnTo>
                    <a:pt x="1323657" y="68770"/>
                  </a:lnTo>
                  <a:lnTo>
                    <a:pt x="1345603" y="112649"/>
                  </a:lnTo>
                  <a:lnTo>
                    <a:pt x="1385849" y="147027"/>
                  </a:lnTo>
                  <a:lnTo>
                    <a:pt x="1444371" y="193128"/>
                  </a:lnTo>
                  <a:lnTo>
                    <a:pt x="1459738" y="210667"/>
                  </a:lnTo>
                  <a:lnTo>
                    <a:pt x="1478749" y="29113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790327" y="6276682"/>
              <a:ext cx="1501140" cy="344805"/>
            </a:xfrm>
            <a:custGeom>
              <a:avLst/>
              <a:gdLst/>
              <a:ahLst/>
              <a:cxnLst/>
              <a:rect l="l" t="t" r="r" b="b"/>
              <a:pathLst>
                <a:path w="1501139" h="344804">
                  <a:moveTo>
                    <a:pt x="1464386" y="2184"/>
                  </a:moveTo>
                  <a:lnTo>
                    <a:pt x="1485595" y="71691"/>
                  </a:lnTo>
                  <a:lnTo>
                    <a:pt x="1432915" y="212140"/>
                  </a:lnTo>
                  <a:lnTo>
                    <a:pt x="1405140" y="275780"/>
                  </a:lnTo>
                  <a:lnTo>
                    <a:pt x="1288084" y="326999"/>
                  </a:lnTo>
                  <a:lnTo>
                    <a:pt x="0" y="326999"/>
                  </a:lnTo>
                  <a:lnTo>
                    <a:pt x="12306" y="344538"/>
                  </a:lnTo>
                  <a:lnTo>
                    <a:pt x="1299794" y="344538"/>
                  </a:lnTo>
                  <a:lnTo>
                    <a:pt x="1419021" y="289674"/>
                  </a:lnTo>
                  <a:lnTo>
                    <a:pt x="1447545" y="222377"/>
                  </a:lnTo>
                  <a:lnTo>
                    <a:pt x="1500962" y="73152"/>
                  </a:lnTo>
                  <a:lnTo>
                    <a:pt x="147901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8363065" y="5934977"/>
            <a:ext cx="2167255" cy="767715"/>
            <a:chOff x="3308464" y="5934976"/>
            <a:chExt cx="2167255" cy="767715"/>
          </a:xfrm>
        </p:grpSpPr>
        <p:sp>
          <p:nvSpPr>
            <p:cNvPr id="119" name="object 119"/>
            <p:cNvSpPr/>
            <p:nvPr/>
          </p:nvSpPr>
          <p:spPr>
            <a:xfrm>
              <a:off x="3310750" y="5937262"/>
              <a:ext cx="174625" cy="762635"/>
            </a:xfrm>
            <a:custGeom>
              <a:avLst/>
              <a:gdLst/>
              <a:ahLst/>
              <a:cxnLst/>
              <a:rect l="l" t="t" r="r" b="b"/>
              <a:pathLst>
                <a:path w="174625" h="762634">
                  <a:moveTo>
                    <a:pt x="0" y="706285"/>
                  </a:moveTo>
                  <a:lnTo>
                    <a:pt x="13558" y="729992"/>
                  </a:lnTo>
                  <a:lnTo>
                    <a:pt x="28108" y="747564"/>
                  </a:lnTo>
                  <a:lnTo>
                    <a:pt x="43491" y="758486"/>
                  </a:lnTo>
                  <a:lnTo>
                    <a:pt x="59550" y="762241"/>
                  </a:lnTo>
                  <a:lnTo>
                    <a:pt x="80059" y="756110"/>
                  </a:lnTo>
                  <a:lnTo>
                    <a:pt x="117291" y="710329"/>
                  </a:lnTo>
                  <a:lnTo>
                    <a:pt x="133338" y="672860"/>
                  </a:lnTo>
                  <a:lnTo>
                    <a:pt x="147224" y="627124"/>
                  </a:lnTo>
                  <a:lnTo>
                    <a:pt x="158612" y="574211"/>
                  </a:lnTo>
                  <a:lnTo>
                    <a:pt x="167163" y="515212"/>
                  </a:lnTo>
                  <a:lnTo>
                    <a:pt x="172541" y="451215"/>
                  </a:lnTo>
                  <a:lnTo>
                    <a:pt x="174409" y="383311"/>
                  </a:lnTo>
                  <a:lnTo>
                    <a:pt x="172541" y="315063"/>
                  </a:lnTo>
                  <a:lnTo>
                    <a:pt x="167163" y="250560"/>
                  </a:lnTo>
                  <a:lnTo>
                    <a:pt x="158612" y="190947"/>
                  </a:lnTo>
                  <a:lnTo>
                    <a:pt x="147224" y="137368"/>
                  </a:lnTo>
                  <a:lnTo>
                    <a:pt x="133338" y="90965"/>
                  </a:lnTo>
                  <a:lnTo>
                    <a:pt x="117291" y="52883"/>
                  </a:lnTo>
                  <a:lnTo>
                    <a:pt x="80059" y="6257"/>
                  </a:lnTo>
                  <a:lnTo>
                    <a:pt x="59550" y="0"/>
                  </a:lnTo>
                  <a:lnTo>
                    <a:pt x="48338" y="1858"/>
                  </a:lnTo>
                  <a:lnTo>
                    <a:pt x="37428" y="7313"/>
                  </a:lnTo>
                  <a:lnTo>
                    <a:pt x="26873" y="16185"/>
                  </a:lnTo>
                  <a:lnTo>
                    <a:pt x="16725" y="282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371037" y="5937262"/>
              <a:ext cx="1988820" cy="0"/>
            </a:xfrm>
            <a:custGeom>
              <a:avLst/>
              <a:gdLst/>
              <a:ahLst/>
              <a:cxnLst/>
              <a:rect l="l" t="t" r="r" b="b"/>
              <a:pathLst>
                <a:path w="1988820">
                  <a:moveTo>
                    <a:pt x="1988286" y="0"/>
                  </a:moveTo>
                  <a:lnTo>
                    <a:pt x="0" y="0"/>
                  </a:lnTo>
                  <a:lnTo>
                    <a:pt x="198828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371037" y="5937262"/>
              <a:ext cx="1988820" cy="635"/>
            </a:xfrm>
            <a:custGeom>
              <a:avLst/>
              <a:gdLst/>
              <a:ahLst/>
              <a:cxnLst/>
              <a:rect l="l" t="t" r="r" b="b"/>
              <a:pathLst>
                <a:path w="1988820" h="635">
                  <a:moveTo>
                    <a:pt x="1988286" y="0"/>
                  </a:moveTo>
                  <a:lnTo>
                    <a:pt x="0" y="0"/>
                  </a:lnTo>
                  <a:lnTo>
                    <a:pt x="0" y="50"/>
                  </a:lnTo>
                </a:path>
              </a:pathLst>
            </a:custGeom>
            <a:ln w="4572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371037" y="5937262"/>
              <a:ext cx="2102485" cy="763270"/>
            </a:xfrm>
            <a:custGeom>
              <a:avLst/>
              <a:gdLst/>
              <a:ahLst/>
              <a:cxnLst/>
              <a:rect l="l" t="t" r="r" b="b"/>
              <a:pathLst>
                <a:path w="2102485" h="763270">
                  <a:moveTo>
                    <a:pt x="0" y="50"/>
                  </a:moveTo>
                  <a:lnTo>
                    <a:pt x="39637" y="24947"/>
                  </a:lnTo>
                  <a:lnTo>
                    <a:pt x="73340" y="91816"/>
                  </a:lnTo>
                  <a:lnTo>
                    <a:pt x="87132" y="138167"/>
                  </a:lnTo>
                  <a:lnTo>
                    <a:pt x="98440" y="191621"/>
                  </a:lnTo>
                  <a:lnTo>
                    <a:pt x="106929" y="251050"/>
                  </a:lnTo>
                  <a:lnTo>
                    <a:pt x="112268" y="315323"/>
                  </a:lnTo>
                  <a:lnTo>
                    <a:pt x="114122" y="383311"/>
                  </a:lnTo>
                  <a:lnTo>
                    <a:pt x="112268" y="450952"/>
                  </a:lnTo>
                  <a:lnTo>
                    <a:pt x="106929" y="514719"/>
                  </a:lnTo>
                  <a:lnTo>
                    <a:pt x="98440" y="573535"/>
                  </a:lnTo>
                  <a:lnTo>
                    <a:pt x="87132" y="626324"/>
                  </a:lnTo>
                  <a:lnTo>
                    <a:pt x="73340" y="672010"/>
                  </a:lnTo>
                  <a:lnTo>
                    <a:pt x="57397" y="709516"/>
                  </a:lnTo>
                  <a:lnTo>
                    <a:pt x="20393" y="755682"/>
                  </a:lnTo>
                  <a:lnTo>
                    <a:pt x="0" y="762190"/>
                  </a:lnTo>
                  <a:lnTo>
                    <a:pt x="0" y="762965"/>
                  </a:lnTo>
                  <a:lnTo>
                    <a:pt x="1988286" y="762965"/>
                  </a:lnTo>
                  <a:lnTo>
                    <a:pt x="2008766" y="756833"/>
                  </a:lnTo>
                  <a:lnTo>
                    <a:pt x="2045827" y="711029"/>
                  </a:lnTo>
                  <a:lnTo>
                    <a:pt x="2061757" y="673524"/>
                  </a:lnTo>
                  <a:lnTo>
                    <a:pt x="2075520" y="627729"/>
                  </a:lnTo>
                  <a:lnTo>
                    <a:pt x="2086790" y="574726"/>
                  </a:lnTo>
                  <a:lnTo>
                    <a:pt x="2095243" y="515600"/>
                  </a:lnTo>
                  <a:lnTo>
                    <a:pt x="2100553" y="451434"/>
                  </a:lnTo>
                  <a:lnTo>
                    <a:pt x="2102396" y="383311"/>
                  </a:lnTo>
                  <a:lnTo>
                    <a:pt x="2100553" y="315063"/>
                  </a:lnTo>
                  <a:lnTo>
                    <a:pt x="2095243" y="250560"/>
                  </a:lnTo>
                  <a:lnTo>
                    <a:pt x="2086790" y="190947"/>
                  </a:lnTo>
                  <a:lnTo>
                    <a:pt x="2075520" y="137368"/>
                  </a:lnTo>
                  <a:lnTo>
                    <a:pt x="2061757" y="90965"/>
                  </a:lnTo>
                  <a:lnTo>
                    <a:pt x="2045827" y="52883"/>
                  </a:lnTo>
                  <a:lnTo>
                    <a:pt x="2008766" y="6257"/>
                  </a:lnTo>
                  <a:lnTo>
                    <a:pt x="198828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" name="object 123"/>
          <p:cNvSpPr txBox="1"/>
          <p:nvPr/>
        </p:nvSpPr>
        <p:spPr>
          <a:xfrm>
            <a:off x="7957730" y="501650"/>
            <a:ext cx="261810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9729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957729" y="1874519"/>
            <a:ext cx="410464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54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El.flujo.de.corriente.en.un.conductor.siempre.genera.calor..Cuanto.mayor.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el.flujo.de.corriente,.más.caliente.el.conductor..El.exceso.de.calor.es.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daños.a.los.componentes.eléctricos..Por.ese.motivo,.los.conductores.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tener.una.capacidad.nominal.de.carga.de.corriente.continua.o.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ampacidad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La.corriente.excesiva.se.denomina.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sobrecorriente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..Una.sobrecorriente.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puede.resultar.de.un.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,.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sobrecarga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,.o.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9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950">
              <a:latin typeface="Microsoft Sans Serif"/>
              <a:cs typeface="Microsoft Sans Serif"/>
            </a:endParaRPr>
          </a:p>
          <a:p>
            <a:pPr marL="12700" marR="90805">
              <a:lnSpc>
                <a:spcPct val="126299"/>
              </a:lnSpc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Los.centros.de.carga.usan.disyuntores.para.brindar.protección.contra.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cortos.y.sobrecargas..La.mayoría.de.los.disyuntores.residenciales.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no.proporcionar.protección.contra.fallas.a.tierra.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8977693" y="5226348"/>
            <a:ext cx="11576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Flujo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normal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7957729" y="6947198"/>
            <a:ext cx="4706620" cy="21182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7580">
              <a:spcBef>
                <a:spcPts val="10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Flujo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excesivo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Un.cortocircuito.ocurre.cuando.dos.conductores.desnudos.se.tocan.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la.resistencia.entre.los.conductores.en.ese.punto.de.caída.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significativamente..Esta.reducción.en.la.resistencia.hace.que.la.corriente.aumente.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rapidez.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815975">
              <a:lnSpc>
                <a:spcPct val="141200"/>
              </a:lnSpc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Una.sobrecarga.es.típicamente.una.corriente.mucho.más.baja.que.un.corto.  circuito..Se.produce.una.sobrecarga.cuando.hay.demasiados.dispositivos.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conectado.a.un.circuito.o.cuando.el.equipo.eléctrico.es.hecho.para.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trabajar.más.de.sus.capacidades.clasificadas.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679" y="2153304"/>
            <a:ext cx="979639" cy="142886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407083" y="8606841"/>
            <a:ext cx="753745" cy="167005"/>
          </a:xfrm>
          <a:custGeom>
            <a:avLst/>
            <a:gdLst/>
            <a:ahLst/>
            <a:cxnLst/>
            <a:rect l="l" t="t" r="r" b="b"/>
            <a:pathLst>
              <a:path w="753745" h="167004">
                <a:moveTo>
                  <a:pt x="252094" y="125526"/>
                </a:moveTo>
                <a:lnTo>
                  <a:pt x="259539" y="85844"/>
                </a:lnTo>
                <a:lnTo>
                  <a:pt x="280223" y="51385"/>
                </a:lnTo>
                <a:lnTo>
                  <a:pt x="311669" y="24214"/>
                </a:lnTo>
                <a:lnTo>
                  <a:pt x="351399" y="6397"/>
                </a:lnTo>
                <a:lnTo>
                  <a:pt x="396938" y="0"/>
                </a:lnTo>
                <a:lnTo>
                  <a:pt x="442407" y="5854"/>
                </a:lnTo>
                <a:lnTo>
                  <a:pt x="481970" y="22356"/>
                </a:lnTo>
                <a:lnTo>
                  <a:pt x="513217" y="47909"/>
                </a:lnTo>
                <a:lnTo>
                  <a:pt x="533733" y="80922"/>
                </a:lnTo>
                <a:lnTo>
                  <a:pt x="541108" y="119799"/>
                </a:lnTo>
              </a:path>
              <a:path w="753745" h="167004">
                <a:moveTo>
                  <a:pt x="251942" y="124523"/>
                </a:moveTo>
                <a:lnTo>
                  <a:pt x="260126" y="126183"/>
                </a:lnTo>
                <a:lnTo>
                  <a:pt x="266825" y="130705"/>
                </a:lnTo>
                <a:lnTo>
                  <a:pt x="271350" y="137403"/>
                </a:lnTo>
                <a:lnTo>
                  <a:pt x="273011" y="145592"/>
                </a:lnTo>
                <a:lnTo>
                  <a:pt x="271350" y="153774"/>
                </a:lnTo>
                <a:lnTo>
                  <a:pt x="266825" y="160469"/>
                </a:lnTo>
                <a:lnTo>
                  <a:pt x="260126" y="164989"/>
                </a:lnTo>
                <a:lnTo>
                  <a:pt x="251942" y="166649"/>
                </a:lnTo>
                <a:lnTo>
                  <a:pt x="243753" y="164989"/>
                </a:lnTo>
                <a:lnTo>
                  <a:pt x="237055" y="160469"/>
                </a:lnTo>
                <a:lnTo>
                  <a:pt x="232533" y="153774"/>
                </a:lnTo>
                <a:lnTo>
                  <a:pt x="230873" y="145592"/>
                </a:lnTo>
                <a:lnTo>
                  <a:pt x="232533" y="137403"/>
                </a:lnTo>
                <a:lnTo>
                  <a:pt x="237055" y="130705"/>
                </a:lnTo>
                <a:lnTo>
                  <a:pt x="243753" y="126183"/>
                </a:lnTo>
                <a:lnTo>
                  <a:pt x="251942" y="124523"/>
                </a:lnTo>
                <a:close/>
              </a:path>
              <a:path w="753745" h="167004">
                <a:moveTo>
                  <a:pt x="546011" y="124523"/>
                </a:moveTo>
                <a:lnTo>
                  <a:pt x="554200" y="126183"/>
                </a:lnTo>
                <a:lnTo>
                  <a:pt x="560898" y="130705"/>
                </a:lnTo>
                <a:lnTo>
                  <a:pt x="565420" y="137403"/>
                </a:lnTo>
                <a:lnTo>
                  <a:pt x="567080" y="145592"/>
                </a:lnTo>
                <a:lnTo>
                  <a:pt x="565420" y="153774"/>
                </a:lnTo>
                <a:lnTo>
                  <a:pt x="560898" y="160469"/>
                </a:lnTo>
                <a:lnTo>
                  <a:pt x="554200" y="164989"/>
                </a:lnTo>
                <a:lnTo>
                  <a:pt x="546011" y="166649"/>
                </a:lnTo>
                <a:lnTo>
                  <a:pt x="537821" y="164989"/>
                </a:lnTo>
                <a:lnTo>
                  <a:pt x="531123" y="160469"/>
                </a:lnTo>
                <a:lnTo>
                  <a:pt x="526601" y="153774"/>
                </a:lnTo>
                <a:lnTo>
                  <a:pt x="524941" y="145592"/>
                </a:lnTo>
                <a:lnTo>
                  <a:pt x="526601" y="137403"/>
                </a:lnTo>
                <a:lnTo>
                  <a:pt x="531123" y="130705"/>
                </a:lnTo>
                <a:lnTo>
                  <a:pt x="537821" y="126183"/>
                </a:lnTo>
                <a:lnTo>
                  <a:pt x="546011" y="124523"/>
                </a:lnTo>
                <a:close/>
              </a:path>
              <a:path w="753745" h="167004">
                <a:moveTo>
                  <a:pt x="227368" y="147345"/>
                </a:moveTo>
                <a:lnTo>
                  <a:pt x="0" y="144640"/>
                </a:lnTo>
              </a:path>
              <a:path w="753745" h="167004">
                <a:moveTo>
                  <a:pt x="753173" y="147345"/>
                </a:moveTo>
                <a:lnTo>
                  <a:pt x="571461" y="147345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84577" y="7733031"/>
            <a:ext cx="514692" cy="7495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04717" y="7688580"/>
            <a:ext cx="1013625" cy="12611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762150" y="551835"/>
            <a:ext cx="11772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Rompedores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729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914" y="485795"/>
            <a:ext cx="421513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ello.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circuito..A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diferencia.de.los.fusibles,.que.deben.cambiarse.cuando.se.abren,.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un.disyuntor.puede.restablecerse.una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vez.que.la.condición.de.sobrecorriente.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ha.sido.corregido..Un.simple.empuje.de.la.palanca.a.la.posición.de.“OFF”.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luego.de.vuelta.a.la.posición.“ENCENDIDO”.restaura.el.circuito..Si.un.circuito.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“ON”,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electricista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calificado.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debe.ser.consultado.para.determinar.el.problema.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79" y="3678857"/>
            <a:ext cx="4456430" cy="2002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4465">
              <a:spcBef>
                <a:spcPts val="100"/>
              </a:spcBef>
            </a:pP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Cortacircuitos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  <a:spcBef>
                <a:spcPts val="57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La.protección.del.circuito.sería.innecesaria.si.sobrecargas.y.cortocircuitos.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los.circuitos.podrían.eliminarse..Desafortunadamente,.las.sobrecargas.y.los.cortos.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existen.circuitos..Para.proteger.un.circuito.contra.estas.corrientes,.un.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el.interruptor.automático.debe.determinar.cuándo.se.desarrolla.una.condición.de.falla.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y.desconectar.automáticamente.el.equipo.eléctrico.del.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fuente.de.voltaje..Se.puede.permitir.que.sobrecargas.ligeras.continuen.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un.breve.tiempo,.pero.a.medida.que.la.magnitud.de.la.corriente.aumenta.,.el.circuito.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el.interruptor.debe.abrirse.más.rápidamente..Los.cortocircuitos.deben.interrumpirse.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instantáneamente.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2151" y="5866130"/>
            <a:ext cx="15182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-5" dirty="0">
                <a:solidFill>
                  <a:srgbClr val="171514"/>
                </a:solidFill>
                <a:latin typeface="Arial"/>
                <a:cs typeface="Arial"/>
              </a:rPr>
              <a:t>Postes</a:t>
            </a:r>
            <a:r>
              <a:rPr sz="10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912" y="5840729"/>
            <a:ext cx="40989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Un.disyuntor.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polo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.number.indica.el.número.de.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circuitos.que.suministran.corriente.a.traves.del.interruptor..Para.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ejemplo,.a.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-el.interruptor.de.polos.conduce.la.corriente.por.uno.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circuito.y.un.disyuntor.de.2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polos.lleva.la.corriente.para.dos.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circuitos.simultáneamente..En.un.disyuntor.de.2</a:t>
            </a:r>
            <a:r>
              <a:rPr sz="950" spc="1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polos,.ambos.circuitos.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980" y="6755129"/>
            <a:ext cx="48837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son.controlados.por.la.misma.unidad.de.disparo.de.manera.que.ambos.polos.se.abre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al.mismo.momento.cuando.ocurre.una.sobrecorriente..Además,.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ambos.circuitos.están.enclavados.mecánicamente.para.que.puedan.ser.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manualmente.abierto.o.cerrado.al.mismo.tiempo.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97841" y="8192011"/>
            <a:ext cx="45148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Mecánico</a:t>
            </a:r>
            <a:endParaRPr sz="750">
              <a:latin typeface="Microsoft Sans Serif"/>
              <a:cs typeface="Microsoft Sans Serif"/>
            </a:endParaRPr>
          </a:p>
          <a:p>
            <a:pPr marL="175895">
              <a:spcBef>
                <a:spcPts val="359"/>
              </a:spcBef>
            </a:pP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Enlace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980" y="8556501"/>
            <a:ext cx="1122045" cy="60579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791845">
              <a:lnSpc>
                <a:spcPts val="960"/>
              </a:lnSpc>
              <a:spcBef>
                <a:spcPts val="17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Desde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 Energía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Fuente</a:t>
            </a:r>
            <a:endParaRPr sz="750">
              <a:latin typeface="Microsoft Sans Serif"/>
              <a:cs typeface="Microsoft Sans Serif"/>
            </a:endParaRPr>
          </a:p>
          <a:p>
            <a:pPr marL="231775">
              <a:spcBef>
                <a:spcPts val="72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78778" y="8689854"/>
            <a:ext cx="3302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58560" y="8627629"/>
            <a:ext cx="1197610" cy="547586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868044">
              <a:lnSpc>
                <a:spcPts val="960"/>
              </a:lnSpc>
              <a:spcBef>
                <a:spcPts val="17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Desde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 Energía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Fuente</a:t>
            </a:r>
            <a:endParaRPr sz="750">
              <a:latin typeface="Microsoft Sans Serif"/>
              <a:cs typeface="Microsoft Sans Serif"/>
            </a:endParaRPr>
          </a:p>
          <a:p>
            <a:pPr marL="262255">
              <a:spcBef>
                <a:spcPts val="16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40319" y="8771139"/>
            <a:ext cx="3302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Cargar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89729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62220" y="501036"/>
            <a:ext cx="165417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>
                <a:solidFill>
                  <a:srgbClr val="171514"/>
                </a:solidFill>
                <a:latin typeface="Arial"/>
                <a:cs typeface="Arial"/>
              </a:rPr>
              <a:t>Amperio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55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8049" y="488336"/>
            <a:ext cx="44754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Cada.interruptor.de.circuito.tiene.capacidades.de.amperaje,.voltaje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interrupción..El.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clasificación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.define.el.máximo.continuo.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corriente.que.puede.llevar.un.interruptor.sin.dispararse..Porque.la.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la.función.del.interruptor.automático.es.proteger.los.conductores.del.circuito,.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el.amperaje.apropiado.para.un.interruptor.de.circuito.depende.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de.la.ampacidad.de.los.conductores.en.un.circuito.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2220" y="1765955"/>
            <a:ext cx="1452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8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del </a:t>
            </a:r>
            <a:r>
              <a:rPr sz="850" b="1" spc="-2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endParaRPr sz="8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050" y="1769767"/>
            <a:ext cx="4839335" cy="167132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Cada.interruptor.automático.también.tiene.un.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,.que.indica.la.tensión.máxima.que.puede.manejar..En.otras.palabras,.la.tensión.  la.clasificación.de.un.disyuntor.debe.ser.al.menos.igual.a.la.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voltaje..Algunos.interruptores.de.circuito.tienen.lo.que.se.denomina.un.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"barra".voltaje.nominal,.como.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20/240.voltios..En.estos.casos,.el.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se.puede.aplicar.un.disyuntor.en.un.circuito.donde.la.tensión.nominal.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entre.cualquier.conductor.y.tierra.no.exceda.el.inferior.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clasificación.y.la.tensión.nominal.entre.los.conductores.no.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superar.la.calificación.más.alta.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050" y="3594760"/>
            <a:ext cx="43173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En.aplicaciones.residenciales,.la.distribución.de.energía.más.común.</a:t>
            </a:r>
            <a:r>
              <a:rPr sz="850" spc="1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el.sistema.es.el.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trifásico,.el.sistema.de.3-hilos.descrito.más adelante.en.este.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supuesto..En.estas.aplicaciones,.a.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-interruptor.de.circuito.de.rama.de.polo.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protege.a.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circuito.derivado.de.20.voltios.y.un.circuito.derivado.de.2-polos.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el.interruptor.protege.un.circuito.derivado.de.240.voltios..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220" y="4694580"/>
            <a:ext cx="1655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73" y="4694580"/>
            <a:ext cx="4878070" cy="39116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spcBef>
                <a:spcPts val="4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Un.disyuntor.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endParaRPr sz="950">
              <a:latin typeface="Arial"/>
              <a:cs typeface="Arial"/>
            </a:endParaRPr>
          </a:p>
          <a:p>
            <a:pPr marL="12700">
              <a:spcBef>
                <a:spcPts val="3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.es.la.corriente.de.falla.máxima.disponible.que.el.interruptor.está.diseñado.para.inter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2219" y="5255920"/>
            <a:ext cx="19380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residenciales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050" y="5239411"/>
            <a:ext cx="4277995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6045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Los.interruptores.de.circuito.residenciales.son.típicamente.</a:t>
            </a:r>
            <a:r>
              <a:rPr sz="800" spc="1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,.2,.o.4-polos.interruptores.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con.valores.de.corriente.de.225.amperios.o.menos.y.valores.de.voltaje.de.</a:t>
            </a:r>
            <a:endParaRPr sz="800">
              <a:latin typeface="Microsoft Sans Serif"/>
              <a:cs typeface="Microsoft Sans Serif"/>
            </a:endParaRPr>
          </a:p>
          <a:p>
            <a:pPr marL="12700" marR="5080" indent="76835">
              <a:lnSpc>
                <a:spcPct val="150000"/>
              </a:lnSpc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20.voltios,.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voltios,.o.240.voltios..Porque.el.circuito.residencial.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los.rompedores.también.se.utilizan.en.aplicaciones.comerciales.y.muchos.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las.aplicaciones.comerciales.requieren.disyuntores.de.3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polos,.algunos.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los.rompedores.también.se.incluyen.en.esta.categoría..Los.más.comunes.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la.clasificación.de.interrupción.para.los.disyuntores.residenciales.es.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0,000.amperios,.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menudo.mostrado.como.</a:t>
            </a:r>
            <a:r>
              <a:rPr sz="8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0.kA..Sin</a:t>
            </a:r>
            <a:r>
              <a:rPr sz="8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embargo,.los.interruptores.automáticos.con.mayores.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las.clasificaciones.de.interrupción.también.están.disponibles.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2219" y="7141870"/>
            <a:ext cx="14744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4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principal</a:t>
            </a:r>
            <a:endParaRPr sz="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8049" y="7069481"/>
            <a:ext cx="4187190" cy="1119537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Es.importante.observar.la.diferencia.entre.un.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principal</a:t>
            </a:r>
            <a:endParaRPr sz="850">
              <a:latin typeface="Arial"/>
              <a:cs typeface="Arial"/>
            </a:endParaRPr>
          </a:p>
          <a:p>
            <a:pPr marL="12700" marR="5080">
              <a:lnSpc>
                <a:spcPct val="141200"/>
              </a:lnSpc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.y.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derivación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..El.interruptor.principal.para.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un.centro.de.carga.corta.la.energía.a.todo.el.centro.de.carga.y.todas.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circuitos.suministrados.por.ese.centro.de.carga..El.disyuntor.principal.</a:t>
            </a:r>
            <a:r>
              <a:rPr sz="85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838" y="539750"/>
            <a:ext cx="829665" cy="144432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153868" y="2863278"/>
            <a:ext cx="13970" cy="191770"/>
          </a:xfrm>
          <a:custGeom>
            <a:avLst/>
            <a:gdLst/>
            <a:ahLst/>
            <a:cxnLst/>
            <a:rect l="l" t="t" r="r" b="b"/>
            <a:pathLst>
              <a:path w="13970" h="191769">
                <a:moveTo>
                  <a:pt x="8458" y="0"/>
                </a:moveTo>
                <a:lnTo>
                  <a:pt x="0" y="1701"/>
                </a:lnTo>
                <a:lnTo>
                  <a:pt x="1689" y="182867"/>
                </a:lnTo>
                <a:lnTo>
                  <a:pt x="10160" y="191338"/>
                </a:lnTo>
                <a:lnTo>
                  <a:pt x="13538" y="186258"/>
                </a:lnTo>
                <a:lnTo>
                  <a:pt x="8458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23666" y="3442398"/>
            <a:ext cx="10160" cy="226060"/>
          </a:xfrm>
          <a:custGeom>
            <a:avLst/>
            <a:gdLst/>
            <a:ahLst/>
            <a:cxnLst/>
            <a:rect l="l" t="t" r="r" b="b"/>
            <a:pathLst>
              <a:path w="10160" h="226060">
                <a:moveTo>
                  <a:pt x="10160" y="0"/>
                </a:moveTo>
                <a:lnTo>
                  <a:pt x="1701" y="1689"/>
                </a:lnTo>
                <a:lnTo>
                  <a:pt x="203" y="198970"/>
                </a:lnTo>
                <a:lnTo>
                  <a:pt x="6769" y="207441"/>
                </a:lnTo>
                <a:lnTo>
                  <a:pt x="5930" y="211670"/>
                </a:lnTo>
                <a:lnTo>
                  <a:pt x="0" y="213347"/>
                </a:lnTo>
                <a:lnTo>
                  <a:pt x="0" y="226047"/>
                </a:lnTo>
                <a:lnTo>
                  <a:pt x="5067" y="223520"/>
                </a:lnTo>
                <a:lnTo>
                  <a:pt x="9309" y="223520"/>
                </a:lnTo>
                <a:lnTo>
                  <a:pt x="10160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93197" y="3227578"/>
            <a:ext cx="20955" cy="212725"/>
          </a:xfrm>
          <a:custGeom>
            <a:avLst/>
            <a:gdLst/>
            <a:ahLst/>
            <a:cxnLst/>
            <a:rect l="l" t="t" r="r" b="b"/>
            <a:pathLst>
              <a:path w="20954" h="212725">
                <a:moveTo>
                  <a:pt x="20700" y="0"/>
                </a:moveTo>
                <a:lnTo>
                  <a:pt x="12242" y="1676"/>
                </a:lnTo>
                <a:lnTo>
                  <a:pt x="0" y="212267"/>
                </a:lnTo>
                <a:lnTo>
                  <a:pt x="10160" y="207200"/>
                </a:lnTo>
                <a:lnTo>
                  <a:pt x="20700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8495907" y="1476857"/>
            <a:ext cx="2707005" cy="2655570"/>
            <a:chOff x="3441306" y="1476857"/>
            <a:chExt cx="2707005" cy="2655570"/>
          </a:xfrm>
        </p:grpSpPr>
        <p:sp>
          <p:nvSpPr>
            <p:cNvPr id="7" name="object 7"/>
            <p:cNvSpPr/>
            <p:nvPr/>
          </p:nvSpPr>
          <p:spPr>
            <a:xfrm>
              <a:off x="4885804" y="2701785"/>
              <a:ext cx="13335" cy="86995"/>
            </a:xfrm>
            <a:custGeom>
              <a:avLst/>
              <a:gdLst/>
              <a:ahLst/>
              <a:cxnLst/>
              <a:rect l="l" t="t" r="r" b="b"/>
              <a:pathLst>
                <a:path w="13335" h="86994">
                  <a:moveTo>
                    <a:pt x="13093" y="0"/>
                  </a:moveTo>
                  <a:lnTo>
                    <a:pt x="4635" y="1701"/>
                  </a:lnTo>
                  <a:lnTo>
                    <a:pt x="0" y="86563"/>
                  </a:lnTo>
                  <a:lnTo>
                    <a:pt x="10172" y="81483"/>
                  </a:lnTo>
                  <a:lnTo>
                    <a:pt x="1309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1306" y="1476857"/>
              <a:ext cx="2706751" cy="2654960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70838" y="6062624"/>
            <a:ext cx="3560651" cy="25998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911539" y="1093302"/>
            <a:ext cx="57785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72956" y="9525665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8140" y="4393834"/>
            <a:ext cx="427736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Siemens.ofrece.una.amplia.selección.de.centros.de.carga.equipados.</a:t>
            </a:r>
            <a:r>
              <a:rPr sz="8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un.</a:t>
            </a: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800" b="1" spc="-204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principal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.así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también.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orejeta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principal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.los.centros.de.carga..</a:t>
            </a:r>
            <a:endParaRPr sz="800">
              <a:latin typeface="Microsoft Sans Serif"/>
              <a:cs typeface="Microsoft Sans Serif"/>
            </a:endParaRPr>
          </a:p>
          <a:p>
            <a:pPr marL="12700" marR="1195705">
              <a:lnSpc>
                <a:spcPct val="150000"/>
              </a:lnSpc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Los.centros.de.carga.de.la.serie.PL.de.Siemens.son.convertibles.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al.interruptor.principal.o.viceversa..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2311" y="5343794"/>
            <a:ext cx="17125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0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derivación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8069" y="5310774"/>
            <a:ext cx="3908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Los.centros.de.carga.tienen.disyuntores.de.múltiples.ramas..Cada.rama.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el.disyuntor.proporciona.protección.del.circuito.y.control.manual.para.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uno.de.los.circuitos.derivados.del.centro.de.carga.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96580" y="6755776"/>
            <a:ext cx="407670" cy="41783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spcBef>
                <a:spcPts val="365"/>
              </a:spcBef>
            </a:pP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Rama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Rompedores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89187" y="1579244"/>
            <a:ext cx="2369769" cy="2418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48345" y="2707119"/>
            <a:ext cx="429679" cy="6253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25885" y="2484133"/>
            <a:ext cx="358901" cy="91766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29106" y="1671624"/>
            <a:ext cx="778217" cy="106804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66316" y="5178769"/>
            <a:ext cx="977188" cy="142490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54565" y="5092345"/>
            <a:ext cx="1327264" cy="15090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958050" y="485795"/>
            <a:ext cx="41725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Los.disyuntores.de.derivación.más.comunes.usados.en.Siemens.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los.centros.de.carga.son.de.tamaño.completo.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disyuntores.de.polos.y.2.polos;.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embargo,.Siemens.también.fabrica.una.variedad.de.otros.circuitos.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tipos.de.disyuntores.para.usar.en.circuitos.derivados.del.centro.de.carga..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28101" y="9525665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04793" y="1393381"/>
            <a:ext cx="6470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marR="5080" indent="-183515">
              <a:lnSpc>
                <a:spcPct val="106700"/>
              </a:lnSpc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 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16510" y="1444697"/>
            <a:ext cx="60007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GFCI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24383" y="2325058"/>
            <a:ext cx="5924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6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69278" y="2537015"/>
            <a:ext cx="227329" cy="351763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50">
              <a:latin typeface="Times New Roman"/>
              <a:cs typeface="Times New Roman"/>
            </a:endParaRPr>
          </a:p>
          <a:p>
            <a:pPr marL="63500">
              <a:spcBef>
                <a:spcPts val="5"/>
              </a:spcBef>
            </a:pPr>
            <a:r>
              <a:rPr sz="225" spc="-172" baseline="-37037" dirty="0">
                <a:solidFill>
                  <a:srgbClr val="171514"/>
                </a:solidFill>
                <a:latin typeface="Microsoft Sans Serif"/>
                <a:cs typeface="Microsoft Sans Serif"/>
              </a:rPr>
              <a:t>Q</a:t>
            </a:r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ESC</a:t>
            </a:r>
            <a:r>
              <a:rPr sz="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225" spc="-142" baseline="-37037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IBE </a:t>
            </a:r>
            <a:r>
              <a:rPr sz="225" spc="-15" baseline="-37037" dirty="0">
                <a:solidFill>
                  <a:srgbClr val="171514"/>
                </a:solidFill>
                <a:latin typeface="Microsoft Sans Serif"/>
                <a:cs typeface="Microsoft Sans Serif"/>
              </a:rPr>
              <a:t>FH</a:t>
            </a:r>
            <a:r>
              <a:rPr sz="225" spc="7" baseline="-37037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40C</a:t>
            </a:r>
            <a:endParaRPr sz="100">
              <a:latin typeface="Microsoft Sans Serif"/>
              <a:cs typeface="Microsoft Sans Serif"/>
            </a:endParaRPr>
          </a:p>
          <a:p>
            <a:pPr marL="63500">
              <a:spcBef>
                <a:spcPts val="95"/>
              </a:spcBef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endParaRPr sz="150">
              <a:latin typeface="Microsoft Sans Serif"/>
              <a:cs typeface="Microsoft Sans Serif"/>
            </a:endParaRPr>
          </a:p>
          <a:p>
            <a:pPr marL="64135"/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CULPA</a:t>
            </a:r>
            <a:endParaRPr sz="1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00">
              <a:latin typeface="Microsoft Sans Serif"/>
              <a:cs typeface="Microsoft Sans Serif"/>
            </a:endParaRPr>
          </a:p>
          <a:p>
            <a:pPr marL="64769"/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1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00">
              <a:latin typeface="Microsoft Sans Serif"/>
              <a:cs typeface="Microsoft Sans Serif"/>
            </a:endParaRPr>
          </a:p>
          <a:p>
            <a:pPr marL="116205" marR="74295" indent="-7620">
              <a:lnSpc>
                <a:spcPct val="73300"/>
              </a:lnSpc>
            </a:pP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HACR  SWD</a:t>
            </a:r>
            <a:endParaRPr sz="100">
              <a:latin typeface="Microsoft Sans Serif"/>
              <a:cs typeface="Microsoft Sans Serif"/>
            </a:endParaRPr>
          </a:p>
          <a:p>
            <a:pPr marL="62865" marR="107950" indent="635">
              <a:lnSpc>
                <a:spcPct val="160000"/>
              </a:lnSpc>
              <a:spcBef>
                <a:spcPts val="85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  Combinación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Ty</a:t>
            </a:r>
            <a:endParaRPr sz="100">
              <a:latin typeface="Microsoft Sans Serif"/>
              <a:cs typeface="Microsoft Sans Serif"/>
            </a:endParaRPr>
          </a:p>
          <a:p>
            <a:pPr marL="64769">
              <a:lnSpc>
                <a:spcPts val="105"/>
              </a:lnSpc>
            </a:pPr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AFC</a:t>
            </a:r>
            <a:endParaRPr sz="100">
              <a:latin typeface="Microsoft Sans Serif"/>
              <a:cs typeface="Microsoft Sans Serif"/>
            </a:endParaRPr>
          </a:p>
          <a:p>
            <a:pPr marL="74930">
              <a:spcBef>
                <a:spcPts val="50"/>
              </a:spcBef>
            </a:pPr>
            <a:r>
              <a:rPr sz="225" spc="-15" baseline="18518" dirty="0">
                <a:solidFill>
                  <a:srgbClr val="171514"/>
                </a:solidFill>
                <a:latin typeface="Microsoft Sans Serif"/>
                <a:cs typeface="Microsoft Sans Serif"/>
              </a:rPr>
              <a:t>AFCI  </a:t>
            </a:r>
            <a:r>
              <a:rPr sz="225" spc="22" baseline="18518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23456" y="2787946"/>
            <a:ext cx="113030" cy="110736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6985">
              <a:lnSpc>
                <a:spcPct val="162300"/>
              </a:lnSpc>
              <a:spcBef>
                <a:spcPts val="60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 22kA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120V</a:t>
            </a:r>
            <a:endParaRPr sz="100">
              <a:latin typeface="Microsoft Sans Serif"/>
              <a:cs typeface="Microsoft Sans Serif"/>
            </a:endParaRPr>
          </a:p>
          <a:p>
            <a:pPr marL="12700">
              <a:lnSpc>
                <a:spcPts val="100"/>
              </a:lnSpc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máx.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RMS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sim.</a:t>
            </a:r>
            <a:endParaRPr sz="100">
              <a:latin typeface="Microsoft Sans Serif"/>
              <a:cs typeface="Microsoft Sans Serif"/>
            </a:endParaRPr>
          </a:p>
          <a:p>
            <a:pPr marL="12700">
              <a:spcBef>
                <a:spcPts val="15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50/60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Hz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62064" y="2868376"/>
            <a:ext cx="128905" cy="6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spcBef>
                <a:spcPts val="100"/>
              </a:spcBef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150">
              <a:latin typeface="Microsoft Sans Serif"/>
              <a:cs typeface="Microsoft Sans Serif"/>
            </a:endParaRPr>
          </a:p>
          <a:p>
            <a:pPr marL="12700">
              <a:spcBef>
                <a:spcPts val="140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10707150001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13828" y="3320991"/>
            <a:ext cx="4603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75239" y="3901141"/>
            <a:ext cx="47815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61684" y="3868615"/>
            <a:ext cx="4819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Tríplex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21502" y="3996632"/>
            <a:ext cx="4826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dúplex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62219" y="4354466"/>
            <a:ext cx="11899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QP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8049" y="4337956"/>
            <a:ext cx="4244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QP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.son.martillos.de.tamaño.completo.disponibles.como.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Tamaño.completo.significa.que.cada.circuito.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el.rompedor.tiene.un.ancho.de.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.pulgadas.por.polo..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8049" y="6746823"/>
            <a:ext cx="1059180" cy="26353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R="5080" algn="r">
              <a:spcBef>
                <a:spcPts val="215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QP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</a:t>
            </a:r>
            <a:endParaRPr sz="750">
              <a:latin typeface="Microsoft Sans Serif"/>
              <a:cs typeface="Microsoft Sans Serif"/>
            </a:endParaRPr>
          </a:p>
          <a:p>
            <a:pPr marR="5080" algn="r">
              <a:spcBef>
                <a:spcPts val="110"/>
              </a:spcBef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Requiere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1”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(1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Espacio)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22486" y="6746823"/>
            <a:ext cx="1104900" cy="26353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QP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  <a:p>
            <a:pPr marL="73660">
              <a:spcBef>
                <a:spcPts val="110"/>
              </a:spcBef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Requiere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2”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(2 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espacios)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8050" y="7252356"/>
            <a:ext cx="426021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3025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poste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20.VAC.y.tienen.continuidad.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calificaciones.actuales.de.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0.a.70.amperios..Los.interruptores.QP.de.2-polos.son.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disponible.con.un.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20/240.VAC.nominal.o.240.VAC.nominal..2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endParaRPr sz="850">
              <a:latin typeface="Microsoft Sans Serif"/>
              <a:cs typeface="Microsoft Sans Serif"/>
            </a:endParaRPr>
          </a:p>
          <a:p>
            <a:pPr marL="12700" marR="300990" indent="76835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VCA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0.a.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calificaciones.actuales.continuas.de.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5.a.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00.amperios..3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polos.QP.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los.interruptores.están.clasificados.para.240.VAC.y.tienen.corriente.continua.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calificaciones.de.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0.a.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00.amperios.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 rot="21420000">
            <a:off x="11611408" y="2729420"/>
            <a:ext cx="38708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15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 rot="1200000">
            <a:off x="8382091" y="1906551"/>
            <a:ext cx="96722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Disyuntor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y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b="1" spc="-5" dirty="0">
                <a:solidFill>
                  <a:srgbClr val="FFFFFF"/>
                </a:solidFill>
                <a:latin typeface="Arial"/>
                <a:cs typeface="Arial"/>
              </a:rPr>
              <a:t>SPD</a:t>
            </a:r>
            <a:endParaRPr sz="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 rot="1080000">
            <a:off x="8539262" y="1728371"/>
            <a:ext cx="103994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Disyuntor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y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 rot="1080000">
            <a:off x="8532337" y="1730013"/>
            <a:ext cx="40902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SPD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 rot="120000">
            <a:off x="10938384" y="1757704"/>
            <a:ext cx="5792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TIPO QPF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 rot="120000">
            <a:off x="10942027" y="1988842"/>
            <a:ext cx="77929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b="1" spc="-10" dirty="0">
                <a:solidFill>
                  <a:srgbClr val="FFFFFF"/>
                </a:solidFill>
                <a:latin typeface="Arial"/>
                <a:cs typeface="Arial"/>
              </a:rPr>
              <a:t>PRUEBA</a:t>
            </a:r>
            <a:endParaRPr sz="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82023" y="4737735"/>
            <a:ext cx="50165" cy="156845"/>
          </a:xfrm>
          <a:custGeom>
            <a:avLst/>
            <a:gdLst/>
            <a:ahLst/>
            <a:cxnLst/>
            <a:rect l="l" t="t" r="r" b="b"/>
            <a:pathLst>
              <a:path w="50164" h="156845">
                <a:moveTo>
                  <a:pt x="0" y="156654"/>
                </a:moveTo>
                <a:lnTo>
                  <a:pt x="19196" y="140313"/>
                </a:lnTo>
                <a:lnTo>
                  <a:pt x="35502" y="121389"/>
                </a:lnTo>
                <a:lnTo>
                  <a:pt x="46570" y="99336"/>
                </a:lnTo>
                <a:lnTo>
                  <a:pt x="50050" y="73609"/>
                </a:lnTo>
                <a:lnTo>
                  <a:pt x="49326" y="68884"/>
                </a:lnTo>
                <a:lnTo>
                  <a:pt x="49326" y="64173"/>
                </a:lnTo>
                <a:lnTo>
                  <a:pt x="46786" y="59474"/>
                </a:lnTo>
                <a:lnTo>
                  <a:pt x="39417" y="41715"/>
                </a:lnTo>
                <a:lnTo>
                  <a:pt x="28417" y="25927"/>
                </a:lnTo>
                <a:lnTo>
                  <a:pt x="14906" y="12043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32010" y="4740110"/>
            <a:ext cx="50165" cy="156845"/>
          </a:xfrm>
          <a:custGeom>
            <a:avLst/>
            <a:gdLst/>
            <a:ahLst/>
            <a:cxnLst/>
            <a:rect l="l" t="t" r="r" b="b"/>
            <a:pathLst>
              <a:path w="50164" h="156845">
                <a:moveTo>
                  <a:pt x="0" y="156667"/>
                </a:moveTo>
                <a:lnTo>
                  <a:pt x="19204" y="140324"/>
                </a:lnTo>
                <a:lnTo>
                  <a:pt x="35513" y="121397"/>
                </a:lnTo>
                <a:lnTo>
                  <a:pt x="46582" y="99343"/>
                </a:lnTo>
                <a:lnTo>
                  <a:pt x="50063" y="73621"/>
                </a:lnTo>
                <a:lnTo>
                  <a:pt x="49314" y="68910"/>
                </a:lnTo>
                <a:lnTo>
                  <a:pt x="49314" y="64198"/>
                </a:lnTo>
                <a:lnTo>
                  <a:pt x="46812" y="59474"/>
                </a:lnTo>
                <a:lnTo>
                  <a:pt x="39435" y="41724"/>
                </a:lnTo>
                <a:lnTo>
                  <a:pt x="28430" y="25941"/>
                </a:lnTo>
                <a:lnTo>
                  <a:pt x="14913" y="12055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67658" y="4891253"/>
            <a:ext cx="0" cy="135255"/>
          </a:xfrm>
          <a:custGeom>
            <a:avLst/>
            <a:gdLst/>
            <a:ahLst/>
            <a:cxnLst/>
            <a:rect l="l" t="t" r="r" b="b"/>
            <a:pathLst>
              <a:path h="135254">
                <a:moveTo>
                  <a:pt x="0" y="0"/>
                </a:moveTo>
                <a:lnTo>
                  <a:pt x="0" y="134962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68166" y="4540987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0913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17658" y="4893641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409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16985" y="4541431"/>
            <a:ext cx="0" cy="207645"/>
          </a:xfrm>
          <a:custGeom>
            <a:avLst/>
            <a:gdLst/>
            <a:ahLst/>
            <a:cxnLst/>
            <a:rect l="l" t="t" r="r" b="b"/>
            <a:pathLst>
              <a:path h="207645">
                <a:moveTo>
                  <a:pt x="0" y="0"/>
                </a:moveTo>
                <a:lnTo>
                  <a:pt x="0" y="207517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29380" y="4378604"/>
            <a:ext cx="39370" cy="57150"/>
          </a:xfrm>
          <a:custGeom>
            <a:avLst/>
            <a:gdLst/>
            <a:ahLst/>
            <a:cxnLst/>
            <a:rect l="l" t="t" r="r" b="b"/>
            <a:pathLst>
              <a:path w="39370" h="57150">
                <a:moveTo>
                  <a:pt x="0" y="0"/>
                </a:moveTo>
                <a:lnTo>
                  <a:pt x="20243" y="57086"/>
                </a:lnTo>
                <a:lnTo>
                  <a:pt x="3890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766465" y="4430890"/>
            <a:ext cx="350520" cy="111760"/>
          </a:xfrm>
          <a:custGeom>
            <a:avLst/>
            <a:gdLst/>
            <a:ahLst/>
            <a:cxnLst/>
            <a:rect l="l" t="t" r="r" b="b"/>
            <a:pathLst>
              <a:path w="350520" h="111760">
                <a:moveTo>
                  <a:pt x="140144" y="59029"/>
                </a:moveTo>
                <a:lnTo>
                  <a:pt x="225018" y="59029"/>
                </a:lnTo>
              </a:path>
              <a:path w="350520" h="111760">
                <a:moveTo>
                  <a:pt x="182562" y="110680"/>
                </a:moveTo>
                <a:lnTo>
                  <a:pt x="182562" y="0"/>
                </a:lnTo>
              </a:path>
              <a:path w="350520" h="111760">
                <a:moveTo>
                  <a:pt x="0" y="110959"/>
                </a:moveTo>
                <a:lnTo>
                  <a:pt x="349999" y="111556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09466" y="5023307"/>
            <a:ext cx="17780" cy="17780"/>
          </a:xfrm>
          <a:custGeom>
            <a:avLst/>
            <a:gdLst/>
            <a:ahLst/>
            <a:cxnLst/>
            <a:rect l="l" t="t" r="r" b="b"/>
            <a:pathLst>
              <a:path w="17779" h="17779">
                <a:moveTo>
                  <a:pt x="0" y="9423"/>
                </a:moveTo>
                <a:lnTo>
                  <a:pt x="0" y="3987"/>
                </a:lnTo>
                <a:lnTo>
                  <a:pt x="3975" y="0"/>
                </a:lnTo>
                <a:lnTo>
                  <a:pt x="8331" y="0"/>
                </a:lnTo>
                <a:lnTo>
                  <a:pt x="13042" y="0"/>
                </a:lnTo>
                <a:lnTo>
                  <a:pt x="17754" y="3987"/>
                </a:lnTo>
                <a:lnTo>
                  <a:pt x="17754" y="9423"/>
                </a:lnTo>
                <a:lnTo>
                  <a:pt x="17754" y="14147"/>
                </a:lnTo>
                <a:lnTo>
                  <a:pt x="13042" y="17779"/>
                </a:lnTo>
                <a:lnTo>
                  <a:pt x="8331" y="17779"/>
                </a:lnTo>
                <a:lnTo>
                  <a:pt x="3975" y="17779"/>
                </a:lnTo>
                <a:lnTo>
                  <a:pt x="0" y="14147"/>
                </a:lnTo>
                <a:lnTo>
                  <a:pt x="0" y="9423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35899" y="3981869"/>
            <a:ext cx="1006132" cy="145595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958140" y="484274"/>
            <a:ext cx="421132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Todos.los.interruptores.automáticos.de.tipo.QP.tienen.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0.kA.capacidad.de.interrupción;.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embargo,.Siemens.también.ofrece.interruptores.automáticos.tipo.QPH.con.un.</a:t>
            </a:r>
            <a:endParaRPr sz="800">
              <a:latin typeface="Microsoft Sans Serif"/>
              <a:cs typeface="Microsoft Sans Serif"/>
            </a:endParaRPr>
          </a:p>
          <a:p>
            <a:pPr marL="12700" marR="305435">
              <a:lnSpc>
                <a:spcPct val="150000"/>
              </a:lnSpc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22.kA.de.capacidad.de</a:t>
            </a:r>
            <a:r>
              <a:rPr sz="800" spc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interrupción.y.interruptores.automáticos.tipo.HQP.con.un.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65.kA.capacidad.de.interrupción.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28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2311" y="1225956"/>
            <a:ext cx="1183005" cy="389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5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QT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8072" y="1401216"/>
            <a:ext cx="412242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Algunos.centros.de.carga.de.Siemens.están.diseñados.para.aceptar.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00" b="1" spc="1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QT </a:t>
            </a:r>
            <a:r>
              <a:rPr sz="900" b="1" spc="-2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automáticos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enchufables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dúplex,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triplex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cuádruple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900">
              <a:latin typeface="Microsoft Sans Serif"/>
              <a:cs typeface="Microsoft Sans Serif"/>
            </a:endParaRPr>
          </a:p>
          <a:p>
            <a:pPr marL="12700" marR="15494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Estos.disyuntores.son.disyuntores.que.ahorran.espacio.y.son.la.mitad.de.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ancho.por.polo.de.los.interruptores.automáticos.tipo.QP..Esto.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ancho.permite.mantener.más.circuitos.desde.un.centro.de.carga,.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siempre.que.el.interruptor.principal.tenga.capacidad.suficiente..</a:t>
            </a:r>
            <a:endParaRPr sz="900">
              <a:latin typeface="Microsoft Sans Serif"/>
              <a:cs typeface="Microsoft Sans Serif"/>
            </a:endParaRPr>
          </a:p>
          <a:p>
            <a:pPr marL="12700" marR="429259">
              <a:lnSpc>
                <a:spcPct val="133300"/>
              </a:lnSpc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Un.uso.importante.para.los.interruptores.QT.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se.agregan.circuitos.a.un.centro.de.carga.existente,.pero.el.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el.número.de.espacios.disponibles.en.el.centro.de.carga.es.limitado.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2310" y="3231286"/>
            <a:ext cx="1441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dúplex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QT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Rompedores</a:t>
            </a:r>
            <a:endParaRPr sz="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8067" y="3231286"/>
            <a:ext cx="3919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dúplex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independientes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 pulgada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común.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en.una.puñalada.del.centro.de.carga.y.requiere.un.espacio.de.panel.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8140" y="5508783"/>
            <a:ext cx="1532890" cy="41719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905" algn="ctr">
              <a:spcBef>
                <a:spcPts val="360"/>
              </a:spcBef>
            </a:pP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QT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dúplex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21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Dos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disyuntores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independientes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</a:t>
            </a:r>
            <a:endParaRPr sz="600">
              <a:latin typeface="Microsoft Sans Serif"/>
              <a:cs typeface="Microsoft Sans Serif"/>
            </a:endParaRPr>
          </a:p>
          <a:p>
            <a:pPr algn="ctr">
              <a:spcBef>
                <a:spcPts val="9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Requiere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un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espacio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3876002"/>
            <a:ext cx="4320540" cy="3134995"/>
            <a:chOff x="2912402" y="3876001"/>
            <a:chExt cx="4320540" cy="3134995"/>
          </a:xfrm>
        </p:grpSpPr>
        <p:sp>
          <p:nvSpPr>
            <p:cNvPr id="3" name="object 3"/>
            <p:cNvSpPr/>
            <p:nvPr/>
          </p:nvSpPr>
          <p:spPr>
            <a:xfrm>
              <a:off x="2918752" y="3882351"/>
              <a:ext cx="4307840" cy="3122295"/>
            </a:xfrm>
            <a:custGeom>
              <a:avLst/>
              <a:gdLst/>
              <a:ahLst/>
              <a:cxnLst/>
              <a:rect l="l" t="t" r="r" b="b"/>
              <a:pathLst>
                <a:path w="4307840" h="3122295">
                  <a:moveTo>
                    <a:pt x="4307293" y="0"/>
                  </a:moveTo>
                  <a:lnTo>
                    <a:pt x="0" y="0"/>
                  </a:lnTo>
                  <a:lnTo>
                    <a:pt x="0" y="3121698"/>
                  </a:lnTo>
                  <a:lnTo>
                    <a:pt x="4307293" y="3121698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3882351"/>
              <a:ext cx="4307840" cy="3122295"/>
            </a:xfrm>
            <a:custGeom>
              <a:avLst/>
              <a:gdLst/>
              <a:ahLst/>
              <a:cxnLst/>
              <a:rect l="l" t="t" r="r" b="b"/>
              <a:pathLst>
                <a:path w="4307840" h="3122295">
                  <a:moveTo>
                    <a:pt x="0" y="0"/>
                  </a:moveTo>
                  <a:lnTo>
                    <a:pt x="0" y="3121698"/>
                  </a:lnTo>
                  <a:lnTo>
                    <a:pt x="4307293" y="3121698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90257" y="1970417"/>
            <a:ext cx="1284363" cy="155380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1620652" y="2268703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0"/>
                </a:moveTo>
                <a:lnTo>
                  <a:pt x="0" y="172935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621223" y="2562212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6997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329987" y="2268321"/>
            <a:ext cx="0" cy="167640"/>
          </a:xfrm>
          <a:custGeom>
            <a:avLst/>
            <a:gdLst/>
            <a:ahLst/>
            <a:cxnLst/>
            <a:rect l="l" t="t" r="r" b="b"/>
            <a:pathLst>
              <a:path h="167639">
                <a:moveTo>
                  <a:pt x="0" y="0"/>
                </a:moveTo>
                <a:lnTo>
                  <a:pt x="0" y="167436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29580" y="2560205"/>
            <a:ext cx="0" cy="113030"/>
          </a:xfrm>
          <a:custGeom>
            <a:avLst/>
            <a:gdLst/>
            <a:ahLst/>
            <a:cxnLst/>
            <a:rect l="l" t="t" r="r" b="b"/>
            <a:pathLst>
              <a:path h="113030">
                <a:moveTo>
                  <a:pt x="0" y="0"/>
                </a:moveTo>
                <a:lnTo>
                  <a:pt x="0" y="112483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633200" y="2434272"/>
            <a:ext cx="41910" cy="130810"/>
          </a:xfrm>
          <a:custGeom>
            <a:avLst/>
            <a:gdLst/>
            <a:ahLst/>
            <a:cxnLst/>
            <a:rect l="l" t="t" r="r" b="b"/>
            <a:pathLst>
              <a:path w="41909" h="130810">
                <a:moveTo>
                  <a:pt x="0" y="130556"/>
                </a:moveTo>
                <a:lnTo>
                  <a:pt x="15994" y="116933"/>
                </a:lnTo>
                <a:lnTo>
                  <a:pt x="29583" y="101158"/>
                </a:lnTo>
                <a:lnTo>
                  <a:pt x="38806" y="82778"/>
                </a:lnTo>
                <a:lnTo>
                  <a:pt x="41706" y="61341"/>
                </a:lnTo>
                <a:lnTo>
                  <a:pt x="41097" y="57404"/>
                </a:lnTo>
                <a:lnTo>
                  <a:pt x="41097" y="53479"/>
                </a:lnTo>
                <a:lnTo>
                  <a:pt x="38989" y="49555"/>
                </a:lnTo>
                <a:lnTo>
                  <a:pt x="32850" y="34756"/>
                </a:lnTo>
                <a:lnTo>
                  <a:pt x="23685" y="21601"/>
                </a:lnTo>
                <a:lnTo>
                  <a:pt x="12424" y="10034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41531" y="2432265"/>
            <a:ext cx="41910" cy="130810"/>
          </a:xfrm>
          <a:custGeom>
            <a:avLst/>
            <a:gdLst/>
            <a:ahLst/>
            <a:cxnLst/>
            <a:rect l="l" t="t" r="r" b="b"/>
            <a:pathLst>
              <a:path w="41910" h="130810">
                <a:moveTo>
                  <a:pt x="0" y="130555"/>
                </a:moveTo>
                <a:lnTo>
                  <a:pt x="15998" y="116935"/>
                </a:lnTo>
                <a:lnTo>
                  <a:pt x="29581" y="101166"/>
                </a:lnTo>
                <a:lnTo>
                  <a:pt x="38797" y="82794"/>
                </a:lnTo>
                <a:lnTo>
                  <a:pt x="41694" y="61366"/>
                </a:lnTo>
                <a:lnTo>
                  <a:pt x="41097" y="57429"/>
                </a:lnTo>
                <a:lnTo>
                  <a:pt x="41097" y="53492"/>
                </a:lnTo>
                <a:lnTo>
                  <a:pt x="38976" y="49580"/>
                </a:lnTo>
                <a:lnTo>
                  <a:pt x="32845" y="34775"/>
                </a:lnTo>
                <a:lnTo>
                  <a:pt x="23683" y="21618"/>
                </a:lnTo>
                <a:lnTo>
                  <a:pt x="12424" y="10047"/>
                </a:lnTo>
                <a:lnTo>
                  <a:pt x="0" y="0"/>
                </a:lnTo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328577" y="2133004"/>
            <a:ext cx="292100" cy="136525"/>
          </a:xfrm>
          <a:custGeom>
            <a:avLst/>
            <a:gdLst/>
            <a:ahLst/>
            <a:cxnLst/>
            <a:rect l="l" t="t" r="r" b="b"/>
            <a:pathLst>
              <a:path w="292100" h="136525">
                <a:moveTo>
                  <a:pt x="0" y="136029"/>
                </a:moveTo>
                <a:lnTo>
                  <a:pt x="291655" y="136525"/>
                </a:lnTo>
              </a:path>
              <a:path w="292100" h="136525">
                <a:moveTo>
                  <a:pt x="152146" y="135813"/>
                </a:moveTo>
                <a:lnTo>
                  <a:pt x="152146" y="43561"/>
                </a:lnTo>
              </a:path>
              <a:path w="292100" h="136525">
                <a:moveTo>
                  <a:pt x="116789" y="92773"/>
                </a:moveTo>
                <a:lnTo>
                  <a:pt x="187502" y="92773"/>
                </a:lnTo>
              </a:path>
              <a:path w="292100" h="136525">
                <a:moveTo>
                  <a:pt x="135775" y="0"/>
                </a:moveTo>
                <a:lnTo>
                  <a:pt x="152641" y="47561"/>
                </a:lnTo>
                <a:lnTo>
                  <a:pt x="168186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14404" y="267026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40" h="15239">
                <a:moveTo>
                  <a:pt x="0" y="7848"/>
                </a:moveTo>
                <a:lnTo>
                  <a:pt x="0" y="3327"/>
                </a:lnTo>
                <a:lnTo>
                  <a:pt x="3314" y="0"/>
                </a:lnTo>
                <a:lnTo>
                  <a:pt x="6946" y="0"/>
                </a:lnTo>
                <a:lnTo>
                  <a:pt x="10883" y="0"/>
                </a:lnTo>
                <a:lnTo>
                  <a:pt x="14808" y="3327"/>
                </a:lnTo>
                <a:lnTo>
                  <a:pt x="14808" y="7848"/>
                </a:lnTo>
                <a:lnTo>
                  <a:pt x="14808" y="11785"/>
                </a:lnTo>
                <a:lnTo>
                  <a:pt x="10883" y="14795"/>
                </a:lnTo>
                <a:lnTo>
                  <a:pt x="6946" y="14795"/>
                </a:lnTo>
                <a:lnTo>
                  <a:pt x="3314" y="14795"/>
                </a:lnTo>
                <a:lnTo>
                  <a:pt x="0" y="11785"/>
                </a:lnTo>
                <a:lnTo>
                  <a:pt x="0" y="7848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148439" y="2268703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0"/>
                </a:moveTo>
                <a:lnTo>
                  <a:pt x="0" y="172935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149023" y="2562186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7022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857749" y="2268321"/>
            <a:ext cx="0" cy="167640"/>
          </a:xfrm>
          <a:custGeom>
            <a:avLst/>
            <a:gdLst/>
            <a:ahLst/>
            <a:cxnLst/>
            <a:rect l="l" t="t" r="r" b="b"/>
            <a:pathLst>
              <a:path h="167639">
                <a:moveTo>
                  <a:pt x="0" y="0"/>
                </a:moveTo>
                <a:lnTo>
                  <a:pt x="0" y="167436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857329" y="2560205"/>
            <a:ext cx="0" cy="113030"/>
          </a:xfrm>
          <a:custGeom>
            <a:avLst/>
            <a:gdLst/>
            <a:ahLst/>
            <a:cxnLst/>
            <a:rect l="l" t="t" r="r" b="b"/>
            <a:pathLst>
              <a:path h="113030">
                <a:moveTo>
                  <a:pt x="0" y="0"/>
                </a:moveTo>
                <a:lnTo>
                  <a:pt x="0" y="112483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160973" y="2434272"/>
            <a:ext cx="41910" cy="130810"/>
          </a:xfrm>
          <a:custGeom>
            <a:avLst/>
            <a:gdLst/>
            <a:ahLst/>
            <a:cxnLst/>
            <a:rect l="l" t="t" r="r" b="b"/>
            <a:pathLst>
              <a:path w="41909" h="130810">
                <a:moveTo>
                  <a:pt x="0" y="130556"/>
                </a:moveTo>
                <a:lnTo>
                  <a:pt x="15992" y="116933"/>
                </a:lnTo>
                <a:lnTo>
                  <a:pt x="29578" y="101158"/>
                </a:lnTo>
                <a:lnTo>
                  <a:pt x="38801" y="82778"/>
                </a:lnTo>
                <a:lnTo>
                  <a:pt x="41706" y="61341"/>
                </a:lnTo>
                <a:lnTo>
                  <a:pt x="41109" y="57404"/>
                </a:lnTo>
                <a:lnTo>
                  <a:pt x="41109" y="53479"/>
                </a:lnTo>
                <a:lnTo>
                  <a:pt x="38988" y="49555"/>
                </a:lnTo>
                <a:lnTo>
                  <a:pt x="32854" y="34756"/>
                </a:lnTo>
                <a:lnTo>
                  <a:pt x="23685" y="21601"/>
                </a:lnTo>
                <a:lnTo>
                  <a:pt x="12421" y="10034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869305" y="2432265"/>
            <a:ext cx="41910" cy="130810"/>
          </a:xfrm>
          <a:custGeom>
            <a:avLst/>
            <a:gdLst/>
            <a:ahLst/>
            <a:cxnLst/>
            <a:rect l="l" t="t" r="r" b="b"/>
            <a:pathLst>
              <a:path w="41909" h="130810">
                <a:moveTo>
                  <a:pt x="0" y="130555"/>
                </a:moveTo>
                <a:lnTo>
                  <a:pt x="15992" y="116935"/>
                </a:lnTo>
                <a:lnTo>
                  <a:pt x="29578" y="101166"/>
                </a:lnTo>
                <a:lnTo>
                  <a:pt x="38801" y="82794"/>
                </a:lnTo>
                <a:lnTo>
                  <a:pt x="41706" y="61366"/>
                </a:lnTo>
                <a:lnTo>
                  <a:pt x="41097" y="57429"/>
                </a:lnTo>
                <a:lnTo>
                  <a:pt x="41097" y="53492"/>
                </a:lnTo>
                <a:lnTo>
                  <a:pt x="38988" y="49580"/>
                </a:lnTo>
                <a:lnTo>
                  <a:pt x="32861" y="34775"/>
                </a:lnTo>
                <a:lnTo>
                  <a:pt x="23695" y="21618"/>
                </a:lnTo>
                <a:lnTo>
                  <a:pt x="12428" y="10047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850014" y="2674442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40" h="15239">
                <a:moveTo>
                  <a:pt x="0" y="7861"/>
                </a:moveTo>
                <a:lnTo>
                  <a:pt x="0" y="3314"/>
                </a:lnTo>
                <a:lnTo>
                  <a:pt x="3314" y="0"/>
                </a:lnTo>
                <a:lnTo>
                  <a:pt x="6946" y="0"/>
                </a:lnTo>
                <a:lnTo>
                  <a:pt x="10871" y="0"/>
                </a:lnTo>
                <a:lnTo>
                  <a:pt x="14795" y="3314"/>
                </a:lnTo>
                <a:lnTo>
                  <a:pt x="14795" y="7861"/>
                </a:lnTo>
                <a:lnTo>
                  <a:pt x="14795" y="11798"/>
                </a:lnTo>
                <a:lnTo>
                  <a:pt x="10871" y="14808"/>
                </a:lnTo>
                <a:lnTo>
                  <a:pt x="6946" y="14808"/>
                </a:lnTo>
                <a:lnTo>
                  <a:pt x="3314" y="14808"/>
                </a:lnTo>
                <a:lnTo>
                  <a:pt x="0" y="11798"/>
                </a:lnTo>
                <a:lnTo>
                  <a:pt x="0" y="7861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856339" y="2133004"/>
            <a:ext cx="292100" cy="136525"/>
          </a:xfrm>
          <a:custGeom>
            <a:avLst/>
            <a:gdLst/>
            <a:ahLst/>
            <a:cxnLst/>
            <a:rect l="l" t="t" r="r" b="b"/>
            <a:pathLst>
              <a:path w="292100" h="136525">
                <a:moveTo>
                  <a:pt x="0" y="136029"/>
                </a:moveTo>
                <a:lnTo>
                  <a:pt x="291668" y="136525"/>
                </a:lnTo>
              </a:path>
              <a:path w="292100" h="136525">
                <a:moveTo>
                  <a:pt x="152145" y="135813"/>
                </a:moveTo>
                <a:lnTo>
                  <a:pt x="152145" y="43561"/>
                </a:lnTo>
              </a:path>
              <a:path w="292100" h="136525">
                <a:moveTo>
                  <a:pt x="116801" y="92773"/>
                </a:moveTo>
                <a:lnTo>
                  <a:pt x="187515" y="92773"/>
                </a:lnTo>
              </a:path>
              <a:path w="292100" h="136525">
                <a:moveTo>
                  <a:pt x="135775" y="0"/>
                </a:moveTo>
                <a:lnTo>
                  <a:pt x="152641" y="47561"/>
                </a:lnTo>
                <a:lnTo>
                  <a:pt x="168198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142178" y="267026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40" h="15239">
                <a:moveTo>
                  <a:pt x="0" y="7848"/>
                </a:moveTo>
                <a:lnTo>
                  <a:pt x="0" y="3327"/>
                </a:lnTo>
                <a:lnTo>
                  <a:pt x="3327" y="0"/>
                </a:lnTo>
                <a:lnTo>
                  <a:pt x="6946" y="0"/>
                </a:lnTo>
                <a:lnTo>
                  <a:pt x="10858" y="0"/>
                </a:lnTo>
                <a:lnTo>
                  <a:pt x="14795" y="3327"/>
                </a:lnTo>
                <a:lnTo>
                  <a:pt x="14795" y="7848"/>
                </a:lnTo>
                <a:lnTo>
                  <a:pt x="14795" y="11785"/>
                </a:lnTo>
                <a:lnTo>
                  <a:pt x="10858" y="14795"/>
                </a:lnTo>
                <a:lnTo>
                  <a:pt x="6946" y="14795"/>
                </a:lnTo>
                <a:lnTo>
                  <a:pt x="3327" y="14795"/>
                </a:lnTo>
                <a:lnTo>
                  <a:pt x="0" y="11785"/>
                </a:lnTo>
                <a:lnTo>
                  <a:pt x="0" y="7848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678932" y="2493530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425" y="0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623827" y="2941079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0"/>
                </a:moveTo>
                <a:lnTo>
                  <a:pt x="0" y="172961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624386" y="3234588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701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333149" y="2940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39">
                <a:moveTo>
                  <a:pt x="0" y="0"/>
                </a:moveTo>
                <a:lnTo>
                  <a:pt x="0" y="167424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332730" y="3232607"/>
            <a:ext cx="0" cy="113030"/>
          </a:xfrm>
          <a:custGeom>
            <a:avLst/>
            <a:gdLst/>
            <a:ahLst/>
            <a:cxnLst/>
            <a:rect l="l" t="t" r="r" b="b"/>
            <a:pathLst>
              <a:path h="113029">
                <a:moveTo>
                  <a:pt x="0" y="0"/>
                </a:moveTo>
                <a:lnTo>
                  <a:pt x="0" y="112483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636362" y="3106661"/>
            <a:ext cx="41910" cy="130810"/>
          </a:xfrm>
          <a:custGeom>
            <a:avLst/>
            <a:gdLst/>
            <a:ahLst/>
            <a:cxnLst/>
            <a:rect l="l" t="t" r="r" b="b"/>
            <a:pathLst>
              <a:path w="41909" h="130810">
                <a:moveTo>
                  <a:pt x="0" y="130543"/>
                </a:moveTo>
                <a:lnTo>
                  <a:pt x="15992" y="116923"/>
                </a:lnTo>
                <a:lnTo>
                  <a:pt x="29578" y="101153"/>
                </a:lnTo>
                <a:lnTo>
                  <a:pt x="38801" y="82781"/>
                </a:lnTo>
                <a:lnTo>
                  <a:pt x="41706" y="61353"/>
                </a:lnTo>
                <a:lnTo>
                  <a:pt x="41109" y="57416"/>
                </a:lnTo>
                <a:lnTo>
                  <a:pt x="41109" y="53492"/>
                </a:lnTo>
                <a:lnTo>
                  <a:pt x="38988" y="49555"/>
                </a:lnTo>
                <a:lnTo>
                  <a:pt x="32854" y="34757"/>
                </a:lnTo>
                <a:lnTo>
                  <a:pt x="23685" y="21605"/>
                </a:lnTo>
                <a:lnTo>
                  <a:pt x="12421" y="10039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344693" y="3104667"/>
            <a:ext cx="41910" cy="130810"/>
          </a:xfrm>
          <a:custGeom>
            <a:avLst/>
            <a:gdLst/>
            <a:ahLst/>
            <a:cxnLst/>
            <a:rect l="l" t="t" r="r" b="b"/>
            <a:pathLst>
              <a:path w="41910" h="130810">
                <a:moveTo>
                  <a:pt x="0" y="130555"/>
                </a:moveTo>
                <a:lnTo>
                  <a:pt x="15994" y="116935"/>
                </a:lnTo>
                <a:lnTo>
                  <a:pt x="29583" y="101165"/>
                </a:lnTo>
                <a:lnTo>
                  <a:pt x="38806" y="82789"/>
                </a:lnTo>
                <a:lnTo>
                  <a:pt x="41706" y="61353"/>
                </a:lnTo>
                <a:lnTo>
                  <a:pt x="41109" y="57429"/>
                </a:lnTo>
                <a:lnTo>
                  <a:pt x="41109" y="53505"/>
                </a:lnTo>
                <a:lnTo>
                  <a:pt x="38988" y="49568"/>
                </a:lnTo>
                <a:lnTo>
                  <a:pt x="32850" y="34766"/>
                </a:lnTo>
                <a:lnTo>
                  <a:pt x="23685" y="21607"/>
                </a:lnTo>
                <a:lnTo>
                  <a:pt x="12424" y="10036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325402" y="3346818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0" y="7861"/>
                </a:moveTo>
                <a:lnTo>
                  <a:pt x="0" y="3340"/>
                </a:lnTo>
                <a:lnTo>
                  <a:pt x="3314" y="0"/>
                </a:lnTo>
                <a:lnTo>
                  <a:pt x="6946" y="0"/>
                </a:lnTo>
                <a:lnTo>
                  <a:pt x="10871" y="0"/>
                </a:lnTo>
                <a:lnTo>
                  <a:pt x="14795" y="3340"/>
                </a:lnTo>
                <a:lnTo>
                  <a:pt x="14795" y="7861"/>
                </a:lnTo>
                <a:lnTo>
                  <a:pt x="14795" y="11785"/>
                </a:lnTo>
                <a:lnTo>
                  <a:pt x="10871" y="14820"/>
                </a:lnTo>
                <a:lnTo>
                  <a:pt x="6946" y="14820"/>
                </a:lnTo>
                <a:lnTo>
                  <a:pt x="3314" y="14820"/>
                </a:lnTo>
                <a:lnTo>
                  <a:pt x="0" y="11785"/>
                </a:lnTo>
                <a:lnTo>
                  <a:pt x="0" y="7861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331727" y="2805379"/>
            <a:ext cx="292100" cy="137160"/>
          </a:xfrm>
          <a:custGeom>
            <a:avLst/>
            <a:gdLst/>
            <a:ahLst/>
            <a:cxnLst/>
            <a:rect l="l" t="t" r="r" b="b"/>
            <a:pathLst>
              <a:path w="292100" h="137160">
                <a:moveTo>
                  <a:pt x="0" y="136055"/>
                </a:moveTo>
                <a:lnTo>
                  <a:pt x="291668" y="136550"/>
                </a:lnTo>
              </a:path>
              <a:path w="292100" h="137160">
                <a:moveTo>
                  <a:pt x="152146" y="135813"/>
                </a:moveTo>
                <a:lnTo>
                  <a:pt x="152146" y="43586"/>
                </a:lnTo>
              </a:path>
              <a:path w="292100" h="137160">
                <a:moveTo>
                  <a:pt x="116814" y="92773"/>
                </a:moveTo>
                <a:lnTo>
                  <a:pt x="187502" y="92773"/>
                </a:lnTo>
              </a:path>
              <a:path w="292100" h="137160">
                <a:moveTo>
                  <a:pt x="135775" y="0"/>
                </a:moveTo>
                <a:lnTo>
                  <a:pt x="152641" y="47599"/>
                </a:lnTo>
                <a:lnTo>
                  <a:pt x="168186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617553" y="3342652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40" h="15239">
                <a:moveTo>
                  <a:pt x="0" y="7848"/>
                </a:moveTo>
                <a:lnTo>
                  <a:pt x="0" y="3314"/>
                </a:lnTo>
                <a:lnTo>
                  <a:pt x="3340" y="0"/>
                </a:lnTo>
                <a:lnTo>
                  <a:pt x="6946" y="0"/>
                </a:lnTo>
                <a:lnTo>
                  <a:pt x="10883" y="0"/>
                </a:lnTo>
                <a:lnTo>
                  <a:pt x="14808" y="3314"/>
                </a:lnTo>
                <a:lnTo>
                  <a:pt x="14808" y="7848"/>
                </a:lnTo>
                <a:lnTo>
                  <a:pt x="14808" y="11785"/>
                </a:lnTo>
                <a:lnTo>
                  <a:pt x="10883" y="14795"/>
                </a:lnTo>
                <a:lnTo>
                  <a:pt x="6946" y="14795"/>
                </a:lnTo>
                <a:lnTo>
                  <a:pt x="3340" y="14795"/>
                </a:lnTo>
                <a:lnTo>
                  <a:pt x="0" y="11785"/>
                </a:lnTo>
                <a:lnTo>
                  <a:pt x="0" y="7848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151600" y="2937422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5">
                <a:moveTo>
                  <a:pt x="0" y="0"/>
                </a:moveTo>
                <a:lnTo>
                  <a:pt x="0" y="172948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152172" y="3230918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701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860924" y="2937052"/>
            <a:ext cx="0" cy="167640"/>
          </a:xfrm>
          <a:custGeom>
            <a:avLst/>
            <a:gdLst/>
            <a:ahLst/>
            <a:cxnLst/>
            <a:rect l="l" t="t" r="r" b="b"/>
            <a:pathLst>
              <a:path h="167639">
                <a:moveTo>
                  <a:pt x="0" y="0"/>
                </a:moveTo>
                <a:lnTo>
                  <a:pt x="0" y="167424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860504" y="3228924"/>
            <a:ext cx="0" cy="113030"/>
          </a:xfrm>
          <a:custGeom>
            <a:avLst/>
            <a:gdLst/>
            <a:ahLst/>
            <a:cxnLst/>
            <a:rect l="l" t="t" r="r" b="b"/>
            <a:pathLst>
              <a:path h="113029">
                <a:moveTo>
                  <a:pt x="0" y="0"/>
                </a:moveTo>
                <a:lnTo>
                  <a:pt x="0" y="112496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164136" y="3103003"/>
            <a:ext cx="41910" cy="130810"/>
          </a:xfrm>
          <a:custGeom>
            <a:avLst/>
            <a:gdLst/>
            <a:ahLst/>
            <a:cxnLst/>
            <a:rect l="l" t="t" r="r" b="b"/>
            <a:pathLst>
              <a:path w="41909" h="130810">
                <a:moveTo>
                  <a:pt x="0" y="130530"/>
                </a:moveTo>
                <a:lnTo>
                  <a:pt x="15996" y="116921"/>
                </a:lnTo>
                <a:lnTo>
                  <a:pt x="29579" y="101150"/>
                </a:lnTo>
                <a:lnTo>
                  <a:pt x="38803" y="82772"/>
                </a:lnTo>
                <a:lnTo>
                  <a:pt x="41719" y="61340"/>
                </a:lnTo>
                <a:lnTo>
                  <a:pt x="41097" y="57403"/>
                </a:lnTo>
                <a:lnTo>
                  <a:pt x="41097" y="53479"/>
                </a:lnTo>
                <a:lnTo>
                  <a:pt x="38976" y="49542"/>
                </a:lnTo>
                <a:lnTo>
                  <a:pt x="32850" y="34745"/>
                </a:lnTo>
                <a:lnTo>
                  <a:pt x="23688" y="21594"/>
                </a:lnTo>
                <a:lnTo>
                  <a:pt x="12426" y="10032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872480" y="3100997"/>
            <a:ext cx="41910" cy="130810"/>
          </a:xfrm>
          <a:custGeom>
            <a:avLst/>
            <a:gdLst/>
            <a:ahLst/>
            <a:cxnLst/>
            <a:rect l="l" t="t" r="r" b="b"/>
            <a:pathLst>
              <a:path w="41909" h="130810">
                <a:moveTo>
                  <a:pt x="0" y="130555"/>
                </a:moveTo>
                <a:lnTo>
                  <a:pt x="15990" y="116935"/>
                </a:lnTo>
                <a:lnTo>
                  <a:pt x="29571" y="101165"/>
                </a:lnTo>
                <a:lnTo>
                  <a:pt x="38790" y="82789"/>
                </a:lnTo>
                <a:lnTo>
                  <a:pt x="41694" y="61353"/>
                </a:lnTo>
                <a:lnTo>
                  <a:pt x="41097" y="57429"/>
                </a:lnTo>
                <a:lnTo>
                  <a:pt x="41097" y="53505"/>
                </a:lnTo>
                <a:lnTo>
                  <a:pt x="38963" y="49568"/>
                </a:lnTo>
                <a:lnTo>
                  <a:pt x="32839" y="34770"/>
                </a:lnTo>
                <a:lnTo>
                  <a:pt x="23682" y="21616"/>
                </a:lnTo>
                <a:lnTo>
                  <a:pt x="12424" y="10047"/>
                </a:lnTo>
                <a:lnTo>
                  <a:pt x="0" y="0"/>
                </a:lnTo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853164" y="334316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40" h="15239">
                <a:moveTo>
                  <a:pt x="0" y="7848"/>
                </a:moveTo>
                <a:lnTo>
                  <a:pt x="0" y="3327"/>
                </a:lnTo>
                <a:lnTo>
                  <a:pt x="3340" y="0"/>
                </a:lnTo>
                <a:lnTo>
                  <a:pt x="6946" y="0"/>
                </a:lnTo>
                <a:lnTo>
                  <a:pt x="10883" y="0"/>
                </a:lnTo>
                <a:lnTo>
                  <a:pt x="14808" y="3327"/>
                </a:lnTo>
                <a:lnTo>
                  <a:pt x="14808" y="7848"/>
                </a:lnTo>
                <a:lnTo>
                  <a:pt x="14808" y="11772"/>
                </a:lnTo>
                <a:lnTo>
                  <a:pt x="10883" y="14808"/>
                </a:lnTo>
                <a:lnTo>
                  <a:pt x="6946" y="14808"/>
                </a:lnTo>
                <a:lnTo>
                  <a:pt x="3340" y="14808"/>
                </a:lnTo>
                <a:lnTo>
                  <a:pt x="0" y="11772"/>
                </a:lnTo>
                <a:lnTo>
                  <a:pt x="0" y="7848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859514" y="2801735"/>
            <a:ext cx="292100" cy="136525"/>
          </a:xfrm>
          <a:custGeom>
            <a:avLst/>
            <a:gdLst/>
            <a:ahLst/>
            <a:cxnLst/>
            <a:rect l="l" t="t" r="r" b="b"/>
            <a:pathLst>
              <a:path w="292100" h="136525">
                <a:moveTo>
                  <a:pt x="0" y="136029"/>
                </a:moveTo>
                <a:lnTo>
                  <a:pt x="291668" y="136525"/>
                </a:lnTo>
              </a:path>
              <a:path w="292100" h="136525">
                <a:moveTo>
                  <a:pt x="152145" y="135813"/>
                </a:moveTo>
                <a:lnTo>
                  <a:pt x="152145" y="43560"/>
                </a:lnTo>
              </a:path>
              <a:path w="292100" h="136525">
                <a:moveTo>
                  <a:pt x="116776" y="92748"/>
                </a:moveTo>
                <a:lnTo>
                  <a:pt x="187515" y="92748"/>
                </a:lnTo>
              </a:path>
              <a:path w="292100" h="136525">
                <a:moveTo>
                  <a:pt x="135762" y="0"/>
                </a:moveTo>
                <a:lnTo>
                  <a:pt x="152641" y="47561"/>
                </a:lnTo>
                <a:lnTo>
                  <a:pt x="168173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145353" y="3338982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40" h="15239">
                <a:moveTo>
                  <a:pt x="0" y="7848"/>
                </a:moveTo>
                <a:lnTo>
                  <a:pt x="0" y="3327"/>
                </a:lnTo>
                <a:lnTo>
                  <a:pt x="3314" y="0"/>
                </a:lnTo>
                <a:lnTo>
                  <a:pt x="6946" y="0"/>
                </a:lnTo>
                <a:lnTo>
                  <a:pt x="10858" y="0"/>
                </a:lnTo>
                <a:lnTo>
                  <a:pt x="14795" y="3327"/>
                </a:lnTo>
                <a:lnTo>
                  <a:pt x="14795" y="7848"/>
                </a:lnTo>
                <a:lnTo>
                  <a:pt x="14795" y="11785"/>
                </a:lnTo>
                <a:lnTo>
                  <a:pt x="10858" y="14795"/>
                </a:lnTo>
                <a:lnTo>
                  <a:pt x="6946" y="14795"/>
                </a:lnTo>
                <a:lnTo>
                  <a:pt x="3314" y="14795"/>
                </a:lnTo>
                <a:lnTo>
                  <a:pt x="0" y="11785"/>
                </a:lnTo>
                <a:lnTo>
                  <a:pt x="0" y="7848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389842" y="3048965"/>
            <a:ext cx="812800" cy="120650"/>
          </a:xfrm>
          <a:custGeom>
            <a:avLst/>
            <a:gdLst/>
            <a:ahLst/>
            <a:cxnLst/>
            <a:rect l="l" t="t" r="r" b="b"/>
            <a:pathLst>
              <a:path w="812800" h="120650">
                <a:moveTo>
                  <a:pt x="293916" y="115214"/>
                </a:moveTo>
                <a:lnTo>
                  <a:pt x="523341" y="115214"/>
                </a:lnTo>
              </a:path>
              <a:path w="812800" h="120650">
                <a:moveTo>
                  <a:pt x="0" y="120103"/>
                </a:moveTo>
                <a:lnTo>
                  <a:pt x="102400" y="120103"/>
                </a:lnTo>
                <a:lnTo>
                  <a:pt x="101955" y="0"/>
                </a:lnTo>
                <a:lnTo>
                  <a:pt x="642505" y="1397"/>
                </a:lnTo>
                <a:lnTo>
                  <a:pt x="642950" y="115697"/>
                </a:lnTo>
                <a:lnTo>
                  <a:pt x="812558" y="115925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762220" y="488335"/>
            <a:ext cx="1452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QTTriplex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y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Quadplex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Rompedores</a:t>
            </a:r>
            <a:r>
              <a:rPr sz="9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endParaRPr sz="950">
              <a:latin typeface="Arial"/>
              <a:cs typeface="Arial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22</a:t>
            </a:fld>
            <a:endParaRPr spc="15" dirty="0"/>
          </a:p>
        </p:txBody>
      </p:sp>
      <p:sp>
        <p:nvSpPr>
          <p:cNvPr id="44" name="object 44"/>
          <p:cNvSpPr txBox="1"/>
          <p:nvPr/>
        </p:nvSpPr>
        <p:spPr>
          <a:xfrm>
            <a:off x="7957976" y="485795"/>
            <a:ext cx="4243070" cy="14891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1280" indent="-635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triples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cuádruples.</a:t>
            </a:r>
            <a:r>
              <a:rPr sz="8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Los.interruptores.de.circuito.tríplex.proporcionan.una.conexión.de.2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disyuntor.para.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circuitos.20/240.VAC.y.dos.independientes.</a:t>
            </a:r>
            <a:endParaRPr sz="850">
              <a:latin typeface="Microsoft Sans Serif"/>
              <a:cs typeface="Microsoft Sans Serif"/>
            </a:endParaRPr>
          </a:p>
          <a:p>
            <a:pPr marL="12700" marR="5080" indent="73025">
              <a:lnSpc>
                <a:spcPct val="120000"/>
              </a:lnSpc>
              <a:spcBef>
                <a:spcPts val="3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disyuntores.postales.para.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20.Circuitos.VAC..Circuito.Quadplex.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los.interruptores.incorporan.dos.disyuntores.comunes.de.2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por.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VCA.Cada.disyuntor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cuádruple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triplex.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requiere.dos.espacios.de.panel.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193711" y="2102369"/>
            <a:ext cx="1861820" cy="1191993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77470" algn="ctr">
              <a:spcBef>
                <a:spcPts val="455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Tríplex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QT</a:t>
            </a:r>
            <a:endParaRPr sz="750">
              <a:latin typeface="Microsoft Sans Serif"/>
              <a:cs typeface="Microsoft Sans Serif"/>
            </a:endParaRPr>
          </a:p>
          <a:p>
            <a:pPr marL="206375" marR="99695" indent="-635">
              <a:lnSpc>
                <a:spcPts val="960"/>
              </a:lnSpc>
              <a:spcBef>
                <a:spcPts val="4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Dos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interruptores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independientes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Un </a:t>
            </a:r>
            <a:r>
              <a:rPr sz="550" spc="-1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común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endParaRPr sz="550">
              <a:latin typeface="Microsoft Sans Serif"/>
              <a:cs typeface="Microsoft Sans Serif"/>
            </a:endParaRPr>
          </a:p>
          <a:p>
            <a:pPr marL="4445" algn="ctr">
              <a:spcBef>
                <a:spcPts val="70"/>
              </a:spcBef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Requiere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dos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espacios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 marL="50165" algn="ctr"/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QT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cuádruple</a:t>
            </a:r>
            <a:endParaRPr sz="700">
              <a:latin typeface="Microsoft Sans Serif"/>
              <a:cs typeface="Microsoft Sans Serif"/>
            </a:endParaRPr>
          </a:p>
          <a:p>
            <a:pPr algn="ctr">
              <a:spcBef>
                <a:spcPts val="27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Dos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juegos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disyuntores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común</a:t>
            </a:r>
            <a:endParaRPr sz="550">
              <a:latin typeface="Microsoft Sans Serif"/>
              <a:cs typeface="Microsoft Sans Serif"/>
            </a:endParaRPr>
          </a:p>
          <a:p>
            <a:pPr marL="34290" algn="ctr">
              <a:spcBef>
                <a:spcPts val="150"/>
              </a:spcBef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Requiere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dos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espacios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762219" y="3837360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048220" y="4039289"/>
            <a:ext cx="4623435" cy="272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>
              <a:spcBef>
                <a:spcPts val="100"/>
              </a:spcBef>
              <a:tabLst>
                <a:tab pos="3825240" algn="l"/>
              </a:tabLst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El.flujo.de.corriente.en.un.conductor.siempre.genera.</a:t>
            </a:r>
            <a:r>
              <a:rPr sz="9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318770" marR="848360" indent="-306070">
              <a:lnSpc>
                <a:spcPct val="116900"/>
              </a:lnSpc>
              <a:tabLst>
                <a:tab pos="318135" algn="l"/>
                <a:tab pos="320675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El.número.de.un.interruptor.de.circuito.</a:t>
            </a:r>
            <a:r>
              <a:rPr sz="1000" u="sng" spc="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.indica.la. 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número.de.circuitos.que.suministran.corriente.a.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318135" marR="5080" indent="-306070">
              <a:lnSpc>
                <a:spcPct val="117400"/>
              </a:lnSpc>
              <a:tabLst>
                <a:tab pos="318135" algn="l"/>
                <a:tab pos="8566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	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r>
              <a:rPr sz="950" u="sng" spc="-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.el.disyuntor.corta.la.energía.a.toda.la.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centro.de.carga.y.todos.los.circuitos.suministrados.por.ese.centro.de.carga.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318770" marR="984250" indent="-306070">
              <a:lnSpc>
                <a:spcPts val="1440"/>
              </a:lnSpc>
              <a:tabLst>
                <a:tab pos="318135" algn="l"/>
                <a:tab pos="89598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A.QT.</a:t>
            </a:r>
            <a:r>
              <a:rPr sz="7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.los.interruptores.automáticos.combinan.dos,.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postes.de.interruptor.de.media.pulgada.de.ancho.independientes.en.una.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unidad.común..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900">
              <a:latin typeface="Microsoft Sans Serif"/>
              <a:cs typeface="Microsoft Sans Serif"/>
            </a:endParaRPr>
          </a:p>
          <a:p>
            <a:pPr marL="318770" marR="815340" indent="-306070">
              <a:lnSpc>
                <a:spcPct val="124300"/>
              </a:lnSpc>
              <a:tabLst>
                <a:tab pos="318135" algn="l"/>
                <a:tab pos="95758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QT.Triplex.y.Quadplex.requieren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uno.</a:t>
            </a:r>
            <a:r>
              <a:rPr sz="8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.panel.espacios.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04595" y="7675727"/>
            <a:ext cx="429895" cy="650240"/>
            <a:chOff x="2949994" y="7675727"/>
            <a:chExt cx="429895" cy="650240"/>
          </a:xfrm>
        </p:grpSpPr>
        <p:sp>
          <p:nvSpPr>
            <p:cNvPr id="3" name="object 3"/>
            <p:cNvSpPr/>
            <p:nvPr/>
          </p:nvSpPr>
          <p:spPr>
            <a:xfrm>
              <a:off x="3197504" y="7675727"/>
              <a:ext cx="182245" cy="644525"/>
            </a:xfrm>
            <a:custGeom>
              <a:avLst/>
              <a:gdLst/>
              <a:ahLst/>
              <a:cxnLst/>
              <a:rect l="l" t="t" r="r" b="b"/>
              <a:pathLst>
                <a:path w="182245" h="644525">
                  <a:moveTo>
                    <a:pt x="0" y="0"/>
                  </a:moveTo>
                  <a:lnTo>
                    <a:pt x="0" y="29082"/>
                  </a:lnTo>
                  <a:lnTo>
                    <a:pt x="11261" y="30232"/>
                  </a:lnTo>
                  <a:lnTo>
                    <a:pt x="21259" y="31665"/>
                  </a:lnTo>
                  <a:lnTo>
                    <a:pt x="30543" y="33667"/>
                  </a:lnTo>
                  <a:lnTo>
                    <a:pt x="38658" y="38305"/>
                  </a:lnTo>
                  <a:lnTo>
                    <a:pt x="47347" y="46674"/>
                  </a:lnTo>
                  <a:lnTo>
                    <a:pt x="57180" y="57340"/>
                  </a:lnTo>
                  <a:lnTo>
                    <a:pt x="68732" y="68872"/>
                  </a:lnTo>
                  <a:lnTo>
                    <a:pt x="79615" y="83672"/>
                  </a:lnTo>
                  <a:lnTo>
                    <a:pt x="88206" y="103495"/>
                  </a:lnTo>
                  <a:lnTo>
                    <a:pt x="96223" y="125904"/>
                  </a:lnTo>
                  <a:lnTo>
                    <a:pt x="105384" y="148462"/>
                  </a:lnTo>
                  <a:lnTo>
                    <a:pt x="113192" y="165149"/>
                  </a:lnTo>
                  <a:lnTo>
                    <a:pt x="116273" y="172942"/>
                  </a:lnTo>
                  <a:lnTo>
                    <a:pt x="115055" y="173848"/>
                  </a:lnTo>
                  <a:lnTo>
                    <a:pt x="109969" y="169875"/>
                  </a:lnTo>
                  <a:lnTo>
                    <a:pt x="113030" y="644296"/>
                  </a:lnTo>
                  <a:lnTo>
                    <a:pt x="181775" y="606031"/>
                  </a:lnTo>
                  <a:lnTo>
                    <a:pt x="168021" y="581545"/>
                  </a:lnTo>
                  <a:lnTo>
                    <a:pt x="158419" y="393293"/>
                  </a:lnTo>
                  <a:lnTo>
                    <a:pt x="165100" y="374954"/>
                  </a:lnTo>
                  <a:lnTo>
                    <a:pt x="179260" y="374942"/>
                  </a:lnTo>
                  <a:lnTo>
                    <a:pt x="171069" y="55105"/>
                  </a:lnTo>
                  <a:lnTo>
                    <a:pt x="154266" y="47447"/>
                  </a:lnTo>
                  <a:lnTo>
                    <a:pt x="131356" y="52031"/>
                  </a:lnTo>
                  <a:lnTo>
                    <a:pt x="58038" y="48971"/>
                  </a:lnTo>
                  <a:lnTo>
                    <a:pt x="58038" y="15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B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49994" y="7889557"/>
              <a:ext cx="368300" cy="436880"/>
            </a:xfrm>
            <a:custGeom>
              <a:avLst/>
              <a:gdLst/>
              <a:ahLst/>
              <a:cxnLst/>
              <a:rect l="l" t="t" r="r" b="b"/>
              <a:pathLst>
                <a:path w="368300" h="436879">
                  <a:moveTo>
                    <a:pt x="356107" y="0"/>
                  </a:moveTo>
                  <a:lnTo>
                    <a:pt x="337240" y="75792"/>
                  </a:lnTo>
                  <a:lnTo>
                    <a:pt x="318965" y="115023"/>
                  </a:lnTo>
                  <a:lnTo>
                    <a:pt x="264502" y="151663"/>
                  </a:lnTo>
                  <a:lnTo>
                    <a:pt x="57975" y="138899"/>
                  </a:lnTo>
                  <a:lnTo>
                    <a:pt x="43156" y="117271"/>
                  </a:lnTo>
                  <a:lnTo>
                    <a:pt x="29295" y="95881"/>
                  </a:lnTo>
                  <a:lnTo>
                    <a:pt x="16391" y="76877"/>
                  </a:lnTo>
                  <a:lnTo>
                    <a:pt x="4445" y="62407"/>
                  </a:lnTo>
                  <a:lnTo>
                    <a:pt x="4445" y="317385"/>
                  </a:lnTo>
                  <a:lnTo>
                    <a:pt x="0" y="326643"/>
                  </a:lnTo>
                  <a:lnTo>
                    <a:pt x="2882" y="325386"/>
                  </a:lnTo>
                  <a:lnTo>
                    <a:pt x="5041" y="324002"/>
                  </a:lnTo>
                  <a:lnTo>
                    <a:pt x="14048" y="311667"/>
                  </a:lnTo>
                  <a:lnTo>
                    <a:pt x="24831" y="298467"/>
                  </a:lnTo>
                  <a:lnTo>
                    <a:pt x="38163" y="284950"/>
                  </a:lnTo>
                  <a:lnTo>
                    <a:pt x="53721" y="273189"/>
                  </a:lnTo>
                  <a:lnTo>
                    <a:pt x="82638" y="266395"/>
                  </a:lnTo>
                  <a:lnTo>
                    <a:pt x="279793" y="283375"/>
                  </a:lnTo>
                  <a:lnTo>
                    <a:pt x="312087" y="313974"/>
                  </a:lnTo>
                  <a:lnTo>
                    <a:pt x="335459" y="349672"/>
                  </a:lnTo>
                  <a:lnTo>
                    <a:pt x="350547" y="390470"/>
                  </a:lnTo>
                  <a:lnTo>
                    <a:pt x="357987" y="436371"/>
                  </a:lnTo>
                  <a:lnTo>
                    <a:pt x="357987" y="76022"/>
                  </a:lnTo>
                  <a:lnTo>
                    <a:pt x="368198" y="55625"/>
                  </a:lnTo>
                  <a:lnTo>
                    <a:pt x="368198" y="6311"/>
                  </a:lnTo>
                  <a:lnTo>
                    <a:pt x="356107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015408" y="8475485"/>
            <a:ext cx="337820" cy="226695"/>
          </a:xfrm>
          <a:custGeom>
            <a:avLst/>
            <a:gdLst/>
            <a:ahLst/>
            <a:cxnLst/>
            <a:rect l="l" t="t" r="r" b="b"/>
            <a:pathLst>
              <a:path w="337820" h="226695">
                <a:moveTo>
                  <a:pt x="263886" y="144487"/>
                </a:moveTo>
                <a:lnTo>
                  <a:pt x="151695" y="144487"/>
                </a:lnTo>
                <a:lnTo>
                  <a:pt x="195891" y="149593"/>
                </a:lnTo>
                <a:lnTo>
                  <a:pt x="212896" y="210769"/>
                </a:lnTo>
                <a:lnTo>
                  <a:pt x="325075" y="226072"/>
                </a:lnTo>
                <a:lnTo>
                  <a:pt x="335756" y="215716"/>
                </a:lnTo>
                <a:lnTo>
                  <a:pt x="336507" y="207435"/>
                </a:lnTo>
                <a:lnTo>
                  <a:pt x="275950" y="207435"/>
                </a:lnTo>
                <a:lnTo>
                  <a:pt x="267290" y="205260"/>
                </a:lnTo>
                <a:lnTo>
                  <a:pt x="252668" y="178908"/>
                </a:lnTo>
                <a:lnTo>
                  <a:pt x="254188" y="171345"/>
                </a:lnTo>
                <a:lnTo>
                  <a:pt x="258781" y="166585"/>
                </a:lnTo>
                <a:lnTo>
                  <a:pt x="266162" y="165867"/>
                </a:lnTo>
                <a:lnTo>
                  <a:pt x="327170" y="165867"/>
                </a:lnTo>
                <a:lnTo>
                  <a:pt x="319970" y="159791"/>
                </a:lnTo>
                <a:lnTo>
                  <a:pt x="263886" y="149593"/>
                </a:lnTo>
                <a:lnTo>
                  <a:pt x="263886" y="144487"/>
                </a:lnTo>
                <a:close/>
              </a:path>
              <a:path w="337820" h="226695">
                <a:moveTo>
                  <a:pt x="327170" y="165867"/>
                </a:moveTo>
                <a:lnTo>
                  <a:pt x="266162" y="165867"/>
                </a:lnTo>
                <a:lnTo>
                  <a:pt x="274500" y="168497"/>
                </a:lnTo>
                <a:lnTo>
                  <a:pt x="282205" y="173993"/>
                </a:lnTo>
                <a:lnTo>
                  <a:pt x="287686" y="181876"/>
                </a:lnTo>
                <a:lnTo>
                  <a:pt x="290737" y="190649"/>
                </a:lnTo>
                <a:lnTo>
                  <a:pt x="291720" y="198462"/>
                </a:lnTo>
                <a:lnTo>
                  <a:pt x="289838" y="204361"/>
                </a:lnTo>
                <a:lnTo>
                  <a:pt x="284295" y="207391"/>
                </a:lnTo>
                <a:lnTo>
                  <a:pt x="275950" y="207435"/>
                </a:lnTo>
                <a:lnTo>
                  <a:pt x="336507" y="207435"/>
                </a:lnTo>
                <a:lnTo>
                  <a:pt x="337824" y="192932"/>
                </a:lnTo>
                <a:lnTo>
                  <a:pt x="332242" y="170147"/>
                </a:lnTo>
                <a:lnTo>
                  <a:pt x="327170" y="165867"/>
                </a:lnTo>
                <a:close/>
              </a:path>
              <a:path w="337820" h="226695">
                <a:moveTo>
                  <a:pt x="100704" y="0"/>
                </a:moveTo>
                <a:lnTo>
                  <a:pt x="93376" y="3035"/>
                </a:lnTo>
                <a:lnTo>
                  <a:pt x="110915" y="6819"/>
                </a:lnTo>
                <a:lnTo>
                  <a:pt x="75215" y="32296"/>
                </a:lnTo>
                <a:lnTo>
                  <a:pt x="75215" y="124104"/>
                </a:lnTo>
                <a:lnTo>
                  <a:pt x="29317" y="124104"/>
                </a:lnTo>
                <a:lnTo>
                  <a:pt x="8446" y="131576"/>
                </a:lnTo>
                <a:lnTo>
                  <a:pt x="0" y="153400"/>
                </a:lnTo>
                <a:lnTo>
                  <a:pt x="4936" y="177143"/>
                </a:lnTo>
                <a:lnTo>
                  <a:pt x="24212" y="190373"/>
                </a:lnTo>
                <a:lnTo>
                  <a:pt x="126206" y="200583"/>
                </a:lnTo>
                <a:lnTo>
                  <a:pt x="135331" y="180501"/>
                </a:lnTo>
                <a:lnTo>
                  <a:pt x="77288" y="180501"/>
                </a:lnTo>
                <a:lnTo>
                  <a:pt x="67568" y="178908"/>
                </a:lnTo>
                <a:lnTo>
                  <a:pt x="59123" y="175404"/>
                </a:lnTo>
                <a:lnTo>
                  <a:pt x="54819" y="169989"/>
                </a:lnTo>
                <a:lnTo>
                  <a:pt x="54473" y="162129"/>
                </a:lnTo>
                <a:lnTo>
                  <a:pt x="55881" y="152995"/>
                </a:lnTo>
                <a:lnTo>
                  <a:pt x="58882" y="145134"/>
                </a:lnTo>
                <a:lnTo>
                  <a:pt x="63315" y="141097"/>
                </a:lnTo>
                <a:lnTo>
                  <a:pt x="263886" y="141046"/>
                </a:lnTo>
                <a:lnTo>
                  <a:pt x="263886" y="115608"/>
                </a:lnTo>
                <a:lnTo>
                  <a:pt x="190785" y="115608"/>
                </a:lnTo>
                <a:lnTo>
                  <a:pt x="156800" y="112191"/>
                </a:lnTo>
                <a:lnTo>
                  <a:pt x="144691" y="102334"/>
                </a:lnTo>
                <a:lnTo>
                  <a:pt x="138957" y="85626"/>
                </a:lnTo>
                <a:lnTo>
                  <a:pt x="139594" y="69875"/>
                </a:lnTo>
                <a:lnTo>
                  <a:pt x="146602" y="62890"/>
                </a:lnTo>
                <a:lnTo>
                  <a:pt x="260232" y="62890"/>
                </a:lnTo>
                <a:lnTo>
                  <a:pt x="238385" y="32296"/>
                </a:lnTo>
                <a:lnTo>
                  <a:pt x="247834" y="18122"/>
                </a:lnTo>
                <a:lnTo>
                  <a:pt x="245179" y="17018"/>
                </a:lnTo>
                <a:lnTo>
                  <a:pt x="100704" y="0"/>
                </a:lnTo>
                <a:close/>
              </a:path>
              <a:path w="337820" h="226695">
                <a:moveTo>
                  <a:pt x="263886" y="141046"/>
                </a:moveTo>
                <a:lnTo>
                  <a:pt x="73006" y="141046"/>
                </a:lnTo>
                <a:lnTo>
                  <a:pt x="80708" y="144875"/>
                </a:lnTo>
                <a:lnTo>
                  <a:pt x="86086" y="150637"/>
                </a:lnTo>
                <a:lnTo>
                  <a:pt x="88804" y="156387"/>
                </a:lnTo>
                <a:lnTo>
                  <a:pt x="90185" y="162733"/>
                </a:lnTo>
                <a:lnTo>
                  <a:pt x="90928" y="170197"/>
                </a:lnTo>
                <a:lnTo>
                  <a:pt x="89762" y="176706"/>
                </a:lnTo>
                <a:lnTo>
                  <a:pt x="85413" y="180187"/>
                </a:lnTo>
                <a:lnTo>
                  <a:pt x="77288" y="180501"/>
                </a:lnTo>
                <a:lnTo>
                  <a:pt x="135331" y="180501"/>
                </a:lnTo>
                <a:lnTo>
                  <a:pt x="151695" y="144487"/>
                </a:lnTo>
                <a:lnTo>
                  <a:pt x="263886" y="144487"/>
                </a:lnTo>
                <a:lnTo>
                  <a:pt x="263886" y="141046"/>
                </a:lnTo>
                <a:close/>
              </a:path>
              <a:path w="337820" h="226695">
                <a:moveTo>
                  <a:pt x="260232" y="62890"/>
                </a:moveTo>
                <a:lnTo>
                  <a:pt x="146602" y="62890"/>
                </a:lnTo>
                <a:lnTo>
                  <a:pt x="180600" y="64592"/>
                </a:lnTo>
                <a:lnTo>
                  <a:pt x="195814" y="74004"/>
                </a:lnTo>
                <a:lnTo>
                  <a:pt x="201628" y="91381"/>
                </a:lnTo>
                <a:lnTo>
                  <a:pt x="199474" y="108117"/>
                </a:lnTo>
                <a:lnTo>
                  <a:pt x="190785" y="115608"/>
                </a:lnTo>
                <a:lnTo>
                  <a:pt x="263886" y="115608"/>
                </a:lnTo>
                <a:lnTo>
                  <a:pt x="263886" y="68008"/>
                </a:lnTo>
                <a:lnTo>
                  <a:pt x="260232" y="62890"/>
                </a:lnTo>
                <a:close/>
              </a:path>
            </a:pathLst>
          </a:custGeom>
          <a:solidFill>
            <a:srgbClr val="A4A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83538" y="7710691"/>
            <a:ext cx="352425" cy="330835"/>
          </a:xfrm>
          <a:custGeom>
            <a:avLst/>
            <a:gdLst/>
            <a:ahLst/>
            <a:cxnLst/>
            <a:rect l="l" t="t" r="r" b="b"/>
            <a:pathLst>
              <a:path w="352425" h="330834">
                <a:moveTo>
                  <a:pt x="76568" y="0"/>
                </a:moveTo>
                <a:lnTo>
                  <a:pt x="41078" y="34203"/>
                </a:lnTo>
                <a:lnTo>
                  <a:pt x="17372" y="71556"/>
                </a:lnTo>
                <a:lnTo>
                  <a:pt x="4121" y="107954"/>
                </a:lnTo>
                <a:lnTo>
                  <a:pt x="0" y="139293"/>
                </a:lnTo>
                <a:lnTo>
                  <a:pt x="1832" y="169576"/>
                </a:lnTo>
                <a:lnTo>
                  <a:pt x="7011" y="197942"/>
                </a:lnTo>
                <a:lnTo>
                  <a:pt x="15060" y="222478"/>
                </a:lnTo>
                <a:lnTo>
                  <a:pt x="25501" y="241274"/>
                </a:lnTo>
                <a:lnTo>
                  <a:pt x="37448" y="255744"/>
                </a:lnTo>
                <a:lnTo>
                  <a:pt x="50352" y="274748"/>
                </a:lnTo>
                <a:lnTo>
                  <a:pt x="64213" y="296138"/>
                </a:lnTo>
                <a:lnTo>
                  <a:pt x="79032" y="317766"/>
                </a:lnTo>
                <a:lnTo>
                  <a:pt x="285559" y="330530"/>
                </a:lnTo>
                <a:lnTo>
                  <a:pt x="309178" y="297661"/>
                </a:lnTo>
                <a:lnTo>
                  <a:pt x="329215" y="256905"/>
                </a:lnTo>
                <a:lnTo>
                  <a:pt x="343995" y="214715"/>
                </a:lnTo>
                <a:lnTo>
                  <a:pt x="351840" y="177546"/>
                </a:lnTo>
                <a:lnTo>
                  <a:pt x="352003" y="140893"/>
                </a:lnTo>
                <a:lnTo>
                  <a:pt x="341647" y="98504"/>
                </a:lnTo>
                <a:lnTo>
                  <a:pt x="315991" y="54205"/>
                </a:lnTo>
                <a:lnTo>
                  <a:pt x="270256" y="11823"/>
                </a:lnTo>
                <a:lnTo>
                  <a:pt x="76568" y="0"/>
                </a:lnTo>
                <a:close/>
              </a:path>
            </a:pathLst>
          </a:custGeom>
          <a:solidFill>
            <a:srgbClr val="F5F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84388" y="8172932"/>
            <a:ext cx="29845" cy="27940"/>
          </a:xfrm>
          <a:custGeom>
            <a:avLst/>
            <a:gdLst/>
            <a:ahLst/>
            <a:cxnLst/>
            <a:rect l="l" t="t" r="r" b="b"/>
            <a:pathLst>
              <a:path w="29845" h="27940">
                <a:moveTo>
                  <a:pt x="29375" y="27495"/>
                </a:moveTo>
                <a:lnTo>
                  <a:pt x="22424" y="19570"/>
                </a:lnTo>
                <a:lnTo>
                  <a:pt x="15192" y="12299"/>
                </a:lnTo>
                <a:lnTo>
                  <a:pt x="7708" y="5753"/>
                </a:lnTo>
                <a:lnTo>
                  <a:pt x="0" y="0"/>
                </a:lnTo>
                <a:lnTo>
                  <a:pt x="8074" y="6483"/>
                </a:lnTo>
                <a:lnTo>
                  <a:pt x="15635" y="13238"/>
                </a:lnTo>
                <a:lnTo>
                  <a:pt x="22722" y="20247"/>
                </a:lnTo>
                <a:lnTo>
                  <a:pt x="29375" y="2749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988707" y="8155952"/>
            <a:ext cx="374015" cy="337820"/>
            <a:chOff x="2934106" y="8155952"/>
            <a:chExt cx="374015" cy="337820"/>
          </a:xfrm>
        </p:grpSpPr>
        <p:sp>
          <p:nvSpPr>
            <p:cNvPr id="9" name="object 9"/>
            <p:cNvSpPr/>
            <p:nvPr/>
          </p:nvSpPr>
          <p:spPr>
            <a:xfrm>
              <a:off x="3259162" y="8200427"/>
              <a:ext cx="48895" cy="130810"/>
            </a:xfrm>
            <a:custGeom>
              <a:avLst/>
              <a:gdLst/>
              <a:ahLst/>
              <a:cxnLst/>
              <a:rect l="l" t="t" r="r" b="b"/>
              <a:pathLst>
                <a:path w="48895" h="130809">
                  <a:moveTo>
                    <a:pt x="0" y="0"/>
                  </a:moveTo>
                  <a:lnTo>
                    <a:pt x="19202" y="27967"/>
                  </a:lnTo>
                  <a:lnTo>
                    <a:pt x="34332" y="60091"/>
                  </a:lnTo>
                  <a:lnTo>
                    <a:pt x="44393" y="94742"/>
                  </a:lnTo>
                  <a:lnTo>
                    <a:pt x="48387" y="130289"/>
                  </a:lnTo>
                  <a:lnTo>
                    <a:pt x="48818" y="125501"/>
                  </a:lnTo>
                  <a:lnTo>
                    <a:pt x="43671" y="89516"/>
                  </a:lnTo>
                  <a:lnTo>
                    <a:pt x="33996" y="56621"/>
                  </a:lnTo>
                  <a:lnTo>
                    <a:pt x="19527" y="26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03715" y="8155952"/>
              <a:ext cx="304165" cy="336550"/>
            </a:xfrm>
            <a:custGeom>
              <a:avLst/>
              <a:gdLst/>
              <a:ahLst/>
              <a:cxnLst/>
              <a:rect l="l" t="t" r="r" b="b"/>
              <a:pathLst>
                <a:path w="304164" h="336550">
                  <a:moveTo>
                    <a:pt x="28917" y="0"/>
                  </a:moveTo>
                  <a:lnTo>
                    <a:pt x="0" y="6794"/>
                  </a:lnTo>
                  <a:lnTo>
                    <a:pt x="198031" y="25476"/>
                  </a:lnTo>
                  <a:lnTo>
                    <a:pt x="241176" y="75913"/>
                  </a:lnTo>
                  <a:lnTo>
                    <a:pt x="264004" y="126830"/>
                  </a:lnTo>
                  <a:lnTo>
                    <a:pt x="272969" y="171053"/>
                  </a:lnTo>
                  <a:lnTo>
                    <a:pt x="274523" y="201409"/>
                  </a:lnTo>
                  <a:lnTo>
                    <a:pt x="270960" y="225244"/>
                  </a:lnTo>
                  <a:lnTo>
                    <a:pt x="259297" y="255330"/>
                  </a:lnTo>
                  <a:lnTo>
                    <a:pt x="238074" y="292231"/>
                  </a:lnTo>
                  <a:lnTo>
                    <a:pt x="205828" y="336511"/>
                  </a:lnTo>
                  <a:lnTo>
                    <a:pt x="246481" y="326351"/>
                  </a:lnTo>
                  <a:lnTo>
                    <a:pt x="269519" y="305212"/>
                  </a:lnTo>
                  <a:lnTo>
                    <a:pt x="284170" y="279347"/>
                  </a:lnTo>
                  <a:lnTo>
                    <a:pt x="293432" y="252108"/>
                  </a:lnTo>
                  <a:lnTo>
                    <a:pt x="300304" y="226847"/>
                  </a:lnTo>
                  <a:lnTo>
                    <a:pt x="297459" y="222656"/>
                  </a:lnTo>
                  <a:lnTo>
                    <a:pt x="301551" y="196848"/>
                  </a:lnTo>
                  <a:lnTo>
                    <a:pt x="299840" y="139217"/>
                  </a:lnTo>
                  <a:lnTo>
                    <a:pt x="274650" y="72442"/>
                  </a:lnTo>
                  <a:lnTo>
                    <a:pt x="248795" y="37227"/>
                  </a:lnTo>
                  <a:lnTo>
                    <a:pt x="226072" y="16979"/>
                  </a:lnTo>
                  <a:lnTo>
                    <a:pt x="28917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34106" y="8162747"/>
              <a:ext cx="344170" cy="331470"/>
            </a:xfrm>
            <a:custGeom>
              <a:avLst/>
              <a:gdLst/>
              <a:ahLst/>
              <a:cxnLst/>
              <a:rect l="l" t="t" r="r" b="b"/>
              <a:pathLst>
                <a:path w="344170" h="331470">
                  <a:moveTo>
                    <a:pt x="69608" y="0"/>
                  </a:moveTo>
                  <a:lnTo>
                    <a:pt x="54050" y="11760"/>
                  </a:lnTo>
                  <a:lnTo>
                    <a:pt x="40719" y="25277"/>
                  </a:lnTo>
                  <a:lnTo>
                    <a:pt x="29935" y="38478"/>
                  </a:lnTo>
                  <a:lnTo>
                    <a:pt x="20929" y="50812"/>
                  </a:lnTo>
                  <a:lnTo>
                    <a:pt x="18770" y="52197"/>
                  </a:lnTo>
                  <a:lnTo>
                    <a:pt x="15887" y="53454"/>
                  </a:lnTo>
                  <a:lnTo>
                    <a:pt x="5072" y="87780"/>
                  </a:lnTo>
                  <a:lnTo>
                    <a:pt x="0" y="128958"/>
                  </a:lnTo>
                  <a:lnTo>
                    <a:pt x="2124" y="174091"/>
                  </a:lnTo>
                  <a:lnTo>
                    <a:pt x="12898" y="220283"/>
                  </a:lnTo>
                  <a:lnTo>
                    <a:pt x="33778" y="264636"/>
                  </a:lnTo>
                  <a:lnTo>
                    <a:pt x="66217" y="304253"/>
                  </a:lnTo>
                  <a:lnTo>
                    <a:pt x="120078" y="315772"/>
                  </a:lnTo>
                  <a:lnTo>
                    <a:pt x="127406" y="312737"/>
                  </a:lnTo>
                  <a:lnTo>
                    <a:pt x="271881" y="329755"/>
                  </a:lnTo>
                  <a:lnTo>
                    <a:pt x="307682" y="285436"/>
                  </a:lnTo>
                  <a:lnTo>
                    <a:pt x="328906" y="248535"/>
                  </a:lnTo>
                  <a:lnTo>
                    <a:pt x="344131" y="194614"/>
                  </a:lnTo>
                  <a:lnTo>
                    <a:pt x="342577" y="164258"/>
                  </a:lnTo>
                  <a:lnTo>
                    <a:pt x="333613" y="120035"/>
                  </a:lnTo>
                  <a:lnTo>
                    <a:pt x="310784" y="69118"/>
                  </a:lnTo>
                  <a:lnTo>
                    <a:pt x="267639" y="18681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358695" y="7841489"/>
            <a:ext cx="78740" cy="104139"/>
            <a:chOff x="3304095" y="7841488"/>
            <a:chExt cx="78740" cy="104139"/>
          </a:xfrm>
        </p:grpSpPr>
        <p:sp>
          <p:nvSpPr>
            <p:cNvPr id="13" name="object 13"/>
            <p:cNvSpPr/>
            <p:nvPr/>
          </p:nvSpPr>
          <p:spPr>
            <a:xfrm>
              <a:off x="3318192" y="7870380"/>
              <a:ext cx="64769" cy="74930"/>
            </a:xfrm>
            <a:custGeom>
              <a:avLst/>
              <a:gdLst/>
              <a:ahLst/>
              <a:cxnLst/>
              <a:rect l="l" t="t" r="r" b="b"/>
              <a:pathLst>
                <a:path w="64770" h="74929">
                  <a:moveTo>
                    <a:pt x="64579" y="0"/>
                  </a:moveTo>
                  <a:lnTo>
                    <a:pt x="0" y="25488"/>
                  </a:lnTo>
                  <a:lnTo>
                    <a:pt x="0" y="74802"/>
                  </a:lnTo>
                  <a:lnTo>
                    <a:pt x="49288" y="56095"/>
                  </a:lnTo>
                  <a:lnTo>
                    <a:pt x="64579" y="40805"/>
                  </a:lnTo>
                  <a:lnTo>
                    <a:pt x="64579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04095" y="7841488"/>
              <a:ext cx="78740" cy="54610"/>
            </a:xfrm>
            <a:custGeom>
              <a:avLst/>
              <a:gdLst/>
              <a:ahLst/>
              <a:cxnLst/>
              <a:rect l="l" t="t" r="r" b="b"/>
              <a:pathLst>
                <a:path w="78739" h="54609">
                  <a:moveTo>
                    <a:pt x="14096" y="0"/>
                  </a:moveTo>
                  <a:lnTo>
                    <a:pt x="0" y="7810"/>
                  </a:lnTo>
                  <a:lnTo>
                    <a:pt x="1104" y="18594"/>
                  </a:lnTo>
                  <a:lnTo>
                    <a:pt x="1774" y="28371"/>
                  </a:lnTo>
                  <a:lnTo>
                    <a:pt x="2107" y="36967"/>
                  </a:lnTo>
                  <a:lnTo>
                    <a:pt x="2197" y="45364"/>
                  </a:lnTo>
                  <a:lnTo>
                    <a:pt x="2006" y="48069"/>
                  </a:lnTo>
                  <a:lnTo>
                    <a:pt x="14096" y="54381"/>
                  </a:lnTo>
                  <a:lnTo>
                    <a:pt x="78676" y="28892"/>
                  </a:lnTo>
                  <a:lnTo>
                    <a:pt x="61290" y="17322"/>
                  </a:lnTo>
                  <a:lnTo>
                    <a:pt x="14096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8355775" y="8283423"/>
            <a:ext cx="81915" cy="99695"/>
          </a:xfrm>
          <a:custGeom>
            <a:avLst/>
            <a:gdLst/>
            <a:ahLst/>
            <a:cxnLst/>
            <a:rect l="l" t="t" r="r" b="b"/>
            <a:pathLst>
              <a:path w="81914" h="99695">
                <a:moveTo>
                  <a:pt x="81597" y="0"/>
                </a:moveTo>
                <a:lnTo>
                  <a:pt x="6807" y="42506"/>
                </a:lnTo>
                <a:lnTo>
                  <a:pt x="5030" y="60055"/>
                </a:lnTo>
                <a:lnTo>
                  <a:pt x="2770" y="77128"/>
                </a:lnTo>
                <a:lnTo>
                  <a:pt x="0" y="95186"/>
                </a:lnTo>
                <a:lnTo>
                  <a:pt x="2844" y="99377"/>
                </a:lnTo>
                <a:lnTo>
                  <a:pt x="5118" y="91795"/>
                </a:lnTo>
                <a:lnTo>
                  <a:pt x="81597" y="40805"/>
                </a:lnTo>
                <a:lnTo>
                  <a:pt x="81597" y="0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60893" y="8131188"/>
            <a:ext cx="1905" cy="58419"/>
          </a:xfrm>
          <a:custGeom>
            <a:avLst/>
            <a:gdLst/>
            <a:ahLst/>
            <a:cxnLst/>
            <a:rect l="l" t="t" r="r" b="b"/>
            <a:pathLst>
              <a:path w="1904" h="58420">
                <a:moveTo>
                  <a:pt x="0" y="57886"/>
                </a:moveTo>
                <a:lnTo>
                  <a:pt x="1689" y="56972"/>
                </a:lnTo>
                <a:lnTo>
                  <a:pt x="1689" y="0"/>
                </a:lnTo>
                <a:lnTo>
                  <a:pt x="0" y="57886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377174" y="7958099"/>
            <a:ext cx="37465" cy="95250"/>
          </a:xfrm>
          <a:custGeom>
            <a:avLst/>
            <a:gdLst/>
            <a:ahLst/>
            <a:cxnLst/>
            <a:rect l="l" t="t" r="r" b="b"/>
            <a:pathLst>
              <a:path w="37464" h="95250">
                <a:moveTo>
                  <a:pt x="27609" y="0"/>
                </a:moveTo>
                <a:lnTo>
                  <a:pt x="15875" y="3568"/>
                </a:lnTo>
                <a:lnTo>
                  <a:pt x="9855" y="19723"/>
                </a:lnTo>
                <a:lnTo>
                  <a:pt x="0" y="93802"/>
                </a:lnTo>
                <a:lnTo>
                  <a:pt x="23482" y="94830"/>
                </a:lnTo>
                <a:lnTo>
                  <a:pt x="30632" y="71869"/>
                </a:lnTo>
                <a:lnTo>
                  <a:pt x="37376" y="48323"/>
                </a:lnTo>
                <a:lnTo>
                  <a:pt x="37223" y="7429"/>
                </a:lnTo>
                <a:lnTo>
                  <a:pt x="27609" y="0"/>
                </a:lnTo>
                <a:close/>
              </a:path>
            </a:pathLst>
          </a:custGeom>
          <a:solidFill>
            <a:srgbClr val="A4A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362582" y="8074355"/>
            <a:ext cx="69215" cy="205740"/>
            <a:chOff x="3307981" y="8074355"/>
            <a:chExt cx="69215" cy="205740"/>
          </a:xfrm>
        </p:grpSpPr>
        <p:sp>
          <p:nvSpPr>
            <p:cNvPr id="19" name="object 19"/>
            <p:cNvSpPr/>
            <p:nvPr/>
          </p:nvSpPr>
          <p:spPr>
            <a:xfrm>
              <a:off x="3322574" y="8184997"/>
              <a:ext cx="37465" cy="95250"/>
            </a:xfrm>
            <a:custGeom>
              <a:avLst/>
              <a:gdLst/>
              <a:ahLst/>
              <a:cxnLst/>
              <a:rect l="l" t="t" r="r" b="b"/>
              <a:pathLst>
                <a:path w="37464" h="95250">
                  <a:moveTo>
                    <a:pt x="27609" y="0"/>
                  </a:moveTo>
                  <a:lnTo>
                    <a:pt x="15875" y="3555"/>
                  </a:lnTo>
                  <a:lnTo>
                    <a:pt x="9855" y="19710"/>
                  </a:lnTo>
                  <a:lnTo>
                    <a:pt x="0" y="93802"/>
                  </a:lnTo>
                  <a:lnTo>
                    <a:pt x="23482" y="94830"/>
                  </a:lnTo>
                  <a:lnTo>
                    <a:pt x="30632" y="71856"/>
                  </a:lnTo>
                  <a:lnTo>
                    <a:pt x="37376" y="48310"/>
                  </a:lnTo>
                  <a:lnTo>
                    <a:pt x="37223" y="7442"/>
                  </a:lnTo>
                  <a:lnTo>
                    <a:pt x="27609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07981" y="8074355"/>
              <a:ext cx="61594" cy="114300"/>
            </a:xfrm>
            <a:custGeom>
              <a:avLst/>
              <a:gdLst/>
              <a:ahLst/>
              <a:cxnLst/>
              <a:rect l="l" t="t" r="r" b="b"/>
              <a:pathLst>
                <a:path w="61595" h="114300">
                  <a:moveTo>
                    <a:pt x="54381" y="0"/>
                  </a:moveTo>
                  <a:lnTo>
                    <a:pt x="36550" y="7658"/>
                  </a:lnTo>
                  <a:lnTo>
                    <a:pt x="850" y="28041"/>
                  </a:lnTo>
                  <a:lnTo>
                    <a:pt x="0" y="56832"/>
                  </a:lnTo>
                  <a:lnTo>
                    <a:pt x="0" y="113804"/>
                  </a:lnTo>
                  <a:lnTo>
                    <a:pt x="53898" y="84239"/>
                  </a:lnTo>
                  <a:lnTo>
                    <a:pt x="56083" y="62890"/>
                  </a:lnTo>
                  <a:lnTo>
                    <a:pt x="61201" y="57797"/>
                  </a:lnTo>
                  <a:lnTo>
                    <a:pt x="60947" y="939"/>
                  </a:lnTo>
                  <a:lnTo>
                    <a:pt x="54381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52101" y="8179816"/>
              <a:ext cx="25400" cy="20955"/>
            </a:xfrm>
            <a:custGeom>
              <a:avLst/>
              <a:gdLst/>
              <a:ahLst/>
              <a:cxnLst/>
              <a:rect l="l" t="t" r="r" b="b"/>
              <a:pathLst>
                <a:path w="25400" h="20954">
                  <a:moveTo>
                    <a:pt x="8813" y="0"/>
                  </a:moveTo>
                  <a:lnTo>
                    <a:pt x="0" y="4394"/>
                  </a:lnTo>
                  <a:lnTo>
                    <a:pt x="5003" y="8674"/>
                  </a:lnTo>
                  <a:lnTo>
                    <a:pt x="7467" y="14528"/>
                  </a:lnTo>
                  <a:lnTo>
                    <a:pt x="8509" y="20891"/>
                  </a:lnTo>
                  <a:lnTo>
                    <a:pt x="24968" y="12407"/>
                  </a:lnTo>
                  <a:lnTo>
                    <a:pt x="24968" y="10274"/>
                  </a:lnTo>
                  <a:lnTo>
                    <a:pt x="8813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56994" y="8192223"/>
              <a:ext cx="20320" cy="45085"/>
            </a:xfrm>
            <a:custGeom>
              <a:avLst/>
              <a:gdLst/>
              <a:ahLst/>
              <a:cxnLst/>
              <a:rect l="l" t="t" r="r" b="b"/>
              <a:pathLst>
                <a:path w="20320" h="45084">
                  <a:moveTo>
                    <a:pt x="20075" y="0"/>
                  </a:moveTo>
                  <a:lnTo>
                    <a:pt x="3615" y="8483"/>
                  </a:lnTo>
                  <a:lnTo>
                    <a:pt x="4203" y="15550"/>
                  </a:lnTo>
                  <a:lnTo>
                    <a:pt x="3866" y="22729"/>
                  </a:lnTo>
                  <a:lnTo>
                    <a:pt x="2858" y="29732"/>
                  </a:lnTo>
                  <a:lnTo>
                    <a:pt x="1431" y="36271"/>
                  </a:lnTo>
                  <a:lnTo>
                    <a:pt x="0" y="44859"/>
                  </a:lnTo>
                  <a:lnTo>
                    <a:pt x="1580" y="44881"/>
                  </a:lnTo>
                  <a:lnTo>
                    <a:pt x="4071" y="41275"/>
                  </a:lnTo>
                  <a:lnTo>
                    <a:pt x="5368" y="38976"/>
                  </a:lnTo>
                  <a:lnTo>
                    <a:pt x="20075" y="31648"/>
                  </a:lnTo>
                  <a:lnTo>
                    <a:pt x="20075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8373810" y="7751432"/>
            <a:ext cx="82550" cy="96520"/>
          </a:xfrm>
          <a:custGeom>
            <a:avLst/>
            <a:gdLst/>
            <a:ahLst/>
            <a:cxnLst/>
            <a:rect l="l" t="t" r="r" b="b"/>
            <a:pathLst>
              <a:path w="82550" h="96520">
                <a:moveTo>
                  <a:pt x="43788" y="0"/>
                </a:moveTo>
                <a:lnTo>
                  <a:pt x="5853" y="29692"/>
                </a:lnTo>
                <a:lnTo>
                  <a:pt x="0" y="51760"/>
                </a:lnTo>
                <a:lnTo>
                  <a:pt x="2958" y="63691"/>
                </a:lnTo>
                <a:lnTo>
                  <a:pt x="8139" y="74752"/>
                </a:lnTo>
                <a:lnTo>
                  <a:pt x="40549" y="96062"/>
                </a:lnTo>
                <a:lnTo>
                  <a:pt x="74229" y="60388"/>
                </a:lnTo>
                <a:lnTo>
                  <a:pt x="76279" y="57708"/>
                </a:lnTo>
                <a:lnTo>
                  <a:pt x="71791" y="57708"/>
                </a:lnTo>
                <a:lnTo>
                  <a:pt x="77341" y="46494"/>
                </a:lnTo>
                <a:lnTo>
                  <a:pt x="75893" y="40398"/>
                </a:lnTo>
                <a:lnTo>
                  <a:pt x="68239" y="15017"/>
                </a:lnTo>
                <a:lnTo>
                  <a:pt x="60902" y="3287"/>
                </a:lnTo>
                <a:lnTo>
                  <a:pt x="53035" y="13"/>
                </a:lnTo>
                <a:lnTo>
                  <a:pt x="43788" y="0"/>
                </a:lnTo>
                <a:close/>
              </a:path>
              <a:path w="82550" h="96520">
                <a:moveTo>
                  <a:pt x="77342" y="56319"/>
                </a:moveTo>
                <a:lnTo>
                  <a:pt x="71791" y="57708"/>
                </a:lnTo>
                <a:lnTo>
                  <a:pt x="76279" y="57708"/>
                </a:lnTo>
                <a:lnTo>
                  <a:pt x="77342" y="56319"/>
                </a:lnTo>
                <a:close/>
              </a:path>
              <a:path w="82550" h="96520">
                <a:moveTo>
                  <a:pt x="82281" y="49860"/>
                </a:moveTo>
                <a:lnTo>
                  <a:pt x="77342" y="56319"/>
                </a:lnTo>
                <a:lnTo>
                  <a:pt x="80364" y="55562"/>
                </a:lnTo>
                <a:lnTo>
                  <a:pt x="82281" y="49860"/>
                </a:lnTo>
                <a:close/>
              </a:path>
            </a:pathLst>
          </a:custGeom>
          <a:solidFill>
            <a:srgbClr val="A4A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000112" y="7477760"/>
            <a:ext cx="356870" cy="227329"/>
          </a:xfrm>
          <a:custGeom>
            <a:avLst/>
            <a:gdLst/>
            <a:ahLst/>
            <a:cxnLst/>
            <a:rect l="l" t="t" r="r" b="b"/>
            <a:pathLst>
              <a:path w="356870" h="227329">
                <a:moveTo>
                  <a:pt x="24217" y="0"/>
                </a:moveTo>
                <a:lnTo>
                  <a:pt x="2071" y="7406"/>
                </a:lnTo>
                <a:lnTo>
                  <a:pt x="0" y="28679"/>
                </a:lnTo>
                <a:lnTo>
                  <a:pt x="11313" y="50909"/>
                </a:lnTo>
                <a:lnTo>
                  <a:pt x="29322" y="61188"/>
                </a:lnTo>
                <a:lnTo>
                  <a:pt x="85405" y="66281"/>
                </a:lnTo>
                <a:lnTo>
                  <a:pt x="85405" y="152971"/>
                </a:lnTo>
                <a:lnTo>
                  <a:pt x="110894" y="188658"/>
                </a:lnTo>
                <a:lnTo>
                  <a:pt x="121105" y="214147"/>
                </a:lnTo>
                <a:lnTo>
                  <a:pt x="253680" y="226910"/>
                </a:lnTo>
                <a:lnTo>
                  <a:pt x="248588" y="209067"/>
                </a:lnTo>
                <a:lnTo>
                  <a:pt x="268984" y="163156"/>
                </a:lnTo>
                <a:lnTo>
                  <a:pt x="269384" y="156349"/>
                </a:lnTo>
                <a:lnTo>
                  <a:pt x="204392" y="156349"/>
                </a:lnTo>
                <a:lnTo>
                  <a:pt x="165288" y="152971"/>
                </a:lnTo>
                <a:lnTo>
                  <a:pt x="153208" y="143537"/>
                </a:lnTo>
                <a:lnTo>
                  <a:pt x="146386" y="125974"/>
                </a:lnTo>
                <a:lnTo>
                  <a:pt x="146891" y="108730"/>
                </a:lnTo>
                <a:lnTo>
                  <a:pt x="156792" y="100253"/>
                </a:lnTo>
                <a:lnTo>
                  <a:pt x="272680" y="100253"/>
                </a:lnTo>
                <a:lnTo>
                  <a:pt x="274077" y="76479"/>
                </a:lnTo>
                <a:lnTo>
                  <a:pt x="336556" y="76479"/>
                </a:lnTo>
                <a:lnTo>
                  <a:pt x="345232" y="72639"/>
                </a:lnTo>
                <a:lnTo>
                  <a:pt x="345919" y="71374"/>
                </a:lnTo>
                <a:lnTo>
                  <a:pt x="202690" y="71374"/>
                </a:lnTo>
                <a:lnTo>
                  <a:pt x="156792" y="66281"/>
                </a:lnTo>
                <a:lnTo>
                  <a:pt x="154242" y="58626"/>
                </a:lnTo>
                <a:lnTo>
                  <a:pt x="79251" y="58626"/>
                </a:lnTo>
                <a:lnTo>
                  <a:pt x="71153" y="57451"/>
                </a:lnTo>
                <a:lnTo>
                  <a:pt x="61618" y="49276"/>
                </a:lnTo>
                <a:lnTo>
                  <a:pt x="55421" y="37546"/>
                </a:lnTo>
                <a:lnTo>
                  <a:pt x="55445" y="28043"/>
                </a:lnTo>
                <a:lnTo>
                  <a:pt x="58980" y="21084"/>
                </a:lnTo>
                <a:lnTo>
                  <a:pt x="63320" y="16992"/>
                </a:lnTo>
                <a:lnTo>
                  <a:pt x="74333" y="12551"/>
                </a:lnTo>
                <a:lnTo>
                  <a:pt x="138893" y="12551"/>
                </a:lnTo>
                <a:lnTo>
                  <a:pt x="136409" y="5092"/>
                </a:lnTo>
                <a:lnTo>
                  <a:pt x="24217" y="0"/>
                </a:lnTo>
                <a:close/>
              </a:path>
              <a:path w="356870" h="227329">
                <a:moveTo>
                  <a:pt x="272680" y="100253"/>
                </a:moveTo>
                <a:lnTo>
                  <a:pt x="194194" y="100253"/>
                </a:lnTo>
                <a:lnTo>
                  <a:pt x="208453" y="108779"/>
                </a:lnTo>
                <a:lnTo>
                  <a:pt x="215228" y="127663"/>
                </a:lnTo>
                <a:lnTo>
                  <a:pt x="214035" y="146866"/>
                </a:lnTo>
                <a:lnTo>
                  <a:pt x="204392" y="156349"/>
                </a:lnTo>
                <a:lnTo>
                  <a:pt x="269384" y="156349"/>
                </a:lnTo>
                <a:lnTo>
                  <a:pt x="272680" y="100253"/>
                </a:lnTo>
                <a:close/>
              </a:path>
              <a:path w="356870" h="227329">
                <a:moveTo>
                  <a:pt x="336556" y="76479"/>
                </a:moveTo>
                <a:lnTo>
                  <a:pt x="274077" y="76479"/>
                </a:lnTo>
                <a:lnTo>
                  <a:pt x="325080" y="81559"/>
                </a:lnTo>
                <a:lnTo>
                  <a:pt x="336556" y="76479"/>
                </a:lnTo>
                <a:close/>
              </a:path>
              <a:path w="356870" h="227329">
                <a:moveTo>
                  <a:pt x="217981" y="10172"/>
                </a:moveTo>
                <a:lnTo>
                  <a:pt x="202690" y="71374"/>
                </a:lnTo>
                <a:lnTo>
                  <a:pt x="345919" y="71374"/>
                </a:lnTo>
                <a:lnTo>
                  <a:pt x="349565" y="64661"/>
                </a:lnTo>
                <a:lnTo>
                  <a:pt x="289799" y="64661"/>
                </a:lnTo>
                <a:lnTo>
                  <a:pt x="283008" y="64360"/>
                </a:lnTo>
                <a:lnTo>
                  <a:pt x="276842" y="61188"/>
                </a:lnTo>
                <a:lnTo>
                  <a:pt x="270686" y="54381"/>
                </a:lnTo>
                <a:lnTo>
                  <a:pt x="265612" y="44846"/>
                </a:lnTo>
                <a:lnTo>
                  <a:pt x="263245" y="35472"/>
                </a:lnTo>
                <a:lnTo>
                  <a:pt x="263747" y="28329"/>
                </a:lnTo>
                <a:lnTo>
                  <a:pt x="267282" y="25488"/>
                </a:lnTo>
                <a:lnTo>
                  <a:pt x="346084" y="25488"/>
                </a:lnTo>
                <a:lnTo>
                  <a:pt x="330173" y="15290"/>
                </a:lnTo>
                <a:lnTo>
                  <a:pt x="217981" y="10172"/>
                </a:lnTo>
                <a:close/>
              </a:path>
              <a:path w="356870" h="227329">
                <a:moveTo>
                  <a:pt x="346084" y="25488"/>
                </a:moveTo>
                <a:lnTo>
                  <a:pt x="267282" y="25488"/>
                </a:lnTo>
                <a:lnTo>
                  <a:pt x="278456" y="25648"/>
                </a:lnTo>
                <a:lnTo>
                  <a:pt x="288028" y="26763"/>
                </a:lnTo>
                <a:lnTo>
                  <a:pt x="295303" y="29791"/>
                </a:lnTo>
                <a:lnTo>
                  <a:pt x="299591" y="35687"/>
                </a:lnTo>
                <a:lnTo>
                  <a:pt x="302425" y="43755"/>
                </a:lnTo>
                <a:lnTo>
                  <a:pt x="304461" y="51831"/>
                </a:lnTo>
                <a:lnTo>
                  <a:pt x="303631" y="58636"/>
                </a:lnTo>
                <a:lnTo>
                  <a:pt x="297864" y="62890"/>
                </a:lnTo>
                <a:lnTo>
                  <a:pt x="289799" y="64661"/>
                </a:lnTo>
                <a:lnTo>
                  <a:pt x="349565" y="64661"/>
                </a:lnTo>
                <a:lnTo>
                  <a:pt x="356306" y="52249"/>
                </a:lnTo>
                <a:lnTo>
                  <a:pt x="353040" y="29947"/>
                </a:lnTo>
                <a:lnTo>
                  <a:pt x="346084" y="25488"/>
                </a:lnTo>
                <a:close/>
              </a:path>
              <a:path w="356870" h="227329">
                <a:moveTo>
                  <a:pt x="138893" y="12551"/>
                </a:moveTo>
                <a:lnTo>
                  <a:pt x="74333" y="12551"/>
                </a:lnTo>
                <a:lnTo>
                  <a:pt x="83920" y="13374"/>
                </a:lnTo>
                <a:lnTo>
                  <a:pt x="91277" y="17705"/>
                </a:lnTo>
                <a:lnTo>
                  <a:pt x="95604" y="23787"/>
                </a:lnTo>
                <a:lnTo>
                  <a:pt x="96960" y="31412"/>
                </a:lnTo>
                <a:lnTo>
                  <a:pt x="96243" y="40147"/>
                </a:lnTo>
                <a:lnTo>
                  <a:pt x="93934" y="47925"/>
                </a:lnTo>
                <a:lnTo>
                  <a:pt x="90511" y="52679"/>
                </a:lnTo>
                <a:lnTo>
                  <a:pt x="85755" y="55976"/>
                </a:lnTo>
                <a:lnTo>
                  <a:pt x="79251" y="58626"/>
                </a:lnTo>
                <a:lnTo>
                  <a:pt x="154242" y="58626"/>
                </a:lnTo>
                <a:lnTo>
                  <a:pt x="138893" y="12551"/>
                </a:lnTo>
                <a:close/>
              </a:path>
            </a:pathLst>
          </a:custGeom>
          <a:solidFill>
            <a:srgbClr val="A4A6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070227" y="7944320"/>
            <a:ext cx="181610" cy="71755"/>
          </a:xfrm>
          <a:custGeom>
            <a:avLst/>
            <a:gdLst/>
            <a:ahLst/>
            <a:cxnLst/>
            <a:rect l="l" t="t" r="r" b="b"/>
            <a:pathLst>
              <a:path w="181610" h="71754">
                <a:moveTo>
                  <a:pt x="71386" y="61201"/>
                </a:moveTo>
                <a:lnTo>
                  <a:pt x="43345" y="2565"/>
                </a:lnTo>
                <a:lnTo>
                  <a:pt x="17843" y="0"/>
                </a:lnTo>
                <a:lnTo>
                  <a:pt x="0" y="58635"/>
                </a:lnTo>
                <a:lnTo>
                  <a:pt x="71386" y="61201"/>
                </a:lnTo>
                <a:close/>
              </a:path>
              <a:path w="181610" h="71754">
                <a:moveTo>
                  <a:pt x="181025" y="25501"/>
                </a:moveTo>
                <a:lnTo>
                  <a:pt x="155524" y="20396"/>
                </a:lnTo>
                <a:lnTo>
                  <a:pt x="107073" y="68859"/>
                </a:lnTo>
                <a:lnTo>
                  <a:pt x="178473" y="71386"/>
                </a:lnTo>
                <a:lnTo>
                  <a:pt x="181025" y="25501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072767" y="8390522"/>
            <a:ext cx="176530" cy="71755"/>
          </a:xfrm>
          <a:custGeom>
            <a:avLst/>
            <a:gdLst/>
            <a:ahLst/>
            <a:cxnLst/>
            <a:rect l="l" t="t" r="r" b="b"/>
            <a:pathLst>
              <a:path w="176530" h="71754">
                <a:moveTo>
                  <a:pt x="71399" y="61175"/>
                </a:moveTo>
                <a:lnTo>
                  <a:pt x="40805" y="5080"/>
                </a:lnTo>
                <a:lnTo>
                  <a:pt x="12750" y="0"/>
                </a:lnTo>
                <a:lnTo>
                  <a:pt x="0" y="53517"/>
                </a:lnTo>
                <a:lnTo>
                  <a:pt x="71399" y="61175"/>
                </a:lnTo>
                <a:close/>
              </a:path>
              <a:path w="176530" h="71754">
                <a:moveTo>
                  <a:pt x="175933" y="71374"/>
                </a:moveTo>
                <a:lnTo>
                  <a:pt x="173367" y="30607"/>
                </a:lnTo>
                <a:lnTo>
                  <a:pt x="150431" y="25476"/>
                </a:lnTo>
                <a:lnTo>
                  <a:pt x="101993" y="71374"/>
                </a:lnTo>
                <a:lnTo>
                  <a:pt x="175933" y="71374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012099" y="7691908"/>
            <a:ext cx="349250" cy="349885"/>
          </a:xfrm>
          <a:custGeom>
            <a:avLst/>
            <a:gdLst/>
            <a:ahLst/>
            <a:cxnLst/>
            <a:rect l="l" t="t" r="r" b="b"/>
            <a:pathLst>
              <a:path w="349250" h="349884">
                <a:moveTo>
                  <a:pt x="129552" y="142671"/>
                </a:moveTo>
                <a:lnTo>
                  <a:pt x="0" y="128663"/>
                </a:lnTo>
                <a:lnTo>
                  <a:pt x="70027" y="163690"/>
                </a:lnTo>
                <a:lnTo>
                  <a:pt x="101549" y="170675"/>
                </a:lnTo>
                <a:lnTo>
                  <a:pt x="129552" y="142671"/>
                </a:lnTo>
                <a:close/>
              </a:path>
              <a:path w="349250" h="349884">
                <a:moveTo>
                  <a:pt x="287121" y="156679"/>
                </a:moveTo>
                <a:lnTo>
                  <a:pt x="168071" y="142671"/>
                </a:lnTo>
                <a:lnTo>
                  <a:pt x="210083" y="174193"/>
                </a:lnTo>
                <a:lnTo>
                  <a:pt x="234594" y="174193"/>
                </a:lnTo>
                <a:lnTo>
                  <a:pt x="287121" y="156679"/>
                </a:lnTo>
                <a:close/>
              </a:path>
              <a:path w="349250" h="349884">
                <a:moveTo>
                  <a:pt x="348792" y="193789"/>
                </a:moveTo>
                <a:lnTo>
                  <a:pt x="337299" y="112191"/>
                </a:lnTo>
                <a:lnTo>
                  <a:pt x="314350" y="61125"/>
                </a:lnTo>
                <a:lnTo>
                  <a:pt x="272288" y="15303"/>
                </a:lnTo>
                <a:lnTo>
                  <a:pt x="241693" y="12763"/>
                </a:lnTo>
                <a:lnTo>
                  <a:pt x="109118" y="0"/>
                </a:lnTo>
                <a:lnTo>
                  <a:pt x="68326" y="5105"/>
                </a:lnTo>
                <a:lnTo>
                  <a:pt x="60960" y="9309"/>
                </a:lnTo>
                <a:lnTo>
                  <a:pt x="48006" y="18783"/>
                </a:lnTo>
                <a:lnTo>
                  <a:pt x="241693" y="30607"/>
                </a:lnTo>
                <a:lnTo>
                  <a:pt x="287426" y="72999"/>
                </a:lnTo>
                <a:lnTo>
                  <a:pt x="313080" y="117297"/>
                </a:lnTo>
                <a:lnTo>
                  <a:pt x="323430" y="159677"/>
                </a:lnTo>
                <a:lnTo>
                  <a:pt x="323278" y="196329"/>
                </a:lnTo>
                <a:lnTo>
                  <a:pt x="315429" y="233502"/>
                </a:lnTo>
                <a:lnTo>
                  <a:pt x="300647" y="275691"/>
                </a:lnTo>
                <a:lnTo>
                  <a:pt x="280606" y="316445"/>
                </a:lnTo>
                <a:lnTo>
                  <a:pt x="256997" y="349313"/>
                </a:lnTo>
                <a:lnTo>
                  <a:pt x="290131" y="339090"/>
                </a:lnTo>
                <a:lnTo>
                  <a:pt x="312204" y="311378"/>
                </a:lnTo>
                <a:lnTo>
                  <a:pt x="330936" y="270268"/>
                </a:lnTo>
                <a:lnTo>
                  <a:pt x="343928" y="227253"/>
                </a:lnTo>
                <a:lnTo>
                  <a:pt x="348792" y="193789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019097" y="8275777"/>
            <a:ext cx="280670" cy="49530"/>
          </a:xfrm>
          <a:custGeom>
            <a:avLst/>
            <a:gdLst/>
            <a:ahLst/>
            <a:cxnLst/>
            <a:rect l="l" t="t" r="r" b="b"/>
            <a:pathLst>
              <a:path w="280669" h="49529">
                <a:moveTo>
                  <a:pt x="126060" y="13995"/>
                </a:moveTo>
                <a:lnTo>
                  <a:pt x="0" y="0"/>
                </a:lnTo>
                <a:lnTo>
                  <a:pt x="70040" y="38493"/>
                </a:lnTo>
                <a:lnTo>
                  <a:pt x="91046" y="38493"/>
                </a:lnTo>
                <a:lnTo>
                  <a:pt x="126060" y="13995"/>
                </a:lnTo>
                <a:close/>
              </a:path>
              <a:path w="280669" h="49529">
                <a:moveTo>
                  <a:pt x="280123" y="31496"/>
                </a:moveTo>
                <a:lnTo>
                  <a:pt x="161086" y="20993"/>
                </a:lnTo>
                <a:lnTo>
                  <a:pt x="203098" y="48996"/>
                </a:lnTo>
                <a:lnTo>
                  <a:pt x="231114" y="48996"/>
                </a:lnTo>
                <a:lnTo>
                  <a:pt x="280123" y="31496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20330" y="7734833"/>
            <a:ext cx="78105" cy="85090"/>
          </a:xfrm>
          <a:custGeom>
            <a:avLst/>
            <a:gdLst/>
            <a:ahLst/>
            <a:cxnLst/>
            <a:rect l="l" t="t" r="r" b="b"/>
            <a:pathLst>
              <a:path w="78105" h="85090">
                <a:moveTo>
                  <a:pt x="0" y="0"/>
                </a:moveTo>
                <a:lnTo>
                  <a:pt x="0" y="52870"/>
                </a:lnTo>
                <a:lnTo>
                  <a:pt x="12776" y="76429"/>
                </a:lnTo>
                <a:lnTo>
                  <a:pt x="39460" y="84986"/>
                </a:lnTo>
                <a:lnTo>
                  <a:pt x="65870" y="77853"/>
                </a:lnTo>
                <a:lnTo>
                  <a:pt x="77825" y="54343"/>
                </a:lnTo>
                <a:lnTo>
                  <a:pt x="77825" y="4394"/>
                </a:lnTo>
                <a:lnTo>
                  <a:pt x="0" y="0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18844" y="8191576"/>
            <a:ext cx="78105" cy="83185"/>
          </a:xfrm>
          <a:custGeom>
            <a:avLst/>
            <a:gdLst/>
            <a:ahLst/>
            <a:cxnLst/>
            <a:rect l="l" t="t" r="r" b="b"/>
            <a:pathLst>
              <a:path w="78105" h="83184">
                <a:moveTo>
                  <a:pt x="0" y="0"/>
                </a:moveTo>
                <a:lnTo>
                  <a:pt x="0" y="51396"/>
                </a:lnTo>
                <a:lnTo>
                  <a:pt x="12791" y="74361"/>
                </a:lnTo>
                <a:lnTo>
                  <a:pt x="39482" y="83142"/>
                </a:lnTo>
                <a:lnTo>
                  <a:pt x="65895" y="76780"/>
                </a:lnTo>
                <a:lnTo>
                  <a:pt x="77850" y="54317"/>
                </a:lnTo>
                <a:lnTo>
                  <a:pt x="77850" y="5867"/>
                </a:lnTo>
                <a:lnTo>
                  <a:pt x="0" y="0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356048" y="7743101"/>
            <a:ext cx="57150" cy="102870"/>
          </a:xfrm>
          <a:custGeom>
            <a:avLst/>
            <a:gdLst/>
            <a:ahLst/>
            <a:cxnLst/>
            <a:rect l="l" t="t" r="r" b="b"/>
            <a:pathLst>
              <a:path w="57150" h="102870">
                <a:moveTo>
                  <a:pt x="35959" y="0"/>
                </a:moveTo>
                <a:lnTo>
                  <a:pt x="3142" y="31508"/>
                </a:lnTo>
                <a:lnTo>
                  <a:pt x="0" y="49415"/>
                </a:lnTo>
                <a:lnTo>
                  <a:pt x="4617" y="70405"/>
                </a:lnTo>
                <a:lnTo>
                  <a:pt x="20314" y="89676"/>
                </a:lnTo>
                <a:lnTo>
                  <a:pt x="50411" y="102425"/>
                </a:lnTo>
                <a:lnTo>
                  <a:pt x="32025" y="87767"/>
                </a:lnTo>
                <a:lnTo>
                  <a:pt x="22504" y="71886"/>
                </a:lnTo>
                <a:lnTo>
                  <a:pt x="19388" y="55517"/>
                </a:lnTo>
                <a:lnTo>
                  <a:pt x="20211" y="39395"/>
                </a:lnTo>
                <a:lnTo>
                  <a:pt x="56977" y="5245"/>
                </a:lnTo>
                <a:lnTo>
                  <a:pt x="35959" y="0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361808" y="7950569"/>
            <a:ext cx="42545" cy="104139"/>
          </a:xfrm>
          <a:custGeom>
            <a:avLst/>
            <a:gdLst/>
            <a:ahLst/>
            <a:cxnLst/>
            <a:rect l="l" t="t" r="r" b="b"/>
            <a:pathLst>
              <a:path w="42545" h="104140">
                <a:moveTo>
                  <a:pt x="21018" y="0"/>
                </a:moveTo>
                <a:lnTo>
                  <a:pt x="13483" y="9412"/>
                </a:lnTo>
                <a:lnTo>
                  <a:pt x="7061" y="23133"/>
                </a:lnTo>
                <a:lnTo>
                  <a:pt x="2362" y="37101"/>
                </a:lnTo>
                <a:lnTo>
                  <a:pt x="0" y="47256"/>
                </a:lnTo>
                <a:lnTo>
                  <a:pt x="0" y="89268"/>
                </a:lnTo>
                <a:lnTo>
                  <a:pt x="2362" y="94853"/>
                </a:lnTo>
                <a:lnTo>
                  <a:pt x="7061" y="99452"/>
                </a:lnTo>
                <a:lnTo>
                  <a:pt x="13483" y="102571"/>
                </a:lnTo>
                <a:lnTo>
                  <a:pt x="21018" y="103720"/>
                </a:lnTo>
                <a:lnTo>
                  <a:pt x="15967" y="90915"/>
                </a:lnTo>
                <a:lnTo>
                  <a:pt x="15106" y="76146"/>
                </a:lnTo>
                <a:lnTo>
                  <a:pt x="25614" y="25763"/>
                </a:lnTo>
                <a:lnTo>
                  <a:pt x="42024" y="3937"/>
                </a:lnTo>
                <a:lnTo>
                  <a:pt x="21018" y="0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39481" y="7954506"/>
            <a:ext cx="64769" cy="328295"/>
          </a:xfrm>
          <a:custGeom>
            <a:avLst/>
            <a:gdLst/>
            <a:ahLst/>
            <a:cxnLst/>
            <a:rect l="l" t="t" r="r" b="b"/>
            <a:pathLst>
              <a:path w="64770" h="328295">
                <a:moveTo>
                  <a:pt x="18389" y="0"/>
                </a:moveTo>
                <a:lnTo>
                  <a:pt x="0" y="0"/>
                </a:lnTo>
                <a:lnTo>
                  <a:pt x="0" y="283616"/>
                </a:lnTo>
                <a:lnTo>
                  <a:pt x="18389" y="323011"/>
                </a:lnTo>
                <a:lnTo>
                  <a:pt x="18389" y="0"/>
                </a:lnTo>
                <a:close/>
              </a:path>
              <a:path w="64770" h="328295">
                <a:moveTo>
                  <a:pt x="64350" y="227152"/>
                </a:moveTo>
                <a:lnTo>
                  <a:pt x="28562" y="250304"/>
                </a:lnTo>
                <a:lnTo>
                  <a:pt x="21018" y="275742"/>
                </a:lnTo>
                <a:lnTo>
                  <a:pt x="22326" y="309880"/>
                </a:lnTo>
                <a:lnTo>
                  <a:pt x="22326" y="315125"/>
                </a:lnTo>
                <a:lnTo>
                  <a:pt x="28892" y="323011"/>
                </a:lnTo>
                <a:lnTo>
                  <a:pt x="45974" y="328244"/>
                </a:lnTo>
                <a:lnTo>
                  <a:pt x="40093" y="317525"/>
                </a:lnTo>
                <a:lnTo>
                  <a:pt x="36436" y="303479"/>
                </a:lnTo>
                <a:lnTo>
                  <a:pt x="47650" y="250672"/>
                </a:lnTo>
                <a:lnTo>
                  <a:pt x="55664" y="234861"/>
                </a:lnTo>
                <a:lnTo>
                  <a:pt x="64350" y="227152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2429" y="8056448"/>
            <a:ext cx="65020" cy="73418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11233175" y="8700427"/>
            <a:ext cx="127000" cy="210820"/>
          </a:xfrm>
          <a:custGeom>
            <a:avLst/>
            <a:gdLst/>
            <a:ahLst/>
            <a:cxnLst/>
            <a:rect l="l" t="t" r="r" b="b"/>
            <a:pathLst>
              <a:path w="127000" h="210820">
                <a:moveTo>
                  <a:pt x="99847" y="0"/>
                </a:moveTo>
                <a:lnTo>
                  <a:pt x="118655" y="24628"/>
                </a:lnTo>
                <a:lnTo>
                  <a:pt x="126690" y="52946"/>
                </a:lnTo>
                <a:lnTo>
                  <a:pt x="124516" y="81263"/>
                </a:lnTo>
                <a:lnTo>
                  <a:pt x="101674" y="117163"/>
                </a:lnTo>
                <a:lnTo>
                  <a:pt x="53695" y="133108"/>
                </a:lnTo>
                <a:lnTo>
                  <a:pt x="0" y="133108"/>
                </a:lnTo>
                <a:lnTo>
                  <a:pt x="0" y="2102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233937" y="7983449"/>
            <a:ext cx="125730" cy="220979"/>
          </a:xfrm>
          <a:custGeom>
            <a:avLst/>
            <a:gdLst/>
            <a:ahLst/>
            <a:cxnLst/>
            <a:rect l="l" t="t" r="r" b="b"/>
            <a:pathLst>
              <a:path w="125729" h="220979">
                <a:moveTo>
                  <a:pt x="98310" y="220827"/>
                </a:moveTo>
                <a:lnTo>
                  <a:pt x="117126" y="196206"/>
                </a:lnTo>
                <a:lnTo>
                  <a:pt x="125164" y="167892"/>
                </a:lnTo>
                <a:lnTo>
                  <a:pt x="122992" y="139576"/>
                </a:lnTo>
                <a:lnTo>
                  <a:pt x="100147" y="103669"/>
                </a:lnTo>
                <a:lnTo>
                  <a:pt x="52158" y="87718"/>
                </a:lnTo>
                <a:lnTo>
                  <a:pt x="0" y="87718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157560" y="8671223"/>
            <a:ext cx="187325" cy="55244"/>
          </a:xfrm>
          <a:custGeom>
            <a:avLst/>
            <a:gdLst/>
            <a:ahLst/>
            <a:cxnLst/>
            <a:rect l="l" t="t" r="r" b="b"/>
            <a:pathLst>
              <a:path w="187325" h="55245">
                <a:moveTo>
                  <a:pt x="186791" y="8794"/>
                </a:moveTo>
                <a:lnTo>
                  <a:pt x="158579" y="40029"/>
                </a:lnTo>
                <a:lnTo>
                  <a:pt x="111564" y="54312"/>
                </a:lnTo>
                <a:lnTo>
                  <a:pt x="59975" y="55018"/>
                </a:lnTo>
                <a:lnTo>
                  <a:pt x="18043" y="45523"/>
                </a:lnTo>
                <a:lnTo>
                  <a:pt x="0" y="29203"/>
                </a:lnTo>
                <a:lnTo>
                  <a:pt x="18375" y="9958"/>
                </a:lnTo>
                <a:lnTo>
                  <a:pt x="63623" y="0"/>
                </a:lnTo>
                <a:lnTo>
                  <a:pt x="120925" y="4643"/>
                </a:lnTo>
                <a:lnTo>
                  <a:pt x="175463" y="2920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157559" y="8423899"/>
            <a:ext cx="203200" cy="257175"/>
          </a:xfrm>
          <a:custGeom>
            <a:avLst/>
            <a:gdLst/>
            <a:ahLst/>
            <a:cxnLst/>
            <a:rect l="l" t="t" r="r" b="b"/>
            <a:pathLst>
              <a:path w="203200" h="257175">
                <a:moveTo>
                  <a:pt x="189077" y="135101"/>
                </a:moveTo>
                <a:lnTo>
                  <a:pt x="160859" y="166340"/>
                </a:lnTo>
                <a:lnTo>
                  <a:pt x="113839" y="180625"/>
                </a:lnTo>
                <a:lnTo>
                  <a:pt x="62246" y="181333"/>
                </a:lnTo>
                <a:lnTo>
                  <a:pt x="20310" y="171844"/>
                </a:lnTo>
                <a:lnTo>
                  <a:pt x="2260" y="155535"/>
                </a:lnTo>
                <a:lnTo>
                  <a:pt x="20636" y="136275"/>
                </a:lnTo>
                <a:lnTo>
                  <a:pt x="65884" y="126312"/>
                </a:lnTo>
                <a:lnTo>
                  <a:pt x="123186" y="130960"/>
                </a:lnTo>
                <a:lnTo>
                  <a:pt x="177723" y="155535"/>
                </a:lnTo>
              </a:path>
              <a:path w="203200" h="257175">
                <a:moveTo>
                  <a:pt x="173177" y="150988"/>
                </a:moveTo>
                <a:lnTo>
                  <a:pt x="192111" y="175617"/>
                </a:lnTo>
                <a:lnTo>
                  <a:pt x="200328" y="203931"/>
                </a:lnTo>
                <a:lnTo>
                  <a:pt x="198189" y="232241"/>
                </a:lnTo>
                <a:lnTo>
                  <a:pt x="186054" y="256855"/>
                </a:lnTo>
              </a:path>
              <a:path w="203200" h="257175">
                <a:moveTo>
                  <a:pt x="175463" y="29208"/>
                </a:moveTo>
                <a:lnTo>
                  <a:pt x="194380" y="53839"/>
                </a:lnTo>
                <a:lnTo>
                  <a:pt x="202596" y="82159"/>
                </a:lnTo>
                <a:lnTo>
                  <a:pt x="200459" y="110477"/>
                </a:lnTo>
                <a:lnTo>
                  <a:pt x="188315" y="135101"/>
                </a:lnTo>
              </a:path>
              <a:path w="203200" h="257175">
                <a:moveTo>
                  <a:pt x="186791" y="8786"/>
                </a:moveTo>
                <a:lnTo>
                  <a:pt x="158579" y="40027"/>
                </a:lnTo>
                <a:lnTo>
                  <a:pt x="111564" y="54314"/>
                </a:lnTo>
                <a:lnTo>
                  <a:pt x="59975" y="55022"/>
                </a:lnTo>
                <a:lnTo>
                  <a:pt x="18043" y="45528"/>
                </a:lnTo>
                <a:lnTo>
                  <a:pt x="0" y="29208"/>
                </a:lnTo>
                <a:lnTo>
                  <a:pt x="18375" y="9961"/>
                </a:lnTo>
                <a:lnTo>
                  <a:pt x="63623" y="0"/>
                </a:lnTo>
                <a:lnTo>
                  <a:pt x="120925" y="4642"/>
                </a:lnTo>
                <a:lnTo>
                  <a:pt x="175463" y="292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159820" y="8302129"/>
            <a:ext cx="198120" cy="130810"/>
          </a:xfrm>
          <a:custGeom>
            <a:avLst/>
            <a:gdLst/>
            <a:ahLst/>
            <a:cxnLst/>
            <a:rect l="l" t="t" r="r" b="b"/>
            <a:pathLst>
              <a:path w="198120" h="130809">
                <a:moveTo>
                  <a:pt x="186816" y="8788"/>
                </a:moveTo>
                <a:lnTo>
                  <a:pt x="158598" y="40029"/>
                </a:lnTo>
                <a:lnTo>
                  <a:pt x="111578" y="54316"/>
                </a:lnTo>
                <a:lnTo>
                  <a:pt x="59986" y="55026"/>
                </a:lnTo>
                <a:lnTo>
                  <a:pt x="18050" y="45536"/>
                </a:lnTo>
                <a:lnTo>
                  <a:pt x="0" y="29222"/>
                </a:lnTo>
                <a:lnTo>
                  <a:pt x="18375" y="9966"/>
                </a:lnTo>
                <a:lnTo>
                  <a:pt x="63623" y="0"/>
                </a:lnTo>
                <a:lnTo>
                  <a:pt x="120925" y="4644"/>
                </a:lnTo>
                <a:lnTo>
                  <a:pt x="175463" y="29222"/>
                </a:lnTo>
              </a:path>
              <a:path w="198120" h="130809">
                <a:moveTo>
                  <a:pt x="170916" y="24676"/>
                </a:moveTo>
                <a:lnTo>
                  <a:pt x="189850" y="49302"/>
                </a:lnTo>
                <a:lnTo>
                  <a:pt x="198067" y="77616"/>
                </a:lnTo>
                <a:lnTo>
                  <a:pt x="195928" y="105929"/>
                </a:lnTo>
                <a:lnTo>
                  <a:pt x="183794" y="13055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156811" y="8176391"/>
            <a:ext cx="203835" cy="135890"/>
          </a:xfrm>
          <a:custGeom>
            <a:avLst/>
            <a:gdLst/>
            <a:ahLst/>
            <a:cxnLst/>
            <a:rect l="l" t="t" r="r" b="b"/>
            <a:pathLst>
              <a:path w="203835" h="135890">
                <a:moveTo>
                  <a:pt x="172427" y="30170"/>
                </a:moveTo>
                <a:lnTo>
                  <a:pt x="125488" y="50986"/>
                </a:lnTo>
                <a:lnTo>
                  <a:pt x="68626" y="54930"/>
                </a:lnTo>
                <a:lnTo>
                  <a:pt x="20557" y="46113"/>
                </a:lnTo>
                <a:lnTo>
                  <a:pt x="0" y="28646"/>
                </a:lnTo>
                <a:lnTo>
                  <a:pt x="18254" y="9820"/>
                </a:lnTo>
                <a:lnTo>
                  <a:pt x="63236" y="0"/>
                </a:lnTo>
                <a:lnTo>
                  <a:pt x="120272" y="4502"/>
                </a:lnTo>
                <a:lnTo>
                  <a:pt x="174688" y="28646"/>
                </a:lnTo>
              </a:path>
              <a:path w="203835" h="135890">
                <a:moveTo>
                  <a:pt x="176212" y="29408"/>
                </a:moveTo>
                <a:lnTo>
                  <a:pt x="195129" y="54033"/>
                </a:lnTo>
                <a:lnTo>
                  <a:pt x="203346" y="82345"/>
                </a:lnTo>
                <a:lnTo>
                  <a:pt x="201208" y="110661"/>
                </a:lnTo>
                <a:lnTo>
                  <a:pt x="189064" y="13530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233175" y="8700427"/>
            <a:ext cx="127000" cy="210820"/>
          </a:xfrm>
          <a:custGeom>
            <a:avLst/>
            <a:gdLst/>
            <a:ahLst/>
            <a:cxnLst/>
            <a:rect l="l" t="t" r="r" b="b"/>
            <a:pathLst>
              <a:path w="127000" h="210820">
                <a:moveTo>
                  <a:pt x="99847" y="0"/>
                </a:moveTo>
                <a:lnTo>
                  <a:pt x="118655" y="24628"/>
                </a:lnTo>
                <a:lnTo>
                  <a:pt x="126690" y="52946"/>
                </a:lnTo>
                <a:lnTo>
                  <a:pt x="124516" y="81263"/>
                </a:lnTo>
                <a:lnTo>
                  <a:pt x="101674" y="117163"/>
                </a:lnTo>
                <a:lnTo>
                  <a:pt x="53695" y="133108"/>
                </a:lnTo>
                <a:lnTo>
                  <a:pt x="0" y="133108"/>
                </a:lnTo>
                <a:lnTo>
                  <a:pt x="0" y="210261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233937" y="7983449"/>
            <a:ext cx="125730" cy="220979"/>
          </a:xfrm>
          <a:custGeom>
            <a:avLst/>
            <a:gdLst/>
            <a:ahLst/>
            <a:cxnLst/>
            <a:rect l="l" t="t" r="r" b="b"/>
            <a:pathLst>
              <a:path w="125729" h="220979">
                <a:moveTo>
                  <a:pt x="98310" y="220827"/>
                </a:moveTo>
                <a:lnTo>
                  <a:pt x="117126" y="196206"/>
                </a:lnTo>
                <a:lnTo>
                  <a:pt x="125164" y="167892"/>
                </a:lnTo>
                <a:lnTo>
                  <a:pt x="122992" y="139576"/>
                </a:lnTo>
                <a:lnTo>
                  <a:pt x="100147" y="103669"/>
                </a:lnTo>
                <a:lnTo>
                  <a:pt x="52158" y="87718"/>
                </a:lnTo>
                <a:lnTo>
                  <a:pt x="0" y="87718"/>
                </a:lnTo>
                <a:lnTo>
                  <a:pt x="0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157559" y="8302129"/>
            <a:ext cx="203200" cy="424180"/>
          </a:xfrm>
          <a:custGeom>
            <a:avLst/>
            <a:gdLst/>
            <a:ahLst/>
            <a:cxnLst/>
            <a:rect l="l" t="t" r="r" b="b"/>
            <a:pathLst>
              <a:path w="203200" h="424179">
                <a:moveTo>
                  <a:pt x="186791" y="377888"/>
                </a:moveTo>
                <a:lnTo>
                  <a:pt x="158579" y="409123"/>
                </a:lnTo>
                <a:lnTo>
                  <a:pt x="111564" y="423405"/>
                </a:lnTo>
                <a:lnTo>
                  <a:pt x="59975" y="424112"/>
                </a:lnTo>
                <a:lnTo>
                  <a:pt x="18043" y="414617"/>
                </a:lnTo>
                <a:lnTo>
                  <a:pt x="0" y="398297"/>
                </a:lnTo>
                <a:lnTo>
                  <a:pt x="18375" y="379052"/>
                </a:lnTo>
                <a:lnTo>
                  <a:pt x="63623" y="369093"/>
                </a:lnTo>
                <a:lnTo>
                  <a:pt x="120925" y="373737"/>
                </a:lnTo>
                <a:lnTo>
                  <a:pt x="175463" y="398297"/>
                </a:lnTo>
              </a:path>
              <a:path w="203200" h="424179">
                <a:moveTo>
                  <a:pt x="189077" y="256870"/>
                </a:moveTo>
                <a:lnTo>
                  <a:pt x="160859" y="288109"/>
                </a:lnTo>
                <a:lnTo>
                  <a:pt x="113839" y="302394"/>
                </a:lnTo>
                <a:lnTo>
                  <a:pt x="62246" y="303103"/>
                </a:lnTo>
                <a:lnTo>
                  <a:pt x="20310" y="293613"/>
                </a:lnTo>
                <a:lnTo>
                  <a:pt x="2260" y="277304"/>
                </a:lnTo>
                <a:lnTo>
                  <a:pt x="20636" y="258044"/>
                </a:lnTo>
                <a:lnTo>
                  <a:pt x="65884" y="248081"/>
                </a:lnTo>
                <a:lnTo>
                  <a:pt x="123186" y="252729"/>
                </a:lnTo>
                <a:lnTo>
                  <a:pt x="177723" y="277304"/>
                </a:lnTo>
              </a:path>
              <a:path w="203200" h="424179">
                <a:moveTo>
                  <a:pt x="173177" y="272757"/>
                </a:moveTo>
                <a:lnTo>
                  <a:pt x="192111" y="297386"/>
                </a:lnTo>
                <a:lnTo>
                  <a:pt x="200328" y="325701"/>
                </a:lnTo>
                <a:lnTo>
                  <a:pt x="198189" y="354010"/>
                </a:lnTo>
                <a:lnTo>
                  <a:pt x="186054" y="378625"/>
                </a:lnTo>
              </a:path>
              <a:path w="203200" h="424179">
                <a:moveTo>
                  <a:pt x="175463" y="150977"/>
                </a:moveTo>
                <a:lnTo>
                  <a:pt x="194380" y="175608"/>
                </a:lnTo>
                <a:lnTo>
                  <a:pt x="202596" y="203928"/>
                </a:lnTo>
                <a:lnTo>
                  <a:pt x="200459" y="232246"/>
                </a:lnTo>
                <a:lnTo>
                  <a:pt x="188315" y="256870"/>
                </a:lnTo>
              </a:path>
              <a:path w="203200" h="424179">
                <a:moveTo>
                  <a:pt x="186791" y="130556"/>
                </a:moveTo>
                <a:lnTo>
                  <a:pt x="158579" y="161796"/>
                </a:lnTo>
                <a:lnTo>
                  <a:pt x="111564" y="176083"/>
                </a:lnTo>
                <a:lnTo>
                  <a:pt x="59975" y="176791"/>
                </a:lnTo>
                <a:lnTo>
                  <a:pt x="18043" y="167297"/>
                </a:lnTo>
                <a:lnTo>
                  <a:pt x="0" y="150977"/>
                </a:lnTo>
                <a:lnTo>
                  <a:pt x="18375" y="131730"/>
                </a:lnTo>
                <a:lnTo>
                  <a:pt x="63623" y="121769"/>
                </a:lnTo>
                <a:lnTo>
                  <a:pt x="120925" y="126412"/>
                </a:lnTo>
                <a:lnTo>
                  <a:pt x="175463" y="150977"/>
                </a:lnTo>
              </a:path>
              <a:path w="203200" h="424179">
                <a:moveTo>
                  <a:pt x="189077" y="8788"/>
                </a:moveTo>
                <a:lnTo>
                  <a:pt x="160859" y="40029"/>
                </a:lnTo>
                <a:lnTo>
                  <a:pt x="113839" y="54316"/>
                </a:lnTo>
                <a:lnTo>
                  <a:pt x="62246" y="55026"/>
                </a:lnTo>
                <a:lnTo>
                  <a:pt x="20310" y="45536"/>
                </a:lnTo>
                <a:lnTo>
                  <a:pt x="2260" y="29222"/>
                </a:lnTo>
                <a:lnTo>
                  <a:pt x="20636" y="9966"/>
                </a:lnTo>
                <a:lnTo>
                  <a:pt x="65884" y="0"/>
                </a:lnTo>
                <a:lnTo>
                  <a:pt x="123186" y="4644"/>
                </a:lnTo>
                <a:lnTo>
                  <a:pt x="177723" y="29222"/>
                </a:lnTo>
              </a:path>
              <a:path w="203200" h="424179">
                <a:moveTo>
                  <a:pt x="173177" y="24676"/>
                </a:moveTo>
                <a:lnTo>
                  <a:pt x="192111" y="49302"/>
                </a:lnTo>
                <a:lnTo>
                  <a:pt x="200328" y="77616"/>
                </a:lnTo>
                <a:lnTo>
                  <a:pt x="198189" y="105929"/>
                </a:lnTo>
                <a:lnTo>
                  <a:pt x="186054" y="130556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156811" y="8176391"/>
            <a:ext cx="203835" cy="135890"/>
          </a:xfrm>
          <a:custGeom>
            <a:avLst/>
            <a:gdLst/>
            <a:ahLst/>
            <a:cxnLst/>
            <a:rect l="l" t="t" r="r" b="b"/>
            <a:pathLst>
              <a:path w="203835" h="135890">
                <a:moveTo>
                  <a:pt x="172427" y="30170"/>
                </a:moveTo>
                <a:lnTo>
                  <a:pt x="125488" y="50986"/>
                </a:lnTo>
                <a:lnTo>
                  <a:pt x="68626" y="54930"/>
                </a:lnTo>
                <a:lnTo>
                  <a:pt x="20557" y="46113"/>
                </a:lnTo>
                <a:lnTo>
                  <a:pt x="0" y="28646"/>
                </a:lnTo>
                <a:lnTo>
                  <a:pt x="18254" y="9820"/>
                </a:lnTo>
                <a:lnTo>
                  <a:pt x="63236" y="0"/>
                </a:lnTo>
                <a:lnTo>
                  <a:pt x="120272" y="4502"/>
                </a:lnTo>
                <a:lnTo>
                  <a:pt x="174688" y="28646"/>
                </a:lnTo>
              </a:path>
              <a:path w="203835" h="135890">
                <a:moveTo>
                  <a:pt x="176212" y="29408"/>
                </a:moveTo>
                <a:lnTo>
                  <a:pt x="195129" y="54033"/>
                </a:lnTo>
                <a:lnTo>
                  <a:pt x="203346" y="82345"/>
                </a:lnTo>
                <a:lnTo>
                  <a:pt x="201208" y="110661"/>
                </a:lnTo>
                <a:lnTo>
                  <a:pt x="189064" y="135301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8822463" y="7469670"/>
            <a:ext cx="892810" cy="147320"/>
            <a:chOff x="3767863" y="7469670"/>
            <a:chExt cx="892810" cy="147320"/>
          </a:xfrm>
        </p:grpSpPr>
        <p:sp>
          <p:nvSpPr>
            <p:cNvPr id="46" name="object 46"/>
            <p:cNvSpPr/>
            <p:nvPr/>
          </p:nvSpPr>
          <p:spPr>
            <a:xfrm>
              <a:off x="3780563" y="7482370"/>
              <a:ext cx="867410" cy="121920"/>
            </a:xfrm>
            <a:custGeom>
              <a:avLst/>
              <a:gdLst/>
              <a:ahLst/>
              <a:cxnLst/>
              <a:rect l="l" t="t" r="r" b="b"/>
              <a:pathLst>
                <a:path w="867410" h="121920">
                  <a:moveTo>
                    <a:pt x="15594" y="43116"/>
                  </a:moveTo>
                  <a:lnTo>
                    <a:pt x="4643" y="57818"/>
                  </a:lnTo>
                  <a:lnTo>
                    <a:pt x="0" y="74504"/>
                  </a:lnTo>
                  <a:lnTo>
                    <a:pt x="1454" y="91190"/>
                  </a:lnTo>
                  <a:lnTo>
                    <a:pt x="32086" y="120562"/>
                  </a:lnTo>
                  <a:lnTo>
                    <a:pt x="42822" y="121767"/>
                  </a:lnTo>
                  <a:lnTo>
                    <a:pt x="73836" y="121767"/>
                  </a:lnTo>
                  <a:lnTo>
                    <a:pt x="483766" y="121767"/>
                  </a:lnTo>
                  <a:lnTo>
                    <a:pt x="483766" y="0"/>
                  </a:lnTo>
                  <a:lnTo>
                    <a:pt x="867217" y="749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80563" y="7482370"/>
              <a:ext cx="867410" cy="121920"/>
            </a:xfrm>
            <a:custGeom>
              <a:avLst/>
              <a:gdLst/>
              <a:ahLst/>
              <a:cxnLst/>
              <a:rect l="l" t="t" r="r" b="b"/>
              <a:pathLst>
                <a:path w="867410" h="121920">
                  <a:moveTo>
                    <a:pt x="15594" y="43116"/>
                  </a:moveTo>
                  <a:lnTo>
                    <a:pt x="4643" y="57818"/>
                  </a:lnTo>
                  <a:lnTo>
                    <a:pt x="0" y="74504"/>
                  </a:lnTo>
                  <a:lnTo>
                    <a:pt x="1454" y="91190"/>
                  </a:lnTo>
                  <a:lnTo>
                    <a:pt x="32086" y="120562"/>
                  </a:lnTo>
                  <a:lnTo>
                    <a:pt x="42822" y="121767"/>
                  </a:lnTo>
                  <a:lnTo>
                    <a:pt x="73836" y="121767"/>
                  </a:lnTo>
                  <a:lnTo>
                    <a:pt x="483766" y="121767"/>
                  </a:lnTo>
                  <a:lnTo>
                    <a:pt x="483766" y="0"/>
                  </a:lnTo>
                  <a:lnTo>
                    <a:pt x="867217" y="749"/>
                  </a:lnTo>
                </a:path>
              </a:pathLst>
            </a:custGeom>
            <a:ln w="25399">
              <a:solidFill>
                <a:srgbClr val="A9AB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8822367" y="7143698"/>
            <a:ext cx="894080" cy="411480"/>
            <a:chOff x="3767767" y="7143698"/>
            <a:chExt cx="894080" cy="411480"/>
          </a:xfrm>
        </p:grpSpPr>
        <p:sp>
          <p:nvSpPr>
            <p:cNvPr id="49" name="object 49"/>
            <p:cNvSpPr/>
            <p:nvPr/>
          </p:nvSpPr>
          <p:spPr>
            <a:xfrm>
              <a:off x="3781224" y="7156398"/>
              <a:ext cx="867410" cy="125730"/>
            </a:xfrm>
            <a:custGeom>
              <a:avLst/>
              <a:gdLst/>
              <a:ahLst/>
              <a:cxnLst/>
              <a:rect l="l" t="t" r="r" b="b"/>
              <a:pathLst>
                <a:path w="867410" h="125729">
                  <a:moveTo>
                    <a:pt x="15694" y="78651"/>
                  </a:moveTo>
                  <a:lnTo>
                    <a:pt x="4726" y="63954"/>
                  </a:lnTo>
                  <a:lnTo>
                    <a:pt x="0" y="47267"/>
                  </a:lnTo>
                  <a:lnTo>
                    <a:pt x="1231" y="30579"/>
                  </a:lnTo>
                  <a:lnTo>
                    <a:pt x="31531" y="1098"/>
                  </a:lnTo>
                  <a:lnTo>
                    <a:pt x="42160" y="0"/>
                  </a:lnTo>
                  <a:lnTo>
                    <a:pt x="73174" y="0"/>
                  </a:lnTo>
                  <a:lnTo>
                    <a:pt x="483104" y="1511"/>
                  </a:lnTo>
                  <a:lnTo>
                    <a:pt x="483104" y="124790"/>
                  </a:lnTo>
                  <a:lnTo>
                    <a:pt x="867317" y="1255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81224" y="7156398"/>
              <a:ext cx="867410" cy="125730"/>
            </a:xfrm>
            <a:custGeom>
              <a:avLst/>
              <a:gdLst/>
              <a:ahLst/>
              <a:cxnLst/>
              <a:rect l="l" t="t" r="r" b="b"/>
              <a:pathLst>
                <a:path w="867410" h="125729">
                  <a:moveTo>
                    <a:pt x="15694" y="78651"/>
                  </a:moveTo>
                  <a:lnTo>
                    <a:pt x="4726" y="63954"/>
                  </a:lnTo>
                  <a:lnTo>
                    <a:pt x="0" y="47267"/>
                  </a:lnTo>
                  <a:lnTo>
                    <a:pt x="1231" y="30579"/>
                  </a:lnTo>
                  <a:lnTo>
                    <a:pt x="31531" y="1098"/>
                  </a:lnTo>
                  <a:lnTo>
                    <a:pt x="42160" y="0"/>
                  </a:lnTo>
                  <a:lnTo>
                    <a:pt x="73174" y="0"/>
                  </a:lnTo>
                  <a:lnTo>
                    <a:pt x="483104" y="1511"/>
                  </a:lnTo>
                  <a:lnTo>
                    <a:pt x="483104" y="124790"/>
                  </a:lnTo>
                  <a:lnTo>
                    <a:pt x="867317" y="125539"/>
                  </a:lnTo>
                </a:path>
              </a:pathLst>
            </a:custGeom>
            <a:ln w="25400">
              <a:solidFill>
                <a:srgbClr val="A9AB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7767" y="7205338"/>
              <a:ext cx="144708" cy="349765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10085985" y="7502360"/>
            <a:ext cx="109855" cy="436245"/>
            <a:chOff x="5031384" y="7502359"/>
            <a:chExt cx="109855" cy="436245"/>
          </a:xfrm>
        </p:grpSpPr>
        <p:sp>
          <p:nvSpPr>
            <p:cNvPr id="53" name="object 53"/>
            <p:cNvSpPr/>
            <p:nvPr/>
          </p:nvSpPr>
          <p:spPr>
            <a:xfrm>
              <a:off x="5044084" y="7515059"/>
              <a:ext cx="84455" cy="410845"/>
            </a:xfrm>
            <a:custGeom>
              <a:avLst/>
              <a:gdLst/>
              <a:ahLst/>
              <a:cxnLst/>
              <a:rect l="l" t="t" r="r" b="b"/>
              <a:pathLst>
                <a:path w="84454" h="410845">
                  <a:moveTo>
                    <a:pt x="83972" y="0"/>
                  </a:moveTo>
                  <a:lnTo>
                    <a:pt x="83210" y="363448"/>
                  </a:lnTo>
                  <a:lnTo>
                    <a:pt x="74921" y="392948"/>
                  </a:lnTo>
                  <a:lnTo>
                    <a:pt x="55013" y="410214"/>
                  </a:lnTo>
                  <a:lnTo>
                    <a:pt x="30930" y="410510"/>
                  </a:lnTo>
                  <a:lnTo>
                    <a:pt x="10112" y="389100"/>
                  </a:lnTo>
                  <a:lnTo>
                    <a:pt x="0" y="34124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044084" y="7515059"/>
              <a:ext cx="84455" cy="410845"/>
            </a:xfrm>
            <a:custGeom>
              <a:avLst/>
              <a:gdLst/>
              <a:ahLst/>
              <a:cxnLst/>
              <a:rect l="l" t="t" r="r" b="b"/>
              <a:pathLst>
                <a:path w="84454" h="410845">
                  <a:moveTo>
                    <a:pt x="83972" y="0"/>
                  </a:moveTo>
                  <a:lnTo>
                    <a:pt x="83210" y="363448"/>
                  </a:lnTo>
                  <a:lnTo>
                    <a:pt x="74921" y="392948"/>
                  </a:lnTo>
                  <a:lnTo>
                    <a:pt x="55013" y="410214"/>
                  </a:lnTo>
                  <a:lnTo>
                    <a:pt x="30930" y="410510"/>
                  </a:lnTo>
                  <a:lnTo>
                    <a:pt x="10112" y="389100"/>
                  </a:lnTo>
                  <a:lnTo>
                    <a:pt x="0" y="341249"/>
                  </a:lnTo>
                </a:path>
              </a:pathLst>
            </a:custGeom>
            <a:ln w="25400">
              <a:solidFill>
                <a:srgbClr val="A9AB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9930943" y="7528268"/>
            <a:ext cx="182245" cy="412115"/>
            <a:chOff x="4876342" y="7528267"/>
            <a:chExt cx="182245" cy="412115"/>
          </a:xfrm>
        </p:grpSpPr>
        <p:sp>
          <p:nvSpPr>
            <p:cNvPr id="56" name="object 56"/>
            <p:cNvSpPr/>
            <p:nvPr/>
          </p:nvSpPr>
          <p:spPr>
            <a:xfrm>
              <a:off x="4889042" y="7540967"/>
              <a:ext cx="83820" cy="386715"/>
            </a:xfrm>
            <a:custGeom>
              <a:avLst/>
              <a:gdLst/>
              <a:ahLst/>
              <a:cxnLst/>
              <a:rect l="l" t="t" r="r" b="b"/>
              <a:pathLst>
                <a:path w="83820" h="386715">
                  <a:moveTo>
                    <a:pt x="774" y="0"/>
                  </a:moveTo>
                  <a:lnTo>
                    <a:pt x="0" y="341972"/>
                  </a:lnTo>
                  <a:lnTo>
                    <a:pt x="8289" y="370026"/>
                  </a:lnTo>
                  <a:lnTo>
                    <a:pt x="28195" y="386306"/>
                  </a:lnTo>
                  <a:lnTo>
                    <a:pt x="52277" y="386468"/>
                  </a:lnTo>
                  <a:lnTo>
                    <a:pt x="73091" y="366166"/>
                  </a:lnTo>
                  <a:lnTo>
                    <a:pt x="83197" y="32105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889042" y="7540967"/>
              <a:ext cx="83820" cy="386715"/>
            </a:xfrm>
            <a:custGeom>
              <a:avLst/>
              <a:gdLst/>
              <a:ahLst/>
              <a:cxnLst/>
              <a:rect l="l" t="t" r="r" b="b"/>
              <a:pathLst>
                <a:path w="83820" h="386715">
                  <a:moveTo>
                    <a:pt x="774" y="0"/>
                  </a:moveTo>
                  <a:lnTo>
                    <a:pt x="0" y="341972"/>
                  </a:lnTo>
                  <a:lnTo>
                    <a:pt x="8289" y="370026"/>
                  </a:lnTo>
                  <a:lnTo>
                    <a:pt x="28195" y="386306"/>
                  </a:lnTo>
                  <a:lnTo>
                    <a:pt x="52277" y="386468"/>
                  </a:lnTo>
                  <a:lnTo>
                    <a:pt x="73091" y="366166"/>
                  </a:lnTo>
                  <a:lnTo>
                    <a:pt x="83197" y="321055"/>
                  </a:lnTo>
                </a:path>
              </a:pathLst>
            </a:custGeom>
            <a:ln w="25400">
              <a:solidFill>
                <a:srgbClr val="A9AB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4823" y="7678274"/>
              <a:ext cx="93497" cy="201757"/>
            </a:xfrm>
            <a:prstGeom prst="rect">
              <a:avLst/>
            </a:prstGeom>
          </p:spPr>
        </p:pic>
      </p:grpSp>
      <p:grpSp>
        <p:nvGrpSpPr>
          <p:cNvPr id="59" name="object 59"/>
          <p:cNvGrpSpPr/>
          <p:nvPr/>
        </p:nvGrpSpPr>
        <p:grpSpPr>
          <a:xfrm>
            <a:off x="8431632" y="7091807"/>
            <a:ext cx="2745105" cy="1449705"/>
            <a:chOff x="3377031" y="7091806"/>
            <a:chExt cx="2745105" cy="1449705"/>
          </a:xfrm>
        </p:grpSpPr>
        <p:sp>
          <p:nvSpPr>
            <p:cNvPr id="60" name="object 60"/>
            <p:cNvSpPr/>
            <p:nvPr/>
          </p:nvSpPr>
          <p:spPr>
            <a:xfrm>
              <a:off x="5264949" y="8226589"/>
              <a:ext cx="838200" cy="230504"/>
            </a:xfrm>
            <a:custGeom>
              <a:avLst/>
              <a:gdLst/>
              <a:ahLst/>
              <a:cxnLst/>
              <a:rect l="l" t="t" r="r" b="b"/>
              <a:pathLst>
                <a:path w="838200" h="230504">
                  <a:moveTo>
                    <a:pt x="334276" y="0"/>
                  </a:moveTo>
                  <a:lnTo>
                    <a:pt x="17386" y="0"/>
                  </a:lnTo>
                  <a:lnTo>
                    <a:pt x="0" y="32524"/>
                  </a:lnTo>
                  <a:lnTo>
                    <a:pt x="297230" y="33286"/>
                  </a:lnTo>
                  <a:lnTo>
                    <a:pt x="295706" y="229920"/>
                  </a:lnTo>
                  <a:lnTo>
                    <a:pt x="838009" y="229920"/>
                  </a:lnTo>
                  <a:lnTo>
                    <a:pt x="838009" y="196646"/>
                  </a:lnTo>
                  <a:lnTo>
                    <a:pt x="332016" y="197396"/>
                  </a:lnTo>
                  <a:lnTo>
                    <a:pt x="334276" y="0"/>
                  </a:lnTo>
                  <a:close/>
                </a:path>
              </a:pathLst>
            </a:custGeom>
            <a:solidFill>
              <a:srgbClr val="D8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264949" y="8226589"/>
              <a:ext cx="838200" cy="230504"/>
            </a:xfrm>
            <a:custGeom>
              <a:avLst/>
              <a:gdLst/>
              <a:ahLst/>
              <a:cxnLst/>
              <a:rect l="l" t="t" r="r" b="b"/>
              <a:pathLst>
                <a:path w="838200" h="230504">
                  <a:moveTo>
                    <a:pt x="838009" y="196646"/>
                  </a:moveTo>
                  <a:lnTo>
                    <a:pt x="332016" y="197396"/>
                  </a:lnTo>
                  <a:lnTo>
                    <a:pt x="334276" y="0"/>
                  </a:lnTo>
                  <a:lnTo>
                    <a:pt x="17386" y="0"/>
                  </a:lnTo>
                  <a:lnTo>
                    <a:pt x="0" y="32524"/>
                  </a:lnTo>
                  <a:lnTo>
                    <a:pt x="297230" y="33286"/>
                  </a:lnTo>
                  <a:lnTo>
                    <a:pt x="295706" y="229920"/>
                  </a:lnTo>
                  <a:lnTo>
                    <a:pt x="838009" y="229920"/>
                  </a:lnTo>
                  <a:lnTo>
                    <a:pt x="838009" y="196646"/>
                  </a:lnTo>
                  <a:close/>
                </a:path>
              </a:pathLst>
            </a:custGeom>
            <a:ln w="38100">
              <a:solidFill>
                <a:srgbClr val="D8DA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396081" y="8225840"/>
              <a:ext cx="1826895" cy="33655"/>
            </a:xfrm>
            <a:custGeom>
              <a:avLst/>
              <a:gdLst/>
              <a:ahLst/>
              <a:cxnLst/>
              <a:rect l="l" t="t" r="r" b="b"/>
              <a:pathLst>
                <a:path w="1826895" h="33654">
                  <a:moveTo>
                    <a:pt x="1826501" y="0"/>
                  </a:moveTo>
                  <a:lnTo>
                    <a:pt x="0" y="0"/>
                  </a:lnTo>
                  <a:lnTo>
                    <a:pt x="0" y="33274"/>
                  </a:lnTo>
                  <a:lnTo>
                    <a:pt x="1804250" y="33274"/>
                  </a:lnTo>
                  <a:lnTo>
                    <a:pt x="1826501" y="0"/>
                  </a:lnTo>
                  <a:close/>
                </a:path>
              </a:pathLst>
            </a:custGeom>
            <a:solidFill>
              <a:srgbClr val="D8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396081" y="8225840"/>
              <a:ext cx="1826895" cy="33655"/>
            </a:xfrm>
            <a:custGeom>
              <a:avLst/>
              <a:gdLst/>
              <a:ahLst/>
              <a:cxnLst/>
              <a:rect l="l" t="t" r="r" b="b"/>
              <a:pathLst>
                <a:path w="1826895" h="33654">
                  <a:moveTo>
                    <a:pt x="0" y="33274"/>
                  </a:moveTo>
                  <a:lnTo>
                    <a:pt x="1804250" y="33274"/>
                  </a:lnTo>
                  <a:lnTo>
                    <a:pt x="1826501" y="0"/>
                  </a:lnTo>
                  <a:lnTo>
                    <a:pt x="0" y="0"/>
                  </a:lnTo>
                  <a:lnTo>
                    <a:pt x="0" y="33274"/>
                  </a:lnTo>
                  <a:close/>
                </a:path>
              </a:pathLst>
            </a:custGeom>
            <a:ln w="38100">
              <a:solidFill>
                <a:srgbClr val="D8DA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60940" y="7098156"/>
              <a:ext cx="1914525" cy="1437005"/>
            </a:xfrm>
            <a:custGeom>
              <a:avLst/>
              <a:gdLst/>
              <a:ahLst/>
              <a:cxnLst/>
              <a:rect l="l" t="t" r="r" b="b"/>
              <a:pathLst>
                <a:path w="1914525" h="1437004">
                  <a:moveTo>
                    <a:pt x="1914258" y="0"/>
                  </a:moveTo>
                  <a:lnTo>
                    <a:pt x="0" y="0"/>
                  </a:lnTo>
                  <a:lnTo>
                    <a:pt x="0" y="1437005"/>
                  </a:lnTo>
                  <a:lnTo>
                    <a:pt x="1914258" y="1437005"/>
                  </a:lnTo>
                  <a:lnTo>
                    <a:pt x="1914258" y="0"/>
                  </a:lnTo>
                  <a:close/>
                </a:path>
              </a:pathLst>
            </a:custGeom>
            <a:solidFill>
              <a:srgbClr val="DEDF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60940" y="7098156"/>
              <a:ext cx="1914525" cy="1437005"/>
            </a:xfrm>
            <a:custGeom>
              <a:avLst/>
              <a:gdLst/>
              <a:ahLst/>
              <a:cxnLst/>
              <a:rect l="l" t="t" r="r" b="b"/>
              <a:pathLst>
                <a:path w="1914525" h="1437004">
                  <a:moveTo>
                    <a:pt x="0" y="1437005"/>
                  </a:moveTo>
                  <a:lnTo>
                    <a:pt x="1914258" y="1437005"/>
                  </a:lnTo>
                  <a:lnTo>
                    <a:pt x="1914258" y="0"/>
                  </a:lnTo>
                  <a:lnTo>
                    <a:pt x="0" y="0"/>
                  </a:lnTo>
                  <a:lnTo>
                    <a:pt x="0" y="143700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7983658" y="7150048"/>
            <a:ext cx="3267710" cy="1637030"/>
            <a:chOff x="2929058" y="7150048"/>
            <a:chExt cx="3267710" cy="1637030"/>
          </a:xfrm>
        </p:grpSpPr>
        <p:sp>
          <p:nvSpPr>
            <p:cNvPr id="67" name="object 67"/>
            <p:cNvSpPr/>
            <p:nvPr/>
          </p:nvSpPr>
          <p:spPr>
            <a:xfrm>
              <a:off x="5820829" y="8743149"/>
              <a:ext cx="129539" cy="31115"/>
            </a:xfrm>
            <a:custGeom>
              <a:avLst/>
              <a:gdLst/>
              <a:ahLst/>
              <a:cxnLst/>
              <a:rect l="l" t="t" r="r" b="b"/>
              <a:pathLst>
                <a:path w="129539" h="31115">
                  <a:moveTo>
                    <a:pt x="129336" y="0"/>
                  </a:moveTo>
                  <a:lnTo>
                    <a:pt x="0" y="0"/>
                  </a:lnTo>
                </a:path>
                <a:path w="129539" h="31115">
                  <a:moveTo>
                    <a:pt x="110426" y="31026"/>
                  </a:moveTo>
                  <a:lnTo>
                    <a:pt x="19684" y="31026"/>
                  </a:lnTo>
                </a:path>
              </a:pathLst>
            </a:custGeom>
            <a:ln w="25400">
              <a:solidFill>
                <a:srgbClr val="9A9C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9058" y="7150048"/>
              <a:ext cx="3267652" cy="1592580"/>
            </a:xfrm>
            <a:prstGeom prst="rect">
              <a:avLst/>
            </a:prstGeom>
          </p:spPr>
        </p:pic>
      </p:grpSp>
      <p:pic>
        <p:nvPicPr>
          <p:cNvPr id="69" name="object 6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17978" y="5552440"/>
            <a:ext cx="1556781" cy="1541970"/>
          </a:xfrm>
          <a:prstGeom prst="rect">
            <a:avLst/>
          </a:prstGeom>
        </p:spPr>
      </p:pic>
      <p:sp>
        <p:nvSpPr>
          <p:cNvPr id="70" name="object 70"/>
          <p:cNvSpPr/>
          <p:nvPr/>
        </p:nvSpPr>
        <p:spPr>
          <a:xfrm>
            <a:off x="8448002" y="8760943"/>
            <a:ext cx="129539" cy="31115"/>
          </a:xfrm>
          <a:custGeom>
            <a:avLst/>
            <a:gdLst/>
            <a:ahLst/>
            <a:cxnLst/>
            <a:rect l="l" t="t" r="r" b="b"/>
            <a:pathLst>
              <a:path w="129539" h="31115">
                <a:moveTo>
                  <a:pt x="129336" y="0"/>
                </a:moveTo>
                <a:lnTo>
                  <a:pt x="0" y="0"/>
                </a:lnTo>
              </a:path>
              <a:path w="129539" h="31115">
                <a:moveTo>
                  <a:pt x="110426" y="31013"/>
                </a:moveTo>
                <a:lnTo>
                  <a:pt x="19685" y="31013"/>
                </a:lnTo>
              </a:path>
            </a:pathLst>
          </a:custGeom>
          <a:ln w="25400">
            <a:solidFill>
              <a:srgbClr val="9A9C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7970841" y="565150"/>
            <a:ext cx="22599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2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23</a:t>
            </a:fld>
            <a:endParaRPr spc="15" dirty="0"/>
          </a:p>
        </p:txBody>
      </p:sp>
      <p:sp>
        <p:nvSpPr>
          <p:cNvPr id="72" name="object 72"/>
          <p:cNvSpPr txBox="1"/>
          <p:nvPr/>
        </p:nvSpPr>
        <p:spPr>
          <a:xfrm>
            <a:off x="7970840" y="1874519"/>
            <a:ext cx="4265930" cy="3679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257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Una.falla.a.tierra.ocurre.cuando.un.conductor.portador.de.corriente.viene.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en.contacto.con.tierra..Un.aparato.defectuoso.o.la.presencia.de.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agua.en.contacto.con.un.conductor.son.ejemplos.de.posibles.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maneras.en.que.puede.ocurrir.una.falla.a.tierra..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La.protección.de.falla.a.tierra.unidireccional.se.logra.mediante.el.uso.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de.</a:t>
            </a:r>
            <a:r>
              <a:rPr sz="1000" b="1" spc="4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0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(GFCI)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.receptáculos..Estos.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se.instalan.en.lugar.de.un.receptáculo.normal..Otra.manera.es.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con.un.disyuntor.GFCI.como.un.tipo.QPF.de.Siemens.o.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QPHF.GFCI.disyuntor..Ambos.tipos.de.disyuntor.están.disponibles.en.</a:t>
            </a:r>
            <a:endParaRPr sz="1000">
              <a:latin typeface="Microsoft Sans Serif"/>
              <a:cs typeface="Microsoft Sans Serif"/>
            </a:endParaRPr>
          </a:p>
          <a:p>
            <a:pPr marL="85725" marR="151130">
              <a:lnSpc>
                <a:spcPts val="1440"/>
              </a:lnSpc>
              <a:spcBef>
                <a:spcPts val="85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versiones.de.polos.y.2.polos..Los.interruptores.automáticos.tipo.QPF.tienen.un.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0.kA.de.clasificación.de.interrupción.y.los.interruptores.de.circuito.tipo.QPHF.tienen.</a:t>
            </a:r>
            <a:endParaRPr sz="800">
              <a:latin typeface="Microsoft Sans Serif"/>
              <a:cs typeface="Microsoft Sans Serif"/>
            </a:endParaRPr>
          </a:p>
          <a:p>
            <a:pPr marL="12700" marR="123189">
              <a:lnSpc>
                <a:spcPts val="1440"/>
              </a:lnSpc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a.22.kA.capacidad.de.interrupción..Cualquier.receptáculo.conectado.a.la.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mismo.circuito.que.el.interruptor.QPF.o.QPHF.GFCI.es.tierra.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protegido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fallos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 marR="105410">
              <a:lnSpc>
                <a:spcPct val="133300"/>
              </a:lnSpc>
              <a:spcBef>
                <a:spcPts val="5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Un.interruptor.de.circuito.de.falla.a.tierra.compara.la.corriente.en.la.caliente.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cable.con.corriente.regresando.en.el.cable.neutro..Bajo.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circunstancias.la.corriente.es.igual..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993228" y="7341360"/>
            <a:ext cx="40576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Bobina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768945" y="7242324"/>
            <a:ext cx="5429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Detección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prueba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891014" y="8571076"/>
            <a:ext cx="13836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 rot="120000">
            <a:off x="9433660" y="5769900"/>
            <a:ext cx="5792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TIPO QPF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 rot="120000">
            <a:off x="9437751" y="6036778"/>
            <a:ext cx="104110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b="1" spc="-10" dirty="0">
                <a:solidFill>
                  <a:srgbClr val="FFFFFF"/>
                </a:solidFill>
                <a:latin typeface="Arial"/>
                <a:cs typeface="Arial"/>
              </a:rPr>
              <a:t>PRUEBA</a:t>
            </a:r>
            <a:endParaRPr sz="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855" y="7273474"/>
            <a:ext cx="2299769" cy="17164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8049" y="487835"/>
            <a:ext cx="431800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Cuando.ocurre.una.falla.a.tierra,.parte.de.la.corriente.va.a.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a.tierra.a.traves.de.una.ruta.alternativa..Por.ejemplo,.una.falla.a.tierra.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puede.ocurrir.cuando.un.aparato.eléctrico.se.coloca.sobre.un.suelo.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superficie.que.proporciona.una.ruta.alternativa.a.la.tierra..Cualquiera.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entra.en.contacto.con.el.aparato.o.la.superficie.húmeda.está.en.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riesgo.de.esta.falla.a.tierra..Si.el.circuito.que.suministra.energía.a.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el.aparato.está.protegido.por.un.interruptor.de.circuito.de.fallo.a.tierra;.</a:t>
            </a:r>
            <a:r>
              <a:rPr sz="950" spc="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embargo,.el.GFCI.detectará.la.falla.a.tierra,.abrirá.el.circuito,.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y.retire.la.energía.del.dispositivo..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24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5762220" y="2317905"/>
            <a:ext cx="20669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Protección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0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Personal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987" y="2307987"/>
            <a:ext cx="4196080" cy="112903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45"/>
              </a:spcBef>
            </a:pP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.El.Artículo.2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0.8.describe.los.requisitos.para.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interruptor.de.circuito.de.falla.protección.para.el.personal.en.una.variedad.de.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ubicaciones..Algunas.de.las.ubicaciones.más.comunes.que.requieren.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la.protección.para.los.circuitos.de.receptáculos.eléctricos.incluyen:.baños;.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garajes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residenciales;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sótanos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terminar;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pies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distancia.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lavandería,.servicio.o.fregadero.con.fregadero;.espacios.de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acceso;.y.al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libre.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050" y="3596796"/>
            <a:ext cx="4551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QPF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QPHF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GFCI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destinados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proporcionan.protección.al.personal.y.están.diseñados.para.dispararse.cuando.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se.detecta.una.corriente.de.falla.a.tierra.de.6.mA.o.más.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220" y="4330855"/>
            <a:ext cx="17926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Protección</a:t>
            </a:r>
            <a:r>
              <a:rPr sz="10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40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0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5" dirty="0">
                <a:solidFill>
                  <a:srgbClr val="171514"/>
                </a:solidFill>
                <a:latin typeface="Arial"/>
                <a:cs typeface="Arial"/>
              </a:rPr>
              <a:t>tierra </a:t>
            </a:r>
            <a:r>
              <a:rPr sz="1050" b="1" spc="-27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35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dirty="0">
                <a:solidFill>
                  <a:srgbClr val="171514"/>
                </a:solidFill>
                <a:latin typeface="Arial"/>
                <a:cs typeface="Arial"/>
              </a:rPr>
              <a:t>Equipo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78" y="4327045"/>
            <a:ext cx="439610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 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circuito 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 contra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tierra.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fallas..Los.interruptores.Siemens.QE.y.QEH.proporcionan.esta.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protección.desenergizando.el.circuito.cuando.un.fallo.a.tierra.de.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detectan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QE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0.kA.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los.interruptores.automáticos.de.capacidad.de.interrupción.y.tipo.QEH.tienen.un.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clasificación.de.interrupción..Ambos.tipos.de.interruptor.están.disponibles.en.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-polo.y.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2219" y="6025037"/>
            <a:ext cx="17602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Instalación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GFCI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050" y="5972966"/>
            <a:ext cx="42056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Los.disyuntores.GFCI.de.Siemens.se.montan.en.un.centro.de.carga.en.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de.la.misma.manera.que.un.disyuntor.estándar.excepto.que.ellos.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tener.un.cable.adicional,.un.cable.neutro.de.“coleta”.blanco.que.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conecta.al.bus.neutral.del.centro.de.carga..Estos.disyuntores.son.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también.equipado.con.un.botón.“Test”.para.comprobar.el.funcionamiento.de.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el.dispositivo.después.de.que.haya.instalado.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70845" y="3935946"/>
            <a:ext cx="140335" cy="984250"/>
          </a:xfrm>
          <a:custGeom>
            <a:avLst/>
            <a:gdLst/>
            <a:ahLst/>
            <a:cxnLst/>
            <a:rect l="l" t="t" r="r" b="b"/>
            <a:pathLst>
              <a:path w="140335" h="984250">
                <a:moveTo>
                  <a:pt x="6353" y="966520"/>
                </a:moveTo>
                <a:lnTo>
                  <a:pt x="1588" y="850832"/>
                </a:lnTo>
                <a:lnTo>
                  <a:pt x="0" y="787774"/>
                </a:lnTo>
                <a:lnTo>
                  <a:pt x="1588" y="755301"/>
                </a:lnTo>
                <a:lnTo>
                  <a:pt x="6353" y="731367"/>
                </a:lnTo>
                <a:lnTo>
                  <a:pt x="7901" y="714120"/>
                </a:lnTo>
                <a:lnTo>
                  <a:pt x="7243" y="690321"/>
                </a:lnTo>
                <a:lnTo>
                  <a:pt x="5940" y="661358"/>
                </a:lnTo>
                <a:lnTo>
                  <a:pt x="5553" y="628624"/>
                </a:lnTo>
                <a:lnTo>
                  <a:pt x="10248" y="551613"/>
                </a:lnTo>
                <a:lnTo>
                  <a:pt x="18316" y="488899"/>
                </a:lnTo>
                <a:lnTo>
                  <a:pt x="20197" y="479486"/>
                </a:lnTo>
                <a:lnTo>
                  <a:pt x="21850" y="468680"/>
                </a:lnTo>
                <a:lnTo>
                  <a:pt x="22145" y="458313"/>
                </a:lnTo>
                <a:lnTo>
                  <a:pt x="19954" y="450214"/>
                </a:lnTo>
                <a:lnTo>
                  <a:pt x="18567" y="431668"/>
                </a:lnTo>
                <a:lnTo>
                  <a:pt x="18099" y="386473"/>
                </a:lnTo>
                <a:lnTo>
                  <a:pt x="20999" y="325181"/>
                </a:lnTo>
                <a:lnTo>
                  <a:pt x="29721" y="258343"/>
                </a:lnTo>
                <a:lnTo>
                  <a:pt x="33193" y="236581"/>
                </a:lnTo>
                <a:lnTo>
                  <a:pt x="36037" y="214044"/>
                </a:lnTo>
                <a:lnTo>
                  <a:pt x="41849" y="170878"/>
                </a:lnTo>
                <a:lnTo>
                  <a:pt x="50626" y="127945"/>
                </a:lnTo>
                <a:lnTo>
                  <a:pt x="54574" y="110260"/>
                </a:lnTo>
                <a:lnTo>
                  <a:pt x="57203" y="97015"/>
                </a:lnTo>
                <a:lnTo>
                  <a:pt x="58872" y="79851"/>
                </a:lnTo>
                <a:lnTo>
                  <a:pt x="59577" y="58934"/>
                </a:lnTo>
                <a:lnTo>
                  <a:pt x="60127" y="35407"/>
                </a:lnTo>
                <a:lnTo>
                  <a:pt x="61331" y="10413"/>
                </a:lnTo>
                <a:lnTo>
                  <a:pt x="74110" y="4521"/>
                </a:lnTo>
                <a:lnTo>
                  <a:pt x="86231" y="671"/>
                </a:lnTo>
                <a:lnTo>
                  <a:pt x="98659" y="0"/>
                </a:lnTo>
                <a:lnTo>
                  <a:pt x="112360" y="3644"/>
                </a:lnTo>
                <a:lnTo>
                  <a:pt x="116638" y="13915"/>
                </a:lnTo>
                <a:lnTo>
                  <a:pt x="121350" y="22421"/>
                </a:lnTo>
                <a:lnTo>
                  <a:pt x="126792" y="27565"/>
                </a:lnTo>
                <a:lnTo>
                  <a:pt x="133264" y="27749"/>
                </a:lnTo>
                <a:lnTo>
                  <a:pt x="134765" y="46791"/>
                </a:lnTo>
                <a:lnTo>
                  <a:pt x="136986" y="83154"/>
                </a:lnTo>
                <a:lnTo>
                  <a:pt x="139048" y="122177"/>
                </a:lnTo>
                <a:lnTo>
                  <a:pt x="140071" y="149199"/>
                </a:lnTo>
                <a:lnTo>
                  <a:pt x="139714" y="215390"/>
                </a:lnTo>
                <a:lnTo>
                  <a:pt x="136986" y="279191"/>
                </a:lnTo>
                <a:lnTo>
                  <a:pt x="132032" y="331384"/>
                </a:lnTo>
                <a:lnTo>
                  <a:pt x="122393" y="368528"/>
                </a:lnTo>
                <a:lnTo>
                  <a:pt x="119230" y="375488"/>
                </a:lnTo>
                <a:lnTo>
                  <a:pt x="119103" y="383603"/>
                </a:lnTo>
                <a:lnTo>
                  <a:pt x="116406" y="436933"/>
                </a:lnTo>
                <a:lnTo>
                  <a:pt x="111290" y="490298"/>
                </a:lnTo>
                <a:lnTo>
                  <a:pt x="105403" y="543683"/>
                </a:lnTo>
                <a:lnTo>
                  <a:pt x="100390" y="597075"/>
                </a:lnTo>
                <a:lnTo>
                  <a:pt x="97897" y="650459"/>
                </a:lnTo>
                <a:lnTo>
                  <a:pt x="99571" y="703821"/>
                </a:lnTo>
                <a:lnTo>
                  <a:pt x="120767" y="966520"/>
                </a:lnTo>
                <a:lnTo>
                  <a:pt x="97253" y="975129"/>
                </a:lnTo>
                <a:lnTo>
                  <a:pt x="83677" y="979765"/>
                </a:lnTo>
                <a:lnTo>
                  <a:pt x="74872" y="982017"/>
                </a:lnTo>
                <a:lnTo>
                  <a:pt x="65674" y="983475"/>
                </a:lnTo>
                <a:lnTo>
                  <a:pt x="50808" y="984038"/>
                </a:lnTo>
                <a:lnTo>
                  <a:pt x="32565" y="983209"/>
                </a:lnTo>
                <a:lnTo>
                  <a:pt x="17104" y="981983"/>
                </a:lnTo>
                <a:lnTo>
                  <a:pt x="10582" y="981354"/>
                </a:lnTo>
                <a:lnTo>
                  <a:pt x="6353" y="96652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73110" y="4565637"/>
            <a:ext cx="140970" cy="278130"/>
          </a:xfrm>
          <a:custGeom>
            <a:avLst/>
            <a:gdLst/>
            <a:ahLst/>
            <a:cxnLst/>
            <a:rect l="l" t="t" r="r" b="b"/>
            <a:pathLst>
              <a:path w="140969" h="278129">
                <a:moveTo>
                  <a:pt x="140855" y="0"/>
                </a:moveTo>
                <a:lnTo>
                  <a:pt x="106189" y="29214"/>
                </a:lnTo>
                <a:lnTo>
                  <a:pt x="75619" y="62642"/>
                </a:lnTo>
                <a:lnTo>
                  <a:pt x="49597" y="99851"/>
                </a:lnTo>
                <a:lnTo>
                  <a:pt x="28574" y="140409"/>
                </a:lnTo>
                <a:lnTo>
                  <a:pt x="13000" y="183885"/>
                </a:lnTo>
                <a:lnTo>
                  <a:pt x="3325" y="229847"/>
                </a:lnTo>
                <a:lnTo>
                  <a:pt x="0" y="277863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16295" y="4498124"/>
            <a:ext cx="261620" cy="690880"/>
          </a:xfrm>
          <a:custGeom>
            <a:avLst/>
            <a:gdLst/>
            <a:ahLst/>
            <a:cxnLst/>
            <a:rect l="l" t="t" r="r" b="b"/>
            <a:pathLst>
              <a:path w="261620" h="690879">
                <a:moveTo>
                  <a:pt x="226994" y="23660"/>
                </a:moveTo>
                <a:lnTo>
                  <a:pt x="205960" y="16198"/>
                </a:lnTo>
                <a:lnTo>
                  <a:pt x="184349" y="10050"/>
                </a:lnTo>
                <a:lnTo>
                  <a:pt x="162188" y="5309"/>
                </a:lnTo>
                <a:lnTo>
                  <a:pt x="139504" y="2070"/>
                </a:lnTo>
                <a:lnTo>
                  <a:pt x="138218" y="55911"/>
                </a:lnTo>
                <a:lnTo>
                  <a:pt x="137108" y="110073"/>
                </a:lnTo>
                <a:lnTo>
                  <a:pt x="136200" y="162559"/>
                </a:lnTo>
                <a:lnTo>
                  <a:pt x="135520" y="211376"/>
                </a:lnTo>
                <a:lnTo>
                  <a:pt x="135093" y="254527"/>
                </a:lnTo>
                <a:lnTo>
                  <a:pt x="134945" y="290017"/>
                </a:lnTo>
                <a:lnTo>
                  <a:pt x="135093" y="254527"/>
                </a:lnTo>
                <a:lnTo>
                  <a:pt x="135520" y="211376"/>
                </a:lnTo>
                <a:lnTo>
                  <a:pt x="136200" y="162559"/>
                </a:lnTo>
                <a:lnTo>
                  <a:pt x="137108" y="110073"/>
                </a:lnTo>
                <a:lnTo>
                  <a:pt x="138218" y="55911"/>
                </a:lnTo>
                <a:lnTo>
                  <a:pt x="139504" y="2070"/>
                </a:lnTo>
                <a:lnTo>
                  <a:pt x="130260" y="1200"/>
                </a:lnTo>
                <a:lnTo>
                  <a:pt x="120952" y="549"/>
                </a:lnTo>
                <a:lnTo>
                  <a:pt x="111582" y="141"/>
                </a:lnTo>
                <a:lnTo>
                  <a:pt x="102153" y="0"/>
                </a:lnTo>
                <a:lnTo>
                  <a:pt x="77273" y="918"/>
                </a:lnTo>
                <a:lnTo>
                  <a:pt x="29062" y="7961"/>
                </a:lnTo>
                <a:lnTo>
                  <a:pt x="3693" y="72058"/>
                </a:lnTo>
                <a:lnTo>
                  <a:pt x="2015" y="128023"/>
                </a:lnTo>
                <a:lnTo>
                  <a:pt x="813" y="181378"/>
                </a:lnTo>
                <a:lnTo>
                  <a:pt x="129" y="231725"/>
                </a:lnTo>
                <a:lnTo>
                  <a:pt x="0" y="278667"/>
                </a:lnTo>
                <a:lnTo>
                  <a:pt x="464" y="321805"/>
                </a:lnTo>
                <a:lnTo>
                  <a:pt x="3365" y="390582"/>
                </a:lnTo>
                <a:lnTo>
                  <a:pt x="6250" y="436752"/>
                </a:lnTo>
                <a:lnTo>
                  <a:pt x="10071" y="489766"/>
                </a:lnTo>
                <a:lnTo>
                  <a:pt x="14815" y="548869"/>
                </a:lnTo>
                <a:lnTo>
                  <a:pt x="20465" y="613301"/>
                </a:lnTo>
                <a:lnTo>
                  <a:pt x="27007" y="682307"/>
                </a:lnTo>
                <a:lnTo>
                  <a:pt x="82930" y="690190"/>
                </a:lnTo>
                <a:lnTo>
                  <a:pt x="102153" y="690752"/>
                </a:lnTo>
                <a:lnTo>
                  <a:pt x="121874" y="690152"/>
                </a:lnTo>
                <a:lnTo>
                  <a:pt x="141288" y="688408"/>
                </a:lnTo>
                <a:lnTo>
                  <a:pt x="160378" y="685604"/>
                </a:lnTo>
                <a:lnTo>
                  <a:pt x="179128" y="681824"/>
                </a:lnTo>
                <a:lnTo>
                  <a:pt x="167557" y="618738"/>
                </a:lnTo>
                <a:lnTo>
                  <a:pt x="158551" y="559579"/>
                </a:lnTo>
                <a:lnTo>
                  <a:pt x="151578" y="504105"/>
                </a:lnTo>
                <a:lnTo>
                  <a:pt x="146106" y="452072"/>
                </a:lnTo>
                <a:lnTo>
                  <a:pt x="141602" y="403235"/>
                </a:lnTo>
                <a:lnTo>
                  <a:pt x="137535" y="357352"/>
                </a:lnTo>
                <a:lnTo>
                  <a:pt x="141602" y="402877"/>
                </a:lnTo>
                <a:lnTo>
                  <a:pt x="146106" y="450923"/>
                </a:lnTo>
                <a:lnTo>
                  <a:pt x="151578" y="502167"/>
                </a:lnTo>
                <a:lnTo>
                  <a:pt x="158551" y="557282"/>
                </a:lnTo>
                <a:lnTo>
                  <a:pt x="167557" y="616943"/>
                </a:lnTo>
                <a:lnTo>
                  <a:pt x="179128" y="681824"/>
                </a:lnTo>
                <a:lnTo>
                  <a:pt x="200619" y="676206"/>
                </a:lnTo>
                <a:lnTo>
                  <a:pt x="221549" y="669266"/>
                </a:lnTo>
                <a:lnTo>
                  <a:pt x="241864" y="661041"/>
                </a:lnTo>
                <a:lnTo>
                  <a:pt x="261513" y="651573"/>
                </a:lnTo>
                <a:lnTo>
                  <a:pt x="253763" y="580235"/>
                </a:lnTo>
                <a:lnTo>
                  <a:pt x="246835" y="518641"/>
                </a:lnTo>
                <a:lnTo>
                  <a:pt x="240892" y="468388"/>
                </a:lnTo>
                <a:lnTo>
                  <a:pt x="236100" y="431076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9727642" y="3904235"/>
            <a:ext cx="281305" cy="3588385"/>
            <a:chOff x="4673041" y="3904234"/>
            <a:chExt cx="281305" cy="3588385"/>
          </a:xfrm>
        </p:grpSpPr>
        <p:sp>
          <p:nvSpPr>
            <p:cNvPr id="6" name="object 6"/>
            <p:cNvSpPr/>
            <p:nvPr/>
          </p:nvSpPr>
          <p:spPr>
            <a:xfrm>
              <a:off x="4790185" y="3942050"/>
              <a:ext cx="161925" cy="3548379"/>
            </a:xfrm>
            <a:custGeom>
              <a:avLst/>
              <a:gdLst/>
              <a:ahLst/>
              <a:cxnLst/>
              <a:rect l="l" t="t" r="r" b="b"/>
              <a:pathLst>
                <a:path w="161925" h="3548379">
                  <a:moveTo>
                    <a:pt x="122288" y="0"/>
                  </a:moveTo>
                  <a:lnTo>
                    <a:pt x="92229" y="11257"/>
                  </a:lnTo>
                  <a:lnTo>
                    <a:pt x="46939" y="34837"/>
                  </a:lnTo>
                  <a:lnTo>
                    <a:pt x="32377" y="36836"/>
                  </a:lnTo>
                  <a:lnTo>
                    <a:pt x="18888" y="27712"/>
                  </a:lnTo>
                  <a:lnTo>
                    <a:pt x="0" y="5821"/>
                  </a:lnTo>
                  <a:lnTo>
                    <a:pt x="1142" y="3525880"/>
                  </a:lnTo>
                  <a:lnTo>
                    <a:pt x="6610" y="3519543"/>
                  </a:lnTo>
                  <a:lnTo>
                    <a:pt x="23374" y="3508522"/>
                  </a:lnTo>
                  <a:lnTo>
                    <a:pt x="51977" y="3504802"/>
                  </a:lnTo>
                  <a:lnTo>
                    <a:pt x="92963" y="3520368"/>
                  </a:lnTo>
                  <a:lnTo>
                    <a:pt x="129551" y="3542083"/>
                  </a:lnTo>
                  <a:lnTo>
                    <a:pt x="148918" y="3548022"/>
                  </a:lnTo>
                  <a:lnTo>
                    <a:pt x="157520" y="3537017"/>
                  </a:lnTo>
                  <a:lnTo>
                    <a:pt x="161810" y="3507897"/>
                  </a:lnTo>
                  <a:lnTo>
                    <a:pt x="159448" y="22293"/>
                  </a:lnTo>
                  <a:lnTo>
                    <a:pt x="148327" y="155"/>
                  </a:lnTo>
                  <a:lnTo>
                    <a:pt x="122288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90185" y="3942050"/>
              <a:ext cx="161925" cy="3548379"/>
            </a:xfrm>
            <a:custGeom>
              <a:avLst/>
              <a:gdLst/>
              <a:ahLst/>
              <a:cxnLst/>
              <a:rect l="l" t="t" r="r" b="b"/>
              <a:pathLst>
                <a:path w="161925" h="3548379">
                  <a:moveTo>
                    <a:pt x="159448" y="22293"/>
                  </a:moveTo>
                  <a:lnTo>
                    <a:pt x="161810" y="3507897"/>
                  </a:lnTo>
                  <a:lnTo>
                    <a:pt x="157520" y="3537017"/>
                  </a:lnTo>
                  <a:lnTo>
                    <a:pt x="148918" y="3548022"/>
                  </a:lnTo>
                  <a:lnTo>
                    <a:pt x="129551" y="3542083"/>
                  </a:lnTo>
                  <a:lnTo>
                    <a:pt x="92963" y="3520368"/>
                  </a:lnTo>
                  <a:lnTo>
                    <a:pt x="51977" y="3504802"/>
                  </a:lnTo>
                  <a:lnTo>
                    <a:pt x="23374" y="3508522"/>
                  </a:lnTo>
                  <a:lnTo>
                    <a:pt x="6610" y="3519543"/>
                  </a:lnTo>
                  <a:lnTo>
                    <a:pt x="1142" y="3525880"/>
                  </a:lnTo>
                  <a:lnTo>
                    <a:pt x="0" y="5821"/>
                  </a:lnTo>
                  <a:lnTo>
                    <a:pt x="18888" y="27712"/>
                  </a:lnTo>
                  <a:lnTo>
                    <a:pt x="32377" y="36836"/>
                  </a:lnTo>
                  <a:lnTo>
                    <a:pt x="46939" y="34837"/>
                  </a:lnTo>
                  <a:lnTo>
                    <a:pt x="69049" y="23360"/>
                  </a:lnTo>
                  <a:lnTo>
                    <a:pt x="92229" y="11257"/>
                  </a:lnTo>
                  <a:lnTo>
                    <a:pt x="122288" y="0"/>
                  </a:lnTo>
                  <a:lnTo>
                    <a:pt x="148327" y="155"/>
                  </a:lnTo>
                  <a:lnTo>
                    <a:pt x="159448" y="2229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75327" y="3906520"/>
              <a:ext cx="120650" cy="3570604"/>
            </a:xfrm>
            <a:custGeom>
              <a:avLst/>
              <a:gdLst/>
              <a:ahLst/>
              <a:cxnLst/>
              <a:rect l="l" t="t" r="r" b="b"/>
              <a:pathLst>
                <a:path w="120650" h="3570604">
                  <a:moveTo>
                    <a:pt x="21948" y="0"/>
                  </a:moveTo>
                  <a:lnTo>
                    <a:pt x="10710" y="0"/>
                  </a:lnTo>
                  <a:lnTo>
                    <a:pt x="1766" y="8126"/>
                  </a:lnTo>
                  <a:lnTo>
                    <a:pt x="0" y="44170"/>
                  </a:lnTo>
                  <a:lnTo>
                    <a:pt x="990" y="3570516"/>
                  </a:lnTo>
                  <a:lnTo>
                    <a:pt x="19194" y="3555886"/>
                  </a:lnTo>
                  <a:lnTo>
                    <a:pt x="31986" y="3549018"/>
                  </a:lnTo>
                  <a:lnTo>
                    <a:pt x="45419" y="3548116"/>
                  </a:lnTo>
                  <a:lnTo>
                    <a:pt x="113157" y="3548116"/>
                  </a:lnTo>
                  <a:lnTo>
                    <a:pt x="120433" y="3013257"/>
                  </a:lnTo>
                  <a:lnTo>
                    <a:pt x="119964" y="1806732"/>
                  </a:lnTo>
                  <a:lnTo>
                    <a:pt x="116256" y="599604"/>
                  </a:lnTo>
                  <a:lnTo>
                    <a:pt x="113982" y="50800"/>
                  </a:lnTo>
                  <a:lnTo>
                    <a:pt x="48072" y="10820"/>
                  </a:lnTo>
                  <a:lnTo>
                    <a:pt x="21948" y="0"/>
                  </a:lnTo>
                  <a:close/>
                </a:path>
                <a:path w="120650" h="3570604">
                  <a:moveTo>
                    <a:pt x="113157" y="3548116"/>
                  </a:moveTo>
                  <a:lnTo>
                    <a:pt x="45419" y="3548116"/>
                  </a:lnTo>
                  <a:lnTo>
                    <a:pt x="65544" y="3551389"/>
                  </a:lnTo>
                  <a:lnTo>
                    <a:pt x="112991" y="3560254"/>
                  </a:lnTo>
                  <a:lnTo>
                    <a:pt x="113157" y="3548116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75327" y="3906520"/>
              <a:ext cx="120650" cy="3570604"/>
            </a:xfrm>
            <a:custGeom>
              <a:avLst/>
              <a:gdLst/>
              <a:ahLst/>
              <a:cxnLst/>
              <a:rect l="l" t="t" r="r" b="b"/>
              <a:pathLst>
                <a:path w="120650" h="3570604">
                  <a:moveTo>
                    <a:pt x="0" y="44170"/>
                  </a:moveTo>
                  <a:lnTo>
                    <a:pt x="990" y="3570516"/>
                  </a:lnTo>
                  <a:lnTo>
                    <a:pt x="19194" y="3555886"/>
                  </a:lnTo>
                  <a:lnTo>
                    <a:pt x="31986" y="3549018"/>
                  </a:lnTo>
                  <a:lnTo>
                    <a:pt x="45419" y="3548116"/>
                  </a:lnTo>
                  <a:lnTo>
                    <a:pt x="65544" y="3551389"/>
                  </a:lnTo>
                  <a:lnTo>
                    <a:pt x="112991" y="3560254"/>
                  </a:lnTo>
                  <a:lnTo>
                    <a:pt x="120433" y="3013257"/>
                  </a:lnTo>
                  <a:lnTo>
                    <a:pt x="119964" y="1806732"/>
                  </a:lnTo>
                  <a:lnTo>
                    <a:pt x="116256" y="599604"/>
                  </a:lnTo>
                  <a:lnTo>
                    <a:pt x="113982" y="50800"/>
                  </a:lnTo>
                  <a:lnTo>
                    <a:pt x="48072" y="10820"/>
                  </a:lnTo>
                  <a:lnTo>
                    <a:pt x="21948" y="0"/>
                  </a:lnTo>
                </a:path>
                <a:path w="120650" h="3570604">
                  <a:moveTo>
                    <a:pt x="10710" y="0"/>
                  </a:moveTo>
                  <a:lnTo>
                    <a:pt x="1766" y="8126"/>
                  </a:lnTo>
                  <a:lnTo>
                    <a:pt x="0" y="441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973111" y="3902369"/>
            <a:ext cx="1760855" cy="3546475"/>
            <a:chOff x="2918510" y="3902368"/>
            <a:chExt cx="1760855" cy="3546475"/>
          </a:xfrm>
        </p:grpSpPr>
        <p:sp>
          <p:nvSpPr>
            <p:cNvPr id="11" name="object 11"/>
            <p:cNvSpPr/>
            <p:nvPr/>
          </p:nvSpPr>
          <p:spPr>
            <a:xfrm>
              <a:off x="3671798" y="3912314"/>
              <a:ext cx="215900" cy="3534410"/>
            </a:xfrm>
            <a:custGeom>
              <a:avLst/>
              <a:gdLst/>
              <a:ahLst/>
              <a:cxnLst/>
              <a:rect l="l" t="t" r="r" b="b"/>
              <a:pathLst>
                <a:path w="215900" h="3534409">
                  <a:moveTo>
                    <a:pt x="36917" y="0"/>
                  </a:moveTo>
                  <a:lnTo>
                    <a:pt x="31569" y="830"/>
                  </a:lnTo>
                  <a:lnTo>
                    <a:pt x="25825" y="6653"/>
                  </a:lnTo>
                  <a:lnTo>
                    <a:pt x="20929" y="14500"/>
                  </a:lnTo>
                  <a:lnTo>
                    <a:pt x="15121" y="20522"/>
                  </a:lnTo>
                  <a:lnTo>
                    <a:pt x="2896" y="24588"/>
                  </a:lnTo>
                  <a:lnTo>
                    <a:pt x="596" y="29460"/>
                  </a:lnTo>
                  <a:lnTo>
                    <a:pt x="0" y="1069501"/>
                  </a:lnTo>
                  <a:lnTo>
                    <a:pt x="12560" y="3492445"/>
                  </a:lnTo>
                  <a:lnTo>
                    <a:pt x="20291" y="3507615"/>
                  </a:lnTo>
                  <a:lnTo>
                    <a:pt x="41176" y="3516002"/>
                  </a:lnTo>
                  <a:lnTo>
                    <a:pt x="72010" y="3513043"/>
                  </a:lnTo>
                  <a:lnTo>
                    <a:pt x="109588" y="3494173"/>
                  </a:lnTo>
                  <a:lnTo>
                    <a:pt x="135025" y="3486057"/>
                  </a:lnTo>
                  <a:lnTo>
                    <a:pt x="159096" y="3502328"/>
                  </a:lnTo>
                  <a:lnTo>
                    <a:pt x="184990" y="3524525"/>
                  </a:lnTo>
                  <a:lnTo>
                    <a:pt x="215900" y="3534190"/>
                  </a:lnTo>
                  <a:lnTo>
                    <a:pt x="191338" y="1066847"/>
                  </a:lnTo>
                  <a:lnTo>
                    <a:pt x="41224" y="1067812"/>
                  </a:lnTo>
                  <a:lnTo>
                    <a:pt x="42075" y="1047441"/>
                  </a:lnTo>
                  <a:lnTo>
                    <a:pt x="47498" y="1037256"/>
                  </a:lnTo>
                  <a:lnTo>
                    <a:pt x="50901" y="1035948"/>
                  </a:lnTo>
                  <a:lnTo>
                    <a:pt x="52273" y="945232"/>
                  </a:lnTo>
                  <a:lnTo>
                    <a:pt x="54889" y="889580"/>
                  </a:lnTo>
                  <a:lnTo>
                    <a:pt x="67881" y="717660"/>
                  </a:lnTo>
                  <a:lnTo>
                    <a:pt x="58000" y="674620"/>
                  </a:lnTo>
                  <a:lnTo>
                    <a:pt x="46774" y="618969"/>
                  </a:lnTo>
                  <a:lnTo>
                    <a:pt x="26403" y="478773"/>
                  </a:lnTo>
                  <a:lnTo>
                    <a:pt x="21551" y="409965"/>
                  </a:lnTo>
                  <a:lnTo>
                    <a:pt x="17043" y="409317"/>
                  </a:lnTo>
                  <a:lnTo>
                    <a:pt x="14681" y="403488"/>
                  </a:lnTo>
                  <a:lnTo>
                    <a:pt x="16789" y="395855"/>
                  </a:lnTo>
                  <a:lnTo>
                    <a:pt x="21501" y="395855"/>
                  </a:lnTo>
                  <a:lnTo>
                    <a:pt x="22923" y="339810"/>
                  </a:lnTo>
                  <a:lnTo>
                    <a:pt x="28282" y="228837"/>
                  </a:lnTo>
                  <a:lnTo>
                    <a:pt x="32656" y="195141"/>
                  </a:lnTo>
                  <a:lnTo>
                    <a:pt x="35413" y="166025"/>
                  </a:lnTo>
                  <a:lnTo>
                    <a:pt x="37066" y="141178"/>
                  </a:lnTo>
                  <a:lnTo>
                    <a:pt x="38125" y="120291"/>
                  </a:lnTo>
                  <a:lnTo>
                    <a:pt x="39479" y="103228"/>
                  </a:lnTo>
                  <a:lnTo>
                    <a:pt x="39684" y="97995"/>
                  </a:lnTo>
                  <a:lnTo>
                    <a:pt x="38938" y="95157"/>
                  </a:lnTo>
                  <a:lnTo>
                    <a:pt x="35864" y="91614"/>
                  </a:lnTo>
                  <a:lnTo>
                    <a:pt x="30937" y="100720"/>
                  </a:lnTo>
                  <a:lnTo>
                    <a:pt x="26987" y="98853"/>
                  </a:lnTo>
                  <a:lnTo>
                    <a:pt x="23634" y="98066"/>
                  </a:lnTo>
                  <a:lnTo>
                    <a:pt x="22021" y="93265"/>
                  </a:lnTo>
                  <a:lnTo>
                    <a:pt x="22669" y="89734"/>
                  </a:lnTo>
                  <a:lnTo>
                    <a:pt x="24853" y="88998"/>
                  </a:lnTo>
                  <a:lnTo>
                    <a:pt x="32765" y="85518"/>
                  </a:lnTo>
                  <a:lnTo>
                    <a:pt x="39674" y="81975"/>
                  </a:lnTo>
                  <a:lnTo>
                    <a:pt x="40157" y="75307"/>
                  </a:lnTo>
                  <a:lnTo>
                    <a:pt x="40119" y="70367"/>
                  </a:lnTo>
                  <a:lnTo>
                    <a:pt x="41566" y="45979"/>
                  </a:lnTo>
                  <a:lnTo>
                    <a:pt x="41979" y="29157"/>
                  </a:lnTo>
                  <a:lnTo>
                    <a:pt x="41659" y="16090"/>
                  </a:lnTo>
                  <a:lnTo>
                    <a:pt x="40627" y="7134"/>
                  </a:lnTo>
                  <a:lnTo>
                    <a:pt x="36917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71798" y="3912314"/>
              <a:ext cx="215900" cy="3534410"/>
            </a:xfrm>
            <a:custGeom>
              <a:avLst/>
              <a:gdLst/>
              <a:ahLst/>
              <a:cxnLst/>
              <a:rect l="l" t="t" r="r" b="b"/>
              <a:pathLst>
                <a:path w="215900" h="3534409">
                  <a:moveTo>
                    <a:pt x="596" y="29460"/>
                  </a:moveTo>
                  <a:lnTo>
                    <a:pt x="0" y="1069501"/>
                  </a:lnTo>
                  <a:lnTo>
                    <a:pt x="12560" y="3492445"/>
                  </a:lnTo>
                  <a:lnTo>
                    <a:pt x="20291" y="3507615"/>
                  </a:lnTo>
                  <a:lnTo>
                    <a:pt x="41176" y="3516002"/>
                  </a:lnTo>
                  <a:lnTo>
                    <a:pt x="72010" y="3513043"/>
                  </a:lnTo>
                  <a:lnTo>
                    <a:pt x="109588" y="3494173"/>
                  </a:lnTo>
                  <a:lnTo>
                    <a:pt x="135025" y="3486057"/>
                  </a:lnTo>
                  <a:lnTo>
                    <a:pt x="159096" y="3502328"/>
                  </a:lnTo>
                  <a:lnTo>
                    <a:pt x="184990" y="3524525"/>
                  </a:lnTo>
                  <a:lnTo>
                    <a:pt x="215900" y="3534190"/>
                  </a:lnTo>
                  <a:lnTo>
                    <a:pt x="191338" y="1066847"/>
                  </a:lnTo>
                  <a:lnTo>
                    <a:pt x="41224" y="1067812"/>
                  </a:lnTo>
                  <a:lnTo>
                    <a:pt x="42075" y="1047441"/>
                  </a:lnTo>
                  <a:lnTo>
                    <a:pt x="47498" y="1037256"/>
                  </a:lnTo>
                  <a:lnTo>
                    <a:pt x="50901" y="1035948"/>
                  </a:lnTo>
                  <a:lnTo>
                    <a:pt x="52273" y="945232"/>
                  </a:lnTo>
                  <a:lnTo>
                    <a:pt x="54889" y="889580"/>
                  </a:lnTo>
                  <a:lnTo>
                    <a:pt x="67881" y="717660"/>
                  </a:lnTo>
                  <a:lnTo>
                    <a:pt x="58000" y="674620"/>
                  </a:lnTo>
                  <a:lnTo>
                    <a:pt x="46774" y="618969"/>
                  </a:lnTo>
                  <a:lnTo>
                    <a:pt x="26403" y="478773"/>
                  </a:lnTo>
                  <a:lnTo>
                    <a:pt x="21551" y="409965"/>
                  </a:lnTo>
                  <a:lnTo>
                    <a:pt x="17043" y="409317"/>
                  </a:lnTo>
                  <a:lnTo>
                    <a:pt x="14681" y="403488"/>
                  </a:lnTo>
                  <a:lnTo>
                    <a:pt x="16789" y="395855"/>
                  </a:lnTo>
                  <a:lnTo>
                    <a:pt x="21501" y="395855"/>
                  </a:lnTo>
                  <a:lnTo>
                    <a:pt x="22923" y="339810"/>
                  </a:lnTo>
                  <a:lnTo>
                    <a:pt x="28282" y="228837"/>
                  </a:lnTo>
                  <a:lnTo>
                    <a:pt x="32656" y="195141"/>
                  </a:lnTo>
                  <a:lnTo>
                    <a:pt x="35413" y="166025"/>
                  </a:lnTo>
                  <a:lnTo>
                    <a:pt x="37066" y="141178"/>
                  </a:lnTo>
                  <a:lnTo>
                    <a:pt x="38125" y="120291"/>
                  </a:lnTo>
                  <a:lnTo>
                    <a:pt x="38800" y="110709"/>
                  </a:lnTo>
                  <a:lnTo>
                    <a:pt x="39479" y="103228"/>
                  </a:lnTo>
                  <a:lnTo>
                    <a:pt x="39684" y="97995"/>
                  </a:lnTo>
                  <a:lnTo>
                    <a:pt x="38938" y="95157"/>
                  </a:lnTo>
                  <a:lnTo>
                    <a:pt x="35864" y="91614"/>
                  </a:lnTo>
                  <a:lnTo>
                    <a:pt x="30937" y="100720"/>
                  </a:lnTo>
                  <a:lnTo>
                    <a:pt x="28689" y="99653"/>
                  </a:lnTo>
                  <a:lnTo>
                    <a:pt x="26987" y="98853"/>
                  </a:lnTo>
                  <a:lnTo>
                    <a:pt x="23634" y="98066"/>
                  </a:lnTo>
                  <a:lnTo>
                    <a:pt x="22936" y="96021"/>
                  </a:lnTo>
                  <a:lnTo>
                    <a:pt x="22021" y="93265"/>
                  </a:lnTo>
                  <a:lnTo>
                    <a:pt x="22478" y="90788"/>
                  </a:lnTo>
                  <a:lnTo>
                    <a:pt x="22669" y="89734"/>
                  </a:lnTo>
                  <a:lnTo>
                    <a:pt x="24853" y="88998"/>
                  </a:lnTo>
                  <a:lnTo>
                    <a:pt x="28308" y="87474"/>
                  </a:lnTo>
                  <a:lnTo>
                    <a:pt x="32765" y="85518"/>
                  </a:lnTo>
                  <a:lnTo>
                    <a:pt x="39674" y="81975"/>
                  </a:lnTo>
                  <a:lnTo>
                    <a:pt x="39839" y="79752"/>
                  </a:lnTo>
                  <a:lnTo>
                    <a:pt x="40157" y="75307"/>
                  </a:lnTo>
                  <a:lnTo>
                    <a:pt x="40119" y="70367"/>
                  </a:lnTo>
                  <a:lnTo>
                    <a:pt x="40398" y="66201"/>
                  </a:lnTo>
                  <a:lnTo>
                    <a:pt x="41566" y="45979"/>
                  </a:lnTo>
                  <a:lnTo>
                    <a:pt x="41979" y="29157"/>
                  </a:lnTo>
                  <a:lnTo>
                    <a:pt x="41659" y="16090"/>
                  </a:lnTo>
                  <a:lnTo>
                    <a:pt x="40627" y="7134"/>
                  </a:lnTo>
                  <a:lnTo>
                    <a:pt x="36917" y="0"/>
                  </a:lnTo>
                  <a:lnTo>
                    <a:pt x="31569" y="830"/>
                  </a:lnTo>
                  <a:lnTo>
                    <a:pt x="25825" y="6653"/>
                  </a:lnTo>
                  <a:lnTo>
                    <a:pt x="20929" y="14500"/>
                  </a:lnTo>
                  <a:lnTo>
                    <a:pt x="15121" y="20522"/>
                  </a:lnTo>
                  <a:lnTo>
                    <a:pt x="8424" y="22747"/>
                  </a:lnTo>
                  <a:lnTo>
                    <a:pt x="2896" y="24588"/>
                  </a:lnTo>
                  <a:lnTo>
                    <a:pt x="596" y="294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57651" y="3904654"/>
              <a:ext cx="127635" cy="3524250"/>
            </a:xfrm>
            <a:custGeom>
              <a:avLst/>
              <a:gdLst/>
              <a:ahLst/>
              <a:cxnLst/>
              <a:rect l="l" t="t" r="r" b="b"/>
              <a:pathLst>
                <a:path w="127635" h="3524250">
                  <a:moveTo>
                    <a:pt x="104465" y="0"/>
                  </a:moveTo>
                  <a:lnTo>
                    <a:pt x="88396" y="1771"/>
                  </a:lnTo>
                  <a:lnTo>
                    <a:pt x="57785" y="14870"/>
                  </a:lnTo>
                  <a:lnTo>
                    <a:pt x="32508" y="29279"/>
                  </a:lnTo>
                  <a:lnTo>
                    <a:pt x="14716" y="36139"/>
                  </a:lnTo>
                  <a:lnTo>
                    <a:pt x="4196" y="38223"/>
                  </a:lnTo>
                  <a:lnTo>
                    <a:pt x="736" y="38301"/>
                  </a:lnTo>
                  <a:lnTo>
                    <a:pt x="0" y="3491139"/>
                  </a:lnTo>
                  <a:lnTo>
                    <a:pt x="9892" y="3478256"/>
                  </a:lnTo>
                  <a:lnTo>
                    <a:pt x="18659" y="3475613"/>
                  </a:lnTo>
                  <a:lnTo>
                    <a:pt x="31221" y="3484695"/>
                  </a:lnTo>
                  <a:lnTo>
                    <a:pt x="52501" y="3506989"/>
                  </a:lnTo>
                  <a:lnTo>
                    <a:pt x="79543" y="3523782"/>
                  </a:lnTo>
                  <a:lnTo>
                    <a:pt x="103560" y="3522489"/>
                  </a:lnTo>
                  <a:lnTo>
                    <a:pt x="120754" y="3513843"/>
                  </a:lnTo>
                  <a:lnTo>
                    <a:pt x="127330" y="3508576"/>
                  </a:lnTo>
                  <a:lnTo>
                    <a:pt x="114084" y="39774"/>
                  </a:lnTo>
                  <a:lnTo>
                    <a:pt x="111268" y="11889"/>
                  </a:lnTo>
                  <a:lnTo>
                    <a:pt x="104465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57651" y="3904654"/>
              <a:ext cx="127635" cy="3524250"/>
            </a:xfrm>
            <a:custGeom>
              <a:avLst/>
              <a:gdLst/>
              <a:ahLst/>
              <a:cxnLst/>
              <a:rect l="l" t="t" r="r" b="b"/>
              <a:pathLst>
                <a:path w="127635" h="3524250">
                  <a:moveTo>
                    <a:pt x="736" y="38301"/>
                  </a:moveTo>
                  <a:lnTo>
                    <a:pt x="0" y="3491139"/>
                  </a:lnTo>
                  <a:lnTo>
                    <a:pt x="9892" y="3478256"/>
                  </a:lnTo>
                  <a:lnTo>
                    <a:pt x="18659" y="3475613"/>
                  </a:lnTo>
                  <a:lnTo>
                    <a:pt x="31221" y="3484695"/>
                  </a:lnTo>
                  <a:lnTo>
                    <a:pt x="52501" y="3506989"/>
                  </a:lnTo>
                  <a:lnTo>
                    <a:pt x="79543" y="3523782"/>
                  </a:lnTo>
                  <a:lnTo>
                    <a:pt x="103560" y="3522489"/>
                  </a:lnTo>
                  <a:lnTo>
                    <a:pt x="120754" y="3513843"/>
                  </a:lnTo>
                  <a:lnTo>
                    <a:pt x="127330" y="3508576"/>
                  </a:lnTo>
                  <a:lnTo>
                    <a:pt x="114084" y="39774"/>
                  </a:lnTo>
                  <a:lnTo>
                    <a:pt x="111268" y="11889"/>
                  </a:lnTo>
                  <a:lnTo>
                    <a:pt x="104465" y="0"/>
                  </a:lnTo>
                  <a:lnTo>
                    <a:pt x="88396" y="1771"/>
                  </a:lnTo>
                  <a:lnTo>
                    <a:pt x="57785" y="14870"/>
                  </a:lnTo>
                  <a:lnTo>
                    <a:pt x="32508" y="29279"/>
                  </a:lnTo>
                  <a:lnTo>
                    <a:pt x="14716" y="36139"/>
                  </a:lnTo>
                  <a:lnTo>
                    <a:pt x="4196" y="38223"/>
                  </a:lnTo>
                  <a:lnTo>
                    <a:pt x="736" y="383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18510" y="4498124"/>
              <a:ext cx="690880" cy="690880"/>
            </a:xfrm>
            <a:custGeom>
              <a:avLst/>
              <a:gdLst/>
              <a:ahLst/>
              <a:cxnLst/>
              <a:rect l="l" t="t" r="r" b="b"/>
              <a:pathLst>
                <a:path w="690879" h="690879">
                  <a:moveTo>
                    <a:pt x="345338" y="0"/>
                  </a:moveTo>
                  <a:lnTo>
                    <a:pt x="296081" y="3606"/>
                  </a:lnTo>
                  <a:lnTo>
                    <a:pt x="248996" y="13881"/>
                  </a:lnTo>
                  <a:lnTo>
                    <a:pt x="192206" y="36077"/>
                  </a:lnTo>
                  <a:lnTo>
                    <a:pt x="140855" y="67513"/>
                  </a:lnTo>
                  <a:lnTo>
                    <a:pt x="106189" y="96727"/>
                  </a:lnTo>
                  <a:lnTo>
                    <a:pt x="75619" y="130155"/>
                  </a:lnTo>
                  <a:lnTo>
                    <a:pt x="49597" y="167364"/>
                  </a:lnTo>
                  <a:lnTo>
                    <a:pt x="28574" y="207922"/>
                  </a:lnTo>
                  <a:lnTo>
                    <a:pt x="13000" y="251399"/>
                  </a:lnTo>
                  <a:lnTo>
                    <a:pt x="3325" y="297360"/>
                  </a:lnTo>
                  <a:lnTo>
                    <a:pt x="0" y="345376"/>
                  </a:lnTo>
                  <a:lnTo>
                    <a:pt x="3325" y="393392"/>
                  </a:lnTo>
                  <a:lnTo>
                    <a:pt x="13000" y="439353"/>
                  </a:lnTo>
                  <a:lnTo>
                    <a:pt x="28574" y="482828"/>
                  </a:lnTo>
                  <a:lnTo>
                    <a:pt x="49597" y="523383"/>
                  </a:lnTo>
                  <a:lnTo>
                    <a:pt x="75619" y="560588"/>
                  </a:lnTo>
                  <a:lnTo>
                    <a:pt x="106189" y="594009"/>
                  </a:lnTo>
                  <a:lnTo>
                    <a:pt x="140855" y="623214"/>
                  </a:lnTo>
                  <a:lnTo>
                    <a:pt x="201899" y="659290"/>
                  </a:lnTo>
                  <a:lnTo>
                    <a:pt x="270192" y="682307"/>
                  </a:lnTo>
                  <a:lnTo>
                    <a:pt x="326115" y="690190"/>
                  </a:lnTo>
                  <a:lnTo>
                    <a:pt x="345338" y="690752"/>
                  </a:lnTo>
                  <a:lnTo>
                    <a:pt x="365059" y="690152"/>
                  </a:lnTo>
                  <a:lnTo>
                    <a:pt x="403563" y="685604"/>
                  </a:lnTo>
                  <a:lnTo>
                    <a:pt x="443804" y="676206"/>
                  </a:lnTo>
                  <a:lnTo>
                    <a:pt x="485049" y="661041"/>
                  </a:lnTo>
                  <a:lnTo>
                    <a:pt x="552179" y="621629"/>
                  </a:lnTo>
                  <a:lnTo>
                    <a:pt x="593990" y="584574"/>
                  </a:lnTo>
                  <a:lnTo>
                    <a:pt x="629340" y="541252"/>
                  </a:lnTo>
                  <a:lnTo>
                    <a:pt x="658431" y="490397"/>
                  </a:lnTo>
                  <a:lnTo>
                    <a:pt x="672947" y="454075"/>
                  </a:lnTo>
                  <a:lnTo>
                    <a:pt x="686092" y="401145"/>
                  </a:lnTo>
                  <a:lnTo>
                    <a:pt x="690702" y="345376"/>
                  </a:lnTo>
                  <a:lnTo>
                    <a:pt x="686895" y="293986"/>
                  </a:lnTo>
                  <a:lnTo>
                    <a:pt x="675843" y="244980"/>
                  </a:lnTo>
                  <a:lnTo>
                    <a:pt x="658096" y="198897"/>
                  </a:lnTo>
                  <a:lnTo>
                    <a:pt x="634204" y="156276"/>
                  </a:lnTo>
                  <a:lnTo>
                    <a:pt x="604718" y="117657"/>
                  </a:lnTo>
                  <a:lnTo>
                    <a:pt x="570188" y="83579"/>
                  </a:lnTo>
                  <a:lnTo>
                    <a:pt x="531166" y="54581"/>
                  </a:lnTo>
                  <a:lnTo>
                    <a:pt x="488200" y="31203"/>
                  </a:lnTo>
                  <a:lnTo>
                    <a:pt x="449145" y="16198"/>
                  </a:lnTo>
                  <a:lnTo>
                    <a:pt x="405373" y="5309"/>
                  </a:lnTo>
                  <a:lnTo>
                    <a:pt x="364137" y="549"/>
                  </a:lnTo>
                  <a:lnTo>
                    <a:pt x="345338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6619" y="3906520"/>
              <a:ext cx="992581" cy="107527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56647" y="4499965"/>
              <a:ext cx="452120" cy="697230"/>
            </a:xfrm>
            <a:custGeom>
              <a:avLst/>
              <a:gdLst/>
              <a:ahLst/>
              <a:cxnLst/>
              <a:rect l="l" t="t" r="r" b="b"/>
              <a:pathLst>
                <a:path w="452120" h="697229">
                  <a:moveTo>
                    <a:pt x="212015" y="0"/>
                  </a:moveTo>
                  <a:lnTo>
                    <a:pt x="156798" y="1671"/>
                  </a:lnTo>
                  <a:lnTo>
                    <a:pt x="109011" y="11343"/>
                  </a:lnTo>
                  <a:lnTo>
                    <a:pt x="67918" y="26809"/>
                  </a:lnTo>
                  <a:lnTo>
                    <a:pt x="32784" y="45865"/>
                  </a:lnTo>
                  <a:lnTo>
                    <a:pt x="744" y="341976"/>
                  </a:lnTo>
                  <a:lnTo>
                    <a:pt x="0" y="533293"/>
                  </a:lnTo>
                  <a:lnTo>
                    <a:pt x="1169" y="624027"/>
                  </a:lnTo>
                  <a:lnTo>
                    <a:pt x="71941" y="659653"/>
                  </a:lnTo>
                  <a:lnTo>
                    <a:pt x="130392" y="678434"/>
                  </a:lnTo>
                  <a:lnTo>
                    <a:pt x="185416" y="693503"/>
                  </a:lnTo>
                  <a:lnTo>
                    <a:pt x="226252" y="696933"/>
                  </a:lnTo>
                  <a:lnTo>
                    <a:pt x="273146" y="687286"/>
                  </a:lnTo>
                  <a:lnTo>
                    <a:pt x="346343" y="663130"/>
                  </a:lnTo>
                  <a:lnTo>
                    <a:pt x="402245" y="630824"/>
                  </a:lnTo>
                  <a:lnTo>
                    <a:pt x="438883" y="604312"/>
                  </a:lnTo>
                  <a:lnTo>
                    <a:pt x="451765" y="583222"/>
                  </a:lnTo>
                  <a:lnTo>
                    <a:pt x="445127" y="554132"/>
                  </a:lnTo>
                  <a:lnTo>
                    <a:pt x="434947" y="496751"/>
                  </a:lnTo>
                  <a:lnTo>
                    <a:pt x="411332" y="353979"/>
                  </a:lnTo>
                  <a:lnTo>
                    <a:pt x="401581" y="297023"/>
                  </a:lnTo>
                  <a:lnTo>
                    <a:pt x="394104" y="261026"/>
                  </a:lnTo>
                  <a:lnTo>
                    <a:pt x="393290" y="248556"/>
                  </a:lnTo>
                  <a:lnTo>
                    <a:pt x="393212" y="231025"/>
                  </a:lnTo>
                  <a:lnTo>
                    <a:pt x="394405" y="181508"/>
                  </a:lnTo>
                  <a:lnTo>
                    <a:pt x="394212" y="153803"/>
                  </a:lnTo>
                  <a:lnTo>
                    <a:pt x="393015" y="99872"/>
                  </a:lnTo>
                  <a:lnTo>
                    <a:pt x="393821" y="84603"/>
                  </a:lnTo>
                  <a:lnTo>
                    <a:pt x="395584" y="72072"/>
                  </a:lnTo>
                  <a:lnTo>
                    <a:pt x="396294" y="62075"/>
                  </a:lnTo>
                  <a:lnTo>
                    <a:pt x="393942" y="54406"/>
                  </a:lnTo>
                  <a:lnTo>
                    <a:pt x="386445" y="47136"/>
                  </a:lnTo>
                  <a:lnTo>
                    <a:pt x="378282" y="43699"/>
                  </a:lnTo>
                  <a:lnTo>
                    <a:pt x="370030" y="41449"/>
                  </a:lnTo>
                  <a:lnTo>
                    <a:pt x="362269" y="37744"/>
                  </a:lnTo>
                  <a:lnTo>
                    <a:pt x="334923" y="21724"/>
                  </a:lnTo>
                  <a:lnTo>
                    <a:pt x="302963" y="10871"/>
                  </a:lnTo>
                  <a:lnTo>
                    <a:pt x="263092" y="4018"/>
                  </a:lnTo>
                  <a:lnTo>
                    <a:pt x="2120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9808121" y="4996485"/>
            <a:ext cx="7620" cy="23495"/>
          </a:xfrm>
          <a:custGeom>
            <a:avLst/>
            <a:gdLst/>
            <a:ahLst/>
            <a:cxnLst/>
            <a:rect l="l" t="t" r="r" b="b"/>
            <a:pathLst>
              <a:path w="7620" h="23495">
                <a:moveTo>
                  <a:pt x="0" y="0"/>
                </a:moveTo>
                <a:lnTo>
                  <a:pt x="4406" y="6527"/>
                </a:lnTo>
                <a:lnTo>
                  <a:pt x="7010" y="14401"/>
                </a:lnTo>
                <a:lnTo>
                  <a:pt x="7010" y="22885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42971" y="7260576"/>
            <a:ext cx="0" cy="186690"/>
          </a:xfrm>
          <a:custGeom>
            <a:avLst/>
            <a:gdLst/>
            <a:ahLst/>
            <a:cxnLst/>
            <a:rect l="l" t="t" r="r" b="b"/>
            <a:pathLst>
              <a:path h="186690">
                <a:moveTo>
                  <a:pt x="0" y="186156"/>
                </a:moveTo>
                <a:lnTo>
                  <a:pt x="0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8737390" y="7260577"/>
            <a:ext cx="5080" cy="227965"/>
            <a:chOff x="3682790" y="7260576"/>
            <a:chExt cx="5080" cy="227965"/>
          </a:xfrm>
        </p:grpSpPr>
        <p:sp>
          <p:nvSpPr>
            <p:cNvPr id="21" name="object 21"/>
            <p:cNvSpPr/>
            <p:nvPr/>
          </p:nvSpPr>
          <p:spPr>
            <a:xfrm>
              <a:off x="3685069" y="7260576"/>
              <a:ext cx="0" cy="227965"/>
            </a:xfrm>
            <a:custGeom>
              <a:avLst/>
              <a:gdLst/>
              <a:ahLst/>
              <a:cxnLst/>
              <a:rect l="l" t="t" r="r" b="b"/>
              <a:pathLst>
                <a:path h="227965">
                  <a:moveTo>
                    <a:pt x="0" y="0"/>
                  </a:moveTo>
                  <a:lnTo>
                    <a:pt x="0" y="22759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85069" y="726057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152387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8611920" y="3943807"/>
            <a:ext cx="0" cy="3449320"/>
          </a:xfrm>
          <a:custGeom>
            <a:avLst/>
            <a:gdLst/>
            <a:ahLst/>
            <a:cxnLst/>
            <a:rect l="l" t="t" r="r" b="b"/>
            <a:pathLst>
              <a:path h="3449320">
                <a:moveTo>
                  <a:pt x="0" y="3448926"/>
                </a:moveTo>
                <a:lnTo>
                  <a:pt x="0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96064" y="3913207"/>
            <a:ext cx="1037666" cy="1067549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9844532" y="3949953"/>
            <a:ext cx="0" cy="3517900"/>
          </a:xfrm>
          <a:custGeom>
            <a:avLst/>
            <a:gdLst/>
            <a:ahLst/>
            <a:cxnLst/>
            <a:rect l="l" t="t" r="r" b="b"/>
            <a:pathLst>
              <a:path h="3517900">
                <a:moveTo>
                  <a:pt x="0" y="3517493"/>
                </a:moveTo>
                <a:lnTo>
                  <a:pt x="0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05059" y="3965271"/>
            <a:ext cx="0" cy="3495675"/>
          </a:xfrm>
          <a:custGeom>
            <a:avLst/>
            <a:gdLst/>
            <a:ahLst/>
            <a:cxnLst/>
            <a:rect l="l" t="t" r="r" b="b"/>
            <a:pathLst>
              <a:path h="3495675">
                <a:moveTo>
                  <a:pt x="0" y="3495268"/>
                </a:moveTo>
                <a:lnTo>
                  <a:pt x="0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30587" y="3943807"/>
            <a:ext cx="0" cy="1035050"/>
          </a:xfrm>
          <a:custGeom>
            <a:avLst/>
            <a:gdLst/>
            <a:ahLst/>
            <a:cxnLst/>
            <a:rect l="l" t="t" r="r" b="b"/>
            <a:pathLst>
              <a:path h="1035050">
                <a:moveTo>
                  <a:pt x="0" y="1034656"/>
                </a:moveTo>
                <a:lnTo>
                  <a:pt x="0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0587" y="7260577"/>
            <a:ext cx="0" cy="213995"/>
          </a:xfrm>
          <a:custGeom>
            <a:avLst/>
            <a:gdLst/>
            <a:ahLst/>
            <a:cxnLst/>
            <a:rect l="l" t="t" r="r" b="b"/>
            <a:pathLst>
              <a:path h="213995">
                <a:moveTo>
                  <a:pt x="0" y="213779"/>
                </a:moveTo>
                <a:lnTo>
                  <a:pt x="0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85148" y="5137811"/>
            <a:ext cx="878840" cy="1978025"/>
          </a:xfrm>
          <a:custGeom>
            <a:avLst/>
            <a:gdLst/>
            <a:ahLst/>
            <a:cxnLst/>
            <a:rect l="l" t="t" r="r" b="b"/>
            <a:pathLst>
              <a:path w="878839" h="1978025">
                <a:moveTo>
                  <a:pt x="23672" y="1023277"/>
                </a:moveTo>
                <a:lnTo>
                  <a:pt x="23672" y="1715693"/>
                </a:lnTo>
                <a:lnTo>
                  <a:pt x="23672" y="1721650"/>
                </a:lnTo>
                <a:lnTo>
                  <a:pt x="20789" y="1725358"/>
                </a:lnTo>
                <a:lnTo>
                  <a:pt x="16344" y="1725358"/>
                </a:lnTo>
                <a:lnTo>
                  <a:pt x="8547" y="1725358"/>
                </a:lnTo>
                <a:lnTo>
                  <a:pt x="1854" y="1725358"/>
                </a:lnTo>
                <a:lnTo>
                  <a:pt x="0" y="1729790"/>
                </a:lnTo>
                <a:lnTo>
                  <a:pt x="0" y="1736509"/>
                </a:lnTo>
                <a:lnTo>
                  <a:pt x="0" y="1765477"/>
                </a:lnTo>
                <a:lnTo>
                  <a:pt x="0" y="1771395"/>
                </a:lnTo>
                <a:lnTo>
                  <a:pt x="2971" y="1775879"/>
                </a:lnTo>
                <a:lnTo>
                  <a:pt x="8915" y="1775879"/>
                </a:lnTo>
                <a:lnTo>
                  <a:pt x="15595" y="1775879"/>
                </a:lnTo>
                <a:lnTo>
                  <a:pt x="20053" y="1775879"/>
                </a:lnTo>
                <a:lnTo>
                  <a:pt x="23672" y="1778457"/>
                </a:lnTo>
                <a:lnTo>
                  <a:pt x="23672" y="1783295"/>
                </a:lnTo>
                <a:lnTo>
                  <a:pt x="23672" y="1936991"/>
                </a:lnTo>
                <a:lnTo>
                  <a:pt x="26885" y="1952914"/>
                </a:lnTo>
                <a:lnTo>
                  <a:pt x="35647" y="1965917"/>
                </a:lnTo>
                <a:lnTo>
                  <a:pt x="48645" y="1974683"/>
                </a:lnTo>
                <a:lnTo>
                  <a:pt x="64566" y="1977897"/>
                </a:lnTo>
              </a:path>
              <a:path w="878839" h="1978025">
                <a:moveTo>
                  <a:pt x="837526" y="1977897"/>
                </a:moveTo>
                <a:lnTo>
                  <a:pt x="853437" y="1974683"/>
                </a:lnTo>
                <a:lnTo>
                  <a:pt x="866436" y="1965917"/>
                </a:lnTo>
                <a:lnTo>
                  <a:pt x="875204" y="1952914"/>
                </a:lnTo>
                <a:lnTo>
                  <a:pt x="878420" y="1936991"/>
                </a:lnTo>
                <a:lnTo>
                  <a:pt x="878420" y="40919"/>
                </a:lnTo>
                <a:lnTo>
                  <a:pt x="875204" y="24994"/>
                </a:lnTo>
                <a:lnTo>
                  <a:pt x="866436" y="11987"/>
                </a:lnTo>
                <a:lnTo>
                  <a:pt x="853437" y="3216"/>
                </a:lnTo>
                <a:lnTo>
                  <a:pt x="837526" y="0"/>
                </a:lnTo>
                <a:lnTo>
                  <a:pt x="64566" y="0"/>
                </a:lnTo>
                <a:lnTo>
                  <a:pt x="48645" y="3216"/>
                </a:lnTo>
                <a:lnTo>
                  <a:pt x="35647" y="11987"/>
                </a:lnTo>
                <a:lnTo>
                  <a:pt x="26885" y="24994"/>
                </a:lnTo>
                <a:lnTo>
                  <a:pt x="23672" y="40919"/>
                </a:lnTo>
                <a:lnTo>
                  <a:pt x="23672" y="191211"/>
                </a:lnTo>
                <a:lnTo>
                  <a:pt x="23672" y="197142"/>
                </a:lnTo>
                <a:lnTo>
                  <a:pt x="20789" y="200863"/>
                </a:lnTo>
                <a:lnTo>
                  <a:pt x="16344" y="200863"/>
                </a:lnTo>
                <a:lnTo>
                  <a:pt x="8547" y="200863"/>
                </a:lnTo>
                <a:lnTo>
                  <a:pt x="1854" y="200863"/>
                </a:lnTo>
                <a:lnTo>
                  <a:pt x="0" y="205320"/>
                </a:lnTo>
                <a:lnTo>
                  <a:pt x="0" y="212013"/>
                </a:lnTo>
                <a:lnTo>
                  <a:pt x="0" y="240982"/>
                </a:lnTo>
                <a:lnTo>
                  <a:pt x="0" y="246926"/>
                </a:lnTo>
                <a:lnTo>
                  <a:pt x="2971" y="251383"/>
                </a:lnTo>
                <a:lnTo>
                  <a:pt x="8915" y="251383"/>
                </a:lnTo>
                <a:lnTo>
                  <a:pt x="15595" y="251383"/>
                </a:lnTo>
                <a:lnTo>
                  <a:pt x="20053" y="251383"/>
                </a:lnTo>
                <a:lnTo>
                  <a:pt x="23672" y="253987"/>
                </a:lnTo>
                <a:lnTo>
                  <a:pt x="23672" y="258800"/>
                </a:lnTo>
                <a:lnTo>
                  <a:pt x="23672" y="955687"/>
                </a:lnTo>
                <a:lnTo>
                  <a:pt x="23672" y="961631"/>
                </a:lnTo>
                <a:lnTo>
                  <a:pt x="20789" y="965339"/>
                </a:lnTo>
                <a:lnTo>
                  <a:pt x="16344" y="965339"/>
                </a:lnTo>
                <a:lnTo>
                  <a:pt x="8547" y="965339"/>
                </a:lnTo>
                <a:lnTo>
                  <a:pt x="1854" y="965339"/>
                </a:lnTo>
                <a:lnTo>
                  <a:pt x="0" y="969784"/>
                </a:lnTo>
                <a:lnTo>
                  <a:pt x="0" y="976477"/>
                </a:lnTo>
                <a:lnTo>
                  <a:pt x="0" y="1005446"/>
                </a:lnTo>
                <a:lnTo>
                  <a:pt x="0" y="1011402"/>
                </a:lnTo>
                <a:lnTo>
                  <a:pt x="2971" y="1015834"/>
                </a:lnTo>
                <a:lnTo>
                  <a:pt x="8915" y="1015834"/>
                </a:lnTo>
                <a:lnTo>
                  <a:pt x="15595" y="1015834"/>
                </a:lnTo>
                <a:lnTo>
                  <a:pt x="20053" y="1015834"/>
                </a:lnTo>
                <a:lnTo>
                  <a:pt x="23672" y="1018463"/>
                </a:lnTo>
                <a:lnTo>
                  <a:pt x="23672" y="1023277"/>
                </a:lnTo>
              </a:path>
              <a:path w="878839" h="1978025">
                <a:moveTo>
                  <a:pt x="64566" y="11239"/>
                </a:moveTo>
                <a:lnTo>
                  <a:pt x="53032" y="13574"/>
                </a:lnTo>
                <a:lnTo>
                  <a:pt x="43605" y="19940"/>
                </a:lnTo>
                <a:lnTo>
                  <a:pt x="37245" y="29375"/>
                </a:lnTo>
                <a:lnTo>
                  <a:pt x="34912" y="40919"/>
                </a:lnTo>
                <a:lnTo>
                  <a:pt x="34912" y="1936991"/>
                </a:lnTo>
                <a:lnTo>
                  <a:pt x="37245" y="1948536"/>
                </a:lnTo>
                <a:lnTo>
                  <a:pt x="43605" y="1957976"/>
                </a:lnTo>
                <a:lnTo>
                  <a:pt x="53032" y="1964346"/>
                </a:lnTo>
                <a:lnTo>
                  <a:pt x="64566" y="1966683"/>
                </a:lnTo>
              </a:path>
              <a:path w="878839" h="1978025">
                <a:moveTo>
                  <a:pt x="837526" y="1966683"/>
                </a:moveTo>
                <a:lnTo>
                  <a:pt x="849055" y="1964346"/>
                </a:lnTo>
                <a:lnTo>
                  <a:pt x="858483" y="1957976"/>
                </a:lnTo>
                <a:lnTo>
                  <a:pt x="864846" y="1948536"/>
                </a:lnTo>
                <a:lnTo>
                  <a:pt x="867181" y="1936991"/>
                </a:lnTo>
                <a:lnTo>
                  <a:pt x="867181" y="40919"/>
                </a:lnTo>
                <a:lnTo>
                  <a:pt x="864846" y="29375"/>
                </a:lnTo>
                <a:lnTo>
                  <a:pt x="858483" y="19940"/>
                </a:lnTo>
                <a:lnTo>
                  <a:pt x="849055" y="13574"/>
                </a:lnTo>
                <a:lnTo>
                  <a:pt x="837526" y="11239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683587" y="5090007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4836" y="4089"/>
                </a:moveTo>
                <a:lnTo>
                  <a:pt x="4102" y="34836"/>
                </a:lnTo>
                <a:lnTo>
                  <a:pt x="5384" y="36626"/>
                </a:lnTo>
                <a:lnTo>
                  <a:pt x="6921" y="38214"/>
                </a:lnTo>
                <a:lnTo>
                  <a:pt x="8661" y="39560"/>
                </a:lnTo>
                <a:lnTo>
                  <a:pt x="39560" y="8661"/>
                </a:lnTo>
                <a:lnTo>
                  <a:pt x="38214" y="6921"/>
                </a:lnTo>
                <a:lnTo>
                  <a:pt x="36639" y="5372"/>
                </a:lnTo>
                <a:lnTo>
                  <a:pt x="34836" y="4089"/>
                </a:lnTo>
              </a:path>
              <a:path w="44450" h="44450">
                <a:moveTo>
                  <a:pt x="22072" y="0"/>
                </a:moveTo>
                <a:lnTo>
                  <a:pt x="13485" y="1734"/>
                </a:lnTo>
                <a:lnTo>
                  <a:pt x="6469" y="6462"/>
                </a:lnTo>
                <a:lnTo>
                  <a:pt x="1736" y="13474"/>
                </a:lnTo>
                <a:lnTo>
                  <a:pt x="0" y="22059"/>
                </a:lnTo>
                <a:lnTo>
                  <a:pt x="0" y="26835"/>
                </a:lnTo>
                <a:lnTo>
                  <a:pt x="1536" y="31229"/>
                </a:lnTo>
                <a:lnTo>
                  <a:pt x="4102" y="34836"/>
                </a:lnTo>
                <a:lnTo>
                  <a:pt x="34836" y="4089"/>
                </a:lnTo>
                <a:lnTo>
                  <a:pt x="31229" y="1536"/>
                </a:lnTo>
                <a:lnTo>
                  <a:pt x="26835" y="0"/>
                </a:lnTo>
                <a:lnTo>
                  <a:pt x="22072" y="0"/>
                </a:lnTo>
              </a:path>
              <a:path w="44450" h="44450">
                <a:moveTo>
                  <a:pt x="8661" y="39560"/>
                </a:moveTo>
                <a:lnTo>
                  <a:pt x="12369" y="42417"/>
                </a:lnTo>
                <a:lnTo>
                  <a:pt x="17030" y="44132"/>
                </a:lnTo>
                <a:lnTo>
                  <a:pt x="22072" y="44132"/>
                </a:lnTo>
                <a:lnTo>
                  <a:pt x="30657" y="42398"/>
                </a:lnTo>
                <a:lnTo>
                  <a:pt x="37669" y="37668"/>
                </a:lnTo>
                <a:lnTo>
                  <a:pt x="42398" y="30652"/>
                </a:lnTo>
                <a:lnTo>
                  <a:pt x="44132" y="22059"/>
                </a:lnTo>
                <a:lnTo>
                  <a:pt x="44132" y="17017"/>
                </a:lnTo>
                <a:lnTo>
                  <a:pt x="42417" y="12369"/>
                </a:lnTo>
                <a:lnTo>
                  <a:pt x="39560" y="8661"/>
                </a:lnTo>
                <a:lnTo>
                  <a:pt x="8661" y="3956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31121" y="5090007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4836" y="4089"/>
                </a:moveTo>
                <a:lnTo>
                  <a:pt x="4089" y="34836"/>
                </a:lnTo>
                <a:lnTo>
                  <a:pt x="5372" y="36626"/>
                </a:lnTo>
                <a:lnTo>
                  <a:pt x="6908" y="38214"/>
                </a:lnTo>
                <a:lnTo>
                  <a:pt x="8674" y="39560"/>
                </a:lnTo>
                <a:lnTo>
                  <a:pt x="39560" y="8661"/>
                </a:lnTo>
                <a:lnTo>
                  <a:pt x="38226" y="6921"/>
                </a:lnTo>
                <a:lnTo>
                  <a:pt x="36639" y="5372"/>
                </a:lnTo>
                <a:lnTo>
                  <a:pt x="34836" y="4089"/>
                </a:lnTo>
              </a:path>
              <a:path w="44450" h="44450">
                <a:moveTo>
                  <a:pt x="22047" y="0"/>
                </a:moveTo>
                <a:lnTo>
                  <a:pt x="13469" y="1734"/>
                </a:lnTo>
                <a:lnTo>
                  <a:pt x="6461" y="6462"/>
                </a:lnTo>
                <a:lnTo>
                  <a:pt x="1733" y="13474"/>
                </a:lnTo>
                <a:lnTo>
                  <a:pt x="0" y="22059"/>
                </a:lnTo>
                <a:lnTo>
                  <a:pt x="0" y="26835"/>
                </a:lnTo>
                <a:lnTo>
                  <a:pt x="1524" y="31229"/>
                </a:lnTo>
                <a:lnTo>
                  <a:pt x="4089" y="34836"/>
                </a:lnTo>
                <a:lnTo>
                  <a:pt x="34836" y="4089"/>
                </a:lnTo>
                <a:lnTo>
                  <a:pt x="31229" y="1536"/>
                </a:lnTo>
                <a:lnTo>
                  <a:pt x="26822" y="0"/>
                </a:lnTo>
                <a:lnTo>
                  <a:pt x="22047" y="0"/>
                </a:lnTo>
              </a:path>
              <a:path w="44450" h="44450">
                <a:moveTo>
                  <a:pt x="8674" y="39560"/>
                </a:moveTo>
                <a:lnTo>
                  <a:pt x="12382" y="42417"/>
                </a:lnTo>
                <a:lnTo>
                  <a:pt x="17030" y="44132"/>
                </a:lnTo>
                <a:lnTo>
                  <a:pt x="22047" y="44132"/>
                </a:lnTo>
                <a:lnTo>
                  <a:pt x="30646" y="42398"/>
                </a:lnTo>
                <a:lnTo>
                  <a:pt x="37666" y="37668"/>
                </a:lnTo>
                <a:lnTo>
                  <a:pt x="42397" y="30652"/>
                </a:lnTo>
                <a:lnTo>
                  <a:pt x="44132" y="22059"/>
                </a:lnTo>
                <a:lnTo>
                  <a:pt x="44132" y="17017"/>
                </a:lnTo>
                <a:lnTo>
                  <a:pt x="42417" y="12369"/>
                </a:lnTo>
                <a:lnTo>
                  <a:pt x="39560" y="8661"/>
                </a:lnTo>
                <a:lnTo>
                  <a:pt x="8674" y="3956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83587" y="6104115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4836" y="4089"/>
                </a:moveTo>
                <a:lnTo>
                  <a:pt x="4102" y="34823"/>
                </a:lnTo>
                <a:lnTo>
                  <a:pt x="5384" y="36614"/>
                </a:lnTo>
                <a:lnTo>
                  <a:pt x="6921" y="38201"/>
                </a:lnTo>
                <a:lnTo>
                  <a:pt x="8661" y="39547"/>
                </a:lnTo>
                <a:lnTo>
                  <a:pt x="39560" y="8661"/>
                </a:lnTo>
                <a:lnTo>
                  <a:pt x="38214" y="6908"/>
                </a:lnTo>
                <a:lnTo>
                  <a:pt x="36639" y="5359"/>
                </a:lnTo>
                <a:lnTo>
                  <a:pt x="34836" y="4089"/>
                </a:lnTo>
              </a:path>
              <a:path w="44450" h="44450">
                <a:moveTo>
                  <a:pt x="22072" y="0"/>
                </a:moveTo>
                <a:lnTo>
                  <a:pt x="13485" y="1732"/>
                </a:lnTo>
                <a:lnTo>
                  <a:pt x="6469" y="6459"/>
                </a:lnTo>
                <a:lnTo>
                  <a:pt x="1736" y="13474"/>
                </a:lnTo>
                <a:lnTo>
                  <a:pt x="0" y="22072"/>
                </a:lnTo>
                <a:lnTo>
                  <a:pt x="0" y="26835"/>
                </a:lnTo>
                <a:lnTo>
                  <a:pt x="1536" y="31216"/>
                </a:lnTo>
                <a:lnTo>
                  <a:pt x="4102" y="34823"/>
                </a:lnTo>
                <a:lnTo>
                  <a:pt x="34836" y="4089"/>
                </a:lnTo>
                <a:lnTo>
                  <a:pt x="31229" y="1536"/>
                </a:lnTo>
                <a:lnTo>
                  <a:pt x="26835" y="0"/>
                </a:lnTo>
                <a:lnTo>
                  <a:pt x="22072" y="0"/>
                </a:lnTo>
              </a:path>
              <a:path w="44450" h="44450">
                <a:moveTo>
                  <a:pt x="8661" y="39547"/>
                </a:moveTo>
                <a:lnTo>
                  <a:pt x="12369" y="42417"/>
                </a:lnTo>
                <a:lnTo>
                  <a:pt x="17030" y="44119"/>
                </a:lnTo>
                <a:lnTo>
                  <a:pt x="22072" y="44119"/>
                </a:lnTo>
                <a:lnTo>
                  <a:pt x="30657" y="42387"/>
                </a:lnTo>
                <a:lnTo>
                  <a:pt x="37669" y="37663"/>
                </a:lnTo>
                <a:lnTo>
                  <a:pt x="42398" y="30655"/>
                </a:lnTo>
                <a:lnTo>
                  <a:pt x="44132" y="22072"/>
                </a:lnTo>
                <a:lnTo>
                  <a:pt x="44132" y="17017"/>
                </a:lnTo>
                <a:lnTo>
                  <a:pt x="42417" y="12395"/>
                </a:lnTo>
                <a:lnTo>
                  <a:pt x="39560" y="8661"/>
                </a:lnTo>
                <a:lnTo>
                  <a:pt x="8661" y="39547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1121" y="6104115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4836" y="4089"/>
                </a:moveTo>
                <a:lnTo>
                  <a:pt x="4089" y="34823"/>
                </a:lnTo>
                <a:lnTo>
                  <a:pt x="5372" y="36614"/>
                </a:lnTo>
                <a:lnTo>
                  <a:pt x="6908" y="38201"/>
                </a:lnTo>
                <a:lnTo>
                  <a:pt x="8674" y="39547"/>
                </a:lnTo>
                <a:lnTo>
                  <a:pt x="39560" y="8661"/>
                </a:lnTo>
                <a:lnTo>
                  <a:pt x="38226" y="6908"/>
                </a:lnTo>
                <a:lnTo>
                  <a:pt x="36639" y="5359"/>
                </a:lnTo>
                <a:lnTo>
                  <a:pt x="34836" y="4089"/>
                </a:lnTo>
              </a:path>
              <a:path w="44450" h="44450">
                <a:moveTo>
                  <a:pt x="22047" y="0"/>
                </a:moveTo>
                <a:lnTo>
                  <a:pt x="13469" y="1732"/>
                </a:lnTo>
                <a:lnTo>
                  <a:pt x="6461" y="6459"/>
                </a:lnTo>
                <a:lnTo>
                  <a:pt x="1733" y="13474"/>
                </a:lnTo>
                <a:lnTo>
                  <a:pt x="0" y="22072"/>
                </a:lnTo>
                <a:lnTo>
                  <a:pt x="0" y="26835"/>
                </a:lnTo>
                <a:lnTo>
                  <a:pt x="1524" y="31216"/>
                </a:lnTo>
                <a:lnTo>
                  <a:pt x="4089" y="34823"/>
                </a:lnTo>
                <a:lnTo>
                  <a:pt x="34836" y="4089"/>
                </a:lnTo>
                <a:lnTo>
                  <a:pt x="31229" y="1536"/>
                </a:lnTo>
                <a:lnTo>
                  <a:pt x="26822" y="0"/>
                </a:lnTo>
                <a:lnTo>
                  <a:pt x="22047" y="0"/>
                </a:lnTo>
              </a:path>
              <a:path w="44450" h="44450">
                <a:moveTo>
                  <a:pt x="8674" y="39547"/>
                </a:moveTo>
                <a:lnTo>
                  <a:pt x="12382" y="42417"/>
                </a:lnTo>
                <a:lnTo>
                  <a:pt x="17030" y="44119"/>
                </a:lnTo>
                <a:lnTo>
                  <a:pt x="22047" y="44119"/>
                </a:lnTo>
                <a:lnTo>
                  <a:pt x="30646" y="42387"/>
                </a:lnTo>
                <a:lnTo>
                  <a:pt x="37666" y="37663"/>
                </a:lnTo>
                <a:lnTo>
                  <a:pt x="42397" y="30655"/>
                </a:lnTo>
                <a:lnTo>
                  <a:pt x="44132" y="22072"/>
                </a:lnTo>
                <a:lnTo>
                  <a:pt x="44132" y="17017"/>
                </a:lnTo>
                <a:lnTo>
                  <a:pt x="42417" y="12395"/>
                </a:lnTo>
                <a:lnTo>
                  <a:pt x="39560" y="8661"/>
                </a:lnTo>
                <a:lnTo>
                  <a:pt x="8674" y="39547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683587" y="7111504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4836" y="4114"/>
                </a:moveTo>
                <a:lnTo>
                  <a:pt x="4102" y="34848"/>
                </a:lnTo>
                <a:lnTo>
                  <a:pt x="5384" y="36652"/>
                </a:lnTo>
                <a:lnTo>
                  <a:pt x="6921" y="38239"/>
                </a:lnTo>
                <a:lnTo>
                  <a:pt x="8661" y="39598"/>
                </a:lnTo>
                <a:lnTo>
                  <a:pt x="39560" y="8674"/>
                </a:lnTo>
                <a:lnTo>
                  <a:pt x="38214" y="6921"/>
                </a:lnTo>
                <a:lnTo>
                  <a:pt x="36639" y="5397"/>
                </a:lnTo>
                <a:lnTo>
                  <a:pt x="34836" y="4114"/>
                </a:lnTo>
              </a:path>
              <a:path w="44450" h="44450">
                <a:moveTo>
                  <a:pt x="22072" y="0"/>
                </a:moveTo>
                <a:lnTo>
                  <a:pt x="13485" y="1738"/>
                </a:lnTo>
                <a:lnTo>
                  <a:pt x="6469" y="6476"/>
                </a:lnTo>
                <a:lnTo>
                  <a:pt x="1736" y="13501"/>
                </a:lnTo>
                <a:lnTo>
                  <a:pt x="0" y="22097"/>
                </a:lnTo>
                <a:lnTo>
                  <a:pt x="0" y="26835"/>
                </a:lnTo>
                <a:lnTo>
                  <a:pt x="1536" y="31229"/>
                </a:lnTo>
                <a:lnTo>
                  <a:pt x="4102" y="34848"/>
                </a:lnTo>
                <a:lnTo>
                  <a:pt x="34836" y="4114"/>
                </a:lnTo>
                <a:lnTo>
                  <a:pt x="31229" y="1549"/>
                </a:lnTo>
                <a:lnTo>
                  <a:pt x="26835" y="0"/>
                </a:lnTo>
                <a:lnTo>
                  <a:pt x="22072" y="0"/>
                </a:lnTo>
              </a:path>
              <a:path w="44450" h="44450">
                <a:moveTo>
                  <a:pt x="8661" y="39598"/>
                </a:moveTo>
                <a:lnTo>
                  <a:pt x="12369" y="42430"/>
                </a:lnTo>
                <a:lnTo>
                  <a:pt x="17030" y="44132"/>
                </a:lnTo>
                <a:lnTo>
                  <a:pt x="22072" y="44132"/>
                </a:lnTo>
                <a:lnTo>
                  <a:pt x="30657" y="42402"/>
                </a:lnTo>
                <a:lnTo>
                  <a:pt x="37669" y="37682"/>
                </a:lnTo>
                <a:lnTo>
                  <a:pt x="42398" y="30679"/>
                </a:lnTo>
                <a:lnTo>
                  <a:pt x="44132" y="22097"/>
                </a:lnTo>
                <a:lnTo>
                  <a:pt x="44132" y="17030"/>
                </a:lnTo>
                <a:lnTo>
                  <a:pt x="42417" y="12382"/>
                </a:lnTo>
                <a:lnTo>
                  <a:pt x="39560" y="8674"/>
                </a:lnTo>
                <a:lnTo>
                  <a:pt x="8661" y="39598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731121" y="7111504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34836" y="4114"/>
                </a:moveTo>
                <a:lnTo>
                  <a:pt x="4089" y="34848"/>
                </a:lnTo>
                <a:lnTo>
                  <a:pt x="5372" y="36652"/>
                </a:lnTo>
                <a:lnTo>
                  <a:pt x="6908" y="38239"/>
                </a:lnTo>
                <a:lnTo>
                  <a:pt x="8674" y="39598"/>
                </a:lnTo>
                <a:lnTo>
                  <a:pt x="39560" y="8674"/>
                </a:lnTo>
                <a:lnTo>
                  <a:pt x="38226" y="6921"/>
                </a:lnTo>
                <a:lnTo>
                  <a:pt x="36639" y="5397"/>
                </a:lnTo>
                <a:lnTo>
                  <a:pt x="34836" y="4114"/>
                </a:lnTo>
              </a:path>
              <a:path w="44450" h="44450">
                <a:moveTo>
                  <a:pt x="22047" y="0"/>
                </a:moveTo>
                <a:lnTo>
                  <a:pt x="13469" y="1738"/>
                </a:lnTo>
                <a:lnTo>
                  <a:pt x="6461" y="6476"/>
                </a:lnTo>
                <a:lnTo>
                  <a:pt x="1733" y="13501"/>
                </a:lnTo>
                <a:lnTo>
                  <a:pt x="0" y="22097"/>
                </a:lnTo>
                <a:lnTo>
                  <a:pt x="0" y="26835"/>
                </a:lnTo>
                <a:lnTo>
                  <a:pt x="1524" y="31229"/>
                </a:lnTo>
                <a:lnTo>
                  <a:pt x="4089" y="34848"/>
                </a:lnTo>
                <a:lnTo>
                  <a:pt x="34836" y="4114"/>
                </a:lnTo>
                <a:lnTo>
                  <a:pt x="31229" y="1549"/>
                </a:lnTo>
                <a:lnTo>
                  <a:pt x="26822" y="0"/>
                </a:lnTo>
                <a:lnTo>
                  <a:pt x="22047" y="0"/>
                </a:lnTo>
              </a:path>
              <a:path w="44450" h="44450">
                <a:moveTo>
                  <a:pt x="8674" y="39598"/>
                </a:moveTo>
                <a:lnTo>
                  <a:pt x="12382" y="42430"/>
                </a:lnTo>
                <a:lnTo>
                  <a:pt x="17030" y="44132"/>
                </a:lnTo>
                <a:lnTo>
                  <a:pt x="22047" y="44132"/>
                </a:lnTo>
                <a:lnTo>
                  <a:pt x="30646" y="42402"/>
                </a:lnTo>
                <a:lnTo>
                  <a:pt x="37666" y="37682"/>
                </a:lnTo>
                <a:lnTo>
                  <a:pt x="42397" y="30679"/>
                </a:lnTo>
                <a:lnTo>
                  <a:pt x="44132" y="22097"/>
                </a:lnTo>
                <a:lnTo>
                  <a:pt x="44132" y="17030"/>
                </a:lnTo>
                <a:lnTo>
                  <a:pt x="42417" y="12382"/>
                </a:lnTo>
                <a:lnTo>
                  <a:pt x="39560" y="8674"/>
                </a:lnTo>
                <a:lnTo>
                  <a:pt x="8674" y="39598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8805158" y="5343824"/>
            <a:ext cx="29209" cy="43815"/>
            <a:chOff x="3750557" y="5343823"/>
            <a:chExt cx="29209" cy="43815"/>
          </a:xfrm>
        </p:grpSpPr>
        <p:sp>
          <p:nvSpPr>
            <p:cNvPr id="37" name="object 37"/>
            <p:cNvSpPr/>
            <p:nvPr/>
          </p:nvSpPr>
          <p:spPr>
            <a:xfrm>
              <a:off x="3752824" y="5346103"/>
              <a:ext cx="24765" cy="38735"/>
            </a:xfrm>
            <a:custGeom>
              <a:avLst/>
              <a:gdLst/>
              <a:ahLst/>
              <a:cxnLst/>
              <a:rect l="l" t="t" r="r" b="b"/>
              <a:pathLst>
                <a:path w="24764" h="38735">
                  <a:moveTo>
                    <a:pt x="24536" y="0"/>
                  </a:moveTo>
                  <a:lnTo>
                    <a:pt x="0" y="0"/>
                  </a:lnTo>
                  <a:lnTo>
                    <a:pt x="0" y="38633"/>
                  </a:lnTo>
                  <a:lnTo>
                    <a:pt x="24536" y="38633"/>
                  </a:lnTo>
                  <a:lnTo>
                    <a:pt x="24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52837" y="5346103"/>
              <a:ext cx="24765" cy="38735"/>
            </a:xfrm>
            <a:custGeom>
              <a:avLst/>
              <a:gdLst/>
              <a:ahLst/>
              <a:cxnLst/>
              <a:rect l="l" t="t" r="r" b="b"/>
              <a:pathLst>
                <a:path w="24764" h="38735">
                  <a:moveTo>
                    <a:pt x="24523" y="38633"/>
                  </a:moveTo>
                  <a:lnTo>
                    <a:pt x="0" y="38633"/>
                  </a:lnTo>
                  <a:lnTo>
                    <a:pt x="0" y="0"/>
                  </a:lnTo>
                  <a:lnTo>
                    <a:pt x="24523" y="0"/>
                  </a:lnTo>
                  <a:lnTo>
                    <a:pt x="24523" y="3863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8805158" y="6106065"/>
            <a:ext cx="29209" cy="43815"/>
            <a:chOff x="3750557" y="6106064"/>
            <a:chExt cx="29209" cy="43815"/>
          </a:xfrm>
        </p:grpSpPr>
        <p:sp>
          <p:nvSpPr>
            <p:cNvPr id="40" name="object 40"/>
            <p:cNvSpPr/>
            <p:nvPr/>
          </p:nvSpPr>
          <p:spPr>
            <a:xfrm>
              <a:off x="3752824" y="6108344"/>
              <a:ext cx="24765" cy="38735"/>
            </a:xfrm>
            <a:custGeom>
              <a:avLst/>
              <a:gdLst/>
              <a:ahLst/>
              <a:cxnLst/>
              <a:rect l="l" t="t" r="r" b="b"/>
              <a:pathLst>
                <a:path w="24764" h="38735">
                  <a:moveTo>
                    <a:pt x="24536" y="0"/>
                  </a:moveTo>
                  <a:lnTo>
                    <a:pt x="0" y="0"/>
                  </a:lnTo>
                  <a:lnTo>
                    <a:pt x="0" y="38633"/>
                  </a:lnTo>
                  <a:lnTo>
                    <a:pt x="24536" y="38633"/>
                  </a:lnTo>
                  <a:lnTo>
                    <a:pt x="24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752837" y="6108344"/>
              <a:ext cx="24765" cy="38735"/>
            </a:xfrm>
            <a:custGeom>
              <a:avLst/>
              <a:gdLst/>
              <a:ahLst/>
              <a:cxnLst/>
              <a:rect l="l" t="t" r="r" b="b"/>
              <a:pathLst>
                <a:path w="24764" h="38735">
                  <a:moveTo>
                    <a:pt x="24523" y="38633"/>
                  </a:moveTo>
                  <a:lnTo>
                    <a:pt x="0" y="38633"/>
                  </a:lnTo>
                  <a:lnTo>
                    <a:pt x="0" y="0"/>
                  </a:lnTo>
                  <a:lnTo>
                    <a:pt x="24523" y="0"/>
                  </a:lnTo>
                  <a:lnTo>
                    <a:pt x="24523" y="3863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8805158" y="6866084"/>
            <a:ext cx="29209" cy="43815"/>
            <a:chOff x="3750557" y="6866083"/>
            <a:chExt cx="29209" cy="43815"/>
          </a:xfrm>
        </p:grpSpPr>
        <p:sp>
          <p:nvSpPr>
            <p:cNvPr id="43" name="object 43"/>
            <p:cNvSpPr/>
            <p:nvPr/>
          </p:nvSpPr>
          <p:spPr>
            <a:xfrm>
              <a:off x="3752824" y="6868362"/>
              <a:ext cx="24765" cy="38735"/>
            </a:xfrm>
            <a:custGeom>
              <a:avLst/>
              <a:gdLst/>
              <a:ahLst/>
              <a:cxnLst/>
              <a:rect l="l" t="t" r="r" b="b"/>
              <a:pathLst>
                <a:path w="24764" h="38734">
                  <a:moveTo>
                    <a:pt x="24536" y="0"/>
                  </a:moveTo>
                  <a:lnTo>
                    <a:pt x="0" y="0"/>
                  </a:lnTo>
                  <a:lnTo>
                    <a:pt x="0" y="38633"/>
                  </a:lnTo>
                  <a:lnTo>
                    <a:pt x="24536" y="38633"/>
                  </a:lnTo>
                  <a:lnTo>
                    <a:pt x="24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752837" y="6868362"/>
              <a:ext cx="24765" cy="38735"/>
            </a:xfrm>
            <a:custGeom>
              <a:avLst/>
              <a:gdLst/>
              <a:ahLst/>
              <a:cxnLst/>
              <a:rect l="l" t="t" r="r" b="b"/>
              <a:pathLst>
                <a:path w="24764" h="38734">
                  <a:moveTo>
                    <a:pt x="24523" y="38633"/>
                  </a:moveTo>
                  <a:lnTo>
                    <a:pt x="0" y="38633"/>
                  </a:lnTo>
                  <a:lnTo>
                    <a:pt x="0" y="0"/>
                  </a:lnTo>
                  <a:lnTo>
                    <a:pt x="24523" y="0"/>
                  </a:lnTo>
                  <a:lnTo>
                    <a:pt x="24523" y="3863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9341319" y="5182807"/>
            <a:ext cx="69850" cy="8255"/>
          </a:xfrm>
          <a:custGeom>
            <a:avLst/>
            <a:gdLst/>
            <a:ahLst/>
            <a:cxnLst/>
            <a:rect l="l" t="t" r="r" b="b"/>
            <a:pathLst>
              <a:path w="69850" h="8254">
                <a:moveTo>
                  <a:pt x="0" y="7912"/>
                </a:moveTo>
                <a:lnTo>
                  <a:pt x="0" y="3543"/>
                </a:lnTo>
                <a:lnTo>
                  <a:pt x="3530" y="0"/>
                </a:lnTo>
                <a:lnTo>
                  <a:pt x="7924" y="0"/>
                </a:lnTo>
                <a:lnTo>
                  <a:pt x="61442" y="0"/>
                </a:lnTo>
                <a:lnTo>
                  <a:pt x="65811" y="0"/>
                </a:lnTo>
                <a:lnTo>
                  <a:pt x="69380" y="3543"/>
                </a:lnTo>
                <a:lnTo>
                  <a:pt x="69380" y="7912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349244" y="7064503"/>
            <a:ext cx="61594" cy="8255"/>
          </a:xfrm>
          <a:custGeom>
            <a:avLst/>
            <a:gdLst/>
            <a:ahLst/>
            <a:cxnLst/>
            <a:rect l="l" t="t" r="r" b="b"/>
            <a:pathLst>
              <a:path w="61595" h="8254">
                <a:moveTo>
                  <a:pt x="61455" y="0"/>
                </a:moveTo>
                <a:lnTo>
                  <a:pt x="61455" y="4368"/>
                </a:lnTo>
                <a:lnTo>
                  <a:pt x="57886" y="7937"/>
                </a:lnTo>
                <a:lnTo>
                  <a:pt x="53517" y="7937"/>
                </a:lnTo>
                <a:lnTo>
                  <a:pt x="0" y="7937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440862" y="5182807"/>
            <a:ext cx="69850" cy="775335"/>
          </a:xfrm>
          <a:custGeom>
            <a:avLst/>
            <a:gdLst/>
            <a:ahLst/>
            <a:cxnLst/>
            <a:rect l="l" t="t" r="r" b="b"/>
            <a:pathLst>
              <a:path w="69850" h="775335">
                <a:moveTo>
                  <a:pt x="0" y="7912"/>
                </a:moveTo>
                <a:lnTo>
                  <a:pt x="0" y="3543"/>
                </a:lnTo>
                <a:lnTo>
                  <a:pt x="3568" y="0"/>
                </a:lnTo>
                <a:lnTo>
                  <a:pt x="7937" y="0"/>
                </a:lnTo>
                <a:lnTo>
                  <a:pt x="61455" y="0"/>
                </a:lnTo>
                <a:lnTo>
                  <a:pt x="65836" y="0"/>
                </a:lnTo>
                <a:lnTo>
                  <a:pt x="69367" y="3543"/>
                </a:lnTo>
                <a:lnTo>
                  <a:pt x="69367" y="7912"/>
                </a:lnTo>
                <a:lnTo>
                  <a:pt x="69367" y="767283"/>
                </a:lnTo>
                <a:lnTo>
                  <a:pt x="69367" y="771677"/>
                </a:lnTo>
                <a:lnTo>
                  <a:pt x="65836" y="775220"/>
                </a:lnTo>
                <a:lnTo>
                  <a:pt x="61455" y="775220"/>
                </a:lnTo>
                <a:lnTo>
                  <a:pt x="7937" y="775220"/>
                </a:lnTo>
                <a:lnTo>
                  <a:pt x="3568" y="775220"/>
                </a:lnTo>
                <a:lnTo>
                  <a:pt x="0" y="771677"/>
                </a:lnTo>
                <a:lnTo>
                  <a:pt x="0" y="767283"/>
                </a:lnTo>
                <a:lnTo>
                  <a:pt x="0" y="7912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53958" y="5190719"/>
            <a:ext cx="8255" cy="1882139"/>
          </a:xfrm>
          <a:custGeom>
            <a:avLst/>
            <a:gdLst/>
            <a:ahLst/>
            <a:cxnLst/>
            <a:rect l="l" t="t" r="r" b="b"/>
            <a:pathLst>
              <a:path w="8254" h="1882140">
                <a:moveTo>
                  <a:pt x="3962" y="-2279"/>
                </a:moveTo>
                <a:lnTo>
                  <a:pt x="3962" y="1884000"/>
                </a:lnTo>
              </a:path>
            </a:pathLst>
          </a:custGeom>
          <a:ln w="1248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40405" y="5182807"/>
            <a:ext cx="69850" cy="775335"/>
          </a:xfrm>
          <a:custGeom>
            <a:avLst/>
            <a:gdLst/>
            <a:ahLst/>
            <a:cxnLst/>
            <a:rect l="l" t="t" r="r" b="b"/>
            <a:pathLst>
              <a:path w="69850" h="775335">
                <a:moveTo>
                  <a:pt x="0" y="7912"/>
                </a:moveTo>
                <a:lnTo>
                  <a:pt x="0" y="3543"/>
                </a:lnTo>
                <a:lnTo>
                  <a:pt x="3568" y="0"/>
                </a:lnTo>
                <a:lnTo>
                  <a:pt x="7924" y="0"/>
                </a:lnTo>
                <a:lnTo>
                  <a:pt x="61467" y="0"/>
                </a:lnTo>
                <a:lnTo>
                  <a:pt x="65836" y="0"/>
                </a:lnTo>
                <a:lnTo>
                  <a:pt x="69392" y="3543"/>
                </a:lnTo>
                <a:lnTo>
                  <a:pt x="69392" y="7912"/>
                </a:lnTo>
                <a:lnTo>
                  <a:pt x="69392" y="767283"/>
                </a:lnTo>
                <a:lnTo>
                  <a:pt x="69392" y="771677"/>
                </a:lnTo>
                <a:lnTo>
                  <a:pt x="65836" y="775220"/>
                </a:lnTo>
                <a:lnTo>
                  <a:pt x="61467" y="775220"/>
                </a:lnTo>
                <a:lnTo>
                  <a:pt x="7924" y="775220"/>
                </a:lnTo>
                <a:lnTo>
                  <a:pt x="3568" y="775220"/>
                </a:lnTo>
                <a:lnTo>
                  <a:pt x="0" y="771677"/>
                </a:lnTo>
                <a:lnTo>
                  <a:pt x="0" y="767283"/>
                </a:lnTo>
                <a:lnTo>
                  <a:pt x="0" y="7912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440863" y="6297194"/>
            <a:ext cx="169545" cy="775335"/>
          </a:xfrm>
          <a:custGeom>
            <a:avLst/>
            <a:gdLst/>
            <a:ahLst/>
            <a:cxnLst/>
            <a:rect l="l" t="t" r="r" b="b"/>
            <a:pathLst>
              <a:path w="169545" h="775334">
                <a:moveTo>
                  <a:pt x="0" y="7924"/>
                </a:moveTo>
                <a:lnTo>
                  <a:pt x="0" y="3543"/>
                </a:lnTo>
                <a:lnTo>
                  <a:pt x="3568" y="0"/>
                </a:lnTo>
                <a:lnTo>
                  <a:pt x="7937" y="0"/>
                </a:lnTo>
                <a:lnTo>
                  <a:pt x="61455" y="0"/>
                </a:lnTo>
                <a:lnTo>
                  <a:pt x="65836" y="0"/>
                </a:lnTo>
                <a:lnTo>
                  <a:pt x="69367" y="3543"/>
                </a:lnTo>
                <a:lnTo>
                  <a:pt x="69367" y="7924"/>
                </a:lnTo>
                <a:lnTo>
                  <a:pt x="69367" y="767308"/>
                </a:lnTo>
                <a:lnTo>
                  <a:pt x="69367" y="771677"/>
                </a:lnTo>
                <a:lnTo>
                  <a:pt x="65836" y="775246"/>
                </a:lnTo>
                <a:lnTo>
                  <a:pt x="61455" y="775246"/>
                </a:lnTo>
                <a:lnTo>
                  <a:pt x="7937" y="775246"/>
                </a:lnTo>
                <a:lnTo>
                  <a:pt x="3568" y="775246"/>
                </a:lnTo>
                <a:lnTo>
                  <a:pt x="0" y="771677"/>
                </a:lnTo>
                <a:lnTo>
                  <a:pt x="0" y="767308"/>
                </a:lnTo>
                <a:lnTo>
                  <a:pt x="0" y="7924"/>
                </a:lnTo>
              </a:path>
              <a:path w="169545" h="775334">
                <a:moveTo>
                  <a:pt x="99542" y="7924"/>
                </a:moveTo>
                <a:lnTo>
                  <a:pt x="99542" y="3543"/>
                </a:lnTo>
                <a:lnTo>
                  <a:pt x="103111" y="0"/>
                </a:lnTo>
                <a:lnTo>
                  <a:pt x="107467" y="0"/>
                </a:lnTo>
                <a:lnTo>
                  <a:pt x="161010" y="0"/>
                </a:lnTo>
                <a:lnTo>
                  <a:pt x="165379" y="0"/>
                </a:lnTo>
                <a:lnTo>
                  <a:pt x="168935" y="3543"/>
                </a:lnTo>
                <a:lnTo>
                  <a:pt x="168935" y="7924"/>
                </a:lnTo>
                <a:lnTo>
                  <a:pt x="168935" y="767308"/>
                </a:lnTo>
                <a:lnTo>
                  <a:pt x="168935" y="771677"/>
                </a:lnTo>
                <a:lnTo>
                  <a:pt x="165379" y="775246"/>
                </a:lnTo>
                <a:lnTo>
                  <a:pt x="161010" y="775246"/>
                </a:lnTo>
                <a:lnTo>
                  <a:pt x="107467" y="775246"/>
                </a:lnTo>
                <a:lnTo>
                  <a:pt x="103111" y="775246"/>
                </a:lnTo>
                <a:lnTo>
                  <a:pt x="99542" y="771677"/>
                </a:lnTo>
                <a:lnTo>
                  <a:pt x="99542" y="767308"/>
                </a:lnTo>
                <a:lnTo>
                  <a:pt x="99542" y="7924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23267" y="6065945"/>
            <a:ext cx="231165" cy="122694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8743544" y="5067504"/>
            <a:ext cx="978535" cy="2106295"/>
          </a:xfrm>
          <a:custGeom>
            <a:avLst/>
            <a:gdLst/>
            <a:ahLst/>
            <a:cxnLst/>
            <a:rect l="l" t="t" r="r" b="b"/>
            <a:pathLst>
              <a:path w="978535" h="2106295">
                <a:moveTo>
                  <a:pt x="26758" y="0"/>
                </a:moveTo>
                <a:lnTo>
                  <a:pt x="947242" y="0"/>
                </a:lnTo>
                <a:lnTo>
                  <a:pt x="959638" y="2645"/>
                </a:lnTo>
                <a:lnTo>
                  <a:pt x="969524" y="9469"/>
                </a:lnTo>
                <a:lnTo>
                  <a:pt x="976067" y="18800"/>
                </a:lnTo>
                <a:lnTo>
                  <a:pt x="978433" y="28968"/>
                </a:lnTo>
              </a:path>
              <a:path w="978535" h="2106295">
                <a:moveTo>
                  <a:pt x="978433" y="44564"/>
                </a:moveTo>
                <a:lnTo>
                  <a:pt x="978433" y="2070531"/>
                </a:lnTo>
              </a:path>
              <a:path w="978535" h="2106295">
                <a:moveTo>
                  <a:pt x="976210" y="2086140"/>
                </a:moveTo>
                <a:lnTo>
                  <a:pt x="972940" y="2093039"/>
                </a:lnTo>
                <a:lnTo>
                  <a:pt x="966741" y="2099514"/>
                </a:lnTo>
                <a:lnTo>
                  <a:pt x="958035" y="2104315"/>
                </a:lnTo>
                <a:lnTo>
                  <a:pt x="947242" y="2106193"/>
                </a:lnTo>
              </a:path>
              <a:path w="978535" h="2106295">
                <a:moveTo>
                  <a:pt x="35661" y="2106193"/>
                </a:moveTo>
                <a:lnTo>
                  <a:pt x="20691" y="2103338"/>
                </a:lnTo>
                <a:lnTo>
                  <a:pt x="9477" y="2095052"/>
                </a:lnTo>
                <a:lnTo>
                  <a:pt x="2439" y="2081751"/>
                </a:lnTo>
                <a:lnTo>
                  <a:pt x="0" y="2063851"/>
                </a:lnTo>
                <a:lnTo>
                  <a:pt x="0" y="46812"/>
                </a:lnTo>
              </a:path>
              <a:path w="978535" h="2106295">
                <a:moveTo>
                  <a:pt x="0" y="25628"/>
                </a:moveTo>
                <a:lnTo>
                  <a:pt x="0" y="16713"/>
                </a:lnTo>
                <a:lnTo>
                  <a:pt x="1117" y="6680"/>
                </a:lnTo>
                <a:lnTo>
                  <a:pt x="12255" y="3898"/>
                </a:lnTo>
              </a:path>
              <a:path w="978535" h="2106295">
                <a:moveTo>
                  <a:pt x="47548" y="31191"/>
                </a:moveTo>
                <a:lnTo>
                  <a:pt x="927176" y="31191"/>
                </a:lnTo>
              </a:path>
              <a:path w="978535" h="2106295">
                <a:moveTo>
                  <a:pt x="28232" y="46062"/>
                </a:moveTo>
                <a:lnTo>
                  <a:pt x="28232" y="2063851"/>
                </a:lnTo>
              </a:path>
              <a:path w="978535" h="2106295">
                <a:moveTo>
                  <a:pt x="950937" y="59436"/>
                </a:moveTo>
                <a:lnTo>
                  <a:pt x="950937" y="205792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642769" y="4978464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0" y="40906"/>
                </a:moveTo>
                <a:lnTo>
                  <a:pt x="3214" y="24983"/>
                </a:lnTo>
                <a:lnTo>
                  <a:pt x="11980" y="11980"/>
                </a:lnTo>
                <a:lnTo>
                  <a:pt x="24983" y="3214"/>
                </a:lnTo>
                <a:lnTo>
                  <a:pt x="40906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774225" y="4978463"/>
            <a:ext cx="41275" cy="2282190"/>
          </a:xfrm>
          <a:custGeom>
            <a:avLst/>
            <a:gdLst/>
            <a:ahLst/>
            <a:cxnLst/>
            <a:rect l="l" t="t" r="r" b="b"/>
            <a:pathLst>
              <a:path w="41275" h="2282190">
                <a:moveTo>
                  <a:pt x="0" y="0"/>
                </a:moveTo>
                <a:lnTo>
                  <a:pt x="15923" y="3214"/>
                </a:lnTo>
                <a:lnTo>
                  <a:pt x="28925" y="11980"/>
                </a:lnTo>
                <a:lnTo>
                  <a:pt x="37692" y="24983"/>
                </a:lnTo>
                <a:lnTo>
                  <a:pt x="40906" y="40906"/>
                </a:lnTo>
                <a:lnTo>
                  <a:pt x="40906" y="2241219"/>
                </a:lnTo>
                <a:lnTo>
                  <a:pt x="37692" y="2257124"/>
                </a:lnTo>
                <a:lnTo>
                  <a:pt x="28925" y="2270125"/>
                </a:lnTo>
                <a:lnTo>
                  <a:pt x="15923" y="2278895"/>
                </a:lnTo>
                <a:lnTo>
                  <a:pt x="0" y="2282113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642769" y="5019370"/>
            <a:ext cx="41275" cy="2241550"/>
          </a:xfrm>
          <a:custGeom>
            <a:avLst/>
            <a:gdLst/>
            <a:ahLst/>
            <a:cxnLst/>
            <a:rect l="l" t="t" r="r" b="b"/>
            <a:pathLst>
              <a:path w="41275" h="2241550">
                <a:moveTo>
                  <a:pt x="40906" y="2241207"/>
                </a:moveTo>
                <a:lnTo>
                  <a:pt x="24983" y="2237989"/>
                </a:lnTo>
                <a:lnTo>
                  <a:pt x="11980" y="2229218"/>
                </a:lnTo>
                <a:lnTo>
                  <a:pt x="3214" y="2216218"/>
                </a:lnTo>
                <a:lnTo>
                  <a:pt x="0" y="2200313"/>
                </a:lnTo>
                <a:lnTo>
                  <a:pt x="0" y="0"/>
                </a:lnTo>
              </a:path>
            </a:pathLst>
          </a:custGeom>
          <a:ln w="4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7970831" y="4269657"/>
            <a:ext cx="1842770" cy="2999740"/>
            <a:chOff x="2916231" y="4269657"/>
            <a:chExt cx="1842770" cy="2999740"/>
          </a:xfrm>
        </p:grpSpPr>
        <p:sp>
          <p:nvSpPr>
            <p:cNvPr id="57" name="object 57"/>
            <p:cNvSpPr/>
            <p:nvPr/>
          </p:nvSpPr>
          <p:spPr>
            <a:xfrm>
              <a:off x="2918510" y="4271937"/>
              <a:ext cx="861060" cy="908685"/>
            </a:xfrm>
            <a:custGeom>
              <a:avLst/>
              <a:gdLst/>
              <a:ahLst/>
              <a:cxnLst/>
              <a:rect l="l" t="t" r="r" b="b"/>
              <a:pathLst>
                <a:path w="861060" h="908685">
                  <a:moveTo>
                    <a:pt x="744855" y="0"/>
                  </a:moveTo>
                  <a:lnTo>
                    <a:pt x="194983" y="260934"/>
                  </a:lnTo>
                </a:path>
                <a:path w="861060" h="908685">
                  <a:moveTo>
                    <a:pt x="860831" y="70243"/>
                  </a:moveTo>
                  <a:lnTo>
                    <a:pt x="672947" y="680262"/>
                  </a:lnTo>
                </a:path>
                <a:path w="861060" h="908685">
                  <a:moveTo>
                    <a:pt x="243649" y="547992"/>
                  </a:moveTo>
                  <a:lnTo>
                    <a:pt x="243184" y="504854"/>
                  </a:lnTo>
                  <a:lnTo>
                    <a:pt x="243314" y="457912"/>
                  </a:lnTo>
                  <a:lnTo>
                    <a:pt x="243998" y="407565"/>
                  </a:lnTo>
                  <a:lnTo>
                    <a:pt x="245199" y="354210"/>
                  </a:lnTo>
                  <a:lnTo>
                    <a:pt x="246878" y="298245"/>
                  </a:lnTo>
                  <a:lnTo>
                    <a:pt x="248996" y="240068"/>
                  </a:lnTo>
                  <a:lnTo>
                    <a:pt x="219978" y="249937"/>
                  </a:lnTo>
                  <a:lnTo>
                    <a:pt x="192206" y="262264"/>
                  </a:lnTo>
                  <a:lnTo>
                    <a:pt x="165794" y="276901"/>
                  </a:lnTo>
                  <a:lnTo>
                    <a:pt x="140855" y="293700"/>
                  </a:lnTo>
                  <a:lnTo>
                    <a:pt x="140855" y="849401"/>
                  </a:lnTo>
                  <a:lnTo>
                    <a:pt x="170378" y="868962"/>
                  </a:lnTo>
                  <a:lnTo>
                    <a:pt x="201899" y="885477"/>
                  </a:lnTo>
                  <a:lnTo>
                    <a:pt x="235233" y="898727"/>
                  </a:lnTo>
                  <a:lnTo>
                    <a:pt x="270192" y="908494"/>
                  </a:lnTo>
                  <a:lnTo>
                    <a:pt x="263650" y="839488"/>
                  </a:lnTo>
                  <a:lnTo>
                    <a:pt x="258000" y="775056"/>
                  </a:lnTo>
                  <a:lnTo>
                    <a:pt x="253256" y="715953"/>
                  </a:lnTo>
                  <a:lnTo>
                    <a:pt x="249435" y="662939"/>
                  </a:lnTo>
                  <a:lnTo>
                    <a:pt x="246550" y="616769"/>
                  </a:lnTo>
                  <a:lnTo>
                    <a:pt x="244616" y="578201"/>
                  </a:lnTo>
                  <a:lnTo>
                    <a:pt x="243649" y="547992"/>
                  </a:lnTo>
                </a:path>
                <a:path w="861060" h="908685">
                  <a:moveTo>
                    <a:pt x="0" y="571563"/>
                  </a:moveTo>
                  <a:lnTo>
                    <a:pt x="3325" y="619579"/>
                  </a:lnTo>
                  <a:lnTo>
                    <a:pt x="13000" y="665540"/>
                  </a:lnTo>
                  <a:lnTo>
                    <a:pt x="28574" y="709015"/>
                  </a:lnTo>
                  <a:lnTo>
                    <a:pt x="49597" y="749570"/>
                  </a:lnTo>
                  <a:lnTo>
                    <a:pt x="75619" y="786775"/>
                  </a:lnTo>
                  <a:lnTo>
                    <a:pt x="106189" y="820196"/>
                  </a:lnTo>
                  <a:lnTo>
                    <a:pt x="140855" y="849401"/>
                  </a:lnTo>
                  <a:lnTo>
                    <a:pt x="140855" y="293700"/>
                  </a:lnTo>
                  <a:lnTo>
                    <a:pt x="106189" y="322914"/>
                  </a:lnTo>
                  <a:lnTo>
                    <a:pt x="75619" y="356342"/>
                  </a:lnTo>
                  <a:lnTo>
                    <a:pt x="49597" y="393551"/>
                  </a:lnTo>
                  <a:lnTo>
                    <a:pt x="28574" y="434109"/>
                  </a:lnTo>
                  <a:lnTo>
                    <a:pt x="13000" y="477586"/>
                  </a:lnTo>
                  <a:lnTo>
                    <a:pt x="3325" y="523547"/>
                  </a:lnTo>
                  <a:lnTo>
                    <a:pt x="0" y="571563"/>
                  </a:lnTo>
                </a:path>
                <a:path w="861060" h="908685">
                  <a:moveTo>
                    <a:pt x="488200" y="257390"/>
                  </a:moveTo>
                  <a:lnTo>
                    <a:pt x="482295" y="254711"/>
                  </a:lnTo>
                  <a:lnTo>
                    <a:pt x="476262" y="252171"/>
                  </a:lnTo>
                  <a:lnTo>
                    <a:pt x="470179" y="249847"/>
                  </a:lnTo>
                  <a:lnTo>
                    <a:pt x="462140" y="451612"/>
                  </a:lnTo>
                  <a:lnTo>
                    <a:pt x="470179" y="249847"/>
                  </a:lnTo>
                  <a:lnTo>
                    <a:pt x="488200" y="25739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161817" y="4498124"/>
              <a:ext cx="261620" cy="690880"/>
            </a:xfrm>
            <a:custGeom>
              <a:avLst/>
              <a:gdLst/>
              <a:ahLst/>
              <a:cxnLst/>
              <a:rect l="l" t="t" r="r" b="b"/>
              <a:pathLst>
                <a:path w="261620" h="690879">
                  <a:moveTo>
                    <a:pt x="102031" y="0"/>
                  </a:moveTo>
                  <a:lnTo>
                    <a:pt x="52774" y="3606"/>
                  </a:lnTo>
                  <a:lnTo>
                    <a:pt x="5689" y="13881"/>
                  </a:lnTo>
                  <a:lnTo>
                    <a:pt x="3571" y="72058"/>
                  </a:lnTo>
                  <a:lnTo>
                    <a:pt x="1892" y="128023"/>
                  </a:lnTo>
                  <a:lnTo>
                    <a:pt x="691" y="181378"/>
                  </a:lnTo>
                  <a:lnTo>
                    <a:pt x="7" y="231725"/>
                  </a:lnTo>
                  <a:lnTo>
                    <a:pt x="0" y="290017"/>
                  </a:lnTo>
                  <a:lnTo>
                    <a:pt x="342" y="321805"/>
                  </a:lnTo>
                  <a:lnTo>
                    <a:pt x="3243" y="390582"/>
                  </a:lnTo>
                  <a:lnTo>
                    <a:pt x="6128" y="436752"/>
                  </a:lnTo>
                  <a:lnTo>
                    <a:pt x="9949" y="489766"/>
                  </a:lnTo>
                  <a:lnTo>
                    <a:pt x="14693" y="548869"/>
                  </a:lnTo>
                  <a:lnTo>
                    <a:pt x="20343" y="613301"/>
                  </a:lnTo>
                  <a:lnTo>
                    <a:pt x="26885" y="682307"/>
                  </a:lnTo>
                  <a:lnTo>
                    <a:pt x="82808" y="690190"/>
                  </a:lnTo>
                  <a:lnTo>
                    <a:pt x="102031" y="690752"/>
                  </a:lnTo>
                  <a:lnTo>
                    <a:pt x="121752" y="690152"/>
                  </a:lnTo>
                  <a:lnTo>
                    <a:pt x="141166" y="688408"/>
                  </a:lnTo>
                  <a:lnTo>
                    <a:pt x="160256" y="685604"/>
                  </a:lnTo>
                  <a:lnTo>
                    <a:pt x="179006" y="681824"/>
                  </a:lnTo>
                  <a:lnTo>
                    <a:pt x="167435" y="618738"/>
                  </a:lnTo>
                  <a:lnTo>
                    <a:pt x="158429" y="559579"/>
                  </a:lnTo>
                  <a:lnTo>
                    <a:pt x="151456" y="504105"/>
                  </a:lnTo>
                  <a:lnTo>
                    <a:pt x="145984" y="452072"/>
                  </a:lnTo>
                  <a:lnTo>
                    <a:pt x="141448" y="402877"/>
                  </a:lnTo>
                  <a:lnTo>
                    <a:pt x="137413" y="357352"/>
                  </a:lnTo>
                  <a:lnTo>
                    <a:pt x="234330" y="357352"/>
                  </a:lnTo>
                  <a:lnTo>
                    <a:pt x="232825" y="290017"/>
                  </a:lnTo>
                  <a:lnTo>
                    <a:pt x="134822" y="290017"/>
                  </a:lnTo>
                  <a:lnTo>
                    <a:pt x="134970" y="254527"/>
                  </a:lnTo>
                  <a:lnTo>
                    <a:pt x="135398" y="211376"/>
                  </a:lnTo>
                  <a:lnTo>
                    <a:pt x="136078" y="162559"/>
                  </a:lnTo>
                  <a:lnTo>
                    <a:pt x="136986" y="110073"/>
                  </a:lnTo>
                  <a:lnTo>
                    <a:pt x="138096" y="55911"/>
                  </a:lnTo>
                  <a:lnTo>
                    <a:pt x="139382" y="2070"/>
                  </a:lnTo>
                  <a:lnTo>
                    <a:pt x="130138" y="1200"/>
                  </a:lnTo>
                  <a:lnTo>
                    <a:pt x="120830" y="549"/>
                  </a:lnTo>
                  <a:lnTo>
                    <a:pt x="111460" y="141"/>
                  </a:lnTo>
                  <a:lnTo>
                    <a:pt x="102031" y="0"/>
                  </a:lnTo>
                  <a:close/>
                </a:path>
                <a:path w="261620" h="690879">
                  <a:moveTo>
                    <a:pt x="234330" y="357352"/>
                  </a:moveTo>
                  <a:lnTo>
                    <a:pt x="137413" y="357352"/>
                  </a:lnTo>
                  <a:lnTo>
                    <a:pt x="141514" y="403235"/>
                  </a:lnTo>
                  <a:lnTo>
                    <a:pt x="145984" y="450923"/>
                  </a:lnTo>
                  <a:lnTo>
                    <a:pt x="151456" y="502167"/>
                  </a:lnTo>
                  <a:lnTo>
                    <a:pt x="158429" y="557282"/>
                  </a:lnTo>
                  <a:lnTo>
                    <a:pt x="167435" y="616943"/>
                  </a:lnTo>
                  <a:lnTo>
                    <a:pt x="179006" y="681824"/>
                  </a:lnTo>
                  <a:lnTo>
                    <a:pt x="200497" y="676206"/>
                  </a:lnTo>
                  <a:lnTo>
                    <a:pt x="221427" y="669266"/>
                  </a:lnTo>
                  <a:lnTo>
                    <a:pt x="241742" y="661041"/>
                  </a:lnTo>
                  <a:lnTo>
                    <a:pt x="261390" y="651573"/>
                  </a:lnTo>
                  <a:lnTo>
                    <a:pt x="253641" y="580235"/>
                  </a:lnTo>
                  <a:lnTo>
                    <a:pt x="246712" y="518641"/>
                  </a:lnTo>
                  <a:lnTo>
                    <a:pt x="240770" y="468388"/>
                  </a:lnTo>
                  <a:lnTo>
                    <a:pt x="235978" y="431076"/>
                  </a:lnTo>
                  <a:lnTo>
                    <a:pt x="234330" y="357352"/>
                  </a:lnTo>
                  <a:close/>
                </a:path>
                <a:path w="261620" h="690879">
                  <a:moveTo>
                    <a:pt x="139382" y="2070"/>
                  </a:moveTo>
                  <a:lnTo>
                    <a:pt x="138096" y="55911"/>
                  </a:lnTo>
                  <a:lnTo>
                    <a:pt x="136986" y="110073"/>
                  </a:lnTo>
                  <a:lnTo>
                    <a:pt x="136078" y="162559"/>
                  </a:lnTo>
                  <a:lnTo>
                    <a:pt x="135398" y="211376"/>
                  </a:lnTo>
                  <a:lnTo>
                    <a:pt x="134970" y="254527"/>
                  </a:lnTo>
                  <a:lnTo>
                    <a:pt x="134822" y="290017"/>
                  </a:lnTo>
                  <a:lnTo>
                    <a:pt x="232825" y="290017"/>
                  </a:lnTo>
                  <a:lnTo>
                    <a:pt x="226872" y="23660"/>
                  </a:lnTo>
                  <a:lnTo>
                    <a:pt x="184227" y="10050"/>
                  </a:lnTo>
                  <a:lnTo>
                    <a:pt x="139382" y="2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161695" y="4498124"/>
              <a:ext cx="261620" cy="690880"/>
            </a:xfrm>
            <a:custGeom>
              <a:avLst/>
              <a:gdLst/>
              <a:ahLst/>
              <a:cxnLst/>
              <a:rect l="l" t="t" r="r" b="b"/>
              <a:pathLst>
                <a:path w="261620" h="690879">
                  <a:moveTo>
                    <a:pt x="226994" y="23660"/>
                  </a:moveTo>
                  <a:lnTo>
                    <a:pt x="205960" y="16198"/>
                  </a:lnTo>
                  <a:lnTo>
                    <a:pt x="184349" y="10050"/>
                  </a:lnTo>
                  <a:lnTo>
                    <a:pt x="162188" y="5309"/>
                  </a:lnTo>
                  <a:lnTo>
                    <a:pt x="139504" y="2070"/>
                  </a:lnTo>
                  <a:lnTo>
                    <a:pt x="138218" y="55911"/>
                  </a:lnTo>
                  <a:lnTo>
                    <a:pt x="137108" y="110073"/>
                  </a:lnTo>
                  <a:lnTo>
                    <a:pt x="136200" y="162559"/>
                  </a:lnTo>
                  <a:lnTo>
                    <a:pt x="135520" y="211376"/>
                  </a:lnTo>
                  <a:lnTo>
                    <a:pt x="135093" y="254527"/>
                  </a:lnTo>
                  <a:lnTo>
                    <a:pt x="134945" y="290017"/>
                  </a:lnTo>
                  <a:lnTo>
                    <a:pt x="135093" y="254527"/>
                  </a:lnTo>
                  <a:lnTo>
                    <a:pt x="135520" y="211376"/>
                  </a:lnTo>
                  <a:lnTo>
                    <a:pt x="136200" y="162559"/>
                  </a:lnTo>
                  <a:lnTo>
                    <a:pt x="137108" y="110073"/>
                  </a:lnTo>
                  <a:lnTo>
                    <a:pt x="138218" y="55911"/>
                  </a:lnTo>
                  <a:lnTo>
                    <a:pt x="139504" y="2070"/>
                  </a:lnTo>
                  <a:lnTo>
                    <a:pt x="130260" y="1200"/>
                  </a:lnTo>
                  <a:lnTo>
                    <a:pt x="120952" y="549"/>
                  </a:lnTo>
                  <a:lnTo>
                    <a:pt x="111582" y="141"/>
                  </a:lnTo>
                  <a:lnTo>
                    <a:pt x="102153" y="0"/>
                  </a:lnTo>
                  <a:lnTo>
                    <a:pt x="77273" y="918"/>
                  </a:lnTo>
                  <a:lnTo>
                    <a:pt x="29062" y="7961"/>
                  </a:lnTo>
                  <a:lnTo>
                    <a:pt x="3693" y="72058"/>
                  </a:lnTo>
                  <a:lnTo>
                    <a:pt x="2015" y="128023"/>
                  </a:lnTo>
                  <a:lnTo>
                    <a:pt x="813" y="181378"/>
                  </a:lnTo>
                  <a:lnTo>
                    <a:pt x="129" y="231725"/>
                  </a:lnTo>
                  <a:lnTo>
                    <a:pt x="0" y="278667"/>
                  </a:lnTo>
                  <a:lnTo>
                    <a:pt x="464" y="321805"/>
                  </a:lnTo>
                  <a:lnTo>
                    <a:pt x="3365" y="390582"/>
                  </a:lnTo>
                  <a:lnTo>
                    <a:pt x="6250" y="436752"/>
                  </a:lnTo>
                  <a:lnTo>
                    <a:pt x="10071" y="489766"/>
                  </a:lnTo>
                  <a:lnTo>
                    <a:pt x="14815" y="548869"/>
                  </a:lnTo>
                  <a:lnTo>
                    <a:pt x="20465" y="613301"/>
                  </a:lnTo>
                  <a:lnTo>
                    <a:pt x="27007" y="682307"/>
                  </a:lnTo>
                  <a:lnTo>
                    <a:pt x="82930" y="690190"/>
                  </a:lnTo>
                  <a:lnTo>
                    <a:pt x="102153" y="690752"/>
                  </a:lnTo>
                  <a:lnTo>
                    <a:pt x="121874" y="690152"/>
                  </a:lnTo>
                  <a:lnTo>
                    <a:pt x="141288" y="688408"/>
                  </a:lnTo>
                  <a:lnTo>
                    <a:pt x="160378" y="685604"/>
                  </a:lnTo>
                  <a:lnTo>
                    <a:pt x="179128" y="681824"/>
                  </a:lnTo>
                  <a:lnTo>
                    <a:pt x="167557" y="618738"/>
                  </a:lnTo>
                  <a:lnTo>
                    <a:pt x="158551" y="559579"/>
                  </a:lnTo>
                  <a:lnTo>
                    <a:pt x="151578" y="504105"/>
                  </a:lnTo>
                  <a:lnTo>
                    <a:pt x="146106" y="452072"/>
                  </a:lnTo>
                  <a:lnTo>
                    <a:pt x="141602" y="403235"/>
                  </a:lnTo>
                  <a:lnTo>
                    <a:pt x="137535" y="357352"/>
                  </a:lnTo>
                  <a:lnTo>
                    <a:pt x="141602" y="402877"/>
                  </a:lnTo>
                  <a:lnTo>
                    <a:pt x="146106" y="450923"/>
                  </a:lnTo>
                  <a:lnTo>
                    <a:pt x="151578" y="502167"/>
                  </a:lnTo>
                  <a:lnTo>
                    <a:pt x="158551" y="557282"/>
                  </a:lnTo>
                  <a:lnTo>
                    <a:pt x="167557" y="616943"/>
                  </a:lnTo>
                  <a:lnTo>
                    <a:pt x="179128" y="681824"/>
                  </a:lnTo>
                  <a:lnTo>
                    <a:pt x="200619" y="676206"/>
                  </a:lnTo>
                  <a:lnTo>
                    <a:pt x="221549" y="669266"/>
                  </a:lnTo>
                  <a:lnTo>
                    <a:pt x="241864" y="661041"/>
                  </a:lnTo>
                  <a:lnTo>
                    <a:pt x="261513" y="651573"/>
                  </a:lnTo>
                  <a:lnTo>
                    <a:pt x="253763" y="580235"/>
                  </a:lnTo>
                  <a:lnTo>
                    <a:pt x="246835" y="518641"/>
                  </a:lnTo>
                  <a:lnTo>
                    <a:pt x="240892" y="468388"/>
                  </a:lnTo>
                  <a:lnTo>
                    <a:pt x="236100" y="431076"/>
                  </a:lnTo>
                  <a:lnTo>
                    <a:pt x="230753" y="365125"/>
                  </a:lnTo>
                  <a:lnTo>
                    <a:pt x="236100" y="431076"/>
                  </a:lnTo>
                  <a:lnTo>
                    <a:pt x="226994" y="2366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95516" y="4926920"/>
              <a:ext cx="198259" cy="225056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406711" y="4529328"/>
              <a:ext cx="202565" cy="422909"/>
            </a:xfrm>
            <a:custGeom>
              <a:avLst/>
              <a:gdLst/>
              <a:ahLst/>
              <a:cxnLst/>
              <a:rect l="l" t="t" r="r" b="b"/>
              <a:pathLst>
                <a:path w="202564" h="422910">
                  <a:moveTo>
                    <a:pt x="184746" y="422871"/>
                  </a:moveTo>
                  <a:lnTo>
                    <a:pt x="192321" y="396797"/>
                  </a:lnTo>
                  <a:lnTo>
                    <a:pt x="197891" y="369941"/>
                  </a:lnTo>
                  <a:lnTo>
                    <a:pt x="201327" y="342376"/>
                  </a:lnTo>
                  <a:lnTo>
                    <a:pt x="202501" y="314172"/>
                  </a:lnTo>
                  <a:lnTo>
                    <a:pt x="198695" y="262782"/>
                  </a:lnTo>
                  <a:lnTo>
                    <a:pt x="187643" y="213776"/>
                  </a:lnTo>
                  <a:lnTo>
                    <a:pt x="169895" y="167693"/>
                  </a:lnTo>
                  <a:lnTo>
                    <a:pt x="146003" y="125072"/>
                  </a:lnTo>
                  <a:lnTo>
                    <a:pt x="116517" y="86453"/>
                  </a:lnTo>
                  <a:lnTo>
                    <a:pt x="81988" y="52375"/>
                  </a:lnTo>
                  <a:lnTo>
                    <a:pt x="42965" y="23377"/>
                  </a:ln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276841" y="4852669"/>
              <a:ext cx="165735" cy="6350"/>
            </a:xfrm>
            <a:custGeom>
              <a:avLst/>
              <a:gdLst/>
              <a:ahLst/>
              <a:cxnLst/>
              <a:rect l="l" t="t" r="r" b="b"/>
              <a:pathLst>
                <a:path w="165735" h="6350">
                  <a:moveTo>
                    <a:pt x="165608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37426" y="3810"/>
                  </a:lnTo>
                  <a:lnTo>
                    <a:pt x="37426" y="5080"/>
                  </a:lnTo>
                  <a:lnTo>
                    <a:pt x="79032" y="5080"/>
                  </a:lnTo>
                  <a:lnTo>
                    <a:pt x="79032" y="6350"/>
                  </a:lnTo>
                  <a:lnTo>
                    <a:pt x="105308" y="6350"/>
                  </a:lnTo>
                  <a:lnTo>
                    <a:pt x="105308" y="5080"/>
                  </a:lnTo>
                  <a:lnTo>
                    <a:pt x="147345" y="5080"/>
                  </a:lnTo>
                  <a:lnTo>
                    <a:pt x="147345" y="3810"/>
                  </a:lnTo>
                  <a:lnTo>
                    <a:pt x="165608" y="3810"/>
                  </a:lnTo>
                  <a:lnTo>
                    <a:pt x="16560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220804" y="4787785"/>
              <a:ext cx="234315" cy="71120"/>
            </a:xfrm>
            <a:custGeom>
              <a:avLst/>
              <a:gdLst/>
              <a:ahLst/>
              <a:cxnLst/>
              <a:rect l="l" t="t" r="r" b="b"/>
              <a:pathLst>
                <a:path w="234314" h="71120">
                  <a:moveTo>
                    <a:pt x="34396" y="65100"/>
                  </a:moveTo>
                  <a:lnTo>
                    <a:pt x="85460" y="69084"/>
                  </a:lnTo>
                  <a:lnTo>
                    <a:pt x="145427" y="70915"/>
                  </a:lnTo>
                  <a:lnTo>
                    <a:pt x="199729" y="69838"/>
                  </a:lnTo>
                  <a:lnTo>
                    <a:pt x="233799" y="65100"/>
                  </a:lnTo>
                </a:path>
                <a:path w="234314" h="71120">
                  <a:moveTo>
                    <a:pt x="37736" y="0"/>
                  </a:moveTo>
                  <a:lnTo>
                    <a:pt x="77485" y="205"/>
                  </a:lnTo>
                  <a:lnTo>
                    <a:pt x="106033" y="311"/>
                  </a:lnTo>
                  <a:lnTo>
                    <a:pt x="137148" y="350"/>
                  </a:lnTo>
                  <a:lnTo>
                    <a:pt x="184599" y="355"/>
                  </a:lnTo>
                  <a:lnTo>
                    <a:pt x="145160" y="300"/>
                  </a:lnTo>
                  <a:lnTo>
                    <a:pt x="96508" y="177"/>
                  </a:lnTo>
                  <a:lnTo>
                    <a:pt x="55186" y="55"/>
                  </a:lnTo>
                  <a:lnTo>
                    <a:pt x="37736" y="0"/>
                  </a:lnTo>
                  <a:lnTo>
                    <a:pt x="5916" y="5530"/>
                  </a:lnTo>
                  <a:lnTo>
                    <a:pt x="0" y="29733"/>
                  </a:lnTo>
                  <a:lnTo>
                    <a:pt x="9745" y="55142"/>
                  </a:lnTo>
                  <a:lnTo>
                    <a:pt x="24909" y="64287"/>
                  </a:lnTo>
                  <a:lnTo>
                    <a:pt x="9745" y="55142"/>
                  </a:lnTo>
                  <a:lnTo>
                    <a:pt x="0" y="29733"/>
                  </a:lnTo>
                  <a:lnTo>
                    <a:pt x="5916" y="5530"/>
                  </a:lnTo>
                  <a:lnTo>
                    <a:pt x="37736" y="0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05403" y="4775200"/>
              <a:ext cx="41910" cy="13335"/>
            </a:xfrm>
            <a:custGeom>
              <a:avLst/>
              <a:gdLst/>
              <a:ahLst/>
              <a:cxnLst/>
              <a:rect l="l" t="t" r="r" b="b"/>
              <a:pathLst>
                <a:path w="41910" h="13335">
                  <a:moveTo>
                    <a:pt x="41427" y="0"/>
                  </a:moveTo>
                  <a:lnTo>
                    <a:pt x="0" y="12941"/>
                  </a:lnTo>
                  <a:lnTo>
                    <a:pt x="14120" y="12374"/>
                  </a:lnTo>
                  <a:lnTo>
                    <a:pt x="25571" y="10352"/>
                  </a:lnTo>
                  <a:lnTo>
                    <a:pt x="34593" y="6388"/>
                  </a:lnTo>
                  <a:lnTo>
                    <a:pt x="41427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05403" y="4775200"/>
              <a:ext cx="41910" cy="13335"/>
            </a:xfrm>
            <a:custGeom>
              <a:avLst/>
              <a:gdLst/>
              <a:ahLst/>
              <a:cxnLst/>
              <a:rect l="l" t="t" r="r" b="b"/>
              <a:pathLst>
                <a:path w="41910" h="13335">
                  <a:moveTo>
                    <a:pt x="0" y="12941"/>
                  </a:moveTo>
                  <a:lnTo>
                    <a:pt x="14120" y="12374"/>
                  </a:lnTo>
                  <a:lnTo>
                    <a:pt x="25571" y="10352"/>
                  </a:lnTo>
                  <a:lnTo>
                    <a:pt x="34593" y="6388"/>
                  </a:lnTo>
                  <a:lnTo>
                    <a:pt x="41427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46830" y="4751895"/>
              <a:ext cx="10795" cy="23495"/>
            </a:xfrm>
            <a:custGeom>
              <a:avLst/>
              <a:gdLst/>
              <a:ahLst/>
              <a:cxnLst/>
              <a:rect l="l" t="t" r="r" b="b"/>
              <a:pathLst>
                <a:path w="10795" h="23495">
                  <a:moveTo>
                    <a:pt x="10363" y="0"/>
                  </a:moveTo>
                  <a:lnTo>
                    <a:pt x="0" y="23304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380698" y="4692332"/>
              <a:ext cx="76835" cy="93345"/>
            </a:xfrm>
            <a:custGeom>
              <a:avLst/>
              <a:gdLst/>
              <a:ahLst/>
              <a:cxnLst/>
              <a:rect l="l" t="t" r="r" b="b"/>
              <a:pathLst>
                <a:path w="76835" h="93345">
                  <a:moveTo>
                    <a:pt x="66132" y="82867"/>
                  </a:moveTo>
                  <a:lnTo>
                    <a:pt x="76495" y="59562"/>
                  </a:lnTo>
                </a:path>
                <a:path w="76835" h="93345">
                  <a:moveTo>
                    <a:pt x="1400" y="0"/>
                  </a:moveTo>
                  <a:lnTo>
                    <a:pt x="553" y="17788"/>
                  </a:lnTo>
                  <a:lnTo>
                    <a:pt x="0" y="41708"/>
                  </a:lnTo>
                  <a:lnTo>
                    <a:pt x="146" y="68078"/>
                  </a:lnTo>
                  <a:lnTo>
                    <a:pt x="1400" y="93217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450285" y="4711893"/>
              <a:ext cx="74930" cy="50800"/>
            </a:xfrm>
            <a:custGeom>
              <a:avLst/>
              <a:gdLst/>
              <a:ahLst/>
              <a:cxnLst/>
              <a:rect l="l" t="t" r="r" b="b"/>
              <a:pathLst>
                <a:path w="74929" h="50800">
                  <a:moveTo>
                    <a:pt x="18311" y="0"/>
                  </a:moveTo>
                  <a:lnTo>
                    <a:pt x="11171" y="288"/>
                  </a:lnTo>
                  <a:lnTo>
                    <a:pt x="0" y="1152"/>
                  </a:lnTo>
                  <a:lnTo>
                    <a:pt x="74231" y="50352"/>
                  </a:lnTo>
                  <a:lnTo>
                    <a:pt x="74307" y="25552"/>
                  </a:lnTo>
                  <a:lnTo>
                    <a:pt x="65162" y="11188"/>
                  </a:lnTo>
                  <a:lnTo>
                    <a:pt x="50194" y="4107"/>
                  </a:lnTo>
                  <a:lnTo>
                    <a:pt x="32804" y="1152"/>
                  </a:lnTo>
                  <a:lnTo>
                    <a:pt x="24497" y="288"/>
                  </a:lnTo>
                  <a:lnTo>
                    <a:pt x="1831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450285" y="4711893"/>
              <a:ext cx="74930" cy="50800"/>
            </a:xfrm>
            <a:custGeom>
              <a:avLst/>
              <a:gdLst/>
              <a:ahLst/>
              <a:cxnLst/>
              <a:rect l="l" t="t" r="r" b="b"/>
              <a:pathLst>
                <a:path w="74929" h="50800">
                  <a:moveTo>
                    <a:pt x="0" y="1152"/>
                  </a:moveTo>
                  <a:lnTo>
                    <a:pt x="11171" y="288"/>
                  </a:lnTo>
                  <a:lnTo>
                    <a:pt x="18311" y="0"/>
                  </a:lnTo>
                  <a:lnTo>
                    <a:pt x="24497" y="288"/>
                  </a:lnTo>
                  <a:lnTo>
                    <a:pt x="32804" y="1152"/>
                  </a:lnTo>
                  <a:lnTo>
                    <a:pt x="50194" y="4107"/>
                  </a:lnTo>
                  <a:lnTo>
                    <a:pt x="65162" y="11188"/>
                  </a:lnTo>
                  <a:lnTo>
                    <a:pt x="74307" y="25552"/>
                  </a:lnTo>
                  <a:lnTo>
                    <a:pt x="74231" y="50352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508984" y="4762246"/>
              <a:ext cx="15875" cy="46990"/>
            </a:xfrm>
            <a:custGeom>
              <a:avLst/>
              <a:gdLst/>
              <a:ahLst/>
              <a:cxnLst/>
              <a:rect l="l" t="t" r="r" b="b"/>
              <a:pathLst>
                <a:path w="15875" h="46989">
                  <a:moveTo>
                    <a:pt x="15532" y="0"/>
                  </a:moveTo>
                  <a:lnTo>
                    <a:pt x="0" y="46621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508984" y="4762246"/>
              <a:ext cx="15875" cy="46990"/>
            </a:xfrm>
            <a:custGeom>
              <a:avLst/>
              <a:gdLst/>
              <a:ahLst/>
              <a:cxnLst/>
              <a:rect l="l" t="t" r="r" b="b"/>
              <a:pathLst>
                <a:path w="15875" h="46989">
                  <a:moveTo>
                    <a:pt x="15532" y="0"/>
                  </a:moveTo>
                  <a:lnTo>
                    <a:pt x="0" y="4662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454603" y="4808867"/>
              <a:ext cx="54610" cy="44450"/>
            </a:xfrm>
            <a:custGeom>
              <a:avLst/>
              <a:gdLst/>
              <a:ahLst/>
              <a:cxnLst/>
              <a:rect l="l" t="t" r="r" b="b"/>
              <a:pathLst>
                <a:path w="54610" h="44450">
                  <a:moveTo>
                    <a:pt x="54381" y="0"/>
                  </a:moveTo>
                  <a:lnTo>
                    <a:pt x="0" y="44018"/>
                  </a:lnTo>
                  <a:lnTo>
                    <a:pt x="15417" y="38595"/>
                  </a:lnTo>
                  <a:lnTo>
                    <a:pt x="32043" y="29776"/>
                  </a:lnTo>
                  <a:lnTo>
                    <a:pt x="46243" y="17073"/>
                  </a:lnTo>
                  <a:lnTo>
                    <a:pt x="5438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196746" y="4764849"/>
              <a:ext cx="312420" cy="112395"/>
            </a:xfrm>
            <a:custGeom>
              <a:avLst/>
              <a:gdLst/>
              <a:ahLst/>
              <a:cxnLst/>
              <a:rect l="l" t="t" r="r" b="b"/>
              <a:pathLst>
                <a:path w="312420" h="112395">
                  <a:moveTo>
                    <a:pt x="312238" y="44018"/>
                  </a:moveTo>
                  <a:lnTo>
                    <a:pt x="304100" y="61091"/>
                  </a:lnTo>
                  <a:lnTo>
                    <a:pt x="289900" y="73794"/>
                  </a:lnTo>
                  <a:lnTo>
                    <a:pt x="273274" y="82614"/>
                  </a:lnTo>
                  <a:lnTo>
                    <a:pt x="257856" y="88036"/>
                  </a:lnTo>
                </a:path>
                <a:path w="312420" h="112395">
                  <a:moveTo>
                    <a:pt x="45512" y="0"/>
                  </a:moveTo>
                  <a:lnTo>
                    <a:pt x="24838" y="3228"/>
                  </a:lnTo>
                  <a:lnTo>
                    <a:pt x="8292" y="16173"/>
                  </a:lnTo>
                  <a:lnTo>
                    <a:pt x="0" y="37861"/>
                  </a:lnTo>
                  <a:lnTo>
                    <a:pt x="4085" y="67322"/>
                  </a:lnTo>
                </a:path>
                <a:path w="312420" h="112395">
                  <a:moveTo>
                    <a:pt x="27389" y="103568"/>
                  </a:moveTo>
                  <a:lnTo>
                    <a:pt x="35967" y="109478"/>
                  </a:lnTo>
                  <a:lnTo>
                    <a:pt x="45512" y="111988"/>
                  </a:lnTo>
                  <a:lnTo>
                    <a:pt x="55057" y="111583"/>
                  </a:lnTo>
                  <a:lnTo>
                    <a:pt x="63635" y="10875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132320" y="4797387"/>
              <a:ext cx="29845" cy="52705"/>
            </a:xfrm>
            <a:custGeom>
              <a:avLst/>
              <a:gdLst/>
              <a:ahLst/>
              <a:cxnLst/>
              <a:rect l="l" t="t" r="r" b="b"/>
              <a:pathLst>
                <a:path w="29844" h="52704">
                  <a:moveTo>
                    <a:pt x="4186" y="3175"/>
                  </a:moveTo>
                  <a:lnTo>
                    <a:pt x="1404" y="8902"/>
                  </a:lnTo>
                  <a:lnTo>
                    <a:pt x="88" y="14681"/>
                  </a:lnTo>
                  <a:lnTo>
                    <a:pt x="0" y="22609"/>
                  </a:lnTo>
                  <a:lnTo>
                    <a:pt x="613" y="31455"/>
                  </a:lnTo>
                  <a:lnTo>
                    <a:pt x="1404" y="39992"/>
                  </a:lnTo>
                  <a:lnTo>
                    <a:pt x="2319" y="50634"/>
                  </a:lnTo>
                  <a:lnTo>
                    <a:pt x="9774" y="51447"/>
                  </a:lnTo>
                  <a:lnTo>
                    <a:pt x="29256" y="52577"/>
                  </a:lnTo>
                  <a:lnTo>
                    <a:pt x="28489" y="4914"/>
                  </a:lnTo>
                  <a:lnTo>
                    <a:pt x="6053" y="4914"/>
                  </a:lnTo>
                  <a:lnTo>
                    <a:pt x="4186" y="3175"/>
                  </a:lnTo>
                  <a:close/>
                </a:path>
                <a:path w="29844" h="52704">
                  <a:moveTo>
                    <a:pt x="15362" y="0"/>
                  </a:moveTo>
                  <a:lnTo>
                    <a:pt x="6053" y="4914"/>
                  </a:lnTo>
                  <a:lnTo>
                    <a:pt x="28489" y="4914"/>
                  </a:lnTo>
                  <a:lnTo>
                    <a:pt x="28430" y="1269"/>
                  </a:lnTo>
                  <a:lnTo>
                    <a:pt x="1536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689426" y="4308843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628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685527" y="4308843"/>
              <a:ext cx="4445" cy="12700"/>
            </a:xfrm>
            <a:custGeom>
              <a:avLst/>
              <a:gdLst/>
              <a:ahLst/>
              <a:cxnLst/>
              <a:rect l="l" t="t" r="r" b="b"/>
              <a:pathLst>
                <a:path w="4445" h="12700">
                  <a:moveTo>
                    <a:pt x="3898" y="0"/>
                  </a:moveTo>
                  <a:lnTo>
                    <a:pt x="0" y="660"/>
                  </a:lnTo>
                  <a:lnTo>
                    <a:pt x="647" y="11772"/>
                  </a:lnTo>
                  <a:lnTo>
                    <a:pt x="3263" y="12420"/>
                  </a:lnTo>
                  <a:lnTo>
                    <a:pt x="389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685527" y="4308843"/>
              <a:ext cx="6985" cy="13335"/>
            </a:xfrm>
            <a:custGeom>
              <a:avLst/>
              <a:gdLst/>
              <a:ahLst/>
              <a:cxnLst/>
              <a:rect l="l" t="t" r="r" b="b"/>
              <a:pathLst>
                <a:path w="6985" h="13335">
                  <a:moveTo>
                    <a:pt x="3898" y="0"/>
                  </a:moveTo>
                  <a:lnTo>
                    <a:pt x="0" y="660"/>
                  </a:lnTo>
                  <a:lnTo>
                    <a:pt x="647" y="11772"/>
                  </a:lnTo>
                  <a:lnTo>
                    <a:pt x="3263" y="12420"/>
                  </a:lnTo>
                  <a:lnTo>
                    <a:pt x="6857" y="1273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48827" y="4553369"/>
              <a:ext cx="1905" cy="214629"/>
            </a:xfrm>
            <a:custGeom>
              <a:avLst/>
              <a:gdLst/>
              <a:ahLst/>
              <a:cxnLst/>
              <a:rect l="l" t="t" r="r" b="b"/>
              <a:pathLst>
                <a:path w="1904" h="214629">
                  <a:moveTo>
                    <a:pt x="728" y="-2279"/>
                  </a:moveTo>
                  <a:lnTo>
                    <a:pt x="728" y="216338"/>
                  </a:lnTo>
                </a:path>
              </a:pathLst>
            </a:custGeom>
            <a:ln w="601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67557" y="4850295"/>
              <a:ext cx="41910" cy="231775"/>
            </a:xfrm>
            <a:custGeom>
              <a:avLst/>
              <a:gdLst/>
              <a:ahLst/>
              <a:cxnLst/>
              <a:rect l="l" t="t" r="r" b="b"/>
              <a:pathLst>
                <a:path w="41910" h="231775">
                  <a:moveTo>
                    <a:pt x="0" y="0"/>
                  </a:moveTo>
                  <a:lnTo>
                    <a:pt x="5630" y="41296"/>
                  </a:lnTo>
                  <a:lnTo>
                    <a:pt x="13582" y="88392"/>
                  </a:lnTo>
                  <a:lnTo>
                    <a:pt x="22861" y="137972"/>
                  </a:lnTo>
                  <a:lnTo>
                    <a:pt x="32475" y="186723"/>
                  </a:lnTo>
                  <a:lnTo>
                    <a:pt x="41427" y="23133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87661" y="4979720"/>
              <a:ext cx="1169035" cy="2287270"/>
            </a:xfrm>
            <a:custGeom>
              <a:avLst/>
              <a:gdLst/>
              <a:ahLst/>
              <a:cxnLst/>
              <a:rect l="l" t="t" r="r" b="b"/>
              <a:pathLst>
                <a:path w="1169035" h="2287270">
                  <a:moveTo>
                    <a:pt x="1127988" y="0"/>
                  </a:moveTo>
                  <a:lnTo>
                    <a:pt x="41389" y="0"/>
                  </a:lnTo>
                  <a:lnTo>
                    <a:pt x="25299" y="3146"/>
                  </a:lnTo>
                  <a:lnTo>
                    <a:pt x="12141" y="11790"/>
                  </a:lnTo>
                  <a:lnTo>
                    <a:pt x="3259" y="24737"/>
                  </a:lnTo>
                  <a:lnTo>
                    <a:pt x="0" y="40792"/>
                  </a:lnTo>
                  <a:lnTo>
                    <a:pt x="0" y="2246160"/>
                  </a:lnTo>
                  <a:lnTo>
                    <a:pt x="3259" y="2261863"/>
                  </a:lnTo>
                  <a:lnTo>
                    <a:pt x="12141" y="2274854"/>
                  </a:lnTo>
                  <a:lnTo>
                    <a:pt x="25299" y="2283698"/>
                  </a:lnTo>
                  <a:lnTo>
                    <a:pt x="41389" y="2286965"/>
                  </a:lnTo>
                  <a:lnTo>
                    <a:pt x="1127988" y="2286965"/>
                  </a:lnTo>
                  <a:lnTo>
                    <a:pt x="1143595" y="2283698"/>
                  </a:lnTo>
                  <a:lnTo>
                    <a:pt x="1156509" y="2274854"/>
                  </a:lnTo>
                  <a:lnTo>
                    <a:pt x="1165303" y="2261863"/>
                  </a:lnTo>
                  <a:lnTo>
                    <a:pt x="1168552" y="2246160"/>
                  </a:lnTo>
                  <a:lnTo>
                    <a:pt x="1168552" y="40792"/>
                  </a:lnTo>
                  <a:lnTo>
                    <a:pt x="1165303" y="24737"/>
                  </a:lnTo>
                  <a:lnTo>
                    <a:pt x="1156509" y="11790"/>
                  </a:lnTo>
                  <a:lnTo>
                    <a:pt x="1143595" y="3146"/>
                  </a:lnTo>
                  <a:lnTo>
                    <a:pt x="112798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95052" y="5070538"/>
              <a:ext cx="961390" cy="41275"/>
            </a:xfrm>
            <a:custGeom>
              <a:avLst/>
              <a:gdLst/>
              <a:ahLst/>
              <a:cxnLst/>
              <a:rect l="l" t="t" r="r" b="b"/>
              <a:pathLst>
                <a:path w="961389" h="41275">
                  <a:moveTo>
                    <a:pt x="932878" y="0"/>
                  </a:moveTo>
                  <a:lnTo>
                    <a:pt x="9715" y="0"/>
                  </a:lnTo>
                  <a:lnTo>
                    <a:pt x="4051" y="2565"/>
                  </a:lnTo>
                  <a:lnTo>
                    <a:pt x="0" y="6705"/>
                  </a:lnTo>
                  <a:lnTo>
                    <a:pt x="26974" y="34772"/>
                  </a:lnTo>
                  <a:lnTo>
                    <a:pt x="30225" y="30035"/>
                  </a:lnTo>
                  <a:lnTo>
                    <a:pt x="35217" y="26860"/>
                  </a:lnTo>
                  <a:lnTo>
                    <a:pt x="42875" y="26860"/>
                  </a:lnTo>
                  <a:lnTo>
                    <a:pt x="907884" y="26860"/>
                  </a:lnTo>
                  <a:lnTo>
                    <a:pt x="915152" y="27724"/>
                  </a:lnTo>
                  <a:lnTo>
                    <a:pt x="921573" y="30354"/>
                  </a:lnTo>
                  <a:lnTo>
                    <a:pt x="926992" y="34806"/>
                  </a:lnTo>
                  <a:lnTo>
                    <a:pt x="931252" y="41135"/>
                  </a:lnTo>
                  <a:lnTo>
                    <a:pt x="960894" y="15709"/>
                  </a:lnTo>
                  <a:lnTo>
                    <a:pt x="955563" y="8802"/>
                  </a:lnTo>
                  <a:lnTo>
                    <a:pt x="949020" y="3897"/>
                  </a:lnTo>
                  <a:lnTo>
                    <a:pt x="941410" y="970"/>
                  </a:lnTo>
                  <a:lnTo>
                    <a:pt x="93287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622177" y="5086248"/>
              <a:ext cx="41275" cy="2088514"/>
            </a:xfrm>
            <a:custGeom>
              <a:avLst/>
              <a:gdLst/>
              <a:ahLst/>
              <a:cxnLst/>
              <a:rect l="l" t="t" r="r" b="b"/>
              <a:pathLst>
                <a:path w="41275" h="2088515">
                  <a:moveTo>
                    <a:pt x="33769" y="0"/>
                  </a:moveTo>
                  <a:lnTo>
                    <a:pt x="4127" y="25425"/>
                  </a:lnTo>
                  <a:lnTo>
                    <a:pt x="7035" y="31241"/>
                  </a:lnTo>
                  <a:lnTo>
                    <a:pt x="8674" y="38925"/>
                  </a:lnTo>
                  <a:lnTo>
                    <a:pt x="8674" y="2053310"/>
                  </a:lnTo>
                  <a:lnTo>
                    <a:pt x="5118" y="2060016"/>
                  </a:lnTo>
                  <a:lnTo>
                    <a:pt x="0" y="2064219"/>
                  </a:lnTo>
                  <a:lnTo>
                    <a:pt x="21996" y="2088006"/>
                  </a:lnTo>
                  <a:lnTo>
                    <a:pt x="29430" y="2083835"/>
                  </a:lnTo>
                  <a:lnTo>
                    <a:pt x="35447" y="2077373"/>
                  </a:lnTo>
                  <a:lnTo>
                    <a:pt x="39475" y="2068183"/>
                  </a:lnTo>
                  <a:lnTo>
                    <a:pt x="40944" y="2055825"/>
                  </a:lnTo>
                  <a:lnTo>
                    <a:pt x="40944" y="31495"/>
                  </a:lnTo>
                  <a:lnTo>
                    <a:pt x="40454" y="21911"/>
                  </a:lnTo>
                  <a:lnTo>
                    <a:pt x="39038" y="13504"/>
                  </a:lnTo>
                  <a:lnTo>
                    <a:pt x="36781" y="6219"/>
                  </a:lnTo>
                  <a:lnTo>
                    <a:pt x="33769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686162" y="5077244"/>
              <a:ext cx="36195" cy="2085339"/>
            </a:xfrm>
            <a:custGeom>
              <a:avLst/>
              <a:gdLst/>
              <a:ahLst/>
              <a:cxnLst/>
              <a:rect l="l" t="t" r="r" b="b"/>
              <a:pathLst>
                <a:path w="36195" h="2085340">
                  <a:moveTo>
                    <a:pt x="8889" y="0"/>
                  </a:moveTo>
                  <a:lnTo>
                    <a:pt x="4709" y="5784"/>
                  </a:lnTo>
                  <a:lnTo>
                    <a:pt x="1963" y="12760"/>
                  </a:lnTo>
                  <a:lnTo>
                    <a:pt x="458" y="20531"/>
                  </a:lnTo>
                  <a:lnTo>
                    <a:pt x="0" y="28701"/>
                  </a:lnTo>
                  <a:lnTo>
                    <a:pt x="0" y="2058911"/>
                  </a:lnTo>
                  <a:lnTo>
                    <a:pt x="491" y="2064659"/>
                  </a:lnTo>
                  <a:lnTo>
                    <a:pt x="1962" y="2071195"/>
                  </a:lnTo>
                  <a:lnTo>
                    <a:pt x="4404" y="2078088"/>
                  </a:lnTo>
                  <a:lnTo>
                    <a:pt x="7810" y="2084908"/>
                  </a:lnTo>
                  <a:lnTo>
                    <a:pt x="33070" y="2058530"/>
                  </a:lnTo>
                  <a:lnTo>
                    <a:pt x="31622" y="2054250"/>
                  </a:lnTo>
                  <a:lnTo>
                    <a:pt x="30835" y="2050072"/>
                  </a:lnTo>
                  <a:lnTo>
                    <a:pt x="30835" y="2046833"/>
                  </a:lnTo>
                  <a:lnTo>
                    <a:pt x="30835" y="40792"/>
                  </a:lnTo>
                  <a:lnTo>
                    <a:pt x="32219" y="33413"/>
                  </a:lnTo>
                  <a:lnTo>
                    <a:pt x="35864" y="28066"/>
                  </a:lnTo>
                  <a:lnTo>
                    <a:pt x="888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693972" y="7135774"/>
              <a:ext cx="950594" cy="45085"/>
            </a:xfrm>
            <a:custGeom>
              <a:avLst/>
              <a:gdLst/>
              <a:ahLst/>
              <a:cxnLst/>
              <a:rect l="l" t="t" r="r" b="b"/>
              <a:pathLst>
                <a:path w="950595" h="45084">
                  <a:moveTo>
                    <a:pt x="25260" y="0"/>
                  </a:moveTo>
                  <a:lnTo>
                    <a:pt x="0" y="26377"/>
                  </a:lnTo>
                  <a:lnTo>
                    <a:pt x="5003" y="33444"/>
                  </a:lnTo>
                  <a:lnTo>
                    <a:pt x="11234" y="39258"/>
                  </a:lnTo>
                  <a:lnTo>
                    <a:pt x="18696" y="43201"/>
                  </a:lnTo>
                  <a:lnTo>
                    <a:pt x="27393" y="44653"/>
                  </a:lnTo>
                  <a:lnTo>
                    <a:pt x="937399" y="41694"/>
                  </a:lnTo>
                  <a:lnTo>
                    <a:pt x="944168" y="40855"/>
                  </a:lnTo>
                  <a:lnTo>
                    <a:pt x="950201" y="38480"/>
                  </a:lnTo>
                  <a:lnTo>
                    <a:pt x="928204" y="14693"/>
                  </a:lnTo>
                  <a:lnTo>
                    <a:pt x="922248" y="19570"/>
                  </a:lnTo>
                  <a:lnTo>
                    <a:pt x="914146" y="21043"/>
                  </a:lnTo>
                  <a:lnTo>
                    <a:pt x="50939" y="23380"/>
                  </a:lnTo>
                  <a:lnTo>
                    <a:pt x="41783" y="21300"/>
                  </a:lnTo>
                  <a:lnTo>
                    <a:pt x="34461" y="15886"/>
                  </a:lnTo>
                  <a:lnTo>
                    <a:pt x="28958" y="8373"/>
                  </a:lnTo>
                  <a:lnTo>
                    <a:pt x="25260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628440" y="5090858"/>
              <a:ext cx="1088390" cy="2070100"/>
            </a:xfrm>
            <a:custGeom>
              <a:avLst/>
              <a:gdLst/>
              <a:ahLst/>
              <a:cxnLst/>
              <a:rect l="l" t="t" r="r" b="b"/>
              <a:pathLst>
                <a:path w="1088389" h="2070100">
                  <a:moveTo>
                    <a:pt x="43561" y="2048192"/>
                  </a:moveTo>
                  <a:lnTo>
                    <a:pt x="41846" y="2039670"/>
                  </a:lnTo>
                  <a:lnTo>
                    <a:pt x="37172" y="2032711"/>
                  </a:lnTo>
                  <a:lnTo>
                    <a:pt x="30251" y="2028012"/>
                  </a:lnTo>
                  <a:lnTo>
                    <a:pt x="21780" y="2026285"/>
                  </a:lnTo>
                  <a:lnTo>
                    <a:pt x="13296" y="2028012"/>
                  </a:lnTo>
                  <a:lnTo>
                    <a:pt x="6362" y="2032711"/>
                  </a:lnTo>
                  <a:lnTo>
                    <a:pt x="1701" y="2039670"/>
                  </a:lnTo>
                  <a:lnTo>
                    <a:pt x="0" y="2048192"/>
                  </a:lnTo>
                  <a:lnTo>
                    <a:pt x="1701" y="2056726"/>
                  </a:lnTo>
                  <a:lnTo>
                    <a:pt x="6375" y="2063686"/>
                  </a:lnTo>
                  <a:lnTo>
                    <a:pt x="13296" y="2068385"/>
                  </a:lnTo>
                  <a:lnTo>
                    <a:pt x="21780" y="2070100"/>
                  </a:lnTo>
                  <a:lnTo>
                    <a:pt x="30251" y="2068385"/>
                  </a:lnTo>
                  <a:lnTo>
                    <a:pt x="37172" y="2063686"/>
                  </a:lnTo>
                  <a:lnTo>
                    <a:pt x="41846" y="2056726"/>
                  </a:lnTo>
                  <a:lnTo>
                    <a:pt x="43561" y="2048192"/>
                  </a:lnTo>
                  <a:close/>
                </a:path>
                <a:path w="1088389" h="2070100">
                  <a:moveTo>
                    <a:pt x="43561" y="1038999"/>
                  </a:moveTo>
                  <a:lnTo>
                    <a:pt x="41846" y="1030478"/>
                  </a:lnTo>
                  <a:lnTo>
                    <a:pt x="37172" y="1023518"/>
                  </a:lnTo>
                  <a:lnTo>
                    <a:pt x="30251" y="1018819"/>
                  </a:lnTo>
                  <a:lnTo>
                    <a:pt x="21780" y="1017092"/>
                  </a:lnTo>
                  <a:lnTo>
                    <a:pt x="13296" y="1018819"/>
                  </a:lnTo>
                  <a:lnTo>
                    <a:pt x="6362" y="1023518"/>
                  </a:lnTo>
                  <a:lnTo>
                    <a:pt x="1701" y="1030478"/>
                  </a:lnTo>
                  <a:lnTo>
                    <a:pt x="0" y="1038999"/>
                  </a:lnTo>
                  <a:lnTo>
                    <a:pt x="1701" y="1047534"/>
                  </a:lnTo>
                  <a:lnTo>
                    <a:pt x="6375" y="1054506"/>
                  </a:lnTo>
                  <a:lnTo>
                    <a:pt x="13296" y="1059192"/>
                  </a:lnTo>
                  <a:lnTo>
                    <a:pt x="21780" y="1060907"/>
                  </a:lnTo>
                  <a:lnTo>
                    <a:pt x="30251" y="1059192"/>
                  </a:lnTo>
                  <a:lnTo>
                    <a:pt x="37172" y="1054506"/>
                  </a:lnTo>
                  <a:lnTo>
                    <a:pt x="41846" y="1047534"/>
                  </a:lnTo>
                  <a:lnTo>
                    <a:pt x="43561" y="1038999"/>
                  </a:lnTo>
                  <a:close/>
                </a:path>
                <a:path w="1088389" h="2070100">
                  <a:moveTo>
                    <a:pt x="43561" y="21907"/>
                  </a:moveTo>
                  <a:lnTo>
                    <a:pt x="41846" y="13385"/>
                  </a:lnTo>
                  <a:lnTo>
                    <a:pt x="37172" y="6426"/>
                  </a:lnTo>
                  <a:lnTo>
                    <a:pt x="30251" y="1727"/>
                  </a:lnTo>
                  <a:lnTo>
                    <a:pt x="21780" y="0"/>
                  </a:lnTo>
                  <a:lnTo>
                    <a:pt x="13296" y="1727"/>
                  </a:lnTo>
                  <a:lnTo>
                    <a:pt x="6362" y="6426"/>
                  </a:lnTo>
                  <a:lnTo>
                    <a:pt x="1701" y="13385"/>
                  </a:lnTo>
                  <a:lnTo>
                    <a:pt x="0" y="21907"/>
                  </a:lnTo>
                  <a:lnTo>
                    <a:pt x="1701" y="30454"/>
                  </a:lnTo>
                  <a:lnTo>
                    <a:pt x="6375" y="37414"/>
                  </a:lnTo>
                  <a:lnTo>
                    <a:pt x="13296" y="42113"/>
                  </a:lnTo>
                  <a:lnTo>
                    <a:pt x="21780" y="43827"/>
                  </a:lnTo>
                  <a:lnTo>
                    <a:pt x="30251" y="42113"/>
                  </a:lnTo>
                  <a:lnTo>
                    <a:pt x="37172" y="37414"/>
                  </a:lnTo>
                  <a:lnTo>
                    <a:pt x="41846" y="30454"/>
                  </a:lnTo>
                  <a:lnTo>
                    <a:pt x="43561" y="21907"/>
                  </a:lnTo>
                  <a:close/>
                </a:path>
                <a:path w="1088389" h="2070100">
                  <a:moveTo>
                    <a:pt x="1088009" y="2048192"/>
                  </a:moveTo>
                  <a:lnTo>
                    <a:pt x="1086294" y="2039670"/>
                  </a:lnTo>
                  <a:lnTo>
                    <a:pt x="1081620" y="2032711"/>
                  </a:lnTo>
                  <a:lnTo>
                    <a:pt x="1074699" y="2028012"/>
                  </a:lnTo>
                  <a:lnTo>
                    <a:pt x="1066215" y="2026285"/>
                  </a:lnTo>
                  <a:lnTo>
                    <a:pt x="1057744" y="2028012"/>
                  </a:lnTo>
                  <a:lnTo>
                    <a:pt x="1050823" y="2032711"/>
                  </a:lnTo>
                  <a:lnTo>
                    <a:pt x="1046149" y="2039670"/>
                  </a:lnTo>
                  <a:lnTo>
                    <a:pt x="1044448" y="2048192"/>
                  </a:lnTo>
                  <a:lnTo>
                    <a:pt x="1046149" y="2056726"/>
                  </a:lnTo>
                  <a:lnTo>
                    <a:pt x="1050823" y="2063686"/>
                  </a:lnTo>
                  <a:lnTo>
                    <a:pt x="1057744" y="2068385"/>
                  </a:lnTo>
                  <a:lnTo>
                    <a:pt x="1066215" y="2070100"/>
                  </a:lnTo>
                  <a:lnTo>
                    <a:pt x="1074699" y="2068385"/>
                  </a:lnTo>
                  <a:lnTo>
                    <a:pt x="1081620" y="2063686"/>
                  </a:lnTo>
                  <a:lnTo>
                    <a:pt x="1086294" y="2056726"/>
                  </a:lnTo>
                  <a:lnTo>
                    <a:pt x="1088009" y="2048192"/>
                  </a:lnTo>
                  <a:close/>
                </a:path>
                <a:path w="1088389" h="2070100">
                  <a:moveTo>
                    <a:pt x="1088009" y="1037031"/>
                  </a:moveTo>
                  <a:lnTo>
                    <a:pt x="1086294" y="1028509"/>
                  </a:lnTo>
                  <a:lnTo>
                    <a:pt x="1081620" y="1021549"/>
                  </a:lnTo>
                  <a:lnTo>
                    <a:pt x="1074699" y="1016863"/>
                  </a:lnTo>
                  <a:lnTo>
                    <a:pt x="1066215" y="1015136"/>
                  </a:lnTo>
                  <a:lnTo>
                    <a:pt x="1057744" y="1016863"/>
                  </a:lnTo>
                  <a:lnTo>
                    <a:pt x="1050823" y="1021549"/>
                  </a:lnTo>
                  <a:lnTo>
                    <a:pt x="1046149" y="1028509"/>
                  </a:lnTo>
                  <a:lnTo>
                    <a:pt x="1044448" y="1037031"/>
                  </a:lnTo>
                  <a:lnTo>
                    <a:pt x="1046149" y="1045565"/>
                  </a:lnTo>
                  <a:lnTo>
                    <a:pt x="1050823" y="1052537"/>
                  </a:lnTo>
                  <a:lnTo>
                    <a:pt x="1057744" y="1057236"/>
                  </a:lnTo>
                  <a:lnTo>
                    <a:pt x="1066215" y="1058951"/>
                  </a:lnTo>
                  <a:lnTo>
                    <a:pt x="1074699" y="1057236"/>
                  </a:lnTo>
                  <a:lnTo>
                    <a:pt x="1081620" y="1052537"/>
                  </a:lnTo>
                  <a:lnTo>
                    <a:pt x="1086294" y="1045565"/>
                  </a:lnTo>
                  <a:lnTo>
                    <a:pt x="1088009" y="1037031"/>
                  </a:lnTo>
                  <a:close/>
                </a:path>
                <a:path w="1088389" h="2070100">
                  <a:moveTo>
                    <a:pt x="1088009" y="21920"/>
                  </a:moveTo>
                  <a:lnTo>
                    <a:pt x="1086294" y="13398"/>
                  </a:lnTo>
                  <a:lnTo>
                    <a:pt x="1081620" y="6426"/>
                  </a:lnTo>
                  <a:lnTo>
                    <a:pt x="1074699" y="1727"/>
                  </a:lnTo>
                  <a:lnTo>
                    <a:pt x="1066215" y="0"/>
                  </a:lnTo>
                  <a:lnTo>
                    <a:pt x="1057744" y="1727"/>
                  </a:lnTo>
                  <a:lnTo>
                    <a:pt x="1050823" y="6426"/>
                  </a:lnTo>
                  <a:lnTo>
                    <a:pt x="1046149" y="13398"/>
                  </a:lnTo>
                  <a:lnTo>
                    <a:pt x="1044448" y="21920"/>
                  </a:lnTo>
                  <a:lnTo>
                    <a:pt x="1046149" y="30454"/>
                  </a:lnTo>
                  <a:lnTo>
                    <a:pt x="1050823" y="37414"/>
                  </a:lnTo>
                  <a:lnTo>
                    <a:pt x="1057744" y="42113"/>
                  </a:lnTo>
                  <a:lnTo>
                    <a:pt x="1066215" y="43827"/>
                  </a:lnTo>
                  <a:lnTo>
                    <a:pt x="1074699" y="42113"/>
                  </a:lnTo>
                  <a:lnTo>
                    <a:pt x="1081620" y="37414"/>
                  </a:lnTo>
                  <a:lnTo>
                    <a:pt x="1086294" y="30454"/>
                  </a:lnTo>
                  <a:lnTo>
                    <a:pt x="1088009" y="2192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66101" y="6069514"/>
              <a:ext cx="226796" cy="126231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3587661" y="4979720"/>
              <a:ext cx="1169035" cy="2287270"/>
            </a:xfrm>
            <a:custGeom>
              <a:avLst/>
              <a:gdLst/>
              <a:ahLst/>
              <a:cxnLst/>
              <a:rect l="l" t="t" r="r" b="b"/>
              <a:pathLst>
                <a:path w="1169035" h="2287270">
                  <a:moveTo>
                    <a:pt x="1168552" y="2246160"/>
                  </a:moveTo>
                  <a:lnTo>
                    <a:pt x="1165303" y="2261863"/>
                  </a:lnTo>
                  <a:lnTo>
                    <a:pt x="1156509" y="2274854"/>
                  </a:lnTo>
                  <a:lnTo>
                    <a:pt x="1143595" y="2283698"/>
                  </a:lnTo>
                  <a:lnTo>
                    <a:pt x="1127988" y="2286965"/>
                  </a:lnTo>
                  <a:lnTo>
                    <a:pt x="41389" y="2286965"/>
                  </a:lnTo>
                  <a:lnTo>
                    <a:pt x="25299" y="2283698"/>
                  </a:lnTo>
                  <a:lnTo>
                    <a:pt x="12141" y="2274854"/>
                  </a:lnTo>
                  <a:lnTo>
                    <a:pt x="3259" y="2261863"/>
                  </a:lnTo>
                  <a:lnTo>
                    <a:pt x="0" y="2246160"/>
                  </a:lnTo>
                  <a:lnTo>
                    <a:pt x="0" y="40792"/>
                  </a:lnTo>
                  <a:lnTo>
                    <a:pt x="3259" y="24737"/>
                  </a:lnTo>
                  <a:lnTo>
                    <a:pt x="12141" y="11790"/>
                  </a:lnTo>
                  <a:lnTo>
                    <a:pt x="25299" y="3146"/>
                  </a:lnTo>
                  <a:lnTo>
                    <a:pt x="41389" y="0"/>
                  </a:lnTo>
                </a:path>
                <a:path w="1169035" h="2287270">
                  <a:moveTo>
                    <a:pt x="165595" y="1184706"/>
                  </a:moveTo>
                  <a:lnTo>
                    <a:pt x="165595" y="1879041"/>
                  </a:lnTo>
                  <a:lnTo>
                    <a:pt x="165595" y="1884997"/>
                  </a:lnTo>
                  <a:lnTo>
                    <a:pt x="163068" y="1888375"/>
                  </a:lnTo>
                  <a:lnTo>
                    <a:pt x="158851" y="1888375"/>
                  </a:lnTo>
                  <a:lnTo>
                    <a:pt x="150393" y="1888375"/>
                  </a:lnTo>
                  <a:lnTo>
                    <a:pt x="143637" y="1888375"/>
                  </a:lnTo>
                  <a:lnTo>
                    <a:pt x="141947" y="1893493"/>
                  </a:lnTo>
                  <a:lnTo>
                    <a:pt x="141947" y="1899437"/>
                  </a:lnTo>
                  <a:lnTo>
                    <a:pt x="141947" y="1929180"/>
                  </a:lnTo>
                  <a:lnTo>
                    <a:pt x="141947" y="1935137"/>
                  </a:lnTo>
                  <a:lnTo>
                    <a:pt x="145326" y="1939366"/>
                  </a:lnTo>
                  <a:lnTo>
                    <a:pt x="151244" y="1939366"/>
                  </a:lnTo>
                  <a:lnTo>
                    <a:pt x="158000" y="1939366"/>
                  </a:lnTo>
                  <a:lnTo>
                    <a:pt x="162229" y="1939366"/>
                  </a:lnTo>
                  <a:lnTo>
                    <a:pt x="165595" y="1941918"/>
                  </a:lnTo>
                  <a:lnTo>
                    <a:pt x="165595" y="1947024"/>
                  </a:lnTo>
                  <a:lnTo>
                    <a:pt x="165595" y="2100859"/>
                  </a:lnTo>
                  <a:lnTo>
                    <a:pt x="168843" y="2116904"/>
                  </a:lnTo>
                  <a:lnTo>
                    <a:pt x="177638" y="2129851"/>
                  </a:lnTo>
                  <a:lnTo>
                    <a:pt x="190551" y="2138501"/>
                  </a:lnTo>
                  <a:lnTo>
                    <a:pt x="206159" y="2141651"/>
                  </a:lnTo>
                  <a:lnTo>
                    <a:pt x="976744" y="2141651"/>
                  </a:lnTo>
                  <a:lnTo>
                    <a:pt x="992708" y="2138501"/>
                  </a:lnTo>
                  <a:lnTo>
                    <a:pt x="1005578" y="2129851"/>
                  </a:lnTo>
                  <a:lnTo>
                    <a:pt x="1014168" y="2116904"/>
                  </a:lnTo>
                  <a:lnTo>
                    <a:pt x="1017295" y="2100859"/>
                  </a:lnTo>
                  <a:lnTo>
                    <a:pt x="1017295" y="200558"/>
                  </a:lnTo>
                  <a:lnTo>
                    <a:pt x="1014168" y="184510"/>
                  </a:lnTo>
                  <a:lnTo>
                    <a:pt x="1005578" y="171567"/>
                  </a:lnTo>
                  <a:lnTo>
                    <a:pt x="992708" y="162925"/>
                  </a:lnTo>
                  <a:lnTo>
                    <a:pt x="976744" y="159778"/>
                  </a:lnTo>
                  <a:lnTo>
                    <a:pt x="206159" y="159778"/>
                  </a:lnTo>
                  <a:lnTo>
                    <a:pt x="190551" y="162925"/>
                  </a:lnTo>
                  <a:lnTo>
                    <a:pt x="177638" y="171567"/>
                  </a:lnTo>
                  <a:lnTo>
                    <a:pt x="168843" y="184510"/>
                  </a:lnTo>
                  <a:lnTo>
                    <a:pt x="165595" y="200558"/>
                  </a:lnTo>
                  <a:lnTo>
                    <a:pt x="165595" y="351002"/>
                  </a:lnTo>
                  <a:lnTo>
                    <a:pt x="165595" y="356946"/>
                  </a:lnTo>
                  <a:lnTo>
                    <a:pt x="163068" y="360337"/>
                  </a:lnTo>
                  <a:lnTo>
                    <a:pt x="158851" y="360337"/>
                  </a:lnTo>
                  <a:lnTo>
                    <a:pt x="150393" y="360337"/>
                  </a:lnTo>
                  <a:lnTo>
                    <a:pt x="143637" y="360337"/>
                  </a:lnTo>
                  <a:lnTo>
                    <a:pt x="141947" y="365455"/>
                  </a:lnTo>
                  <a:lnTo>
                    <a:pt x="141947" y="372237"/>
                  </a:lnTo>
                  <a:lnTo>
                    <a:pt x="141947" y="401129"/>
                  </a:lnTo>
                  <a:lnTo>
                    <a:pt x="141947" y="407085"/>
                  </a:lnTo>
                  <a:lnTo>
                    <a:pt x="145326" y="411340"/>
                  </a:lnTo>
                  <a:lnTo>
                    <a:pt x="151244" y="411340"/>
                  </a:lnTo>
                  <a:lnTo>
                    <a:pt x="158000" y="411340"/>
                  </a:lnTo>
                  <a:lnTo>
                    <a:pt x="162229" y="411340"/>
                  </a:lnTo>
                  <a:lnTo>
                    <a:pt x="165595" y="413893"/>
                  </a:lnTo>
                  <a:lnTo>
                    <a:pt x="165595" y="418973"/>
                  </a:lnTo>
                  <a:lnTo>
                    <a:pt x="165595" y="1117574"/>
                  </a:lnTo>
                  <a:lnTo>
                    <a:pt x="165595" y="1123505"/>
                  </a:lnTo>
                  <a:lnTo>
                    <a:pt x="163068" y="1126921"/>
                  </a:lnTo>
                  <a:lnTo>
                    <a:pt x="158851" y="1126921"/>
                  </a:lnTo>
                  <a:lnTo>
                    <a:pt x="150393" y="1126921"/>
                  </a:lnTo>
                  <a:lnTo>
                    <a:pt x="143637" y="1126921"/>
                  </a:lnTo>
                  <a:lnTo>
                    <a:pt x="141947" y="1131163"/>
                  </a:lnTo>
                  <a:lnTo>
                    <a:pt x="141947" y="1137945"/>
                  </a:lnTo>
                  <a:lnTo>
                    <a:pt x="141947" y="1166863"/>
                  </a:lnTo>
                  <a:lnTo>
                    <a:pt x="141947" y="1172806"/>
                  </a:lnTo>
                  <a:lnTo>
                    <a:pt x="145326" y="1177925"/>
                  </a:lnTo>
                  <a:lnTo>
                    <a:pt x="151244" y="1177925"/>
                  </a:lnTo>
                  <a:lnTo>
                    <a:pt x="158000" y="1177925"/>
                  </a:lnTo>
                  <a:lnTo>
                    <a:pt x="162229" y="1177925"/>
                  </a:lnTo>
                  <a:lnTo>
                    <a:pt x="165595" y="1180452"/>
                  </a:lnTo>
                  <a:lnTo>
                    <a:pt x="165595" y="1184706"/>
                  </a:lnTo>
                </a:path>
                <a:path w="1169035" h="2287270">
                  <a:moveTo>
                    <a:pt x="206159" y="170827"/>
                  </a:moveTo>
                  <a:lnTo>
                    <a:pt x="194765" y="173201"/>
                  </a:lnTo>
                  <a:lnTo>
                    <a:pt x="185350" y="179635"/>
                  </a:lnTo>
                  <a:lnTo>
                    <a:pt x="178944" y="189097"/>
                  </a:lnTo>
                  <a:lnTo>
                    <a:pt x="176580" y="200558"/>
                  </a:lnTo>
                  <a:lnTo>
                    <a:pt x="176580" y="2100859"/>
                  </a:lnTo>
                  <a:lnTo>
                    <a:pt x="178944" y="2112316"/>
                  </a:lnTo>
                  <a:lnTo>
                    <a:pt x="185350" y="2121784"/>
                  </a:lnTo>
                  <a:lnTo>
                    <a:pt x="194765" y="2128225"/>
                  </a:lnTo>
                  <a:lnTo>
                    <a:pt x="206159" y="2130602"/>
                  </a:lnTo>
                  <a:lnTo>
                    <a:pt x="976744" y="2130602"/>
                  </a:lnTo>
                  <a:lnTo>
                    <a:pt x="988143" y="2128225"/>
                  </a:lnTo>
                  <a:lnTo>
                    <a:pt x="997558" y="2121784"/>
                  </a:lnTo>
                  <a:lnTo>
                    <a:pt x="1003960" y="2112316"/>
                  </a:lnTo>
                  <a:lnTo>
                    <a:pt x="1006322" y="2100859"/>
                  </a:lnTo>
                  <a:lnTo>
                    <a:pt x="1006322" y="200558"/>
                  </a:lnTo>
                  <a:lnTo>
                    <a:pt x="1003960" y="189097"/>
                  </a:lnTo>
                  <a:lnTo>
                    <a:pt x="997558" y="179635"/>
                  </a:lnTo>
                  <a:lnTo>
                    <a:pt x="988143" y="173201"/>
                  </a:lnTo>
                  <a:lnTo>
                    <a:pt x="976744" y="170827"/>
                  </a:lnTo>
                  <a:lnTo>
                    <a:pt x="206159" y="170827"/>
                  </a:lnTo>
                </a:path>
                <a:path w="1169035" h="2287270">
                  <a:moveTo>
                    <a:pt x="76034" y="115582"/>
                  </a:moveTo>
                  <a:lnTo>
                    <a:pt x="44767" y="146176"/>
                  </a:lnTo>
                  <a:lnTo>
                    <a:pt x="46456" y="147866"/>
                  </a:lnTo>
                  <a:lnTo>
                    <a:pt x="48158" y="149580"/>
                  </a:lnTo>
                  <a:lnTo>
                    <a:pt x="49847" y="151269"/>
                  </a:lnTo>
                  <a:lnTo>
                    <a:pt x="80263" y="119824"/>
                  </a:lnTo>
                  <a:lnTo>
                    <a:pt x="79425" y="118135"/>
                  </a:lnTo>
                  <a:lnTo>
                    <a:pt x="77736" y="117284"/>
                  </a:lnTo>
                  <a:lnTo>
                    <a:pt x="76034" y="115582"/>
                  </a:lnTo>
                </a:path>
                <a:path w="1169035" h="2287270">
                  <a:moveTo>
                    <a:pt x="63360" y="111328"/>
                  </a:moveTo>
                  <a:lnTo>
                    <a:pt x="54449" y="113107"/>
                  </a:lnTo>
                  <a:lnTo>
                    <a:pt x="47202" y="117914"/>
                  </a:lnTo>
                  <a:lnTo>
                    <a:pt x="42332" y="124953"/>
                  </a:lnTo>
                  <a:lnTo>
                    <a:pt x="40551" y="133426"/>
                  </a:lnTo>
                  <a:lnTo>
                    <a:pt x="40551" y="138518"/>
                  </a:lnTo>
                  <a:lnTo>
                    <a:pt x="42240" y="142786"/>
                  </a:lnTo>
                  <a:lnTo>
                    <a:pt x="44767" y="146176"/>
                  </a:lnTo>
                  <a:lnTo>
                    <a:pt x="76034" y="115582"/>
                  </a:lnTo>
                  <a:lnTo>
                    <a:pt x="71805" y="113017"/>
                  </a:lnTo>
                  <a:lnTo>
                    <a:pt x="67589" y="111328"/>
                  </a:lnTo>
                  <a:lnTo>
                    <a:pt x="63360" y="111328"/>
                  </a:lnTo>
                </a:path>
                <a:path w="1169035" h="2287270">
                  <a:moveTo>
                    <a:pt x="49847" y="151269"/>
                  </a:moveTo>
                  <a:lnTo>
                    <a:pt x="53225" y="153822"/>
                  </a:lnTo>
                  <a:lnTo>
                    <a:pt x="58293" y="155524"/>
                  </a:lnTo>
                  <a:lnTo>
                    <a:pt x="63360" y="155524"/>
                  </a:lnTo>
                  <a:lnTo>
                    <a:pt x="71786" y="153864"/>
                  </a:lnTo>
                  <a:lnTo>
                    <a:pt x="78784" y="149256"/>
                  </a:lnTo>
                  <a:lnTo>
                    <a:pt x="83562" y="142258"/>
                  </a:lnTo>
                  <a:lnTo>
                    <a:pt x="85331" y="133426"/>
                  </a:lnTo>
                  <a:lnTo>
                    <a:pt x="85331" y="128320"/>
                  </a:lnTo>
                  <a:lnTo>
                    <a:pt x="83642" y="124079"/>
                  </a:lnTo>
                  <a:lnTo>
                    <a:pt x="80263" y="119824"/>
                  </a:lnTo>
                  <a:lnTo>
                    <a:pt x="49847" y="151269"/>
                  </a:lnTo>
                </a:path>
                <a:path w="1169035" h="2287270">
                  <a:moveTo>
                    <a:pt x="1119543" y="115582"/>
                  </a:moveTo>
                  <a:lnTo>
                    <a:pt x="1089126" y="146176"/>
                  </a:lnTo>
                  <a:lnTo>
                    <a:pt x="1089977" y="147866"/>
                  </a:lnTo>
                  <a:lnTo>
                    <a:pt x="1091666" y="149580"/>
                  </a:lnTo>
                  <a:lnTo>
                    <a:pt x="1093343" y="151269"/>
                  </a:lnTo>
                  <a:lnTo>
                    <a:pt x="1124610" y="119824"/>
                  </a:lnTo>
                  <a:lnTo>
                    <a:pt x="1122921" y="118135"/>
                  </a:lnTo>
                  <a:lnTo>
                    <a:pt x="1121232" y="117284"/>
                  </a:lnTo>
                  <a:lnTo>
                    <a:pt x="1119543" y="115582"/>
                  </a:lnTo>
                </a:path>
                <a:path w="1169035" h="2287270">
                  <a:moveTo>
                    <a:pt x="1106868" y="111328"/>
                  </a:moveTo>
                  <a:lnTo>
                    <a:pt x="1098447" y="113107"/>
                  </a:lnTo>
                  <a:lnTo>
                    <a:pt x="1091449" y="117914"/>
                  </a:lnTo>
                  <a:lnTo>
                    <a:pt x="1086667" y="124953"/>
                  </a:lnTo>
                  <a:lnTo>
                    <a:pt x="1084897" y="133426"/>
                  </a:lnTo>
                  <a:lnTo>
                    <a:pt x="1084897" y="138518"/>
                  </a:lnTo>
                  <a:lnTo>
                    <a:pt x="1086599" y="142786"/>
                  </a:lnTo>
                  <a:lnTo>
                    <a:pt x="1089126" y="146176"/>
                  </a:lnTo>
                  <a:lnTo>
                    <a:pt x="1119543" y="115582"/>
                  </a:lnTo>
                  <a:lnTo>
                    <a:pt x="1116152" y="113017"/>
                  </a:lnTo>
                  <a:lnTo>
                    <a:pt x="1111935" y="111328"/>
                  </a:lnTo>
                  <a:lnTo>
                    <a:pt x="1106868" y="111328"/>
                  </a:lnTo>
                </a:path>
                <a:path w="1169035" h="2287270">
                  <a:moveTo>
                    <a:pt x="1093343" y="151269"/>
                  </a:moveTo>
                  <a:lnTo>
                    <a:pt x="1096721" y="153822"/>
                  </a:lnTo>
                  <a:lnTo>
                    <a:pt x="1101801" y="155524"/>
                  </a:lnTo>
                  <a:lnTo>
                    <a:pt x="1106868" y="155524"/>
                  </a:lnTo>
                  <a:lnTo>
                    <a:pt x="1115292" y="153864"/>
                  </a:lnTo>
                  <a:lnTo>
                    <a:pt x="1122286" y="149256"/>
                  </a:lnTo>
                  <a:lnTo>
                    <a:pt x="1127060" y="142258"/>
                  </a:lnTo>
                  <a:lnTo>
                    <a:pt x="1128826" y="133426"/>
                  </a:lnTo>
                  <a:lnTo>
                    <a:pt x="1128826" y="128320"/>
                  </a:lnTo>
                  <a:lnTo>
                    <a:pt x="1127150" y="124079"/>
                  </a:lnTo>
                  <a:lnTo>
                    <a:pt x="1124610" y="119824"/>
                  </a:lnTo>
                  <a:lnTo>
                    <a:pt x="1093343" y="151269"/>
                  </a:lnTo>
                </a:path>
                <a:path w="1169035" h="2287270">
                  <a:moveTo>
                    <a:pt x="76034" y="1132001"/>
                  </a:moveTo>
                  <a:lnTo>
                    <a:pt x="44767" y="1162596"/>
                  </a:lnTo>
                  <a:lnTo>
                    <a:pt x="46456" y="1164310"/>
                  </a:lnTo>
                  <a:lnTo>
                    <a:pt x="48158" y="1165987"/>
                  </a:lnTo>
                  <a:lnTo>
                    <a:pt x="49847" y="1167714"/>
                  </a:lnTo>
                  <a:lnTo>
                    <a:pt x="80263" y="1136269"/>
                  </a:lnTo>
                  <a:lnTo>
                    <a:pt x="79425" y="1134567"/>
                  </a:lnTo>
                  <a:lnTo>
                    <a:pt x="77736" y="1133716"/>
                  </a:lnTo>
                  <a:lnTo>
                    <a:pt x="76034" y="1132001"/>
                  </a:lnTo>
                </a:path>
                <a:path w="1169035" h="2287270">
                  <a:moveTo>
                    <a:pt x="63360" y="1127772"/>
                  </a:moveTo>
                  <a:lnTo>
                    <a:pt x="54449" y="1129548"/>
                  </a:lnTo>
                  <a:lnTo>
                    <a:pt x="47202" y="1134348"/>
                  </a:lnTo>
                  <a:lnTo>
                    <a:pt x="42332" y="1141381"/>
                  </a:lnTo>
                  <a:lnTo>
                    <a:pt x="40551" y="1149858"/>
                  </a:lnTo>
                  <a:lnTo>
                    <a:pt x="40551" y="1154950"/>
                  </a:lnTo>
                  <a:lnTo>
                    <a:pt x="42240" y="1159205"/>
                  </a:lnTo>
                  <a:lnTo>
                    <a:pt x="44767" y="1162596"/>
                  </a:lnTo>
                  <a:lnTo>
                    <a:pt x="76034" y="1132001"/>
                  </a:lnTo>
                  <a:lnTo>
                    <a:pt x="71805" y="1129461"/>
                  </a:lnTo>
                  <a:lnTo>
                    <a:pt x="67589" y="1127772"/>
                  </a:lnTo>
                  <a:lnTo>
                    <a:pt x="63360" y="1127772"/>
                  </a:lnTo>
                </a:path>
                <a:path w="1169035" h="2287270">
                  <a:moveTo>
                    <a:pt x="49847" y="1167714"/>
                  </a:moveTo>
                  <a:lnTo>
                    <a:pt x="53225" y="1170254"/>
                  </a:lnTo>
                  <a:lnTo>
                    <a:pt x="58293" y="1171943"/>
                  </a:lnTo>
                  <a:lnTo>
                    <a:pt x="63360" y="1171943"/>
                  </a:lnTo>
                  <a:lnTo>
                    <a:pt x="71786" y="1170283"/>
                  </a:lnTo>
                  <a:lnTo>
                    <a:pt x="78784" y="1165677"/>
                  </a:lnTo>
                  <a:lnTo>
                    <a:pt x="83562" y="1158682"/>
                  </a:lnTo>
                  <a:lnTo>
                    <a:pt x="85331" y="1149858"/>
                  </a:lnTo>
                  <a:lnTo>
                    <a:pt x="85331" y="1144765"/>
                  </a:lnTo>
                  <a:lnTo>
                    <a:pt x="83642" y="1140523"/>
                  </a:lnTo>
                  <a:lnTo>
                    <a:pt x="80263" y="1136269"/>
                  </a:lnTo>
                  <a:lnTo>
                    <a:pt x="49847" y="1167714"/>
                  </a:lnTo>
                </a:path>
                <a:path w="1169035" h="2287270">
                  <a:moveTo>
                    <a:pt x="1119543" y="1132001"/>
                  </a:moveTo>
                  <a:lnTo>
                    <a:pt x="1089126" y="1162596"/>
                  </a:lnTo>
                  <a:lnTo>
                    <a:pt x="1089977" y="1164310"/>
                  </a:lnTo>
                  <a:lnTo>
                    <a:pt x="1091666" y="1165987"/>
                  </a:lnTo>
                  <a:lnTo>
                    <a:pt x="1093343" y="1167714"/>
                  </a:lnTo>
                  <a:lnTo>
                    <a:pt x="1124610" y="1136269"/>
                  </a:lnTo>
                  <a:lnTo>
                    <a:pt x="1122921" y="1134567"/>
                  </a:lnTo>
                  <a:lnTo>
                    <a:pt x="1121232" y="1133716"/>
                  </a:lnTo>
                  <a:lnTo>
                    <a:pt x="1119543" y="1132001"/>
                  </a:lnTo>
                </a:path>
                <a:path w="1169035" h="2287270">
                  <a:moveTo>
                    <a:pt x="1106868" y="1127772"/>
                  </a:moveTo>
                  <a:lnTo>
                    <a:pt x="1098447" y="1129548"/>
                  </a:lnTo>
                  <a:lnTo>
                    <a:pt x="1091449" y="1134348"/>
                  </a:lnTo>
                  <a:lnTo>
                    <a:pt x="1086667" y="1141381"/>
                  </a:lnTo>
                  <a:lnTo>
                    <a:pt x="1084897" y="1149858"/>
                  </a:lnTo>
                  <a:lnTo>
                    <a:pt x="1084897" y="1154950"/>
                  </a:lnTo>
                  <a:lnTo>
                    <a:pt x="1086599" y="1159205"/>
                  </a:lnTo>
                  <a:lnTo>
                    <a:pt x="1089126" y="1162596"/>
                  </a:lnTo>
                  <a:lnTo>
                    <a:pt x="1119543" y="1132001"/>
                  </a:lnTo>
                  <a:lnTo>
                    <a:pt x="1116152" y="1129461"/>
                  </a:lnTo>
                  <a:lnTo>
                    <a:pt x="1111935" y="1127772"/>
                  </a:lnTo>
                  <a:lnTo>
                    <a:pt x="1106868" y="1127772"/>
                  </a:lnTo>
                </a:path>
                <a:path w="1169035" h="2287270">
                  <a:moveTo>
                    <a:pt x="1093343" y="1167714"/>
                  </a:moveTo>
                  <a:lnTo>
                    <a:pt x="1096721" y="1170254"/>
                  </a:lnTo>
                  <a:lnTo>
                    <a:pt x="1101801" y="1171943"/>
                  </a:lnTo>
                  <a:lnTo>
                    <a:pt x="1106868" y="1171943"/>
                  </a:lnTo>
                  <a:lnTo>
                    <a:pt x="1115292" y="1170283"/>
                  </a:lnTo>
                  <a:lnTo>
                    <a:pt x="1122286" y="1165677"/>
                  </a:lnTo>
                  <a:lnTo>
                    <a:pt x="1127060" y="1158682"/>
                  </a:lnTo>
                  <a:lnTo>
                    <a:pt x="1128826" y="1149858"/>
                  </a:lnTo>
                  <a:lnTo>
                    <a:pt x="1128826" y="1144765"/>
                  </a:lnTo>
                  <a:lnTo>
                    <a:pt x="1127150" y="1140523"/>
                  </a:lnTo>
                  <a:lnTo>
                    <a:pt x="1124610" y="1136269"/>
                  </a:lnTo>
                  <a:lnTo>
                    <a:pt x="1093343" y="1167714"/>
                  </a:lnTo>
                </a:path>
                <a:path w="1169035" h="2287270">
                  <a:moveTo>
                    <a:pt x="76034" y="2141651"/>
                  </a:moveTo>
                  <a:lnTo>
                    <a:pt x="44767" y="2172233"/>
                  </a:lnTo>
                  <a:lnTo>
                    <a:pt x="46456" y="2173935"/>
                  </a:lnTo>
                  <a:lnTo>
                    <a:pt x="48158" y="2175637"/>
                  </a:lnTo>
                  <a:lnTo>
                    <a:pt x="49847" y="2177326"/>
                  </a:lnTo>
                  <a:lnTo>
                    <a:pt x="80263" y="2145880"/>
                  </a:lnTo>
                  <a:lnTo>
                    <a:pt x="79425" y="2144191"/>
                  </a:lnTo>
                  <a:lnTo>
                    <a:pt x="77736" y="2143353"/>
                  </a:lnTo>
                  <a:lnTo>
                    <a:pt x="76034" y="2141651"/>
                  </a:lnTo>
                </a:path>
                <a:path w="1169035" h="2287270">
                  <a:moveTo>
                    <a:pt x="63360" y="2137384"/>
                  </a:moveTo>
                  <a:lnTo>
                    <a:pt x="54449" y="2139164"/>
                  </a:lnTo>
                  <a:lnTo>
                    <a:pt x="47202" y="2143972"/>
                  </a:lnTo>
                  <a:lnTo>
                    <a:pt x="42332" y="2151014"/>
                  </a:lnTo>
                  <a:lnTo>
                    <a:pt x="40551" y="2159495"/>
                  </a:lnTo>
                  <a:lnTo>
                    <a:pt x="40551" y="2164562"/>
                  </a:lnTo>
                  <a:lnTo>
                    <a:pt x="42240" y="2168829"/>
                  </a:lnTo>
                  <a:lnTo>
                    <a:pt x="44767" y="2172233"/>
                  </a:lnTo>
                  <a:lnTo>
                    <a:pt x="76034" y="2141651"/>
                  </a:lnTo>
                  <a:lnTo>
                    <a:pt x="71805" y="2139099"/>
                  </a:lnTo>
                  <a:lnTo>
                    <a:pt x="67589" y="2137384"/>
                  </a:lnTo>
                  <a:lnTo>
                    <a:pt x="63360" y="2137384"/>
                  </a:lnTo>
                </a:path>
                <a:path w="1169035" h="2287270">
                  <a:moveTo>
                    <a:pt x="49847" y="2177326"/>
                  </a:moveTo>
                  <a:lnTo>
                    <a:pt x="53225" y="2179878"/>
                  </a:lnTo>
                  <a:lnTo>
                    <a:pt x="58293" y="2181567"/>
                  </a:lnTo>
                  <a:lnTo>
                    <a:pt x="63360" y="2181567"/>
                  </a:lnTo>
                  <a:lnTo>
                    <a:pt x="71786" y="2179910"/>
                  </a:lnTo>
                  <a:lnTo>
                    <a:pt x="78784" y="2175308"/>
                  </a:lnTo>
                  <a:lnTo>
                    <a:pt x="83562" y="2168318"/>
                  </a:lnTo>
                  <a:lnTo>
                    <a:pt x="85331" y="2159495"/>
                  </a:lnTo>
                  <a:lnTo>
                    <a:pt x="85331" y="2154389"/>
                  </a:lnTo>
                  <a:lnTo>
                    <a:pt x="83642" y="2150148"/>
                  </a:lnTo>
                  <a:lnTo>
                    <a:pt x="80263" y="2145880"/>
                  </a:lnTo>
                  <a:lnTo>
                    <a:pt x="49847" y="2177326"/>
                  </a:lnTo>
                </a:path>
                <a:path w="1169035" h="2287270">
                  <a:moveTo>
                    <a:pt x="1119543" y="2141651"/>
                  </a:moveTo>
                  <a:lnTo>
                    <a:pt x="1089126" y="2172233"/>
                  </a:lnTo>
                  <a:lnTo>
                    <a:pt x="1089977" y="2173935"/>
                  </a:lnTo>
                  <a:lnTo>
                    <a:pt x="1091666" y="2175637"/>
                  </a:lnTo>
                  <a:lnTo>
                    <a:pt x="1093343" y="2177326"/>
                  </a:lnTo>
                  <a:lnTo>
                    <a:pt x="1124610" y="2145880"/>
                  </a:lnTo>
                  <a:lnTo>
                    <a:pt x="1122921" y="2144191"/>
                  </a:lnTo>
                  <a:lnTo>
                    <a:pt x="1121232" y="2143353"/>
                  </a:lnTo>
                  <a:lnTo>
                    <a:pt x="1119543" y="2141651"/>
                  </a:lnTo>
                </a:path>
                <a:path w="1169035" h="2287270">
                  <a:moveTo>
                    <a:pt x="1106868" y="2137384"/>
                  </a:moveTo>
                  <a:lnTo>
                    <a:pt x="1098447" y="2139164"/>
                  </a:lnTo>
                  <a:lnTo>
                    <a:pt x="1091449" y="2143972"/>
                  </a:lnTo>
                  <a:lnTo>
                    <a:pt x="1086667" y="2151014"/>
                  </a:lnTo>
                  <a:lnTo>
                    <a:pt x="1084897" y="2159495"/>
                  </a:lnTo>
                  <a:lnTo>
                    <a:pt x="1084897" y="2164562"/>
                  </a:lnTo>
                  <a:lnTo>
                    <a:pt x="1086599" y="2168829"/>
                  </a:lnTo>
                  <a:lnTo>
                    <a:pt x="1089126" y="2172233"/>
                  </a:lnTo>
                  <a:lnTo>
                    <a:pt x="1119543" y="2141651"/>
                  </a:lnTo>
                  <a:lnTo>
                    <a:pt x="1116152" y="2139099"/>
                  </a:lnTo>
                  <a:lnTo>
                    <a:pt x="1111935" y="2137384"/>
                  </a:lnTo>
                  <a:lnTo>
                    <a:pt x="1106868" y="2137384"/>
                  </a:lnTo>
                </a:path>
                <a:path w="1169035" h="2287270">
                  <a:moveTo>
                    <a:pt x="1093343" y="2177326"/>
                  </a:moveTo>
                  <a:lnTo>
                    <a:pt x="1096721" y="2179878"/>
                  </a:lnTo>
                  <a:lnTo>
                    <a:pt x="1101801" y="2181567"/>
                  </a:lnTo>
                  <a:lnTo>
                    <a:pt x="1106868" y="2181567"/>
                  </a:lnTo>
                  <a:lnTo>
                    <a:pt x="1115292" y="2179910"/>
                  </a:lnTo>
                  <a:lnTo>
                    <a:pt x="1122286" y="2175308"/>
                  </a:lnTo>
                  <a:lnTo>
                    <a:pt x="1127060" y="2168318"/>
                  </a:lnTo>
                  <a:lnTo>
                    <a:pt x="1128826" y="2159495"/>
                  </a:lnTo>
                  <a:lnTo>
                    <a:pt x="1128826" y="2154389"/>
                  </a:lnTo>
                  <a:lnTo>
                    <a:pt x="1127150" y="2150148"/>
                  </a:lnTo>
                  <a:lnTo>
                    <a:pt x="1124610" y="2145880"/>
                  </a:lnTo>
                  <a:lnTo>
                    <a:pt x="1093343" y="2177326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752418" y="5347716"/>
              <a:ext cx="24130" cy="39370"/>
            </a:xfrm>
            <a:custGeom>
              <a:avLst/>
              <a:gdLst/>
              <a:ahLst/>
              <a:cxnLst/>
              <a:rect l="l" t="t" r="r" b="b"/>
              <a:pathLst>
                <a:path w="24129" h="39370">
                  <a:moveTo>
                    <a:pt x="23660" y="0"/>
                  </a:moveTo>
                  <a:lnTo>
                    <a:pt x="0" y="0"/>
                  </a:lnTo>
                  <a:lnTo>
                    <a:pt x="0" y="39090"/>
                  </a:lnTo>
                  <a:lnTo>
                    <a:pt x="23660" y="39090"/>
                  </a:lnTo>
                  <a:lnTo>
                    <a:pt x="2366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752418" y="5347716"/>
              <a:ext cx="24130" cy="39370"/>
            </a:xfrm>
            <a:custGeom>
              <a:avLst/>
              <a:gdLst/>
              <a:ahLst/>
              <a:cxnLst/>
              <a:rect l="l" t="t" r="r" b="b"/>
              <a:pathLst>
                <a:path w="24129" h="39370">
                  <a:moveTo>
                    <a:pt x="23660" y="39090"/>
                  </a:moveTo>
                  <a:lnTo>
                    <a:pt x="0" y="39090"/>
                  </a:lnTo>
                  <a:lnTo>
                    <a:pt x="0" y="0"/>
                  </a:lnTo>
                  <a:lnTo>
                    <a:pt x="23660" y="0"/>
                  </a:lnTo>
                  <a:lnTo>
                    <a:pt x="23660" y="390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752418" y="6111722"/>
              <a:ext cx="24130" cy="39370"/>
            </a:xfrm>
            <a:custGeom>
              <a:avLst/>
              <a:gdLst/>
              <a:ahLst/>
              <a:cxnLst/>
              <a:rect l="l" t="t" r="r" b="b"/>
              <a:pathLst>
                <a:path w="24129" h="39370">
                  <a:moveTo>
                    <a:pt x="23660" y="0"/>
                  </a:moveTo>
                  <a:lnTo>
                    <a:pt x="0" y="0"/>
                  </a:lnTo>
                  <a:lnTo>
                    <a:pt x="0" y="39115"/>
                  </a:lnTo>
                  <a:lnTo>
                    <a:pt x="23660" y="39115"/>
                  </a:lnTo>
                  <a:lnTo>
                    <a:pt x="2366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752418" y="6111722"/>
              <a:ext cx="24130" cy="39370"/>
            </a:xfrm>
            <a:custGeom>
              <a:avLst/>
              <a:gdLst/>
              <a:ahLst/>
              <a:cxnLst/>
              <a:rect l="l" t="t" r="r" b="b"/>
              <a:pathLst>
                <a:path w="24129" h="39370">
                  <a:moveTo>
                    <a:pt x="23660" y="39115"/>
                  </a:moveTo>
                  <a:lnTo>
                    <a:pt x="0" y="39115"/>
                  </a:lnTo>
                  <a:lnTo>
                    <a:pt x="0" y="0"/>
                  </a:lnTo>
                  <a:lnTo>
                    <a:pt x="23660" y="0"/>
                  </a:lnTo>
                  <a:lnTo>
                    <a:pt x="23660" y="391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752418" y="6873214"/>
              <a:ext cx="24130" cy="39370"/>
            </a:xfrm>
            <a:custGeom>
              <a:avLst/>
              <a:gdLst/>
              <a:ahLst/>
              <a:cxnLst/>
              <a:rect l="l" t="t" r="r" b="b"/>
              <a:pathLst>
                <a:path w="24129" h="39370">
                  <a:moveTo>
                    <a:pt x="23660" y="0"/>
                  </a:moveTo>
                  <a:lnTo>
                    <a:pt x="0" y="0"/>
                  </a:lnTo>
                  <a:lnTo>
                    <a:pt x="0" y="39090"/>
                  </a:lnTo>
                  <a:lnTo>
                    <a:pt x="23660" y="39090"/>
                  </a:lnTo>
                  <a:lnTo>
                    <a:pt x="2366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752418" y="6873214"/>
              <a:ext cx="24130" cy="39370"/>
            </a:xfrm>
            <a:custGeom>
              <a:avLst/>
              <a:gdLst/>
              <a:ahLst/>
              <a:cxnLst/>
              <a:rect l="l" t="t" r="r" b="b"/>
              <a:pathLst>
                <a:path w="24129" h="39370">
                  <a:moveTo>
                    <a:pt x="23660" y="39090"/>
                  </a:moveTo>
                  <a:lnTo>
                    <a:pt x="0" y="39090"/>
                  </a:lnTo>
                  <a:lnTo>
                    <a:pt x="0" y="0"/>
                  </a:lnTo>
                  <a:lnTo>
                    <a:pt x="23660" y="0"/>
                  </a:lnTo>
                  <a:lnTo>
                    <a:pt x="23660" y="390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368380" y="6071793"/>
              <a:ext cx="222250" cy="124460"/>
            </a:xfrm>
            <a:custGeom>
              <a:avLst/>
              <a:gdLst/>
              <a:ahLst/>
              <a:cxnLst/>
              <a:rect l="l" t="t" r="r" b="b"/>
              <a:pathLst>
                <a:path w="222250" h="124460">
                  <a:moveTo>
                    <a:pt x="222237" y="123951"/>
                  </a:moveTo>
                  <a:lnTo>
                    <a:pt x="0" y="123951"/>
                  </a:lnTo>
                  <a:lnTo>
                    <a:pt x="0" y="0"/>
                  </a:lnTo>
                  <a:lnTo>
                    <a:pt x="222237" y="0"/>
                  </a:lnTo>
                  <a:lnTo>
                    <a:pt x="222237" y="123951"/>
                  </a:lnTo>
                  <a:close/>
                </a:path>
                <a:path w="222250" h="124460">
                  <a:moveTo>
                    <a:pt x="105613" y="28117"/>
                  </a:moveTo>
                  <a:lnTo>
                    <a:pt x="66027" y="28117"/>
                  </a:lnTo>
                  <a:lnTo>
                    <a:pt x="66027" y="95821"/>
                  </a:lnTo>
                  <a:lnTo>
                    <a:pt x="105613" y="95821"/>
                  </a:lnTo>
                  <a:lnTo>
                    <a:pt x="105613" y="28117"/>
                  </a:lnTo>
                  <a:close/>
                </a:path>
                <a:path w="222250" h="124460">
                  <a:moveTo>
                    <a:pt x="38608" y="28117"/>
                  </a:moveTo>
                  <a:lnTo>
                    <a:pt x="38608" y="95821"/>
                  </a:lnTo>
                  <a:lnTo>
                    <a:pt x="66027" y="95821"/>
                  </a:lnTo>
                  <a:lnTo>
                    <a:pt x="66027" y="28117"/>
                  </a:lnTo>
                  <a:lnTo>
                    <a:pt x="38608" y="28117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798061" y="5184559"/>
              <a:ext cx="456565" cy="8890"/>
            </a:xfrm>
            <a:custGeom>
              <a:avLst/>
              <a:gdLst/>
              <a:ahLst/>
              <a:cxnLst/>
              <a:rect l="l" t="t" r="r" b="b"/>
              <a:pathLst>
                <a:path w="456564" h="8889">
                  <a:moveTo>
                    <a:pt x="456260" y="8547"/>
                  </a:moveTo>
                  <a:lnTo>
                    <a:pt x="456260" y="3822"/>
                  </a:lnTo>
                  <a:lnTo>
                    <a:pt x="452450" y="0"/>
                  </a:lnTo>
                  <a:lnTo>
                    <a:pt x="447763" y="0"/>
                  </a:lnTo>
                  <a:lnTo>
                    <a:pt x="8496" y="0"/>
                  </a:lnTo>
                  <a:lnTo>
                    <a:pt x="3810" y="0"/>
                  </a:lnTo>
                  <a:lnTo>
                    <a:pt x="0" y="3822"/>
                  </a:lnTo>
                  <a:lnTo>
                    <a:pt x="0" y="8547"/>
                  </a:lnTo>
                </a:path>
              </a:pathLst>
            </a:custGeom>
            <a:ln w="12700">
              <a:solidFill>
                <a:srgbClr val="EEEF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245825" y="5193106"/>
              <a:ext cx="8890" cy="1885314"/>
            </a:xfrm>
            <a:custGeom>
              <a:avLst/>
              <a:gdLst/>
              <a:ahLst/>
              <a:cxnLst/>
              <a:rect l="l" t="t" r="r" b="b"/>
              <a:pathLst>
                <a:path w="8889" h="1885315">
                  <a:moveTo>
                    <a:pt x="4248" y="-6350"/>
                  </a:moveTo>
                  <a:lnTo>
                    <a:pt x="4248" y="1891283"/>
                  </a:lnTo>
                </a:path>
              </a:pathLst>
            </a:custGeom>
            <a:ln w="21196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798061" y="7069467"/>
              <a:ext cx="448309" cy="8890"/>
            </a:xfrm>
            <a:custGeom>
              <a:avLst/>
              <a:gdLst/>
              <a:ahLst/>
              <a:cxnLst/>
              <a:rect l="l" t="t" r="r" b="b"/>
              <a:pathLst>
                <a:path w="448310" h="8890">
                  <a:moveTo>
                    <a:pt x="0" y="0"/>
                  </a:moveTo>
                  <a:lnTo>
                    <a:pt x="0" y="4737"/>
                  </a:lnTo>
                  <a:lnTo>
                    <a:pt x="3810" y="8572"/>
                  </a:lnTo>
                  <a:lnTo>
                    <a:pt x="8496" y="8572"/>
                  </a:lnTo>
                  <a:lnTo>
                    <a:pt x="447763" y="8572"/>
                  </a:lnTo>
                </a:path>
              </a:pathLst>
            </a:custGeom>
            <a:ln w="12699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798061" y="5193106"/>
              <a:ext cx="0" cy="1876425"/>
            </a:xfrm>
            <a:custGeom>
              <a:avLst/>
              <a:gdLst/>
              <a:ahLst/>
              <a:cxnLst/>
              <a:rect l="l" t="t" r="r" b="b"/>
              <a:pathLst>
                <a:path h="1876425">
                  <a:moveTo>
                    <a:pt x="0" y="0"/>
                  </a:moveTo>
                  <a:lnTo>
                    <a:pt x="0" y="1876361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283836" y="5184559"/>
              <a:ext cx="69850" cy="8890"/>
            </a:xfrm>
            <a:custGeom>
              <a:avLst/>
              <a:gdLst/>
              <a:ahLst/>
              <a:cxnLst/>
              <a:rect l="l" t="t" r="r" b="b"/>
              <a:pathLst>
                <a:path w="69850" h="8889">
                  <a:moveTo>
                    <a:pt x="69329" y="8547"/>
                  </a:moveTo>
                  <a:lnTo>
                    <a:pt x="69329" y="3822"/>
                  </a:lnTo>
                  <a:lnTo>
                    <a:pt x="65532" y="0"/>
                  </a:lnTo>
                  <a:lnTo>
                    <a:pt x="60833" y="0"/>
                  </a:lnTo>
                  <a:lnTo>
                    <a:pt x="8496" y="0"/>
                  </a:lnTo>
                  <a:lnTo>
                    <a:pt x="3797" y="0"/>
                  </a:lnTo>
                  <a:lnTo>
                    <a:pt x="0" y="3822"/>
                  </a:lnTo>
                  <a:lnTo>
                    <a:pt x="0" y="8547"/>
                  </a:lnTo>
                </a:path>
              </a:pathLst>
            </a:custGeom>
            <a:ln w="12700">
              <a:solidFill>
                <a:srgbClr val="EEEF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344669" y="5193106"/>
              <a:ext cx="8890" cy="1885314"/>
            </a:xfrm>
            <a:custGeom>
              <a:avLst/>
              <a:gdLst/>
              <a:ahLst/>
              <a:cxnLst/>
              <a:rect l="l" t="t" r="r" b="b"/>
              <a:pathLst>
                <a:path w="8889" h="1885315">
                  <a:moveTo>
                    <a:pt x="4248" y="-6350"/>
                  </a:moveTo>
                  <a:lnTo>
                    <a:pt x="4248" y="1891283"/>
                  </a:lnTo>
                </a:path>
              </a:pathLst>
            </a:custGeom>
            <a:ln w="21196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283836" y="7069467"/>
              <a:ext cx="60960" cy="8890"/>
            </a:xfrm>
            <a:custGeom>
              <a:avLst/>
              <a:gdLst/>
              <a:ahLst/>
              <a:cxnLst/>
              <a:rect l="l" t="t" r="r" b="b"/>
              <a:pathLst>
                <a:path w="60960" h="8890">
                  <a:moveTo>
                    <a:pt x="0" y="0"/>
                  </a:moveTo>
                  <a:lnTo>
                    <a:pt x="0" y="4737"/>
                  </a:lnTo>
                  <a:lnTo>
                    <a:pt x="3797" y="8572"/>
                  </a:lnTo>
                  <a:lnTo>
                    <a:pt x="8496" y="8572"/>
                  </a:lnTo>
                  <a:lnTo>
                    <a:pt x="60833" y="8572"/>
                  </a:lnTo>
                </a:path>
              </a:pathLst>
            </a:custGeom>
            <a:ln w="12700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283836" y="5193106"/>
              <a:ext cx="0" cy="1876425"/>
            </a:xfrm>
            <a:custGeom>
              <a:avLst/>
              <a:gdLst/>
              <a:ahLst/>
              <a:cxnLst/>
              <a:rect l="l" t="t" r="r" b="b"/>
              <a:pathLst>
                <a:path h="1876425">
                  <a:moveTo>
                    <a:pt x="0" y="0"/>
                  </a:moveTo>
                  <a:lnTo>
                    <a:pt x="0" y="1876361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382693" y="5184559"/>
              <a:ext cx="69850" cy="8890"/>
            </a:xfrm>
            <a:custGeom>
              <a:avLst/>
              <a:gdLst/>
              <a:ahLst/>
              <a:cxnLst/>
              <a:rect l="l" t="t" r="r" b="b"/>
              <a:pathLst>
                <a:path w="69850" h="8889">
                  <a:moveTo>
                    <a:pt x="69341" y="8547"/>
                  </a:moveTo>
                  <a:lnTo>
                    <a:pt x="69341" y="3822"/>
                  </a:lnTo>
                  <a:lnTo>
                    <a:pt x="65544" y="0"/>
                  </a:lnTo>
                  <a:lnTo>
                    <a:pt x="60833" y="0"/>
                  </a:lnTo>
                  <a:lnTo>
                    <a:pt x="8496" y="0"/>
                  </a:lnTo>
                  <a:lnTo>
                    <a:pt x="3797" y="0"/>
                  </a:lnTo>
                  <a:lnTo>
                    <a:pt x="0" y="3822"/>
                  </a:lnTo>
                  <a:lnTo>
                    <a:pt x="0" y="8547"/>
                  </a:lnTo>
                </a:path>
              </a:pathLst>
            </a:custGeom>
            <a:ln w="12700">
              <a:solidFill>
                <a:srgbClr val="EEEF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382693" y="5193106"/>
              <a:ext cx="69850" cy="768350"/>
            </a:xfrm>
            <a:custGeom>
              <a:avLst/>
              <a:gdLst/>
              <a:ahLst/>
              <a:cxnLst/>
              <a:rect l="l" t="t" r="r" b="b"/>
              <a:pathLst>
                <a:path w="69850" h="768350">
                  <a:moveTo>
                    <a:pt x="60833" y="768197"/>
                  </a:moveTo>
                  <a:lnTo>
                    <a:pt x="65544" y="768197"/>
                  </a:lnTo>
                  <a:lnTo>
                    <a:pt x="69341" y="764362"/>
                  </a:lnTo>
                  <a:lnTo>
                    <a:pt x="69341" y="759650"/>
                  </a:lnTo>
                  <a:lnTo>
                    <a:pt x="69341" y="0"/>
                  </a:lnTo>
                </a:path>
                <a:path w="69850" h="768350">
                  <a:moveTo>
                    <a:pt x="0" y="759650"/>
                  </a:moveTo>
                  <a:lnTo>
                    <a:pt x="0" y="764362"/>
                  </a:lnTo>
                  <a:lnTo>
                    <a:pt x="3797" y="768197"/>
                  </a:lnTo>
                  <a:lnTo>
                    <a:pt x="8496" y="768197"/>
                  </a:lnTo>
                  <a:lnTo>
                    <a:pt x="60833" y="768197"/>
                  </a:lnTo>
                </a:path>
              </a:pathLst>
            </a:custGeom>
            <a:ln w="12700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382693" y="5193106"/>
              <a:ext cx="0" cy="760095"/>
            </a:xfrm>
            <a:custGeom>
              <a:avLst/>
              <a:gdLst/>
              <a:ahLst/>
              <a:cxnLst/>
              <a:rect l="l" t="t" r="r" b="b"/>
              <a:pathLst>
                <a:path h="760095">
                  <a:moveTo>
                    <a:pt x="0" y="0"/>
                  </a:moveTo>
                  <a:lnTo>
                    <a:pt x="0" y="75965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482388" y="5184559"/>
              <a:ext cx="69850" cy="8890"/>
            </a:xfrm>
            <a:custGeom>
              <a:avLst/>
              <a:gdLst/>
              <a:ahLst/>
              <a:cxnLst/>
              <a:rect l="l" t="t" r="r" b="b"/>
              <a:pathLst>
                <a:path w="69850" h="8889">
                  <a:moveTo>
                    <a:pt x="69341" y="8547"/>
                  </a:moveTo>
                  <a:lnTo>
                    <a:pt x="69341" y="3822"/>
                  </a:lnTo>
                  <a:lnTo>
                    <a:pt x="65544" y="0"/>
                  </a:lnTo>
                  <a:lnTo>
                    <a:pt x="60858" y="0"/>
                  </a:lnTo>
                  <a:lnTo>
                    <a:pt x="8521" y="0"/>
                  </a:lnTo>
                  <a:lnTo>
                    <a:pt x="3810" y="0"/>
                  </a:lnTo>
                  <a:lnTo>
                    <a:pt x="0" y="3822"/>
                  </a:lnTo>
                  <a:lnTo>
                    <a:pt x="0" y="8547"/>
                  </a:lnTo>
                </a:path>
              </a:pathLst>
            </a:custGeom>
            <a:ln w="12700">
              <a:solidFill>
                <a:srgbClr val="EEEF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482388" y="5193106"/>
              <a:ext cx="69850" cy="768350"/>
            </a:xfrm>
            <a:custGeom>
              <a:avLst/>
              <a:gdLst/>
              <a:ahLst/>
              <a:cxnLst/>
              <a:rect l="l" t="t" r="r" b="b"/>
              <a:pathLst>
                <a:path w="69850" h="768350">
                  <a:moveTo>
                    <a:pt x="60858" y="768197"/>
                  </a:moveTo>
                  <a:lnTo>
                    <a:pt x="65544" y="768197"/>
                  </a:lnTo>
                  <a:lnTo>
                    <a:pt x="69341" y="764362"/>
                  </a:lnTo>
                  <a:lnTo>
                    <a:pt x="69341" y="759650"/>
                  </a:lnTo>
                  <a:lnTo>
                    <a:pt x="69341" y="0"/>
                  </a:lnTo>
                </a:path>
                <a:path w="69850" h="768350">
                  <a:moveTo>
                    <a:pt x="0" y="759650"/>
                  </a:moveTo>
                  <a:lnTo>
                    <a:pt x="0" y="764362"/>
                  </a:lnTo>
                  <a:lnTo>
                    <a:pt x="3810" y="768197"/>
                  </a:lnTo>
                  <a:lnTo>
                    <a:pt x="8521" y="768197"/>
                  </a:lnTo>
                  <a:lnTo>
                    <a:pt x="60858" y="768197"/>
                  </a:lnTo>
                </a:path>
              </a:pathLst>
            </a:custGeom>
            <a:ln w="12700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482388" y="5193106"/>
              <a:ext cx="0" cy="760095"/>
            </a:xfrm>
            <a:custGeom>
              <a:avLst/>
              <a:gdLst/>
              <a:ahLst/>
              <a:cxnLst/>
              <a:rect l="l" t="t" r="r" b="b"/>
              <a:pathLst>
                <a:path h="760095">
                  <a:moveTo>
                    <a:pt x="0" y="0"/>
                  </a:moveTo>
                  <a:lnTo>
                    <a:pt x="0" y="75965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82693" y="6301270"/>
              <a:ext cx="69850" cy="8890"/>
            </a:xfrm>
            <a:custGeom>
              <a:avLst/>
              <a:gdLst/>
              <a:ahLst/>
              <a:cxnLst/>
              <a:rect l="l" t="t" r="r" b="b"/>
              <a:pathLst>
                <a:path w="69850" h="8889">
                  <a:moveTo>
                    <a:pt x="69341" y="8547"/>
                  </a:moveTo>
                  <a:lnTo>
                    <a:pt x="69341" y="3822"/>
                  </a:lnTo>
                  <a:lnTo>
                    <a:pt x="65544" y="0"/>
                  </a:lnTo>
                  <a:lnTo>
                    <a:pt x="60833" y="0"/>
                  </a:lnTo>
                  <a:lnTo>
                    <a:pt x="8496" y="0"/>
                  </a:lnTo>
                  <a:lnTo>
                    <a:pt x="3797" y="0"/>
                  </a:lnTo>
                  <a:lnTo>
                    <a:pt x="0" y="3822"/>
                  </a:lnTo>
                  <a:lnTo>
                    <a:pt x="0" y="8547"/>
                  </a:lnTo>
                </a:path>
              </a:pathLst>
            </a:custGeom>
            <a:ln w="12700">
              <a:solidFill>
                <a:srgbClr val="EEEF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382693" y="6309817"/>
              <a:ext cx="69850" cy="768350"/>
            </a:xfrm>
            <a:custGeom>
              <a:avLst/>
              <a:gdLst/>
              <a:ahLst/>
              <a:cxnLst/>
              <a:rect l="l" t="t" r="r" b="b"/>
              <a:pathLst>
                <a:path w="69850" h="768350">
                  <a:moveTo>
                    <a:pt x="60833" y="768222"/>
                  </a:moveTo>
                  <a:lnTo>
                    <a:pt x="65544" y="768222"/>
                  </a:lnTo>
                  <a:lnTo>
                    <a:pt x="69341" y="764387"/>
                  </a:lnTo>
                  <a:lnTo>
                    <a:pt x="69341" y="759650"/>
                  </a:lnTo>
                  <a:lnTo>
                    <a:pt x="69341" y="0"/>
                  </a:lnTo>
                </a:path>
                <a:path w="69850" h="768350">
                  <a:moveTo>
                    <a:pt x="0" y="759650"/>
                  </a:moveTo>
                  <a:lnTo>
                    <a:pt x="0" y="764387"/>
                  </a:lnTo>
                  <a:lnTo>
                    <a:pt x="3797" y="768222"/>
                  </a:lnTo>
                  <a:lnTo>
                    <a:pt x="8496" y="768222"/>
                  </a:lnTo>
                  <a:lnTo>
                    <a:pt x="60833" y="768222"/>
                  </a:lnTo>
                </a:path>
              </a:pathLst>
            </a:custGeom>
            <a:ln w="12700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382693" y="6309817"/>
              <a:ext cx="0" cy="760095"/>
            </a:xfrm>
            <a:custGeom>
              <a:avLst/>
              <a:gdLst/>
              <a:ahLst/>
              <a:cxnLst/>
              <a:rect l="l" t="t" r="r" b="b"/>
              <a:pathLst>
                <a:path h="760095">
                  <a:moveTo>
                    <a:pt x="0" y="0"/>
                  </a:moveTo>
                  <a:lnTo>
                    <a:pt x="0" y="75965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482388" y="6301270"/>
              <a:ext cx="69850" cy="8890"/>
            </a:xfrm>
            <a:custGeom>
              <a:avLst/>
              <a:gdLst/>
              <a:ahLst/>
              <a:cxnLst/>
              <a:rect l="l" t="t" r="r" b="b"/>
              <a:pathLst>
                <a:path w="69850" h="8889">
                  <a:moveTo>
                    <a:pt x="69341" y="8547"/>
                  </a:moveTo>
                  <a:lnTo>
                    <a:pt x="69341" y="3822"/>
                  </a:lnTo>
                  <a:lnTo>
                    <a:pt x="65544" y="0"/>
                  </a:lnTo>
                  <a:lnTo>
                    <a:pt x="60858" y="0"/>
                  </a:lnTo>
                  <a:lnTo>
                    <a:pt x="8521" y="0"/>
                  </a:lnTo>
                  <a:lnTo>
                    <a:pt x="3810" y="0"/>
                  </a:lnTo>
                  <a:lnTo>
                    <a:pt x="0" y="3822"/>
                  </a:lnTo>
                  <a:lnTo>
                    <a:pt x="0" y="8547"/>
                  </a:lnTo>
                </a:path>
              </a:pathLst>
            </a:custGeom>
            <a:ln w="12700">
              <a:solidFill>
                <a:srgbClr val="EEEF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482388" y="6309817"/>
              <a:ext cx="69850" cy="768350"/>
            </a:xfrm>
            <a:custGeom>
              <a:avLst/>
              <a:gdLst/>
              <a:ahLst/>
              <a:cxnLst/>
              <a:rect l="l" t="t" r="r" b="b"/>
              <a:pathLst>
                <a:path w="69850" h="768350">
                  <a:moveTo>
                    <a:pt x="60858" y="768222"/>
                  </a:moveTo>
                  <a:lnTo>
                    <a:pt x="65544" y="768222"/>
                  </a:lnTo>
                  <a:lnTo>
                    <a:pt x="69341" y="764387"/>
                  </a:lnTo>
                  <a:lnTo>
                    <a:pt x="69341" y="759650"/>
                  </a:lnTo>
                  <a:lnTo>
                    <a:pt x="69341" y="0"/>
                  </a:lnTo>
                </a:path>
                <a:path w="69850" h="768350">
                  <a:moveTo>
                    <a:pt x="0" y="759650"/>
                  </a:moveTo>
                  <a:lnTo>
                    <a:pt x="0" y="764387"/>
                  </a:lnTo>
                  <a:lnTo>
                    <a:pt x="3810" y="768222"/>
                  </a:lnTo>
                  <a:lnTo>
                    <a:pt x="8521" y="768222"/>
                  </a:lnTo>
                  <a:lnTo>
                    <a:pt x="60858" y="768222"/>
                  </a:lnTo>
                </a:path>
              </a:pathLst>
            </a:custGeom>
            <a:ln w="12700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482388" y="6309817"/>
              <a:ext cx="0" cy="760095"/>
            </a:xfrm>
            <a:custGeom>
              <a:avLst/>
              <a:gdLst/>
              <a:ahLst/>
              <a:cxnLst/>
              <a:rect l="l" t="t" r="r" b="b"/>
              <a:pathLst>
                <a:path h="760095">
                  <a:moveTo>
                    <a:pt x="0" y="0"/>
                  </a:moveTo>
                  <a:lnTo>
                    <a:pt x="0" y="75965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9696755" y="3960596"/>
            <a:ext cx="27305" cy="151130"/>
            <a:chOff x="4642154" y="3960596"/>
            <a:chExt cx="27305" cy="151130"/>
          </a:xfrm>
        </p:grpSpPr>
        <p:sp>
          <p:nvSpPr>
            <p:cNvPr id="116" name="object 116"/>
            <p:cNvSpPr/>
            <p:nvPr/>
          </p:nvSpPr>
          <p:spPr>
            <a:xfrm>
              <a:off x="4644440" y="3962882"/>
              <a:ext cx="22860" cy="146685"/>
            </a:xfrm>
            <a:custGeom>
              <a:avLst/>
              <a:gdLst/>
              <a:ahLst/>
              <a:cxnLst/>
              <a:rect l="l" t="t" r="r" b="b"/>
              <a:pathLst>
                <a:path w="22860" h="146685">
                  <a:moveTo>
                    <a:pt x="22275" y="0"/>
                  </a:moveTo>
                  <a:lnTo>
                    <a:pt x="21278" y="11720"/>
                  </a:lnTo>
                  <a:lnTo>
                    <a:pt x="18643" y="22240"/>
                  </a:lnTo>
                  <a:lnTo>
                    <a:pt x="10591" y="44538"/>
                  </a:lnTo>
                  <a:lnTo>
                    <a:pt x="7889" y="55785"/>
                  </a:lnTo>
                  <a:lnTo>
                    <a:pt x="5511" y="71046"/>
                  </a:lnTo>
                  <a:lnTo>
                    <a:pt x="3819" y="86322"/>
                  </a:lnTo>
                  <a:lnTo>
                    <a:pt x="3175" y="97612"/>
                  </a:lnTo>
                  <a:lnTo>
                    <a:pt x="3175" y="133680"/>
                  </a:lnTo>
                  <a:lnTo>
                    <a:pt x="0" y="142163"/>
                  </a:lnTo>
                  <a:lnTo>
                    <a:pt x="0" y="146418"/>
                  </a:lnTo>
                  <a:lnTo>
                    <a:pt x="1606" y="144096"/>
                  </a:lnTo>
                  <a:lnTo>
                    <a:pt x="8872" y="128669"/>
                  </a:lnTo>
                  <a:lnTo>
                    <a:pt x="10807" y="123990"/>
                  </a:lnTo>
                  <a:lnTo>
                    <a:pt x="13914" y="106132"/>
                  </a:lnTo>
                  <a:lnTo>
                    <a:pt x="15931" y="69120"/>
                  </a:lnTo>
                  <a:lnTo>
                    <a:pt x="19088" y="50926"/>
                  </a:lnTo>
                  <a:lnTo>
                    <a:pt x="21038" y="40969"/>
                  </a:lnTo>
                  <a:lnTo>
                    <a:pt x="21972" y="29521"/>
                  </a:lnTo>
                  <a:lnTo>
                    <a:pt x="22261" y="16044"/>
                  </a:lnTo>
                  <a:lnTo>
                    <a:pt x="22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644440" y="3962882"/>
              <a:ext cx="22860" cy="146685"/>
            </a:xfrm>
            <a:custGeom>
              <a:avLst/>
              <a:gdLst/>
              <a:ahLst/>
              <a:cxnLst/>
              <a:rect l="l" t="t" r="r" b="b"/>
              <a:pathLst>
                <a:path w="22860" h="146685">
                  <a:moveTo>
                    <a:pt x="22275" y="0"/>
                  </a:moveTo>
                  <a:lnTo>
                    <a:pt x="21278" y="11720"/>
                  </a:lnTo>
                  <a:lnTo>
                    <a:pt x="18643" y="22240"/>
                  </a:lnTo>
                  <a:lnTo>
                    <a:pt x="14903" y="32775"/>
                  </a:lnTo>
                  <a:lnTo>
                    <a:pt x="10591" y="44538"/>
                  </a:lnTo>
                  <a:lnTo>
                    <a:pt x="7889" y="55785"/>
                  </a:lnTo>
                  <a:lnTo>
                    <a:pt x="5511" y="71046"/>
                  </a:lnTo>
                  <a:lnTo>
                    <a:pt x="3819" y="86322"/>
                  </a:lnTo>
                  <a:lnTo>
                    <a:pt x="3175" y="97612"/>
                  </a:lnTo>
                  <a:lnTo>
                    <a:pt x="3175" y="129425"/>
                  </a:lnTo>
                  <a:lnTo>
                    <a:pt x="3175" y="133680"/>
                  </a:lnTo>
                  <a:lnTo>
                    <a:pt x="0" y="142163"/>
                  </a:lnTo>
                  <a:lnTo>
                    <a:pt x="0" y="146418"/>
                  </a:lnTo>
                  <a:lnTo>
                    <a:pt x="13914" y="106132"/>
                  </a:lnTo>
                  <a:lnTo>
                    <a:pt x="14914" y="87682"/>
                  </a:lnTo>
                  <a:lnTo>
                    <a:pt x="15931" y="69120"/>
                  </a:lnTo>
                  <a:lnTo>
                    <a:pt x="19088" y="50926"/>
                  </a:lnTo>
                  <a:lnTo>
                    <a:pt x="21038" y="40969"/>
                  </a:lnTo>
                  <a:lnTo>
                    <a:pt x="21972" y="29521"/>
                  </a:lnTo>
                  <a:lnTo>
                    <a:pt x="22261" y="16044"/>
                  </a:lnTo>
                  <a:lnTo>
                    <a:pt x="2227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8274549" y="4712855"/>
            <a:ext cx="306070" cy="146050"/>
            <a:chOff x="3219949" y="4712855"/>
            <a:chExt cx="306070" cy="146050"/>
          </a:xfrm>
        </p:grpSpPr>
        <p:sp>
          <p:nvSpPr>
            <p:cNvPr id="119" name="object 119"/>
            <p:cNvSpPr/>
            <p:nvPr/>
          </p:nvSpPr>
          <p:spPr>
            <a:xfrm>
              <a:off x="3219945" y="4712855"/>
              <a:ext cx="306070" cy="146050"/>
            </a:xfrm>
            <a:custGeom>
              <a:avLst/>
              <a:gdLst/>
              <a:ahLst/>
              <a:cxnLst/>
              <a:rect l="l" t="t" r="r" b="b"/>
              <a:pathLst>
                <a:path w="306070" h="146050">
                  <a:moveTo>
                    <a:pt x="28727" y="72136"/>
                  </a:moveTo>
                  <a:lnTo>
                    <a:pt x="26543" y="72517"/>
                  </a:lnTo>
                  <a:lnTo>
                    <a:pt x="26657" y="72669"/>
                  </a:lnTo>
                  <a:lnTo>
                    <a:pt x="27711" y="72466"/>
                  </a:lnTo>
                  <a:lnTo>
                    <a:pt x="28727" y="72136"/>
                  </a:lnTo>
                  <a:close/>
                </a:path>
                <a:path w="306070" h="146050">
                  <a:moveTo>
                    <a:pt x="305447" y="46062"/>
                  </a:moveTo>
                  <a:lnTo>
                    <a:pt x="290499" y="4457"/>
                  </a:lnTo>
                  <a:lnTo>
                    <a:pt x="289839" y="3708"/>
                  </a:lnTo>
                  <a:lnTo>
                    <a:pt x="280174" y="4457"/>
                  </a:lnTo>
                  <a:lnTo>
                    <a:pt x="269773" y="0"/>
                  </a:lnTo>
                  <a:lnTo>
                    <a:pt x="228904" y="0"/>
                  </a:lnTo>
                  <a:lnTo>
                    <a:pt x="231140" y="52006"/>
                  </a:lnTo>
                  <a:lnTo>
                    <a:pt x="196215" y="75044"/>
                  </a:lnTo>
                  <a:lnTo>
                    <a:pt x="37947" y="74307"/>
                  </a:lnTo>
                  <a:lnTo>
                    <a:pt x="31254" y="72821"/>
                  </a:lnTo>
                  <a:lnTo>
                    <a:pt x="26797" y="72821"/>
                  </a:lnTo>
                  <a:lnTo>
                    <a:pt x="0" y="98488"/>
                  </a:lnTo>
                  <a:lnTo>
                    <a:pt x="495" y="109855"/>
                  </a:lnTo>
                  <a:lnTo>
                    <a:pt x="36461" y="139700"/>
                  </a:lnTo>
                  <a:lnTo>
                    <a:pt x="54851" y="141935"/>
                  </a:lnTo>
                  <a:lnTo>
                    <a:pt x="69062" y="143471"/>
                  </a:lnTo>
                  <a:lnTo>
                    <a:pt x="78816" y="144157"/>
                  </a:lnTo>
                  <a:lnTo>
                    <a:pt x="127850" y="145630"/>
                  </a:lnTo>
                  <a:lnTo>
                    <a:pt x="202145" y="144081"/>
                  </a:lnTo>
                  <a:lnTo>
                    <a:pt x="219252" y="143408"/>
                  </a:lnTo>
                  <a:lnTo>
                    <a:pt x="225958" y="142138"/>
                  </a:lnTo>
                  <a:lnTo>
                    <a:pt x="233451" y="139890"/>
                  </a:lnTo>
                  <a:lnTo>
                    <a:pt x="241071" y="137350"/>
                  </a:lnTo>
                  <a:lnTo>
                    <a:pt x="248221" y="135229"/>
                  </a:lnTo>
                  <a:lnTo>
                    <a:pt x="283895" y="112941"/>
                  </a:lnTo>
                  <a:lnTo>
                    <a:pt x="288340" y="97332"/>
                  </a:lnTo>
                  <a:lnTo>
                    <a:pt x="290791" y="90690"/>
                  </a:lnTo>
                  <a:lnTo>
                    <a:pt x="296418" y="75044"/>
                  </a:lnTo>
                  <a:lnTo>
                    <a:pt x="302133" y="58153"/>
                  </a:lnTo>
                  <a:lnTo>
                    <a:pt x="305447" y="46062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223483" y="4751827"/>
              <a:ext cx="260350" cy="70485"/>
            </a:xfrm>
            <a:custGeom>
              <a:avLst/>
              <a:gdLst/>
              <a:ahLst/>
              <a:cxnLst/>
              <a:rect l="l" t="t" r="r" b="b"/>
              <a:pathLst>
                <a:path w="260350" h="70485">
                  <a:moveTo>
                    <a:pt x="11206" y="41762"/>
                  </a:moveTo>
                  <a:lnTo>
                    <a:pt x="39741" y="43972"/>
                  </a:lnTo>
                  <a:lnTo>
                    <a:pt x="98811" y="46840"/>
                  </a:lnTo>
                  <a:lnTo>
                    <a:pt x="161957" y="47868"/>
                  </a:lnTo>
                  <a:lnTo>
                    <a:pt x="202722" y="44556"/>
                  </a:lnTo>
                  <a:lnTo>
                    <a:pt x="238312" y="23592"/>
                  </a:lnTo>
                  <a:lnTo>
                    <a:pt x="250169" y="2887"/>
                  </a:lnTo>
                  <a:lnTo>
                    <a:pt x="256934" y="0"/>
                  </a:lnTo>
                  <a:lnTo>
                    <a:pt x="259807" y="790"/>
                  </a:lnTo>
                  <a:lnTo>
                    <a:pt x="259344" y="6836"/>
                  </a:lnTo>
                  <a:lnTo>
                    <a:pt x="256100" y="19714"/>
                  </a:lnTo>
                  <a:lnTo>
                    <a:pt x="232339" y="51963"/>
                  </a:lnTo>
                  <a:lnTo>
                    <a:pt x="193756" y="67390"/>
                  </a:lnTo>
                  <a:lnTo>
                    <a:pt x="153764" y="68584"/>
                  </a:lnTo>
                  <a:lnTo>
                    <a:pt x="90399" y="70160"/>
                  </a:lnTo>
                  <a:lnTo>
                    <a:pt x="30741" y="69110"/>
                  </a:lnTo>
                  <a:lnTo>
                    <a:pt x="1872" y="62425"/>
                  </a:lnTo>
                  <a:lnTo>
                    <a:pt x="0" y="53077"/>
                  </a:lnTo>
                  <a:lnTo>
                    <a:pt x="2096" y="46302"/>
                  </a:lnTo>
                  <a:lnTo>
                    <a:pt x="6413" y="42422"/>
                  </a:lnTo>
                  <a:lnTo>
                    <a:pt x="11206" y="417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8195316" y="4846301"/>
            <a:ext cx="24130" cy="6350"/>
            <a:chOff x="3140716" y="4846301"/>
            <a:chExt cx="24130" cy="6350"/>
          </a:xfrm>
        </p:grpSpPr>
        <p:sp>
          <p:nvSpPr>
            <p:cNvPr id="122" name="object 122"/>
            <p:cNvSpPr/>
            <p:nvPr/>
          </p:nvSpPr>
          <p:spPr>
            <a:xfrm>
              <a:off x="3142996" y="4848580"/>
              <a:ext cx="19050" cy="1905"/>
            </a:xfrm>
            <a:custGeom>
              <a:avLst/>
              <a:gdLst/>
              <a:ahLst/>
              <a:cxnLst/>
              <a:rect l="l" t="t" r="r" b="b"/>
              <a:pathLst>
                <a:path w="19050" h="1904">
                  <a:moveTo>
                    <a:pt x="0" y="0"/>
                  </a:moveTo>
                  <a:lnTo>
                    <a:pt x="18986" y="1714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142996" y="4848580"/>
              <a:ext cx="19050" cy="1905"/>
            </a:xfrm>
            <a:custGeom>
              <a:avLst/>
              <a:gdLst/>
              <a:ahLst/>
              <a:cxnLst/>
              <a:rect l="l" t="t" r="r" b="b"/>
              <a:pathLst>
                <a:path w="19050" h="1904">
                  <a:moveTo>
                    <a:pt x="-2279" y="857"/>
                  </a:moveTo>
                  <a:lnTo>
                    <a:pt x="21266" y="857"/>
                  </a:lnTo>
                </a:path>
              </a:pathLst>
            </a:custGeom>
            <a:ln w="62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8184100" y="4780693"/>
            <a:ext cx="31115" cy="70485"/>
            <a:chOff x="3129499" y="4780692"/>
            <a:chExt cx="31115" cy="70485"/>
          </a:xfrm>
        </p:grpSpPr>
        <p:sp>
          <p:nvSpPr>
            <p:cNvPr id="125" name="object 125"/>
            <p:cNvSpPr/>
            <p:nvPr/>
          </p:nvSpPr>
          <p:spPr>
            <a:xfrm>
              <a:off x="3146450" y="4782972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69">
                  <a:moveTo>
                    <a:pt x="13817" y="0"/>
                  </a:moveTo>
                  <a:lnTo>
                    <a:pt x="0" y="0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146450" y="4782972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69">
                  <a:moveTo>
                    <a:pt x="13817" y="0"/>
                  </a:moveTo>
                  <a:lnTo>
                    <a:pt x="0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131778" y="4782972"/>
              <a:ext cx="15240" cy="66040"/>
            </a:xfrm>
            <a:custGeom>
              <a:avLst/>
              <a:gdLst/>
              <a:ahLst/>
              <a:cxnLst/>
              <a:rect l="l" t="t" r="r" b="b"/>
              <a:pathLst>
                <a:path w="15239" h="66039">
                  <a:moveTo>
                    <a:pt x="14671" y="0"/>
                  </a:moveTo>
                  <a:lnTo>
                    <a:pt x="3452" y="11222"/>
                  </a:lnTo>
                  <a:lnTo>
                    <a:pt x="0" y="32804"/>
                  </a:lnTo>
                  <a:lnTo>
                    <a:pt x="3020" y="54385"/>
                  </a:lnTo>
                  <a:lnTo>
                    <a:pt x="11217" y="65608"/>
                  </a:lnTo>
                  <a:lnTo>
                    <a:pt x="1467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131778" y="4782972"/>
              <a:ext cx="15240" cy="66040"/>
            </a:xfrm>
            <a:custGeom>
              <a:avLst/>
              <a:gdLst/>
              <a:ahLst/>
              <a:cxnLst/>
              <a:rect l="l" t="t" r="r" b="b"/>
              <a:pathLst>
                <a:path w="15239" h="66039">
                  <a:moveTo>
                    <a:pt x="14671" y="0"/>
                  </a:moveTo>
                  <a:lnTo>
                    <a:pt x="3452" y="11222"/>
                  </a:lnTo>
                  <a:lnTo>
                    <a:pt x="0" y="32804"/>
                  </a:lnTo>
                  <a:lnTo>
                    <a:pt x="3020" y="54385"/>
                  </a:lnTo>
                  <a:lnTo>
                    <a:pt x="11217" y="65608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7958141" y="590550"/>
            <a:ext cx="190118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25</a:t>
            </a:fld>
            <a:endParaRPr spc="15" dirty="0"/>
          </a:p>
        </p:txBody>
      </p:sp>
      <p:sp>
        <p:nvSpPr>
          <p:cNvPr id="130" name="object 130"/>
          <p:cNvSpPr txBox="1"/>
          <p:nvPr/>
        </p:nvSpPr>
        <p:spPr>
          <a:xfrm>
            <a:off x="5762310" y="1926591"/>
            <a:ext cx="77089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fallas</a:t>
            </a:r>
            <a:r>
              <a:rPr sz="8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arco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7958140" y="1874520"/>
            <a:ext cx="4193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fallas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arco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.son.arcos.no.deseados.en.los.que.fluye.corriente.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formas.involuntarias,.pero.en.aplicaciones.residenciales,.normalmente.no.en.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cantidades.suficientes.para.hacer.que.un.disyuntor.estándar.se.dispare.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958140" y="2606040"/>
            <a:ext cx="42722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Las.fallas.de.arco.pueden.ocurrir.por.muchas.razones.como.desgaste.eléctrico.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aislamiento.o.cableado.dañado,.aplicación.incorrecta.o.aparato.dañado.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cables.y.equipo,.o.conexiones.eléctricas.flojas..En.el.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siguiente.ejemplo,.una.grapa.ha.sido.inadvertidamente.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través.del.aislamiento.de.un.cable.durante.la.instalación..Esto.podría.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potencialmente.provocar.fallas.de.arco..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958140" y="7702640"/>
            <a:ext cx="43713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020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El.problema.de.la.falla.de.arco.es.importante.porque.cada.año.decenas.de.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miles.de.incendios.son.provocados.por.problemas.eléctricos,.y.arco.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las.fallas.son.una.de.las.principales.causas.de.este.tipo.de.incendios..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Debido.a.que.las.causas.de.las.fallas.de.arco.son.muchas.y.frecuentemente.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para.eliminar,.detectar.las.fallas.de.arco.y.apagar.las.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circuitos.antes.de.daños.a.la.propiedad,.lesiones.personales.o.pérdida.de.la.vida.  ocurre.es.aún.más.crítico.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29385" y="4706492"/>
            <a:ext cx="1206500" cy="139700"/>
          </a:xfrm>
          <a:custGeom>
            <a:avLst/>
            <a:gdLst/>
            <a:ahLst/>
            <a:cxnLst/>
            <a:rect l="l" t="t" r="r" b="b"/>
            <a:pathLst>
              <a:path w="1206500" h="139700">
                <a:moveTo>
                  <a:pt x="0" y="0"/>
                </a:moveTo>
                <a:lnTo>
                  <a:pt x="1206499" y="0"/>
                </a:lnTo>
                <a:lnTo>
                  <a:pt x="1206499" y="13970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29385" y="5138292"/>
            <a:ext cx="1206500" cy="139700"/>
          </a:xfrm>
          <a:custGeom>
            <a:avLst/>
            <a:gdLst/>
            <a:ahLst/>
            <a:cxnLst/>
            <a:rect l="l" t="t" r="r" b="b"/>
            <a:pathLst>
              <a:path w="1206500" h="139700">
                <a:moveTo>
                  <a:pt x="0" y="139700"/>
                </a:moveTo>
                <a:lnTo>
                  <a:pt x="1206499" y="139700"/>
                </a:lnTo>
                <a:lnTo>
                  <a:pt x="1206499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008023" y="4714139"/>
            <a:ext cx="133350" cy="370205"/>
            <a:chOff x="2953423" y="4714138"/>
            <a:chExt cx="133350" cy="370205"/>
          </a:xfrm>
        </p:grpSpPr>
        <p:sp>
          <p:nvSpPr>
            <p:cNvPr id="5" name="object 5"/>
            <p:cNvSpPr/>
            <p:nvPr/>
          </p:nvSpPr>
          <p:spPr>
            <a:xfrm>
              <a:off x="2953423" y="4928742"/>
              <a:ext cx="133350" cy="152400"/>
            </a:xfrm>
            <a:custGeom>
              <a:avLst/>
              <a:gdLst/>
              <a:ahLst/>
              <a:cxnLst/>
              <a:rect l="l" t="t" r="r" b="b"/>
              <a:pathLst>
                <a:path w="133350" h="152400">
                  <a:moveTo>
                    <a:pt x="0" y="88900"/>
                  </a:moveTo>
                  <a:lnTo>
                    <a:pt x="133350" y="88900"/>
                  </a:lnTo>
                </a:path>
                <a:path w="133350" h="152400">
                  <a:moveTo>
                    <a:pt x="23596" y="120650"/>
                  </a:moveTo>
                  <a:lnTo>
                    <a:pt x="109753" y="120650"/>
                  </a:lnTo>
                </a:path>
                <a:path w="133350" h="152400">
                  <a:moveTo>
                    <a:pt x="40525" y="152400"/>
                  </a:moveTo>
                  <a:lnTo>
                    <a:pt x="92824" y="152400"/>
                  </a:lnTo>
                </a:path>
                <a:path w="133350" h="152400">
                  <a:moveTo>
                    <a:pt x="66675" y="0"/>
                  </a:moveTo>
                  <a:lnTo>
                    <a:pt x="66675" y="8890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72117" y="4714138"/>
              <a:ext cx="94615" cy="212725"/>
            </a:xfrm>
            <a:custGeom>
              <a:avLst/>
              <a:gdLst/>
              <a:ahLst/>
              <a:cxnLst/>
              <a:rect l="l" t="t" r="r" b="b"/>
              <a:pathLst>
                <a:path w="94614" h="212725">
                  <a:moveTo>
                    <a:pt x="70065" y="0"/>
                  </a:moveTo>
                  <a:lnTo>
                    <a:pt x="25768" y="38"/>
                  </a:lnTo>
                  <a:lnTo>
                    <a:pt x="32185" y="13317"/>
                  </a:lnTo>
                  <a:lnTo>
                    <a:pt x="35931" y="30762"/>
                  </a:lnTo>
                  <a:lnTo>
                    <a:pt x="34976" y="49812"/>
                  </a:lnTo>
                  <a:lnTo>
                    <a:pt x="16701" y="92784"/>
                  </a:lnTo>
                  <a:lnTo>
                    <a:pt x="16216" y="115501"/>
                  </a:lnTo>
                  <a:lnTo>
                    <a:pt x="20528" y="132934"/>
                  </a:lnTo>
                  <a:lnTo>
                    <a:pt x="24333" y="141960"/>
                  </a:lnTo>
                  <a:lnTo>
                    <a:pt x="0" y="142405"/>
                  </a:lnTo>
                  <a:lnTo>
                    <a:pt x="49123" y="212229"/>
                  </a:lnTo>
                  <a:lnTo>
                    <a:pt x="94373" y="141960"/>
                  </a:lnTo>
                  <a:lnTo>
                    <a:pt x="71551" y="141960"/>
                  </a:lnTo>
                  <a:lnTo>
                    <a:pt x="66482" y="134008"/>
                  </a:lnTo>
                  <a:lnTo>
                    <a:pt x="60304" y="117932"/>
                  </a:lnTo>
                  <a:lnTo>
                    <a:pt x="59591" y="95883"/>
                  </a:lnTo>
                  <a:lnTo>
                    <a:pt x="70916" y="70015"/>
                  </a:lnTo>
                  <a:lnTo>
                    <a:pt x="77498" y="53376"/>
                  </a:lnTo>
                  <a:lnTo>
                    <a:pt x="78397" y="33659"/>
                  </a:lnTo>
                  <a:lnTo>
                    <a:pt x="75342" y="14617"/>
                  </a:lnTo>
                  <a:lnTo>
                    <a:pt x="700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9099435" y="4700257"/>
            <a:ext cx="1206500" cy="139700"/>
          </a:xfrm>
          <a:custGeom>
            <a:avLst/>
            <a:gdLst/>
            <a:ahLst/>
            <a:cxnLst/>
            <a:rect l="l" t="t" r="r" b="b"/>
            <a:pathLst>
              <a:path w="1206500" h="139700">
                <a:moveTo>
                  <a:pt x="0" y="0"/>
                </a:moveTo>
                <a:lnTo>
                  <a:pt x="1206500" y="0"/>
                </a:lnTo>
                <a:lnTo>
                  <a:pt x="1206500" y="13970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108960" y="4707902"/>
            <a:ext cx="1212850" cy="576580"/>
            <a:chOff x="4054360" y="4707902"/>
            <a:chExt cx="1212850" cy="576580"/>
          </a:xfrm>
        </p:grpSpPr>
        <p:sp>
          <p:nvSpPr>
            <p:cNvPr id="9" name="object 9"/>
            <p:cNvSpPr/>
            <p:nvPr/>
          </p:nvSpPr>
          <p:spPr>
            <a:xfrm>
              <a:off x="4057535" y="5138407"/>
              <a:ext cx="1206500" cy="139700"/>
            </a:xfrm>
            <a:custGeom>
              <a:avLst/>
              <a:gdLst/>
              <a:ahLst/>
              <a:cxnLst/>
              <a:rect l="l" t="t" r="r" b="b"/>
              <a:pathLst>
                <a:path w="1206500" h="139700">
                  <a:moveTo>
                    <a:pt x="0" y="139700"/>
                  </a:moveTo>
                  <a:lnTo>
                    <a:pt x="1206500" y="139700"/>
                  </a:lnTo>
                  <a:lnTo>
                    <a:pt x="120650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42688" y="4707902"/>
              <a:ext cx="94615" cy="576580"/>
            </a:xfrm>
            <a:custGeom>
              <a:avLst/>
              <a:gdLst/>
              <a:ahLst/>
              <a:cxnLst/>
              <a:rect l="l" t="t" r="r" b="b"/>
              <a:pathLst>
                <a:path w="94614" h="576579">
                  <a:moveTo>
                    <a:pt x="70053" y="0"/>
                  </a:moveTo>
                  <a:lnTo>
                    <a:pt x="25755" y="101"/>
                  </a:lnTo>
                  <a:lnTo>
                    <a:pt x="32173" y="36171"/>
                  </a:lnTo>
                  <a:lnTo>
                    <a:pt x="35920" y="83548"/>
                  </a:lnTo>
                  <a:lnTo>
                    <a:pt x="34969" y="135280"/>
                  </a:lnTo>
                  <a:lnTo>
                    <a:pt x="16696" y="251968"/>
                  </a:lnTo>
                  <a:lnTo>
                    <a:pt x="16211" y="313658"/>
                  </a:lnTo>
                  <a:lnTo>
                    <a:pt x="20527" y="361003"/>
                  </a:lnTo>
                  <a:lnTo>
                    <a:pt x="24333" y="385521"/>
                  </a:lnTo>
                  <a:lnTo>
                    <a:pt x="0" y="386727"/>
                  </a:lnTo>
                  <a:lnTo>
                    <a:pt x="49123" y="576338"/>
                  </a:lnTo>
                  <a:lnTo>
                    <a:pt x="94361" y="385521"/>
                  </a:lnTo>
                  <a:lnTo>
                    <a:pt x="71539" y="385521"/>
                  </a:lnTo>
                  <a:lnTo>
                    <a:pt x="66469" y="363930"/>
                  </a:lnTo>
                  <a:lnTo>
                    <a:pt x="60293" y="320274"/>
                  </a:lnTo>
                  <a:lnTo>
                    <a:pt x="59584" y="260398"/>
                  </a:lnTo>
                  <a:lnTo>
                    <a:pt x="70916" y="190144"/>
                  </a:lnTo>
                  <a:lnTo>
                    <a:pt x="77498" y="144955"/>
                  </a:lnTo>
                  <a:lnTo>
                    <a:pt x="78395" y="91409"/>
                  </a:lnTo>
                  <a:lnTo>
                    <a:pt x="75336" y="39695"/>
                  </a:lnTo>
                  <a:lnTo>
                    <a:pt x="700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1474322" y="4717275"/>
            <a:ext cx="504190" cy="139700"/>
          </a:xfrm>
          <a:custGeom>
            <a:avLst/>
            <a:gdLst/>
            <a:ahLst/>
            <a:cxnLst/>
            <a:rect l="l" t="t" r="r" b="b"/>
            <a:pathLst>
              <a:path w="504190" h="139700">
                <a:moveTo>
                  <a:pt x="0" y="0"/>
                </a:moveTo>
                <a:lnTo>
                  <a:pt x="503758" y="0"/>
                </a:lnTo>
                <a:lnTo>
                  <a:pt x="503758" y="13970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84281" y="5155425"/>
            <a:ext cx="1206500" cy="139700"/>
          </a:xfrm>
          <a:custGeom>
            <a:avLst/>
            <a:gdLst/>
            <a:ahLst/>
            <a:cxnLst/>
            <a:rect l="l" t="t" r="r" b="b"/>
            <a:pathLst>
              <a:path w="1206500" h="139700">
                <a:moveTo>
                  <a:pt x="0" y="139700"/>
                </a:moveTo>
                <a:lnTo>
                  <a:pt x="1206499" y="139700"/>
                </a:lnTo>
                <a:lnTo>
                  <a:pt x="1206499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0790656" y="4689347"/>
            <a:ext cx="670560" cy="63500"/>
            <a:chOff x="5736056" y="4689347"/>
            <a:chExt cx="670560" cy="63500"/>
          </a:xfrm>
        </p:grpSpPr>
        <p:sp>
          <p:nvSpPr>
            <p:cNvPr id="14" name="object 14"/>
            <p:cNvSpPr/>
            <p:nvPr/>
          </p:nvSpPr>
          <p:spPr>
            <a:xfrm>
              <a:off x="6295631" y="4689347"/>
              <a:ext cx="111125" cy="63500"/>
            </a:xfrm>
            <a:custGeom>
              <a:avLst/>
              <a:gdLst/>
              <a:ahLst/>
              <a:cxnLst/>
              <a:rect l="l" t="t" r="r" b="b"/>
              <a:pathLst>
                <a:path w="111125" h="63500">
                  <a:moveTo>
                    <a:pt x="74015" y="0"/>
                  </a:moveTo>
                  <a:lnTo>
                    <a:pt x="74015" y="15290"/>
                  </a:lnTo>
                  <a:lnTo>
                    <a:pt x="69868" y="18690"/>
                  </a:lnTo>
                  <a:lnTo>
                    <a:pt x="61485" y="22829"/>
                  </a:lnTo>
                  <a:lnTo>
                    <a:pt x="49985" y="23304"/>
                  </a:lnTo>
                  <a:lnTo>
                    <a:pt x="36487" y="15709"/>
                  </a:lnTo>
                  <a:lnTo>
                    <a:pt x="27819" y="11303"/>
                  </a:lnTo>
                  <a:lnTo>
                    <a:pt x="17543" y="10704"/>
                  </a:lnTo>
                  <a:lnTo>
                    <a:pt x="7617" y="12750"/>
                  </a:lnTo>
                  <a:lnTo>
                    <a:pt x="0" y="16281"/>
                  </a:lnTo>
                  <a:lnTo>
                    <a:pt x="25" y="45974"/>
                  </a:lnTo>
                  <a:lnTo>
                    <a:pt x="6946" y="41671"/>
                  </a:lnTo>
                  <a:lnTo>
                    <a:pt x="16040" y="39158"/>
                  </a:lnTo>
                  <a:lnTo>
                    <a:pt x="25971" y="39796"/>
                  </a:lnTo>
                  <a:lnTo>
                    <a:pt x="48371" y="52041"/>
                  </a:lnTo>
                  <a:lnTo>
                    <a:pt x="60212" y="52365"/>
                  </a:lnTo>
                  <a:lnTo>
                    <a:pt x="69302" y="49474"/>
                  </a:lnTo>
                  <a:lnTo>
                    <a:pt x="74015" y="46926"/>
                  </a:lnTo>
                  <a:lnTo>
                    <a:pt x="74244" y="63233"/>
                  </a:lnTo>
                  <a:lnTo>
                    <a:pt x="110642" y="30314"/>
                  </a:lnTo>
                  <a:lnTo>
                    <a:pt x="740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36056" y="4721516"/>
              <a:ext cx="542290" cy="0"/>
            </a:xfrm>
            <a:custGeom>
              <a:avLst/>
              <a:gdLst/>
              <a:ahLst/>
              <a:cxnLst/>
              <a:rect l="l" t="t" r="r" b="b"/>
              <a:pathLst>
                <a:path w="542289">
                  <a:moveTo>
                    <a:pt x="0" y="0"/>
                  </a:moveTo>
                  <a:lnTo>
                    <a:pt x="54187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762380" y="501036"/>
            <a:ext cx="131254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20" dirty="0">
                <a:solidFill>
                  <a:srgbClr val="171514"/>
                </a:solidFill>
                <a:latin typeface="Arial"/>
                <a:cs typeface="Arial"/>
              </a:rPr>
              <a:t>AFCI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26</a:t>
            </a:fld>
            <a:endParaRPr spc="15" dirty="0"/>
          </a:p>
        </p:txBody>
      </p:sp>
      <p:sp>
        <p:nvSpPr>
          <p:cNvPr id="17" name="object 17"/>
          <p:cNvSpPr txBox="1"/>
          <p:nvPr/>
        </p:nvSpPr>
        <p:spPr>
          <a:xfrm>
            <a:off x="7958136" y="487066"/>
            <a:ext cx="41249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disyuntor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del </a:t>
            </a: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circuito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por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falla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arco </a:t>
            </a: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(AFCI)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,.en.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Además.de.proporcionar.protección.sobrecorriente,.tiene.la.intención.de.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proporcionar.un.grado.de.protección.contra.los.efectos.de.las.fallas.de.arco.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8210" y="1081428"/>
            <a:ext cx="48952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reconociendo.las.características.únicas.del.arco.y.desenergizando.el.circuito.cuando.se.det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8209" y="1583077"/>
            <a:ext cx="4300220" cy="2588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557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Hay.dos.categorías.de.interruptores.automáticos.AFCI..El.primer.disyuntor.AFCI.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los.interruptores.automáticos.desarrollados.fueron.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AFCI </a:t>
            </a:r>
            <a:r>
              <a:rPr sz="850" b="1" spc="55" dirty="0">
                <a:solidFill>
                  <a:srgbClr val="171514"/>
                </a:solidFill>
                <a:latin typeface="Arial"/>
                <a:cs typeface="Arial"/>
              </a:rPr>
              <a:t>ramal/ </a:t>
            </a:r>
            <a:r>
              <a:rPr sz="850" b="1" spc="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alimentador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.que.además.de.proporcionar.protección.contra.sobrecorrientes,.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están.destinados.a.proteger.el.cableado.de.la.derivación.y.el.alimentador.del.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efectos.perjudiciales.de.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arcos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línea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.y.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arcos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paralelos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alta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energía</a:t>
            </a:r>
            <a:endParaRPr sz="850">
              <a:latin typeface="Arial"/>
              <a:cs typeface="Arial"/>
            </a:endParaRPr>
          </a:p>
          <a:p>
            <a:pPr marL="12700" marR="1027430">
              <a:lnSpc>
                <a:spcPct val="141200"/>
              </a:lnSpc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..Los.arcos.paralelos.de.alta.energía.son.arcos.de.línea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neutro.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mayor.que.o.igual.a.75.A.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  <a:spcBef>
                <a:spcPts val="5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recientemente,.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combinados 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AFCI (CAFCI)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han.desarrollado..interruptores.automáticos.CAFCI,.además.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para.proporcionar.protección.sobre.corriente,.están.destinados.a.proteger. </a:t>
            </a:r>
            <a:r>
              <a:rPr sz="950" spc="-2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 aguas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arco: arcos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paralelo 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mayor.o.igual.a.5.A..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Arcos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serie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.son.arcos.sobre.un.conductor.único.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52274" y="4347634"/>
            <a:ext cx="1036955" cy="3079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-1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&gt;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850">
              <a:latin typeface="Microsoft Sans Serif"/>
              <a:cs typeface="Microsoft Sans Serif"/>
            </a:endParaRPr>
          </a:p>
          <a:p>
            <a:pPr marL="74295">
              <a:spcBef>
                <a:spcPts val="6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(Línea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Neutro)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99229" y="4505517"/>
            <a:ext cx="10160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915530" y="4473766"/>
            <a:ext cx="9074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&gt;</a:t>
            </a:r>
            <a:r>
              <a:rPr sz="950" u="sng" spc="14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98700" y="4850650"/>
            <a:ext cx="500380" cy="200696"/>
          </a:xfrm>
          <a:prstGeom prst="rect">
            <a:avLst/>
          </a:prstGeom>
          <a:ln w="4318">
            <a:solidFill>
              <a:srgbClr val="231F2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108585">
              <a:spcBef>
                <a:spcPts val="66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068750" y="4844415"/>
            <a:ext cx="500380" cy="200696"/>
          </a:xfrm>
          <a:prstGeom prst="rect">
            <a:avLst/>
          </a:prstGeom>
          <a:ln w="4318">
            <a:solidFill>
              <a:srgbClr val="231F2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108585">
              <a:spcBef>
                <a:spcPts val="66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740908" y="4861433"/>
            <a:ext cx="500380" cy="200696"/>
          </a:xfrm>
          <a:prstGeom prst="rect">
            <a:avLst/>
          </a:prstGeom>
          <a:ln w="4317">
            <a:solidFill>
              <a:srgbClr val="231F2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108585">
              <a:spcBef>
                <a:spcPts val="66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86579" y="5292917"/>
            <a:ext cx="40703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1691" y="5292917"/>
            <a:ext cx="40703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213979" y="5292917"/>
            <a:ext cx="40703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62382" y="5782770"/>
            <a:ext cx="1402715" cy="923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500" b="1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500" b="1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500" b="1" i="1" spc="5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500" b="1" i="1" spc="-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500" b="1" i="1" spc="1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500" b="1" spc="15" dirty="0">
                <a:solidFill>
                  <a:srgbClr val="171514"/>
                </a:solidFill>
                <a:latin typeface="Arial"/>
                <a:cs typeface="Arial"/>
              </a:rPr>
              <a:t>®</a:t>
            </a:r>
            <a:r>
              <a:rPr sz="5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Artículo</a:t>
            </a:r>
            <a:r>
              <a:rPr sz="5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171514"/>
                </a:solidFill>
                <a:latin typeface="Arial"/>
                <a:cs typeface="Arial"/>
              </a:rPr>
              <a:t>210.12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8211" y="5879890"/>
            <a:ext cx="4593590" cy="280057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24100"/>
              </a:lnSpc>
              <a:spcBef>
                <a:spcPts val="7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Los.requisitos.para.la.protección.del.interruptor.de.circuito.por.falla.de.arco.son.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</a:t>
            </a:r>
            <a:r>
              <a:rPr sz="1000" i="1" spc="2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.Artículo.2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0.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2..Con.los.años,.la.redacción.de.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este.artículo.ha.evolucionado..Consulte.la.versión.adecuada.del.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código.de.su.ubicación.para.determinar.los.requisitos.para.AFCI.y.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58165">
              <a:lnSpc>
                <a:spcPct val="150000"/>
              </a:lnSpc>
              <a:spcBef>
                <a:spcPts val="5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Los.interruptores.automáticos.QAF.AFCI.de.Siemens.tienen.un.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0.kA.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capacidad.de.interrupción.y.tipo.QAFH.Los.interruptores.automáticos.AFCI.tienen.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a.22.kA.capacidad.de.interrupción..Ambos.tipos.de.interruptor.están.disponibles.en.</a:t>
            </a:r>
            <a:endParaRPr sz="800">
              <a:latin typeface="Microsoft Sans Serif"/>
              <a:cs typeface="Microsoft Sans Serif"/>
            </a:endParaRPr>
          </a:p>
          <a:p>
            <a:pPr marL="85725">
              <a:spcBef>
                <a:spcPts val="38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versiones.de.polos.y.2.polos.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50">
              <a:latin typeface="Microsoft Sans Serif"/>
              <a:cs typeface="Microsoft Sans Serif"/>
            </a:endParaRPr>
          </a:p>
          <a:p>
            <a:pPr marL="12700" marR="143510">
              <a:lnSpc>
                <a:spcPct val="150000"/>
              </a:lnSpc>
              <a:spcBef>
                <a:spcPts val="5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Los.interruptores.automáticos.AFCI.de.Siemens.tienen.un.blanco.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coleta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.conectar.eso.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se.conecta.a.la.barra.neutral..Los.interruptores.automáticos.CAFCI.de.2-polos.tienen.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dos.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Prueba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.los.botones.y.todos.los.otros.disyuntores.Siemens.AFCI.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tienen.un.botón.de.prueba..Los.botones.de.prueba.se.utilizan.para.comprobar.el.dispositivo.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funcionamiento.después.de.que.haya.instalado.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067421" y="3697542"/>
          <a:ext cx="2301875" cy="755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3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75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4206">
                <a:tc gridSpan="3">
                  <a:txBody>
                    <a:bodyPr/>
                    <a:lstStyle/>
                    <a:p>
                      <a:pPr marL="327025">
                        <a:lnSpc>
                          <a:spcPts val="625"/>
                        </a:lnSpc>
                        <a:spcBef>
                          <a:spcPts val="250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Indicadores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LED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Último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viaje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conocido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R="27940" algn="ctr">
                        <a:lnSpc>
                          <a:spcPts val="575"/>
                        </a:lnSpc>
                        <a:spcBef>
                          <a:spcPts val="27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ondición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212">
                <a:tc>
                  <a:txBody>
                    <a:bodyPr/>
                    <a:lstStyle/>
                    <a:p>
                      <a:pPr marL="30480" algn="ctr">
                        <a:lnSpc>
                          <a:spcPts val="815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ts val="775"/>
                        </a:lnSpc>
                        <a:spcBef>
                          <a:spcPts val="10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ts val="815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3175" algn="ctr">
                        <a:lnSpc>
                          <a:spcPts val="27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ts val="27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28905" algn="r">
                        <a:lnSpc>
                          <a:spcPts val="27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ts val="525"/>
                        </a:lnSpc>
                        <a:spcBef>
                          <a:spcPts val="350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Sobrecorriente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32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3175" algn="ctr">
                        <a:lnSpc>
                          <a:spcPts val="27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28905" algn="r">
                        <a:lnSpc>
                          <a:spcPts val="27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ctr">
                        <a:lnSpc>
                          <a:spcPts val="525"/>
                        </a:lnSpc>
                        <a:spcBef>
                          <a:spcPts val="350"/>
                        </a:spcBef>
                      </a:pP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(pata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3175" algn="ctr">
                        <a:lnSpc>
                          <a:spcPts val="27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ts val="27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44145" algn="r">
                        <a:lnSpc>
                          <a:spcPts val="32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ts val="525"/>
                        </a:lnSpc>
                        <a:spcBef>
                          <a:spcPts val="350"/>
                        </a:spcBef>
                      </a:pP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(pata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32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32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44145" algn="r">
                        <a:lnSpc>
                          <a:spcPts val="32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ts val="645"/>
                        </a:lnSpc>
                        <a:spcBef>
                          <a:spcPts val="234"/>
                        </a:spcBef>
                      </a:pP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2322" y="3182632"/>
            <a:ext cx="1105741" cy="18034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50664" y="1268101"/>
            <a:ext cx="844696" cy="1809724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648650" y="1373690"/>
          <a:ext cx="1702435" cy="879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2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43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64465">
                        <a:lnSpc>
                          <a:spcPts val="700"/>
                        </a:lnSpc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Indicadores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LED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FD0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5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Último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conocido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44450">
                        <a:lnSpc>
                          <a:spcPts val="625"/>
                        </a:lnSpc>
                        <a:spcBef>
                          <a:spcPts val="330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Condición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viaje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FD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212">
                <a:tc>
                  <a:txBody>
                    <a:bodyPr/>
                    <a:lstStyle/>
                    <a:p>
                      <a:pPr marR="172085" algn="r">
                        <a:lnSpc>
                          <a:spcPts val="844"/>
                        </a:lnSpc>
                        <a:spcBef>
                          <a:spcPts val="3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165" algn="r">
                        <a:lnSpc>
                          <a:spcPts val="844"/>
                        </a:lnSpc>
                        <a:spcBef>
                          <a:spcPts val="3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53035" algn="r">
                        <a:lnSpc>
                          <a:spcPts val="350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53035" algn="r">
                        <a:lnSpc>
                          <a:spcPts val="350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600"/>
                        </a:lnSpc>
                        <a:spcBef>
                          <a:spcPts val="280"/>
                        </a:spcBef>
                      </a:pP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sobrecorriente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68275" algn="r">
                        <a:lnSpc>
                          <a:spcPts val="39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53035" algn="r">
                        <a:lnSpc>
                          <a:spcPts val="34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ts val="545"/>
                        </a:lnSpc>
                        <a:spcBef>
                          <a:spcPts val="330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4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68275" algn="r">
                        <a:lnSpc>
                          <a:spcPts val="395"/>
                        </a:lnSpc>
                        <a:spcBef>
                          <a:spcPts val="309"/>
                        </a:spcBef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68275" algn="r">
                        <a:lnSpc>
                          <a:spcPts val="395"/>
                        </a:lnSpc>
                        <a:spcBef>
                          <a:spcPts val="309"/>
                        </a:spcBef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R="52705" algn="ctr">
                        <a:lnSpc>
                          <a:spcPts val="825"/>
                        </a:lnSpc>
                        <a:spcBef>
                          <a:spcPts val="110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27</a:t>
            </a:fld>
            <a:endParaRPr spc="15" dirty="0"/>
          </a:p>
        </p:txBody>
      </p:sp>
      <p:sp>
        <p:nvSpPr>
          <p:cNvPr id="6" name="object 6"/>
          <p:cNvSpPr txBox="1"/>
          <p:nvPr/>
        </p:nvSpPr>
        <p:spPr>
          <a:xfrm>
            <a:off x="7958460" y="485545"/>
            <a:ext cx="4203700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Como.se.muestra.a continuación,.los.disyuntores.Siemens.CAFCI.están.equipados.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con.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Indicadores 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LED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.que.ayudan.a.los.electricistas.y.los.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propietarios.identifican.la.causa.de.un.interruptor.disparado.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842010"/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52725" y="1354222"/>
            <a:ext cx="2774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62933" y="1430973"/>
            <a:ext cx="253365" cy="558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lnSpc>
                <a:spcPts val="125"/>
              </a:lnSpc>
              <a:spcBef>
                <a:spcPts val="100"/>
              </a:spcBef>
            </a:pPr>
            <a:r>
              <a:rPr sz="150" spc="-15" baseline="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ESCRIBE</a:t>
            </a:r>
            <a:r>
              <a:rPr sz="150" spc="7" baseline="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</a:t>
            </a:r>
            <a:r>
              <a:rPr sz="150" spc="60" baseline="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40C</a:t>
            </a:r>
            <a:endParaRPr sz="150">
              <a:latin typeface="Microsoft Sans Serif"/>
              <a:cs typeface="Microsoft Sans Serif"/>
            </a:endParaRPr>
          </a:p>
          <a:p>
            <a:pPr marL="38735">
              <a:lnSpc>
                <a:spcPts val="245"/>
              </a:lnSpc>
            </a:pP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QAFH</a:t>
            </a:r>
            <a:endParaRPr sz="250">
              <a:latin typeface="Microsoft Sans Serif"/>
              <a:cs typeface="Microsoft Sans Serif"/>
            </a:endParaRPr>
          </a:p>
          <a:p>
            <a:pPr marL="40640" marR="105410" indent="-1905">
              <a:lnSpc>
                <a:spcPts val="260"/>
              </a:lnSpc>
              <a:spcBef>
                <a:spcPts val="80"/>
              </a:spcBef>
            </a:pP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2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CULPA</a:t>
            </a:r>
            <a:endParaRPr sz="250">
              <a:latin typeface="Microsoft Sans Serif"/>
              <a:cs typeface="Microsoft Sans Serif"/>
            </a:endParaRPr>
          </a:p>
          <a:p>
            <a:pPr marL="41910">
              <a:spcBef>
                <a:spcPts val="195"/>
              </a:spcBef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1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50">
              <a:latin typeface="Microsoft Sans Serif"/>
              <a:cs typeface="Microsoft Sans Serif"/>
            </a:endParaRPr>
          </a:p>
          <a:p>
            <a:pPr marL="73025" algn="ctr">
              <a:lnSpc>
                <a:spcPts val="229"/>
              </a:lnSpc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HACR</a:t>
            </a:r>
            <a:endParaRPr sz="200">
              <a:latin typeface="Microsoft Sans Serif"/>
              <a:cs typeface="Microsoft Sans Serif"/>
            </a:endParaRPr>
          </a:p>
          <a:p>
            <a:pPr marL="76200" algn="ctr">
              <a:lnSpc>
                <a:spcPts val="170"/>
              </a:lnSpc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SWD</a:t>
            </a:r>
            <a:endParaRPr sz="1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50">
              <a:latin typeface="Microsoft Sans Serif"/>
              <a:cs typeface="Microsoft Sans Serif"/>
            </a:endParaRPr>
          </a:p>
          <a:p>
            <a:pPr marL="38100" marR="64135" indent="1270"/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Ty  </a:t>
            </a:r>
            <a:r>
              <a:rPr sz="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AFC</a:t>
            </a:r>
            <a:endParaRPr sz="150">
              <a:latin typeface="Microsoft Sans Serif"/>
              <a:cs typeface="Microsoft Sans Serif"/>
            </a:endParaRPr>
          </a:p>
          <a:p>
            <a:pPr marL="11430" algn="ctr">
              <a:spcBef>
                <a:spcPts val="14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endParaRPr sz="500">
              <a:latin typeface="Microsoft Sans Serif"/>
              <a:cs typeface="Microsoft Sans Serif"/>
            </a:endParaRPr>
          </a:p>
          <a:p>
            <a:pPr marL="7620" algn="ctr">
              <a:spcBef>
                <a:spcPts val="114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endParaRPr sz="100">
              <a:latin typeface="Microsoft Sans Serif"/>
              <a:cs typeface="Microsoft Sans Serif"/>
            </a:endParaRPr>
          </a:p>
          <a:p>
            <a:pPr marL="45085">
              <a:lnSpc>
                <a:spcPts val="180"/>
              </a:lnSpc>
              <a:spcBef>
                <a:spcPts val="25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22kA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120V</a:t>
            </a:r>
            <a:endParaRPr sz="150">
              <a:latin typeface="Microsoft Sans Serif"/>
              <a:cs typeface="Microsoft Sans Serif"/>
            </a:endParaRPr>
          </a:p>
          <a:p>
            <a:pPr marL="46355" marR="69215" indent="-635">
              <a:lnSpc>
                <a:spcPts val="170"/>
              </a:lnSpc>
              <a:spcBef>
                <a:spcPts val="1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máx.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RMS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sim.  50/60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Hz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50043" y="1605409"/>
            <a:ext cx="2774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49991" y="2013531"/>
            <a:ext cx="295910" cy="21031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65405">
              <a:spcBef>
                <a:spcPts val="16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72067" y="2037543"/>
            <a:ext cx="231140" cy="1231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390">
              <a:spcBef>
                <a:spcPts val="100"/>
              </a:spcBef>
            </a:pPr>
            <a:r>
              <a:rPr sz="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300">
              <a:latin typeface="Microsoft Sans Serif"/>
              <a:cs typeface="Microsoft Sans Serif"/>
            </a:endParaRPr>
          </a:p>
          <a:p>
            <a:pPr marL="12700">
              <a:spcBef>
                <a:spcPts val="220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10707150001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94050" y="3534516"/>
            <a:ext cx="12357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07442" y="3784457"/>
            <a:ext cx="277495" cy="5556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625"/>
              </a:spcBef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520"/>
              </a:spcBef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425"/>
              </a:spcBef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22276" y="3927392"/>
            <a:ext cx="8001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75623" y="3947487"/>
            <a:ext cx="11620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225">
              <a:spcBef>
                <a:spcPts val="10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 CULPA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80051" y="3980281"/>
            <a:ext cx="7429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50684" y="3991350"/>
            <a:ext cx="346075" cy="217366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6985" algn="ctr">
              <a:spcBef>
                <a:spcPts val="234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400">
              <a:latin typeface="Microsoft Sans Serif"/>
              <a:cs typeface="Microsoft Sans Serif"/>
            </a:endParaRPr>
          </a:p>
          <a:p>
            <a:pPr algn="ctr">
              <a:spcBef>
                <a:spcPts val="219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51383" y="4065685"/>
            <a:ext cx="6794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11141" y="4120945"/>
            <a:ext cx="7429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049432" y="4130853"/>
            <a:ext cx="1054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 CULPA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937786" y="4233838"/>
            <a:ext cx="35179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HACR</a:t>
            </a:r>
            <a:r>
              <a:rPr sz="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SWD</a:t>
            </a:r>
            <a:r>
              <a:rPr sz="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2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25" spc="-7" baseline="18518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LISTADO</a:t>
            </a:r>
            <a:endParaRPr sz="225" baseline="18518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58461" y="5247095"/>
            <a:ext cx="481520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CAFCI.de.2-polos.de.Siemens.está.destinado.a.un.uso.diferente.que.la.mayoría.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Disyuntores.de.2-polos..En.lugar.de.utilizarse.con.uno.de.240.VAC.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circuito,.está.diseñado.para.uso.en.dos,. -polo,.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20.Circuitos.CA..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El.CAFCI.de.2-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polos.está.diseñado.para.permitir.a.los.contratistas.usar.circuitos.derivados.de.multialambres.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(comúnmente.conocidos.como.neutros.compartidos).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que.ayuda.a.ahorrar.en.los.costos.de.instalación..Cuando.usando.unipolares.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CAFCI,</a:t>
            </a:r>
            <a:endParaRPr sz="850">
              <a:latin typeface="Microsoft Sans Serif"/>
              <a:cs typeface="Microsoft Sans Serif"/>
            </a:endParaRPr>
          </a:p>
          <a:p>
            <a:pPr marL="12700" marR="1388110">
              <a:lnSpc>
                <a:spcPct val="141200"/>
              </a:lnSpc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dedicado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Siemens.2-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pole.CAFCI.permite.a.los.electricistas.compartir.los.neutros.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entre.los.dos.circuitos.alimentados.por.el.interruptor.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 rot="21420000">
            <a:off x="11055716" y="1740724"/>
            <a:ext cx="86855" cy="64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0"/>
              </a:lnSpc>
            </a:pPr>
            <a:r>
              <a:rPr sz="4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15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914" y="5445137"/>
            <a:ext cx="3174187" cy="35687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2379" y="558185"/>
            <a:ext cx="17589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35" dirty="0">
                <a:solidFill>
                  <a:srgbClr val="171514"/>
                </a:solidFill>
                <a:latin typeface="Arial"/>
                <a:cs typeface="Arial"/>
              </a:rPr>
              <a:t>Herramienta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diagnóstico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Intelli-Arc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28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8209" y="487064"/>
            <a:ext cx="421132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Aunque.los.LED.de.los.Siemens.CAFCI.pueden.señalar.a.un.electricista.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en.la.dirección.correcta.para.la.solución.de.problemas,.estos.AFCI.no.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no.identificar.la.parte.del.circuito.derivado.que.contiene.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una.falla..Las.fallas.de.arco.a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menudo.son.intermitentes,.lo.que.puede.hacer.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solucionar.los.problemas.del.circuito.derivado.es.difícil..En.estos.casos,.es.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importante.determinar.si.la.condición.de.fallo.existe.en.el.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cableado.permanente,.en.equipos.conectados,.o.en.un.cable.de.alimentación.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209" y="1950106"/>
            <a:ext cx="4850130" cy="37230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Herramienta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diagnóstico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Intelli-Arc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.ayuda.a.precisar.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diagnosticar.el.circuito.en.que.se.ha.fallado..Este.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la.herramienta.de.diagnóstico.se.puede.utilizar.con.cualquier.interruptor.automático.inde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de.marca..Cuando.se.usa.junto.con.una.buena.resolución.de.problemas.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técnicas,.esta.herramienta.permite.al.electricista.localizar.la.causa.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de.la.falla.más.rápidamente,.ahorrando.dinero.para.cada.circuito.derivado.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que.deben.evaluarse..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73990">
              <a:lnSpc>
                <a:spcPct val="141200"/>
              </a:lnSpc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La.herramienta.de.diagnóstico.Intelli-Arc.presenta.información.sobre.la.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tipo.y.magnitud.de.la.falla..Puesto.que.la.falla.puede.no.causar.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un.AFCI.para.disparar.por.varias.razones,.es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decir,.duración.demasiado.corta.o.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nivel.de.corriente.demasiado.bajo,.la.herramienta.proporciona.una.indicación.que.muestra.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qué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cerca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evento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dispare.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74549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Como.se.muestra.en.la.siguiente.ilustración,.el.Intelli-Arc.Diagnostic.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herramienta.incluye.un.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unidad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básica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,.que.está.temporalmente.conectado.  un.circuito.derivado,.y.un.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unidad de mano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,.que.de.forma.inalámbrica.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comunica.con.la.unidad.base.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750">
              <a:latin typeface="Microsoft Sans Serif"/>
              <a:cs typeface="Microsoft Sans Serif"/>
            </a:endParaRPr>
          </a:p>
          <a:p>
            <a:pPr marL="560070"/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inalámbrica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51385" y="6435742"/>
            <a:ext cx="25336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b="1" spc="5" dirty="0">
                <a:solidFill>
                  <a:srgbClr val="171514"/>
                </a:solidFill>
                <a:latin typeface="Arial"/>
                <a:cs typeface="Arial"/>
              </a:rPr>
              <a:t>Intelli-Arc</a:t>
            </a:r>
            <a:r>
              <a:rPr sz="200" b="1" spc="5" dirty="0">
                <a:solidFill>
                  <a:srgbClr val="171514"/>
                </a:solidFill>
                <a:latin typeface="Arial"/>
                <a:cs typeface="Arial"/>
              </a:rPr>
              <a:t>TM</a:t>
            </a:r>
            <a:endParaRPr sz="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23737" y="6475955"/>
            <a:ext cx="10033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20+A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28104" y="6627308"/>
            <a:ext cx="13017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30+mA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05298" y="6662754"/>
            <a:ext cx="38544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45745" algn="l"/>
              </a:tabLst>
            </a:pP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poder	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23850" y="6725720"/>
            <a:ext cx="6413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5A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40238" y="6887645"/>
            <a:ext cx="50038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43204" algn="l"/>
                <a:tab pos="450215" algn="l"/>
              </a:tabLst>
            </a:pP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	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novia	</a:t>
            </a: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FA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09550" y="7151703"/>
            <a:ext cx="38544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45745" algn="l"/>
              </a:tabLst>
            </a:pP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poder	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94172" y="6807479"/>
            <a:ext cx="778510" cy="50038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5875" algn="ctr">
              <a:spcBef>
                <a:spcPts val="254"/>
              </a:spcBef>
            </a:pPr>
            <a:r>
              <a:rPr sz="300" b="1" spc="-15" dirty="0">
                <a:solidFill>
                  <a:srgbClr val="4C4C4B"/>
                </a:solidFill>
                <a:latin typeface="Arial"/>
                <a:cs typeface="Arial"/>
              </a:rPr>
              <a:t>!</a:t>
            </a:r>
            <a:r>
              <a:rPr sz="300" b="1" spc="-10" dirty="0">
                <a:solidFill>
                  <a:srgbClr val="4C4C4B"/>
                </a:solidFill>
                <a:latin typeface="Arial"/>
                <a:cs typeface="Arial"/>
              </a:rPr>
              <a:t> </a:t>
            </a:r>
            <a:r>
              <a:rPr sz="400" b="1" spc="-15" dirty="0">
                <a:solidFill>
                  <a:srgbClr val="FFFFFF"/>
                </a:solidFill>
                <a:latin typeface="Arial"/>
                <a:cs typeface="Arial"/>
              </a:rPr>
              <a:t>PELIGRO</a:t>
            </a:r>
            <a:endParaRPr sz="400">
              <a:latin typeface="Arial"/>
              <a:cs typeface="Arial"/>
            </a:endParaRPr>
          </a:p>
          <a:p>
            <a:pPr marL="19050">
              <a:spcBef>
                <a:spcPts val="135"/>
              </a:spcBef>
            </a:pPr>
            <a:r>
              <a:rPr sz="350" b="1" spc="10" dirty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sz="3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350" b="1" spc="5" dirty="0">
                <a:solidFill>
                  <a:srgbClr val="171514"/>
                </a:solidFill>
                <a:latin typeface="Arial"/>
                <a:cs typeface="Arial"/>
              </a:rPr>
              <a:t>peligroso.</a:t>
            </a:r>
            <a:endParaRPr sz="350">
              <a:latin typeface="Arial"/>
              <a:cs typeface="Arial"/>
            </a:endParaRPr>
          </a:p>
          <a:p>
            <a:pPr marL="22860">
              <a:spcBef>
                <a:spcPts val="100"/>
              </a:spcBef>
            </a:pPr>
            <a:r>
              <a:rPr sz="250" b="1" dirty="0">
                <a:solidFill>
                  <a:srgbClr val="171514"/>
                </a:solidFill>
                <a:latin typeface="Arial"/>
                <a:cs typeface="Arial"/>
              </a:rPr>
              <a:t>Provocará</a:t>
            </a:r>
            <a:r>
              <a:rPr sz="2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250" b="1" spc="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25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250" b="1" spc="15" dirty="0">
                <a:solidFill>
                  <a:srgbClr val="171514"/>
                </a:solidFill>
                <a:latin typeface="Arial"/>
                <a:cs typeface="Arial"/>
              </a:rPr>
              <a:t>muerte</a:t>
            </a:r>
            <a:r>
              <a:rPr sz="250" b="1" dirty="0">
                <a:solidFill>
                  <a:srgbClr val="171514"/>
                </a:solidFill>
                <a:latin typeface="Arial"/>
                <a:cs typeface="Arial"/>
              </a:rPr>
              <a:t> o lesiones graves.</a:t>
            </a:r>
            <a:endParaRPr sz="25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250">
              <a:latin typeface="Arial"/>
              <a:cs typeface="Arial"/>
            </a:endParaRPr>
          </a:p>
          <a:p>
            <a:pPr marL="12700" marR="5080">
              <a:lnSpc>
                <a:spcPct val="118000"/>
              </a:lnSpc>
            </a:pP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 en funcionamiento o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cerca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ellos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expuestos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riesgos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eléctricos.</a:t>
            </a:r>
            <a:endParaRPr sz="200">
              <a:latin typeface="Microsoft Sans Serif"/>
              <a:cs typeface="Microsoft Sans Serif"/>
            </a:endParaRPr>
          </a:p>
          <a:p>
            <a:pPr marL="12700" marR="80010">
              <a:lnSpc>
                <a:spcPct val="103699"/>
              </a:lnSpc>
              <a:spcBef>
                <a:spcPts val="35"/>
              </a:spcBef>
            </a:pP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Apague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bloquee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2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antes de conectar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herramienta. </a:t>
            </a:r>
            <a:r>
              <a:rPr sz="2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Asegure</a:t>
            </a: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zona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segura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2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energizar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prueba.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71512" y="7307278"/>
            <a:ext cx="1270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CLARO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91530" y="7343792"/>
            <a:ext cx="62611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b="1" spc="-5" dirty="0">
                <a:solidFill>
                  <a:srgbClr val="171514"/>
                </a:solidFill>
                <a:latin typeface="Arial"/>
                <a:cs typeface="Arial"/>
              </a:rPr>
              <a:t>INSTRUCCIONES</a:t>
            </a:r>
            <a:r>
              <a:rPr sz="3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300" b="1" spc="-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300" b="1" spc="-10" dirty="0">
                <a:solidFill>
                  <a:srgbClr val="171514"/>
                </a:solidFill>
                <a:latin typeface="Arial"/>
                <a:cs typeface="Arial"/>
              </a:rPr>
              <a:t> SEGURIDAD</a:t>
            </a:r>
            <a:endParaRPr sz="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96293" y="7435650"/>
            <a:ext cx="732790" cy="266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marR="5080">
              <a:lnSpc>
                <a:spcPct val="132000"/>
              </a:lnSpc>
              <a:spcBef>
                <a:spcPts val="100"/>
              </a:spcBef>
            </a:pP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 debe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instalada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operada únicamente </a:t>
            </a:r>
            <a:r>
              <a:rPr sz="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electricista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calificado.</a:t>
            </a:r>
            <a:endParaRPr sz="2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250">
              <a:latin typeface="Microsoft Sans Serif"/>
              <a:cs typeface="Microsoft Sans Serif"/>
            </a:endParaRPr>
          </a:p>
          <a:p>
            <a:pPr marL="16510" marR="30480" indent="-4445">
              <a:lnSpc>
                <a:spcPct val="135400"/>
              </a:lnSpc>
            </a:pP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 </a:t>
            </a:r>
            <a:r>
              <a:rPr sz="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temporal. Nunca abandone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de trabajo con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herramienta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conectada.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098414" y="7718441"/>
            <a:ext cx="686435" cy="209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5600"/>
              </a:lnSpc>
              <a:spcBef>
                <a:spcPts val="100"/>
              </a:spcBef>
            </a:pP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vuelva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colocar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puertas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2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cubiertas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salir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trabajo.</a:t>
            </a:r>
            <a:endParaRPr sz="2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250">
              <a:latin typeface="Microsoft Sans Serif"/>
              <a:cs typeface="Microsoft Sans Serif"/>
            </a:endParaRPr>
          </a:p>
          <a:p>
            <a:pPr marL="60325" algn="ctr">
              <a:lnSpc>
                <a:spcPts val="285"/>
              </a:lnSpc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V,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Hz,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máx.</a:t>
            </a:r>
            <a:endParaRPr sz="250">
              <a:latin typeface="Microsoft Sans Serif"/>
              <a:cs typeface="Microsoft Sans Serif"/>
            </a:endParaRPr>
          </a:p>
          <a:p>
            <a:pPr marL="51435" algn="ctr">
              <a:lnSpc>
                <a:spcPts val="285"/>
              </a:lnSpc>
            </a:pP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(Consumo</a:t>
            </a:r>
            <a:r>
              <a:rPr sz="2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energía:</a:t>
            </a: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50mA)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19113" y="7896242"/>
            <a:ext cx="2851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b="1" spc="15" dirty="0">
                <a:solidFill>
                  <a:srgbClr val="171514"/>
                </a:solidFill>
                <a:latin typeface="Arial"/>
                <a:cs typeface="Arial"/>
              </a:rPr>
              <a:t>Intelli-</a:t>
            </a:r>
            <a:r>
              <a:rPr sz="350" b="1" spc="-5" dirty="0">
                <a:solidFill>
                  <a:srgbClr val="171514"/>
                </a:solidFill>
                <a:latin typeface="Arial"/>
                <a:cs typeface="Arial"/>
              </a:rPr>
              <a:t>Arc</a:t>
            </a:r>
            <a:r>
              <a:rPr sz="200" b="1" spc="5" dirty="0">
                <a:solidFill>
                  <a:srgbClr val="171514"/>
                </a:solidFill>
                <a:latin typeface="Arial"/>
                <a:cs typeface="Arial"/>
              </a:rPr>
              <a:t>TM</a:t>
            </a:r>
            <a:endParaRPr sz="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73848" y="8061342"/>
            <a:ext cx="83629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portátil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211648" y="7953945"/>
            <a:ext cx="499109" cy="31496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34290" algn="ctr">
              <a:spcBef>
                <a:spcPts val="175"/>
              </a:spcBef>
            </a:pP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Alambre: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60/75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200">
              <a:latin typeface="Microsoft Sans Serif"/>
              <a:cs typeface="Microsoft Sans Serif"/>
            </a:endParaRPr>
          </a:p>
          <a:p>
            <a:pPr marL="55244" algn="ctr">
              <a:spcBef>
                <a:spcPts val="120"/>
              </a:spcBef>
            </a:pPr>
            <a:r>
              <a:rPr sz="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CAE: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CU#14-8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/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AL#12-8</a:t>
            </a:r>
            <a:endParaRPr sz="300">
              <a:latin typeface="Microsoft Sans Serif"/>
              <a:cs typeface="Microsoft Sans Serif"/>
            </a:endParaRPr>
          </a:p>
          <a:p>
            <a:pPr marL="20320" algn="ctr">
              <a:spcBef>
                <a:spcPts val="125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terminación: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lb-</a:t>
            </a: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in</a:t>
            </a:r>
            <a:endParaRPr sz="2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250">
              <a:latin typeface="Microsoft Sans Serif"/>
              <a:cs typeface="Microsoft Sans Serif"/>
            </a:endParaRPr>
          </a:p>
          <a:p>
            <a:pPr marL="12700"/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BANDA</a:t>
            </a:r>
            <a:endParaRPr sz="200">
              <a:latin typeface="Microsoft Sans Serif"/>
              <a:cs typeface="Microsoft Sans Serif"/>
            </a:endParaRPr>
          </a:p>
          <a:p>
            <a:pPr marL="174625">
              <a:spcBef>
                <a:spcPts val="60"/>
              </a:spcBef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(LARGO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TIRA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3/8”)</a:t>
            </a:r>
            <a:endParaRPr sz="15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CALIBRAR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37710" y="8343386"/>
            <a:ext cx="681355" cy="26162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algn="ctr">
              <a:spcBef>
                <a:spcPts val="33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endParaRPr sz="550">
              <a:latin typeface="Microsoft Sans Serif"/>
              <a:cs typeface="Microsoft Sans Serif"/>
            </a:endParaRPr>
          </a:p>
          <a:p>
            <a:pPr marR="22860" algn="ctr">
              <a:spcBef>
                <a:spcPts val="25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(al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rompedor)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92597" y="8353441"/>
            <a:ext cx="8382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772" y="8356616"/>
            <a:ext cx="8382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285610" y="8375877"/>
            <a:ext cx="681355" cy="23468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algn="ctr">
              <a:spcBef>
                <a:spcPts val="17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endParaRPr sz="550">
              <a:latin typeface="Microsoft Sans Serif"/>
              <a:cs typeface="Microsoft Sans Serif"/>
            </a:endParaRPr>
          </a:p>
          <a:p>
            <a:pPr marR="37465" algn="ctr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(cargar)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92597" y="8693166"/>
            <a:ext cx="1651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624397" y="8689991"/>
            <a:ext cx="1651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272430" y="9070992"/>
            <a:ext cx="4362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96756" y="8451511"/>
            <a:ext cx="94898" cy="205740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29209">
              <a:spcBef>
                <a:spcPts val="114"/>
              </a:spcBef>
            </a:pPr>
            <a:r>
              <a:rPr sz="250" b="1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endParaRPr sz="250">
              <a:latin typeface="Arial"/>
              <a:cs typeface="Arial"/>
            </a:endParaRPr>
          </a:p>
          <a:p>
            <a:pPr marL="12700">
              <a:spcBef>
                <a:spcPts val="210"/>
              </a:spcBef>
            </a:pPr>
            <a:r>
              <a:rPr sz="100" b="1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1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171514"/>
                </a:solidFill>
                <a:latin typeface="Arial"/>
                <a:cs typeface="Arial"/>
              </a:rPr>
              <a:t>AUTOMÁTICO</a:t>
            </a:r>
            <a:endParaRPr sz="1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736506" y="8470873"/>
            <a:ext cx="76944" cy="133985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50" b="1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endParaRPr sz="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91104" y="1238656"/>
            <a:ext cx="1024255" cy="2854960"/>
            <a:chOff x="4536503" y="1238656"/>
            <a:chExt cx="1024255" cy="2854960"/>
          </a:xfrm>
        </p:grpSpPr>
        <p:sp>
          <p:nvSpPr>
            <p:cNvPr id="3" name="object 3"/>
            <p:cNvSpPr/>
            <p:nvPr/>
          </p:nvSpPr>
          <p:spPr>
            <a:xfrm>
              <a:off x="4722774" y="3236785"/>
              <a:ext cx="647065" cy="0"/>
            </a:xfrm>
            <a:custGeom>
              <a:avLst/>
              <a:gdLst/>
              <a:ahLst/>
              <a:cxnLst/>
              <a:rect l="l" t="t" r="r" b="b"/>
              <a:pathLst>
                <a:path w="647064">
                  <a:moveTo>
                    <a:pt x="0" y="0"/>
                  </a:moveTo>
                  <a:lnTo>
                    <a:pt x="646861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36503" y="1238656"/>
              <a:ext cx="1024255" cy="2854960"/>
            </a:xfrm>
            <a:custGeom>
              <a:avLst/>
              <a:gdLst/>
              <a:ahLst/>
              <a:cxnLst/>
              <a:rect l="l" t="t" r="r" b="b"/>
              <a:pathLst>
                <a:path w="1024254" h="2854960">
                  <a:moveTo>
                    <a:pt x="104152" y="0"/>
                  </a:moveTo>
                  <a:lnTo>
                    <a:pt x="46804" y="5913"/>
                  </a:lnTo>
                  <a:lnTo>
                    <a:pt x="16838" y="18732"/>
                  </a:lnTo>
                  <a:lnTo>
                    <a:pt x="4492" y="48220"/>
                  </a:lnTo>
                  <a:lnTo>
                    <a:pt x="0" y="104139"/>
                  </a:lnTo>
                  <a:lnTo>
                    <a:pt x="0" y="462279"/>
                  </a:lnTo>
                  <a:lnTo>
                    <a:pt x="7632" y="482600"/>
                  </a:lnTo>
                  <a:lnTo>
                    <a:pt x="7632" y="741679"/>
                  </a:lnTo>
                  <a:lnTo>
                    <a:pt x="0" y="759459"/>
                  </a:lnTo>
                  <a:lnTo>
                    <a:pt x="0" y="2263139"/>
                  </a:lnTo>
                  <a:lnTo>
                    <a:pt x="5092" y="2283459"/>
                  </a:lnTo>
                  <a:lnTo>
                    <a:pt x="5092" y="2649219"/>
                  </a:lnTo>
                  <a:lnTo>
                    <a:pt x="0" y="2672079"/>
                  </a:lnTo>
                  <a:lnTo>
                    <a:pt x="0" y="2766059"/>
                  </a:lnTo>
                  <a:lnTo>
                    <a:pt x="11516" y="2814597"/>
                  </a:lnTo>
                  <a:lnTo>
                    <a:pt x="25411" y="2840037"/>
                  </a:lnTo>
                  <a:lnTo>
                    <a:pt x="50733" y="2850713"/>
                  </a:lnTo>
                  <a:lnTo>
                    <a:pt x="96532" y="2854959"/>
                  </a:lnTo>
                  <a:lnTo>
                    <a:pt x="947432" y="2849879"/>
                  </a:lnTo>
                  <a:lnTo>
                    <a:pt x="982913" y="2844323"/>
                  </a:lnTo>
                  <a:lnTo>
                    <a:pt x="1002677" y="2834004"/>
                  </a:lnTo>
                  <a:lnTo>
                    <a:pt x="1013869" y="2811303"/>
                  </a:lnTo>
                  <a:lnTo>
                    <a:pt x="1023632" y="2768599"/>
                  </a:lnTo>
                  <a:lnTo>
                    <a:pt x="1023632" y="2664459"/>
                  </a:lnTo>
                  <a:lnTo>
                    <a:pt x="1018552" y="2639059"/>
                  </a:lnTo>
                  <a:lnTo>
                    <a:pt x="1010932" y="2278379"/>
                  </a:lnTo>
                  <a:lnTo>
                    <a:pt x="1016000" y="2268219"/>
                  </a:lnTo>
                  <a:lnTo>
                    <a:pt x="1023632" y="101600"/>
                  </a:lnTo>
                  <a:lnTo>
                    <a:pt x="1023585" y="47188"/>
                  </a:lnTo>
                  <a:lnTo>
                    <a:pt x="1013780" y="18732"/>
                  </a:lnTo>
                  <a:lnTo>
                    <a:pt x="985406" y="6945"/>
                  </a:lnTo>
                  <a:lnTo>
                    <a:pt x="929652" y="2539"/>
                  </a:lnTo>
                  <a:lnTo>
                    <a:pt x="104152" y="0"/>
                  </a:lnTo>
                  <a:close/>
                </a:path>
              </a:pathLst>
            </a:custGeom>
            <a:solidFill>
              <a:srgbClr val="3938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36503" y="1700936"/>
              <a:ext cx="160655" cy="279400"/>
            </a:xfrm>
            <a:custGeom>
              <a:avLst/>
              <a:gdLst/>
              <a:ahLst/>
              <a:cxnLst/>
              <a:rect l="l" t="t" r="r" b="b"/>
              <a:pathLst>
                <a:path w="160654" h="279400">
                  <a:moveTo>
                    <a:pt x="0" y="0"/>
                  </a:moveTo>
                  <a:lnTo>
                    <a:pt x="22860" y="25400"/>
                  </a:lnTo>
                  <a:lnTo>
                    <a:pt x="142252" y="99059"/>
                  </a:lnTo>
                  <a:lnTo>
                    <a:pt x="139700" y="193039"/>
                  </a:lnTo>
                  <a:lnTo>
                    <a:pt x="17792" y="269239"/>
                  </a:lnTo>
                  <a:lnTo>
                    <a:pt x="7632" y="279400"/>
                  </a:lnTo>
                  <a:lnTo>
                    <a:pt x="149860" y="210820"/>
                  </a:lnTo>
                  <a:lnTo>
                    <a:pt x="160032" y="93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5774" y="1809305"/>
              <a:ext cx="68592" cy="6774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46688" y="3514496"/>
              <a:ext cx="165100" cy="400685"/>
            </a:xfrm>
            <a:custGeom>
              <a:avLst/>
              <a:gdLst/>
              <a:ahLst/>
              <a:cxnLst/>
              <a:rect l="l" t="t" r="r" b="b"/>
              <a:pathLst>
                <a:path w="165100" h="400685">
                  <a:moveTo>
                    <a:pt x="140538" y="400469"/>
                  </a:moveTo>
                  <a:lnTo>
                    <a:pt x="23685" y="398780"/>
                  </a:lnTo>
                  <a:lnTo>
                    <a:pt x="0" y="392010"/>
                  </a:lnTo>
                  <a:lnTo>
                    <a:pt x="838" y="0"/>
                  </a:lnTo>
                  <a:lnTo>
                    <a:pt x="10285" y="7328"/>
                  </a:lnTo>
                  <a:lnTo>
                    <a:pt x="19167" y="11004"/>
                  </a:lnTo>
                  <a:lnTo>
                    <a:pt x="32645" y="12137"/>
                  </a:lnTo>
                  <a:lnTo>
                    <a:pt x="55879" y="11836"/>
                  </a:lnTo>
                  <a:lnTo>
                    <a:pt x="128689" y="11836"/>
                  </a:lnTo>
                  <a:lnTo>
                    <a:pt x="164249" y="42329"/>
                  </a:lnTo>
                  <a:lnTo>
                    <a:pt x="165100" y="379310"/>
                  </a:lnTo>
                  <a:lnTo>
                    <a:pt x="157093" y="391071"/>
                  </a:lnTo>
                  <a:lnTo>
                    <a:pt x="151866" y="397195"/>
                  </a:lnTo>
                  <a:lnTo>
                    <a:pt x="147115" y="399667"/>
                  </a:lnTo>
                  <a:lnTo>
                    <a:pt x="140538" y="40046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46688" y="3539032"/>
              <a:ext cx="164465" cy="376555"/>
            </a:xfrm>
            <a:custGeom>
              <a:avLst/>
              <a:gdLst/>
              <a:ahLst/>
              <a:cxnLst/>
              <a:rect l="l" t="t" r="r" b="b"/>
              <a:pathLst>
                <a:path w="164464" h="376554">
                  <a:moveTo>
                    <a:pt x="149860" y="0"/>
                  </a:moveTo>
                  <a:lnTo>
                    <a:pt x="150685" y="314972"/>
                  </a:lnTo>
                  <a:lnTo>
                    <a:pt x="2539" y="342074"/>
                  </a:lnTo>
                  <a:lnTo>
                    <a:pt x="0" y="367474"/>
                  </a:lnTo>
                  <a:lnTo>
                    <a:pt x="5320" y="371879"/>
                  </a:lnTo>
                  <a:lnTo>
                    <a:pt x="10798" y="374142"/>
                  </a:lnTo>
                  <a:lnTo>
                    <a:pt x="19766" y="374975"/>
                  </a:lnTo>
                  <a:lnTo>
                    <a:pt x="140538" y="375932"/>
                  </a:lnTo>
                  <a:lnTo>
                    <a:pt x="153288" y="370339"/>
                  </a:lnTo>
                  <a:lnTo>
                    <a:pt x="160008" y="366093"/>
                  </a:lnTo>
                  <a:lnTo>
                    <a:pt x="162921" y="361052"/>
                  </a:lnTo>
                  <a:lnTo>
                    <a:pt x="164249" y="353072"/>
                  </a:lnTo>
                  <a:lnTo>
                    <a:pt x="163385" y="19494"/>
                  </a:lnTo>
                  <a:lnTo>
                    <a:pt x="158330" y="863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5201" y="3528047"/>
              <a:ext cx="101609" cy="786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0706" y="3766794"/>
              <a:ext cx="95656" cy="8973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385726" y="3531438"/>
              <a:ext cx="171450" cy="380365"/>
            </a:xfrm>
            <a:custGeom>
              <a:avLst/>
              <a:gdLst/>
              <a:ahLst/>
              <a:cxnLst/>
              <a:rect l="l" t="t" r="r" b="b"/>
              <a:pathLst>
                <a:path w="171450" h="380364">
                  <a:moveTo>
                    <a:pt x="10147" y="0"/>
                  </a:moveTo>
                  <a:lnTo>
                    <a:pt x="0" y="5918"/>
                  </a:lnTo>
                  <a:lnTo>
                    <a:pt x="0" y="18618"/>
                  </a:lnTo>
                  <a:lnTo>
                    <a:pt x="2540" y="347967"/>
                  </a:lnTo>
                  <a:lnTo>
                    <a:pt x="32181" y="380149"/>
                  </a:lnTo>
                  <a:lnTo>
                    <a:pt x="43028" y="379752"/>
                  </a:lnTo>
                  <a:lnTo>
                    <a:pt x="42125" y="378879"/>
                  </a:lnTo>
                  <a:lnTo>
                    <a:pt x="36460" y="378005"/>
                  </a:lnTo>
                  <a:lnTo>
                    <a:pt x="33020" y="377609"/>
                  </a:lnTo>
                  <a:lnTo>
                    <a:pt x="171030" y="375069"/>
                  </a:lnTo>
                  <a:lnTo>
                    <a:pt x="165950" y="343738"/>
                  </a:lnTo>
                  <a:lnTo>
                    <a:pt x="30480" y="341198"/>
                  </a:lnTo>
                  <a:lnTo>
                    <a:pt x="13550" y="336956"/>
                  </a:lnTo>
                  <a:lnTo>
                    <a:pt x="13550" y="323418"/>
                  </a:lnTo>
                  <a:lnTo>
                    <a:pt x="101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8520" y="3526345"/>
              <a:ext cx="110721" cy="7028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1977" y="3767645"/>
              <a:ext cx="98196" cy="8721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714303" y="2020976"/>
              <a:ext cx="660400" cy="248920"/>
            </a:xfrm>
            <a:custGeom>
              <a:avLst/>
              <a:gdLst/>
              <a:ahLst/>
              <a:cxnLst/>
              <a:rect l="l" t="t" r="r" b="b"/>
              <a:pathLst>
                <a:path w="660400" h="248919">
                  <a:moveTo>
                    <a:pt x="623697" y="0"/>
                  </a:moveTo>
                  <a:lnTo>
                    <a:pt x="36715" y="0"/>
                  </a:lnTo>
                  <a:lnTo>
                    <a:pt x="22422" y="3060"/>
                  </a:lnTo>
                  <a:lnTo>
                    <a:pt x="10752" y="11409"/>
                  </a:lnTo>
                  <a:lnTo>
                    <a:pt x="2884" y="23794"/>
                  </a:lnTo>
                  <a:lnTo>
                    <a:pt x="0" y="38963"/>
                  </a:lnTo>
                  <a:lnTo>
                    <a:pt x="0" y="209956"/>
                  </a:lnTo>
                  <a:lnTo>
                    <a:pt x="2884" y="225125"/>
                  </a:lnTo>
                  <a:lnTo>
                    <a:pt x="10752" y="237510"/>
                  </a:lnTo>
                  <a:lnTo>
                    <a:pt x="22422" y="245859"/>
                  </a:lnTo>
                  <a:lnTo>
                    <a:pt x="36715" y="248920"/>
                  </a:lnTo>
                  <a:lnTo>
                    <a:pt x="623697" y="248920"/>
                  </a:lnTo>
                  <a:lnTo>
                    <a:pt x="637982" y="245859"/>
                  </a:lnTo>
                  <a:lnTo>
                    <a:pt x="649649" y="237510"/>
                  </a:lnTo>
                  <a:lnTo>
                    <a:pt x="657515" y="225125"/>
                  </a:lnTo>
                  <a:lnTo>
                    <a:pt x="660400" y="209956"/>
                  </a:lnTo>
                  <a:lnTo>
                    <a:pt x="660400" y="38963"/>
                  </a:lnTo>
                  <a:lnTo>
                    <a:pt x="657515" y="23794"/>
                  </a:lnTo>
                  <a:lnTo>
                    <a:pt x="649649" y="11409"/>
                  </a:lnTo>
                  <a:lnTo>
                    <a:pt x="637982" y="3060"/>
                  </a:lnTo>
                  <a:lnTo>
                    <a:pt x="6236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41621" y="2050910"/>
              <a:ext cx="382905" cy="60960"/>
            </a:xfrm>
            <a:custGeom>
              <a:avLst/>
              <a:gdLst/>
              <a:ahLst/>
              <a:cxnLst/>
              <a:rect l="l" t="t" r="r" b="b"/>
              <a:pathLst>
                <a:path w="382904" h="60960">
                  <a:moveTo>
                    <a:pt x="339102" y="46837"/>
                  </a:moveTo>
                  <a:lnTo>
                    <a:pt x="339102" y="58356"/>
                  </a:lnTo>
                  <a:lnTo>
                    <a:pt x="345173" y="59778"/>
                  </a:lnTo>
                  <a:lnTo>
                    <a:pt x="351193" y="60477"/>
                  </a:lnTo>
                  <a:lnTo>
                    <a:pt x="364261" y="60477"/>
                  </a:lnTo>
                  <a:lnTo>
                    <a:pt x="370052" y="59131"/>
                  </a:lnTo>
                  <a:lnTo>
                    <a:pt x="379984" y="53124"/>
                  </a:lnTo>
                  <a:lnTo>
                    <a:pt x="381787" y="49936"/>
                  </a:lnTo>
                  <a:lnTo>
                    <a:pt x="351409" y="49936"/>
                  </a:lnTo>
                  <a:lnTo>
                    <a:pt x="345592" y="48907"/>
                  </a:lnTo>
                  <a:lnTo>
                    <a:pt x="339102" y="46837"/>
                  </a:lnTo>
                  <a:close/>
                </a:path>
                <a:path w="382904" h="60960">
                  <a:moveTo>
                    <a:pt x="365391" y="0"/>
                  </a:moveTo>
                  <a:lnTo>
                    <a:pt x="354507" y="0"/>
                  </a:lnTo>
                  <a:lnTo>
                    <a:pt x="348843" y="1498"/>
                  </a:lnTo>
                  <a:lnTo>
                    <a:pt x="340118" y="7492"/>
                  </a:lnTo>
                  <a:lnTo>
                    <a:pt x="338003" y="11747"/>
                  </a:lnTo>
                  <a:lnTo>
                    <a:pt x="337934" y="22148"/>
                  </a:lnTo>
                  <a:lnTo>
                    <a:pt x="339420" y="25869"/>
                  </a:lnTo>
                  <a:lnTo>
                    <a:pt x="344792" y="31013"/>
                  </a:lnTo>
                  <a:lnTo>
                    <a:pt x="349808" y="33718"/>
                  </a:lnTo>
                  <a:lnTo>
                    <a:pt x="361746" y="38607"/>
                  </a:lnTo>
                  <a:lnTo>
                    <a:pt x="364401" y="39979"/>
                  </a:lnTo>
                  <a:lnTo>
                    <a:pt x="366445" y="41884"/>
                  </a:lnTo>
                  <a:lnTo>
                    <a:pt x="366941" y="43052"/>
                  </a:lnTo>
                  <a:lnTo>
                    <a:pt x="366941" y="48107"/>
                  </a:lnTo>
                  <a:lnTo>
                    <a:pt x="363474" y="49936"/>
                  </a:lnTo>
                  <a:lnTo>
                    <a:pt x="381787" y="49936"/>
                  </a:lnTo>
                  <a:lnTo>
                    <a:pt x="382714" y="48298"/>
                  </a:lnTo>
                  <a:lnTo>
                    <a:pt x="382714" y="37604"/>
                  </a:lnTo>
                  <a:lnTo>
                    <a:pt x="381304" y="34010"/>
                  </a:lnTo>
                  <a:lnTo>
                    <a:pt x="376135" y="28905"/>
                  </a:lnTo>
                  <a:lnTo>
                    <a:pt x="371411" y="26161"/>
                  </a:lnTo>
                  <a:lnTo>
                    <a:pt x="359333" y="20751"/>
                  </a:lnTo>
                  <a:lnTo>
                    <a:pt x="356285" y="19303"/>
                  </a:lnTo>
                  <a:lnTo>
                    <a:pt x="353923" y="17779"/>
                  </a:lnTo>
                  <a:lnTo>
                    <a:pt x="353275" y="16700"/>
                  </a:lnTo>
                  <a:lnTo>
                    <a:pt x="353275" y="11747"/>
                  </a:lnTo>
                  <a:lnTo>
                    <a:pt x="356527" y="9956"/>
                  </a:lnTo>
                  <a:lnTo>
                    <a:pt x="378155" y="9956"/>
                  </a:lnTo>
                  <a:lnTo>
                    <a:pt x="378155" y="2120"/>
                  </a:lnTo>
                  <a:lnTo>
                    <a:pt x="376707" y="1866"/>
                  </a:lnTo>
                  <a:lnTo>
                    <a:pt x="370497" y="622"/>
                  </a:lnTo>
                  <a:lnTo>
                    <a:pt x="365391" y="0"/>
                  </a:lnTo>
                  <a:close/>
                </a:path>
                <a:path w="382904" h="60960">
                  <a:moveTo>
                    <a:pt x="378155" y="9956"/>
                  </a:moveTo>
                  <a:lnTo>
                    <a:pt x="367715" y="9956"/>
                  </a:lnTo>
                  <a:lnTo>
                    <a:pt x="372732" y="11036"/>
                  </a:lnTo>
                  <a:lnTo>
                    <a:pt x="378155" y="13195"/>
                  </a:lnTo>
                  <a:lnTo>
                    <a:pt x="378155" y="9956"/>
                  </a:lnTo>
                  <a:close/>
                </a:path>
                <a:path w="382904" h="60960">
                  <a:moveTo>
                    <a:pt x="296062" y="1015"/>
                  </a:moveTo>
                  <a:lnTo>
                    <a:pt x="277190" y="1015"/>
                  </a:lnTo>
                  <a:lnTo>
                    <a:pt x="277190" y="59308"/>
                  </a:lnTo>
                  <a:lnTo>
                    <a:pt x="288658" y="59308"/>
                  </a:lnTo>
                  <a:lnTo>
                    <a:pt x="288658" y="19761"/>
                  </a:lnTo>
                  <a:lnTo>
                    <a:pt x="305672" y="19761"/>
                  </a:lnTo>
                  <a:lnTo>
                    <a:pt x="296062" y="1015"/>
                  </a:lnTo>
                  <a:close/>
                </a:path>
                <a:path w="382904" h="60960">
                  <a:moveTo>
                    <a:pt x="305672" y="19761"/>
                  </a:moveTo>
                  <a:lnTo>
                    <a:pt x="288658" y="19761"/>
                  </a:lnTo>
                  <a:lnTo>
                    <a:pt x="309194" y="59308"/>
                  </a:lnTo>
                  <a:lnTo>
                    <a:pt x="327558" y="59308"/>
                  </a:lnTo>
                  <a:lnTo>
                    <a:pt x="327558" y="40030"/>
                  </a:lnTo>
                  <a:lnTo>
                    <a:pt x="316064" y="40030"/>
                  </a:lnTo>
                  <a:lnTo>
                    <a:pt x="305672" y="19761"/>
                  </a:lnTo>
                  <a:close/>
                </a:path>
                <a:path w="382904" h="60960">
                  <a:moveTo>
                    <a:pt x="327558" y="1015"/>
                  </a:moveTo>
                  <a:lnTo>
                    <a:pt x="316064" y="1015"/>
                  </a:lnTo>
                  <a:lnTo>
                    <a:pt x="316064" y="40030"/>
                  </a:lnTo>
                  <a:lnTo>
                    <a:pt x="327558" y="40030"/>
                  </a:lnTo>
                  <a:lnTo>
                    <a:pt x="327558" y="1015"/>
                  </a:lnTo>
                  <a:close/>
                </a:path>
                <a:path w="382904" h="60960">
                  <a:moveTo>
                    <a:pt x="265798" y="1015"/>
                  </a:moveTo>
                  <a:lnTo>
                    <a:pt x="224040" y="1015"/>
                  </a:lnTo>
                  <a:lnTo>
                    <a:pt x="224040" y="59308"/>
                  </a:lnTo>
                  <a:lnTo>
                    <a:pt x="266471" y="59308"/>
                  </a:lnTo>
                  <a:lnTo>
                    <a:pt x="266471" y="48158"/>
                  </a:lnTo>
                  <a:lnTo>
                    <a:pt x="239725" y="48158"/>
                  </a:lnTo>
                  <a:lnTo>
                    <a:pt x="239725" y="34328"/>
                  </a:lnTo>
                  <a:lnTo>
                    <a:pt x="262432" y="34328"/>
                  </a:lnTo>
                  <a:lnTo>
                    <a:pt x="262432" y="24714"/>
                  </a:lnTo>
                  <a:lnTo>
                    <a:pt x="239725" y="24714"/>
                  </a:lnTo>
                  <a:lnTo>
                    <a:pt x="239725" y="11556"/>
                  </a:lnTo>
                  <a:lnTo>
                    <a:pt x="265798" y="11556"/>
                  </a:lnTo>
                  <a:lnTo>
                    <a:pt x="265798" y="1015"/>
                  </a:lnTo>
                  <a:close/>
                </a:path>
                <a:path w="382904" h="60960">
                  <a:moveTo>
                    <a:pt x="166063" y="18033"/>
                  </a:moveTo>
                  <a:lnTo>
                    <a:pt x="149720" y="18033"/>
                  </a:lnTo>
                  <a:lnTo>
                    <a:pt x="166484" y="59880"/>
                  </a:lnTo>
                  <a:lnTo>
                    <a:pt x="176580" y="59880"/>
                  </a:lnTo>
                  <a:lnTo>
                    <a:pt x="185415" y="38252"/>
                  </a:lnTo>
                  <a:lnTo>
                    <a:pt x="174028" y="38252"/>
                  </a:lnTo>
                  <a:lnTo>
                    <a:pt x="166063" y="18033"/>
                  </a:lnTo>
                  <a:close/>
                </a:path>
                <a:path w="382904" h="60960">
                  <a:moveTo>
                    <a:pt x="159359" y="1015"/>
                  </a:moveTo>
                  <a:lnTo>
                    <a:pt x="138264" y="1015"/>
                  </a:lnTo>
                  <a:lnTo>
                    <a:pt x="138264" y="59308"/>
                  </a:lnTo>
                  <a:lnTo>
                    <a:pt x="149720" y="59308"/>
                  </a:lnTo>
                  <a:lnTo>
                    <a:pt x="149720" y="18033"/>
                  </a:lnTo>
                  <a:lnTo>
                    <a:pt x="166063" y="18033"/>
                  </a:lnTo>
                  <a:lnTo>
                    <a:pt x="159359" y="1015"/>
                  </a:lnTo>
                  <a:close/>
                </a:path>
                <a:path w="382904" h="60960">
                  <a:moveTo>
                    <a:pt x="209118" y="18033"/>
                  </a:moveTo>
                  <a:lnTo>
                    <a:pt x="193675" y="18033"/>
                  </a:lnTo>
                  <a:lnTo>
                    <a:pt x="193675" y="59308"/>
                  </a:lnTo>
                  <a:lnTo>
                    <a:pt x="209118" y="59308"/>
                  </a:lnTo>
                  <a:lnTo>
                    <a:pt x="209118" y="18033"/>
                  </a:lnTo>
                  <a:close/>
                </a:path>
                <a:path w="382904" h="60960">
                  <a:moveTo>
                    <a:pt x="209118" y="1015"/>
                  </a:moveTo>
                  <a:lnTo>
                    <a:pt x="189064" y="1015"/>
                  </a:lnTo>
                  <a:lnTo>
                    <a:pt x="174028" y="38252"/>
                  </a:lnTo>
                  <a:lnTo>
                    <a:pt x="185415" y="38252"/>
                  </a:lnTo>
                  <a:lnTo>
                    <a:pt x="193675" y="18033"/>
                  </a:lnTo>
                  <a:lnTo>
                    <a:pt x="209118" y="18033"/>
                  </a:lnTo>
                  <a:lnTo>
                    <a:pt x="209118" y="1015"/>
                  </a:lnTo>
                  <a:close/>
                </a:path>
                <a:path w="382904" h="60960">
                  <a:moveTo>
                    <a:pt x="126961" y="1015"/>
                  </a:moveTo>
                  <a:lnTo>
                    <a:pt x="85191" y="1015"/>
                  </a:lnTo>
                  <a:lnTo>
                    <a:pt x="85191" y="59308"/>
                  </a:lnTo>
                  <a:lnTo>
                    <a:pt x="127635" y="59308"/>
                  </a:lnTo>
                  <a:lnTo>
                    <a:pt x="127635" y="48158"/>
                  </a:lnTo>
                  <a:lnTo>
                    <a:pt x="100876" y="48158"/>
                  </a:lnTo>
                  <a:lnTo>
                    <a:pt x="100876" y="34328"/>
                  </a:lnTo>
                  <a:lnTo>
                    <a:pt x="123583" y="34328"/>
                  </a:lnTo>
                  <a:lnTo>
                    <a:pt x="123583" y="24714"/>
                  </a:lnTo>
                  <a:lnTo>
                    <a:pt x="100876" y="24714"/>
                  </a:lnTo>
                  <a:lnTo>
                    <a:pt x="100876" y="11556"/>
                  </a:lnTo>
                  <a:lnTo>
                    <a:pt x="126961" y="11556"/>
                  </a:lnTo>
                  <a:lnTo>
                    <a:pt x="126961" y="1015"/>
                  </a:lnTo>
                  <a:close/>
                </a:path>
                <a:path w="382904" h="60960">
                  <a:moveTo>
                    <a:pt x="70281" y="1015"/>
                  </a:moveTo>
                  <a:lnTo>
                    <a:pt x="53987" y="1015"/>
                  </a:lnTo>
                  <a:lnTo>
                    <a:pt x="53987" y="59308"/>
                  </a:lnTo>
                  <a:lnTo>
                    <a:pt x="70281" y="59308"/>
                  </a:lnTo>
                  <a:lnTo>
                    <a:pt x="70281" y="1015"/>
                  </a:lnTo>
                  <a:close/>
                </a:path>
                <a:path w="382904" h="60960">
                  <a:moveTo>
                    <a:pt x="1181" y="46837"/>
                  </a:moveTo>
                  <a:lnTo>
                    <a:pt x="1181" y="58356"/>
                  </a:lnTo>
                  <a:lnTo>
                    <a:pt x="7238" y="59778"/>
                  </a:lnTo>
                  <a:lnTo>
                    <a:pt x="13271" y="60477"/>
                  </a:lnTo>
                  <a:lnTo>
                    <a:pt x="26327" y="60477"/>
                  </a:lnTo>
                  <a:lnTo>
                    <a:pt x="32105" y="59131"/>
                  </a:lnTo>
                  <a:lnTo>
                    <a:pt x="42037" y="53124"/>
                  </a:lnTo>
                  <a:lnTo>
                    <a:pt x="43848" y="49936"/>
                  </a:lnTo>
                  <a:lnTo>
                    <a:pt x="13525" y="49936"/>
                  </a:lnTo>
                  <a:lnTo>
                    <a:pt x="7734" y="48907"/>
                  </a:lnTo>
                  <a:lnTo>
                    <a:pt x="1181" y="46837"/>
                  </a:lnTo>
                  <a:close/>
                </a:path>
                <a:path w="382904" h="60960">
                  <a:moveTo>
                    <a:pt x="27393" y="0"/>
                  </a:moveTo>
                  <a:lnTo>
                    <a:pt x="16573" y="0"/>
                  </a:lnTo>
                  <a:lnTo>
                    <a:pt x="10922" y="1498"/>
                  </a:lnTo>
                  <a:lnTo>
                    <a:pt x="2197" y="7492"/>
                  </a:lnTo>
                  <a:lnTo>
                    <a:pt x="69" y="11747"/>
                  </a:lnTo>
                  <a:lnTo>
                    <a:pt x="0" y="22136"/>
                  </a:lnTo>
                  <a:lnTo>
                    <a:pt x="1524" y="25831"/>
                  </a:lnTo>
                  <a:lnTo>
                    <a:pt x="4521" y="28778"/>
                  </a:lnTo>
                  <a:lnTo>
                    <a:pt x="6845" y="31000"/>
                  </a:lnTo>
                  <a:lnTo>
                    <a:pt x="11861" y="33693"/>
                  </a:lnTo>
                  <a:lnTo>
                    <a:pt x="23787" y="38607"/>
                  </a:lnTo>
                  <a:lnTo>
                    <a:pt x="26454" y="39979"/>
                  </a:lnTo>
                  <a:lnTo>
                    <a:pt x="28511" y="41884"/>
                  </a:lnTo>
                  <a:lnTo>
                    <a:pt x="29006" y="43052"/>
                  </a:lnTo>
                  <a:lnTo>
                    <a:pt x="29006" y="48107"/>
                  </a:lnTo>
                  <a:lnTo>
                    <a:pt x="25526" y="49936"/>
                  </a:lnTo>
                  <a:lnTo>
                    <a:pt x="43848" y="49936"/>
                  </a:lnTo>
                  <a:lnTo>
                    <a:pt x="44780" y="48298"/>
                  </a:lnTo>
                  <a:lnTo>
                    <a:pt x="44780" y="37604"/>
                  </a:lnTo>
                  <a:lnTo>
                    <a:pt x="43395" y="34010"/>
                  </a:lnTo>
                  <a:lnTo>
                    <a:pt x="38226" y="28905"/>
                  </a:lnTo>
                  <a:lnTo>
                    <a:pt x="33489" y="26161"/>
                  </a:lnTo>
                  <a:lnTo>
                    <a:pt x="21437" y="20777"/>
                  </a:lnTo>
                  <a:lnTo>
                    <a:pt x="18427" y="19316"/>
                  </a:lnTo>
                  <a:lnTo>
                    <a:pt x="16001" y="17779"/>
                  </a:lnTo>
                  <a:lnTo>
                    <a:pt x="15354" y="16700"/>
                  </a:lnTo>
                  <a:lnTo>
                    <a:pt x="15354" y="11747"/>
                  </a:lnTo>
                  <a:lnTo>
                    <a:pt x="18618" y="9956"/>
                  </a:lnTo>
                  <a:lnTo>
                    <a:pt x="40246" y="9956"/>
                  </a:lnTo>
                  <a:lnTo>
                    <a:pt x="40246" y="2120"/>
                  </a:lnTo>
                  <a:lnTo>
                    <a:pt x="32943" y="698"/>
                  </a:lnTo>
                  <a:lnTo>
                    <a:pt x="27393" y="0"/>
                  </a:lnTo>
                  <a:close/>
                </a:path>
                <a:path w="382904" h="60960">
                  <a:moveTo>
                    <a:pt x="40246" y="9956"/>
                  </a:moveTo>
                  <a:lnTo>
                    <a:pt x="29794" y="9956"/>
                  </a:lnTo>
                  <a:lnTo>
                    <a:pt x="34836" y="11036"/>
                  </a:lnTo>
                  <a:lnTo>
                    <a:pt x="40246" y="13195"/>
                  </a:lnTo>
                  <a:lnTo>
                    <a:pt x="40246" y="99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51463" y="2183536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39" h="27939">
                  <a:moveTo>
                    <a:pt x="27939" y="13970"/>
                  </a:moveTo>
                  <a:lnTo>
                    <a:pt x="27939" y="21678"/>
                  </a:lnTo>
                  <a:lnTo>
                    <a:pt x="21691" y="27939"/>
                  </a:lnTo>
                  <a:lnTo>
                    <a:pt x="13982" y="27939"/>
                  </a:lnTo>
                  <a:lnTo>
                    <a:pt x="6248" y="27939"/>
                  </a:lnTo>
                  <a:lnTo>
                    <a:pt x="0" y="21678"/>
                  </a:lnTo>
                  <a:lnTo>
                    <a:pt x="0" y="13970"/>
                  </a:lnTo>
                  <a:lnTo>
                    <a:pt x="0" y="6261"/>
                  </a:lnTo>
                  <a:lnTo>
                    <a:pt x="6248" y="0"/>
                  </a:lnTo>
                  <a:lnTo>
                    <a:pt x="13982" y="0"/>
                  </a:lnTo>
                  <a:lnTo>
                    <a:pt x="21691" y="0"/>
                  </a:lnTo>
                  <a:lnTo>
                    <a:pt x="27939" y="6261"/>
                  </a:lnTo>
                  <a:lnTo>
                    <a:pt x="27939" y="13970"/>
                  </a:lnTo>
                  <a:close/>
                </a:path>
                <a:path w="27939" h="27939">
                  <a:moveTo>
                    <a:pt x="13982" y="8254"/>
                  </a:moveTo>
                  <a:lnTo>
                    <a:pt x="13982" y="19684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35778" y="2197506"/>
              <a:ext cx="19050" cy="6350"/>
            </a:xfrm>
            <a:custGeom>
              <a:avLst/>
              <a:gdLst/>
              <a:ahLst/>
              <a:cxnLst/>
              <a:rect l="l" t="t" r="r" b="b"/>
              <a:pathLst>
                <a:path w="19050" h="6350">
                  <a:moveTo>
                    <a:pt x="0" y="6350"/>
                  </a:moveTo>
                  <a:lnTo>
                    <a:pt x="6350" y="0"/>
                  </a:lnTo>
                  <a:lnTo>
                    <a:pt x="19050" y="5079"/>
                  </a:lnTo>
                </a:path>
              </a:pathLst>
            </a:custGeom>
            <a:ln w="6350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42445" y="2206713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4444" y="0"/>
                  </a:moveTo>
                  <a:lnTo>
                    <a:pt x="1295" y="0"/>
                  </a:lnTo>
                  <a:lnTo>
                    <a:pt x="0" y="1282"/>
                  </a:lnTo>
                  <a:lnTo>
                    <a:pt x="0" y="4432"/>
                  </a:lnTo>
                  <a:lnTo>
                    <a:pt x="1295" y="5715"/>
                  </a:lnTo>
                  <a:lnTo>
                    <a:pt x="4444" y="5715"/>
                  </a:lnTo>
                  <a:lnTo>
                    <a:pt x="5714" y="4432"/>
                  </a:lnTo>
                  <a:lnTo>
                    <a:pt x="5714" y="2857"/>
                  </a:lnTo>
                  <a:lnTo>
                    <a:pt x="5714" y="1282"/>
                  </a:lnTo>
                  <a:lnTo>
                    <a:pt x="444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22443" y="2177797"/>
              <a:ext cx="45720" cy="18415"/>
            </a:xfrm>
            <a:custGeom>
              <a:avLst/>
              <a:gdLst/>
              <a:ahLst/>
              <a:cxnLst/>
              <a:rect l="l" t="t" r="r" b="b"/>
              <a:pathLst>
                <a:path w="45720" h="18414">
                  <a:moveTo>
                    <a:pt x="0" y="11809"/>
                  </a:moveTo>
                  <a:lnTo>
                    <a:pt x="9286" y="3189"/>
                  </a:lnTo>
                  <a:lnTo>
                    <a:pt x="17144" y="0"/>
                  </a:lnTo>
                  <a:lnTo>
                    <a:pt x="27860" y="1956"/>
                  </a:lnTo>
                  <a:lnTo>
                    <a:pt x="45719" y="8774"/>
                  </a:lnTo>
                </a:path>
                <a:path w="45720" h="18414">
                  <a:moveTo>
                    <a:pt x="8572" y="17981"/>
                  </a:moveTo>
                  <a:lnTo>
                    <a:pt x="14376" y="12594"/>
                  </a:lnTo>
                  <a:lnTo>
                    <a:pt x="19288" y="10599"/>
                  </a:lnTo>
                  <a:lnTo>
                    <a:pt x="25985" y="11820"/>
                  </a:lnTo>
                  <a:lnTo>
                    <a:pt x="37147" y="16076"/>
                  </a:lnTo>
                </a:path>
              </a:pathLst>
            </a:custGeom>
            <a:ln w="6350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15400" y="2348115"/>
              <a:ext cx="655955" cy="1560195"/>
            </a:xfrm>
            <a:custGeom>
              <a:avLst/>
              <a:gdLst/>
              <a:ahLst/>
              <a:cxnLst/>
              <a:rect l="l" t="t" r="r" b="b"/>
              <a:pathLst>
                <a:path w="655954" h="1560195">
                  <a:moveTo>
                    <a:pt x="600908" y="1129131"/>
                  </a:moveTo>
                  <a:lnTo>
                    <a:pt x="25166" y="1129131"/>
                  </a:lnTo>
                  <a:lnTo>
                    <a:pt x="37866" y="1129969"/>
                  </a:lnTo>
                  <a:lnTo>
                    <a:pt x="49606" y="1130247"/>
                  </a:lnTo>
                  <a:lnTo>
                    <a:pt x="55635" y="1132193"/>
                  </a:lnTo>
                  <a:lnTo>
                    <a:pt x="57856" y="1137476"/>
                  </a:lnTo>
                  <a:lnTo>
                    <a:pt x="58173" y="1147762"/>
                  </a:lnTo>
                  <a:lnTo>
                    <a:pt x="59009" y="1527911"/>
                  </a:lnTo>
                  <a:lnTo>
                    <a:pt x="59094" y="1543127"/>
                  </a:lnTo>
                  <a:lnTo>
                    <a:pt x="59315" y="1552777"/>
                  </a:lnTo>
                  <a:lnTo>
                    <a:pt x="61260" y="1558596"/>
                  </a:lnTo>
                  <a:lnTo>
                    <a:pt x="66538" y="1559655"/>
                  </a:lnTo>
                  <a:lnTo>
                    <a:pt x="76817" y="1557540"/>
                  </a:lnTo>
                  <a:lnTo>
                    <a:pt x="577197" y="1556689"/>
                  </a:lnTo>
                  <a:lnTo>
                    <a:pt x="594765" y="1554818"/>
                  </a:lnTo>
                  <a:lnTo>
                    <a:pt x="603442" y="1551197"/>
                  </a:lnTo>
                  <a:lnTo>
                    <a:pt x="605765" y="1543127"/>
                  </a:lnTo>
                  <a:lnTo>
                    <a:pt x="604273" y="1527911"/>
                  </a:lnTo>
                  <a:lnTo>
                    <a:pt x="600952" y="1147762"/>
                  </a:lnTo>
                  <a:lnTo>
                    <a:pt x="600908" y="1129131"/>
                  </a:lnTo>
                  <a:close/>
                </a:path>
                <a:path w="655954" h="1560195">
                  <a:moveTo>
                    <a:pt x="644705" y="0"/>
                  </a:moveTo>
                  <a:lnTo>
                    <a:pt x="633928" y="520"/>
                  </a:lnTo>
                  <a:lnTo>
                    <a:pt x="21788" y="1371"/>
                  </a:lnTo>
                  <a:lnTo>
                    <a:pt x="7223" y="3327"/>
                  </a:lnTo>
                  <a:lnTo>
                    <a:pt x="515" y="10682"/>
                  </a:lnTo>
                  <a:lnTo>
                    <a:pt x="0" y="29469"/>
                  </a:lnTo>
                  <a:lnTo>
                    <a:pt x="4008" y="65722"/>
                  </a:lnTo>
                  <a:lnTo>
                    <a:pt x="4846" y="1112189"/>
                  </a:lnTo>
                  <a:lnTo>
                    <a:pt x="5164" y="1122455"/>
                  </a:lnTo>
                  <a:lnTo>
                    <a:pt x="7386" y="1127642"/>
                  </a:lnTo>
                  <a:lnTo>
                    <a:pt x="13419" y="1129338"/>
                  </a:lnTo>
                  <a:lnTo>
                    <a:pt x="25166" y="1129131"/>
                  </a:lnTo>
                  <a:lnTo>
                    <a:pt x="600908" y="1129131"/>
                  </a:lnTo>
                  <a:lnTo>
                    <a:pt x="600908" y="1127429"/>
                  </a:lnTo>
                  <a:lnTo>
                    <a:pt x="633928" y="1127429"/>
                  </a:lnTo>
                  <a:lnTo>
                    <a:pt x="644273" y="1127191"/>
                  </a:lnTo>
                  <a:lnTo>
                    <a:pt x="650014" y="1125524"/>
                  </a:lnTo>
                  <a:lnTo>
                    <a:pt x="653214" y="1121000"/>
                  </a:lnTo>
                  <a:lnTo>
                    <a:pt x="655937" y="1112189"/>
                  </a:lnTo>
                  <a:lnTo>
                    <a:pt x="653397" y="28460"/>
                  </a:lnTo>
                  <a:lnTo>
                    <a:pt x="652614" y="11350"/>
                  </a:lnTo>
                  <a:lnTo>
                    <a:pt x="650325" y="2736"/>
                  </a:lnTo>
                  <a:lnTo>
                    <a:pt x="6447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15081" y="2346927"/>
              <a:ext cx="654050" cy="67310"/>
            </a:xfrm>
            <a:custGeom>
              <a:avLst/>
              <a:gdLst/>
              <a:ahLst/>
              <a:cxnLst/>
              <a:rect l="l" t="t" r="r" b="b"/>
              <a:pathLst>
                <a:path w="654050" h="67310">
                  <a:moveTo>
                    <a:pt x="643595" y="0"/>
                  </a:moveTo>
                  <a:lnTo>
                    <a:pt x="634247" y="1708"/>
                  </a:lnTo>
                  <a:lnTo>
                    <a:pt x="24647" y="3410"/>
                  </a:lnTo>
                  <a:lnTo>
                    <a:pt x="8600" y="5229"/>
                  </a:lnTo>
                  <a:lnTo>
                    <a:pt x="1046" y="8481"/>
                  </a:lnTo>
                  <a:lnTo>
                    <a:pt x="0" y="15547"/>
                  </a:lnTo>
                  <a:lnTo>
                    <a:pt x="3476" y="28810"/>
                  </a:lnTo>
                  <a:lnTo>
                    <a:pt x="4327" y="66910"/>
                  </a:lnTo>
                  <a:lnTo>
                    <a:pt x="652865" y="66910"/>
                  </a:lnTo>
                  <a:lnTo>
                    <a:pt x="653716" y="14408"/>
                  </a:lnTo>
                  <a:lnTo>
                    <a:pt x="651505" y="5159"/>
                  </a:lnTo>
                  <a:lnTo>
                    <a:pt x="648740" y="753"/>
                  </a:lnTo>
                  <a:lnTo>
                    <a:pt x="643595" y="0"/>
                  </a:lnTo>
                  <a:close/>
                </a:path>
              </a:pathLst>
            </a:custGeom>
            <a:solidFill>
              <a:srgbClr val="5354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22494" y="2359647"/>
              <a:ext cx="46990" cy="41275"/>
            </a:xfrm>
            <a:custGeom>
              <a:avLst/>
              <a:gdLst/>
              <a:ahLst/>
              <a:cxnLst/>
              <a:rect l="l" t="t" r="r" b="b"/>
              <a:pathLst>
                <a:path w="46989" h="41275">
                  <a:moveTo>
                    <a:pt x="23393" y="0"/>
                  </a:moveTo>
                  <a:lnTo>
                    <a:pt x="0" y="41021"/>
                  </a:lnTo>
                  <a:lnTo>
                    <a:pt x="46774" y="41021"/>
                  </a:lnTo>
                  <a:lnTo>
                    <a:pt x="23393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19396" y="3148736"/>
              <a:ext cx="650240" cy="323850"/>
            </a:xfrm>
            <a:custGeom>
              <a:avLst/>
              <a:gdLst/>
              <a:ahLst/>
              <a:cxnLst/>
              <a:rect l="l" t="t" r="r" b="b"/>
              <a:pathLst>
                <a:path w="650239" h="323850">
                  <a:moveTo>
                    <a:pt x="0" y="0"/>
                  </a:moveTo>
                  <a:lnTo>
                    <a:pt x="650239" y="0"/>
                  </a:lnTo>
                </a:path>
                <a:path w="650239" h="323850">
                  <a:moveTo>
                    <a:pt x="89750" y="274320"/>
                  </a:moveTo>
                  <a:lnTo>
                    <a:pt x="89750" y="321729"/>
                  </a:lnTo>
                </a:path>
                <a:path w="650239" h="323850">
                  <a:moveTo>
                    <a:pt x="198107" y="274320"/>
                  </a:moveTo>
                  <a:lnTo>
                    <a:pt x="198107" y="323430"/>
                  </a:lnTo>
                </a:path>
                <a:path w="650239" h="323850">
                  <a:moveTo>
                    <a:pt x="101600" y="296329"/>
                  </a:moveTo>
                  <a:lnTo>
                    <a:pt x="181178" y="29632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99469" y="3437051"/>
              <a:ext cx="123189" cy="16510"/>
            </a:xfrm>
            <a:custGeom>
              <a:avLst/>
              <a:gdLst/>
              <a:ahLst/>
              <a:cxnLst/>
              <a:rect l="l" t="t" r="r" b="b"/>
              <a:pathLst>
                <a:path w="123189" h="16510">
                  <a:moveTo>
                    <a:pt x="26898" y="0"/>
                  </a:moveTo>
                  <a:lnTo>
                    <a:pt x="0" y="8001"/>
                  </a:lnTo>
                  <a:lnTo>
                    <a:pt x="3314" y="8420"/>
                  </a:lnTo>
                  <a:lnTo>
                    <a:pt x="8407" y="9563"/>
                  </a:lnTo>
                  <a:lnTo>
                    <a:pt x="14020" y="11264"/>
                  </a:lnTo>
                  <a:lnTo>
                    <a:pt x="19278" y="12852"/>
                  </a:lnTo>
                  <a:lnTo>
                    <a:pt x="22694" y="14312"/>
                  </a:lnTo>
                  <a:lnTo>
                    <a:pt x="26898" y="16002"/>
                  </a:lnTo>
                  <a:lnTo>
                    <a:pt x="26898" y="0"/>
                  </a:lnTo>
                  <a:close/>
                </a:path>
                <a:path w="123189" h="16510">
                  <a:moveTo>
                    <a:pt x="122631" y="8026"/>
                  </a:moveTo>
                  <a:lnTo>
                    <a:pt x="119316" y="7632"/>
                  </a:lnTo>
                  <a:lnTo>
                    <a:pt x="114236" y="6464"/>
                  </a:lnTo>
                  <a:lnTo>
                    <a:pt x="108610" y="4762"/>
                  </a:lnTo>
                  <a:lnTo>
                    <a:pt x="103352" y="3175"/>
                  </a:lnTo>
                  <a:lnTo>
                    <a:pt x="99949" y="1714"/>
                  </a:lnTo>
                  <a:lnTo>
                    <a:pt x="95732" y="25"/>
                  </a:lnTo>
                  <a:lnTo>
                    <a:pt x="95732" y="16052"/>
                  </a:lnTo>
                  <a:lnTo>
                    <a:pt x="97243" y="15328"/>
                  </a:lnTo>
                  <a:lnTo>
                    <a:pt x="103352" y="12890"/>
                  </a:lnTo>
                  <a:lnTo>
                    <a:pt x="114236" y="9601"/>
                  </a:lnTo>
                  <a:lnTo>
                    <a:pt x="119316" y="8445"/>
                  </a:lnTo>
                  <a:lnTo>
                    <a:pt x="122631" y="80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1213249" y="3679469"/>
            <a:ext cx="610870" cy="231140"/>
          </a:xfrm>
          <a:custGeom>
            <a:avLst/>
            <a:gdLst/>
            <a:ahLst/>
            <a:cxnLst/>
            <a:rect l="l" t="t" r="r" b="b"/>
            <a:pathLst>
              <a:path w="610870" h="231139">
                <a:moveTo>
                  <a:pt x="610260" y="0"/>
                </a:moveTo>
                <a:lnTo>
                  <a:pt x="0" y="0"/>
                </a:lnTo>
                <a:lnTo>
                  <a:pt x="0" y="230911"/>
                </a:lnTo>
                <a:lnTo>
                  <a:pt x="610260" y="230911"/>
                </a:lnTo>
                <a:lnTo>
                  <a:pt x="610260" y="0"/>
                </a:lnTo>
                <a:close/>
              </a:path>
            </a:pathLst>
          </a:custGeom>
          <a:solidFill>
            <a:srgbClr val="D8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23308" y="3370949"/>
            <a:ext cx="1020444" cy="165735"/>
          </a:xfrm>
          <a:custGeom>
            <a:avLst/>
            <a:gdLst/>
            <a:ahLst/>
            <a:cxnLst/>
            <a:rect l="l" t="t" r="r" b="b"/>
            <a:pathLst>
              <a:path w="1020445" h="165735">
                <a:moveTo>
                  <a:pt x="0" y="165557"/>
                </a:moveTo>
                <a:lnTo>
                  <a:pt x="854341" y="165557"/>
                </a:lnTo>
                <a:lnTo>
                  <a:pt x="1019898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608561" y="3535260"/>
            <a:ext cx="528320" cy="264160"/>
          </a:xfrm>
          <a:custGeom>
            <a:avLst/>
            <a:gdLst/>
            <a:ahLst/>
            <a:cxnLst/>
            <a:rect l="l" t="t" r="r" b="b"/>
            <a:pathLst>
              <a:path w="528320" h="264160">
                <a:moveTo>
                  <a:pt x="0" y="0"/>
                </a:moveTo>
                <a:lnTo>
                  <a:pt x="527786" y="0"/>
                </a:lnTo>
                <a:lnTo>
                  <a:pt x="527786" y="263893"/>
                </a:lnTo>
                <a:lnTo>
                  <a:pt x="230911" y="26389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550397" y="3804056"/>
            <a:ext cx="662940" cy="0"/>
          </a:xfrm>
          <a:custGeom>
            <a:avLst/>
            <a:gdLst/>
            <a:ahLst/>
            <a:cxnLst/>
            <a:rect l="l" t="t" r="r" b="b"/>
            <a:pathLst>
              <a:path w="662939">
                <a:moveTo>
                  <a:pt x="0" y="0"/>
                </a:moveTo>
                <a:lnTo>
                  <a:pt x="66233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6894958" y="4418902"/>
            <a:ext cx="1200785" cy="227329"/>
            <a:chOff x="1840357" y="4418901"/>
            <a:chExt cx="1200785" cy="227329"/>
          </a:xfrm>
        </p:grpSpPr>
        <p:sp>
          <p:nvSpPr>
            <p:cNvPr id="30" name="object 30"/>
            <p:cNvSpPr/>
            <p:nvPr/>
          </p:nvSpPr>
          <p:spPr>
            <a:xfrm>
              <a:off x="1846707" y="4425251"/>
              <a:ext cx="1188085" cy="214629"/>
            </a:xfrm>
            <a:custGeom>
              <a:avLst/>
              <a:gdLst/>
              <a:ahLst/>
              <a:cxnLst/>
              <a:rect l="l" t="t" r="r" b="b"/>
              <a:pathLst>
                <a:path w="1188085" h="214629">
                  <a:moveTo>
                    <a:pt x="1187538" y="0"/>
                  </a:moveTo>
                  <a:lnTo>
                    <a:pt x="0" y="0"/>
                  </a:lnTo>
                  <a:lnTo>
                    <a:pt x="0" y="214414"/>
                  </a:lnTo>
                  <a:lnTo>
                    <a:pt x="1187538" y="214414"/>
                  </a:lnTo>
                  <a:lnTo>
                    <a:pt x="1187538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46707" y="4425251"/>
              <a:ext cx="1188085" cy="214629"/>
            </a:xfrm>
            <a:custGeom>
              <a:avLst/>
              <a:gdLst/>
              <a:ahLst/>
              <a:cxnLst/>
              <a:rect l="l" t="t" r="r" b="b"/>
              <a:pathLst>
                <a:path w="1188085" h="214629">
                  <a:moveTo>
                    <a:pt x="1187538" y="214414"/>
                  </a:moveTo>
                  <a:lnTo>
                    <a:pt x="0" y="214414"/>
                  </a:lnTo>
                  <a:lnTo>
                    <a:pt x="0" y="0"/>
                  </a:lnTo>
                  <a:lnTo>
                    <a:pt x="1187538" y="0"/>
                  </a:lnTo>
                  <a:lnTo>
                    <a:pt x="1187538" y="21441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01380" y="4460138"/>
              <a:ext cx="144653" cy="14464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22830" y="4460138"/>
              <a:ext cx="144640" cy="14464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79942" y="4460138"/>
              <a:ext cx="144653" cy="14464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58504" y="4460125"/>
              <a:ext cx="144653" cy="14465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37066" y="4460138"/>
              <a:ext cx="144652" cy="14462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15628" y="4460138"/>
              <a:ext cx="144640" cy="144627"/>
            </a:xfrm>
            <a:prstGeom prst="rect">
              <a:avLst/>
            </a:prstGeom>
          </p:spPr>
        </p:pic>
      </p:grpSp>
      <p:sp>
        <p:nvSpPr>
          <p:cNvPr id="38" name="object 38"/>
          <p:cNvSpPr/>
          <p:nvPr/>
        </p:nvSpPr>
        <p:spPr>
          <a:xfrm>
            <a:off x="8441816" y="3779507"/>
            <a:ext cx="1216660" cy="0"/>
          </a:xfrm>
          <a:custGeom>
            <a:avLst/>
            <a:gdLst/>
            <a:ahLst/>
            <a:cxnLst/>
            <a:rect l="l" t="t" r="r" b="b"/>
            <a:pathLst>
              <a:path w="1216660">
                <a:moveTo>
                  <a:pt x="121664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441817" y="3546665"/>
            <a:ext cx="1219835" cy="0"/>
          </a:xfrm>
          <a:custGeom>
            <a:avLst/>
            <a:gdLst/>
            <a:ahLst/>
            <a:cxnLst/>
            <a:rect l="l" t="t" r="r" b="b"/>
            <a:pathLst>
              <a:path w="1219835">
                <a:moveTo>
                  <a:pt x="121958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9577756" y="4360215"/>
            <a:ext cx="1023619" cy="2855595"/>
            <a:chOff x="4523155" y="4360214"/>
            <a:chExt cx="1023619" cy="2855595"/>
          </a:xfrm>
        </p:grpSpPr>
        <p:sp>
          <p:nvSpPr>
            <p:cNvPr id="41" name="object 41"/>
            <p:cNvSpPr/>
            <p:nvPr/>
          </p:nvSpPr>
          <p:spPr>
            <a:xfrm>
              <a:off x="4709426" y="6358343"/>
              <a:ext cx="647065" cy="0"/>
            </a:xfrm>
            <a:custGeom>
              <a:avLst/>
              <a:gdLst/>
              <a:ahLst/>
              <a:cxnLst/>
              <a:rect l="l" t="t" r="r" b="b"/>
              <a:pathLst>
                <a:path w="647064">
                  <a:moveTo>
                    <a:pt x="0" y="0"/>
                  </a:moveTo>
                  <a:lnTo>
                    <a:pt x="646849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23155" y="4360214"/>
              <a:ext cx="1023619" cy="2855595"/>
            </a:xfrm>
            <a:custGeom>
              <a:avLst/>
              <a:gdLst/>
              <a:ahLst/>
              <a:cxnLst/>
              <a:rect l="l" t="t" r="r" b="b"/>
              <a:pathLst>
                <a:path w="1023620" h="2855595">
                  <a:moveTo>
                    <a:pt x="104139" y="0"/>
                  </a:moveTo>
                  <a:lnTo>
                    <a:pt x="46791" y="5920"/>
                  </a:lnTo>
                  <a:lnTo>
                    <a:pt x="16827" y="18743"/>
                  </a:lnTo>
                  <a:lnTo>
                    <a:pt x="4484" y="48232"/>
                  </a:lnTo>
                  <a:lnTo>
                    <a:pt x="0" y="104152"/>
                  </a:lnTo>
                  <a:lnTo>
                    <a:pt x="0" y="462292"/>
                  </a:lnTo>
                  <a:lnTo>
                    <a:pt x="7620" y="482600"/>
                  </a:lnTo>
                  <a:lnTo>
                    <a:pt x="7620" y="741692"/>
                  </a:lnTo>
                  <a:lnTo>
                    <a:pt x="0" y="759472"/>
                  </a:lnTo>
                  <a:lnTo>
                    <a:pt x="0" y="2263152"/>
                  </a:lnTo>
                  <a:lnTo>
                    <a:pt x="5079" y="2283472"/>
                  </a:lnTo>
                  <a:lnTo>
                    <a:pt x="5079" y="2649232"/>
                  </a:lnTo>
                  <a:lnTo>
                    <a:pt x="0" y="2672092"/>
                  </a:lnTo>
                  <a:lnTo>
                    <a:pt x="0" y="2766072"/>
                  </a:lnTo>
                  <a:lnTo>
                    <a:pt x="11509" y="2814610"/>
                  </a:lnTo>
                  <a:lnTo>
                    <a:pt x="25399" y="2840050"/>
                  </a:lnTo>
                  <a:lnTo>
                    <a:pt x="50720" y="2850726"/>
                  </a:lnTo>
                  <a:lnTo>
                    <a:pt x="96520" y="2854972"/>
                  </a:lnTo>
                  <a:lnTo>
                    <a:pt x="947420" y="2849892"/>
                  </a:lnTo>
                  <a:lnTo>
                    <a:pt x="982900" y="2844336"/>
                  </a:lnTo>
                  <a:lnTo>
                    <a:pt x="1002664" y="2834016"/>
                  </a:lnTo>
                  <a:lnTo>
                    <a:pt x="1013856" y="2811311"/>
                  </a:lnTo>
                  <a:lnTo>
                    <a:pt x="1023620" y="2768600"/>
                  </a:lnTo>
                  <a:lnTo>
                    <a:pt x="1023620" y="2664472"/>
                  </a:lnTo>
                  <a:lnTo>
                    <a:pt x="1018539" y="2639072"/>
                  </a:lnTo>
                  <a:lnTo>
                    <a:pt x="1010920" y="2278392"/>
                  </a:lnTo>
                  <a:lnTo>
                    <a:pt x="1016000" y="2268232"/>
                  </a:lnTo>
                  <a:lnTo>
                    <a:pt x="1023620" y="101600"/>
                  </a:lnTo>
                  <a:lnTo>
                    <a:pt x="1023573" y="47195"/>
                  </a:lnTo>
                  <a:lnTo>
                    <a:pt x="1013767" y="18743"/>
                  </a:lnTo>
                  <a:lnTo>
                    <a:pt x="985393" y="6957"/>
                  </a:lnTo>
                  <a:lnTo>
                    <a:pt x="929639" y="2552"/>
                  </a:lnTo>
                  <a:lnTo>
                    <a:pt x="104139" y="0"/>
                  </a:lnTo>
                  <a:close/>
                </a:path>
              </a:pathLst>
            </a:custGeom>
            <a:solidFill>
              <a:srgbClr val="3938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23155" y="4822507"/>
              <a:ext cx="160020" cy="279400"/>
            </a:xfrm>
            <a:custGeom>
              <a:avLst/>
              <a:gdLst/>
              <a:ahLst/>
              <a:cxnLst/>
              <a:rect l="l" t="t" r="r" b="b"/>
              <a:pathLst>
                <a:path w="160020" h="279400">
                  <a:moveTo>
                    <a:pt x="0" y="0"/>
                  </a:moveTo>
                  <a:lnTo>
                    <a:pt x="22847" y="25400"/>
                  </a:lnTo>
                  <a:lnTo>
                    <a:pt x="142239" y="99059"/>
                  </a:lnTo>
                  <a:lnTo>
                    <a:pt x="139700" y="193039"/>
                  </a:lnTo>
                  <a:lnTo>
                    <a:pt x="17779" y="269239"/>
                  </a:lnTo>
                  <a:lnTo>
                    <a:pt x="7620" y="279400"/>
                  </a:lnTo>
                  <a:lnTo>
                    <a:pt x="149847" y="210807"/>
                  </a:lnTo>
                  <a:lnTo>
                    <a:pt x="160020" y="93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82426" y="4930876"/>
              <a:ext cx="68579" cy="67741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533328" y="6636067"/>
              <a:ext cx="165100" cy="400685"/>
            </a:xfrm>
            <a:custGeom>
              <a:avLst/>
              <a:gdLst/>
              <a:ahLst/>
              <a:cxnLst/>
              <a:rect l="l" t="t" r="r" b="b"/>
              <a:pathLst>
                <a:path w="165100" h="400684">
                  <a:moveTo>
                    <a:pt x="140538" y="400469"/>
                  </a:moveTo>
                  <a:lnTo>
                    <a:pt x="23698" y="398780"/>
                  </a:lnTo>
                  <a:lnTo>
                    <a:pt x="0" y="392010"/>
                  </a:lnTo>
                  <a:lnTo>
                    <a:pt x="838" y="0"/>
                  </a:lnTo>
                  <a:lnTo>
                    <a:pt x="10285" y="7328"/>
                  </a:lnTo>
                  <a:lnTo>
                    <a:pt x="19169" y="11004"/>
                  </a:lnTo>
                  <a:lnTo>
                    <a:pt x="32651" y="12137"/>
                  </a:lnTo>
                  <a:lnTo>
                    <a:pt x="55892" y="11836"/>
                  </a:lnTo>
                  <a:lnTo>
                    <a:pt x="128689" y="11836"/>
                  </a:lnTo>
                  <a:lnTo>
                    <a:pt x="164249" y="42329"/>
                  </a:lnTo>
                  <a:lnTo>
                    <a:pt x="165100" y="379310"/>
                  </a:lnTo>
                  <a:lnTo>
                    <a:pt x="157093" y="391064"/>
                  </a:lnTo>
                  <a:lnTo>
                    <a:pt x="151866" y="397186"/>
                  </a:lnTo>
                  <a:lnTo>
                    <a:pt x="147115" y="399659"/>
                  </a:lnTo>
                  <a:lnTo>
                    <a:pt x="140538" y="40046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33328" y="6660603"/>
              <a:ext cx="164465" cy="376555"/>
            </a:xfrm>
            <a:custGeom>
              <a:avLst/>
              <a:gdLst/>
              <a:ahLst/>
              <a:cxnLst/>
              <a:rect l="l" t="t" r="r" b="b"/>
              <a:pathLst>
                <a:path w="164464" h="376554">
                  <a:moveTo>
                    <a:pt x="149860" y="0"/>
                  </a:moveTo>
                  <a:lnTo>
                    <a:pt x="150698" y="314972"/>
                  </a:lnTo>
                  <a:lnTo>
                    <a:pt x="2552" y="342074"/>
                  </a:lnTo>
                  <a:lnTo>
                    <a:pt x="0" y="367474"/>
                  </a:lnTo>
                  <a:lnTo>
                    <a:pt x="5320" y="371879"/>
                  </a:lnTo>
                  <a:lnTo>
                    <a:pt x="10798" y="374141"/>
                  </a:lnTo>
                  <a:lnTo>
                    <a:pt x="19766" y="374975"/>
                  </a:lnTo>
                  <a:lnTo>
                    <a:pt x="140538" y="375932"/>
                  </a:lnTo>
                  <a:lnTo>
                    <a:pt x="153288" y="370331"/>
                  </a:lnTo>
                  <a:lnTo>
                    <a:pt x="160008" y="366083"/>
                  </a:lnTo>
                  <a:lnTo>
                    <a:pt x="162921" y="361045"/>
                  </a:lnTo>
                  <a:lnTo>
                    <a:pt x="164249" y="353072"/>
                  </a:lnTo>
                  <a:lnTo>
                    <a:pt x="163398" y="19494"/>
                  </a:lnTo>
                  <a:lnTo>
                    <a:pt x="158330" y="863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71842" y="6649618"/>
              <a:ext cx="101619" cy="7862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77346" y="6888365"/>
              <a:ext cx="95656" cy="8973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372366" y="6653009"/>
              <a:ext cx="171450" cy="380365"/>
            </a:xfrm>
            <a:custGeom>
              <a:avLst/>
              <a:gdLst/>
              <a:ahLst/>
              <a:cxnLst/>
              <a:rect l="l" t="t" r="r" b="b"/>
              <a:pathLst>
                <a:path w="171450" h="380365">
                  <a:moveTo>
                    <a:pt x="10160" y="0"/>
                  </a:moveTo>
                  <a:lnTo>
                    <a:pt x="0" y="5905"/>
                  </a:lnTo>
                  <a:lnTo>
                    <a:pt x="0" y="18605"/>
                  </a:lnTo>
                  <a:lnTo>
                    <a:pt x="2539" y="347967"/>
                  </a:lnTo>
                  <a:lnTo>
                    <a:pt x="32181" y="380149"/>
                  </a:lnTo>
                  <a:lnTo>
                    <a:pt x="43028" y="379752"/>
                  </a:lnTo>
                  <a:lnTo>
                    <a:pt x="42125" y="378879"/>
                  </a:lnTo>
                  <a:lnTo>
                    <a:pt x="36460" y="378005"/>
                  </a:lnTo>
                  <a:lnTo>
                    <a:pt x="33019" y="377609"/>
                  </a:lnTo>
                  <a:lnTo>
                    <a:pt x="171043" y="375069"/>
                  </a:lnTo>
                  <a:lnTo>
                    <a:pt x="165950" y="343738"/>
                  </a:lnTo>
                  <a:lnTo>
                    <a:pt x="30479" y="341198"/>
                  </a:lnTo>
                  <a:lnTo>
                    <a:pt x="13550" y="336956"/>
                  </a:lnTo>
                  <a:lnTo>
                    <a:pt x="13550" y="323405"/>
                  </a:lnTo>
                  <a:lnTo>
                    <a:pt x="101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85160" y="6647916"/>
              <a:ext cx="110721" cy="7028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98617" y="6889216"/>
              <a:ext cx="98209" cy="87198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700955" y="5142547"/>
              <a:ext cx="660400" cy="248920"/>
            </a:xfrm>
            <a:custGeom>
              <a:avLst/>
              <a:gdLst/>
              <a:ahLst/>
              <a:cxnLst/>
              <a:rect l="l" t="t" r="r" b="b"/>
              <a:pathLst>
                <a:path w="660400" h="248920">
                  <a:moveTo>
                    <a:pt x="623684" y="0"/>
                  </a:moveTo>
                  <a:lnTo>
                    <a:pt x="36702" y="0"/>
                  </a:lnTo>
                  <a:lnTo>
                    <a:pt x="22417" y="3060"/>
                  </a:lnTo>
                  <a:lnTo>
                    <a:pt x="10750" y="11407"/>
                  </a:lnTo>
                  <a:lnTo>
                    <a:pt x="2884" y="23788"/>
                  </a:lnTo>
                  <a:lnTo>
                    <a:pt x="0" y="38950"/>
                  </a:lnTo>
                  <a:lnTo>
                    <a:pt x="0" y="209956"/>
                  </a:lnTo>
                  <a:lnTo>
                    <a:pt x="2884" y="225125"/>
                  </a:lnTo>
                  <a:lnTo>
                    <a:pt x="10750" y="237510"/>
                  </a:lnTo>
                  <a:lnTo>
                    <a:pt x="22417" y="245859"/>
                  </a:lnTo>
                  <a:lnTo>
                    <a:pt x="36702" y="248919"/>
                  </a:lnTo>
                  <a:lnTo>
                    <a:pt x="623684" y="248919"/>
                  </a:lnTo>
                  <a:lnTo>
                    <a:pt x="637977" y="245859"/>
                  </a:lnTo>
                  <a:lnTo>
                    <a:pt x="649647" y="237510"/>
                  </a:lnTo>
                  <a:lnTo>
                    <a:pt x="657515" y="225125"/>
                  </a:lnTo>
                  <a:lnTo>
                    <a:pt x="660400" y="209956"/>
                  </a:lnTo>
                  <a:lnTo>
                    <a:pt x="660400" y="38950"/>
                  </a:lnTo>
                  <a:lnTo>
                    <a:pt x="657515" y="23788"/>
                  </a:lnTo>
                  <a:lnTo>
                    <a:pt x="649647" y="11407"/>
                  </a:lnTo>
                  <a:lnTo>
                    <a:pt x="637977" y="3060"/>
                  </a:lnTo>
                  <a:lnTo>
                    <a:pt x="623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728260" y="5172481"/>
              <a:ext cx="382905" cy="60960"/>
            </a:xfrm>
            <a:custGeom>
              <a:avLst/>
              <a:gdLst/>
              <a:ahLst/>
              <a:cxnLst/>
              <a:rect l="l" t="t" r="r" b="b"/>
              <a:pathLst>
                <a:path w="382904" h="60960">
                  <a:moveTo>
                    <a:pt x="339102" y="46837"/>
                  </a:moveTo>
                  <a:lnTo>
                    <a:pt x="339102" y="58356"/>
                  </a:lnTo>
                  <a:lnTo>
                    <a:pt x="345186" y="59778"/>
                  </a:lnTo>
                  <a:lnTo>
                    <a:pt x="351193" y="60477"/>
                  </a:lnTo>
                  <a:lnTo>
                    <a:pt x="364274" y="60477"/>
                  </a:lnTo>
                  <a:lnTo>
                    <a:pt x="370065" y="59131"/>
                  </a:lnTo>
                  <a:lnTo>
                    <a:pt x="379984" y="53124"/>
                  </a:lnTo>
                  <a:lnTo>
                    <a:pt x="381795" y="49936"/>
                  </a:lnTo>
                  <a:lnTo>
                    <a:pt x="351409" y="49936"/>
                  </a:lnTo>
                  <a:lnTo>
                    <a:pt x="345592" y="48907"/>
                  </a:lnTo>
                  <a:lnTo>
                    <a:pt x="339102" y="46837"/>
                  </a:lnTo>
                  <a:close/>
                </a:path>
                <a:path w="382904" h="60960">
                  <a:moveTo>
                    <a:pt x="365391" y="0"/>
                  </a:moveTo>
                  <a:lnTo>
                    <a:pt x="354507" y="0"/>
                  </a:lnTo>
                  <a:lnTo>
                    <a:pt x="348856" y="1498"/>
                  </a:lnTo>
                  <a:lnTo>
                    <a:pt x="340118" y="7493"/>
                  </a:lnTo>
                  <a:lnTo>
                    <a:pt x="337997" y="11747"/>
                  </a:lnTo>
                  <a:lnTo>
                    <a:pt x="337934" y="22148"/>
                  </a:lnTo>
                  <a:lnTo>
                    <a:pt x="339432" y="25869"/>
                  </a:lnTo>
                  <a:lnTo>
                    <a:pt x="344792" y="31026"/>
                  </a:lnTo>
                  <a:lnTo>
                    <a:pt x="349808" y="33718"/>
                  </a:lnTo>
                  <a:lnTo>
                    <a:pt x="361746" y="38608"/>
                  </a:lnTo>
                  <a:lnTo>
                    <a:pt x="364401" y="39979"/>
                  </a:lnTo>
                  <a:lnTo>
                    <a:pt x="366445" y="41884"/>
                  </a:lnTo>
                  <a:lnTo>
                    <a:pt x="366953" y="43053"/>
                  </a:lnTo>
                  <a:lnTo>
                    <a:pt x="366953" y="48107"/>
                  </a:lnTo>
                  <a:lnTo>
                    <a:pt x="363474" y="49936"/>
                  </a:lnTo>
                  <a:lnTo>
                    <a:pt x="381795" y="49936"/>
                  </a:lnTo>
                  <a:lnTo>
                    <a:pt x="382727" y="48298"/>
                  </a:lnTo>
                  <a:lnTo>
                    <a:pt x="382727" y="37592"/>
                  </a:lnTo>
                  <a:lnTo>
                    <a:pt x="359333" y="20751"/>
                  </a:lnTo>
                  <a:lnTo>
                    <a:pt x="356298" y="19304"/>
                  </a:lnTo>
                  <a:lnTo>
                    <a:pt x="353923" y="17780"/>
                  </a:lnTo>
                  <a:lnTo>
                    <a:pt x="353275" y="16700"/>
                  </a:lnTo>
                  <a:lnTo>
                    <a:pt x="353275" y="11747"/>
                  </a:lnTo>
                  <a:lnTo>
                    <a:pt x="356527" y="9956"/>
                  </a:lnTo>
                  <a:lnTo>
                    <a:pt x="378155" y="9956"/>
                  </a:lnTo>
                  <a:lnTo>
                    <a:pt x="378155" y="2120"/>
                  </a:lnTo>
                  <a:lnTo>
                    <a:pt x="376707" y="1866"/>
                  </a:lnTo>
                  <a:lnTo>
                    <a:pt x="370497" y="622"/>
                  </a:lnTo>
                  <a:lnTo>
                    <a:pt x="365391" y="0"/>
                  </a:lnTo>
                  <a:close/>
                </a:path>
                <a:path w="382904" h="60960">
                  <a:moveTo>
                    <a:pt x="378155" y="9956"/>
                  </a:moveTo>
                  <a:lnTo>
                    <a:pt x="367715" y="9956"/>
                  </a:lnTo>
                  <a:lnTo>
                    <a:pt x="372745" y="11036"/>
                  </a:lnTo>
                  <a:lnTo>
                    <a:pt x="378155" y="13195"/>
                  </a:lnTo>
                  <a:lnTo>
                    <a:pt x="378155" y="9956"/>
                  </a:lnTo>
                  <a:close/>
                </a:path>
                <a:path w="382904" h="60960">
                  <a:moveTo>
                    <a:pt x="296062" y="1016"/>
                  </a:moveTo>
                  <a:lnTo>
                    <a:pt x="277190" y="1016"/>
                  </a:lnTo>
                  <a:lnTo>
                    <a:pt x="277190" y="59296"/>
                  </a:lnTo>
                  <a:lnTo>
                    <a:pt x="288658" y="59296"/>
                  </a:lnTo>
                  <a:lnTo>
                    <a:pt x="288658" y="19761"/>
                  </a:lnTo>
                  <a:lnTo>
                    <a:pt x="305679" y="19761"/>
                  </a:lnTo>
                  <a:lnTo>
                    <a:pt x="296062" y="1016"/>
                  </a:lnTo>
                  <a:close/>
                </a:path>
                <a:path w="382904" h="60960">
                  <a:moveTo>
                    <a:pt x="305679" y="19761"/>
                  </a:moveTo>
                  <a:lnTo>
                    <a:pt x="288658" y="19761"/>
                  </a:lnTo>
                  <a:lnTo>
                    <a:pt x="309206" y="59296"/>
                  </a:lnTo>
                  <a:lnTo>
                    <a:pt x="327558" y="59296"/>
                  </a:lnTo>
                  <a:lnTo>
                    <a:pt x="327558" y="40030"/>
                  </a:lnTo>
                  <a:lnTo>
                    <a:pt x="316077" y="40030"/>
                  </a:lnTo>
                  <a:lnTo>
                    <a:pt x="305679" y="19761"/>
                  </a:lnTo>
                  <a:close/>
                </a:path>
                <a:path w="382904" h="60960">
                  <a:moveTo>
                    <a:pt x="327558" y="1016"/>
                  </a:moveTo>
                  <a:lnTo>
                    <a:pt x="316077" y="1016"/>
                  </a:lnTo>
                  <a:lnTo>
                    <a:pt x="316077" y="40030"/>
                  </a:lnTo>
                  <a:lnTo>
                    <a:pt x="327558" y="40030"/>
                  </a:lnTo>
                  <a:lnTo>
                    <a:pt x="327558" y="1016"/>
                  </a:lnTo>
                  <a:close/>
                </a:path>
                <a:path w="382904" h="60960">
                  <a:moveTo>
                    <a:pt x="265811" y="1016"/>
                  </a:moveTo>
                  <a:lnTo>
                    <a:pt x="224053" y="1016"/>
                  </a:lnTo>
                  <a:lnTo>
                    <a:pt x="224053" y="59296"/>
                  </a:lnTo>
                  <a:lnTo>
                    <a:pt x="266471" y="59296"/>
                  </a:lnTo>
                  <a:lnTo>
                    <a:pt x="266471" y="48158"/>
                  </a:lnTo>
                  <a:lnTo>
                    <a:pt x="239725" y="48158"/>
                  </a:lnTo>
                  <a:lnTo>
                    <a:pt x="239725" y="34328"/>
                  </a:lnTo>
                  <a:lnTo>
                    <a:pt x="262432" y="34328"/>
                  </a:lnTo>
                  <a:lnTo>
                    <a:pt x="262432" y="24714"/>
                  </a:lnTo>
                  <a:lnTo>
                    <a:pt x="239725" y="24714"/>
                  </a:lnTo>
                  <a:lnTo>
                    <a:pt x="239725" y="11557"/>
                  </a:lnTo>
                  <a:lnTo>
                    <a:pt x="265811" y="11557"/>
                  </a:lnTo>
                  <a:lnTo>
                    <a:pt x="265811" y="1016"/>
                  </a:lnTo>
                  <a:close/>
                </a:path>
                <a:path w="382904" h="60960">
                  <a:moveTo>
                    <a:pt x="166058" y="18021"/>
                  </a:moveTo>
                  <a:lnTo>
                    <a:pt x="149720" y="18021"/>
                  </a:lnTo>
                  <a:lnTo>
                    <a:pt x="166484" y="59880"/>
                  </a:lnTo>
                  <a:lnTo>
                    <a:pt x="176580" y="59880"/>
                  </a:lnTo>
                  <a:lnTo>
                    <a:pt x="185413" y="38252"/>
                  </a:lnTo>
                  <a:lnTo>
                    <a:pt x="174028" y="38252"/>
                  </a:lnTo>
                  <a:lnTo>
                    <a:pt x="166058" y="18021"/>
                  </a:lnTo>
                  <a:close/>
                </a:path>
                <a:path w="382904" h="60960">
                  <a:moveTo>
                    <a:pt x="159359" y="1016"/>
                  </a:moveTo>
                  <a:lnTo>
                    <a:pt x="138277" y="1016"/>
                  </a:lnTo>
                  <a:lnTo>
                    <a:pt x="138277" y="59296"/>
                  </a:lnTo>
                  <a:lnTo>
                    <a:pt x="149720" y="59296"/>
                  </a:lnTo>
                  <a:lnTo>
                    <a:pt x="149720" y="18021"/>
                  </a:lnTo>
                  <a:lnTo>
                    <a:pt x="166058" y="18021"/>
                  </a:lnTo>
                  <a:lnTo>
                    <a:pt x="159359" y="1016"/>
                  </a:lnTo>
                  <a:close/>
                </a:path>
                <a:path w="382904" h="60960">
                  <a:moveTo>
                    <a:pt x="209118" y="18021"/>
                  </a:moveTo>
                  <a:lnTo>
                    <a:pt x="193675" y="18021"/>
                  </a:lnTo>
                  <a:lnTo>
                    <a:pt x="193675" y="59296"/>
                  </a:lnTo>
                  <a:lnTo>
                    <a:pt x="209118" y="59296"/>
                  </a:lnTo>
                  <a:lnTo>
                    <a:pt x="209118" y="18021"/>
                  </a:lnTo>
                  <a:close/>
                </a:path>
                <a:path w="382904" h="60960">
                  <a:moveTo>
                    <a:pt x="209118" y="1016"/>
                  </a:moveTo>
                  <a:lnTo>
                    <a:pt x="189077" y="1016"/>
                  </a:lnTo>
                  <a:lnTo>
                    <a:pt x="174028" y="38252"/>
                  </a:lnTo>
                  <a:lnTo>
                    <a:pt x="185413" y="38252"/>
                  </a:lnTo>
                  <a:lnTo>
                    <a:pt x="193675" y="18021"/>
                  </a:lnTo>
                  <a:lnTo>
                    <a:pt x="209118" y="18021"/>
                  </a:lnTo>
                  <a:lnTo>
                    <a:pt x="209118" y="1016"/>
                  </a:lnTo>
                  <a:close/>
                </a:path>
                <a:path w="382904" h="60960">
                  <a:moveTo>
                    <a:pt x="126961" y="1016"/>
                  </a:moveTo>
                  <a:lnTo>
                    <a:pt x="85191" y="1016"/>
                  </a:lnTo>
                  <a:lnTo>
                    <a:pt x="85191" y="59296"/>
                  </a:lnTo>
                  <a:lnTo>
                    <a:pt x="127635" y="59296"/>
                  </a:lnTo>
                  <a:lnTo>
                    <a:pt x="127635" y="48158"/>
                  </a:lnTo>
                  <a:lnTo>
                    <a:pt x="100876" y="48158"/>
                  </a:lnTo>
                  <a:lnTo>
                    <a:pt x="100876" y="34328"/>
                  </a:lnTo>
                  <a:lnTo>
                    <a:pt x="123583" y="34328"/>
                  </a:lnTo>
                  <a:lnTo>
                    <a:pt x="123583" y="24714"/>
                  </a:lnTo>
                  <a:lnTo>
                    <a:pt x="100876" y="24714"/>
                  </a:lnTo>
                  <a:lnTo>
                    <a:pt x="100876" y="11557"/>
                  </a:lnTo>
                  <a:lnTo>
                    <a:pt x="126961" y="11557"/>
                  </a:lnTo>
                  <a:lnTo>
                    <a:pt x="126961" y="1016"/>
                  </a:lnTo>
                  <a:close/>
                </a:path>
                <a:path w="382904" h="60960">
                  <a:moveTo>
                    <a:pt x="70281" y="1016"/>
                  </a:moveTo>
                  <a:lnTo>
                    <a:pt x="53987" y="1016"/>
                  </a:lnTo>
                  <a:lnTo>
                    <a:pt x="53987" y="59296"/>
                  </a:lnTo>
                  <a:lnTo>
                    <a:pt x="70281" y="59296"/>
                  </a:lnTo>
                  <a:lnTo>
                    <a:pt x="70281" y="1016"/>
                  </a:lnTo>
                  <a:close/>
                </a:path>
                <a:path w="382904" h="60960">
                  <a:moveTo>
                    <a:pt x="1193" y="46837"/>
                  </a:moveTo>
                  <a:lnTo>
                    <a:pt x="1193" y="58356"/>
                  </a:lnTo>
                  <a:lnTo>
                    <a:pt x="7239" y="59778"/>
                  </a:lnTo>
                  <a:lnTo>
                    <a:pt x="13271" y="60477"/>
                  </a:lnTo>
                  <a:lnTo>
                    <a:pt x="26327" y="60477"/>
                  </a:lnTo>
                  <a:lnTo>
                    <a:pt x="32105" y="59131"/>
                  </a:lnTo>
                  <a:lnTo>
                    <a:pt x="42049" y="53124"/>
                  </a:lnTo>
                  <a:lnTo>
                    <a:pt x="43853" y="49936"/>
                  </a:lnTo>
                  <a:lnTo>
                    <a:pt x="13525" y="49936"/>
                  </a:lnTo>
                  <a:lnTo>
                    <a:pt x="7734" y="48907"/>
                  </a:lnTo>
                  <a:lnTo>
                    <a:pt x="1193" y="46837"/>
                  </a:lnTo>
                  <a:close/>
                </a:path>
                <a:path w="382904" h="60960">
                  <a:moveTo>
                    <a:pt x="27393" y="0"/>
                  </a:moveTo>
                  <a:lnTo>
                    <a:pt x="16586" y="0"/>
                  </a:lnTo>
                  <a:lnTo>
                    <a:pt x="10922" y="1498"/>
                  </a:lnTo>
                  <a:lnTo>
                    <a:pt x="2197" y="7493"/>
                  </a:lnTo>
                  <a:lnTo>
                    <a:pt x="69" y="11747"/>
                  </a:lnTo>
                  <a:lnTo>
                    <a:pt x="0" y="22136"/>
                  </a:lnTo>
                  <a:lnTo>
                    <a:pt x="1524" y="25844"/>
                  </a:lnTo>
                  <a:lnTo>
                    <a:pt x="6845" y="31000"/>
                  </a:lnTo>
                  <a:lnTo>
                    <a:pt x="11874" y="33693"/>
                  </a:lnTo>
                  <a:lnTo>
                    <a:pt x="23787" y="38608"/>
                  </a:lnTo>
                  <a:lnTo>
                    <a:pt x="26454" y="39979"/>
                  </a:lnTo>
                  <a:lnTo>
                    <a:pt x="28511" y="41884"/>
                  </a:lnTo>
                  <a:lnTo>
                    <a:pt x="29006" y="43053"/>
                  </a:lnTo>
                  <a:lnTo>
                    <a:pt x="29006" y="48107"/>
                  </a:lnTo>
                  <a:lnTo>
                    <a:pt x="25539" y="49936"/>
                  </a:lnTo>
                  <a:lnTo>
                    <a:pt x="43853" y="49936"/>
                  </a:lnTo>
                  <a:lnTo>
                    <a:pt x="44780" y="48298"/>
                  </a:lnTo>
                  <a:lnTo>
                    <a:pt x="44780" y="37592"/>
                  </a:lnTo>
                  <a:lnTo>
                    <a:pt x="43395" y="34010"/>
                  </a:lnTo>
                  <a:lnTo>
                    <a:pt x="38239" y="28905"/>
                  </a:lnTo>
                  <a:lnTo>
                    <a:pt x="33502" y="26162"/>
                  </a:lnTo>
                  <a:lnTo>
                    <a:pt x="21437" y="20777"/>
                  </a:lnTo>
                  <a:lnTo>
                    <a:pt x="18427" y="19316"/>
                  </a:lnTo>
                  <a:lnTo>
                    <a:pt x="16014" y="17780"/>
                  </a:lnTo>
                  <a:lnTo>
                    <a:pt x="15354" y="16700"/>
                  </a:lnTo>
                  <a:lnTo>
                    <a:pt x="15354" y="11747"/>
                  </a:lnTo>
                  <a:lnTo>
                    <a:pt x="18618" y="9956"/>
                  </a:lnTo>
                  <a:lnTo>
                    <a:pt x="40246" y="9956"/>
                  </a:lnTo>
                  <a:lnTo>
                    <a:pt x="40246" y="2120"/>
                  </a:lnTo>
                  <a:lnTo>
                    <a:pt x="32956" y="698"/>
                  </a:lnTo>
                  <a:lnTo>
                    <a:pt x="27393" y="0"/>
                  </a:lnTo>
                  <a:close/>
                </a:path>
                <a:path w="382904" h="60960">
                  <a:moveTo>
                    <a:pt x="40246" y="9956"/>
                  </a:moveTo>
                  <a:lnTo>
                    <a:pt x="29806" y="9956"/>
                  </a:lnTo>
                  <a:lnTo>
                    <a:pt x="34836" y="11036"/>
                  </a:lnTo>
                  <a:lnTo>
                    <a:pt x="40246" y="13195"/>
                  </a:lnTo>
                  <a:lnTo>
                    <a:pt x="40246" y="99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838102" y="5305107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27952" y="13957"/>
                  </a:moveTo>
                  <a:lnTo>
                    <a:pt x="27952" y="21678"/>
                  </a:lnTo>
                  <a:lnTo>
                    <a:pt x="21691" y="27939"/>
                  </a:lnTo>
                  <a:lnTo>
                    <a:pt x="13982" y="27939"/>
                  </a:lnTo>
                  <a:lnTo>
                    <a:pt x="6261" y="27939"/>
                  </a:lnTo>
                  <a:lnTo>
                    <a:pt x="0" y="21678"/>
                  </a:lnTo>
                  <a:lnTo>
                    <a:pt x="0" y="13957"/>
                  </a:lnTo>
                  <a:lnTo>
                    <a:pt x="0" y="6248"/>
                  </a:lnTo>
                  <a:lnTo>
                    <a:pt x="6261" y="0"/>
                  </a:lnTo>
                  <a:lnTo>
                    <a:pt x="13982" y="0"/>
                  </a:lnTo>
                  <a:lnTo>
                    <a:pt x="21691" y="0"/>
                  </a:lnTo>
                  <a:lnTo>
                    <a:pt x="27952" y="6248"/>
                  </a:lnTo>
                  <a:lnTo>
                    <a:pt x="27952" y="13957"/>
                  </a:lnTo>
                  <a:close/>
                </a:path>
                <a:path w="28575" h="27939">
                  <a:moveTo>
                    <a:pt x="13982" y="8254"/>
                  </a:moveTo>
                  <a:lnTo>
                    <a:pt x="13982" y="19684"/>
                  </a:lnTo>
                </a:path>
              </a:pathLst>
            </a:custGeom>
            <a:ln w="3175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22418" y="5319064"/>
              <a:ext cx="19050" cy="6350"/>
            </a:xfrm>
            <a:custGeom>
              <a:avLst/>
              <a:gdLst/>
              <a:ahLst/>
              <a:cxnLst/>
              <a:rect l="l" t="t" r="r" b="b"/>
              <a:pathLst>
                <a:path w="19050" h="6350">
                  <a:moveTo>
                    <a:pt x="0" y="6350"/>
                  </a:moveTo>
                  <a:lnTo>
                    <a:pt x="6350" y="0"/>
                  </a:lnTo>
                  <a:lnTo>
                    <a:pt x="19050" y="5092"/>
                  </a:lnTo>
                </a:path>
              </a:pathLst>
            </a:custGeom>
            <a:ln w="6350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29085" y="5328285"/>
              <a:ext cx="6350" cy="5715"/>
            </a:xfrm>
            <a:custGeom>
              <a:avLst/>
              <a:gdLst/>
              <a:ahLst/>
              <a:cxnLst/>
              <a:rect l="l" t="t" r="r" b="b"/>
              <a:pathLst>
                <a:path w="6350" h="5714">
                  <a:moveTo>
                    <a:pt x="4445" y="0"/>
                  </a:moveTo>
                  <a:lnTo>
                    <a:pt x="1295" y="0"/>
                  </a:lnTo>
                  <a:lnTo>
                    <a:pt x="0" y="1282"/>
                  </a:lnTo>
                  <a:lnTo>
                    <a:pt x="0" y="4432"/>
                  </a:lnTo>
                  <a:lnTo>
                    <a:pt x="1295" y="5714"/>
                  </a:lnTo>
                  <a:lnTo>
                    <a:pt x="4445" y="5714"/>
                  </a:lnTo>
                  <a:lnTo>
                    <a:pt x="5727" y="4432"/>
                  </a:lnTo>
                  <a:lnTo>
                    <a:pt x="5727" y="2857"/>
                  </a:lnTo>
                  <a:lnTo>
                    <a:pt x="5727" y="1282"/>
                  </a:lnTo>
                  <a:lnTo>
                    <a:pt x="444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09083" y="5299367"/>
              <a:ext cx="45720" cy="18415"/>
            </a:xfrm>
            <a:custGeom>
              <a:avLst/>
              <a:gdLst/>
              <a:ahLst/>
              <a:cxnLst/>
              <a:rect l="l" t="t" r="r" b="b"/>
              <a:pathLst>
                <a:path w="45720" h="18414">
                  <a:moveTo>
                    <a:pt x="0" y="11810"/>
                  </a:moveTo>
                  <a:lnTo>
                    <a:pt x="9286" y="3190"/>
                  </a:lnTo>
                  <a:lnTo>
                    <a:pt x="17144" y="0"/>
                  </a:lnTo>
                  <a:lnTo>
                    <a:pt x="27860" y="1952"/>
                  </a:lnTo>
                  <a:lnTo>
                    <a:pt x="45720" y="8762"/>
                  </a:lnTo>
                </a:path>
                <a:path w="45720" h="18414">
                  <a:moveTo>
                    <a:pt x="8572" y="17983"/>
                  </a:moveTo>
                  <a:lnTo>
                    <a:pt x="14376" y="12595"/>
                  </a:lnTo>
                  <a:lnTo>
                    <a:pt x="19288" y="10601"/>
                  </a:lnTo>
                  <a:lnTo>
                    <a:pt x="25985" y="11821"/>
                  </a:lnTo>
                  <a:lnTo>
                    <a:pt x="37147" y="16078"/>
                  </a:lnTo>
                </a:path>
              </a:pathLst>
            </a:custGeom>
            <a:ln w="6350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702039" y="5469686"/>
              <a:ext cx="655955" cy="1560195"/>
            </a:xfrm>
            <a:custGeom>
              <a:avLst/>
              <a:gdLst/>
              <a:ahLst/>
              <a:cxnLst/>
              <a:rect l="l" t="t" r="r" b="b"/>
              <a:pathLst>
                <a:path w="655954" h="1560195">
                  <a:moveTo>
                    <a:pt x="600908" y="1129131"/>
                  </a:moveTo>
                  <a:lnTo>
                    <a:pt x="25166" y="1129131"/>
                  </a:lnTo>
                  <a:lnTo>
                    <a:pt x="37866" y="1129969"/>
                  </a:lnTo>
                  <a:lnTo>
                    <a:pt x="49614" y="1130247"/>
                  </a:lnTo>
                  <a:lnTo>
                    <a:pt x="55646" y="1132193"/>
                  </a:lnTo>
                  <a:lnTo>
                    <a:pt x="57869" y="1137476"/>
                  </a:lnTo>
                  <a:lnTo>
                    <a:pt x="58186" y="1147762"/>
                  </a:lnTo>
                  <a:lnTo>
                    <a:pt x="59010" y="1527911"/>
                  </a:lnTo>
                  <a:lnTo>
                    <a:pt x="59094" y="1543127"/>
                  </a:lnTo>
                  <a:lnTo>
                    <a:pt x="59315" y="1552777"/>
                  </a:lnTo>
                  <a:lnTo>
                    <a:pt x="61260" y="1558594"/>
                  </a:lnTo>
                  <a:lnTo>
                    <a:pt x="66538" y="1559649"/>
                  </a:lnTo>
                  <a:lnTo>
                    <a:pt x="76817" y="1557527"/>
                  </a:lnTo>
                  <a:lnTo>
                    <a:pt x="577197" y="1556689"/>
                  </a:lnTo>
                  <a:lnTo>
                    <a:pt x="594765" y="1554818"/>
                  </a:lnTo>
                  <a:lnTo>
                    <a:pt x="603443" y="1551197"/>
                  </a:lnTo>
                  <a:lnTo>
                    <a:pt x="605770" y="1543127"/>
                  </a:lnTo>
                  <a:lnTo>
                    <a:pt x="604286" y="1527911"/>
                  </a:lnTo>
                  <a:lnTo>
                    <a:pt x="600953" y="1147762"/>
                  </a:lnTo>
                  <a:lnTo>
                    <a:pt x="600908" y="1129131"/>
                  </a:lnTo>
                  <a:close/>
                </a:path>
                <a:path w="655954" h="1560195">
                  <a:moveTo>
                    <a:pt x="644710" y="0"/>
                  </a:moveTo>
                  <a:lnTo>
                    <a:pt x="633941" y="520"/>
                  </a:lnTo>
                  <a:lnTo>
                    <a:pt x="21788" y="1358"/>
                  </a:lnTo>
                  <a:lnTo>
                    <a:pt x="7223" y="3321"/>
                  </a:lnTo>
                  <a:lnTo>
                    <a:pt x="515" y="10680"/>
                  </a:lnTo>
                  <a:lnTo>
                    <a:pt x="0" y="29469"/>
                  </a:lnTo>
                  <a:lnTo>
                    <a:pt x="4008" y="65722"/>
                  </a:lnTo>
                  <a:lnTo>
                    <a:pt x="4846" y="1112189"/>
                  </a:lnTo>
                  <a:lnTo>
                    <a:pt x="5164" y="1122455"/>
                  </a:lnTo>
                  <a:lnTo>
                    <a:pt x="7386" y="1127642"/>
                  </a:lnTo>
                  <a:lnTo>
                    <a:pt x="13419" y="1129338"/>
                  </a:lnTo>
                  <a:lnTo>
                    <a:pt x="25166" y="1129131"/>
                  </a:lnTo>
                  <a:lnTo>
                    <a:pt x="600908" y="1129131"/>
                  </a:lnTo>
                  <a:lnTo>
                    <a:pt x="600908" y="1127429"/>
                  </a:lnTo>
                  <a:lnTo>
                    <a:pt x="633941" y="1127429"/>
                  </a:lnTo>
                  <a:lnTo>
                    <a:pt x="644278" y="1127191"/>
                  </a:lnTo>
                  <a:lnTo>
                    <a:pt x="650016" y="1125524"/>
                  </a:lnTo>
                  <a:lnTo>
                    <a:pt x="653214" y="1121000"/>
                  </a:lnTo>
                  <a:lnTo>
                    <a:pt x="655937" y="1112189"/>
                  </a:lnTo>
                  <a:lnTo>
                    <a:pt x="653397" y="28460"/>
                  </a:lnTo>
                  <a:lnTo>
                    <a:pt x="652614" y="11350"/>
                  </a:lnTo>
                  <a:lnTo>
                    <a:pt x="650327" y="2736"/>
                  </a:lnTo>
                  <a:lnTo>
                    <a:pt x="644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701726" y="5468498"/>
              <a:ext cx="654050" cy="67310"/>
            </a:xfrm>
            <a:custGeom>
              <a:avLst/>
              <a:gdLst/>
              <a:ahLst/>
              <a:cxnLst/>
              <a:rect l="l" t="t" r="r" b="b"/>
              <a:pathLst>
                <a:path w="654050" h="67310">
                  <a:moveTo>
                    <a:pt x="643595" y="0"/>
                  </a:moveTo>
                  <a:lnTo>
                    <a:pt x="634254" y="1708"/>
                  </a:lnTo>
                  <a:lnTo>
                    <a:pt x="24654" y="3410"/>
                  </a:lnTo>
                  <a:lnTo>
                    <a:pt x="8600" y="5236"/>
                  </a:lnTo>
                  <a:lnTo>
                    <a:pt x="1043" y="8490"/>
                  </a:lnTo>
                  <a:lnTo>
                    <a:pt x="0" y="15555"/>
                  </a:lnTo>
                  <a:lnTo>
                    <a:pt x="3483" y="28810"/>
                  </a:lnTo>
                  <a:lnTo>
                    <a:pt x="4322" y="66910"/>
                  </a:lnTo>
                  <a:lnTo>
                    <a:pt x="652860" y="66910"/>
                  </a:lnTo>
                  <a:lnTo>
                    <a:pt x="653711" y="14408"/>
                  </a:lnTo>
                  <a:lnTo>
                    <a:pt x="651499" y="5159"/>
                  </a:lnTo>
                  <a:lnTo>
                    <a:pt x="648736" y="753"/>
                  </a:lnTo>
                  <a:lnTo>
                    <a:pt x="643595" y="0"/>
                  </a:lnTo>
                  <a:close/>
                </a:path>
              </a:pathLst>
            </a:custGeom>
            <a:solidFill>
              <a:srgbClr val="5354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909134" y="5481218"/>
              <a:ext cx="46990" cy="41275"/>
            </a:xfrm>
            <a:custGeom>
              <a:avLst/>
              <a:gdLst/>
              <a:ahLst/>
              <a:cxnLst/>
              <a:rect l="l" t="t" r="r" b="b"/>
              <a:pathLst>
                <a:path w="46989" h="41275">
                  <a:moveTo>
                    <a:pt x="23393" y="0"/>
                  </a:moveTo>
                  <a:lnTo>
                    <a:pt x="0" y="41033"/>
                  </a:lnTo>
                  <a:lnTo>
                    <a:pt x="46774" y="41033"/>
                  </a:lnTo>
                  <a:lnTo>
                    <a:pt x="23393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06035" y="6270307"/>
              <a:ext cx="650240" cy="321945"/>
            </a:xfrm>
            <a:custGeom>
              <a:avLst/>
              <a:gdLst/>
              <a:ahLst/>
              <a:cxnLst/>
              <a:rect l="l" t="t" r="r" b="b"/>
              <a:pathLst>
                <a:path w="650239" h="321945">
                  <a:moveTo>
                    <a:pt x="0" y="0"/>
                  </a:moveTo>
                  <a:lnTo>
                    <a:pt x="650240" y="0"/>
                  </a:lnTo>
                </a:path>
                <a:path w="650239" h="321945">
                  <a:moveTo>
                    <a:pt x="89750" y="274307"/>
                  </a:moveTo>
                  <a:lnTo>
                    <a:pt x="89750" y="32172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9958755" y="6544614"/>
            <a:ext cx="0" cy="49530"/>
          </a:xfrm>
          <a:custGeom>
            <a:avLst/>
            <a:gdLst/>
            <a:ahLst/>
            <a:cxnLst/>
            <a:rect l="l" t="t" r="r" b="b"/>
            <a:pathLst>
              <a:path h="49529">
                <a:moveTo>
                  <a:pt x="0" y="0"/>
                </a:moveTo>
                <a:lnTo>
                  <a:pt x="0" y="49123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9840722" y="6558610"/>
            <a:ext cx="123189" cy="16510"/>
            <a:chOff x="4786121" y="6558610"/>
            <a:chExt cx="123189" cy="16510"/>
          </a:xfrm>
        </p:grpSpPr>
        <p:sp>
          <p:nvSpPr>
            <p:cNvPr id="64" name="object 64"/>
            <p:cNvSpPr/>
            <p:nvPr/>
          </p:nvSpPr>
          <p:spPr>
            <a:xfrm>
              <a:off x="4807635" y="6566636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>
                  <a:moveTo>
                    <a:pt x="0" y="0"/>
                  </a:moveTo>
                  <a:lnTo>
                    <a:pt x="7959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86122" y="6558610"/>
              <a:ext cx="123189" cy="16510"/>
            </a:xfrm>
            <a:custGeom>
              <a:avLst/>
              <a:gdLst/>
              <a:ahLst/>
              <a:cxnLst/>
              <a:rect l="l" t="t" r="r" b="b"/>
              <a:pathLst>
                <a:path w="123189" h="16509">
                  <a:moveTo>
                    <a:pt x="26885" y="0"/>
                  </a:moveTo>
                  <a:lnTo>
                    <a:pt x="0" y="8013"/>
                  </a:lnTo>
                  <a:lnTo>
                    <a:pt x="3302" y="8420"/>
                  </a:lnTo>
                  <a:lnTo>
                    <a:pt x="8394" y="9588"/>
                  </a:lnTo>
                  <a:lnTo>
                    <a:pt x="14008" y="11277"/>
                  </a:lnTo>
                  <a:lnTo>
                    <a:pt x="19265" y="12865"/>
                  </a:lnTo>
                  <a:lnTo>
                    <a:pt x="22682" y="14325"/>
                  </a:lnTo>
                  <a:lnTo>
                    <a:pt x="26885" y="16014"/>
                  </a:lnTo>
                  <a:lnTo>
                    <a:pt x="26885" y="0"/>
                  </a:lnTo>
                  <a:close/>
                </a:path>
                <a:path w="123189" h="16509">
                  <a:moveTo>
                    <a:pt x="122618" y="8039"/>
                  </a:moveTo>
                  <a:lnTo>
                    <a:pt x="99936" y="1727"/>
                  </a:lnTo>
                  <a:lnTo>
                    <a:pt x="95732" y="38"/>
                  </a:lnTo>
                  <a:lnTo>
                    <a:pt x="95732" y="16052"/>
                  </a:lnTo>
                  <a:lnTo>
                    <a:pt x="97231" y="15328"/>
                  </a:lnTo>
                  <a:lnTo>
                    <a:pt x="103339" y="12903"/>
                  </a:lnTo>
                  <a:lnTo>
                    <a:pt x="114223" y="9613"/>
                  </a:lnTo>
                  <a:lnTo>
                    <a:pt x="119303" y="8458"/>
                  </a:lnTo>
                  <a:lnTo>
                    <a:pt x="122618" y="80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11199888" y="6801053"/>
            <a:ext cx="610870" cy="231140"/>
          </a:xfrm>
          <a:custGeom>
            <a:avLst/>
            <a:gdLst/>
            <a:ahLst/>
            <a:cxnLst/>
            <a:rect l="l" t="t" r="r" b="b"/>
            <a:pathLst>
              <a:path w="610870" h="231140">
                <a:moveTo>
                  <a:pt x="610260" y="0"/>
                </a:moveTo>
                <a:lnTo>
                  <a:pt x="0" y="0"/>
                </a:lnTo>
                <a:lnTo>
                  <a:pt x="0" y="230911"/>
                </a:lnTo>
                <a:lnTo>
                  <a:pt x="610260" y="230911"/>
                </a:lnTo>
                <a:lnTo>
                  <a:pt x="610260" y="0"/>
                </a:lnTo>
                <a:close/>
              </a:path>
            </a:pathLst>
          </a:custGeom>
          <a:solidFill>
            <a:srgbClr val="D8D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509948" y="6492520"/>
            <a:ext cx="1020444" cy="165735"/>
          </a:xfrm>
          <a:custGeom>
            <a:avLst/>
            <a:gdLst/>
            <a:ahLst/>
            <a:cxnLst/>
            <a:rect l="l" t="t" r="r" b="b"/>
            <a:pathLst>
              <a:path w="1020445" h="165734">
                <a:moveTo>
                  <a:pt x="0" y="165557"/>
                </a:moveTo>
                <a:lnTo>
                  <a:pt x="854341" y="165557"/>
                </a:lnTo>
                <a:lnTo>
                  <a:pt x="101991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595201" y="6656831"/>
            <a:ext cx="528320" cy="264160"/>
          </a:xfrm>
          <a:custGeom>
            <a:avLst/>
            <a:gdLst/>
            <a:ahLst/>
            <a:cxnLst/>
            <a:rect l="l" t="t" r="r" b="b"/>
            <a:pathLst>
              <a:path w="528320" h="264159">
                <a:moveTo>
                  <a:pt x="0" y="0"/>
                </a:moveTo>
                <a:lnTo>
                  <a:pt x="527799" y="0"/>
                </a:lnTo>
                <a:lnTo>
                  <a:pt x="527799" y="263905"/>
                </a:lnTo>
                <a:lnTo>
                  <a:pt x="230924" y="26390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537037" y="6925614"/>
            <a:ext cx="662940" cy="0"/>
          </a:xfrm>
          <a:custGeom>
            <a:avLst/>
            <a:gdLst/>
            <a:ahLst/>
            <a:cxnLst/>
            <a:rect l="l" t="t" r="r" b="b"/>
            <a:pathLst>
              <a:path w="662939">
                <a:moveTo>
                  <a:pt x="0" y="0"/>
                </a:moveTo>
                <a:lnTo>
                  <a:pt x="66233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6877317" y="6363539"/>
            <a:ext cx="2790825" cy="1433195"/>
            <a:chOff x="1822716" y="6363538"/>
            <a:chExt cx="2790825" cy="1433195"/>
          </a:xfrm>
        </p:grpSpPr>
        <p:sp>
          <p:nvSpPr>
            <p:cNvPr id="71" name="object 71"/>
            <p:cNvSpPr/>
            <p:nvPr/>
          </p:nvSpPr>
          <p:spPr>
            <a:xfrm>
              <a:off x="2525814" y="6363538"/>
              <a:ext cx="833755" cy="610870"/>
            </a:xfrm>
            <a:custGeom>
              <a:avLst/>
              <a:gdLst/>
              <a:ahLst/>
              <a:cxnLst/>
              <a:rect l="l" t="t" r="r" b="b"/>
              <a:pathLst>
                <a:path w="833754" h="610870">
                  <a:moveTo>
                    <a:pt x="833323" y="0"/>
                  </a:moveTo>
                  <a:lnTo>
                    <a:pt x="0" y="0"/>
                  </a:lnTo>
                  <a:lnTo>
                    <a:pt x="0" y="610247"/>
                  </a:lnTo>
                  <a:lnTo>
                    <a:pt x="833323" y="610247"/>
                  </a:lnTo>
                  <a:lnTo>
                    <a:pt x="833323" y="0"/>
                  </a:lnTo>
                  <a:close/>
                </a:path>
              </a:pathLst>
            </a:custGeom>
            <a:solidFill>
              <a:srgbClr val="D8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968766" y="6652882"/>
              <a:ext cx="2638425" cy="923290"/>
            </a:xfrm>
            <a:custGeom>
              <a:avLst/>
              <a:gdLst/>
              <a:ahLst/>
              <a:cxnLst/>
              <a:rect l="l" t="t" r="r" b="b"/>
              <a:pathLst>
                <a:path w="2638425" h="923290">
                  <a:moveTo>
                    <a:pt x="566877" y="0"/>
                  </a:moveTo>
                  <a:lnTo>
                    <a:pt x="6096" y="0"/>
                  </a:lnTo>
                </a:path>
                <a:path w="2638425" h="923290">
                  <a:moveTo>
                    <a:pt x="2638221" y="248196"/>
                  </a:moveTo>
                  <a:lnTo>
                    <a:pt x="2427681" y="248196"/>
                  </a:lnTo>
                  <a:lnTo>
                    <a:pt x="2427681" y="642899"/>
                  </a:lnTo>
                  <a:lnTo>
                    <a:pt x="0" y="642899"/>
                  </a:lnTo>
                  <a:lnTo>
                    <a:pt x="0" y="923290"/>
                  </a:lnTo>
                </a:path>
                <a:path w="2638425" h="923290">
                  <a:moveTo>
                    <a:pt x="2624670" y="15354"/>
                  </a:moveTo>
                  <a:lnTo>
                    <a:pt x="1405089" y="1535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829066" y="7575677"/>
              <a:ext cx="1188085" cy="214629"/>
            </a:xfrm>
            <a:custGeom>
              <a:avLst/>
              <a:gdLst/>
              <a:ahLst/>
              <a:cxnLst/>
              <a:rect l="l" t="t" r="r" b="b"/>
              <a:pathLst>
                <a:path w="1188085" h="214629">
                  <a:moveTo>
                    <a:pt x="1187538" y="0"/>
                  </a:moveTo>
                  <a:lnTo>
                    <a:pt x="0" y="0"/>
                  </a:lnTo>
                  <a:lnTo>
                    <a:pt x="0" y="214414"/>
                  </a:lnTo>
                  <a:lnTo>
                    <a:pt x="1187538" y="214414"/>
                  </a:lnTo>
                  <a:lnTo>
                    <a:pt x="1187538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829066" y="7575677"/>
              <a:ext cx="1188085" cy="214629"/>
            </a:xfrm>
            <a:custGeom>
              <a:avLst/>
              <a:gdLst/>
              <a:ahLst/>
              <a:cxnLst/>
              <a:rect l="l" t="t" r="r" b="b"/>
              <a:pathLst>
                <a:path w="1188085" h="214629">
                  <a:moveTo>
                    <a:pt x="1187538" y="214414"/>
                  </a:moveTo>
                  <a:lnTo>
                    <a:pt x="0" y="214414"/>
                  </a:lnTo>
                  <a:lnTo>
                    <a:pt x="0" y="0"/>
                  </a:lnTo>
                  <a:lnTo>
                    <a:pt x="1187538" y="0"/>
                  </a:lnTo>
                  <a:lnTo>
                    <a:pt x="1187538" y="21441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05190" y="7610551"/>
              <a:ext cx="144640" cy="14466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83739" y="7610551"/>
              <a:ext cx="144640" cy="144665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62301" y="7610551"/>
              <a:ext cx="144640" cy="144665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40863" y="7610551"/>
              <a:ext cx="144640" cy="144665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19425" y="7610551"/>
              <a:ext cx="144640" cy="14464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97975" y="7610551"/>
              <a:ext cx="144665" cy="144640"/>
            </a:xfrm>
            <a:prstGeom prst="rect">
              <a:avLst/>
            </a:prstGeom>
          </p:spPr>
        </p:pic>
      </p:grpSp>
      <p:sp>
        <p:nvSpPr>
          <p:cNvPr id="81" name="object 81"/>
          <p:cNvSpPr/>
          <p:nvPr/>
        </p:nvSpPr>
        <p:spPr>
          <a:xfrm>
            <a:off x="7029462" y="3601237"/>
            <a:ext cx="561340" cy="0"/>
          </a:xfrm>
          <a:custGeom>
            <a:avLst/>
            <a:gdLst/>
            <a:ahLst/>
            <a:cxnLst/>
            <a:rect l="l" t="t" r="r" b="b"/>
            <a:pathLst>
              <a:path w="561339">
                <a:moveTo>
                  <a:pt x="560781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045960" y="3848633"/>
            <a:ext cx="544830" cy="561340"/>
          </a:xfrm>
          <a:custGeom>
            <a:avLst/>
            <a:gdLst/>
            <a:ahLst/>
            <a:cxnLst/>
            <a:rect l="l" t="t" r="r" b="b"/>
            <a:pathLst>
              <a:path w="544830" h="561339">
                <a:moveTo>
                  <a:pt x="544283" y="0"/>
                </a:moveTo>
                <a:lnTo>
                  <a:pt x="0" y="0"/>
                </a:lnTo>
                <a:lnTo>
                  <a:pt x="0" y="56079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7958300" y="489354"/>
            <a:ext cx="42837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Como.muestra.la.siguiente.ilustración,.la.unidad.base.Intelli-Arc.puede.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conectarse.fácilmente.a.un.circuito.derivado.asociado.con.un.AFCI,.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GFCI,.o.disyuntor.convencional.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29</a:t>
            </a:fld>
            <a:endParaRPr spc="15" dirty="0"/>
          </a:p>
        </p:txBody>
      </p:sp>
      <p:sp>
        <p:nvSpPr>
          <p:cNvPr id="84" name="object 84"/>
          <p:cNvSpPr txBox="1"/>
          <p:nvPr/>
        </p:nvSpPr>
        <p:spPr>
          <a:xfrm>
            <a:off x="10217223" y="2033671"/>
            <a:ext cx="18097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b="1" spc="5" dirty="0">
                <a:solidFill>
                  <a:srgbClr val="171514"/>
                </a:solidFill>
                <a:latin typeface="Arial"/>
                <a:cs typeface="Arial"/>
              </a:rPr>
              <a:t>Intelli-</a:t>
            </a:r>
            <a:r>
              <a:rPr sz="200" b="1" spc="-5" dirty="0">
                <a:solidFill>
                  <a:srgbClr val="171514"/>
                </a:solidFill>
                <a:latin typeface="Arial"/>
                <a:cs typeface="Arial"/>
              </a:rPr>
              <a:t>Arc</a:t>
            </a:r>
            <a:r>
              <a:rPr sz="150" b="1" spc="5" dirty="0">
                <a:solidFill>
                  <a:srgbClr val="171514"/>
                </a:solidFill>
                <a:latin typeface="Arial"/>
                <a:cs typeface="Arial"/>
              </a:rPr>
              <a:t>TM</a:t>
            </a:r>
            <a:endParaRPr sz="1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880673" y="2211472"/>
            <a:ext cx="29273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poder                    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771452" y="2332540"/>
            <a:ext cx="636270" cy="39878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algn="ctr">
              <a:spcBef>
                <a:spcPts val="190"/>
              </a:spcBef>
            </a:pPr>
            <a:r>
              <a:rPr sz="250" b="1" spc="-15" dirty="0">
                <a:solidFill>
                  <a:srgbClr val="4C4C4B"/>
                </a:solidFill>
                <a:latin typeface="Arial"/>
                <a:cs typeface="Arial"/>
              </a:rPr>
              <a:t>!</a:t>
            </a:r>
            <a:r>
              <a:rPr sz="250" b="1" spc="-5" dirty="0">
                <a:solidFill>
                  <a:srgbClr val="4C4C4B"/>
                </a:solidFill>
                <a:latin typeface="Arial"/>
                <a:cs typeface="Arial"/>
              </a:rPr>
              <a:t> </a:t>
            </a:r>
            <a:r>
              <a:rPr sz="300" b="1" spc="-10" dirty="0">
                <a:solidFill>
                  <a:srgbClr val="FFFFFF"/>
                </a:solidFill>
                <a:latin typeface="Arial"/>
                <a:cs typeface="Arial"/>
              </a:rPr>
              <a:t>PELIGRO</a:t>
            </a:r>
            <a:endParaRPr sz="300">
              <a:latin typeface="Arial"/>
              <a:cs typeface="Arial"/>
            </a:endParaRPr>
          </a:p>
          <a:p>
            <a:pPr marL="17145">
              <a:spcBef>
                <a:spcPts val="95"/>
              </a:spcBef>
            </a:pPr>
            <a:r>
              <a:rPr sz="300" b="1" spc="5" dirty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sz="3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300" b="1" dirty="0">
                <a:solidFill>
                  <a:srgbClr val="171514"/>
                </a:solidFill>
                <a:latin typeface="Arial"/>
                <a:cs typeface="Arial"/>
              </a:rPr>
              <a:t>peligroso.</a:t>
            </a:r>
            <a:endParaRPr sz="300">
              <a:latin typeface="Arial"/>
              <a:cs typeface="Arial"/>
            </a:endParaRPr>
          </a:p>
          <a:p>
            <a:pPr marL="20955">
              <a:spcBef>
                <a:spcPts val="75"/>
              </a:spcBef>
            </a:pP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Provocará </a:t>
            </a:r>
            <a:r>
              <a:rPr sz="200" b="1" spc="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200" b="1" spc="10" dirty="0">
                <a:solidFill>
                  <a:srgbClr val="171514"/>
                </a:solidFill>
                <a:latin typeface="Arial"/>
                <a:cs typeface="Arial"/>
              </a:rPr>
              <a:t>muerte</a:t>
            </a: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 o lesiones graves.</a:t>
            </a:r>
            <a:endParaRPr sz="2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00">
              <a:latin typeface="Arial"/>
              <a:cs typeface="Arial"/>
            </a:endParaRPr>
          </a:p>
          <a:p>
            <a:pPr marL="12700" marR="5080">
              <a:lnSpc>
                <a:spcPct val="125899"/>
              </a:lnSpc>
            </a:pP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necesita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 en funcionamiento o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cerca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ellos </a:t>
            </a:r>
            <a:r>
              <a:rPr sz="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expuestos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riesgos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eléctricos.</a:t>
            </a:r>
            <a:endParaRPr sz="150">
              <a:latin typeface="Microsoft Sans Serif"/>
              <a:cs typeface="Microsoft Sans Serif"/>
            </a:endParaRPr>
          </a:p>
          <a:p>
            <a:pPr marL="12700" marR="73660">
              <a:lnSpc>
                <a:spcPct val="103699"/>
              </a:lnSpc>
              <a:spcBef>
                <a:spcPts val="30"/>
              </a:spcBef>
            </a:pP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Apague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antes de conectar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herramienta.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Asegure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zona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energizar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prueba.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774758" y="2754567"/>
            <a:ext cx="650240" cy="48731"/>
          </a:xfrm>
          <a:prstGeom prst="rect">
            <a:avLst/>
          </a:prstGeom>
          <a:solidFill>
            <a:srgbClr val="9A9C9E"/>
          </a:solidFill>
        </p:spPr>
        <p:txBody>
          <a:bodyPr vert="horz" wrap="square" lIns="0" tIns="17780" rIns="0" bIns="0" rtlCol="0">
            <a:spAutoFit/>
          </a:bodyPr>
          <a:lstStyle/>
          <a:p>
            <a:pPr marL="86995">
              <a:spcBef>
                <a:spcPts val="140"/>
              </a:spcBef>
            </a:pPr>
            <a:r>
              <a:rPr sz="200" b="1" spc="-5" dirty="0">
                <a:solidFill>
                  <a:srgbClr val="171514"/>
                </a:solidFill>
                <a:latin typeface="Arial"/>
                <a:cs typeface="Arial"/>
              </a:rPr>
              <a:t>INSTRUCCIONES </a:t>
            </a:r>
            <a:r>
              <a:rPr sz="200" b="1" spc="-1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200" b="1" spc="-5" dirty="0">
                <a:solidFill>
                  <a:srgbClr val="171514"/>
                </a:solidFill>
                <a:latin typeface="Arial"/>
                <a:cs typeface="Arial"/>
              </a:rPr>
              <a:t> SEGURIDAD</a:t>
            </a:r>
            <a:endParaRPr sz="2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773143" y="2829522"/>
            <a:ext cx="629285" cy="405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49530">
              <a:lnSpc>
                <a:spcPct val="105600"/>
              </a:lnSpc>
              <a:spcBef>
                <a:spcPts val="100"/>
              </a:spcBef>
            </a:pP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 debe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instalada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operada </a:t>
            </a:r>
            <a:r>
              <a:rPr sz="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electricista calificado.</a:t>
            </a:r>
            <a:endParaRPr sz="2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50">
              <a:latin typeface="Microsoft Sans Serif"/>
              <a:cs typeface="Microsoft Sans Serif"/>
            </a:endParaRPr>
          </a:p>
          <a:p>
            <a:pPr marL="15875" marR="5080" indent="-3810">
              <a:lnSpc>
                <a:spcPct val="144400"/>
              </a:lnSpc>
            </a:pP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está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diseñada solo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una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 instalación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temporal. </a:t>
            </a:r>
            <a:r>
              <a:rPr sz="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Nunca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abandone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de trabajo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esta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 </a:t>
            </a:r>
            <a:r>
              <a:rPr sz="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conectada.</a:t>
            </a:r>
            <a:endParaRPr sz="1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200">
              <a:latin typeface="Microsoft Sans Serif"/>
              <a:cs typeface="Microsoft Sans Serif"/>
            </a:endParaRPr>
          </a:p>
          <a:p>
            <a:pPr marL="13970" marR="78105" indent="1270">
              <a:lnSpc>
                <a:spcPct val="105600"/>
              </a:lnSpc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 vuelva a colocar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puertas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cubiertas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salir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trabajo.</a:t>
            </a:r>
            <a:endParaRPr sz="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200">
              <a:latin typeface="Microsoft Sans Serif"/>
              <a:cs typeface="Microsoft Sans Serif"/>
            </a:endParaRPr>
          </a:p>
          <a:p>
            <a:pPr marL="165100">
              <a:lnSpc>
                <a:spcPts val="225"/>
              </a:lnSpc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V,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Hz,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máx.</a:t>
            </a:r>
            <a:endParaRPr sz="200">
              <a:latin typeface="Microsoft Sans Serif"/>
              <a:cs typeface="Microsoft Sans Serif"/>
            </a:endParaRPr>
          </a:p>
          <a:p>
            <a:pPr marL="125730">
              <a:lnSpc>
                <a:spcPts val="225"/>
              </a:lnSpc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(Consumo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energía: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50mA)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664380" y="3250983"/>
            <a:ext cx="63754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752036" y="3353842"/>
            <a:ext cx="4591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(4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pies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mín.)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865434" y="3245858"/>
            <a:ext cx="466725" cy="24237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31445">
              <a:spcBef>
                <a:spcPts val="15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Alambre: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60/75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150">
              <a:latin typeface="Microsoft Sans Serif"/>
              <a:cs typeface="Microsoft Sans Serif"/>
            </a:endParaRPr>
          </a:p>
          <a:p>
            <a:pPr marL="58419">
              <a:spcBef>
                <a:spcPts val="85"/>
              </a:spcBef>
            </a:pP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CAE: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CU#14-8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/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AL#12-8</a:t>
            </a:r>
            <a:endParaRPr sz="250">
              <a:latin typeface="Microsoft Sans Serif"/>
              <a:cs typeface="Microsoft Sans Serif"/>
            </a:endParaRPr>
          </a:p>
          <a:p>
            <a:pPr marL="45720">
              <a:spcBef>
                <a:spcPts val="100"/>
              </a:spcBef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terminación: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lb-in</a:t>
            </a:r>
            <a:endParaRPr sz="2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200">
              <a:latin typeface="Microsoft Sans Serif"/>
              <a:cs typeface="Microsoft Sans Serif"/>
            </a:endParaRPr>
          </a:p>
          <a:p>
            <a:pPr marL="12700"/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BANDA</a:t>
            </a:r>
            <a:endParaRPr sz="150">
              <a:latin typeface="Microsoft Sans Serif"/>
              <a:cs typeface="Microsoft Sans Serif"/>
            </a:endParaRPr>
          </a:p>
          <a:p>
            <a:pPr marL="141605">
              <a:spcBef>
                <a:spcPts val="20"/>
              </a:spcBef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(LARGO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TIRA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3/8”)</a:t>
            </a:r>
            <a:endParaRPr sz="15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CALIBRAR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1199328" y="3204884"/>
            <a:ext cx="6369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799920" y="3494596"/>
            <a:ext cx="59690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r>
              <a:rPr sz="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sz="3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605878" y="3355441"/>
            <a:ext cx="833755" cy="401392"/>
          </a:xfrm>
          <a:prstGeom prst="rect">
            <a:avLst/>
          </a:prstGeom>
          <a:solidFill>
            <a:srgbClr val="D8DADB"/>
          </a:solidFill>
          <a:ln w="12700">
            <a:solidFill>
              <a:srgbClr val="737578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106045">
              <a:spcBef>
                <a:spcPts val="5"/>
              </a:spcBef>
            </a:pP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ICFA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ICFT</a:t>
            </a:r>
            <a:endParaRPr sz="750">
              <a:latin typeface="Microsoft Sans Serif"/>
              <a:cs typeface="Microsoft Sans Serif"/>
            </a:endParaRPr>
          </a:p>
          <a:p>
            <a:pPr marL="238760">
              <a:spcBef>
                <a:spcPts val="509"/>
              </a:spcBef>
            </a:pPr>
            <a:r>
              <a:rPr sz="3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9850192" y="3560216"/>
            <a:ext cx="8382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0259133" y="3562756"/>
            <a:ext cx="8382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1213249" y="3679470"/>
            <a:ext cx="610870" cy="166071"/>
          </a:xfrm>
          <a:prstGeom prst="rect">
            <a:avLst/>
          </a:prstGeom>
          <a:ln w="12700">
            <a:solidFill>
              <a:srgbClr val="737578"/>
            </a:solidFill>
          </a:ln>
        </p:spPr>
        <p:txBody>
          <a:bodyPr vert="horz" wrap="square" lIns="0" tIns="73025" rIns="0" bIns="0" rtlCol="0">
            <a:spAutoFit/>
          </a:bodyPr>
          <a:lstStyle/>
          <a:p>
            <a:pPr marL="163830">
              <a:spcBef>
                <a:spcPts val="575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579672" y="3830409"/>
            <a:ext cx="753110" cy="24574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sz="4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450">
              <a:latin typeface="Microsoft Sans Serif"/>
              <a:cs typeface="Microsoft Sans Serif"/>
            </a:endParaRPr>
          </a:p>
          <a:p>
            <a:pPr marL="50800" algn="ctr">
              <a:spcBef>
                <a:spcPts val="27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(4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pies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mín.)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9850192" y="3834536"/>
            <a:ext cx="13716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0195632" y="3831996"/>
            <a:ext cx="13716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142306" y="3895483"/>
            <a:ext cx="2908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Coleta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852531" y="4139007"/>
            <a:ext cx="4362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205173" y="4677029"/>
            <a:ext cx="5175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0203864" y="5155247"/>
            <a:ext cx="18097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b="1" spc="5" dirty="0">
                <a:solidFill>
                  <a:srgbClr val="171514"/>
                </a:solidFill>
                <a:latin typeface="Arial"/>
                <a:cs typeface="Arial"/>
              </a:rPr>
              <a:t>Intelli-</a:t>
            </a:r>
            <a:r>
              <a:rPr sz="200" b="1" spc="-5" dirty="0">
                <a:solidFill>
                  <a:srgbClr val="171514"/>
                </a:solidFill>
                <a:latin typeface="Arial"/>
                <a:cs typeface="Arial"/>
              </a:rPr>
              <a:t>Arc</a:t>
            </a:r>
            <a:r>
              <a:rPr sz="150" b="1" spc="5" dirty="0">
                <a:solidFill>
                  <a:srgbClr val="171514"/>
                </a:solidFill>
                <a:latin typeface="Arial"/>
                <a:cs typeface="Arial"/>
              </a:rPr>
              <a:t>TM</a:t>
            </a:r>
            <a:endParaRPr sz="15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9867313" y="5333048"/>
            <a:ext cx="29273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poder                    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9758093" y="5454104"/>
            <a:ext cx="636270" cy="39941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algn="ctr">
              <a:spcBef>
                <a:spcPts val="190"/>
              </a:spcBef>
            </a:pPr>
            <a:r>
              <a:rPr sz="250" b="1" spc="-15" dirty="0">
                <a:solidFill>
                  <a:srgbClr val="4C4C4B"/>
                </a:solidFill>
                <a:latin typeface="Arial"/>
                <a:cs typeface="Arial"/>
              </a:rPr>
              <a:t>!</a:t>
            </a:r>
            <a:r>
              <a:rPr sz="250" b="1" spc="-5" dirty="0">
                <a:solidFill>
                  <a:srgbClr val="4C4C4B"/>
                </a:solidFill>
                <a:latin typeface="Arial"/>
                <a:cs typeface="Arial"/>
              </a:rPr>
              <a:t> </a:t>
            </a:r>
            <a:r>
              <a:rPr sz="300" b="1" spc="-10" dirty="0">
                <a:solidFill>
                  <a:srgbClr val="FFFFFF"/>
                </a:solidFill>
                <a:latin typeface="Arial"/>
                <a:cs typeface="Arial"/>
              </a:rPr>
              <a:t>PELIGRO</a:t>
            </a:r>
            <a:endParaRPr sz="300">
              <a:latin typeface="Arial"/>
              <a:cs typeface="Arial"/>
            </a:endParaRPr>
          </a:p>
          <a:p>
            <a:pPr marL="17145">
              <a:spcBef>
                <a:spcPts val="95"/>
              </a:spcBef>
            </a:pPr>
            <a:r>
              <a:rPr sz="300" b="1" spc="5" dirty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sz="3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300" b="1" dirty="0">
                <a:solidFill>
                  <a:srgbClr val="171514"/>
                </a:solidFill>
                <a:latin typeface="Arial"/>
                <a:cs typeface="Arial"/>
              </a:rPr>
              <a:t>peligroso.</a:t>
            </a:r>
            <a:endParaRPr sz="300">
              <a:latin typeface="Arial"/>
              <a:cs typeface="Arial"/>
            </a:endParaRPr>
          </a:p>
          <a:p>
            <a:pPr marL="20955">
              <a:spcBef>
                <a:spcPts val="75"/>
              </a:spcBef>
            </a:pP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Provocará </a:t>
            </a:r>
            <a:r>
              <a:rPr sz="200" b="1" spc="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200" b="1" spc="10" dirty="0">
                <a:solidFill>
                  <a:srgbClr val="171514"/>
                </a:solidFill>
                <a:latin typeface="Arial"/>
                <a:cs typeface="Arial"/>
              </a:rPr>
              <a:t>muerte</a:t>
            </a: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 o lesiones graves.</a:t>
            </a:r>
            <a:endParaRPr sz="2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200">
              <a:latin typeface="Arial"/>
              <a:cs typeface="Arial"/>
            </a:endParaRPr>
          </a:p>
          <a:p>
            <a:pPr marL="12700" marR="5080">
              <a:lnSpc>
                <a:spcPct val="125899"/>
              </a:lnSpc>
            </a:pP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necesita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 en funcionamiento o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cerca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ellos </a:t>
            </a:r>
            <a:r>
              <a:rPr sz="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expuestos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riesgos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eléctricos.</a:t>
            </a:r>
            <a:endParaRPr sz="150">
              <a:latin typeface="Microsoft Sans Serif"/>
              <a:cs typeface="Microsoft Sans Serif"/>
            </a:endParaRPr>
          </a:p>
          <a:p>
            <a:pPr marL="12700" marR="73660">
              <a:lnSpc>
                <a:spcPct val="103699"/>
              </a:lnSpc>
              <a:spcBef>
                <a:spcPts val="30"/>
              </a:spcBef>
            </a:pP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Apague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antes de conectar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herramienta.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Asegure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zona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energizar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prueba.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9761410" y="5876138"/>
            <a:ext cx="650240" cy="48731"/>
          </a:xfrm>
          <a:prstGeom prst="rect">
            <a:avLst/>
          </a:prstGeom>
          <a:solidFill>
            <a:srgbClr val="9A9C9E"/>
          </a:solidFill>
        </p:spPr>
        <p:txBody>
          <a:bodyPr vert="horz" wrap="square" lIns="0" tIns="17780" rIns="0" bIns="0" rtlCol="0">
            <a:spAutoFit/>
          </a:bodyPr>
          <a:lstStyle/>
          <a:p>
            <a:pPr marL="86995">
              <a:spcBef>
                <a:spcPts val="140"/>
              </a:spcBef>
            </a:pPr>
            <a:r>
              <a:rPr sz="200" b="1" spc="-5" dirty="0">
                <a:solidFill>
                  <a:srgbClr val="171514"/>
                </a:solidFill>
                <a:latin typeface="Arial"/>
                <a:cs typeface="Arial"/>
              </a:rPr>
              <a:t>INSTRUCCIONES </a:t>
            </a:r>
            <a:r>
              <a:rPr sz="200" b="1" spc="-1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200" b="1" spc="-5" dirty="0">
                <a:solidFill>
                  <a:srgbClr val="171514"/>
                </a:solidFill>
                <a:latin typeface="Arial"/>
                <a:cs typeface="Arial"/>
              </a:rPr>
              <a:t> SEGURIDAD</a:t>
            </a:r>
            <a:endParaRPr sz="2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9759794" y="5951093"/>
            <a:ext cx="62928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49530">
              <a:lnSpc>
                <a:spcPct val="105600"/>
              </a:lnSpc>
              <a:spcBef>
                <a:spcPts val="100"/>
              </a:spcBef>
            </a:pP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 debe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instalada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operada </a:t>
            </a:r>
            <a:r>
              <a:rPr sz="2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electricista calificado.</a:t>
            </a:r>
            <a:endParaRPr sz="2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50">
              <a:latin typeface="Microsoft Sans Serif"/>
              <a:cs typeface="Microsoft Sans Serif"/>
            </a:endParaRPr>
          </a:p>
          <a:p>
            <a:pPr marL="15875" marR="5080" indent="-3810">
              <a:lnSpc>
                <a:spcPct val="144400"/>
              </a:lnSpc>
            </a:pP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está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diseñada solo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una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 instalación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temporal. </a:t>
            </a:r>
            <a:r>
              <a:rPr sz="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Nunca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abandone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de trabajo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esta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herramienta </a:t>
            </a:r>
            <a:r>
              <a:rPr sz="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conectada.</a:t>
            </a:r>
            <a:endParaRPr sz="1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200">
              <a:latin typeface="Microsoft Sans Serif"/>
              <a:cs typeface="Microsoft Sans Serif"/>
            </a:endParaRPr>
          </a:p>
          <a:p>
            <a:pPr marL="13970" marR="78105" indent="1270">
              <a:lnSpc>
                <a:spcPct val="105600"/>
              </a:lnSpc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 vuelva a colocar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puertas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2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cubiertas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salir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trabajo.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9873242" y="6272847"/>
            <a:ext cx="372110" cy="6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">
              <a:lnSpc>
                <a:spcPts val="225"/>
              </a:lnSpc>
              <a:spcBef>
                <a:spcPts val="100"/>
              </a:spcBef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V,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Hz,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máx.</a:t>
            </a:r>
            <a:endParaRPr sz="200">
              <a:latin typeface="Microsoft Sans Serif"/>
              <a:cs typeface="Microsoft Sans Serif"/>
            </a:endParaRPr>
          </a:p>
          <a:p>
            <a:pPr marL="12700">
              <a:lnSpc>
                <a:spcPts val="225"/>
              </a:lnSpc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(Consumo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energía: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50mA)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664369" y="6346848"/>
            <a:ext cx="637540" cy="24574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endParaRPr sz="450">
              <a:latin typeface="Microsoft Sans Serif"/>
              <a:cs typeface="Microsoft Sans Serif"/>
            </a:endParaRPr>
          </a:p>
          <a:p>
            <a:pPr algn="ctr">
              <a:spcBef>
                <a:spcPts val="27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(4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pies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mín.)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9885094" y="6367430"/>
            <a:ext cx="384175" cy="13721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R="17780" algn="ctr">
              <a:spcBef>
                <a:spcPts val="15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Alambre: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60/75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150">
              <a:latin typeface="Microsoft Sans Serif"/>
              <a:cs typeface="Microsoft Sans Serif"/>
            </a:endParaRPr>
          </a:p>
          <a:p>
            <a:pPr marL="12700" algn="ctr">
              <a:spcBef>
                <a:spcPts val="85"/>
              </a:spcBef>
            </a:pP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CAE: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CU#14-8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/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AL#12-8</a:t>
            </a:r>
            <a:endParaRPr sz="250">
              <a:latin typeface="Microsoft Sans Serif"/>
              <a:cs typeface="Microsoft Sans Serif"/>
            </a:endParaRPr>
          </a:p>
          <a:p>
            <a:pPr marR="20955" algn="ctr">
              <a:spcBef>
                <a:spcPts val="100"/>
              </a:spcBef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terminación: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lb-in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1194388" y="6316218"/>
            <a:ext cx="6369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808005" y="6546241"/>
            <a:ext cx="59690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r>
              <a:rPr sz="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sz="3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580402" y="6363538"/>
            <a:ext cx="833755" cy="406522"/>
          </a:xfrm>
          <a:prstGeom prst="rect">
            <a:avLst/>
          </a:prstGeom>
          <a:ln w="12700">
            <a:solidFill>
              <a:srgbClr val="737578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119380">
              <a:spcBef>
                <a:spcPts val="5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Convencional</a:t>
            </a:r>
            <a:endParaRPr sz="700">
              <a:latin typeface="Microsoft Sans Serif"/>
              <a:cs typeface="Microsoft Sans Serif"/>
            </a:endParaRPr>
          </a:p>
          <a:p>
            <a:pPr marL="238125">
              <a:spcBef>
                <a:spcPts val="520"/>
              </a:spcBef>
            </a:pPr>
            <a:r>
              <a:rPr sz="3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852072" y="6520497"/>
            <a:ext cx="466725" cy="8976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BANDA</a:t>
            </a:r>
            <a:endParaRPr sz="150">
              <a:latin typeface="Microsoft Sans Serif"/>
              <a:cs typeface="Microsoft Sans Serif"/>
            </a:endParaRPr>
          </a:p>
          <a:p>
            <a:pPr marL="142240">
              <a:spcBef>
                <a:spcPts val="20"/>
              </a:spcBef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(LARGO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TIRA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3/8”)</a:t>
            </a:r>
            <a:endParaRPr sz="15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CALIBRAR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836832" y="6681787"/>
            <a:ext cx="8382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0245771" y="6684314"/>
            <a:ext cx="8382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1199888" y="6801054"/>
            <a:ext cx="610870" cy="166071"/>
          </a:xfrm>
          <a:prstGeom prst="rect">
            <a:avLst/>
          </a:prstGeom>
          <a:ln w="12700">
            <a:solidFill>
              <a:srgbClr val="737578"/>
            </a:solidFill>
          </a:ln>
        </p:spPr>
        <p:txBody>
          <a:bodyPr vert="horz" wrap="square" lIns="0" tIns="73025" rIns="0" bIns="0" rtlCol="0">
            <a:spAutoFit/>
          </a:bodyPr>
          <a:lstStyle/>
          <a:p>
            <a:pPr marL="163830">
              <a:spcBef>
                <a:spcPts val="575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8672853" y="6939257"/>
            <a:ext cx="615315" cy="27956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algn="ctr">
              <a:spcBef>
                <a:spcPts val="36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endParaRPr sz="750">
              <a:latin typeface="Microsoft Sans Serif"/>
              <a:cs typeface="Microsoft Sans Serif"/>
            </a:endParaRPr>
          </a:p>
          <a:p>
            <a:pPr marL="1905" algn="ctr">
              <a:spcBef>
                <a:spcPts val="21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(4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pies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mín.)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9836832" y="6956107"/>
            <a:ext cx="13716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0182273" y="6953567"/>
            <a:ext cx="13716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852531" y="7279196"/>
            <a:ext cx="4362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7196764" y="7831583"/>
            <a:ext cx="5175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9840160" y="6726732"/>
            <a:ext cx="87203" cy="205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26034">
              <a:spcBef>
                <a:spcPts val="110"/>
              </a:spcBef>
            </a:pP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endParaRPr sz="200">
              <a:latin typeface="Arial"/>
              <a:cs typeface="Arial"/>
            </a:endParaRPr>
          </a:p>
          <a:p>
            <a:pPr marL="12700">
              <a:spcBef>
                <a:spcPts val="150"/>
              </a:spcBef>
            </a:pPr>
            <a:r>
              <a:rPr sz="100" b="1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1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171514"/>
                </a:solidFill>
                <a:latin typeface="Arial"/>
                <a:cs typeface="Arial"/>
              </a:rPr>
              <a:t>AUTOMÁTICO</a:t>
            </a:r>
            <a:endParaRPr sz="1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9853520" y="3605161"/>
            <a:ext cx="87203" cy="20574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26034">
              <a:spcBef>
                <a:spcPts val="110"/>
              </a:spcBef>
            </a:pP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endParaRPr sz="200">
              <a:latin typeface="Arial"/>
              <a:cs typeface="Arial"/>
            </a:endParaRPr>
          </a:p>
          <a:p>
            <a:pPr marL="12700">
              <a:spcBef>
                <a:spcPts val="150"/>
              </a:spcBef>
            </a:pPr>
            <a:r>
              <a:rPr sz="100" b="1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1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" b="1" dirty="0">
                <a:solidFill>
                  <a:srgbClr val="171514"/>
                </a:solidFill>
                <a:latin typeface="Arial"/>
                <a:cs typeface="Arial"/>
              </a:rPr>
              <a:t>AUTOMÁTICO</a:t>
            </a:r>
            <a:endParaRPr sz="1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0271961" y="6778282"/>
            <a:ext cx="61555" cy="11239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endParaRPr sz="2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0285320" y="3656711"/>
            <a:ext cx="61555" cy="11239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00" b="1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endParaRPr sz="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984" y="5369350"/>
            <a:ext cx="3891600" cy="25450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8210" y="615700"/>
            <a:ext cx="1628139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30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8210" y="1873002"/>
            <a:ext cx="466661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160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Los.hogares.de.hoy.tienen.muchos.dispositivos.electrónicos.como.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televisores,.estéreo,.computadoras,.hornos.de.microondas,.etc..Estos.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los.dispositivos.son.altamente.susceptibles.a.daños.debidos.a.sobretensiones.eléctricas..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37185">
              <a:lnSpc>
                <a:spcPct val="126299"/>
              </a:lnSpc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Los.electrodomésticos.pueden.generar.sobretensiones.eléctricas.en.la.casa.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como.aspiradoras.y.otros.dispositivos.accionados.por.motor;.chispa.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encendedores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cocinas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gas,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hornos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agua;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otros.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19734">
              <a:lnSpc>
                <a:spcPct val="133300"/>
              </a:lnSpc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embargo,.las.sobretensiones.más.perjudiciales.son.causadas.por.los.rayos. 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cae..Un.rayo.cae.en.una.línea.de.energía.a.varias.millas.de.distancia.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aún.tiene.el.potencial.de.causar.daño.eléctrico.extenso.en.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una.casa..Los.relámpagos.en.las.líneas.de.alto.voltaje.son.generalmente.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disipada.por.los.pararrayos.de.la.utilidad..El.hogar.promedio,.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embargo,.experimentará.ocho.a.diez.sobretensiones.de.voltaje.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,000.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0,000.volts.anualmente..Daño.a.los.costosos.equipos.eléctricos.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equipo.puede.ser.instantánea.si.la.sobretensión.es.significativa,.pero.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Incluso.sobretensiones.moderadas.con.el.tiempo.pueden.causar.daños.acumulativos..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1002" y="1421536"/>
            <a:ext cx="3787262" cy="25405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80160" y="6338963"/>
            <a:ext cx="1723809" cy="23678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2471" y="545235"/>
            <a:ext cx="11182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Tormentas</a:t>
            </a:r>
            <a:r>
              <a:rPr sz="8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eléctricas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28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235" y="491894"/>
            <a:ext cx="41509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9100"/>
              </a:lnSpc>
              <a:spcBef>
                <a:spcPts val="100"/>
              </a:spcBef>
            </a:pP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Un.rayo.típico.consiste.en.25.000.amperios.a.30.millones.de.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voltios..El.siguiente.mapa.muestra.la.media.anual.aproximada. 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número.de.días.con.tormentas.en.distintas.regiones.del.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Estados</a:t>
            </a:r>
            <a:r>
              <a:rPr sz="11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Unidos.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21111" y="1468521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29857" y="1463436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79098" y="1627134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&lt;10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40526" y="1655263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92724" y="1774128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84928" y="1726316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18492" y="1747573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55906" y="1927717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69487" y="1996229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46951" y="2132083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92978" y="2191677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41749" y="2163201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80383" y="2117845"/>
            <a:ext cx="163195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73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506110" y="2259022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057863" y="2442216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82151" y="2507143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02780" y="2663017"/>
            <a:ext cx="1892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&lt;10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443855" y="2724332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107546" y="2837286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656137" y="2921589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556364" y="2906183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982881" y="2987870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21251" y="3134580"/>
            <a:ext cx="1346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139130" y="3105206"/>
            <a:ext cx="258445" cy="47561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spcBef>
                <a:spcPts val="32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90</a:t>
            </a:r>
            <a:endParaRPr sz="750">
              <a:latin typeface="Microsoft Sans Serif"/>
              <a:cs typeface="Microsoft Sans Serif"/>
            </a:endParaRPr>
          </a:p>
          <a:p>
            <a:pPr marL="86995">
              <a:spcBef>
                <a:spcPts val="22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</a:t>
            </a:r>
            <a:endParaRPr sz="750">
              <a:latin typeface="Microsoft Sans Serif"/>
              <a:cs typeface="Microsoft Sans Serif"/>
            </a:endParaRPr>
          </a:p>
          <a:p>
            <a:pPr marL="136525">
              <a:spcBef>
                <a:spcPts val="4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29225" y="3281672"/>
            <a:ext cx="283845" cy="359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endParaRPr sz="750">
              <a:latin typeface="Microsoft Sans Serif"/>
              <a:cs typeface="Microsoft Sans Serif"/>
            </a:endParaRPr>
          </a:p>
          <a:p>
            <a:pPr marL="161925">
              <a:spcBef>
                <a:spcPts val="825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098501" y="3948836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62471" y="4371747"/>
            <a:ext cx="1157605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Sobrecarga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Arial"/>
                <a:cs typeface="Arial"/>
              </a:rPr>
              <a:t>punto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endParaRPr sz="750"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750" b="1" spc="30" dirty="0">
                <a:solidFill>
                  <a:srgbClr val="171514"/>
                </a:solidFill>
                <a:latin typeface="Arial"/>
                <a:cs typeface="Arial"/>
              </a:rPr>
              <a:t>entrada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Proteccion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8300" y="4305706"/>
            <a:ext cx="4278630" cy="943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Siemens.ofrece.una.variedad.de.dispositivos.destinados.a.minimizar.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daños.por.sobretensiones.eléctricas..Uno.de.estos.dispositivos,.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SPD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de 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Siemens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.(dispositivo.de.protección.sobretensiones),.proporciona.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protección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contra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sobretensiones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el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punto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entrada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.y.también.incorpora.dos.</a:t>
            </a:r>
            <a:endParaRPr sz="850">
              <a:latin typeface="Microsoft Sans Serif"/>
              <a:cs typeface="Microsoft Sans Serif"/>
            </a:endParaRPr>
          </a:p>
          <a:p>
            <a:pPr marL="85725">
              <a:spcBef>
                <a:spcPts val="27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disyuntores.postales..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8300" y="5469027"/>
            <a:ext cx="3551554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El.disyuntor.y.el.SPD.de.Siemens.reemplaza.dos.de.tamaño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completo,.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poste,.</a:t>
            </a:r>
            <a:endParaRPr sz="750">
              <a:latin typeface="Microsoft Sans Serif"/>
              <a:cs typeface="Microsoft Sans Serif"/>
            </a:endParaRPr>
          </a:p>
          <a:p>
            <a:pPr marL="12700" marR="213995">
              <a:lnSpc>
                <a:spcPct val="160000"/>
              </a:lnSpc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sobretensiones.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protección.para.todos.los.circuitos.derivados.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8300" y="8783698"/>
            <a:ext cx="7404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SPD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 rot="1200000">
            <a:off x="8760603" y="6855266"/>
            <a:ext cx="242120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Disyuntor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b="1" spc="-15" dirty="0">
                <a:solidFill>
                  <a:srgbClr val="FFFFFF"/>
                </a:solidFill>
                <a:latin typeface="Arial"/>
                <a:cs typeface="Arial"/>
              </a:rPr>
              <a:t>SPD</a:t>
            </a:r>
            <a:endParaRPr sz="2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 rot="1080000">
            <a:off x="9109717" y="6467829"/>
            <a:ext cx="208346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5"/>
              </a:lnSpc>
            </a:pPr>
            <a:r>
              <a:rPr sz="300" i="1" spc="5" dirty="0">
                <a:solidFill>
                  <a:srgbClr val="FFFFFF"/>
                </a:solidFill>
                <a:latin typeface="Trebuchet MS"/>
                <a:cs typeface="Trebuchet MS"/>
              </a:rPr>
              <a:t>Disyuntor</a:t>
            </a:r>
            <a:r>
              <a:rPr sz="300" i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" i="1" spc="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 rot="1080000">
            <a:off x="9094015" y="6473772"/>
            <a:ext cx="82708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5"/>
              </a:lnSpc>
            </a:pPr>
            <a:r>
              <a:rPr sz="300" i="1" spc="20" dirty="0">
                <a:solidFill>
                  <a:srgbClr val="FFFFFF"/>
                </a:solidFill>
                <a:latin typeface="Trebuchet MS"/>
                <a:cs typeface="Trebuchet MS"/>
              </a:rPr>
              <a:t>SPD</a:t>
            </a:r>
            <a:endParaRPr sz="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291" y="2336190"/>
            <a:ext cx="1818690" cy="11225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8210" y="488335"/>
            <a:ext cx="474027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El.disyuntor.y.el.SPD.incorporan.dos.indicadores.LED.rojos.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luces.que.se.iluminan.para.mostrar.que.se.proporciona.protección.sobretensiones.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para.todos.los.circuitos.conectados.al.centro.de.carga..El.disyuntor.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y.SPD.notifica.al.propietario.de.la.pérdida.de.protección.sobre.voltaje.por.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disparando.uno.o.ambos.disyuntores..El.valor.de.este.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característica.se.mejora.mediante.el.uso.de.uno.de.estos.interruptores.para.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protección.de.los.circuitos.domésticos.de.uso.frecuente.para.que.la.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circuitos.controlados.por.el.interruptor.también.indican.el.estado.del.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protección.sobretensiones..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32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8210" y="3749690"/>
            <a:ext cx="451548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Si.uno.o.ambos.disyuntores.se.han.disparado.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disyuntores.a.la.posición.“APAGADO”.luego.“ENCENDIDO”..Si.cualquiera.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luz.no.está.encendida,.el.dispositivo.todavía.puede.usarse.para.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protección,.pero.la.protección.contra.sobretensiones.ya.no.se.proporciona.y.el.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dispositivo.debe.ser.reemplazado.por.un.electricista.calificado.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45110">
              <a:lnSpc>
                <a:spcPct val="120000"/>
              </a:lnSpc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La.instalación.es.tan.sencilla.como.montar.un.circuito.convencional.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interruptor.en.un.centro.de.carga.Siemens..Se.proporciona.un.cable.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conectar.el.lado.de.tierra.del.módulo.a.la.conexión.del.centro.de.carga.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bus.neutro..Se.recomienda.colocar.el.dispositivo.en.la.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primera.posición.del.centro.de.carga.y.conecte.el.cable.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primera.posición.neutral.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 rot="1200000">
            <a:off x="8429326" y="3167493"/>
            <a:ext cx="355847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0"/>
              </a:lnSpc>
            </a:pPr>
            <a:r>
              <a:rPr sz="350" b="1" spc="10" dirty="0">
                <a:solidFill>
                  <a:srgbClr val="FFFFFF"/>
                </a:solidFill>
                <a:latin typeface="Arial"/>
                <a:cs typeface="Arial"/>
              </a:rPr>
              <a:t>Disyuntor</a:t>
            </a:r>
            <a:r>
              <a:rPr sz="35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35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b="1" spc="-20" dirty="0">
                <a:solidFill>
                  <a:srgbClr val="FFFFFF"/>
                </a:solidFill>
                <a:latin typeface="Arial"/>
                <a:cs typeface="Arial"/>
              </a:rPr>
              <a:t>SPD</a:t>
            </a:r>
            <a:endParaRPr sz="3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 rot="1080000">
            <a:off x="8909787" y="2527480"/>
            <a:ext cx="372412" cy="66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20"/>
              </a:lnSpc>
            </a:pPr>
            <a:r>
              <a:rPr sz="500" b="1" i="1" spc="20" dirty="0">
                <a:solidFill>
                  <a:srgbClr val="FFFFFF"/>
                </a:solidFill>
                <a:latin typeface="Trebuchet MS"/>
                <a:cs typeface="Trebuchet MS"/>
              </a:rPr>
              <a:t>Disyuntor</a:t>
            </a:r>
            <a:r>
              <a:rPr sz="500" b="1" i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i="1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 rot="1080000">
            <a:off x="8878678" y="2534318"/>
            <a:ext cx="153150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b="1" i="1" spc="35" dirty="0">
                <a:solidFill>
                  <a:srgbClr val="FFFFFF"/>
                </a:solidFill>
                <a:latin typeface="Trebuchet MS"/>
                <a:cs typeface="Trebuchet MS"/>
              </a:rPr>
              <a:t>SPD</a:t>
            </a:r>
            <a:endParaRPr sz="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540004"/>
            <a:ext cx="4320540" cy="5619750"/>
            <a:chOff x="2912402" y="540004"/>
            <a:chExt cx="4320540" cy="5619750"/>
          </a:xfrm>
        </p:grpSpPr>
        <p:sp>
          <p:nvSpPr>
            <p:cNvPr id="3" name="object 3"/>
            <p:cNvSpPr/>
            <p:nvPr/>
          </p:nvSpPr>
          <p:spPr>
            <a:xfrm>
              <a:off x="2918752" y="546354"/>
              <a:ext cx="4307840" cy="5607050"/>
            </a:xfrm>
            <a:custGeom>
              <a:avLst/>
              <a:gdLst/>
              <a:ahLst/>
              <a:cxnLst/>
              <a:rect l="l" t="t" r="r" b="b"/>
              <a:pathLst>
                <a:path w="4307840" h="5607050">
                  <a:moveTo>
                    <a:pt x="4307306" y="0"/>
                  </a:moveTo>
                  <a:lnTo>
                    <a:pt x="0" y="0"/>
                  </a:lnTo>
                  <a:lnTo>
                    <a:pt x="0" y="5606796"/>
                  </a:lnTo>
                  <a:lnTo>
                    <a:pt x="4307306" y="5606796"/>
                  </a:lnTo>
                  <a:lnTo>
                    <a:pt x="430730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752" y="546354"/>
              <a:ext cx="4307840" cy="5607050"/>
            </a:xfrm>
            <a:custGeom>
              <a:avLst/>
              <a:gdLst/>
              <a:ahLst/>
              <a:cxnLst/>
              <a:rect l="l" t="t" r="r" b="b"/>
              <a:pathLst>
                <a:path w="4307840" h="5607050">
                  <a:moveTo>
                    <a:pt x="0" y="0"/>
                  </a:moveTo>
                  <a:lnTo>
                    <a:pt x="0" y="5606796"/>
                  </a:lnTo>
                  <a:lnTo>
                    <a:pt x="4307293" y="5606796"/>
                  </a:lnTo>
                  <a:lnTo>
                    <a:pt x="4307293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62470" y="507135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33</a:t>
            </a:fld>
            <a:endParaRPr spc="15" dirty="0"/>
          </a:p>
        </p:txBody>
      </p:sp>
      <p:sp>
        <p:nvSpPr>
          <p:cNvPr id="6" name="object 6"/>
          <p:cNvSpPr txBox="1"/>
          <p:nvPr/>
        </p:nvSpPr>
        <p:spPr>
          <a:xfrm>
            <a:off x="8111869" y="614563"/>
            <a:ext cx="3340735" cy="62801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spcBef>
                <a:spcPts val="595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6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®.hace.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endParaRPr sz="850">
              <a:latin typeface="Arial"/>
              <a:cs typeface="Arial"/>
            </a:endParaRPr>
          </a:p>
          <a:p>
            <a:pPr marL="255270" marR="5080">
              <a:lnSpc>
                <a:spcPts val="1440"/>
              </a:lnSpc>
              <a:spcBef>
                <a:spcPts val="3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.requerir.protección.del.personal.GFCI.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para.receptáculos.eléctricos.en.cuál.de.los.siguientes.</a:t>
            </a:r>
            <a:r>
              <a:rPr sz="850" spc="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áreas?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48470" y="1415184"/>
            <a:ext cx="4130675" cy="44525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1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baño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b..salón.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c..al</a:t>
            </a: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libre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d..cerca.de.lavabos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>
              <a:tabLst>
                <a:tab pos="318135" algn="l"/>
                <a:tab pos="72453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.son.arcos.no.deseados.en.los.que.fluye.corriente.</a:t>
            </a:r>
            <a:endParaRPr sz="900">
              <a:latin typeface="Microsoft Sans Serif"/>
              <a:cs typeface="Microsoft Sans Serif"/>
            </a:endParaRPr>
          </a:p>
          <a:p>
            <a:pPr marL="318770" marR="5080">
              <a:lnSpc>
                <a:spcPts val="1440"/>
              </a:lnSpc>
              <a:spcBef>
                <a:spcPts val="5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formas.involuntarias,.pero.generalmente.no.en.cantidades.suficientes.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para.hacer.que.un.disyuntor.estándar.se.dispare.</a:t>
            </a:r>
            <a:endParaRPr sz="900">
              <a:latin typeface="Microsoft Sans Serif"/>
              <a:cs typeface="Microsoft Sans Serif"/>
            </a:endParaRPr>
          </a:p>
          <a:p>
            <a:pPr marL="318770" marR="196850" indent="-306070">
              <a:lnSpc>
                <a:spcPct val="121800"/>
              </a:lnSpc>
              <a:spcBef>
                <a:spcPts val="1080"/>
              </a:spcBef>
              <a:tabLst>
                <a:tab pos="31813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	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Los.disyuntores.CAFCI.de.Siemens.están.destinados.a.proteger.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cableado.descendente.desde.cuál.de.los.siguientes.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categorías.de.fallas.de.arco?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/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a..arcos.de.línea-a-tierra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130"/>
              </a:spcBef>
            </a:pP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b..arcos.paralelos.de.alta.energía.igual.o.superior.a.75.A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c..arcos.en.serie.mayores.que.o.iguales.a.5.A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d..todo.lo.arriba</a:t>
            </a:r>
            <a:endParaRPr sz="1150">
              <a:latin typeface="Microsoft Sans Serif"/>
              <a:cs typeface="Microsoft Sans Serif"/>
            </a:endParaRPr>
          </a:p>
          <a:p>
            <a:pPr marL="318135" marR="229870" indent="-306070">
              <a:lnSpc>
                <a:spcPct val="127800"/>
              </a:lnSpc>
              <a:spcBef>
                <a:spcPts val="1050"/>
              </a:spcBef>
              <a:tabLst>
                <a:tab pos="318135" algn="l"/>
                <a:tab pos="110934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80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.ayuda.a.resolver.los.problemas.de.los.circuitos.derivados.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para.una.posible.condición.de.falla.de.arco.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318770" marR="541655" indent="-306070">
              <a:lnSpc>
                <a:spcPct val="120800"/>
              </a:lnSpc>
              <a:tabLst>
                <a:tab pos="318135" algn="l"/>
                <a:tab pos="125920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90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.proporciona.punto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entrada.sobretensiones.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protección.y.además.incorpora.dos.</a:t>
            </a:r>
            <a:endParaRPr sz="900">
              <a:latin typeface="Microsoft Sans Serif"/>
              <a:cs typeface="Microsoft Sans Serif"/>
            </a:endParaRPr>
          </a:p>
          <a:p>
            <a:pPr marL="318770">
              <a:spcBef>
                <a:spcPts val="36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-polo.circuito.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432" y="6058077"/>
            <a:ext cx="1768475" cy="1874520"/>
            <a:chOff x="2915831" y="6058077"/>
            <a:chExt cx="1768475" cy="1874520"/>
          </a:xfrm>
        </p:grpSpPr>
        <p:sp>
          <p:nvSpPr>
            <p:cNvPr id="3" name="object 3"/>
            <p:cNvSpPr/>
            <p:nvPr/>
          </p:nvSpPr>
          <p:spPr>
            <a:xfrm>
              <a:off x="2928531" y="6198755"/>
              <a:ext cx="1743075" cy="1721485"/>
            </a:xfrm>
            <a:custGeom>
              <a:avLst/>
              <a:gdLst/>
              <a:ahLst/>
              <a:cxnLst/>
              <a:rect l="l" t="t" r="r" b="b"/>
              <a:pathLst>
                <a:path w="1743075" h="1721484">
                  <a:moveTo>
                    <a:pt x="1742846" y="0"/>
                  </a:moveTo>
                  <a:lnTo>
                    <a:pt x="0" y="0"/>
                  </a:lnTo>
                  <a:lnTo>
                    <a:pt x="0" y="1720900"/>
                  </a:lnTo>
                  <a:lnTo>
                    <a:pt x="1742846" y="1720900"/>
                  </a:lnTo>
                  <a:lnTo>
                    <a:pt x="174284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8531" y="6198755"/>
              <a:ext cx="1743075" cy="1721485"/>
            </a:xfrm>
            <a:custGeom>
              <a:avLst/>
              <a:gdLst/>
              <a:ahLst/>
              <a:cxnLst/>
              <a:rect l="l" t="t" r="r" b="b"/>
              <a:pathLst>
                <a:path w="1743075" h="1721484">
                  <a:moveTo>
                    <a:pt x="0" y="0"/>
                  </a:moveTo>
                  <a:lnTo>
                    <a:pt x="1742846" y="0"/>
                  </a:lnTo>
                  <a:lnTo>
                    <a:pt x="1742846" y="1720900"/>
                  </a:lnTo>
                  <a:lnTo>
                    <a:pt x="0" y="17209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51378" y="6064427"/>
              <a:ext cx="1465580" cy="940435"/>
            </a:xfrm>
            <a:custGeom>
              <a:avLst/>
              <a:gdLst/>
              <a:ahLst/>
              <a:cxnLst/>
              <a:rect l="l" t="t" r="r" b="b"/>
              <a:pathLst>
                <a:path w="1465579" h="940434">
                  <a:moveTo>
                    <a:pt x="1465148" y="938060"/>
                  </a:moveTo>
                  <a:lnTo>
                    <a:pt x="1330375" y="938377"/>
                  </a:lnTo>
                </a:path>
                <a:path w="1465579" h="940434">
                  <a:moveTo>
                    <a:pt x="1191158" y="925309"/>
                  </a:moveTo>
                  <a:lnTo>
                    <a:pt x="1206917" y="911360"/>
                  </a:lnTo>
                  <a:lnTo>
                    <a:pt x="1225169" y="899512"/>
                  </a:lnTo>
                  <a:lnTo>
                    <a:pt x="1246440" y="891469"/>
                  </a:lnTo>
                  <a:lnTo>
                    <a:pt x="1271257" y="888936"/>
                  </a:lnTo>
                  <a:lnTo>
                    <a:pt x="1275803" y="889457"/>
                  </a:lnTo>
                  <a:lnTo>
                    <a:pt x="1280350" y="889457"/>
                  </a:lnTo>
                  <a:lnTo>
                    <a:pt x="1284909" y="891311"/>
                  </a:lnTo>
                  <a:lnTo>
                    <a:pt x="1302034" y="896659"/>
                  </a:lnTo>
                  <a:lnTo>
                    <a:pt x="1317258" y="904652"/>
                  </a:lnTo>
                  <a:lnTo>
                    <a:pt x="1330645" y="914475"/>
                  </a:lnTo>
                  <a:lnTo>
                    <a:pt x="1342263" y="925309"/>
                  </a:lnTo>
                </a:path>
                <a:path w="1465579" h="940434">
                  <a:moveTo>
                    <a:pt x="0" y="939571"/>
                  </a:moveTo>
                  <a:lnTo>
                    <a:pt x="134772" y="940206"/>
                  </a:lnTo>
                </a:path>
                <a:path w="1465579" h="940434">
                  <a:moveTo>
                    <a:pt x="274002" y="927138"/>
                  </a:moveTo>
                  <a:lnTo>
                    <a:pt x="258236" y="913189"/>
                  </a:lnTo>
                  <a:lnTo>
                    <a:pt x="239980" y="901341"/>
                  </a:lnTo>
                  <a:lnTo>
                    <a:pt x="218708" y="893298"/>
                  </a:lnTo>
                  <a:lnTo>
                    <a:pt x="193890" y="890765"/>
                  </a:lnTo>
                  <a:lnTo>
                    <a:pt x="189344" y="891285"/>
                  </a:lnTo>
                  <a:lnTo>
                    <a:pt x="184785" y="891285"/>
                  </a:lnTo>
                  <a:lnTo>
                    <a:pt x="180251" y="893140"/>
                  </a:lnTo>
                  <a:lnTo>
                    <a:pt x="163116" y="898488"/>
                  </a:lnTo>
                  <a:lnTo>
                    <a:pt x="147885" y="906481"/>
                  </a:lnTo>
                  <a:lnTo>
                    <a:pt x="134491" y="916303"/>
                  </a:lnTo>
                  <a:lnTo>
                    <a:pt x="122872" y="927138"/>
                  </a:lnTo>
                </a:path>
                <a:path w="1465579" h="940434">
                  <a:moveTo>
                    <a:pt x="619556" y="0"/>
                  </a:moveTo>
                  <a:lnTo>
                    <a:pt x="621131" y="335495"/>
                  </a:lnTo>
                </a:path>
                <a:path w="1465579" h="940434">
                  <a:moveTo>
                    <a:pt x="634199" y="318135"/>
                  </a:moveTo>
                  <a:lnTo>
                    <a:pt x="648154" y="333888"/>
                  </a:lnTo>
                  <a:lnTo>
                    <a:pt x="660003" y="352140"/>
                  </a:lnTo>
                  <a:lnTo>
                    <a:pt x="668046" y="373415"/>
                  </a:lnTo>
                  <a:lnTo>
                    <a:pt x="670585" y="398233"/>
                  </a:lnTo>
                  <a:lnTo>
                    <a:pt x="670052" y="402780"/>
                  </a:lnTo>
                  <a:lnTo>
                    <a:pt x="670052" y="407327"/>
                  </a:lnTo>
                  <a:lnTo>
                    <a:pt x="668210" y="411873"/>
                  </a:lnTo>
                  <a:lnTo>
                    <a:pt x="662855" y="429007"/>
                  </a:lnTo>
                  <a:lnTo>
                    <a:pt x="654858" y="444238"/>
                  </a:lnTo>
                  <a:lnTo>
                    <a:pt x="645034" y="457627"/>
                  </a:lnTo>
                  <a:lnTo>
                    <a:pt x="634199" y="469239"/>
                  </a:lnTo>
                </a:path>
                <a:path w="1465579" h="940434">
                  <a:moveTo>
                    <a:pt x="857719" y="0"/>
                  </a:moveTo>
                  <a:lnTo>
                    <a:pt x="856132" y="335495"/>
                  </a:lnTo>
                </a:path>
                <a:path w="1465579" h="940434">
                  <a:moveTo>
                    <a:pt x="869200" y="318135"/>
                  </a:moveTo>
                  <a:lnTo>
                    <a:pt x="883154" y="333888"/>
                  </a:lnTo>
                  <a:lnTo>
                    <a:pt x="895002" y="352140"/>
                  </a:lnTo>
                  <a:lnTo>
                    <a:pt x="903042" y="373415"/>
                  </a:lnTo>
                  <a:lnTo>
                    <a:pt x="905573" y="398233"/>
                  </a:lnTo>
                  <a:lnTo>
                    <a:pt x="905052" y="402780"/>
                  </a:lnTo>
                  <a:lnTo>
                    <a:pt x="905052" y="407327"/>
                  </a:lnTo>
                  <a:lnTo>
                    <a:pt x="903211" y="411873"/>
                  </a:lnTo>
                  <a:lnTo>
                    <a:pt x="897856" y="429007"/>
                  </a:lnTo>
                  <a:lnTo>
                    <a:pt x="889858" y="444238"/>
                  </a:lnTo>
                  <a:lnTo>
                    <a:pt x="880035" y="457627"/>
                  </a:lnTo>
                  <a:lnTo>
                    <a:pt x="869200" y="46923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82185" y="7164679"/>
              <a:ext cx="134620" cy="1270"/>
            </a:xfrm>
            <a:custGeom>
              <a:avLst/>
              <a:gdLst/>
              <a:ahLst/>
              <a:cxnLst/>
              <a:rect l="l" t="t" r="r" b="b"/>
              <a:pathLst>
                <a:path w="134620" h="1270">
                  <a:moveTo>
                    <a:pt x="-6350" y="634"/>
                  </a:moveTo>
                  <a:lnTo>
                    <a:pt x="140906" y="634"/>
                  </a:lnTo>
                </a:path>
              </a:pathLst>
            </a:custGeom>
            <a:ln w="139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9562" y="7115645"/>
              <a:ext cx="1467485" cy="380365"/>
            </a:xfrm>
            <a:custGeom>
              <a:avLst/>
              <a:gdLst/>
              <a:ahLst/>
              <a:cxnLst/>
              <a:rect l="l" t="t" r="r" b="b"/>
              <a:pathLst>
                <a:path w="1467485" h="380365">
                  <a:moveTo>
                    <a:pt x="2514" y="55892"/>
                  </a:moveTo>
                  <a:lnTo>
                    <a:pt x="35565" y="55106"/>
                  </a:lnTo>
                  <a:lnTo>
                    <a:pt x="68849" y="53378"/>
                  </a:lnTo>
                  <a:lnTo>
                    <a:pt x="102605" y="51649"/>
                  </a:lnTo>
                  <a:lnTo>
                    <a:pt x="137071" y="50863"/>
                  </a:lnTo>
                </a:path>
                <a:path w="1467485" h="380365">
                  <a:moveTo>
                    <a:pt x="1193050" y="36461"/>
                  </a:moveTo>
                  <a:lnTo>
                    <a:pt x="1208983" y="22808"/>
                  </a:lnTo>
                  <a:lnTo>
                    <a:pt x="1227156" y="11158"/>
                  </a:lnTo>
                  <a:lnTo>
                    <a:pt x="1248396" y="3045"/>
                  </a:lnTo>
                  <a:lnTo>
                    <a:pt x="1273530" y="0"/>
                  </a:lnTo>
                  <a:lnTo>
                    <a:pt x="1278547" y="0"/>
                  </a:lnTo>
                  <a:lnTo>
                    <a:pt x="1283589" y="0"/>
                  </a:lnTo>
                  <a:lnTo>
                    <a:pt x="1287348" y="1257"/>
                  </a:lnTo>
                  <a:lnTo>
                    <a:pt x="1304343" y="7111"/>
                  </a:lnTo>
                  <a:lnTo>
                    <a:pt x="1319572" y="15087"/>
                  </a:lnTo>
                  <a:lnTo>
                    <a:pt x="1333152" y="24949"/>
                  </a:lnTo>
                  <a:lnTo>
                    <a:pt x="1345196" y="36461"/>
                  </a:lnTo>
                </a:path>
                <a:path w="1467485" h="380365">
                  <a:moveTo>
                    <a:pt x="276644" y="38303"/>
                  </a:moveTo>
                  <a:lnTo>
                    <a:pt x="260711" y="24640"/>
                  </a:lnTo>
                  <a:lnTo>
                    <a:pt x="242538" y="12982"/>
                  </a:lnTo>
                  <a:lnTo>
                    <a:pt x="221297" y="4863"/>
                  </a:lnTo>
                  <a:lnTo>
                    <a:pt x="196164" y="1816"/>
                  </a:lnTo>
                  <a:lnTo>
                    <a:pt x="191147" y="1816"/>
                  </a:lnTo>
                  <a:lnTo>
                    <a:pt x="186105" y="1816"/>
                  </a:lnTo>
                  <a:lnTo>
                    <a:pt x="182346" y="3086"/>
                  </a:lnTo>
                  <a:lnTo>
                    <a:pt x="165351" y="8938"/>
                  </a:lnTo>
                  <a:lnTo>
                    <a:pt x="150121" y="16913"/>
                  </a:lnTo>
                  <a:lnTo>
                    <a:pt x="136542" y="26778"/>
                  </a:lnTo>
                  <a:lnTo>
                    <a:pt x="124498" y="38303"/>
                  </a:lnTo>
                </a:path>
                <a:path w="1467485" h="380365">
                  <a:moveTo>
                    <a:pt x="1467180" y="213766"/>
                  </a:moveTo>
                  <a:lnTo>
                    <a:pt x="1332623" y="213766"/>
                  </a:lnTo>
                </a:path>
                <a:path w="1467485" h="380365">
                  <a:moveTo>
                    <a:pt x="0" y="220624"/>
                  </a:moveTo>
                  <a:lnTo>
                    <a:pt x="33443" y="219838"/>
                  </a:lnTo>
                  <a:lnTo>
                    <a:pt x="67592" y="218109"/>
                  </a:lnTo>
                  <a:lnTo>
                    <a:pt x="102212" y="216381"/>
                  </a:lnTo>
                  <a:lnTo>
                    <a:pt x="137071" y="215595"/>
                  </a:lnTo>
                </a:path>
                <a:path w="1467485" h="380365">
                  <a:moveTo>
                    <a:pt x="1193050" y="201193"/>
                  </a:moveTo>
                  <a:lnTo>
                    <a:pt x="1208983" y="187539"/>
                  </a:lnTo>
                  <a:lnTo>
                    <a:pt x="1227156" y="175890"/>
                  </a:lnTo>
                  <a:lnTo>
                    <a:pt x="1248396" y="167776"/>
                  </a:lnTo>
                  <a:lnTo>
                    <a:pt x="1273530" y="164731"/>
                  </a:lnTo>
                  <a:lnTo>
                    <a:pt x="1278547" y="164731"/>
                  </a:lnTo>
                  <a:lnTo>
                    <a:pt x="1283589" y="164731"/>
                  </a:lnTo>
                  <a:lnTo>
                    <a:pt x="1287348" y="165988"/>
                  </a:lnTo>
                  <a:lnTo>
                    <a:pt x="1304343" y="171837"/>
                  </a:lnTo>
                  <a:lnTo>
                    <a:pt x="1319572" y="179814"/>
                  </a:lnTo>
                  <a:lnTo>
                    <a:pt x="1333152" y="189679"/>
                  </a:lnTo>
                  <a:lnTo>
                    <a:pt x="1345196" y="201193"/>
                  </a:lnTo>
                </a:path>
                <a:path w="1467485" h="380365">
                  <a:moveTo>
                    <a:pt x="276644" y="203022"/>
                  </a:moveTo>
                  <a:lnTo>
                    <a:pt x="260711" y="189368"/>
                  </a:lnTo>
                  <a:lnTo>
                    <a:pt x="242538" y="177719"/>
                  </a:lnTo>
                  <a:lnTo>
                    <a:pt x="221297" y="169605"/>
                  </a:lnTo>
                  <a:lnTo>
                    <a:pt x="196164" y="166560"/>
                  </a:lnTo>
                  <a:lnTo>
                    <a:pt x="191147" y="166560"/>
                  </a:lnTo>
                  <a:lnTo>
                    <a:pt x="186105" y="166560"/>
                  </a:lnTo>
                  <a:lnTo>
                    <a:pt x="182346" y="167817"/>
                  </a:lnTo>
                  <a:lnTo>
                    <a:pt x="165351" y="173672"/>
                  </a:lnTo>
                  <a:lnTo>
                    <a:pt x="150121" y="181648"/>
                  </a:lnTo>
                  <a:lnTo>
                    <a:pt x="136542" y="191510"/>
                  </a:lnTo>
                  <a:lnTo>
                    <a:pt x="124498" y="203022"/>
                  </a:lnTo>
                </a:path>
                <a:path w="1467485" h="380365">
                  <a:moveTo>
                    <a:pt x="1465922" y="379755"/>
                  </a:moveTo>
                  <a:lnTo>
                    <a:pt x="1331366" y="37975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53334" y="7495971"/>
              <a:ext cx="134620" cy="1270"/>
            </a:xfrm>
            <a:custGeom>
              <a:avLst/>
              <a:gdLst/>
              <a:ahLst/>
              <a:cxnLst/>
              <a:rect l="l" t="t" r="r" b="b"/>
              <a:pathLst>
                <a:path w="134619" h="1270">
                  <a:moveTo>
                    <a:pt x="-6350" y="634"/>
                  </a:moveTo>
                  <a:lnTo>
                    <a:pt x="140906" y="634"/>
                  </a:lnTo>
                </a:path>
              </a:pathLst>
            </a:custGeom>
            <a:ln w="139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75317" y="7446365"/>
              <a:ext cx="1340485" cy="213995"/>
            </a:xfrm>
            <a:custGeom>
              <a:avLst/>
              <a:gdLst/>
              <a:ahLst/>
              <a:cxnLst/>
              <a:rect l="l" t="t" r="r" b="b"/>
              <a:pathLst>
                <a:path w="1340485" h="213995">
                  <a:moveTo>
                    <a:pt x="1066025" y="36461"/>
                  </a:moveTo>
                  <a:lnTo>
                    <a:pt x="1081959" y="22808"/>
                  </a:lnTo>
                  <a:lnTo>
                    <a:pt x="1100135" y="11158"/>
                  </a:lnTo>
                  <a:lnTo>
                    <a:pt x="1121376" y="3045"/>
                  </a:lnTo>
                  <a:lnTo>
                    <a:pt x="1146505" y="0"/>
                  </a:lnTo>
                  <a:lnTo>
                    <a:pt x="1151534" y="0"/>
                  </a:lnTo>
                  <a:lnTo>
                    <a:pt x="1156563" y="0"/>
                  </a:lnTo>
                  <a:lnTo>
                    <a:pt x="1160335" y="1257"/>
                  </a:lnTo>
                  <a:lnTo>
                    <a:pt x="1177336" y="7111"/>
                  </a:lnTo>
                  <a:lnTo>
                    <a:pt x="1192566" y="15087"/>
                  </a:lnTo>
                  <a:lnTo>
                    <a:pt x="1206146" y="24949"/>
                  </a:lnTo>
                  <a:lnTo>
                    <a:pt x="1218196" y="36461"/>
                  </a:lnTo>
                </a:path>
                <a:path w="1340485" h="213995">
                  <a:moveTo>
                    <a:pt x="152158" y="38303"/>
                  </a:moveTo>
                  <a:lnTo>
                    <a:pt x="136224" y="24640"/>
                  </a:lnTo>
                  <a:lnTo>
                    <a:pt x="118048" y="12982"/>
                  </a:lnTo>
                  <a:lnTo>
                    <a:pt x="96807" y="4863"/>
                  </a:lnTo>
                  <a:lnTo>
                    <a:pt x="71678" y="1816"/>
                  </a:lnTo>
                  <a:lnTo>
                    <a:pt x="66649" y="1816"/>
                  </a:lnTo>
                  <a:lnTo>
                    <a:pt x="61620" y="1816"/>
                  </a:lnTo>
                  <a:lnTo>
                    <a:pt x="57848" y="3086"/>
                  </a:lnTo>
                  <a:lnTo>
                    <a:pt x="40847" y="8940"/>
                  </a:lnTo>
                  <a:lnTo>
                    <a:pt x="25619" y="16917"/>
                  </a:lnTo>
                  <a:lnTo>
                    <a:pt x="12042" y="26783"/>
                  </a:lnTo>
                  <a:lnTo>
                    <a:pt x="0" y="38303"/>
                  </a:lnTo>
                </a:path>
                <a:path w="1340485" h="213995">
                  <a:moveTo>
                    <a:pt x="1340167" y="213766"/>
                  </a:moveTo>
                  <a:lnTo>
                    <a:pt x="1205610" y="21376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53334" y="7660703"/>
              <a:ext cx="134620" cy="1270"/>
            </a:xfrm>
            <a:custGeom>
              <a:avLst/>
              <a:gdLst/>
              <a:ahLst/>
              <a:cxnLst/>
              <a:rect l="l" t="t" r="r" b="b"/>
              <a:pathLst>
                <a:path w="134619" h="1270">
                  <a:moveTo>
                    <a:pt x="-6350" y="628"/>
                  </a:moveTo>
                  <a:lnTo>
                    <a:pt x="140906" y="628"/>
                  </a:lnTo>
                </a:path>
              </a:pathLst>
            </a:custGeom>
            <a:ln w="139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52635" y="7611097"/>
              <a:ext cx="1463040" cy="219075"/>
            </a:xfrm>
            <a:custGeom>
              <a:avLst/>
              <a:gdLst/>
              <a:ahLst/>
              <a:cxnLst/>
              <a:rect l="l" t="t" r="r" b="b"/>
              <a:pathLst>
                <a:path w="1463039" h="219075">
                  <a:moveTo>
                    <a:pt x="1188707" y="36461"/>
                  </a:moveTo>
                  <a:lnTo>
                    <a:pt x="1204641" y="22808"/>
                  </a:lnTo>
                  <a:lnTo>
                    <a:pt x="1222817" y="11158"/>
                  </a:lnTo>
                  <a:lnTo>
                    <a:pt x="1244058" y="3045"/>
                  </a:lnTo>
                  <a:lnTo>
                    <a:pt x="1269187" y="0"/>
                  </a:lnTo>
                  <a:lnTo>
                    <a:pt x="1274216" y="0"/>
                  </a:lnTo>
                  <a:lnTo>
                    <a:pt x="1279245" y="0"/>
                  </a:lnTo>
                  <a:lnTo>
                    <a:pt x="1283017" y="1257"/>
                  </a:lnTo>
                  <a:lnTo>
                    <a:pt x="1300018" y="7106"/>
                  </a:lnTo>
                  <a:lnTo>
                    <a:pt x="1315248" y="15082"/>
                  </a:lnTo>
                  <a:lnTo>
                    <a:pt x="1328828" y="24947"/>
                  </a:lnTo>
                  <a:lnTo>
                    <a:pt x="1340878" y="36461"/>
                  </a:lnTo>
                </a:path>
                <a:path w="1463039" h="219075">
                  <a:moveTo>
                    <a:pt x="274840" y="38290"/>
                  </a:moveTo>
                  <a:lnTo>
                    <a:pt x="258906" y="24637"/>
                  </a:lnTo>
                  <a:lnTo>
                    <a:pt x="240730" y="12987"/>
                  </a:lnTo>
                  <a:lnTo>
                    <a:pt x="219489" y="4873"/>
                  </a:lnTo>
                  <a:lnTo>
                    <a:pt x="194360" y="1828"/>
                  </a:lnTo>
                  <a:lnTo>
                    <a:pt x="189331" y="1828"/>
                  </a:lnTo>
                  <a:lnTo>
                    <a:pt x="184302" y="1828"/>
                  </a:lnTo>
                  <a:lnTo>
                    <a:pt x="180530" y="3086"/>
                  </a:lnTo>
                  <a:lnTo>
                    <a:pt x="163529" y="8940"/>
                  </a:lnTo>
                  <a:lnTo>
                    <a:pt x="148301" y="16916"/>
                  </a:lnTo>
                  <a:lnTo>
                    <a:pt x="134724" y="26778"/>
                  </a:lnTo>
                  <a:lnTo>
                    <a:pt x="122681" y="38290"/>
                  </a:lnTo>
                </a:path>
                <a:path w="1463039" h="219075">
                  <a:moveTo>
                    <a:pt x="1462633" y="216306"/>
                  </a:moveTo>
                  <a:lnTo>
                    <a:pt x="1327861" y="216623"/>
                  </a:lnTo>
                </a:path>
                <a:path w="1463039" h="219075">
                  <a:moveTo>
                    <a:pt x="1188631" y="203555"/>
                  </a:moveTo>
                  <a:lnTo>
                    <a:pt x="1204397" y="189607"/>
                  </a:lnTo>
                  <a:lnTo>
                    <a:pt x="1222652" y="177758"/>
                  </a:lnTo>
                  <a:lnTo>
                    <a:pt x="1243925" y="169715"/>
                  </a:lnTo>
                  <a:lnTo>
                    <a:pt x="1268742" y="167182"/>
                  </a:lnTo>
                  <a:lnTo>
                    <a:pt x="1273289" y="167703"/>
                  </a:lnTo>
                  <a:lnTo>
                    <a:pt x="1277835" y="167703"/>
                  </a:lnTo>
                  <a:lnTo>
                    <a:pt x="1282382" y="169545"/>
                  </a:lnTo>
                  <a:lnTo>
                    <a:pt x="1299511" y="174900"/>
                  </a:lnTo>
                  <a:lnTo>
                    <a:pt x="1314743" y="182897"/>
                  </a:lnTo>
                  <a:lnTo>
                    <a:pt x="1328140" y="192721"/>
                  </a:lnTo>
                  <a:lnTo>
                    <a:pt x="1339761" y="203555"/>
                  </a:lnTo>
                </a:path>
                <a:path w="1463039" h="219075">
                  <a:moveTo>
                    <a:pt x="0" y="218135"/>
                  </a:moveTo>
                  <a:lnTo>
                    <a:pt x="134785" y="218452"/>
                  </a:lnTo>
                </a:path>
                <a:path w="1463039" h="219075">
                  <a:moveTo>
                    <a:pt x="274002" y="205384"/>
                  </a:moveTo>
                  <a:lnTo>
                    <a:pt x="258240" y="191434"/>
                  </a:lnTo>
                  <a:lnTo>
                    <a:pt x="239980" y="179582"/>
                  </a:lnTo>
                  <a:lnTo>
                    <a:pt x="218704" y="171539"/>
                  </a:lnTo>
                  <a:lnTo>
                    <a:pt x="193890" y="169011"/>
                  </a:lnTo>
                  <a:lnTo>
                    <a:pt x="189344" y="169532"/>
                  </a:lnTo>
                  <a:lnTo>
                    <a:pt x="184797" y="169532"/>
                  </a:lnTo>
                  <a:lnTo>
                    <a:pt x="180251" y="171386"/>
                  </a:lnTo>
                  <a:lnTo>
                    <a:pt x="163118" y="176732"/>
                  </a:lnTo>
                  <a:lnTo>
                    <a:pt x="147889" y="184723"/>
                  </a:lnTo>
                  <a:lnTo>
                    <a:pt x="134497" y="194544"/>
                  </a:lnTo>
                  <a:lnTo>
                    <a:pt x="122872" y="20538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8948128" y="7807198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78" y="0"/>
                </a:moveTo>
                <a:lnTo>
                  <a:pt x="25662" y="1454"/>
                </a:lnTo>
                <a:lnTo>
                  <a:pt x="31537" y="5419"/>
                </a:lnTo>
                <a:lnTo>
                  <a:pt x="35502" y="11294"/>
                </a:lnTo>
                <a:lnTo>
                  <a:pt x="36957" y="18478"/>
                </a:lnTo>
                <a:lnTo>
                  <a:pt x="35502" y="25662"/>
                </a:lnTo>
                <a:lnTo>
                  <a:pt x="31537" y="31537"/>
                </a:lnTo>
                <a:lnTo>
                  <a:pt x="25662" y="35502"/>
                </a:lnTo>
                <a:lnTo>
                  <a:pt x="18478" y="36956"/>
                </a:lnTo>
                <a:lnTo>
                  <a:pt x="11299" y="35502"/>
                </a:lnTo>
                <a:lnTo>
                  <a:pt x="5424" y="31537"/>
                </a:lnTo>
                <a:lnTo>
                  <a:pt x="1456" y="25662"/>
                </a:lnTo>
                <a:lnTo>
                  <a:pt x="0" y="18478"/>
                </a:lnTo>
                <a:lnTo>
                  <a:pt x="1456" y="11294"/>
                </a:lnTo>
                <a:lnTo>
                  <a:pt x="5424" y="5419"/>
                </a:lnTo>
                <a:lnTo>
                  <a:pt x="11299" y="1454"/>
                </a:lnTo>
                <a:lnTo>
                  <a:pt x="18478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12213" y="7312026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78" y="0"/>
                </a:moveTo>
                <a:lnTo>
                  <a:pt x="25662" y="1454"/>
                </a:lnTo>
                <a:lnTo>
                  <a:pt x="31537" y="5419"/>
                </a:lnTo>
                <a:lnTo>
                  <a:pt x="35502" y="11294"/>
                </a:lnTo>
                <a:lnTo>
                  <a:pt x="36957" y="18478"/>
                </a:lnTo>
                <a:lnTo>
                  <a:pt x="35502" y="25662"/>
                </a:lnTo>
                <a:lnTo>
                  <a:pt x="31537" y="31537"/>
                </a:lnTo>
                <a:lnTo>
                  <a:pt x="25662" y="35502"/>
                </a:lnTo>
                <a:lnTo>
                  <a:pt x="18478" y="36956"/>
                </a:lnTo>
                <a:lnTo>
                  <a:pt x="11294" y="35502"/>
                </a:lnTo>
                <a:lnTo>
                  <a:pt x="5419" y="31537"/>
                </a:lnTo>
                <a:lnTo>
                  <a:pt x="1454" y="25662"/>
                </a:lnTo>
                <a:lnTo>
                  <a:pt x="0" y="18478"/>
                </a:lnTo>
                <a:lnTo>
                  <a:pt x="1454" y="11294"/>
                </a:lnTo>
                <a:lnTo>
                  <a:pt x="5419" y="5419"/>
                </a:lnTo>
                <a:lnTo>
                  <a:pt x="11294" y="1454"/>
                </a:lnTo>
                <a:lnTo>
                  <a:pt x="18478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49221" y="7146088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78" y="0"/>
                </a:moveTo>
                <a:lnTo>
                  <a:pt x="25662" y="1456"/>
                </a:lnTo>
                <a:lnTo>
                  <a:pt x="31537" y="5424"/>
                </a:lnTo>
                <a:lnTo>
                  <a:pt x="35502" y="11299"/>
                </a:lnTo>
                <a:lnTo>
                  <a:pt x="36956" y="18478"/>
                </a:lnTo>
                <a:lnTo>
                  <a:pt x="35502" y="25664"/>
                </a:lnTo>
                <a:lnTo>
                  <a:pt x="31537" y="31543"/>
                </a:lnTo>
                <a:lnTo>
                  <a:pt x="25662" y="35512"/>
                </a:lnTo>
                <a:lnTo>
                  <a:pt x="18478" y="36969"/>
                </a:lnTo>
                <a:lnTo>
                  <a:pt x="11294" y="35512"/>
                </a:lnTo>
                <a:lnTo>
                  <a:pt x="5419" y="31543"/>
                </a:lnTo>
                <a:lnTo>
                  <a:pt x="1454" y="25664"/>
                </a:lnTo>
                <a:lnTo>
                  <a:pt x="0" y="18478"/>
                </a:lnTo>
                <a:lnTo>
                  <a:pt x="1454" y="11299"/>
                </a:lnTo>
                <a:lnTo>
                  <a:pt x="5419" y="5424"/>
                </a:lnTo>
                <a:lnTo>
                  <a:pt x="11294" y="1456"/>
                </a:lnTo>
                <a:lnTo>
                  <a:pt x="18478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14220" y="6980771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78" y="0"/>
                </a:moveTo>
                <a:lnTo>
                  <a:pt x="25662" y="1454"/>
                </a:lnTo>
                <a:lnTo>
                  <a:pt x="31537" y="5419"/>
                </a:lnTo>
                <a:lnTo>
                  <a:pt x="35502" y="11294"/>
                </a:lnTo>
                <a:lnTo>
                  <a:pt x="36957" y="18478"/>
                </a:lnTo>
                <a:lnTo>
                  <a:pt x="35502" y="25662"/>
                </a:lnTo>
                <a:lnTo>
                  <a:pt x="31537" y="31537"/>
                </a:lnTo>
                <a:lnTo>
                  <a:pt x="25662" y="35502"/>
                </a:lnTo>
                <a:lnTo>
                  <a:pt x="18478" y="36956"/>
                </a:lnTo>
                <a:lnTo>
                  <a:pt x="11299" y="35502"/>
                </a:lnTo>
                <a:lnTo>
                  <a:pt x="5424" y="31537"/>
                </a:lnTo>
                <a:lnTo>
                  <a:pt x="1456" y="25662"/>
                </a:lnTo>
                <a:lnTo>
                  <a:pt x="0" y="18478"/>
                </a:lnTo>
                <a:lnTo>
                  <a:pt x="1456" y="11294"/>
                </a:lnTo>
                <a:lnTo>
                  <a:pt x="5424" y="5419"/>
                </a:lnTo>
                <a:lnTo>
                  <a:pt x="11299" y="1454"/>
                </a:lnTo>
                <a:lnTo>
                  <a:pt x="18478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12213" y="7642226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78" y="0"/>
                </a:moveTo>
                <a:lnTo>
                  <a:pt x="25662" y="1453"/>
                </a:lnTo>
                <a:lnTo>
                  <a:pt x="31537" y="5414"/>
                </a:lnTo>
                <a:lnTo>
                  <a:pt x="35502" y="11288"/>
                </a:lnTo>
                <a:lnTo>
                  <a:pt x="36957" y="18478"/>
                </a:lnTo>
                <a:lnTo>
                  <a:pt x="35502" y="25657"/>
                </a:lnTo>
                <a:lnTo>
                  <a:pt x="31537" y="31532"/>
                </a:lnTo>
                <a:lnTo>
                  <a:pt x="25662" y="35500"/>
                </a:lnTo>
                <a:lnTo>
                  <a:pt x="18478" y="36956"/>
                </a:lnTo>
                <a:lnTo>
                  <a:pt x="11294" y="35500"/>
                </a:lnTo>
                <a:lnTo>
                  <a:pt x="5419" y="31532"/>
                </a:lnTo>
                <a:lnTo>
                  <a:pt x="1454" y="25657"/>
                </a:lnTo>
                <a:lnTo>
                  <a:pt x="0" y="18478"/>
                </a:lnTo>
                <a:lnTo>
                  <a:pt x="1454" y="11288"/>
                </a:lnTo>
                <a:lnTo>
                  <a:pt x="5419" y="5414"/>
                </a:lnTo>
                <a:lnTo>
                  <a:pt x="11294" y="1453"/>
                </a:lnTo>
                <a:lnTo>
                  <a:pt x="18478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48128" y="7476998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78" y="0"/>
                </a:moveTo>
                <a:lnTo>
                  <a:pt x="25662" y="1456"/>
                </a:lnTo>
                <a:lnTo>
                  <a:pt x="31537" y="5424"/>
                </a:lnTo>
                <a:lnTo>
                  <a:pt x="35502" y="11299"/>
                </a:lnTo>
                <a:lnTo>
                  <a:pt x="36957" y="18478"/>
                </a:lnTo>
                <a:lnTo>
                  <a:pt x="35502" y="25668"/>
                </a:lnTo>
                <a:lnTo>
                  <a:pt x="31537" y="31542"/>
                </a:lnTo>
                <a:lnTo>
                  <a:pt x="25662" y="35503"/>
                </a:lnTo>
                <a:lnTo>
                  <a:pt x="18478" y="36956"/>
                </a:lnTo>
                <a:lnTo>
                  <a:pt x="11299" y="35503"/>
                </a:lnTo>
                <a:lnTo>
                  <a:pt x="5424" y="31542"/>
                </a:lnTo>
                <a:lnTo>
                  <a:pt x="1456" y="25668"/>
                </a:lnTo>
                <a:lnTo>
                  <a:pt x="0" y="18478"/>
                </a:lnTo>
                <a:lnTo>
                  <a:pt x="1456" y="11299"/>
                </a:lnTo>
                <a:lnTo>
                  <a:pt x="5424" y="5424"/>
                </a:lnTo>
                <a:lnTo>
                  <a:pt x="11299" y="1456"/>
                </a:lnTo>
                <a:lnTo>
                  <a:pt x="18478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10360470" y="6827978"/>
            <a:ext cx="1768475" cy="1106805"/>
            <a:chOff x="5305869" y="6827977"/>
            <a:chExt cx="1768475" cy="1106805"/>
          </a:xfrm>
        </p:grpSpPr>
        <p:sp>
          <p:nvSpPr>
            <p:cNvPr id="19" name="object 19"/>
            <p:cNvSpPr/>
            <p:nvPr/>
          </p:nvSpPr>
          <p:spPr>
            <a:xfrm>
              <a:off x="5318569" y="6840677"/>
              <a:ext cx="1743075" cy="1081405"/>
            </a:xfrm>
            <a:custGeom>
              <a:avLst/>
              <a:gdLst/>
              <a:ahLst/>
              <a:cxnLst/>
              <a:rect l="l" t="t" r="r" b="b"/>
              <a:pathLst>
                <a:path w="1743075" h="1081404">
                  <a:moveTo>
                    <a:pt x="1742846" y="0"/>
                  </a:moveTo>
                  <a:lnTo>
                    <a:pt x="0" y="0"/>
                  </a:lnTo>
                  <a:lnTo>
                    <a:pt x="0" y="1080808"/>
                  </a:lnTo>
                  <a:lnTo>
                    <a:pt x="1742846" y="1080808"/>
                  </a:lnTo>
                  <a:lnTo>
                    <a:pt x="174284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18569" y="6840677"/>
              <a:ext cx="1743075" cy="1081405"/>
            </a:xfrm>
            <a:custGeom>
              <a:avLst/>
              <a:gdLst/>
              <a:ahLst/>
              <a:cxnLst/>
              <a:rect l="l" t="t" r="r" b="b"/>
              <a:pathLst>
                <a:path w="1743075" h="1081404">
                  <a:moveTo>
                    <a:pt x="0" y="0"/>
                  </a:moveTo>
                  <a:lnTo>
                    <a:pt x="1742846" y="0"/>
                  </a:lnTo>
                  <a:lnTo>
                    <a:pt x="1742846" y="1080808"/>
                  </a:lnTo>
                  <a:lnTo>
                    <a:pt x="0" y="1080808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0811268" y="5844070"/>
            <a:ext cx="848360" cy="523240"/>
            <a:chOff x="5756668" y="5844070"/>
            <a:chExt cx="848360" cy="523240"/>
          </a:xfrm>
        </p:grpSpPr>
        <p:sp>
          <p:nvSpPr>
            <p:cNvPr id="22" name="object 22"/>
            <p:cNvSpPr/>
            <p:nvPr/>
          </p:nvSpPr>
          <p:spPr>
            <a:xfrm>
              <a:off x="5769368" y="5856770"/>
              <a:ext cx="822960" cy="497840"/>
            </a:xfrm>
            <a:custGeom>
              <a:avLst/>
              <a:gdLst/>
              <a:ahLst/>
              <a:cxnLst/>
              <a:rect l="l" t="t" r="r" b="b"/>
              <a:pathLst>
                <a:path w="822959" h="497839">
                  <a:moveTo>
                    <a:pt x="822960" y="0"/>
                  </a:moveTo>
                  <a:lnTo>
                    <a:pt x="0" y="0"/>
                  </a:lnTo>
                  <a:lnTo>
                    <a:pt x="0" y="497433"/>
                  </a:lnTo>
                  <a:lnTo>
                    <a:pt x="822960" y="497433"/>
                  </a:lnTo>
                  <a:lnTo>
                    <a:pt x="82296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69368" y="5856770"/>
              <a:ext cx="822960" cy="497840"/>
            </a:xfrm>
            <a:custGeom>
              <a:avLst/>
              <a:gdLst/>
              <a:ahLst/>
              <a:cxnLst/>
              <a:rect l="l" t="t" r="r" b="b"/>
              <a:pathLst>
                <a:path w="822959" h="497839">
                  <a:moveTo>
                    <a:pt x="0" y="0"/>
                  </a:moveTo>
                  <a:lnTo>
                    <a:pt x="822960" y="0"/>
                  </a:lnTo>
                  <a:lnTo>
                    <a:pt x="822960" y="497433"/>
                  </a:lnTo>
                  <a:lnTo>
                    <a:pt x="0" y="497433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11687162" y="6953364"/>
            <a:ext cx="274320" cy="51435"/>
          </a:xfrm>
          <a:custGeom>
            <a:avLst/>
            <a:gdLst/>
            <a:ahLst/>
            <a:cxnLst/>
            <a:rect l="l" t="t" r="r" b="b"/>
            <a:pathLst>
              <a:path w="274320" h="51434">
                <a:moveTo>
                  <a:pt x="274002" y="51015"/>
                </a:moveTo>
                <a:lnTo>
                  <a:pt x="139230" y="49441"/>
                </a:lnTo>
              </a:path>
              <a:path w="274320" h="51434">
                <a:moveTo>
                  <a:pt x="0" y="36372"/>
                </a:moveTo>
                <a:lnTo>
                  <a:pt x="15766" y="22424"/>
                </a:lnTo>
                <a:lnTo>
                  <a:pt x="34021" y="10575"/>
                </a:lnTo>
                <a:lnTo>
                  <a:pt x="55294" y="2532"/>
                </a:lnTo>
                <a:lnTo>
                  <a:pt x="80111" y="0"/>
                </a:lnTo>
                <a:lnTo>
                  <a:pt x="84658" y="520"/>
                </a:lnTo>
                <a:lnTo>
                  <a:pt x="89217" y="520"/>
                </a:lnTo>
                <a:lnTo>
                  <a:pt x="93751" y="2374"/>
                </a:lnTo>
                <a:lnTo>
                  <a:pt x="110885" y="7722"/>
                </a:lnTo>
                <a:lnTo>
                  <a:pt x="126117" y="15716"/>
                </a:lnTo>
                <a:lnTo>
                  <a:pt x="139510" y="25538"/>
                </a:lnTo>
                <a:lnTo>
                  <a:pt x="151129" y="3637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496016" y="6955193"/>
            <a:ext cx="274320" cy="50800"/>
          </a:xfrm>
          <a:custGeom>
            <a:avLst/>
            <a:gdLst/>
            <a:ahLst/>
            <a:cxnLst/>
            <a:rect l="l" t="t" r="r" b="b"/>
            <a:pathLst>
              <a:path w="274320" h="50800">
                <a:moveTo>
                  <a:pt x="0" y="50698"/>
                </a:moveTo>
                <a:lnTo>
                  <a:pt x="134785" y="49441"/>
                </a:lnTo>
              </a:path>
              <a:path w="274320" h="50800">
                <a:moveTo>
                  <a:pt x="273989" y="36372"/>
                </a:moveTo>
                <a:lnTo>
                  <a:pt x="258231" y="22424"/>
                </a:lnTo>
                <a:lnTo>
                  <a:pt x="239979" y="10575"/>
                </a:lnTo>
                <a:lnTo>
                  <a:pt x="218707" y="2532"/>
                </a:lnTo>
                <a:lnTo>
                  <a:pt x="193890" y="0"/>
                </a:lnTo>
                <a:lnTo>
                  <a:pt x="189344" y="520"/>
                </a:lnTo>
                <a:lnTo>
                  <a:pt x="184797" y="520"/>
                </a:lnTo>
                <a:lnTo>
                  <a:pt x="180251" y="2374"/>
                </a:lnTo>
                <a:lnTo>
                  <a:pt x="163118" y="7722"/>
                </a:lnTo>
                <a:lnTo>
                  <a:pt x="147891" y="15716"/>
                </a:lnTo>
                <a:lnTo>
                  <a:pt x="134502" y="25538"/>
                </a:lnTo>
                <a:lnTo>
                  <a:pt x="122885" y="3637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04105" y="5751372"/>
            <a:ext cx="50800" cy="440690"/>
          </a:xfrm>
          <a:custGeom>
            <a:avLst/>
            <a:gdLst/>
            <a:ahLst/>
            <a:cxnLst/>
            <a:rect l="l" t="t" r="r" b="b"/>
            <a:pathLst>
              <a:path w="50800" h="440689">
                <a:moveTo>
                  <a:pt x="0" y="0"/>
                </a:moveTo>
                <a:lnTo>
                  <a:pt x="1270" y="306692"/>
                </a:lnTo>
              </a:path>
              <a:path w="50800" h="440689">
                <a:moveTo>
                  <a:pt x="14325" y="289191"/>
                </a:moveTo>
                <a:lnTo>
                  <a:pt x="28281" y="304957"/>
                </a:lnTo>
                <a:lnTo>
                  <a:pt x="40133" y="323213"/>
                </a:lnTo>
                <a:lnTo>
                  <a:pt x="48178" y="344486"/>
                </a:lnTo>
                <a:lnTo>
                  <a:pt x="50711" y="369303"/>
                </a:lnTo>
                <a:lnTo>
                  <a:pt x="50177" y="373849"/>
                </a:lnTo>
                <a:lnTo>
                  <a:pt x="50177" y="378396"/>
                </a:lnTo>
                <a:lnTo>
                  <a:pt x="48336" y="382943"/>
                </a:lnTo>
                <a:lnTo>
                  <a:pt x="42982" y="400075"/>
                </a:lnTo>
                <a:lnTo>
                  <a:pt x="34988" y="415304"/>
                </a:lnTo>
                <a:lnTo>
                  <a:pt x="25165" y="428697"/>
                </a:lnTo>
                <a:lnTo>
                  <a:pt x="14325" y="44032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337837" y="5751372"/>
            <a:ext cx="52069" cy="440690"/>
          </a:xfrm>
          <a:custGeom>
            <a:avLst/>
            <a:gdLst/>
            <a:ahLst/>
            <a:cxnLst/>
            <a:rect l="l" t="t" r="r" b="b"/>
            <a:pathLst>
              <a:path w="52070" h="440689">
                <a:moveTo>
                  <a:pt x="0" y="0"/>
                </a:moveTo>
                <a:lnTo>
                  <a:pt x="2539" y="306692"/>
                </a:lnTo>
              </a:path>
              <a:path w="52070" h="440689">
                <a:moveTo>
                  <a:pt x="15608" y="289191"/>
                </a:moveTo>
                <a:lnTo>
                  <a:pt x="29556" y="304957"/>
                </a:lnTo>
                <a:lnTo>
                  <a:pt x="41405" y="323213"/>
                </a:lnTo>
                <a:lnTo>
                  <a:pt x="49448" y="344486"/>
                </a:lnTo>
                <a:lnTo>
                  <a:pt x="51981" y="369303"/>
                </a:lnTo>
                <a:lnTo>
                  <a:pt x="51447" y="373849"/>
                </a:lnTo>
                <a:lnTo>
                  <a:pt x="51447" y="378396"/>
                </a:lnTo>
                <a:lnTo>
                  <a:pt x="49606" y="382943"/>
                </a:lnTo>
                <a:lnTo>
                  <a:pt x="44252" y="400075"/>
                </a:lnTo>
                <a:lnTo>
                  <a:pt x="36260" y="415304"/>
                </a:lnTo>
                <a:lnTo>
                  <a:pt x="26440" y="428697"/>
                </a:lnTo>
                <a:lnTo>
                  <a:pt x="15608" y="44032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825909" y="7163434"/>
            <a:ext cx="134620" cy="1270"/>
          </a:xfrm>
          <a:custGeom>
            <a:avLst/>
            <a:gdLst/>
            <a:ahLst/>
            <a:cxnLst/>
            <a:rect l="l" t="t" r="r" b="b"/>
            <a:pathLst>
              <a:path w="134620" h="1270">
                <a:moveTo>
                  <a:pt x="-6350" y="622"/>
                </a:moveTo>
                <a:lnTo>
                  <a:pt x="140906" y="622"/>
                </a:lnTo>
              </a:path>
            </a:pathLst>
          </a:custGeom>
          <a:ln w="139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496727" y="7166508"/>
            <a:ext cx="134620" cy="5080"/>
          </a:xfrm>
          <a:custGeom>
            <a:avLst/>
            <a:gdLst/>
            <a:ahLst/>
            <a:cxnLst/>
            <a:rect l="l" t="t" r="r" b="b"/>
            <a:pathLst>
              <a:path w="134620" h="5079">
                <a:moveTo>
                  <a:pt x="0" y="5029"/>
                </a:moveTo>
                <a:lnTo>
                  <a:pt x="33050" y="4243"/>
                </a:lnTo>
                <a:lnTo>
                  <a:pt x="66335" y="2514"/>
                </a:lnTo>
                <a:lnTo>
                  <a:pt x="100091" y="785"/>
                </a:lnTo>
                <a:lnTo>
                  <a:pt x="13455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686337" y="7115644"/>
            <a:ext cx="152400" cy="36830"/>
          </a:xfrm>
          <a:custGeom>
            <a:avLst/>
            <a:gdLst/>
            <a:ahLst/>
            <a:cxnLst/>
            <a:rect l="l" t="t" r="r" b="b"/>
            <a:pathLst>
              <a:path w="152400" h="36829">
                <a:moveTo>
                  <a:pt x="0" y="36461"/>
                </a:moveTo>
                <a:lnTo>
                  <a:pt x="15932" y="22808"/>
                </a:lnTo>
                <a:lnTo>
                  <a:pt x="34105" y="11158"/>
                </a:lnTo>
                <a:lnTo>
                  <a:pt x="55346" y="3045"/>
                </a:lnTo>
                <a:lnTo>
                  <a:pt x="80479" y="0"/>
                </a:lnTo>
                <a:lnTo>
                  <a:pt x="85496" y="0"/>
                </a:lnTo>
                <a:lnTo>
                  <a:pt x="90538" y="0"/>
                </a:lnTo>
                <a:lnTo>
                  <a:pt x="94310" y="1257"/>
                </a:lnTo>
                <a:lnTo>
                  <a:pt x="111298" y="7111"/>
                </a:lnTo>
                <a:lnTo>
                  <a:pt x="126523" y="15087"/>
                </a:lnTo>
                <a:lnTo>
                  <a:pt x="140101" y="24949"/>
                </a:lnTo>
                <a:lnTo>
                  <a:pt x="152146" y="3646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618698" y="7117460"/>
            <a:ext cx="152400" cy="36830"/>
          </a:xfrm>
          <a:custGeom>
            <a:avLst/>
            <a:gdLst/>
            <a:ahLst/>
            <a:cxnLst/>
            <a:rect l="l" t="t" r="r" b="b"/>
            <a:pathLst>
              <a:path w="152400" h="36829">
                <a:moveTo>
                  <a:pt x="152158" y="36487"/>
                </a:moveTo>
                <a:lnTo>
                  <a:pt x="136226" y="22824"/>
                </a:lnTo>
                <a:lnTo>
                  <a:pt x="118052" y="11166"/>
                </a:lnTo>
                <a:lnTo>
                  <a:pt x="96812" y="3047"/>
                </a:lnTo>
                <a:lnTo>
                  <a:pt x="71678" y="0"/>
                </a:lnTo>
                <a:lnTo>
                  <a:pt x="66649" y="0"/>
                </a:lnTo>
                <a:lnTo>
                  <a:pt x="61620" y="0"/>
                </a:lnTo>
                <a:lnTo>
                  <a:pt x="57848" y="1269"/>
                </a:lnTo>
                <a:lnTo>
                  <a:pt x="40847" y="7122"/>
                </a:lnTo>
                <a:lnTo>
                  <a:pt x="25619" y="15097"/>
                </a:lnTo>
                <a:lnTo>
                  <a:pt x="12042" y="24962"/>
                </a:lnTo>
                <a:lnTo>
                  <a:pt x="0" y="3648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825909" y="7328154"/>
            <a:ext cx="134620" cy="1270"/>
          </a:xfrm>
          <a:custGeom>
            <a:avLst/>
            <a:gdLst/>
            <a:ahLst/>
            <a:cxnLst/>
            <a:rect l="l" t="t" r="r" b="b"/>
            <a:pathLst>
              <a:path w="134620" h="1270">
                <a:moveTo>
                  <a:pt x="-6350" y="628"/>
                </a:moveTo>
                <a:lnTo>
                  <a:pt x="140906" y="628"/>
                </a:lnTo>
              </a:path>
            </a:pathLst>
          </a:custGeom>
          <a:ln w="1395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496727" y="7329982"/>
            <a:ext cx="134620" cy="1270"/>
          </a:xfrm>
          <a:custGeom>
            <a:avLst/>
            <a:gdLst/>
            <a:ahLst/>
            <a:cxnLst/>
            <a:rect l="l" t="t" r="r" b="b"/>
            <a:pathLst>
              <a:path w="134620" h="1270">
                <a:moveTo>
                  <a:pt x="-6350" y="628"/>
                </a:moveTo>
                <a:lnTo>
                  <a:pt x="140906" y="628"/>
                </a:lnTo>
              </a:path>
            </a:pathLst>
          </a:custGeom>
          <a:ln w="1395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686337" y="7280376"/>
            <a:ext cx="152400" cy="36830"/>
          </a:xfrm>
          <a:custGeom>
            <a:avLst/>
            <a:gdLst/>
            <a:ahLst/>
            <a:cxnLst/>
            <a:rect l="l" t="t" r="r" b="b"/>
            <a:pathLst>
              <a:path w="152400" h="36829">
                <a:moveTo>
                  <a:pt x="0" y="36461"/>
                </a:moveTo>
                <a:lnTo>
                  <a:pt x="15932" y="22808"/>
                </a:lnTo>
                <a:lnTo>
                  <a:pt x="34105" y="11158"/>
                </a:lnTo>
                <a:lnTo>
                  <a:pt x="55346" y="3045"/>
                </a:lnTo>
                <a:lnTo>
                  <a:pt x="80479" y="0"/>
                </a:lnTo>
                <a:lnTo>
                  <a:pt x="85496" y="0"/>
                </a:lnTo>
                <a:lnTo>
                  <a:pt x="90538" y="0"/>
                </a:lnTo>
                <a:lnTo>
                  <a:pt x="94310" y="1257"/>
                </a:lnTo>
                <a:lnTo>
                  <a:pt x="111298" y="7106"/>
                </a:lnTo>
                <a:lnTo>
                  <a:pt x="126523" y="15082"/>
                </a:lnTo>
                <a:lnTo>
                  <a:pt x="140101" y="24947"/>
                </a:lnTo>
                <a:lnTo>
                  <a:pt x="152146" y="3646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618698" y="7282205"/>
            <a:ext cx="152400" cy="36830"/>
          </a:xfrm>
          <a:custGeom>
            <a:avLst/>
            <a:gdLst/>
            <a:ahLst/>
            <a:cxnLst/>
            <a:rect l="l" t="t" r="r" b="b"/>
            <a:pathLst>
              <a:path w="152400" h="36829">
                <a:moveTo>
                  <a:pt x="152158" y="36461"/>
                </a:moveTo>
                <a:lnTo>
                  <a:pt x="136226" y="22808"/>
                </a:lnTo>
                <a:lnTo>
                  <a:pt x="118052" y="11158"/>
                </a:lnTo>
                <a:lnTo>
                  <a:pt x="96812" y="3045"/>
                </a:lnTo>
                <a:lnTo>
                  <a:pt x="71678" y="0"/>
                </a:lnTo>
                <a:lnTo>
                  <a:pt x="66649" y="0"/>
                </a:lnTo>
                <a:lnTo>
                  <a:pt x="61620" y="0"/>
                </a:lnTo>
                <a:lnTo>
                  <a:pt x="57848" y="1257"/>
                </a:lnTo>
                <a:lnTo>
                  <a:pt x="40847" y="7111"/>
                </a:lnTo>
                <a:lnTo>
                  <a:pt x="25619" y="15087"/>
                </a:lnTo>
                <a:lnTo>
                  <a:pt x="12042" y="24949"/>
                </a:lnTo>
                <a:lnTo>
                  <a:pt x="0" y="3646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824652" y="7494155"/>
            <a:ext cx="134620" cy="1270"/>
          </a:xfrm>
          <a:custGeom>
            <a:avLst/>
            <a:gdLst/>
            <a:ahLst/>
            <a:cxnLst/>
            <a:rect l="l" t="t" r="r" b="b"/>
            <a:pathLst>
              <a:path w="134620" h="1270">
                <a:moveTo>
                  <a:pt x="-6350" y="622"/>
                </a:moveTo>
                <a:lnTo>
                  <a:pt x="140906" y="622"/>
                </a:lnTo>
              </a:path>
            </a:pathLst>
          </a:custGeom>
          <a:ln w="139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497985" y="7497241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54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685066" y="7446365"/>
            <a:ext cx="152400" cy="36830"/>
          </a:xfrm>
          <a:custGeom>
            <a:avLst/>
            <a:gdLst/>
            <a:ahLst/>
            <a:cxnLst/>
            <a:rect l="l" t="t" r="r" b="b"/>
            <a:pathLst>
              <a:path w="152400" h="36829">
                <a:moveTo>
                  <a:pt x="0" y="36461"/>
                </a:moveTo>
                <a:lnTo>
                  <a:pt x="15934" y="22808"/>
                </a:lnTo>
                <a:lnTo>
                  <a:pt x="34110" y="11158"/>
                </a:lnTo>
                <a:lnTo>
                  <a:pt x="55351" y="3045"/>
                </a:lnTo>
                <a:lnTo>
                  <a:pt x="80479" y="0"/>
                </a:lnTo>
                <a:lnTo>
                  <a:pt x="85521" y="0"/>
                </a:lnTo>
                <a:lnTo>
                  <a:pt x="90538" y="0"/>
                </a:lnTo>
                <a:lnTo>
                  <a:pt x="94310" y="1257"/>
                </a:lnTo>
                <a:lnTo>
                  <a:pt x="111310" y="7111"/>
                </a:lnTo>
                <a:lnTo>
                  <a:pt x="126539" y="15087"/>
                </a:lnTo>
                <a:lnTo>
                  <a:pt x="140115" y="24949"/>
                </a:lnTo>
                <a:lnTo>
                  <a:pt x="152158" y="3646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619956" y="7448181"/>
            <a:ext cx="152400" cy="36830"/>
          </a:xfrm>
          <a:custGeom>
            <a:avLst/>
            <a:gdLst/>
            <a:ahLst/>
            <a:cxnLst/>
            <a:rect l="l" t="t" r="r" b="b"/>
            <a:pathLst>
              <a:path w="152400" h="36829">
                <a:moveTo>
                  <a:pt x="152158" y="36487"/>
                </a:moveTo>
                <a:lnTo>
                  <a:pt x="136226" y="22824"/>
                </a:lnTo>
                <a:lnTo>
                  <a:pt x="118052" y="11166"/>
                </a:lnTo>
                <a:lnTo>
                  <a:pt x="96812" y="3047"/>
                </a:lnTo>
                <a:lnTo>
                  <a:pt x="71678" y="0"/>
                </a:lnTo>
                <a:lnTo>
                  <a:pt x="66649" y="0"/>
                </a:lnTo>
                <a:lnTo>
                  <a:pt x="61620" y="0"/>
                </a:lnTo>
                <a:lnTo>
                  <a:pt x="57848" y="1269"/>
                </a:lnTo>
                <a:lnTo>
                  <a:pt x="40855" y="7124"/>
                </a:lnTo>
                <a:lnTo>
                  <a:pt x="25628" y="15101"/>
                </a:lnTo>
                <a:lnTo>
                  <a:pt x="12049" y="24967"/>
                </a:lnTo>
                <a:lnTo>
                  <a:pt x="0" y="3648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824652" y="7658874"/>
            <a:ext cx="134620" cy="1270"/>
          </a:xfrm>
          <a:custGeom>
            <a:avLst/>
            <a:gdLst/>
            <a:ahLst/>
            <a:cxnLst/>
            <a:rect l="l" t="t" r="r" b="b"/>
            <a:pathLst>
              <a:path w="134620" h="1270">
                <a:moveTo>
                  <a:pt x="-6350" y="628"/>
                </a:moveTo>
                <a:lnTo>
                  <a:pt x="140906" y="628"/>
                </a:lnTo>
              </a:path>
            </a:pathLst>
          </a:custGeom>
          <a:ln w="1395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497985" y="7661961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54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685066" y="7611097"/>
            <a:ext cx="152400" cy="36830"/>
          </a:xfrm>
          <a:custGeom>
            <a:avLst/>
            <a:gdLst/>
            <a:ahLst/>
            <a:cxnLst/>
            <a:rect l="l" t="t" r="r" b="b"/>
            <a:pathLst>
              <a:path w="152400" h="36829">
                <a:moveTo>
                  <a:pt x="0" y="36461"/>
                </a:moveTo>
                <a:lnTo>
                  <a:pt x="15934" y="22808"/>
                </a:lnTo>
                <a:lnTo>
                  <a:pt x="34110" y="11158"/>
                </a:lnTo>
                <a:lnTo>
                  <a:pt x="55351" y="3045"/>
                </a:lnTo>
                <a:lnTo>
                  <a:pt x="80479" y="0"/>
                </a:lnTo>
                <a:lnTo>
                  <a:pt x="85521" y="0"/>
                </a:lnTo>
                <a:lnTo>
                  <a:pt x="90538" y="0"/>
                </a:lnTo>
                <a:lnTo>
                  <a:pt x="94310" y="1257"/>
                </a:lnTo>
                <a:lnTo>
                  <a:pt x="111310" y="7106"/>
                </a:lnTo>
                <a:lnTo>
                  <a:pt x="126539" y="15082"/>
                </a:lnTo>
                <a:lnTo>
                  <a:pt x="140115" y="24947"/>
                </a:lnTo>
                <a:lnTo>
                  <a:pt x="152158" y="3646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619956" y="7612926"/>
            <a:ext cx="152400" cy="36830"/>
          </a:xfrm>
          <a:custGeom>
            <a:avLst/>
            <a:gdLst/>
            <a:ahLst/>
            <a:cxnLst/>
            <a:rect l="l" t="t" r="r" b="b"/>
            <a:pathLst>
              <a:path w="152400" h="36829">
                <a:moveTo>
                  <a:pt x="152158" y="36461"/>
                </a:moveTo>
                <a:lnTo>
                  <a:pt x="136226" y="22808"/>
                </a:lnTo>
                <a:lnTo>
                  <a:pt x="118052" y="11158"/>
                </a:lnTo>
                <a:lnTo>
                  <a:pt x="96812" y="3045"/>
                </a:lnTo>
                <a:lnTo>
                  <a:pt x="71678" y="0"/>
                </a:lnTo>
                <a:lnTo>
                  <a:pt x="66649" y="0"/>
                </a:lnTo>
                <a:lnTo>
                  <a:pt x="61620" y="0"/>
                </a:lnTo>
                <a:lnTo>
                  <a:pt x="57848" y="1257"/>
                </a:lnTo>
                <a:lnTo>
                  <a:pt x="40855" y="7111"/>
                </a:lnTo>
                <a:lnTo>
                  <a:pt x="25628" y="15087"/>
                </a:lnTo>
                <a:lnTo>
                  <a:pt x="12049" y="24949"/>
                </a:lnTo>
                <a:lnTo>
                  <a:pt x="0" y="3646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685917" y="7778280"/>
            <a:ext cx="274320" cy="49530"/>
          </a:xfrm>
          <a:custGeom>
            <a:avLst/>
            <a:gdLst/>
            <a:ahLst/>
            <a:cxnLst/>
            <a:rect l="l" t="t" r="r" b="b"/>
            <a:pathLst>
              <a:path w="274320" h="49529">
                <a:moveTo>
                  <a:pt x="273989" y="49123"/>
                </a:moveTo>
                <a:lnTo>
                  <a:pt x="139217" y="49441"/>
                </a:lnTo>
              </a:path>
              <a:path w="274320" h="49529">
                <a:moveTo>
                  <a:pt x="0" y="36372"/>
                </a:moveTo>
                <a:lnTo>
                  <a:pt x="15760" y="22424"/>
                </a:lnTo>
                <a:lnTo>
                  <a:pt x="34015" y="10575"/>
                </a:lnTo>
                <a:lnTo>
                  <a:pt x="55287" y="2532"/>
                </a:lnTo>
                <a:lnTo>
                  <a:pt x="80098" y="0"/>
                </a:lnTo>
                <a:lnTo>
                  <a:pt x="84658" y="520"/>
                </a:lnTo>
                <a:lnTo>
                  <a:pt x="89192" y="520"/>
                </a:lnTo>
                <a:lnTo>
                  <a:pt x="93738" y="2362"/>
                </a:lnTo>
                <a:lnTo>
                  <a:pt x="110871" y="7717"/>
                </a:lnTo>
                <a:lnTo>
                  <a:pt x="126099" y="15714"/>
                </a:lnTo>
                <a:lnTo>
                  <a:pt x="139492" y="25538"/>
                </a:lnTo>
                <a:lnTo>
                  <a:pt x="151117" y="3637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497273" y="7780108"/>
            <a:ext cx="274320" cy="49530"/>
          </a:xfrm>
          <a:custGeom>
            <a:avLst/>
            <a:gdLst/>
            <a:ahLst/>
            <a:cxnLst/>
            <a:rect l="l" t="t" r="r" b="b"/>
            <a:pathLst>
              <a:path w="274320" h="49529">
                <a:moveTo>
                  <a:pt x="0" y="49123"/>
                </a:moveTo>
                <a:lnTo>
                  <a:pt x="134772" y="49441"/>
                </a:lnTo>
              </a:path>
              <a:path w="274320" h="49529">
                <a:moveTo>
                  <a:pt x="274002" y="36372"/>
                </a:moveTo>
                <a:lnTo>
                  <a:pt x="258236" y="22422"/>
                </a:lnTo>
                <a:lnTo>
                  <a:pt x="239980" y="10571"/>
                </a:lnTo>
                <a:lnTo>
                  <a:pt x="218708" y="2527"/>
                </a:lnTo>
                <a:lnTo>
                  <a:pt x="193890" y="0"/>
                </a:lnTo>
                <a:lnTo>
                  <a:pt x="189344" y="520"/>
                </a:lnTo>
                <a:lnTo>
                  <a:pt x="184797" y="520"/>
                </a:lnTo>
                <a:lnTo>
                  <a:pt x="180251" y="2374"/>
                </a:lnTo>
                <a:lnTo>
                  <a:pt x="163124" y="7721"/>
                </a:lnTo>
                <a:lnTo>
                  <a:pt x="147896" y="15711"/>
                </a:lnTo>
                <a:lnTo>
                  <a:pt x="134504" y="25533"/>
                </a:lnTo>
                <a:lnTo>
                  <a:pt x="122885" y="3637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756760" y="6999706"/>
            <a:ext cx="944244" cy="1270"/>
          </a:xfrm>
          <a:custGeom>
            <a:avLst/>
            <a:gdLst/>
            <a:ahLst/>
            <a:cxnLst/>
            <a:rect l="l" t="t" r="r" b="b"/>
            <a:pathLst>
              <a:path w="944245" h="1270">
                <a:moveTo>
                  <a:pt x="0" y="0"/>
                </a:moveTo>
                <a:lnTo>
                  <a:pt x="943876" y="118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755592" y="7166850"/>
            <a:ext cx="945515" cy="3810"/>
          </a:xfrm>
          <a:custGeom>
            <a:avLst/>
            <a:gdLst/>
            <a:ahLst/>
            <a:cxnLst/>
            <a:rect l="l" t="t" r="r" b="b"/>
            <a:pathLst>
              <a:path w="945515" h="3809">
                <a:moveTo>
                  <a:pt x="0" y="0"/>
                </a:moveTo>
                <a:lnTo>
                  <a:pt x="945045" y="3543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757395" y="7330719"/>
            <a:ext cx="944244" cy="0"/>
          </a:xfrm>
          <a:custGeom>
            <a:avLst/>
            <a:gdLst/>
            <a:ahLst/>
            <a:cxnLst/>
            <a:rect l="l" t="t" r="r" b="b"/>
            <a:pathLst>
              <a:path w="944245">
                <a:moveTo>
                  <a:pt x="0" y="0"/>
                </a:moveTo>
                <a:lnTo>
                  <a:pt x="94387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757395" y="7496797"/>
            <a:ext cx="944244" cy="0"/>
          </a:xfrm>
          <a:custGeom>
            <a:avLst/>
            <a:gdLst/>
            <a:ahLst/>
            <a:cxnLst/>
            <a:rect l="l" t="t" r="r" b="b"/>
            <a:pathLst>
              <a:path w="944245">
                <a:moveTo>
                  <a:pt x="0" y="0"/>
                </a:moveTo>
                <a:lnTo>
                  <a:pt x="94387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756583" y="7661757"/>
            <a:ext cx="945515" cy="2540"/>
          </a:xfrm>
          <a:custGeom>
            <a:avLst/>
            <a:gdLst/>
            <a:ahLst/>
            <a:cxnLst/>
            <a:rect l="l" t="t" r="r" b="b"/>
            <a:pathLst>
              <a:path w="945515" h="2540">
                <a:moveTo>
                  <a:pt x="0" y="0"/>
                </a:moveTo>
                <a:lnTo>
                  <a:pt x="945057" y="2362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756494" y="7799617"/>
            <a:ext cx="945515" cy="37465"/>
          </a:xfrm>
          <a:custGeom>
            <a:avLst/>
            <a:gdLst/>
            <a:ahLst/>
            <a:cxnLst/>
            <a:rect l="l" t="t" r="r" b="b"/>
            <a:pathLst>
              <a:path w="945515" h="37465">
                <a:moveTo>
                  <a:pt x="0" y="26009"/>
                </a:moveTo>
                <a:lnTo>
                  <a:pt x="945045" y="26009"/>
                </a:lnTo>
              </a:path>
              <a:path w="945515" h="37465">
                <a:moveTo>
                  <a:pt x="577723" y="0"/>
                </a:moveTo>
                <a:lnTo>
                  <a:pt x="584907" y="1456"/>
                </a:lnTo>
                <a:lnTo>
                  <a:pt x="590781" y="5424"/>
                </a:lnTo>
                <a:lnTo>
                  <a:pt x="594746" y="11299"/>
                </a:lnTo>
                <a:lnTo>
                  <a:pt x="596201" y="18478"/>
                </a:lnTo>
                <a:lnTo>
                  <a:pt x="594746" y="25662"/>
                </a:lnTo>
                <a:lnTo>
                  <a:pt x="590781" y="31537"/>
                </a:lnTo>
                <a:lnTo>
                  <a:pt x="584907" y="35502"/>
                </a:lnTo>
                <a:lnTo>
                  <a:pt x="577723" y="36956"/>
                </a:lnTo>
                <a:lnTo>
                  <a:pt x="570538" y="35502"/>
                </a:lnTo>
                <a:lnTo>
                  <a:pt x="564664" y="31537"/>
                </a:lnTo>
                <a:lnTo>
                  <a:pt x="560699" y="25662"/>
                </a:lnTo>
                <a:lnTo>
                  <a:pt x="559244" y="18478"/>
                </a:lnTo>
                <a:lnTo>
                  <a:pt x="560699" y="11299"/>
                </a:lnTo>
                <a:lnTo>
                  <a:pt x="564664" y="5424"/>
                </a:lnTo>
                <a:lnTo>
                  <a:pt x="570538" y="1456"/>
                </a:lnTo>
                <a:lnTo>
                  <a:pt x="577723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089602" y="7642098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91" y="0"/>
                </a:moveTo>
                <a:lnTo>
                  <a:pt x="25670" y="1454"/>
                </a:lnTo>
                <a:lnTo>
                  <a:pt x="31545" y="5419"/>
                </a:lnTo>
                <a:lnTo>
                  <a:pt x="35512" y="11294"/>
                </a:lnTo>
                <a:lnTo>
                  <a:pt x="36969" y="18478"/>
                </a:lnTo>
                <a:lnTo>
                  <a:pt x="35512" y="25662"/>
                </a:lnTo>
                <a:lnTo>
                  <a:pt x="31545" y="31537"/>
                </a:lnTo>
                <a:lnTo>
                  <a:pt x="25670" y="35502"/>
                </a:lnTo>
                <a:lnTo>
                  <a:pt x="18491" y="36956"/>
                </a:lnTo>
                <a:lnTo>
                  <a:pt x="11304" y="35502"/>
                </a:lnTo>
                <a:lnTo>
                  <a:pt x="5426" y="31537"/>
                </a:lnTo>
                <a:lnTo>
                  <a:pt x="1456" y="25662"/>
                </a:lnTo>
                <a:lnTo>
                  <a:pt x="0" y="18478"/>
                </a:lnTo>
                <a:lnTo>
                  <a:pt x="1456" y="11294"/>
                </a:lnTo>
                <a:lnTo>
                  <a:pt x="5426" y="5419"/>
                </a:lnTo>
                <a:lnTo>
                  <a:pt x="11304" y="1454"/>
                </a:lnTo>
                <a:lnTo>
                  <a:pt x="18491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317237" y="7477126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78" y="0"/>
                </a:moveTo>
                <a:lnTo>
                  <a:pt x="25662" y="1454"/>
                </a:lnTo>
                <a:lnTo>
                  <a:pt x="31537" y="5419"/>
                </a:lnTo>
                <a:lnTo>
                  <a:pt x="35502" y="11294"/>
                </a:lnTo>
                <a:lnTo>
                  <a:pt x="36957" y="18478"/>
                </a:lnTo>
                <a:lnTo>
                  <a:pt x="35502" y="25662"/>
                </a:lnTo>
                <a:lnTo>
                  <a:pt x="31537" y="31537"/>
                </a:lnTo>
                <a:lnTo>
                  <a:pt x="25662" y="35502"/>
                </a:lnTo>
                <a:lnTo>
                  <a:pt x="18478" y="36956"/>
                </a:lnTo>
                <a:lnTo>
                  <a:pt x="11299" y="35502"/>
                </a:lnTo>
                <a:lnTo>
                  <a:pt x="5424" y="31537"/>
                </a:lnTo>
                <a:lnTo>
                  <a:pt x="1456" y="25662"/>
                </a:lnTo>
                <a:lnTo>
                  <a:pt x="0" y="18478"/>
                </a:lnTo>
                <a:lnTo>
                  <a:pt x="1456" y="11294"/>
                </a:lnTo>
                <a:lnTo>
                  <a:pt x="5424" y="5419"/>
                </a:lnTo>
                <a:lnTo>
                  <a:pt x="11299" y="1454"/>
                </a:lnTo>
                <a:lnTo>
                  <a:pt x="18478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087138" y="7312153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78" y="0"/>
                </a:moveTo>
                <a:lnTo>
                  <a:pt x="25662" y="1456"/>
                </a:lnTo>
                <a:lnTo>
                  <a:pt x="31537" y="5426"/>
                </a:lnTo>
                <a:lnTo>
                  <a:pt x="35502" y="11304"/>
                </a:lnTo>
                <a:lnTo>
                  <a:pt x="36957" y="18491"/>
                </a:lnTo>
                <a:lnTo>
                  <a:pt x="35502" y="25670"/>
                </a:lnTo>
                <a:lnTo>
                  <a:pt x="31537" y="31545"/>
                </a:lnTo>
                <a:lnTo>
                  <a:pt x="25662" y="35512"/>
                </a:lnTo>
                <a:lnTo>
                  <a:pt x="18478" y="36969"/>
                </a:lnTo>
                <a:lnTo>
                  <a:pt x="11294" y="35512"/>
                </a:lnTo>
                <a:lnTo>
                  <a:pt x="5419" y="31545"/>
                </a:lnTo>
                <a:lnTo>
                  <a:pt x="1454" y="25670"/>
                </a:lnTo>
                <a:lnTo>
                  <a:pt x="0" y="18491"/>
                </a:lnTo>
                <a:lnTo>
                  <a:pt x="1454" y="11304"/>
                </a:lnTo>
                <a:lnTo>
                  <a:pt x="5419" y="5426"/>
                </a:lnTo>
                <a:lnTo>
                  <a:pt x="11294" y="1456"/>
                </a:lnTo>
                <a:lnTo>
                  <a:pt x="18478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325644" y="7146088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91" y="0"/>
                </a:moveTo>
                <a:lnTo>
                  <a:pt x="25670" y="1456"/>
                </a:lnTo>
                <a:lnTo>
                  <a:pt x="31545" y="5424"/>
                </a:lnTo>
                <a:lnTo>
                  <a:pt x="35512" y="11299"/>
                </a:lnTo>
                <a:lnTo>
                  <a:pt x="36969" y="18478"/>
                </a:lnTo>
                <a:lnTo>
                  <a:pt x="35512" y="25664"/>
                </a:lnTo>
                <a:lnTo>
                  <a:pt x="31545" y="31543"/>
                </a:lnTo>
                <a:lnTo>
                  <a:pt x="25670" y="35512"/>
                </a:lnTo>
                <a:lnTo>
                  <a:pt x="18491" y="36969"/>
                </a:lnTo>
                <a:lnTo>
                  <a:pt x="11304" y="35512"/>
                </a:lnTo>
                <a:lnTo>
                  <a:pt x="5426" y="31543"/>
                </a:lnTo>
                <a:lnTo>
                  <a:pt x="1456" y="25664"/>
                </a:lnTo>
                <a:lnTo>
                  <a:pt x="0" y="18478"/>
                </a:lnTo>
                <a:lnTo>
                  <a:pt x="1456" y="11299"/>
                </a:lnTo>
                <a:lnTo>
                  <a:pt x="5426" y="5424"/>
                </a:lnTo>
                <a:lnTo>
                  <a:pt x="11304" y="1456"/>
                </a:lnTo>
                <a:lnTo>
                  <a:pt x="18491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090656" y="6980771"/>
            <a:ext cx="37465" cy="37465"/>
          </a:xfrm>
          <a:custGeom>
            <a:avLst/>
            <a:gdLst/>
            <a:ahLst/>
            <a:cxnLst/>
            <a:rect l="l" t="t" r="r" b="b"/>
            <a:pathLst>
              <a:path w="37464" h="37465">
                <a:moveTo>
                  <a:pt x="18478" y="0"/>
                </a:moveTo>
                <a:lnTo>
                  <a:pt x="25657" y="1454"/>
                </a:lnTo>
                <a:lnTo>
                  <a:pt x="31532" y="5419"/>
                </a:lnTo>
                <a:lnTo>
                  <a:pt x="35500" y="11294"/>
                </a:lnTo>
                <a:lnTo>
                  <a:pt x="36957" y="18478"/>
                </a:lnTo>
                <a:lnTo>
                  <a:pt x="35500" y="25662"/>
                </a:lnTo>
                <a:lnTo>
                  <a:pt x="31532" y="31537"/>
                </a:lnTo>
                <a:lnTo>
                  <a:pt x="25657" y="35502"/>
                </a:lnTo>
                <a:lnTo>
                  <a:pt x="18478" y="36956"/>
                </a:lnTo>
                <a:lnTo>
                  <a:pt x="11294" y="35502"/>
                </a:lnTo>
                <a:lnTo>
                  <a:pt x="5419" y="31537"/>
                </a:lnTo>
                <a:lnTo>
                  <a:pt x="1454" y="25662"/>
                </a:lnTo>
                <a:lnTo>
                  <a:pt x="0" y="18478"/>
                </a:lnTo>
                <a:lnTo>
                  <a:pt x="1454" y="11294"/>
                </a:lnTo>
                <a:lnTo>
                  <a:pt x="5419" y="5419"/>
                </a:lnTo>
                <a:lnTo>
                  <a:pt x="11294" y="1454"/>
                </a:lnTo>
                <a:lnTo>
                  <a:pt x="18478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1166920" y="6114631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693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338891" y="6178867"/>
            <a:ext cx="635" cy="1645920"/>
          </a:xfrm>
          <a:custGeom>
            <a:avLst/>
            <a:gdLst/>
            <a:ahLst/>
            <a:cxnLst/>
            <a:rect l="l" t="t" r="r" b="b"/>
            <a:pathLst>
              <a:path w="635" h="1645920">
                <a:moveTo>
                  <a:pt x="0" y="1645399"/>
                </a:moveTo>
                <a:lnTo>
                  <a:pt x="317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105782" y="6178868"/>
            <a:ext cx="1905" cy="1489075"/>
          </a:xfrm>
          <a:custGeom>
            <a:avLst/>
            <a:gdLst/>
            <a:ahLst/>
            <a:cxnLst/>
            <a:rect l="l" t="t" r="r" b="b"/>
            <a:pathLst>
              <a:path w="1904" h="1489075">
                <a:moveTo>
                  <a:pt x="0" y="1488541"/>
                </a:moveTo>
                <a:lnTo>
                  <a:pt x="189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7957729" y="559050"/>
            <a:ext cx="179197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Red</a:t>
            </a:r>
            <a:r>
              <a:rPr sz="12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2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12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34</a:t>
            </a:fld>
            <a:endParaRPr spc="15" dirty="0"/>
          </a:p>
        </p:txBody>
      </p:sp>
      <p:sp>
        <p:nvSpPr>
          <p:cNvPr id="61" name="object 61"/>
          <p:cNvSpPr txBox="1"/>
          <p:nvPr/>
        </p:nvSpPr>
        <p:spPr>
          <a:xfrm>
            <a:off x="5761900" y="1945890"/>
            <a:ext cx="9544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4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principal</a:t>
            </a:r>
            <a:endParaRPr sz="7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57729" y="1872231"/>
            <a:ext cx="41414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Hay.dos.categorías.principales.de.centros.de.carga,.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800" b="1" spc="-204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principal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.y.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Centros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carga de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orejeta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principal solamente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..Algunos.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los.centros.de.carga,.como.los.centros.de.carga.Siemens.PL.series.,.son.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convertible.de.interruptor.principal.a.terminal.principal.solamente.o.viceversa..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57729" y="2784559"/>
            <a:ext cx="4375150" cy="11290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25899"/>
              </a:lnSpc>
              <a:spcBef>
                <a:spcPts val="85"/>
              </a:spcBef>
            </a:pPr>
            <a:r>
              <a:rPr sz="1000" i="1" spc="2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.El.Artículo.408.36.requiere.que.un.tablero.tenga.una.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dispositivo.de.protección.contra.sobrecorriente.con.una.clasificación.que.no.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exceder.la.clasificación.del.panel..Esta.protección.sobrecorriente.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dispositivo.puede.ubicarse.en.el.panel.o.en.el.lado.de.la.alimentación.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del.tablero..Hay.excepciones.a.esta.regla,.así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que.consulte.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el.artículo.directamente.para.información.adicional..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61899" y="4096001"/>
            <a:ext cx="148209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Protección</a:t>
            </a:r>
            <a:r>
              <a:rPr sz="10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35" dirty="0">
                <a:solidFill>
                  <a:srgbClr val="171514"/>
                </a:solidFill>
                <a:latin typeface="Arial"/>
                <a:cs typeface="Arial"/>
              </a:rPr>
              <a:t>Individual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957658" y="4068060"/>
            <a:ext cx="42259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La.siguiente.ilustración.muestra.estos.dos.enfoques.para.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aplicando.protección.sobrecorriente..Si.un.disyuntor.principal.es.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ubicado.como.parte.integrante.del.centro.de.carga,.es.un.principal.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centro.de.carga.del.disyuntor..Si.se.ubica.un.disyuntor.principal.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remota,.luego.se.podría.utilizar.un.centro.de.carga.de.orejetas.principales..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ejemplo.el.interruptor.principal.y.el.centro.de.carga.ambos.están.clasificados.para.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200.amperios..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1076558" y="5570010"/>
            <a:ext cx="3168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686529" y="5887511"/>
            <a:ext cx="3168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0010393" y="5992667"/>
            <a:ext cx="647065" cy="219291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5240" algn="ctr">
              <a:spcBef>
                <a:spcPts val="170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450">
              <a:latin typeface="Microsoft Sans Serif"/>
              <a:cs typeface="Microsoft Sans Serif"/>
            </a:endParaRPr>
          </a:p>
          <a:p>
            <a:pPr algn="ctr">
              <a:spcBef>
                <a:spcPts val="12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775967" y="6382811"/>
            <a:ext cx="76771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44475" algn="l"/>
                <a:tab pos="387985" algn="l"/>
              </a:tabLst>
            </a:pPr>
            <a:r>
              <a:rPr sz="450" u="dash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450" dirty="0">
                <a:solidFill>
                  <a:srgbClr val="171514"/>
                </a:solidFill>
                <a:latin typeface="Times New Roman"/>
                <a:cs typeface="Times New Roman"/>
              </a:rPr>
              <a:t>	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450">
              <a:latin typeface="Microsoft Sans Serif"/>
              <a:cs typeface="Microsoft Sans Serif"/>
            </a:endParaRPr>
          </a:p>
        </p:txBody>
      </p:sp>
      <p:graphicFrame>
        <p:nvGraphicFramePr>
          <p:cNvPr id="70" name="object 70"/>
          <p:cNvGraphicFramePr>
            <a:graphicFrameLocks noGrp="1"/>
          </p:cNvGraphicFramePr>
          <p:nvPr/>
        </p:nvGraphicFramePr>
        <p:xfrm>
          <a:off x="8353755" y="6514351"/>
          <a:ext cx="1005840" cy="1317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41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231F20"/>
                      </a:solidFill>
                      <a:prstDash val="solid"/>
                    </a:lnR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625"/>
                        </a:lnSpc>
                      </a:pP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Cortaci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1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8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0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505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31F20"/>
                      </a:solidFill>
                      <a:prstDash val="solid"/>
                    </a:lnL>
                    <a:lnT w="190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9D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1" name="object 71"/>
          <p:cNvSpPr txBox="1"/>
          <p:nvPr/>
        </p:nvSpPr>
        <p:spPr>
          <a:xfrm>
            <a:off x="9331796" y="6466633"/>
            <a:ext cx="3321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rcuitos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346914" y="8021112"/>
            <a:ext cx="918844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736946" y="8021112"/>
            <a:ext cx="918844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007903" y="8211623"/>
            <a:ext cx="1664970" cy="2582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7485">
              <a:lnSpc>
                <a:spcPct val="145400"/>
              </a:lnSpc>
              <a:spcBef>
                <a:spcPts val="100"/>
              </a:spcBef>
            </a:pP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integral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508169" y="8211623"/>
            <a:ext cx="1484630" cy="2582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6995">
              <a:lnSpc>
                <a:spcPct val="145400"/>
              </a:lnSpc>
              <a:spcBef>
                <a:spcPts val="100"/>
              </a:spcBef>
            </a:pP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contra sobrecorriente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remota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1167" y="1787600"/>
            <a:ext cx="1802764" cy="2881630"/>
            <a:chOff x="2916567" y="1787600"/>
            <a:chExt cx="1802764" cy="28816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6567" y="4112691"/>
              <a:ext cx="1799628" cy="5559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99587" y="2027567"/>
              <a:ext cx="1466850" cy="2371725"/>
            </a:xfrm>
            <a:custGeom>
              <a:avLst/>
              <a:gdLst/>
              <a:ahLst/>
              <a:cxnLst/>
              <a:rect l="l" t="t" r="r" b="b"/>
              <a:pathLst>
                <a:path w="1466850" h="2371725">
                  <a:moveTo>
                    <a:pt x="0" y="0"/>
                  </a:moveTo>
                  <a:lnTo>
                    <a:pt x="0" y="2102751"/>
                  </a:lnTo>
                  <a:lnTo>
                    <a:pt x="1466595" y="2371636"/>
                  </a:lnTo>
                  <a:lnTo>
                    <a:pt x="1466595" y="166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99587" y="2027567"/>
              <a:ext cx="1466850" cy="2371725"/>
            </a:xfrm>
            <a:custGeom>
              <a:avLst/>
              <a:gdLst/>
              <a:ahLst/>
              <a:cxnLst/>
              <a:rect l="l" t="t" r="r" b="b"/>
              <a:pathLst>
                <a:path w="1466850" h="2371725">
                  <a:moveTo>
                    <a:pt x="0" y="2102751"/>
                  </a:moveTo>
                  <a:lnTo>
                    <a:pt x="0" y="0"/>
                  </a:lnTo>
                  <a:lnTo>
                    <a:pt x="1466595" y="166243"/>
                  </a:lnTo>
                  <a:lnTo>
                    <a:pt x="1466595" y="2371636"/>
                  </a:lnTo>
                  <a:lnTo>
                    <a:pt x="0" y="2102751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99587" y="2027567"/>
              <a:ext cx="1466850" cy="2371725"/>
            </a:xfrm>
            <a:custGeom>
              <a:avLst/>
              <a:gdLst/>
              <a:ahLst/>
              <a:cxnLst/>
              <a:rect l="l" t="t" r="r" b="b"/>
              <a:pathLst>
                <a:path w="1466850" h="2371725">
                  <a:moveTo>
                    <a:pt x="0" y="2102751"/>
                  </a:moveTo>
                  <a:lnTo>
                    <a:pt x="0" y="0"/>
                  </a:lnTo>
                  <a:lnTo>
                    <a:pt x="1466595" y="166243"/>
                  </a:lnTo>
                  <a:lnTo>
                    <a:pt x="1466595" y="2371636"/>
                  </a:lnTo>
                  <a:lnTo>
                    <a:pt x="0" y="210275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0892" y="2388704"/>
              <a:ext cx="1175994" cy="1982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0107" y="2199170"/>
              <a:ext cx="126817" cy="21734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23080" y="2301087"/>
              <a:ext cx="219367" cy="24718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50768" y="2061743"/>
              <a:ext cx="24130" cy="2037714"/>
            </a:xfrm>
            <a:custGeom>
              <a:avLst/>
              <a:gdLst/>
              <a:ahLst/>
              <a:cxnLst/>
              <a:rect l="l" t="t" r="r" b="b"/>
              <a:pathLst>
                <a:path w="24129" h="2037714">
                  <a:moveTo>
                    <a:pt x="0" y="0"/>
                  </a:moveTo>
                  <a:lnTo>
                    <a:pt x="0" y="2033168"/>
                  </a:lnTo>
                  <a:lnTo>
                    <a:pt x="23647" y="2037461"/>
                  </a:lnTo>
                  <a:lnTo>
                    <a:pt x="23647" y="2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50768" y="2061743"/>
              <a:ext cx="24130" cy="2037714"/>
            </a:xfrm>
            <a:custGeom>
              <a:avLst/>
              <a:gdLst/>
              <a:ahLst/>
              <a:cxnLst/>
              <a:rect l="l" t="t" r="r" b="b"/>
              <a:pathLst>
                <a:path w="24129" h="2037714">
                  <a:moveTo>
                    <a:pt x="0" y="2033168"/>
                  </a:moveTo>
                  <a:lnTo>
                    <a:pt x="0" y="0"/>
                  </a:lnTo>
                  <a:lnTo>
                    <a:pt x="23647" y="2692"/>
                  </a:lnTo>
                  <a:lnTo>
                    <a:pt x="23647" y="2037461"/>
                  </a:lnTo>
                  <a:lnTo>
                    <a:pt x="0" y="203316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74390" y="2058187"/>
              <a:ext cx="9525" cy="2039620"/>
            </a:xfrm>
            <a:custGeom>
              <a:avLst/>
              <a:gdLst/>
              <a:ahLst/>
              <a:cxnLst/>
              <a:rect l="l" t="t" r="r" b="b"/>
              <a:pathLst>
                <a:path w="9525" h="2039620">
                  <a:moveTo>
                    <a:pt x="9131" y="0"/>
                  </a:moveTo>
                  <a:lnTo>
                    <a:pt x="0" y="6235"/>
                  </a:lnTo>
                  <a:lnTo>
                    <a:pt x="0" y="2039404"/>
                  </a:lnTo>
                  <a:lnTo>
                    <a:pt x="9131" y="2034768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72104" y="2055901"/>
              <a:ext cx="13970" cy="2044064"/>
            </a:xfrm>
            <a:custGeom>
              <a:avLst/>
              <a:gdLst/>
              <a:ahLst/>
              <a:cxnLst/>
              <a:rect l="l" t="t" r="r" b="b"/>
              <a:pathLst>
                <a:path w="13970" h="2044064">
                  <a:moveTo>
                    <a:pt x="0" y="2043976"/>
                  </a:moveTo>
                  <a:lnTo>
                    <a:pt x="13703" y="2043976"/>
                  </a:lnTo>
                  <a:lnTo>
                    <a:pt x="13703" y="0"/>
                  </a:lnTo>
                  <a:lnTo>
                    <a:pt x="0" y="0"/>
                  </a:lnTo>
                  <a:lnTo>
                    <a:pt x="0" y="20439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85985" y="2066061"/>
              <a:ext cx="0" cy="2046605"/>
            </a:xfrm>
            <a:custGeom>
              <a:avLst/>
              <a:gdLst/>
              <a:ahLst/>
              <a:cxnLst/>
              <a:rect l="l" t="t" r="r" b="b"/>
              <a:pathLst>
                <a:path h="2046604">
                  <a:moveTo>
                    <a:pt x="0" y="0"/>
                  </a:moveTo>
                  <a:lnTo>
                    <a:pt x="0" y="204619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48571" y="2061502"/>
              <a:ext cx="2540" cy="2051685"/>
            </a:xfrm>
            <a:custGeom>
              <a:avLst/>
              <a:gdLst/>
              <a:ahLst/>
              <a:cxnLst/>
              <a:rect l="l" t="t" r="r" b="b"/>
              <a:pathLst>
                <a:path w="2539" h="2051685">
                  <a:moveTo>
                    <a:pt x="0" y="2051608"/>
                  </a:moveTo>
                  <a:lnTo>
                    <a:pt x="2374" y="2051608"/>
                  </a:lnTo>
                  <a:lnTo>
                    <a:pt x="2374" y="0"/>
                  </a:lnTo>
                  <a:lnTo>
                    <a:pt x="0" y="0"/>
                  </a:lnTo>
                  <a:lnTo>
                    <a:pt x="0" y="2051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50711" y="2059597"/>
              <a:ext cx="0" cy="2055495"/>
            </a:xfrm>
            <a:custGeom>
              <a:avLst/>
              <a:gdLst/>
              <a:ahLst/>
              <a:cxnLst/>
              <a:rect l="l" t="t" r="r" b="b"/>
              <a:pathLst>
                <a:path h="2055495">
                  <a:moveTo>
                    <a:pt x="0" y="0"/>
                  </a:moveTo>
                  <a:lnTo>
                    <a:pt x="0" y="2055418"/>
                  </a:lnTo>
                </a:path>
              </a:pathLst>
            </a:custGeom>
            <a:ln w="427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86988" y="2071598"/>
              <a:ext cx="61594" cy="2050414"/>
            </a:xfrm>
            <a:custGeom>
              <a:avLst/>
              <a:gdLst/>
              <a:ahLst/>
              <a:cxnLst/>
              <a:rect l="l" t="t" r="r" b="b"/>
              <a:pathLst>
                <a:path w="61594" h="2050414">
                  <a:moveTo>
                    <a:pt x="0" y="0"/>
                  </a:moveTo>
                  <a:lnTo>
                    <a:pt x="0" y="2038984"/>
                  </a:lnTo>
                  <a:lnTo>
                    <a:pt x="61582" y="2050262"/>
                  </a:lnTo>
                  <a:lnTo>
                    <a:pt x="61582" y="70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86988" y="2071598"/>
              <a:ext cx="61594" cy="2050414"/>
            </a:xfrm>
            <a:custGeom>
              <a:avLst/>
              <a:gdLst/>
              <a:ahLst/>
              <a:cxnLst/>
              <a:rect l="l" t="t" r="r" b="b"/>
              <a:pathLst>
                <a:path w="61594" h="2050414">
                  <a:moveTo>
                    <a:pt x="0" y="2038984"/>
                  </a:moveTo>
                  <a:lnTo>
                    <a:pt x="0" y="0"/>
                  </a:lnTo>
                  <a:lnTo>
                    <a:pt x="61582" y="7073"/>
                  </a:lnTo>
                  <a:lnTo>
                    <a:pt x="61582" y="2050262"/>
                  </a:lnTo>
                  <a:lnTo>
                    <a:pt x="0" y="20389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48799" y="2075065"/>
              <a:ext cx="4445" cy="2046605"/>
            </a:xfrm>
            <a:custGeom>
              <a:avLst/>
              <a:gdLst/>
              <a:ahLst/>
              <a:cxnLst/>
              <a:rect l="l" t="t" r="r" b="b"/>
              <a:pathLst>
                <a:path w="4445" h="2046604">
                  <a:moveTo>
                    <a:pt x="4381" y="0"/>
                  </a:moveTo>
                  <a:lnTo>
                    <a:pt x="0" y="3352"/>
                  </a:lnTo>
                  <a:lnTo>
                    <a:pt x="0" y="2046605"/>
                  </a:lnTo>
                  <a:lnTo>
                    <a:pt x="4381" y="2041296"/>
                  </a:lnTo>
                  <a:lnTo>
                    <a:pt x="4381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48799" y="2075065"/>
              <a:ext cx="4445" cy="2046605"/>
            </a:xfrm>
            <a:custGeom>
              <a:avLst/>
              <a:gdLst/>
              <a:ahLst/>
              <a:cxnLst/>
              <a:rect l="l" t="t" r="r" b="b"/>
              <a:pathLst>
                <a:path w="4445" h="2046604">
                  <a:moveTo>
                    <a:pt x="4381" y="0"/>
                  </a:moveTo>
                  <a:lnTo>
                    <a:pt x="0" y="3352"/>
                  </a:lnTo>
                  <a:lnTo>
                    <a:pt x="0" y="2046605"/>
                  </a:lnTo>
                  <a:lnTo>
                    <a:pt x="4381" y="2041296"/>
                  </a:lnTo>
                  <a:lnTo>
                    <a:pt x="43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48799" y="2075065"/>
              <a:ext cx="4445" cy="2046605"/>
            </a:xfrm>
            <a:custGeom>
              <a:avLst/>
              <a:gdLst/>
              <a:ahLst/>
              <a:cxnLst/>
              <a:rect l="l" t="t" r="r" b="b"/>
              <a:pathLst>
                <a:path w="4445" h="2046604">
                  <a:moveTo>
                    <a:pt x="2190" y="-1904"/>
                  </a:moveTo>
                  <a:lnTo>
                    <a:pt x="2190" y="2048510"/>
                  </a:lnTo>
                </a:path>
              </a:pathLst>
            </a:custGeom>
            <a:ln w="81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48799" y="2075065"/>
              <a:ext cx="4445" cy="2046605"/>
            </a:xfrm>
            <a:custGeom>
              <a:avLst/>
              <a:gdLst/>
              <a:ahLst/>
              <a:cxnLst/>
              <a:rect l="l" t="t" r="r" b="b"/>
              <a:pathLst>
                <a:path w="4445" h="2046604">
                  <a:moveTo>
                    <a:pt x="2190" y="-2285"/>
                  </a:moveTo>
                  <a:lnTo>
                    <a:pt x="2190" y="2048891"/>
                  </a:lnTo>
                </a:path>
              </a:pathLst>
            </a:custGeom>
            <a:ln w="895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8968" y="1787600"/>
              <a:ext cx="1799755" cy="2604251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7971168" y="6003035"/>
            <a:ext cx="1712595" cy="2678430"/>
            <a:chOff x="2916567" y="6003035"/>
            <a:chExt cx="1712595" cy="2678430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6567" y="8152637"/>
              <a:ext cx="1709635" cy="52833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185515" y="6172136"/>
              <a:ext cx="1393190" cy="2252980"/>
            </a:xfrm>
            <a:custGeom>
              <a:avLst/>
              <a:gdLst/>
              <a:ahLst/>
              <a:cxnLst/>
              <a:rect l="l" t="t" r="r" b="b"/>
              <a:pathLst>
                <a:path w="1393189" h="2252979">
                  <a:moveTo>
                    <a:pt x="0" y="0"/>
                  </a:moveTo>
                  <a:lnTo>
                    <a:pt x="0" y="1997354"/>
                  </a:lnTo>
                  <a:lnTo>
                    <a:pt x="1393062" y="2252751"/>
                  </a:lnTo>
                  <a:lnTo>
                    <a:pt x="1393062" y="1579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85515" y="6172136"/>
              <a:ext cx="1393190" cy="2252980"/>
            </a:xfrm>
            <a:custGeom>
              <a:avLst/>
              <a:gdLst/>
              <a:ahLst/>
              <a:cxnLst/>
              <a:rect l="l" t="t" r="r" b="b"/>
              <a:pathLst>
                <a:path w="1393189" h="2252979">
                  <a:moveTo>
                    <a:pt x="0" y="1997354"/>
                  </a:moveTo>
                  <a:lnTo>
                    <a:pt x="0" y="0"/>
                  </a:lnTo>
                  <a:lnTo>
                    <a:pt x="1393062" y="157924"/>
                  </a:lnTo>
                  <a:lnTo>
                    <a:pt x="1393062" y="2252751"/>
                  </a:lnTo>
                  <a:lnTo>
                    <a:pt x="0" y="1997354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85515" y="6172136"/>
              <a:ext cx="1393190" cy="2252980"/>
            </a:xfrm>
            <a:custGeom>
              <a:avLst/>
              <a:gdLst/>
              <a:ahLst/>
              <a:cxnLst/>
              <a:rect l="l" t="t" r="r" b="b"/>
              <a:pathLst>
                <a:path w="1393189" h="2252979">
                  <a:moveTo>
                    <a:pt x="0" y="1997354"/>
                  </a:moveTo>
                  <a:lnTo>
                    <a:pt x="0" y="0"/>
                  </a:lnTo>
                  <a:lnTo>
                    <a:pt x="1393062" y="157924"/>
                  </a:lnTo>
                  <a:lnTo>
                    <a:pt x="1393062" y="2252751"/>
                  </a:lnTo>
                  <a:lnTo>
                    <a:pt x="0" y="19973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10115" y="6512890"/>
              <a:ext cx="1117269" cy="188504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487570" y="6349568"/>
              <a:ext cx="24130" cy="2025650"/>
            </a:xfrm>
            <a:custGeom>
              <a:avLst/>
              <a:gdLst/>
              <a:ahLst/>
              <a:cxnLst/>
              <a:rect l="l" t="t" r="r" b="b"/>
              <a:pathLst>
                <a:path w="24129" h="2025650">
                  <a:moveTo>
                    <a:pt x="0" y="0"/>
                  </a:moveTo>
                  <a:lnTo>
                    <a:pt x="0" y="2021077"/>
                  </a:lnTo>
                  <a:lnTo>
                    <a:pt x="23520" y="2025357"/>
                  </a:lnTo>
                  <a:lnTo>
                    <a:pt x="23520" y="2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87570" y="6349568"/>
              <a:ext cx="24130" cy="2025650"/>
            </a:xfrm>
            <a:custGeom>
              <a:avLst/>
              <a:gdLst/>
              <a:ahLst/>
              <a:cxnLst/>
              <a:rect l="l" t="t" r="r" b="b"/>
              <a:pathLst>
                <a:path w="24129" h="2025650">
                  <a:moveTo>
                    <a:pt x="0" y="2021077"/>
                  </a:moveTo>
                  <a:lnTo>
                    <a:pt x="0" y="0"/>
                  </a:lnTo>
                  <a:lnTo>
                    <a:pt x="23520" y="2692"/>
                  </a:lnTo>
                  <a:lnTo>
                    <a:pt x="23520" y="2025357"/>
                  </a:lnTo>
                  <a:lnTo>
                    <a:pt x="0" y="202107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11052" y="6346037"/>
              <a:ext cx="9525" cy="2027555"/>
            </a:xfrm>
            <a:custGeom>
              <a:avLst/>
              <a:gdLst/>
              <a:ahLst/>
              <a:cxnLst/>
              <a:rect l="l" t="t" r="r" b="b"/>
              <a:pathLst>
                <a:path w="9525" h="2027554">
                  <a:moveTo>
                    <a:pt x="9080" y="0"/>
                  </a:moveTo>
                  <a:lnTo>
                    <a:pt x="0" y="6197"/>
                  </a:lnTo>
                  <a:lnTo>
                    <a:pt x="0" y="2027275"/>
                  </a:lnTo>
                  <a:lnTo>
                    <a:pt x="9080" y="2022678"/>
                  </a:lnTo>
                  <a:lnTo>
                    <a:pt x="908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00396" y="6335039"/>
              <a:ext cx="122023" cy="209306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67848" y="6598513"/>
              <a:ext cx="208127" cy="6817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234131" y="6204610"/>
              <a:ext cx="22860" cy="1935480"/>
            </a:xfrm>
            <a:custGeom>
              <a:avLst/>
              <a:gdLst/>
              <a:ahLst/>
              <a:cxnLst/>
              <a:rect l="l" t="t" r="r" b="b"/>
              <a:pathLst>
                <a:path w="22860" h="1935479">
                  <a:moveTo>
                    <a:pt x="0" y="0"/>
                  </a:moveTo>
                  <a:lnTo>
                    <a:pt x="0" y="1931225"/>
                  </a:lnTo>
                  <a:lnTo>
                    <a:pt x="22466" y="1935302"/>
                  </a:lnTo>
                  <a:lnTo>
                    <a:pt x="22466" y="2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34131" y="6204610"/>
              <a:ext cx="22860" cy="1935480"/>
            </a:xfrm>
            <a:custGeom>
              <a:avLst/>
              <a:gdLst/>
              <a:ahLst/>
              <a:cxnLst/>
              <a:rect l="l" t="t" r="r" b="b"/>
              <a:pathLst>
                <a:path w="22860" h="1935479">
                  <a:moveTo>
                    <a:pt x="0" y="1931225"/>
                  </a:moveTo>
                  <a:lnTo>
                    <a:pt x="0" y="0"/>
                  </a:lnTo>
                  <a:lnTo>
                    <a:pt x="22466" y="2552"/>
                  </a:lnTo>
                  <a:lnTo>
                    <a:pt x="22466" y="1935302"/>
                  </a:lnTo>
                  <a:lnTo>
                    <a:pt x="0" y="19312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56559" y="6201219"/>
              <a:ext cx="8890" cy="1937385"/>
            </a:xfrm>
            <a:custGeom>
              <a:avLst/>
              <a:gdLst/>
              <a:ahLst/>
              <a:cxnLst/>
              <a:rect l="l" t="t" r="r" b="b"/>
              <a:pathLst>
                <a:path w="8889" h="1937384">
                  <a:moveTo>
                    <a:pt x="8661" y="0"/>
                  </a:moveTo>
                  <a:lnTo>
                    <a:pt x="0" y="5930"/>
                  </a:lnTo>
                  <a:lnTo>
                    <a:pt x="0" y="1937169"/>
                  </a:lnTo>
                  <a:lnTo>
                    <a:pt x="8661" y="1932762"/>
                  </a:lnTo>
                  <a:lnTo>
                    <a:pt x="86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54273" y="6198933"/>
              <a:ext cx="13335" cy="1941830"/>
            </a:xfrm>
            <a:custGeom>
              <a:avLst/>
              <a:gdLst/>
              <a:ahLst/>
              <a:cxnLst/>
              <a:rect l="l" t="t" r="r" b="b"/>
              <a:pathLst>
                <a:path w="13335" h="1941829">
                  <a:moveTo>
                    <a:pt x="0" y="1941741"/>
                  </a:moveTo>
                  <a:lnTo>
                    <a:pt x="13233" y="1941741"/>
                  </a:lnTo>
                  <a:lnTo>
                    <a:pt x="13233" y="0"/>
                  </a:lnTo>
                  <a:lnTo>
                    <a:pt x="0" y="0"/>
                  </a:lnTo>
                  <a:lnTo>
                    <a:pt x="0" y="19417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72536" y="6208610"/>
              <a:ext cx="0" cy="1944370"/>
            </a:xfrm>
            <a:custGeom>
              <a:avLst/>
              <a:gdLst/>
              <a:ahLst/>
              <a:cxnLst/>
              <a:rect l="l" t="t" r="r" b="b"/>
              <a:pathLst>
                <a:path h="1944370">
                  <a:moveTo>
                    <a:pt x="0" y="0"/>
                  </a:moveTo>
                  <a:lnTo>
                    <a:pt x="0" y="194379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32048" y="6204381"/>
              <a:ext cx="2540" cy="1948814"/>
            </a:xfrm>
            <a:custGeom>
              <a:avLst/>
              <a:gdLst/>
              <a:ahLst/>
              <a:cxnLst/>
              <a:rect l="l" t="t" r="r" b="b"/>
              <a:pathLst>
                <a:path w="2539" h="1948815">
                  <a:moveTo>
                    <a:pt x="0" y="1948751"/>
                  </a:moveTo>
                  <a:lnTo>
                    <a:pt x="2235" y="1948751"/>
                  </a:lnTo>
                  <a:lnTo>
                    <a:pt x="2235" y="0"/>
                  </a:lnTo>
                  <a:lnTo>
                    <a:pt x="0" y="0"/>
                  </a:lnTo>
                  <a:lnTo>
                    <a:pt x="0" y="19487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34118" y="6202476"/>
              <a:ext cx="0" cy="1952625"/>
            </a:xfrm>
            <a:custGeom>
              <a:avLst/>
              <a:gdLst/>
              <a:ahLst/>
              <a:cxnLst/>
              <a:rect l="l" t="t" r="r" b="b"/>
              <a:pathLst>
                <a:path h="1952625">
                  <a:moveTo>
                    <a:pt x="0" y="0"/>
                  </a:moveTo>
                  <a:lnTo>
                    <a:pt x="0" y="1952561"/>
                  </a:lnTo>
                </a:path>
              </a:pathLst>
            </a:custGeom>
            <a:ln w="414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173552" y="6213957"/>
              <a:ext cx="59055" cy="1947545"/>
            </a:xfrm>
            <a:custGeom>
              <a:avLst/>
              <a:gdLst/>
              <a:ahLst/>
              <a:cxnLst/>
              <a:rect l="l" t="t" r="r" b="b"/>
              <a:pathLst>
                <a:path w="59055" h="1947545">
                  <a:moveTo>
                    <a:pt x="0" y="0"/>
                  </a:moveTo>
                  <a:lnTo>
                    <a:pt x="0" y="1936788"/>
                  </a:lnTo>
                  <a:lnTo>
                    <a:pt x="58496" y="1947481"/>
                  </a:lnTo>
                  <a:lnTo>
                    <a:pt x="58496" y="67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73552" y="6213957"/>
              <a:ext cx="59055" cy="1947545"/>
            </a:xfrm>
            <a:custGeom>
              <a:avLst/>
              <a:gdLst/>
              <a:ahLst/>
              <a:cxnLst/>
              <a:rect l="l" t="t" r="r" b="b"/>
              <a:pathLst>
                <a:path w="59055" h="1947545">
                  <a:moveTo>
                    <a:pt x="0" y="1936788"/>
                  </a:moveTo>
                  <a:lnTo>
                    <a:pt x="0" y="0"/>
                  </a:lnTo>
                  <a:lnTo>
                    <a:pt x="58496" y="6730"/>
                  </a:lnTo>
                  <a:lnTo>
                    <a:pt x="58496" y="1947481"/>
                  </a:lnTo>
                  <a:lnTo>
                    <a:pt x="0" y="193678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32251" y="6217272"/>
              <a:ext cx="4445" cy="1944370"/>
            </a:xfrm>
            <a:custGeom>
              <a:avLst/>
              <a:gdLst/>
              <a:ahLst/>
              <a:cxnLst/>
              <a:rect l="l" t="t" r="r" b="b"/>
              <a:pathLst>
                <a:path w="4444" h="1944370">
                  <a:moveTo>
                    <a:pt x="4152" y="0"/>
                  </a:moveTo>
                  <a:lnTo>
                    <a:pt x="0" y="3162"/>
                  </a:lnTo>
                  <a:lnTo>
                    <a:pt x="0" y="1944001"/>
                  </a:lnTo>
                  <a:lnTo>
                    <a:pt x="4152" y="1938947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32251" y="6217272"/>
              <a:ext cx="4445" cy="1944370"/>
            </a:xfrm>
            <a:custGeom>
              <a:avLst/>
              <a:gdLst/>
              <a:ahLst/>
              <a:cxnLst/>
              <a:rect l="l" t="t" r="r" b="b"/>
              <a:pathLst>
                <a:path w="4444" h="1944370">
                  <a:moveTo>
                    <a:pt x="4152" y="0"/>
                  </a:moveTo>
                  <a:lnTo>
                    <a:pt x="0" y="3162"/>
                  </a:lnTo>
                  <a:lnTo>
                    <a:pt x="0" y="1944001"/>
                  </a:lnTo>
                  <a:lnTo>
                    <a:pt x="4152" y="1938947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232251" y="6217272"/>
              <a:ext cx="4445" cy="1944370"/>
            </a:xfrm>
            <a:custGeom>
              <a:avLst/>
              <a:gdLst/>
              <a:ahLst/>
              <a:cxnLst/>
              <a:rect l="l" t="t" r="r" b="b"/>
              <a:pathLst>
                <a:path w="4444" h="1944370">
                  <a:moveTo>
                    <a:pt x="2076" y="-1904"/>
                  </a:moveTo>
                  <a:lnTo>
                    <a:pt x="2076" y="1945906"/>
                  </a:lnTo>
                </a:path>
              </a:pathLst>
            </a:custGeom>
            <a:ln w="796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232251" y="6217272"/>
              <a:ext cx="4445" cy="1944370"/>
            </a:xfrm>
            <a:custGeom>
              <a:avLst/>
              <a:gdLst/>
              <a:ahLst/>
              <a:cxnLst/>
              <a:rect l="l" t="t" r="r" b="b"/>
              <a:pathLst>
                <a:path w="4444" h="1944370">
                  <a:moveTo>
                    <a:pt x="2076" y="-2286"/>
                  </a:moveTo>
                  <a:lnTo>
                    <a:pt x="2076" y="1946287"/>
                  </a:lnTo>
                </a:path>
              </a:pathLst>
            </a:custGeom>
            <a:ln w="87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18828" y="6003035"/>
              <a:ext cx="1709762" cy="2187792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7958461" y="551836"/>
            <a:ext cx="4145915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servicio.</a:t>
            </a:r>
            <a:endParaRPr sz="750">
              <a:latin typeface="Microsoft Sans Serif"/>
              <a:cs typeface="Microsoft Sans Serif"/>
            </a:endParaRPr>
          </a:p>
          <a:p>
            <a:pPr marL="12700" marR="481965">
              <a:lnSpc>
                <a:spcPct val="160000"/>
              </a:lnSpc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aplicaciones.donde.los.cables.de.suministro.de.entrada.se.conectan.a.terminales.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adyacente.al.interruptor.principal.que,.a.su.cambio,.suministra.energía.a.la.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centro.de.carga.y.sus.circuitos.derivados..El.interruptor.principal.proporciona.un.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medio.de.desconectar.manualmente.la.energía.del.centro.de.carga.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y.protección.automática.sobre.corriente.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35</a:t>
            </a:fld>
            <a:endParaRPr spc="15" dirty="0"/>
          </a:p>
        </p:txBody>
      </p:sp>
      <p:sp>
        <p:nvSpPr>
          <p:cNvPr id="50" name="object 50"/>
          <p:cNvSpPr txBox="1"/>
          <p:nvPr/>
        </p:nvSpPr>
        <p:spPr>
          <a:xfrm>
            <a:off x="9667487" y="1974986"/>
            <a:ext cx="7613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762630" y="4962062"/>
            <a:ext cx="10629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Solo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Arial"/>
                <a:cs typeface="Arial"/>
              </a:rPr>
              <a:t>orejeta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principal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8396" y="4896022"/>
            <a:ext cx="44253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La.siguiente.ilustración.muestra.el.interior.de.una.orejeta.principal.solo.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centro.de.carga..Tal.como.se.aplica.el.nombre,.la.lengüeta.principal.solo.escriba.carga.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no.tienen.un.disyuntor.principal..El.suministro.de.entrada.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colectoras.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666189" y="5877475"/>
            <a:ext cx="56324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4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principales</a:t>
            </a:r>
            <a:endParaRPr sz="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52917" y="1787297"/>
            <a:ext cx="3603625" cy="2323465"/>
            <a:chOff x="3498316" y="1787296"/>
            <a:chExt cx="3603625" cy="23234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00513" y="2790596"/>
              <a:ext cx="95250" cy="1206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00513" y="2939821"/>
              <a:ext cx="425450" cy="152400"/>
            </a:xfrm>
            <a:custGeom>
              <a:avLst/>
              <a:gdLst/>
              <a:ahLst/>
              <a:cxnLst/>
              <a:rect l="l" t="t" r="r" b="b"/>
              <a:pathLst>
                <a:path w="425450" h="152400">
                  <a:moveTo>
                    <a:pt x="0" y="0"/>
                  </a:moveTo>
                  <a:lnTo>
                    <a:pt x="0" y="31750"/>
                  </a:lnTo>
                  <a:lnTo>
                    <a:pt x="384175" y="152400"/>
                  </a:lnTo>
                  <a:lnTo>
                    <a:pt x="425450" y="136525"/>
                  </a:lnTo>
                  <a:lnTo>
                    <a:pt x="362098" y="116978"/>
                  </a:lnTo>
                  <a:lnTo>
                    <a:pt x="221059" y="73025"/>
                  </a:lnTo>
                  <a:lnTo>
                    <a:pt x="75852" y="266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0513" y="2971571"/>
              <a:ext cx="36195" cy="55244"/>
            </a:xfrm>
            <a:custGeom>
              <a:avLst/>
              <a:gdLst/>
              <a:ahLst/>
              <a:cxnLst/>
              <a:rect l="l" t="t" r="r" b="b"/>
              <a:pathLst>
                <a:path w="36195" h="55244">
                  <a:moveTo>
                    <a:pt x="0" y="0"/>
                  </a:moveTo>
                  <a:lnTo>
                    <a:pt x="2120" y="48691"/>
                  </a:lnTo>
                  <a:lnTo>
                    <a:pt x="14808" y="55029"/>
                  </a:lnTo>
                  <a:lnTo>
                    <a:pt x="35979" y="10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57701" y="2504846"/>
              <a:ext cx="3129280" cy="1000125"/>
            </a:xfrm>
            <a:custGeom>
              <a:avLst/>
              <a:gdLst/>
              <a:ahLst/>
              <a:cxnLst/>
              <a:rect l="l" t="t" r="r" b="b"/>
              <a:pathLst>
                <a:path w="3129279" h="1000125">
                  <a:moveTo>
                    <a:pt x="1030274" y="0"/>
                  </a:moveTo>
                  <a:lnTo>
                    <a:pt x="839787" y="60325"/>
                  </a:lnTo>
                  <a:lnTo>
                    <a:pt x="839787" y="190500"/>
                  </a:lnTo>
                  <a:lnTo>
                    <a:pt x="633412" y="260350"/>
                  </a:lnTo>
                  <a:lnTo>
                    <a:pt x="439737" y="206375"/>
                  </a:lnTo>
                  <a:lnTo>
                    <a:pt x="438975" y="196723"/>
                  </a:lnTo>
                  <a:lnTo>
                    <a:pt x="0" y="344487"/>
                  </a:lnTo>
                  <a:lnTo>
                    <a:pt x="434975" y="479425"/>
                  </a:lnTo>
                  <a:lnTo>
                    <a:pt x="435719" y="461888"/>
                  </a:lnTo>
                  <a:lnTo>
                    <a:pt x="439737" y="447476"/>
                  </a:lnTo>
                  <a:lnTo>
                    <a:pt x="446137" y="436339"/>
                  </a:lnTo>
                  <a:lnTo>
                    <a:pt x="454025" y="428625"/>
                  </a:lnTo>
                  <a:lnTo>
                    <a:pt x="452437" y="368300"/>
                  </a:lnTo>
                  <a:lnTo>
                    <a:pt x="498475" y="350837"/>
                  </a:lnTo>
                  <a:lnTo>
                    <a:pt x="600075" y="382587"/>
                  </a:lnTo>
                  <a:lnTo>
                    <a:pt x="603250" y="595312"/>
                  </a:lnTo>
                  <a:lnTo>
                    <a:pt x="684212" y="622300"/>
                  </a:lnTo>
                  <a:lnTo>
                    <a:pt x="760412" y="641350"/>
                  </a:lnTo>
                  <a:lnTo>
                    <a:pt x="801687" y="663575"/>
                  </a:lnTo>
                  <a:lnTo>
                    <a:pt x="849312" y="660400"/>
                  </a:lnTo>
                  <a:lnTo>
                    <a:pt x="887412" y="695325"/>
                  </a:lnTo>
                  <a:lnTo>
                    <a:pt x="1004874" y="676275"/>
                  </a:lnTo>
                  <a:lnTo>
                    <a:pt x="1077899" y="708025"/>
                  </a:lnTo>
                  <a:lnTo>
                    <a:pt x="1077899" y="739775"/>
                  </a:lnTo>
                  <a:lnTo>
                    <a:pt x="1122349" y="762000"/>
                  </a:lnTo>
                  <a:lnTo>
                    <a:pt x="1166799" y="765175"/>
                  </a:lnTo>
                  <a:lnTo>
                    <a:pt x="1208074" y="784225"/>
                  </a:lnTo>
                  <a:lnTo>
                    <a:pt x="1258874" y="787400"/>
                  </a:lnTo>
                  <a:lnTo>
                    <a:pt x="1293799" y="812800"/>
                  </a:lnTo>
                  <a:lnTo>
                    <a:pt x="1322374" y="809625"/>
                  </a:lnTo>
                  <a:lnTo>
                    <a:pt x="1357299" y="822325"/>
                  </a:lnTo>
                  <a:lnTo>
                    <a:pt x="1373174" y="844550"/>
                  </a:lnTo>
                  <a:lnTo>
                    <a:pt x="1430324" y="885825"/>
                  </a:lnTo>
                  <a:lnTo>
                    <a:pt x="1484299" y="885825"/>
                  </a:lnTo>
                  <a:lnTo>
                    <a:pt x="1544624" y="895350"/>
                  </a:lnTo>
                  <a:lnTo>
                    <a:pt x="1589074" y="923925"/>
                  </a:lnTo>
                  <a:lnTo>
                    <a:pt x="1757349" y="920750"/>
                  </a:lnTo>
                  <a:lnTo>
                    <a:pt x="1814499" y="952500"/>
                  </a:lnTo>
                  <a:lnTo>
                    <a:pt x="1922449" y="939800"/>
                  </a:lnTo>
                  <a:lnTo>
                    <a:pt x="1931974" y="965200"/>
                  </a:lnTo>
                  <a:lnTo>
                    <a:pt x="1963724" y="974725"/>
                  </a:lnTo>
                  <a:lnTo>
                    <a:pt x="1976424" y="996950"/>
                  </a:lnTo>
                  <a:lnTo>
                    <a:pt x="2185974" y="1000125"/>
                  </a:lnTo>
                  <a:lnTo>
                    <a:pt x="2249474" y="977900"/>
                  </a:lnTo>
                  <a:lnTo>
                    <a:pt x="2351074" y="996950"/>
                  </a:lnTo>
                  <a:lnTo>
                    <a:pt x="2417749" y="977900"/>
                  </a:lnTo>
                  <a:lnTo>
                    <a:pt x="2478074" y="996950"/>
                  </a:lnTo>
                  <a:lnTo>
                    <a:pt x="2519349" y="958850"/>
                  </a:lnTo>
                  <a:lnTo>
                    <a:pt x="2557449" y="955675"/>
                  </a:lnTo>
                  <a:lnTo>
                    <a:pt x="2563799" y="933450"/>
                  </a:lnTo>
                  <a:lnTo>
                    <a:pt x="2617774" y="933450"/>
                  </a:lnTo>
                  <a:lnTo>
                    <a:pt x="2630474" y="908050"/>
                  </a:lnTo>
                  <a:lnTo>
                    <a:pt x="2760649" y="898525"/>
                  </a:lnTo>
                  <a:lnTo>
                    <a:pt x="2789224" y="869950"/>
                  </a:lnTo>
                  <a:lnTo>
                    <a:pt x="2814624" y="866775"/>
                  </a:lnTo>
                  <a:lnTo>
                    <a:pt x="2828391" y="843495"/>
                  </a:lnTo>
                  <a:lnTo>
                    <a:pt x="3128949" y="928154"/>
                  </a:lnTo>
                  <a:lnTo>
                    <a:pt x="3114769" y="881072"/>
                  </a:lnTo>
                  <a:lnTo>
                    <a:pt x="3097662" y="841207"/>
                  </a:lnTo>
                  <a:lnTo>
                    <a:pt x="3080060" y="805858"/>
                  </a:lnTo>
                  <a:lnTo>
                    <a:pt x="3064392" y="772318"/>
                  </a:lnTo>
                  <a:lnTo>
                    <a:pt x="3053090" y="737886"/>
                  </a:lnTo>
                  <a:lnTo>
                    <a:pt x="3048586" y="699857"/>
                  </a:lnTo>
                  <a:lnTo>
                    <a:pt x="3053309" y="655528"/>
                  </a:lnTo>
                  <a:lnTo>
                    <a:pt x="3069691" y="602195"/>
                  </a:lnTo>
                  <a:lnTo>
                    <a:pt x="3077976" y="577503"/>
                  </a:lnTo>
                  <a:lnTo>
                    <a:pt x="3085290" y="548366"/>
                  </a:lnTo>
                  <a:lnTo>
                    <a:pt x="3091122" y="516335"/>
                  </a:lnTo>
                  <a:lnTo>
                    <a:pt x="3094964" y="482955"/>
                  </a:lnTo>
                  <a:lnTo>
                    <a:pt x="2287574" y="266700"/>
                  </a:lnTo>
                  <a:lnTo>
                    <a:pt x="2014524" y="377825"/>
                  </a:lnTo>
                  <a:lnTo>
                    <a:pt x="2011349" y="533400"/>
                  </a:lnTo>
                  <a:lnTo>
                    <a:pt x="1989124" y="542925"/>
                  </a:lnTo>
                  <a:lnTo>
                    <a:pt x="1963724" y="539750"/>
                  </a:lnTo>
                  <a:lnTo>
                    <a:pt x="1963724" y="396875"/>
                  </a:lnTo>
                  <a:lnTo>
                    <a:pt x="1877999" y="428625"/>
                  </a:lnTo>
                  <a:lnTo>
                    <a:pt x="1877999" y="492125"/>
                  </a:lnTo>
                  <a:lnTo>
                    <a:pt x="1852599" y="504825"/>
                  </a:lnTo>
                  <a:lnTo>
                    <a:pt x="1833549" y="498475"/>
                  </a:lnTo>
                  <a:lnTo>
                    <a:pt x="1833549" y="447675"/>
                  </a:lnTo>
                  <a:lnTo>
                    <a:pt x="1570024" y="549275"/>
                  </a:lnTo>
                  <a:lnTo>
                    <a:pt x="1570024" y="711200"/>
                  </a:lnTo>
                  <a:lnTo>
                    <a:pt x="1544624" y="723900"/>
                  </a:lnTo>
                  <a:lnTo>
                    <a:pt x="1519224" y="714375"/>
                  </a:lnTo>
                  <a:lnTo>
                    <a:pt x="1512874" y="568325"/>
                  </a:lnTo>
                  <a:lnTo>
                    <a:pt x="1411274" y="609600"/>
                  </a:lnTo>
                  <a:lnTo>
                    <a:pt x="1411274" y="660400"/>
                  </a:lnTo>
                  <a:lnTo>
                    <a:pt x="1382699" y="673100"/>
                  </a:lnTo>
                  <a:lnTo>
                    <a:pt x="1357299" y="666750"/>
                  </a:lnTo>
                  <a:lnTo>
                    <a:pt x="1357299" y="631825"/>
                  </a:lnTo>
                  <a:lnTo>
                    <a:pt x="1125524" y="717550"/>
                  </a:lnTo>
                  <a:lnTo>
                    <a:pt x="1087424" y="704850"/>
                  </a:lnTo>
                  <a:lnTo>
                    <a:pt x="1087424" y="12700"/>
                  </a:lnTo>
                  <a:lnTo>
                    <a:pt x="1030274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43276" y="2866796"/>
              <a:ext cx="827405" cy="384810"/>
            </a:xfrm>
            <a:custGeom>
              <a:avLst/>
              <a:gdLst/>
              <a:ahLst/>
              <a:cxnLst/>
              <a:rect l="l" t="t" r="r" b="b"/>
              <a:pathLst>
                <a:path w="827404" h="384810">
                  <a:moveTo>
                    <a:pt x="166786" y="0"/>
                  </a:moveTo>
                  <a:lnTo>
                    <a:pt x="36611" y="38100"/>
                  </a:lnTo>
                  <a:lnTo>
                    <a:pt x="17660" y="44052"/>
                  </a:lnTo>
                  <a:lnTo>
                    <a:pt x="1686" y="51592"/>
                  </a:lnTo>
                  <a:lnTo>
                    <a:pt x="0" y="59529"/>
                  </a:lnTo>
                  <a:lnTo>
                    <a:pt x="23911" y="66675"/>
                  </a:lnTo>
                  <a:lnTo>
                    <a:pt x="58836" y="80441"/>
                  </a:lnTo>
                  <a:lnTo>
                    <a:pt x="379511" y="177800"/>
                  </a:lnTo>
                  <a:lnTo>
                    <a:pt x="409426" y="205928"/>
                  </a:lnTo>
                  <a:lnTo>
                    <a:pt x="417700" y="251714"/>
                  </a:lnTo>
                  <a:lnTo>
                    <a:pt x="827186" y="384733"/>
                  </a:lnTo>
                  <a:lnTo>
                    <a:pt x="827186" y="253441"/>
                  </a:lnTo>
                  <a:lnTo>
                    <a:pt x="770036" y="234950"/>
                  </a:lnTo>
                  <a:lnTo>
                    <a:pt x="766861" y="219075"/>
                  </a:lnTo>
                  <a:lnTo>
                    <a:pt x="722411" y="187325"/>
                  </a:lnTo>
                  <a:lnTo>
                    <a:pt x="690661" y="187325"/>
                  </a:lnTo>
                  <a:lnTo>
                    <a:pt x="655736" y="171450"/>
                  </a:lnTo>
                  <a:lnTo>
                    <a:pt x="627161" y="180975"/>
                  </a:lnTo>
                  <a:lnTo>
                    <a:pt x="592236" y="184150"/>
                  </a:lnTo>
                  <a:lnTo>
                    <a:pt x="576361" y="203200"/>
                  </a:lnTo>
                  <a:lnTo>
                    <a:pt x="509686" y="209550"/>
                  </a:lnTo>
                  <a:lnTo>
                    <a:pt x="414436" y="165100"/>
                  </a:lnTo>
                  <a:lnTo>
                    <a:pt x="414436" y="139700"/>
                  </a:lnTo>
                  <a:lnTo>
                    <a:pt x="373161" y="101600"/>
                  </a:lnTo>
                  <a:lnTo>
                    <a:pt x="354111" y="63500"/>
                  </a:lnTo>
                  <a:lnTo>
                    <a:pt x="201711" y="34925"/>
                  </a:lnTo>
                  <a:lnTo>
                    <a:pt x="185836" y="12700"/>
                  </a:lnTo>
                  <a:lnTo>
                    <a:pt x="166786" y="0"/>
                  </a:lnTo>
                  <a:close/>
                </a:path>
              </a:pathLst>
            </a:custGeom>
            <a:solidFill>
              <a:srgbClr val="AAA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0463" y="3120237"/>
              <a:ext cx="36195" cy="229235"/>
            </a:xfrm>
            <a:custGeom>
              <a:avLst/>
              <a:gdLst/>
              <a:ahLst/>
              <a:cxnLst/>
              <a:rect l="l" t="t" r="r" b="b"/>
              <a:pathLst>
                <a:path w="36195" h="229235">
                  <a:moveTo>
                    <a:pt x="0" y="0"/>
                  </a:moveTo>
                  <a:lnTo>
                    <a:pt x="0" y="219633"/>
                  </a:lnTo>
                  <a:lnTo>
                    <a:pt x="6350" y="229158"/>
                  </a:lnTo>
                  <a:lnTo>
                    <a:pt x="22225" y="229158"/>
                  </a:lnTo>
                  <a:lnTo>
                    <a:pt x="35458" y="227571"/>
                  </a:lnTo>
                  <a:lnTo>
                    <a:pt x="35991" y="219633"/>
                  </a:lnTo>
                  <a:lnTo>
                    <a:pt x="35991" y="11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06455" y="3098571"/>
              <a:ext cx="2595880" cy="969644"/>
            </a:xfrm>
            <a:custGeom>
              <a:avLst/>
              <a:gdLst/>
              <a:ahLst/>
              <a:cxnLst/>
              <a:rect l="l" t="t" r="r" b="b"/>
              <a:pathLst>
                <a:path w="2595879" h="969645">
                  <a:moveTo>
                    <a:pt x="49733" y="0"/>
                  </a:moveTo>
                  <a:lnTo>
                    <a:pt x="49733" y="25400"/>
                  </a:lnTo>
                  <a:lnTo>
                    <a:pt x="14808" y="38100"/>
                  </a:lnTo>
                  <a:lnTo>
                    <a:pt x="0" y="33312"/>
                  </a:lnTo>
                  <a:lnTo>
                    <a:pt x="0" y="164655"/>
                  </a:lnTo>
                  <a:lnTo>
                    <a:pt x="2477236" y="969352"/>
                  </a:lnTo>
                  <a:lnTo>
                    <a:pt x="2500554" y="929859"/>
                  </a:lnTo>
                  <a:lnTo>
                    <a:pt x="2520082" y="884810"/>
                  </a:lnTo>
                  <a:lnTo>
                    <a:pt x="2534014" y="836655"/>
                  </a:lnTo>
                  <a:lnTo>
                    <a:pt x="2540548" y="787844"/>
                  </a:lnTo>
                  <a:lnTo>
                    <a:pt x="2537879" y="740829"/>
                  </a:lnTo>
                  <a:lnTo>
                    <a:pt x="2529882" y="684512"/>
                  </a:lnTo>
                  <a:lnTo>
                    <a:pt x="2526763" y="632662"/>
                  </a:lnTo>
                  <a:lnTo>
                    <a:pt x="2529334" y="585689"/>
                  </a:lnTo>
                  <a:lnTo>
                    <a:pt x="2538408" y="543999"/>
                  </a:lnTo>
                  <a:lnTo>
                    <a:pt x="2554795" y="508000"/>
                  </a:lnTo>
                  <a:lnTo>
                    <a:pt x="2577820" y="464211"/>
                  </a:lnTo>
                  <a:lnTo>
                    <a:pt x="2592898" y="418037"/>
                  </a:lnTo>
                  <a:lnTo>
                    <a:pt x="2595275" y="373452"/>
                  </a:lnTo>
                  <a:lnTo>
                    <a:pt x="2580195" y="334429"/>
                  </a:lnTo>
                  <a:lnTo>
                    <a:pt x="2279637" y="249770"/>
                  </a:lnTo>
                  <a:lnTo>
                    <a:pt x="2265870" y="273050"/>
                  </a:lnTo>
                  <a:lnTo>
                    <a:pt x="2240470" y="276225"/>
                  </a:lnTo>
                  <a:lnTo>
                    <a:pt x="2211895" y="304800"/>
                  </a:lnTo>
                  <a:lnTo>
                    <a:pt x="2081720" y="314325"/>
                  </a:lnTo>
                  <a:lnTo>
                    <a:pt x="2069020" y="339725"/>
                  </a:lnTo>
                  <a:lnTo>
                    <a:pt x="2015045" y="339725"/>
                  </a:lnTo>
                  <a:lnTo>
                    <a:pt x="2008695" y="361950"/>
                  </a:lnTo>
                  <a:lnTo>
                    <a:pt x="1970595" y="365125"/>
                  </a:lnTo>
                  <a:lnTo>
                    <a:pt x="1929320" y="403225"/>
                  </a:lnTo>
                  <a:lnTo>
                    <a:pt x="1868995" y="384175"/>
                  </a:lnTo>
                  <a:lnTo>
                    <a:pt x="1802320" y="403225"/>
                  </a:lnTo>
                  <a:lnTo>
                    <a:pt x="1700720" y="384175"/>
                  </a:lnTo>
                  <a:lnTo>
                    <a:pt x="1637220" y="406400"/>
                  </a:lnTo>
                  <a:lnTo>
                    <a:pt x="1427670" y="403225"/>
                  </a:lnTo>
                  <a:lnTo>
                    <a:pt x="1414970" y="381000"/>
                  </a:lnTo>
                  <a:lnTo>
                    <a:pt x="1383220" y="371475"/>
                  </a:lnTo>
                  <a:lnTo>
                    <a:pt x="1373695" y="346075"/>
                  </a:lnTo>
                  <a:lnTo>
                    <a:pt x="1265745" y="358775"/>
                  </a:lnTo>
                  <a:lnTo>
                    <a:pt x="1208595" y="327025"/>
                  </a:lnTo>
                  <a:lnTo>
                    <a:pt x="1040320" y="330200"/>
                  </a:lnTo>
                  <a:lnTo>
                    <a:pt x="995870" y="301625"/>
                  </a:lnTo>
                  <a:lnTo>
                    <a:pt x="935545" y="292100"/>
                  </a:lnTo>
                  <a:lnTo>
                    <a:pt x="881570" y="292100"/>
                  </a:lnTo>
                  <a:lnTo>
                    <a:pt x="824420" y="250825"/>
                  </a:lnTo>
                  <a:lnTo>
                    <a:pt x="808545" y="228600"/>
                  </a:lnTo>
                  <a:lnTo>
                    <a:pt x="773620" y="215900"/>
                  </a:lnTo>
                  <a:lnTo>
                    <a:pt x="745045" y="219075"/>
                  </a:lnTo>
                  <a:lnTo>
                    <a:pt x="710120" y="193675"/>
                  </a:lnTo>
                  <a:lnTo>
                    <a:pt x="659320" y="190500"/>
                  </a:lnTo>
                  <a:lnTo>
                    <a:pt x="618045" y="171450"/>
                  </a:lnTo>
                  <a:lnTo>
                    <a:pt x="573595" y="168275"/>
                  </a:lnTo>
                  <a:lnTo>
                    <a:pt x="529145" y="146050"/>
                  </a:lnTo>
                  <a:lnTo>
                    <a:pt x="529145" y="114300"/>
                  </a:lnTo>
                  <a:lnTo>
                    <a:pt x="456120" y="82550"/>
                  </a:lnTo>
                  <a:lnTo>
                    <a:pt x="338658" y="101600"/>
                  </a:lnTo>
                  <a:lnTo>
                    <a:pt x="300558" y="66675"/>
                  </a:lnTo>
                  <a:lnTo>
                    <a:pt x="252933" y="69850"/>
                  </a:lnTo>
                  <a:lnTo>
                    <a:pt x="211658" y="47625"/>
                  </a:lnTo>
                  <a:lnTo>
                    <a:pt x="135458" y="28575"/>
                  </a:lnTo>
                  <a:lnTo>
                    <a:pt x="49733" y="0"/>
                  </a:lnTo>
                  <a:close/>
                </a:path>
              </a:pathLst>
            </a:custGeom>
            <a:solidFill>
              <a:srgbClr val="AAA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41838" y="3118510"/>
              <a:ext cx="2941955" cy="991869"/>
            </a:xfrm>
            <a:custGeom>
              <a:avLst/>
              <a:gdLst/>
              <a:ahLst/>
              <a:cxnLst/>
              <a:rect l="l" t="t" r="r" b="b"/>
              <a:pathLst>
                <a:path w="2941954" h="991870">
                  <a:moveTo>
                    <a:pt x="428320" y="186080"/>
                  </a:moveTo>
                  <a:lnTo>
                    <a:pt x="427482" y="132664"/>
                  </a:lnTo>
                  <a:lnTo>
                    <a:pt x="19138" y="0"/>
                  </a:lnTo>
                  <a:lnTo>
                    <a:pt x="22225" y="30861"/>
                  </a:lnTo>
                  <a:lnTo>
                    <a:pt x="0" y="46736"/>
                  </a:lnTo>
                  <a:lnTo>
                    <a:pt x="428320" y="186080"/>
                  </a:lnTo>
                  <a:close/>
                </a:path>
                <a:path w="2941954" h="991870">
                  <a:moveTo>
                    <a:pt x="2941853" y="949413"/>
                  </a:moveTo>
                  <a:lnTo>
                    <a:pt x="464616" y="144716"/>
                  </a:lnTo>
                  <a:lnTo>
                    <a:pt x="464616" y="197878"/>
                  </a:lnTo>
                  <a:lnTo>
                    <a:pt x="2905112" y="991831"/>
                  </a:lnTo>
                  <a:lnTo>
                    <a:pt x="2914396" y="983234"/>
                  </a:lnTo>
                  <a:lnTo>
                    <a:pt x="2923667" y="973201"/>
                  </a:lnTo>
                  <a:lnTo>
                    <a:pt x="2932836" y="961872"/>
                  </a:lnTo>
                  <a:lnTo>
                    <a:pt x="2941853" y="949413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65588" y="2982163"/>
              <a:ext cx="325755" cy="233045"/>
            </a:xfrm>
            <a:custGeom>
              <a:avLst/>
              <a:gdLst/>
              <a:ahLst/>
              <a:cxnLst/>
              <a:rect l="l" t="t" r="r" b="b"/>
              <a:pathLst>
                <a:path w="325754" h="233044">
                  <a:moveTo>
                    <a:pt x="70904" y="0"/>
                  </a:moveTo>
                  <a:lnTo>
                    <a:pt x="0" y="135458"/>
                  </a:lnTo>
                  <a:lnTo>
                    <a:pt x="172504" y="194729"/>
                  </a:lnTo>
                  <a:lnTo>
                    <a:pt x="170383" y="211658"/>
                  </a:lnTo>
                  <a:lnTo>
                    <a:pt x="240233" y="232829"/>
                  </a:lnTo>
                  <a:lnTo>
                    <a:pt x="324904" y="82537"/>
                  </a:lnTo>
                  <a:lnTo>
                    <a:pt x="325691" y="80543"/>
                  </a:lnTo>
                  <a:lnTo>
                    <a:pt x="70904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65588" y="3062706"/>
              <a:ext cx="471805" cy="255270"/>
            </a:xfrm>
            <a:custGeom>
              <a:avLst/>
              <a:gdLst/>
              <a:ahLst/>
              <a:cxnLst/>
              <a:rect l="l" t="t" r="r" b="b"/>
              <a:pathLst>
                <a:path w="471804" h="255270">
                  <a:moveTo>
                    <a:pt x="325691" y="0"/>
                  </a:moveTo>
                  <a:lnTo>
                    <a:pt x="324904" y="1993"/>
                  </a:lnTo>
                  <a:lnTo>
                    <a:pt x="240233" y="152285"/>
                  </a:lnTo>
                  <a:lnTo>
                    <a:pt x="170383" y="131114"/>
                  </a:lnTo>
                  <a:lnTo>
                    <a:pt x="172504" y="114185"/>
                  </a:lnTo>
                  <a:lnTo>
                    <a:pt x="0" y="54914"/>
                  </a:lnTo>
                  <a:lnTo>
                    <a:pt x="0" y="70789"/>
                  </a:lnTo>
                  <a:lnTo>
                    <a:pt x="9525" y="77139"/>
                  </a:lnTo>
                  <a:lnTo>
                    <a:pt x="9525" y="178739"/>
                  </a:lnTo>
                  <a:lnTo>
                    <a:pt x="238125" y="254939"/>
                  </a:lnTo>
                  <a:lnTo>
                    <a:pt x="469900" y="172389"/>
                  </a:lnTo>
                  <a:lnTo>
                    <a:pt x="471487" y="150164"/>
                  </a:lnTo>
                  <a:lnTo>
                    <a:pt x="465162" y="142822"/>
                  </a:lnTo>
                  <a:lnTo>
                    <a:pt x="458985" y="131908"/>
                  </a:lnTo>
                  <a:lnTo>
                    <a:pt x="454297" y="119803"/>
                  </a:lnTo>
                  <a:lnTo>
                    <a:pt x="452437" y="108889"/>
                  </a:lnTo>
                  <a:lnTo>
                    <a:pt x="442912" y="110477"/>
                  </a:lnTo>
                  <a:lnTo>
                    <a:pt x="419100" y="105714"/>
                  </a:lnTo>
                  <a:lnTo>
                    <a:pt x="419100" y="29514"/>
                  </a:lnTo>
                  <a:lnTo>
                    <a:pt x="325691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35488" y="3165246"/>
              <a:ext cx="50800" cy="40005"/>
            </a:xfrm>
            <a:custGeom>
              <a:avLst/>
              <a:gdLst/>
              <a:ahLst/>
              <a:cxnLst/>
              <a:rect l="l" t="t" r="r" b="b"/>
              <a:pathLst>
                <a:path w="50800" h="40005">
                  <a:moveTo>
                    <a:pt x="0" y="0"/>
                  </a:moveTo>
                  <a:lnTo>
                    <a:pt x="1934" y="12228"/>
                  </a:lnTo>
                  <a:lnTo>
                    <a:pt x="7143" y="25201"/>
                  </a:lnTo>
                  <a:lnTo>
                    <a:pt x="14733" y="35495"/>
                  </a:lnTo>
                  <a:lnTo>
                    <a:pt x="23812" y="39687"/>
                  </a:lnTo>
                  <a:lnTo>
                    <a:pt x="33387" y="37529"/>
                  </a:lnTo>
                  <a:lnTo>
                    <a:pt x="42068" y="31948"/>
                  </a:lnTo>
                  <a:lnTo>
                    <a:pt x="48369" y="24283"/>
                  </a:lnTo>
                  <a:lnTo>
                    <a:pt x="50800" y="15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57663" y="2947238"/>
              <a:ext cx="400050" cy="132715"/>
            </a:xfrm>
            <a:custGeom>
              <a:avLst/>
              <a:gdLst/>
              <a:ahLst/>
              <a:cxnLst/>
              <a:rect l="l" t="t" r="r" b="b"/>
              <a:pathLst>
                <a:path w="400050" h="132714">
                  <a:moveTo>
                    <a:pt x="40220" y="0"/>
                  </a:moveTo>
                  <a:lnTo>
                    <a:pt x="0" y="13754"/>
                  </a:lnTo>
                  <a:lnTo>
                    <a:pt x="368300" y="129108"/>
                  </a:lnTo>
                  <a:lnTo>
                    <a:pt x="381000" y="125933"/>
                  </a:lnTo>
                  <a:lnTo>
                    <a:pt x="400050" y="132283"/>
                  </a:lnTo>
                  <a:lnTo>
                    <a:pt x="396875" y="130175"/>
                  </a:lnTo>
                  <a:lnTo>
                    <a:pt x="393105" y="123711"/>
                  </a:lnTo>
                  <a:lnTo>
                    <a:pt x="386557" y="114166"/>
                  </a:lnTo>
                  <a:lnTo>
                    <a:pt x="377231" y="104421"/>
                  </a:lnTo>
                  <a:lnTo>
                    <a:pt x="365125" y="97358"/>
                  </a:lnTo>
                  <a:lnTo>
                    <a:pt x="40220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4688" y="3073171"/>
              <a:ext cx="75133" cy="10001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83226" y="2142895"/>
              <a:ext cx="1971675" cy="1079500"/>
            </a:xfrm>
            <a:custGeom>
              <a:avLst/>
              <a:gdLst/>
              <a:ahLst/>
              <a:cxnLst/>
              <a:rect l="l" t="t" r="r" b="b"/>
              <a:pathLst>
                <a:path w="1971675" h="1079500">
                  <a:moveTo>
                    <a:pt x="388937" y="903287"/>
                  </a:moveTo>
                  <a:lnTo>
                    <a:pt x="284162" y="874712"/>
                  </a:lnTo>
                  <a:lnTo>
                    <a:pt x="285750" y="971550"/>
                  </a:lnTo>
                  <a:lnTo>
                    <a:pt x="387350" y="930275"/>
                  </a:lnTo>
                  <a:lnTo>
                    <a:pt x="388937" y="903287"/>
                  </a:lnTo>
                  <a:close/>
                </a:path>
                <a:path w="1971675" h="1079500">
                  <a:moveTo>
                    <a:pt x="1971408" y="466661"/>
                  </a:moveTo>
                  <a:lnTo>
                    <a:pt x="1922526" y="455091"/>
                  </a:lnTo>
                  <a:lnTo>
                    <a:pt x="1806270" y="427570"/>
                  </a:lnTo>
                  <a:lnTo>
                    <a:pt x="1783943" y="422287"/>
                  </a:lnTo>
                  <a:lnTo>
                    <a:pt x="0" y="0"/>
                  </a:lnTo>
                  <a:lnTo>
                    <a:pt x="0" y="1079500"/>
                  </a:lnTo>
                  <a:lnTo>
                    <a:pt x="231775" y="993775"/>
                  </a:lnTo>
                  <a:lnTo>
                    <a:pt x="231775" y="857250"/>
                  </a:lnTo>
                  <a:lnTo>
                    <a:pt x="220662" y="854075"/>
                  </a:lnTo>
                  <a:lnTo>
                    <a:pt x="220662" y="827087"/>
                  </a:lnTo>
                  <a:lnTo>
                    <a:pt x="209550" y="819150"/>
                  </a:lnTo>
                  <a:lnTo>
                    <a:pt x="209550" y="808037"/>
                  </a:lnTo>
                  <a:lnTo>
                    <a:pt x="254000" y="792162"/>
                  </a:lnTo>
                  <a:lnTo>
                    <a:pt x="244690" y="774877"/>
                  </a:lnTo>
                  <a:lnTo>
                    <a:pt x="258762" y="728662"/>
                  </a:lnTo>
                  <a:lnTo>
                    <a:pt x="303212" y="712787"/>
                  </a:lnTo>
                  <a:lnTo>
                    <a:pt x="313728" y="711530"/>
                  </a:lnTo>
                  <a:lnTo>
                    <a:pt x="321856" y="715772"/>
                  </a:lnTo>
                  <a:lnTo>
                    <a:pt x="328206" y="723290"/>
                  </a:lnTo>
                  <a:lnTo>
                    <a:pt x="333375" y="731837"/>
                  </a:lnTo>
                  <a:lnTo>
                    <a:pt x="339725" y="715962"/>
                  </a:lnTo>
                  <a:lnTo>
                    <a:pt x="350278" y="711530"/>
                  </a:lnTo>
                  <a:lnTo>
                    <a:pt x="386283" y="696379"/>
                  </a:lnTo>
                  <a:lnTo>
                    <a:pt x="386283" y="676275"/>
                  </a:lnTo>
                  <a:lnTo>
                    <a:pt x="419100" y="686854"/>
                  </a:lnTo>
                  <a:lnTo>
                    <a:pt x="428625" y="681570"/>
                  </a:lnTo>
                  <a:lnTo>
                    <a:pt x="499541" y="699554"/>
                  </a:lnTo>
                  <a:lnTo>
                    <a:pt x="548449" y="681570"/>
                  </a:lnTo>
                  <a:lnTo>
                    <a:pt x="562851" y="676275"/>
                  </a:lnTo>
                  <a:lnTo>
                    <a:pt x="663575" y="639241"/>
                  </a:lnTo>
                  <a:lnTo>
                    <a:pt x="664641" y="617016"/>
                  </a:lnTo>
                  <a:lnTo>
                    <a:pt x="655116" y="614895"/>
                  </a:lnTo>
                  <a:lnTo>
                    <a:pt x="654050" y="597966"/>
                  </a:lnTo>
                  <a:lnTo>
                    <a:pt x="661466" y="594791"/>
                  </a:lnTo>
                  <a:lnTo>
                    <a:pt x="660933" y="588441"/>
                  </a:lnTo>
                  <a:lnTo>
                    <a:pt x="660400" y="582091"/>
                  </a:lnTo>
                  <a:lnTo>
                    <a:pt x="651941" y="585266"/>
                  </a:lnTo>
                  <a:lnTo>
                    <a:pt x="642416" y="588441"/>
                  </a:lnTo>
                  <a:lnTo>
                    <a:pt x="638175" y="579970"/>
                  </a:lnTo>
                  <a:lnTo>
                    <a:pt x="636066" y="567270"/>
                  </a:lnTo>
                  <a:lnTo>
                    <a:pt x="639241" y="557733"/>
                  </a:lnTo>
                  <a:lnTo>
                    <a:pt x="649808" y="553516"/>
                  </a:lnTo>
                  <a:lnTo>
                    <a:pt x="660400" y="550341"/>
                  </a:lnTo>
                  <a:lnTo>
                    <a:pt x="660400" y="423341"/>
                  </a:lnTo>
                  <a:lnTo>
                    <a:pt x="669925" y="422287"/>
                  </a:lnTo>
                  <a:lnTo>
                    <a:pt x="692150" y="425450"/>
                  </a:lnTo>
                  <a:lnTo>
                    <a:pt x="693216" y="433920"/>
                  </a:lnTo>
                  <a:lnTo>
                    <a:pt x="695337" y="441921"/>
                  </a:lnTo>
                  <a:lnTo>
                    <a:pt x="699947" y="451789"/>
                  </a:lnTo>
                  <a:lnTo>
                    <a:pt x="706755" y="461467"/>
                  </a:lnTo>
                  <a:lnTo>
                    <a:pt x="715441" y="468845"/>
                  </a:lnTo>
                  <a:lnTo>
                    <a:pt x="726808" y="460883"/>
                  </a:lnTo>
                  <a:lnTo>
                    <a:pt x="738974" y="453504"/>
                  </a:lnTo>
                  <a:lnTo>
                    <a:pt x="749960" y="447713"/>
                  </a:lnTo>
                  <a:lnTo>
                    <a:pt x="757758" y="444500"/>
                  </a:lnTo>
                  <a:lnTo>
                    <a:pt x="760933" y="439216"/>
                  </a:lnTo>
                  <a:lnTo>
                    <a:pt x="766241" y="438162"/>
                  </a:lnTo>
                  <a:lnTo>
                    <a:pt x="769416" y="436041"/>
                  </a:lnTo>
                  <a:lnTo>
                    <a:pt x="797991" y="427570"/>
                  </a:lnTo>
                  <a:lnTo>
                    <a:pt x="803897" y="428599"/>
                  </a:lnTo>
                  <a:lnTo>
                    <a:pt x="808024" y="434187"/>
                  </a:lnTo>
                  <a:lnTo>
                    <a:pt x="808977" y="440969"/>
                  </a:lnTo>
                  <a:lnTo>
                    <a:pt x="805383" y="445566"/>
                  </a:lnTo>
                  <a:lnTo>
                    <a:pt x="767283" y="455091"/>
                  </a:lnTo>
                  <a:lnTo>
                    <a:pt x="762000" y="452970"/>
                  </a:lnTo>
                  <a:lnTo>
                    <a:pt x="750989" y="456882"/>
                  </a:lnTo>
                  <a:lnTo>
                    <a:pt x="740562" y="461975"/>
                  </a:lnTo>
                  <a:lnTo>
                    <a:pt x="731329" y="467868"/>
                  </a:lnTo>
                  <a:lnTo>
                    <a:pt x="723900" y="474141"/>
                  </a:lnTo>
                  <a:lnTo>
                    <a:pt x="732421" y="477786"/>
                  </a:lnTo>
                  <a:lnTo>
                    <a:pt x="742149" y="481812"/>
                  </a:lnTo>
                  <a:lnTo>
                    <a:pt x="750684" y="485457"/>
                  </a:lnTo>
                  <a:lnTo>
                    <a:pt x="755650" y="487895"/>
                  </a:lnTo>
                  <a:lnTo>
                    <a:pt x="758825" y="490016"/>
                  </a:lnTo>
                  <a:lnTo>
                    <a:pt x="764133" y="494258"/>
                  </a:lnTo>
                  <a:lnTo>
                    <a:pt x="763066" y="502716"/>
                  </a:lnTo>
                  <a:lnTo>
                    <a:pt x="760933" y="542925"/>
                  </a:lnTo>
                  <a:lnTo>
                    <a:pt x="759891" y="549275"/>
                  </a:lnTo>
                  <a:lnTo>
                    <a:pt x="758825" y="551395"/>
                  </a:lnTo>
                  <a:lnTo>
                    <a:pt x="729183" y="551395"/>
                  </a:lnTo>
                  <a:lnTo>
                    <a:pt x="729183" y="523875"/>
                  </a:lnTo>
                  <a:lnTo>
                    <a:pt x="724966" y="512241"/>
                  </a:lnTo>
                  <a:lnTo>
                    <a:pt x="712266" y="512241"/>
                  </a:lnTo>
                  <a:lnTo>
                    <a:pt x="708025" y="513295"/>
                  </a:lnTo>
                  <a:lnTo>
                    <a:pt x="706958" y="578916"/>
                  </a:lnTo>
                  <a:lnTo>
                    <a:pt x="730250" y="569391"/>
                  </a:lnTo>
                  <a:lnTo>
                    <a:pt x="822325" y="592670"/>
                  </a:lnTo>
                  <a:lnTo>
                    <a:pt x="822325" y="609600"/>
                  </a:lnTo>
                  <a:lnTo>
                    <a:pt x="796925" y="620191"/>
                  </a:lnTo>
                  <a:lnTo>
                    <a:pt x="796925" y="640295"/>
                  </a:lnTo>
                  <a:lnTo>
                    <a:pt x="928166" y="675220"/>
                  </a:lnTo>
                  <a:lnTo>
                    <a:pt x="928166" y="690041"/>
                  </a:lnTo>
                  <a:lnTo>
                    <a:pt x="912291" y="699566"/>
                  </a:lnTo>
                  <a:lnTo>
                    <a:pt x="911225" y="727075"/>
                  </a:lnTo>
                  <a:lnTo>
                    <a:pt x="912622" y="730161"/>
                  </a:lnTo>
                  <a:lnTo>
                    <a:pt x="1162050" y="628650"/>
                  </a:lnTo>
                  <a:lnTo>
                    <a:pt x="1969439" y="844905"/>
                  </a:lnTo>
                  <a:lnTo>
                    <a:pt x="1970735" y="817245"/>
                  </a:lnTo>
                  <a:lnTo>
                    <a:pt x="1969973" y="790613"/>
                  </a:lnTo>
                  <a:lnTo>
                    <a:pt x="1966874" y="765898"/>
                  </a:lnTo>
                  <a:lnTo>
                    <a:pt x="1961108" y="744004"/>
                  </a:lnTo>
                  <a:lnTo>
                    <a:pt x="1945855" y="708825"/>
                  </a:lnTo>
                  <a:lnTo>
                    <a:pt x="1929599" y="672833"/>
                  </a:lnTo>
                  <a:lnTo>
                    <a:pt x="1918423" y="633679"/>
                  </a:lnTo>
                  <a:lnTo>
                    <a:pt x="1918423" y="628650"/>
                  </a:lnTo>
                  <a:lnTo>
                    <a:pt x="1918423" y="589038"/>
                  </a:lnTo>
                  <a:lnTo>
                    <a:pt x="1924888" y="569391"/>
                  </a:lnTo>
                  <a:lnTo>
                    <a:pt x="1930819" y="551395"/>
                  </a:lnTo>
                  <a:lnTo>
                    <a:pt x="1935708" y="536575"/>
                  </a:lnTo>
                  <a:lnTo>
                    <a:pt x="1941918" y="524865"/>
                  </a:lnTo>
                  <a:lnTo>
                    <a:pt x="1950643" y="508952"/>
                  </a:lnTo>
                  <a:lnTo>
                    <a:pt x="1960816" y="489369"/>
                  </a:lnTo>
                  <a:lnTo>
                    <a:pt x="1971408" y="466661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97438" y="2368321"/>
              <a:ext cx="191770" cy="396875"/>
            </a:xfrm>
            <a:custGeom>
              <a:avLst/>
              <a:gdLst/>
              <a:ahLst/>
              <a:cxnLst/>
              <a:rect l="l" t="t" r="r" b="b"/>
              <a:pathLst>
                <a:path w="191770" h="396875">
                  <a:moveTo>
                    <a:pt x="0" y="0"/>
                  </a:moveTo>
                  <a:lnTo>
                    <a:pt x="0" y="342900"/>
                  </a:lnTo>
                  <a:lnTo>
                    <a:pt x="191554" y="396278"/>
                  </a:lnTo>
                  <a:lnTo>
                    <a:pt x="191554" y="124879"/>
                  </a:lnTo>
                  <a:lnTo>
                    <a:pt x="45504" y="82550"/>
                  </a:lnTo>
                  <a:lnTo>
                    <a:pt x="17983" y="4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97438" y="2302700"/>
              <a:ext cx="400050" cy="462915"/>
            </a:xfrm>
            <a:custGeom>
              <a:avLst/>
              <a:gdLst/>
              <a:ahLst/>
              <a:cxnLst/>
              <a:rect l="l" t="t" r="r" b="b"/>
              <a:pathLst>
                <a:path w="400050" h="462914">
                  <a:moveTo>
                    <a:pt x="206375" y="0"/>
                  </a:moveTo>
                  <a:lnTo>
                    <a:pt x="0" y="65620"/>
                  </a:lnTo>
                  <a:lnTo>
                    <a:pt x="17983" y="69850"/>
                  </a:lnTo>
                  <a:lnTo>
                    <a:pt x="45504" y="148170"/>
                  </a:lnTo>
                  <a:lnTo>
                    <a:pt x="191554" y="190500"/>
                  </a:lnTo>
                  <a:lnTo>
                    <a:pt x="191554" y="461898"/>
                  </a:lnTo>
                  <a:lnTo>
                    <a:pt x="193675" y="462495"/>
                  </a:lnTo>
                  <a:lnTo>
                    <a:pt x="400050" y="392645"/>
                  </a:lnTo>
                  <a:lnTo>
                    <a:pt x="400050" y="263423"/>
                  </a:lnTo>
                  <a:lnTo>
                    <a:pt x="398983" y="262470"/>
                  </a:lnTo>
                  <a:lnTo>
                    <a:pt x="398983" y="122770"/>
                  </a:lnTo>
                  <a:lnTo>
                    <a:pt x="252933" y="82550"/>
                  </a:lnTo>
                  <a:lnTo>
                    <a:pt x="225425" y="4241"/>
                  </a:lnTo>
                  <a:lnTo>
                    <a:pt x="206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9292" y="2565323"/>
              <a:ext cx="186258" cy="2665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24905" y="2819171"/>
              <a:ext cx="291720" cy="13970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340400" y="3007550"/>
              <a:ext cx="28575" cy="170815"/>
            </a:xfrm>
            <a:custGeom>
              <a:avLst/>
              <a:gdLst/>
              <a:ahLst/>
              <a:cxnLst/>
              <a:rect l="l" t="t" r="r" b="b"/>
              <a:pathLst>
                <a:path w="28575" h="170814">
                  <a:moveTo>
                    <a:pt x="0" y="0"/>
                  </a:moveTo>
                  <a:lnTo>
                    <a:pt x="0" y="170395"/>
                  </a:lnTo>
                  <a:lnTo>
                    <a:pt x="28575" y="157695"/>
                  </a:lnTo>
                  <a:lnTo>
                    <a:pt x="28575" y="106895"/>
                  </a:lnTo>
                  <a:lnTo>
                    <a:pt x="26987" y="100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92776" y="2889020"/>
              <a:ext cx="650875" cy="337820"/>
            </a:xfrm>
            <a:custGeom>
              <a:avLst/>
              <a:gdLst/>
              <a:ahLst/>
              <a:cxnLst/>
              <a:rect l="l" t="t" r="r" b="b"/>
              <a:pathLst>
                <a:path w="650875" h="337819">
                  <a:moveTo>
                    <a:pt x="216966" y="162979"/>
                  </a:moveTo>
                  <a:lnTo>
                    <a:pt x="212725" y="135470"/>
                  </a:lnTo>
                  <a:lnTo>
                    <a:pt x="212725" y="120650"/>
                  </a:lnTo>
                  <a:lnTo>
                    <a:pt x="2362" y="61087"/>
                  </a:lnTo>
                  <a:lnTo>
                    <a:pt x="0" y="61912"/>
                  </a:lnTo>
                  <a:lnTo>
                    <a:pt x="0" y="73025"/>
                  </a:lnTo>
                  <a:lnTo>
                    <a:pt x="11112" y="80962"/>
                  </a:lnTo>
                  <a:lnTo>
                    <a:pt x="11112" y="107950"/>
                  </a:lnTo>
                  <a:lnTo>
                    <a:pt x="22225" y="111125"/>
                  </a:lnTo>
                  <a:lnTo>
                    <a:pt x="22225" y="282575"/>
                  </a:lnTo>
                  <a:lnTo>
                    <a:pt x="47625" y="288925"/>
                  </a:lnTo>
                  <a:lnTo>
                    <a:pt x="47625" y="118529"/>
                  </a:lnTo>
                  <a:lnTo>
                    <a:pt x="74612" y="128587"/>
                  </a:lnTo>
                  <a:lnTo>
                    <a:pt x="179387" y="157162"/>
                  </a:lnTo>
                  <a:lnTo>
                    <a:pt x="177800" y="184150"/>
                  </a:lnTo>
                  <a:lnTo>
                    <a:pt x="184150" y="330200"/>
                  </a:lnTo>
                  <a:lnTo>
                    <a:pt x="204266" y="337743"/>
                  </a:lnTo>
                  <a:lnTo>
                    <a:pt x="204266" y="162979"/>
                  </a:lnTo>
                  <a:lnTo>
                    <a:pt x="216966" y="162979"/>
                  </a:lnTo>
                  <a:close/>
                </a:path>
                <a:path w="650875" h="337819">
                  <a:moveTo>
                    <a:pt x="517525" y="50800"/>
                  </a:moveTo>
                  <a:lnTo>
                    <a:pt x="498475" y="63500"/>
                  </a:lnTo>
                  <a:lnTo>
                    <a:pt x="498475" y="114300"/>
                  </a:lnTo>
                  <a:lnTo>
                    <a:pt x="517525" y="120650"/>
                  </a:lnTo>
                  <a:lnTo>
                    <a:pt x="517525" y="50800"/>
                  </a:lnTo>
                  <a:close/>
                </a:path>
                <a:path w="650875" h="337819">
                  <a:moveTo>
                    <a:pt x="650875" y="0"/>
                  </a:moveTo>
                  <a:lnTo>
                    <a:pt x="628650" y="12700"/>
                  </a:lnTo>
                  <a:lnTo>
                    <a:pt x="628650" y="155575"/>
                  </a:lnTo>
                  <a:lnTo>
                    <a:pt x="650875" y="158356"/>
                  </a:lnTo>
                  <a:lnTo>
                    <a:pt x="650875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95138" y="2782138"/>
              <a:ext cx="716280" cy="447040"/>
            </a:xfrm>
            <a:custGeom>
              <a:avLst/>
              <a:gdLst/>
              <a:ahLst/>
              <a:cxnLst/>
              <a:rect l="l" t="t" r="r" b="b"/>
              <a:pathLst>
                <a:path w="716279" h="447039">
                  <a:moveTo>
                    <a:pt x="451662" y="0"/>
                  </a:moveTo>
                  <a:lnTo>
                    <a:pt x="287629" y="60312"/>
                  </a:lnTo>
                  <a:lnTo>
                    <a:pt x="308787" y="67729"/>
                  </a:lnTo>
                  <a:lnTo>
                    <a:pt x="308787" y="85712"/>
                  </a:lnTo>
                  <a:lnTo>
                    <a:pt x="253746" y="106883"/>
                  </a:lnTo>
                  <a:lnTo>
                    <a:pt x="253746" y="123812"/>
                  </a:lnTo>
                  <a:lnTo>
                    <a:pt x="260096" y="124879"/>
                  </a:lnTo>
                  <a:lnTo>
                    <a:pt x="260096" y="132283"/>
                  </a:lnTo>
                  <a:lnTo>
                    <a:pt x="278104" y="133337"/>
                  </a:lnTo>
                  <a:lnTo>
                    <a:pt x="282321" y="130162"/>
                  </a:lnTo>
                  <a:lnTo>
                    <a:pt x="292897" y="127107"/>
                  </a:lnTo>
                  <a:lnTo>
                    <a:pt x="299399" y="125539"/>
                  </a:lnTo>
                  <a:lnTo>
                    <a:pt x="304505" y="124961"/>
                  </a:lnTo>
                  <a:lnTo>
                    <a:pt x="321487" y="124879"/>
                  </a:lnTo>
                  <a:lnTo>
                    <a:pt x="320421" y="137579"/>
                  </a:lnTo>
                  <a:lnTo>
                    <a:pt x="313029" y="138633"/>
                  </a:lnTo>
                  <a:lnTo>
                    <a:pt x="297014" y="140088"/>
                  </a:lnTo>
                  <a:lnTo>
                    <a:pt x="286562" y="140754"/>
                  </a:lnTo>
                  <a:lnTo>
                    <a:pt x="277037" y="138633"/>
                  </a:lnTo>
                  <a:lnTo>
                    <a:pt x="262229" y="139687"/>
                  </a:lnTo>
                  <a:lnTo>
                    <a:pt x="262229" y="149212"/>
                  </a:lnTo>
                  <a:lnTo>
                    <a:pt x="254812" y="150279"/>
                  </a:lnTo>
                  <a:lnTo>
                    <a:pt x="253225" y="165620"/>
                  </a:lnTo>
                  <a:lnTo>
                    <a:pt x="221475" y="176733"/>
                  </a:lnTo>
                  <a:lnTo>
                    <a:pt x="138925" y="156095"/>
                  </a:lnTo>
                  <a:lnTo>
                    <a:pt x="70613" y="159221"/>
                  </a:lnTo>
                  <a:lnTo>
                    <a:pt x="59550" y="159270"/>
                  </a:lnTo>
                  <a:lnTo>
                    <a:pt x="50025" y="157683"/>
                  </a:lnTo>
                  <a:lnTo>
                    <a:pt x="42087" y="152920"/>
                  </a:lnTo>
                  <a:lnTo>
                    <a:pt x="0" y="167970"/>
                  </a:lnTo>
                  <a:lnTo>
                    <a:pt x="210362" y="227533"/>
                  </a:lnTo>
                  <a:lnTo>
                    <a:pt x="210362" y="242354"/>
                  </a:lnTo>
                  <a:lnTo>
                    <a:pt x="214604" y="269862"/>
                  </a:lnTo>
                  <a:lnTo>
                    <a:pt x="201904" y="269862"/>
                  </a:lnTo>
                  <a:lnTo>
                    <a:pt x="201904" y="444626"/>
                  </a:lnTo>
                  <a:lnTo>
                    <a:pt x="207187" y="446608"/>
                  </a:lnTo>
                  <a:lnTo>
                    <a:pt x="232587" y="433908"/>
                  </a:lnTo>
                  <a:lnTo>
                    <a:pt x="232587" y="271983"/>
                  </a:lnTo>
                  <a:lnTo>
                    <a:pt x="496112" y="170383"/>
                  </a:lnTo>
                  <a:lnTo>
                    <a:pt x="515162" y="157683"/>
                  </a:lnTo>
                  <a:lnTo>
                    <a:pt x="515162" y="227533"/>
                  </a:lnTo>
                  <a:lnTo>
                    <a:pt x="540562" y="214833"/>
                  </a:lnTo>
                  <a:lnTo>
                    <a:pt x="540562" y="151333"/>
                  </a:lnTo>
                  <a:lnTo>
                    <a:pt x="626287" y="119583"/>
                  </a:lnTo>
                  <a:lnTo>
                    <a:pt x="648512" y="106883"/>
                  </a:lnTo>
                  <a:lnTo>
                    <a:pt x="648512" y="265239"/>
                  </a:lnTo>
                  <a:lnTo>
                    <a:pt x="651687" y="265633"/>
                  </a:lnTo>
                  <a:lnTo>
                    <a:pt x="673912" y="256108"/>
                  </a:lnTo>
                  <a:lnTo>
                    <a:pt x="677087" y="100533"/>
                  </a:lnTo>
                  <a:lnTo>
                    <a:pt x="700709" y="90919"/>
                  </a:lnTo>
                  <a:lnTo>
                    <a:pt x="699312" y="87833"/>
                  </a:lnTo>
                  <a:lnTo>
                    <a:pt x="700379" y="60325"/>
                  </a:lnTo>
                  <a:lnTo>
                    <a:pt x="716254" y="50800"/>
                  </a:lnTo>
                  <a:lnTo>
                    <a:pt x="716254" y="35979"/>
                  </a:lnTo>
                  <a:lnTo>
                    <a:pt x="585012" y="1054"/>
                  </a:lnTo>
                  <a:lnTo>
                    <a:pt x="583425" y="35445"/>
                  </a:lnTo>
                  <a:lnTo>
                    <a:pt x="542150" y="49733"/>
                  </a:lnTo>
                  <a:lnTo>
                    <a:pt x="451662" y="24333"/>
                  </a:lnTo>
                  <a:lnTo>
                    <a:pt x="451662" y="0"/>
                  </a:lnTo>
                  <a:close/>
                </a:path>
              </a:pathLst>
            </a:custGeom>
            <a:solidFill>
              <a:srgbClr val="AAA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07659" y="2601150"/>
              <a:ext cx="50165" cy="106045"/>
            </a:xfrm>
            <a:custGeom>
              <a:avLst/>
              <a:gdLst/>
              <a:ahLst/>
              <a:cxnLst/>
              <a:rect l="l" t="t" r="r" b="b"/>
              <a:pathLst>
                <a:path w="50164" h="106044">
                  <a:moveTo>
                    <a:pt x="49758" y="0"/>
                  </a:moveTo>
                  <a:lnTo>
                    <a:pt x="44450" y="2120"/>
                  </a:lnTo>
                  <a:lnTo>
                    <a:pt x="39166" y="3175"/>
                  </a:lnTo>
                  <a:lnTo>
                    <a:pt x="5308" y="16941"/>
                  </a:lnTo>
                  <a:lnTo>
                    <a:pt x="0" y="21170"/>
                  </a:lnTo>
                  <a:lnTo>
                    <a:pt x="0" y="99479"/>
                  </a:lnTo>
                  <a:lnTo>
                    <a:pt x="4241" y="105841"/>
                  </a:lnTo>
                  <a:lnTo>
                    <a:pt x="8483" y="104775"/>
                  </a:lnTo>
                  <a:lnTo>
                    <a:pt x="42341" y="93141"/>
                  </a:lnTo>
                  <a:lnTo>
                    <a:pt x="46583" y="92087"/>
                  </a:lnTo>
                  <a:lnTo>
                    <a:pt x="49758" y="87845"/>
                  </a:lnTo>
                  <a:lnTo>
                    <a:pt x="49758" y="6350"/>
                  </a:lnTo>
                  <a:lnTo>
                    <a:pt x="49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9167" y="2790596"/>
              <a:ext cx="144551" cy="12630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749509" y="2657246"/>
              <a:ext cx="281305" cy="140335"/>
            </a:xfrm>
            <a:custGeom>
              <a:avLst/>
              <a:gdLst/>
              <a:ahLst/>
              <a:cxnLst/>
              <a:rect l="l" t="t" r="r" b="b"/>
              <a:pathLst>
                <a:path w="281304" h="140335">
                  <a:moveTo>
                    <a:pt x="243636" y="0"/>
                  </a:moveTo>
                  <a:lnTo>
                    <a:pt x="234130" y="2942"/>
                  </a:lnTo>
                  <a:lnTo>
                    <a:pt x="230277" y="11641"/>
                  </a:lnTo>
                  <a:lnTo>
                    <a:pt x="230990" y="21132"/>
                  </a:lnTo>
                  <a:lnTo>
                    <a:pt x="235178" y="26454"/>
                  </a:lnTo>
                  <a:lnTo>
                    <a:pt x="242595" y="27520"/>
                  </a:lnTo>
                  <a:lnTo>
                    <a:pt x="242595" y="49745"/>
                  </a:lnTo>
                  <a:lnTo>
                    <a:pt x="0" y="129273"/>
                  </a:lnTo>
                  <a:lnTo>
                    <a:pt x="34963" y="140017"/>
                  </a:lnTo>
                  <a:lnTo>
                    <a:pt x="256336" y="70904"/>
                  </a:lnTo>
                  <a:lnTo>
                    <a:pt x="264603" y="71682"/>
                  </a:lnTo>
                  <a:lnTo>
                    <a:pt x="272476" y="69188"/>
                  </a:lnTo>
                  <a:lnTo>
                    <a:pt x="278366" y="63319"/>
                  </a:lnTo>
                  <a:lnTo>
                    <a:pt x="280682" y="53975"/>
                  </a:lnTo>
                  <a:lnTo>
                    <a:pt x="280682" y="14820"/>
                  </a:lnTo>
                  <a:lnTo>
                    <a:pt x="277507" y="8470"/>
                  </a:lnTo>
                  <a:lnTo>
                    <a:pt x="270103" y="7404"/>
                  </a:lnTo>
                  <a:lnTo>
                    <a:pt x="24363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97338" y="1787296"/>
              <a:ext cx="1447800" cy="1196975"/>
            </a:xfrm>
            <a:custGeom>
              <a:avLst/>
              <a:gdLst/>
              <a:ahLst/>
              <a:cxnLst/>
              <a:rect l="l" t="t" r="r" b="b"/>
              <a:pathLst>
                <a:path w="1447800" h="1196975">
                  <a:moveTo>
                    <a:pt x="408508" y="940854"/>
                  </a:moveTo>
                  <a:lnTo>
                    <a:pt x="187134" y="1009967"/>
                  </a:lnTo>
                  <a:lnTo>
                    <a:pt x="795337" y="1196975"/>
                  </a:lnTo>
                  <a:lnTo>
                    <a:pt x="360362" y="1062037"/>
                  </a:lnTo>
                  <a:lnTo>
                    <a:pt x="718058" y="941632"/>
                  </a:lnTo>
                  <a:lnTo>
                    <a:pt x="416775" y="941632"/>
                  </a:lnTo>
                  <a:lnTo>
                    <a:pt x="408508" y="940854"/>
                  </a:lnTo>
                  <a:close/>
                </a:path>
                <a:path w="1447800" h="1196975">
                  <a:moveTo>
                    <a:pt x="0" y="0"/>
                  </a:moveTo>
                  <a:lnTo>
                    <a:pt x="1828" y="1003300"/>
                  </a:lnTo>
                  <a:lnTo>
                    <a:pt x="19050" y="1003300"/>
                  </a:lnTo>
                  <a:lnTo>
                    <a:pt x="46507" y="1034580"/>
                  </a:lnTo>
                  <a:lnTo>
                    <a:pt x="111048" y="1012596"/>
                  </a:lnTo>
                  <a:lnTo>
                    <a:pt x="54428" y="995362"/>
                  </a:lnTo>
                  <a:lnTo>
                    <a:pt x="34925" y="995362"/>
                  </a:lnTo>
                  <a:lnTo>
                    <a:pt x="15875" y="992187"/>
                  </a:lnTo>
                  <a:lnTo>
                    <a:pt x="9525" y="979487"/>
                  </a:lnTo>
                  <a:lnTo>
                    <a:pt x="9525" y="969962"/>
                  </a:lnTo>
                  <a:lnTo>
                    <a:pt x="6350" y="957262"/>
                  </a:lnTo>
                  <a:lnTo>
                    <a:pt x="15875" y="953554"/>
                  </a:lnTo>
                  <a:lnTo>
                    <a:pt x="15875" y="843495"/>
                  </a:lnTo>
                  <a:lnTo>
                    <a:pt x="11633" y="832904"/>
                  </a:lnTo>
                  <a:lnTo>
                    <a:pt x="9525" y="820204"/>
                  </a:lnTo>
                  <a:lnTo>
                    <a:pt x="43395" y="786345"/>
                  </a:lnTo>
                  <a:lnTo>
                    <a:pt x="69958" y="786345"/>
                  </a:lnTo>
                  <a:lnTo>
                    <a:pt x="172504" y="750354"/>
                  </a:lnTo>
                  <a:lnTo>
                    <a:pt x="187325" y="735545"/>
                  </a:lnTo>
                  <a:lnTo>
                    <a:pt x="185204" y="534454"/>
                  </a:lnTo>
                  <a:lnTo>
                    <a:pt x="331254" y="490004"/>
                  </a:lnTo>
                  <a:lnTo>
                    <a:pt x="1447787" y="490004"/>
                  </a:lnTo>
                  <a:lnTo>
                    <a:pt x="1447787" y="346075"/>
                  </a:lnTo>
                  <a:lnTo>
                    <a:pt x="0" y="0"/>
                  </a:lnTo>
                  <a:close/>
                </a:path>
                <a:path w="1447800" h="1196975">
                  <a:moveTo>
                    <a:pt x="174625" y="782104"/>
                  </a:moveTo>
                  <a:lnTo>
                    <a:pt x="58204" y="815975"/>
                  </a:lnTo>
                  <a:lnTo>
                    <a:pt x="53975" y="822325"/>
                  </a:lnTo>
                  <a:lnTo>
                    <a:pt x="43395" y="826554"/>
                  </a:lnTo>
                  <a:lnTo>
                    <a:pt x="41275" y="839254"/>
                  </a:lnTo>
                  <a:lnTo>
                    <a:pt x="37033" y="847725"/>
                  </a:lnTo>
                  <a:lnTo>
                    <a:pt x="34925" y="947204"/>
                  </a:lnTo>
                  <a:lnTo>
                    <a:pt x="51866" y="968375"/>
                  </a:lnTo>
                  <a:lnTo>
                    <a:pt x="152171" y="999223"/>
                  </a:lnTo>
                  <a:lnTo>
                    <a:pt x="394766" y="919695"/>
                  </a:lnTo>
                  <a:lnTo>
                    <a:pt x="394766" y="897470"/>
                  </a:lnTo>
                  <a:lnTo>
                    <a:pt x="387350" y="896404"/>
                  </a:lnTo>
                  <a:lnTo>
                    <a:pt x="383161" y="891082"/>
                  </a:lnTo>
                  <a:lnTo>
                    <a:pt x="382449" y="881591"/>
                  </a:lnTo>
                  <a:lnTo>
                    <a:pt x="386301" y="872892"/>
                  </a:lnTo>
                  <a:lnTo>
                    <a:pt x="395808" y="869950"/>
                  </a:lnTo>
                  <a:lnTo>
                    <a:pt x="800100" y="869950"/>
                  </a:lnTo>
                  <a:lnTo>
                    <a:pt x="800100" y="835025"/>
                  </a:lnTo>
                  <a:lnTo>
                    <a:pt x="236004" y="835025"/>
                  </a:lnTo>
                  <a:lnTo>
                    <a:pt x="187325" y="822325"/>
                  </a:lnTo>
                  <a:lnTo>
                    <a:pt x="187325" y="790575"/>
                  </a:lnTo>
                  <a:lnTo>
                    <a:pt x="174625" y="782104"/>
                  </a:lnTo>
                  <a:close/>
                </a:path>
                <a:path w="1447800" h="1196975">
                  <a:moveTo>
                    <a:pt x="49212" y="993775"/>
                  </a:moveTo>
                  <a:lnTo>
                    <a:pt x="34925" y="995362"/>
                  </a:lnTo>
                  <a:lnTo>
                    <a:pt x="54428" y="995362"/>
                  </a:lnTo>
                  <a:lnTo>
                    <a:pt x="49212" y="993775"/>
                  </a:lnTo>
                  <a:close/>
                </a:path>
                <a:path w="1447800" h="1196975">
                  <a:moveTo>
                    <a:pt x="800100" y="869950"/>
                  </a:moveTo>
                  <a:lnTo>
                    <a:pt x="395808" y="869950"/>
                  </a:lnTo>
                  <a:lnTo>
                    <a:pt x="422275" y="877354"/>
                  </a:lnTo>
                  <a:lnTo>
                    <a:pt x="429679" y="878420"/>
                  </a:lnTo>
                  <a:lnTo>
                    <a:pt x="432854" y="884770"/>
                  </a:lnTo>
                  <a:lnTo>
                    <a:pt x="432854" y="923925"/>
                  </a:lnTo>
                  <a:lnTo>
                    <a:pt x="430537" y="933269"/>
                  </a:lnTo>
                  <a:lnTo>
                    <a:pt x="424648" y="939138"/>
                  </a:lnTo>
                  <a:lnTo>
                    <a:pt x="416775" y="941632"/>
                  </a:lnTo>
                  <a:lnTo>
                    <a:pt x="718058" y="941632"/>
                  </a:lnTo>
                  <a:lnTo>
                    <a:pt x="799338" y="914273"/>
                  </a:lnTo>
                  <a:lnTo>
                    <a:pt x="800100" y="914273"/>
                  </a:lnTo>
                  <a:lnTo>
                    <a:pt x="800100" y="869950"/>
                  </a:lnTo>
                  <a:close/>
                </a:path>
                <a:path w="1447800" h="1196975">
                  <a:moveTo>
                    <a:pt x="800100" y="914273"/>
                  </a:moveTo>
                  <a:lnTo>
                    <a:pt x="799338" y="914273"/>
                  </a:lnTo>
                  <a:lnTo>
                    <a:pt x="800100" y="923925"/>
                  </a:lnTo>
                  <a:lnTo>
                    <a:pt x="800100" y="914273"/>
                  </a:lnTo>
                  <a:close/>
                </a:path>
                <a:path w="1447800" h="1196975">
                  <a:moveTo>
                    <a:pt x="1447787" y="490004"/>
                  </a:moveTo>
                  <a:lnTo>
                    <a:pt x="331254" y="490004"/>
                  </a:lnTo>
                  <a:lnTo>
                    <a:pt x="379933" y="504825"/>
                  </a:lnTo>
                  <a:lnTo>
                    <a:pt x="382054" y="788454"/>
                  </a:lnTo>
                  <a:lnTo>
                    <a:pt x="236004" y="835025"/>
                  </a:lnTo>
                  <a:lnTo>
                    <a:pt x="800100" y="835025"/>
                  </a:lnTo>
                  <a:lnTo>
                    <a:pt x="800100" y="581025"/>
                  </a:lnTo>
                  <a:lnTo>
                    <a:pt x="1006475" y="515404"/>
                  </a:lnTo>
                  <a:lnTo>
                    <a:pt x="1447787" y="515404"/>
                  </a:lnTo>
                  <a:lnTo>
                    <a:pt x="1447787" y="490004"/>
                  </a:lnTo>
                  <a:close/>
                </a:path>
                <a:path w="1447800" h="1196975">
                  <a:moveTo>
                    <a:pt x="69958" y="786345"/>
                  </a:moveTo>
                  <a:lnTo>
                    <a:pt x="43395" y="786345"/>
                  </a:lnTo>
                  <a:lnTo>
                    <a:pt x="51866" y="792695"/>
                  </a:lnTo>
                  <a:lnTo>
                    <a:pt x="69958" y="786345"/>
                  </a:lnTo>
                  <a:close/>
                </a:path>
                <a:path w="1447800" h="1196975">
                  <a:moveTo>
                    <a:pt x="1447787" y="515404"/>
                  </a:moveTo>
                  <a:lnTo>
                    <a:pt x="1006475" y="515404"/>
                  </a:lnTo>
                  <a:lnTo>
                    <a:pt x="1025525" y="519645"/>
                  </a:lnTo>
                  <a:lnTo>
                    <a:pt x="1053033" y="597954"/>
                  </a:lnTo>
                  <a:lnTo>
                    <a:pt x="1199083" y="638175"/>
                  </a:lnTo>
                  <a:lnTo>
                    <a:pt x="1199083" y="777875"/>
                  </a:lnTo>
                  <a:lnTo>
                    <a:pt x="1200150" y="778827"/>
                  </a:lnTo>
                  <a:lnTo>
                    <a:pt x="1200150" y="777875"/>
                  </a:lnTo>
                  <a:lnTo>
                    <a:pt x="1390637" y="717550"/>
                  </a:lnTo>
                  <a:lnTo>
                    <a:pt x="1447787" y="717550"/>
                  </a:lnTo>
                  <a:lnTo>
                    <a:pt x="1447787" y="515404"/>
                  </a:lnTo>
                  <a:close/>
                </a:path>
                <a:path w="1447800" h="1196975">
                  <a:moveTo>
                    <a:pt x="1447787" y="717550"/>
                  </a:moveTo>
                  <a:lnTo>
                    <a:pt x="1390637" y="717550"/>
                  </a:lnTo>
                  <a:lnTo>
                    <a:pt x="1447787" y="730250"/>
                  </a:lnTo>
                  <a:lnTo>
                    <a:pt x="1447787" y="71755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37343" y="2863430"/>
              <a:ext cx="574040" cy="222885"/>
            </a:xfrm>
            <a:custGeom>
              <a:avLst/>
              <a:gdLst/>
              <a:ahLst/>
              <a:cxnLst/>
              <a:rect l="l" t="t" r="r" b="b"/>
              <a:pathLst>
                <a:path w="574039" h="222885">
                  <a:moveTo>
                    <a:pt x="79667" y="0"/>
                  </a:moveTo>
                  <a:lnTo>
                    <a:pt x="0" y="27597"/>
                  </a:lnTo>
                  <a:lnTo>
                    <a:pt x="7645" y="38290"/>
                  </a:lnTo>
                  <a:lnTo>
                    <a:pt x="160045" y="66865"/>
                  </a:lnTo>
                  <a:lnTo>
                    <a:pt x="179095" y="104965"/>
                  </a:lnTo>
                  <a:lnTo>
                    <a:pt x="220370" y="143065"/>
                  </a:lnTo>
                  <a:lnTo>
                    <a:pt x="220370" y="168465"/>
                  </a:lnTo>
                  <a:lnTo>
                    <a:pt x="315620" y="212915"/>
                  </a:lnTo>
                  <a:lnTo>
                    <a:pt x="382295" y="206565"/>
                  </a:lnTo>
                  <a:lnTo>
                    <a:pt x="398170" y="187515"/>
                  </a:lnTo>
                  <a:lnTo>
                    <a:pt x="433095" y="184340"/>
                  </a:lnTo>
                  <a:lnTo>
                    <a:pt x="461670" y="174815"/>
                  </a:lnTo>
                  <a:lnTo>
                    <a:pt x="496595" y="190690"/>
                  </a:lnTo>
                  <a:lnTo>
                    <a:pt x="528345" y="190690"/>
                  </a:lnTo>
                  <a:lnTo>
                    <a:pt x="572795" y="222440"/>
                  </a:lnTo>
                  <a:lnTo>
                    <a:pt x="573849" y="150469"/>
                  </a:lnTo>
                  <a:lnTo>
                    <a:pt x="79667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99408" y="2810662"/>
              <a:ext cx="318135" cy="153035"/>
            </a:xfrm>
            <a:custGeom>
              <a:avLst/>
              <a:gdLst/>
              <a:ahLst/>
              <a:cxnLst/>
              <a:rect l="l" t="t" r="r" b="b"/>
              <a:pathLst>
                <a:path w="318135" h="153035">
                  <a:moveTo>
                    <a:pt x="144310" y="0"/>
                  </a:moveTo>
                  <a:lnTo>
                    <a:pt x="59855" y="28752"/>
                  </a:lnTo>
                  <a:lnTo>
                    <a:pt x="93179" y="66713"/>
                  </a:lnTo>
                  <a:lnTo>
                    <a:pt x="15913" y="92113"/>
                  </a:lnTo>
                  <a:lnTo>
                    <a:pt x="7632" y="95440"/>
                  </a:lnTo>
                  <a:lnTo>
                    <a:pt x="2070" y="101295"/>
                  </a:lnTo>
                  <a:lnTo>
                    <a:pt x="0" y="106235"/>
                  </a:lnTo>
                  <a:lnTo>
                    <a:pt x="38" y="132333"/>
                  </a:lnTo>
                  <a:lnTo>
                    <a:pt x="63538" y="152438"/>
                  </a:lnTo>
                  <a:lnTo>
                    <a:pt x="107988" y="137629"/>
                  </a:lnTo>
                  <a:lnTo>
                    <a:pt x="67779" y="122808"/>
                  </a:lnTo>
                  <a:lnTo>
                    <a:pt x="43868" y="115663"/>
                  </a:lnTo>
                  <a:lnTo>
                    <a:pt x="45554" y="107726"/>
                  </a:lnTo>
                  <a:lnTo>
                    <a:pt x="61529" y="100186"/>
                  </a:lnTo>
                  <a:lnTo>
                    <a:pt x="80479" y="94233"/>
                  </a:lnTo>
                  <a:lnTo>
                    <a:pt x="210654" y="56133"/>
                  </a:lnTo>
                  <a:lnTo>
                    <a:pt x="229704" y="68833"/>
                  </a:lnTo>
                  <a:lnTo>
                    <a:pt x="237934" y="80365"/>
                  </a:lnTo>
                  <a:lnTo>
                    <a:pt x="317601" y="52768"/>
                  </a:lnTo>
                  <a:lnTo>
                    <a:pt x="144310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03688" y="2522842"/>
              <a:ext cx="807720" cy="491490"/>
            </a:xfrm>
            <a:custGeom>
              <a:avLst/>
              <a:gdLst/>
              <a:ahLst/>
              <a:cxnLst/>
              <a:rect l="l" t="t" r="r" b="b"/>
              <a:pathLst>
                <a:path w="807720" h="491489">
                  <a:moveTo>
                    <a:pt x="128124" y="258229"/>
                  </a:moveTo>
                  <a:lnTo>
                    <a:pt x="42862" y="258229"/>
                  </a:lnTo>
                  <a:lnTo>
                    <a:pt x="807504" y="491058"/>
                  </a:lnTo>
                  <a:lnTo>
                    <a:pt x="800371" y="480179"/>
                  </a:lnTo>
                  <a:lnTo>
                    <a:pt x="796064" y="473467"/>
                  </a:lnTo>
                  <a:lnTo>
                    <a:pt x="792848" y="468142"/>
                  </a:lnTo>
                  <a:lnTo>
                    <a:pt x="788987" y="461429"/>
                  </a:lnTo>
                  <a:lnTo>
                    <a:pt x="128124" y="258229"/>
                  </a:lnTo>
                  <a:close/>
                </a:path>
                <a:path w="807720" h="491489">
                  <a:moveTo>
                    <a:pt x="37045" y="50800"/>
                  </a:moveTo>
                  <a:lnTo>
                    <a:pt x="4693" y="74969"/>
                  </a:lnTo>
                  <a:lnTo>
                    <a:pt x="3175" y="84658"/>
                  </a:lnTo>
                  <a:lnTo>
                    <a:pt x="5283" y="97358"/>
                  </a:lnTo>
                  <a:lnTo>
                    <a:pt x="9525" y="107950"/>
                  </a:lnTo>
                  <a:lnTo>
                    <a:pt x="9525" y="218008"/>
                  </a:lnTo>
                  <a:lnTo>
                    <a:pt x="0" y="221716"/>
                  </a:lnTo>
                  <a:lnTo>
                    <a:pt x="3175" y="234416"/>
                  </a:lnTo>
                  <a:lnTo>
                    <a:pt x="3175" y="243941"/>
                  </a:lnTo>
                  <a:lnTo>
                    <a:pt x="9525" y="256641"/>
                  </a:lnTo>
                  <a:lnTo>
                    <a:pt x="28575" y="259816"/>
                  </a:lnTo>
                  <a:lnTo>
                    <a:pt x="42862" y="258229"/>
                  </a:lnTo>
                  <a:lnTo>
                    <a:pt x="128124" y="258229"/>
                  </a:lnTo>
                  <a:lnTo>
                    <a:pt x="45516" y="232829"/>
                  </a:lnTo>
                  <a:lnTo>
                    <a:pt x="28575" y="211658"/>
                  </a:lnTo>
                  <a:lnTo>
                    <a:pt x="30683" y="112179"/>
                  </a:lnTo>
                  <a:lnTo>
                    <a:pt x="34925" y="103708"/>
                  </a:lnTo>
                  <a:lnTo>
                    <a:pt x="37045" y="91008"/>
                  </a:lnTo>
                  <a:lnTo>
                    <a:pt x="47625" y="86779"/>
                  </a:lnTo>
                  <a:lnTo>
                    <a:pt x="51854" y="80429"/>
                  </a:lnTo>
                  <a:lnTo>
                    <a:pt x="131868" y="57150"/>
                  </a:lnTo>
                  <a:lnTo>
                    <a:pt x="45516" y="57150"/>
                  </a:lnTo>
                  <a:lnTo>
                    <a:pt x="37045" y="50800"/>
                  </a:lnTo>
                  <a:close/>
                </a:path>
                <a:path w="807720" h="491489">
                  <a:moveTo>
                    <a:pt x="180975" y="0"/>
                  </a:moveTo>
                  <a:lnTo>
                    <a:pt x="166154" y="14808"/>
                  </a:lnTo>
                  <a:lnTo>
                    <a:pt x="45516" y="57150"/>
                  </a:lnTo>
                  <a:lnTo>
                    <a:pt x="131868" y="57150"/>
                  </a:lnTo>
                  <a:lnTo>
                    <a:pt x="168275" y="46558"/>
                  </a:lnTo>
                  <a:lnTo>
                    <a:pt x="197768" y="46558"/>
                  </a:lnTo>
                  <a:lnTo>
                    <a:pt x="198437" y="45900"/>
                  </a:lnTo>
                  <a:lnTo>
                    <a:pt x="204192" y="34937"/>
                  </a:lnTo>
                  <a:lnTo>
                    <a:pt x="206375" y="24866"/>
                  </a:lnTo>
                  <a:lnTo>
                    <a:pt x="204638" y="15771"/>
                  </a:lnTo>
                  <a:lnTo>
                    <a:pt x="199628" y="6875"/>
                  </a:lnTo>
                  <a:lnTo>
                    <a:pt x="191641" y="758"/>
                  </a:lnTo>
                  <a:lnTo>
                    <a:pt x="180975" y="0"/>
                  </a:lnTo>
                  <a:close/>
                </a:path>
                <a:path w="807720" h="491489">
                  <a:moveTo>
                    <a:pt x="197768" y="46558"/>
                  </a:moveTo>
                  <a:lnTo>
                    <a:pt x="168275" y="46558"/>
                  </a:lnTo>
                  <a:lnTo>
                    <a:pt x="180975" y="55029"/>
                  </a:lnTo>
                  <a:lnTo>
                    <a:pt x="190301" y="53888"/>
                  </a:lnTo>
                  <a:lnTo>
                    <a:pt x="197768" y="46558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82542" y="2321750"/>
              <a:ext cx="50800" cy="300990"/>
            </a:xfrm>
            <a:custGeom>
              <a:avLst/>
              <a:gdLst/>
              <a:ahLst/>
              <a:cxnLst/>
              <a:rect l="l" t="t" r="r" b="b"/>
              <a:pathLst>
                <a:path w="50800" h="300989">
                  <a:moveTo>
                    <a:pt x="0" y="0"/>
                  </a:moveTo>
                  <a:lnTo>
                    <a:pt x="2120" y="201091"/>
                  </a:lnTo>
                  <a:lnTo>
                    <a:pt x="12786" y="201850"/>
                  </a:lnTo>
                  <a:lnTo>
                    <a:pt x="20774" y="207967"/>
                  </a:lnTo>
                  <a:lnTo>
                    <a:pt x="25784" y="216863"/>
                  </a:lnTo>
                  <a:lnTo>
                    <a:pt x="27520" y="225958"/>
                  </a:lnTo>
                  <a:lnTo>
                    <a:pt x="25338" y="236029"/>
                  </a:lnTo>
                  <a:lnTo>
                    <a:pt x="19583" y="246992"/>
                  </a:lnTo>
                  <a:lnTo>
                    <a:pt x="11447" y="254979"/>
                  </a:lnTo>
                  <a:lnTo>
                    <a:pt x="2120" y="256120"/>
                  </a:lnTo>
                  <a:lnTo>
                    <a:pt x="2120" y="287870"/>
                  </a:lnTo>
                  <a:lnTo>
                    <a:pt x="50800" y="300570"/>
                  </a:lnTo>
                  <a:lnTo>
                    <a:pt x="50800" y="14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782542" y="2277300"/>
              <a:ext cx="196850" cy="345440"/>
            </a:xfrm>
            <a:custGeom>
              <a:avLst/>
              <a:gdLst/>
              <a:ahLst/>
              <a:cxnLst/>
              <a:rect l="l" t="t" r="r" b="b"/>
              <a:pathLst>
                <a:path w="196850" h="345439">
                  <a:moveTo>
                    <a:pt x="146050" y="0"/>
                  </a:moveTo>
                  <a:lnTo>
                    <a:pt x="0" y="44450"/>
                  </a:lnTo>
                  <a:lnTo>
                    <a:pt x="50800" y="59270"/>
                  </a:lnTo>
                  <a:lnTo>
                    <a:pt x="50800" y="345020"/>
                  </a:lnTo>
                  <a:lnTo>
                    <a:pt x="196850" y="298450"/>
                  </a:lnTo>
                  <a:lnTo>
                    <a:pt x="194729" y="14820"/>
                  </a:lnTo>
                  <a:lnTo>
                    <a:pt x="14605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55617" y="2484729"/>
              <a:ext cx="45720" cy="94615"/>
            </a:xfrm>
            <a:custGeom>
              <a:avLst/>
              <a:gdLst/>
              <a:ahLst/>
              <a:cxnLst/>
              <a:rect l="l" t="t" r="r" b="b"/>
              <a:pathLst>
                <a:path w="45720" h="94614">
                  <a:moveTo>
                    <a:pt x="43383" y="0"/>
                  </a:moveTo>
                  <a:lnTo>
                    <a:pt x="22237" y="4241"/>
                  </a:lnTo>
                  <a:lnTo>
                    <a:pt x="9525" y="6362"/>
                  </a:lnTo>
                  <a:lnTo>
                    <a:pt x="1054" y="8470"/>
                  </a:lnTo>
                  <a:lnTo>
                    <a:pt x="0" y="15875"/>
                  </a:lnTo>
                  <a:lnTo>
                    <a:pt x="1054" y="21170"/>
                  </a:lnTo>
                  <a:lnTo>
                    <a:pt x="1504" y="32830"/>
                  </a:lnTo>
                  <a:lnTo>
                    <a:pt x="1454" y="53319"/>
                  </a:lnTo>
                  <a:lnTo>
                    <a:pt x="1204" y="72814"/>
                  </a:lnTo>
                  <a:lnTo>
                    <a:pt x="1108" y="78320"/>
                  </a:lnTo>
                  <a:lnTo>
                    <a:pt x="1054" y="89966"/>
                  </a:lnTo>
                  <a:lnTo>
                    <a:pt x="5295" y="94195"/>
                  </a:lnTo>
                  <a:lnTo>
                    <a:pt x="11645" y="93141"/>
                  </a:lnTo>
                  <a:lnTo>
                    <a:pt x="35979" y="87845"/>
                  </a:lnTo>
                  <a:lnTo>
                    <a:pt x="41275" y="85737"/>
                  </a:lnTo>
                  <a:lnTo>
                    <a:pt x="44450" y="78320"/>
                  </a:lnTo>
                  <a:lnTo>
                    <a:pt x="44450" y="65620"/>
                  </a:lnTo>
                  <a:lnTo>
                    <a:pt x="45504" y="48691"/>
                  </a:lnTo>
                  <a:lnTo>
                    <a:pt x="45504" y="2120"/>
                  </a:lnTo>
                  <a:lnTo>
                    <a:pt x="433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92676" y="2910720"/>
              <a:ext cx="114436" cy="10953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410138" y="2855683"/>
              <a:ext cx="151130" cy="281305"/>
            </a:xfrm>
            <a:custGeom>
              <a:avLst/>
              <a:gdLst/>
              <a:ahLst/>
              <a:cxnLst/>
              <a:rect l="l" t="t" r="r" b="b"/>
              <a:pathLst>
                <a:path w="151129" h="281305">
                  <a:moveTo>
                    <a:pt x="46037" y="0"/>
                  </a:moveTo>
                  <a:lnTo>
                    <a:pt x="0" y="17462"/>
                  </a:lnTo>
                  <a:lnTo>
                    <a:pt x="111125" y="46037"/>
                  </a:lnTo>
                  <a:lnTo>
                    <a:pt x="111125" y="280987"/>
                  </a:lnTo>
                  <a:lnTo>
                    <a:pt x="146050" y="268287"/>
                  </a:lnTo>
                  <a:lnTo>
                    <a:pt x="146050" y="242887"/>
                  </a:lnTo>
                  <a:lnTo>
                    <a:pt x="150812" y="244475"/>
                  </a:lnTo>
                  <a:lnTo>
                    <a:pt x="147637" y="31750"/>
                  </a:lnTo>
                  <a:lnTo>
                    <a:pt x="4603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10138" y="2873146"/>
              <a:ext cx="111125" cy="263525"/>
            </a:xfrm>
            <a:custGeom>
              <a:avLst/>
              <a:gdLst/>
              <a:ahLst/>
              <a:cxnLst/>
              <a:rect l="l" t="t" r="r" b="b"/>
              <a:pathLst>
                <a:path w="111125" h="263525">
                  <a:moveTo>
                    <a:pt x="0" y="0"/>
                  </a:moveTo>
                  <a:lnTo>
                    <a:pt x="1587" y="60325"/>
                  </a:lnTo>
                  <a:lnTo>
                    <a:pt x="28575" y="43395"/>
                  </a:lnTo>
                  <a:lnTo>
                    <a:pt x="42792" y="37573"/>
                  </a:lnTo>
                  <a:lnTo>
                    <a:pt x="81483" y="51854"/>
                  </a:lnTo>
                  <a:lnTo>
                    <a:pt x="96974" y="93828"/>
                  </a:lnTo>
                  <a:lnTo>
                    <a:pt x="96316" y="104775"/>
                  </a:lnTo>
                  <a:lnTo>
                    <a:pt x="75173" y="137514"/>
                  </a:lnTo>
                  <a:lnTo>
                    <a:pt x="26454" y="147104"/>
                  </a:lnTo>
                  <a:lnTo>
                    <a:pt x="18022" y="146111"/>
                  </a:lnTo>
                  <a:lnTo>
                    <a:pt x="9786" y="143929"/>
                  </a:lnTo>
                  <a:lnTo>
                    <a:pt x="1054" y="140754"/>
                  </a:lnTo>
                  <a:lnTo>
                    <a:pt x="0" y="212725"/>
                  </a:lnTo>
                  <a:lnTo>
                    <a:pt x="3175" y="228600"/>
                  </a:lnTo>
                  <a:lnTo>
                    <a:pt x="111125" y="263525"/>
                  </a:lnTo>
                  <a:lnTo>
                    <a:pt x="111125" y="28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06084" y="2622321"/>
              <a:ext cx="107975" cy="16827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294363" y="2769958"/>
              <a:ext cx="46355" cy="104775"/>
            </a:xfrm>
            <a:custGeom>
              <a:avLst/>
              <a:gdLst/>
              <a:ahLst/>
              <a:cxnLst/>
              <a:rect l="l" t="t" r="r" b="b"/>
              <a:pathLst>
                <a:path w="46354" h="104775">
                  <a:moveTo>
                    <a:pt x="39687" y="0"/>
                  </a:moveTo>
                  <a:lnTo>
                    <a:pt x="7937" y="11112"/>
                  </a:lnTo>
                  <a:lnTo>
                    <a:pt x="0" y="22225"/>
                  </a:lnTo>
                  <a:lnTo>
                    <a:pt x="0" y="98425"/>
                  </a:lnTo>
                  <a:lnTo>
                    <a:pt x="4762" y="104775"/>
                  </a:lnTo>
                  <a:lnTo>
                    <a:pt x="42862" y="92075"/>
                  </a:lnTo>
                  <a:lnTo>
                    <a:pt x="44450" y="80962"/>
                  </a:lnTo>
                  <a:lnTo>
                    <a:pt x="46037" y="6350"/>
                  </a:lnTo>
                  <a:lnTo>
                    <a:pt x="396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99789" y="1790725"/>
              <a:ext cx="3455035" cy="2202815"/>
            </a:xfrm>
            <a:custGeom>
              <a:avLst/>
              <a:gdLst/>
              <a:ahLst/>
              <a:cxnLst/>
              <a:rect l="l" t="t" r="r" b="b"/>
              <a:pathLst>
                <a:path w="3455034" h="2202815">
                  <a:moveTo>
                    <a:pt x="0" y="1101839"/>
                  </a:moveTo>
                  <a:lnTo>
                    <a:pt x="0" y="0"/>
                  </a:lnTo>
                  <a:lnTo>
                    <a:pt x="1448409" y="343814"/>
                  </a:lnTo>
                  <a:lnTo>
                    <a:pt x="1448409" y="1421892"/>
                  </a:lnTo>
                  <a:lnTo>
                    <a:pt x="1485900" y="1433779"/>
                  </a:lnTo>
                  <a:lnTo>
                    <a:pt x="1485900" y="352044"/>
                  </a:lnTo>
                  <a:lnTo>
                    <a:pt x="3143719" y="743407"/>
                  </a:lnTo>
                  <a:lnTo>
                    <a:pt x="3454844" y="818832"/>
                  </a:lnTo>
                </a:path>
                <a:path w="3455034" h="2202815">
                  <a:moveTo>
                    <a:pt x="0" y="1230782"/>
                  </a:moveTo>
                  <a:lnTo>
                    <a:pt x="17386" y="1236268"/>
                  </a:lnTo>
                </a:path>
                <a:path w="3455034" h="2202815">
                  <a:moveTo>
                    <a:pt x="421551" y="1367929"/>
                  </a:moveTo>
                  <a:lnTo>
                    <a:pt x="868692" y="1513344"/>
                  </a:lnTo>
                </a:path>
                <a:path w="3455034" h="2202815">
                  <a:moveTo>
                    <a:pt x="905268" y="1525219"/>
                  </a:moveTo>
                  <a:lnTo>
                    <a:pt x="2752344" y="2126894"/>
                  </a:lnTo>
                </a:path>
                <a:path w="3455034" h="2202815">
                  <a:moveTo>
                    <a:pt x="2980029" y="2143353"/>
                  </a:moveTo>
                  <a:lnTo>
                    <a:pt x="905268" y="1471269"/>
                  </a:lnTo>
                </a:path>
                <a:path w="3455034" h="2202815">
                  <a:moveTo>
                    <a:pt x="870521" y="1460296"/>
                  </a:moveTo>
                  <a:lnTo>
                    <a:pt x="0" y="1178661"/>
                  </a:lnTo>
                </a:path>
                <a:path w="3455034" h="2202815">
                  <a:moveTo>
                    <a:pt x="3350361" y="2202789"/>
                  </a:moveTo>
                  <a:lnTo>
                    <a:pt x="3240633" y="2168029"/>
                  </a:lnTo>
                </a:path>
                <a:path w="3455034" h="2202815">
                  <a:moveTo>
                    <a:pt x="3069653" y="2113178"/>
                  </a:moveTo>
                  <a:lnTo>
                    <a:pt x="905268" y="1422806"/>
                  </a:lnTo>
                </a:path>
                <a:path w="3455034" h="2202815">
                  <a:moveTo>
                    <a:pt x="870521" y="1411833"/>
                  </a:moveTo>
                  <a:lnTo>
                    <a:pt x="473671" y="1285646"/>
                  </a:lnTo>
                </a:path>
                <a:path w="3455034" h="2202815">
                  <a:moveTo>
                    <a:pt x="2050097" y="1636776"/>
                  </a:moveTo>
                  <a:lnTo>
                    <a:pt x="3333915" y="2034552"/>
                  </a:lnTo>
                </a:path>
                <a:path w="3455034" h="2202815">
                  <a:moveTo>
                    <a:pt x="3347631" y="2038197"/>
                  </a:moveTo>
                  <a:lnTo>
                    <a:pt x="3374148" y="2046427"/>
                  </a:lnTo>
                </a:path>
                <a:path w="3455034" h="2202815">
                  <a:moveTo>
                    <a:pt x="458127" y="1235354"/>
                  </a:moveTo>
                  <a:lnTo>
                    <a:pt x="459041" y="1241755"/>
                  </a:lnTo>
                  <a:lnTo>
                    <a:pt x="555053" y="1286560"/>
                  </a:lnTo>
                  <a:lnTo>
                    <a:pt x="598030" y="1279245"/>
                  </a:lnTo>
                </a:path>
                <a:path w="3455034" h="2202815">
                  <a:moveTo>
                    <a:pt x="676668" y="1258214"/>
                  </a:moveTo>
                  <a:lnTo>
                    <a:pt x="675754" y="1258214"/>
                  </a:lnTo>
                  <a:lnTo>
                    <a:pt x="633691" y="1260970"/>
                  </a:lnTo>
                  <a:lnTo>
                    <a:pt x="625462" y="1275588"/>
                  </a:lnTo>
                  <a:lnTo>
                    <a:pt x="598030" y="1279245"/>
                  </a:lnTo>
                </a:path>
                <a:path w="3455034" h="2202815">
                  <a:moveTo>
                    <a:pt x="934529" y="1341424"/>
                  </a:moveTo>
                  <a:lnTo>
                    <a:pt x="957389" y="1333195"/>
                  </a:lnTo>
                  <a:lnTo>
                    <a:pt x="957389" y="1309420"/>
                  </a:lnTo>
                  <a:lnTo>
                    <a:pt x="1033284" y="1334109"/>
                  </a:lnTo>
                  <a:lnTo>
                    <a:pt x="1118323" y="1354226"/>
                  </a:lnTo>
                  <a:lnTo>
                    <a:pt x="1161313" y="1380744"/>
                  </a:lnTo>
                  <a:lnTo>
                    <a:pt x="1205191" y="1376172"/>
                  </a:lnTo>
                  <a:lnTo>
                    <a:pt x="1240853" y="1405445"/>
                  </a:lnTo>
                  <a:lnTo>
                    <a:pt x="1281087" y="1404505"/>
                  </a:lnTo>
                  <a:lnTo>
                    <a:pt x="1293888" y="1402689"/>
                  </a:lnTo>
                </a:path>
                <a:path w="3455034" h="2202815">
                  <a:moveTo>
                    <a:pt x="811085" y="1300276"/>
                  </a:moveTo>
                  <a:lnTo>
                    <a:pt x="811085" y="1314919"/>
                  </a:lnTo>
                  <a:lnTo>
                    <a:pt x="918070" y="1348752"/>
                  </a:lnTo>
                  <a:lnTo>
                    <a:pt x="934529" y="13414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27932" y="2879318"/>
              <a:ext cx="232270" cy="14904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599789" y="2881604"/>
              <a:ext cx="3486150" cy="1046480"/>
            </a:xfrm>
            <a:custGeom>
              <a:avLst/>
              <a:gdLst/>
              <a:ahLst/>
              <a:cxnLst/>
              <a:rect l="l" t="t" r="r" b="b"/>
              <a:pathLst>
                <a:path w="3486150" h="1046479">
                  <a:moveTo>
                    <a:pt x="1435620" y="355701"/>
                  </a:moveTo>
                  <a:lnTo>
                    <a:pt x="1436535" y="364845"/>
                  </a:lnTo>
                  <a:lnTo>
                    <a:pt x="1478597" y="384962"/>
                  </a:lnTo>
                  <a:lnTo>
                    <a:pt x="1531632" y="388620"/>
                  </a:lnTo>
                  <a:lnTo>
                    <a:pt x="1567281" y="406907"/>
                  </a:lnTo>
                  <a:lnTo>
                    <a:pt x="1612099" y="412407"/>
                  </a:lnTo>
                  <a:lnTo>
                    <a:pt x="1649577" y="433425"/>
                  </a:lnTo>
                  <a:lnTo>
                    <a:pt x="1685251" y="435254"/>
                  </a:lnTo>
                  <a:lnTo>
                    <a:pt x="1717243" y="443483"/>
                  </a:lnTo>
                </a:path>
                <a:path w="3486150" h="1046479">
                  <a:moveTo>
                    <a:pt x="676668" y="167335"/>
                  </a:moveTo>
                  <a:lnTo>
                    <a:pt x="701357" y="156349"/>
                  </a:lnTo>
                  <a:lnTo>
                    <a:pt x="732447" y="170091"/>
                  </a:lnTo>
                  <a:lnTo>
                    <a:pt x="766279" y="167335"/>
                  </a:lnTo>
                  <a:lnTo>
                    <a:pt x="811085" y="203923"/>
                  </a:lnTo>
                  <a:lnTo>
                    <a:pt x="811085" y="209397"/>
                  </a:lnTo>
                </a:path>
                <a:path w="3486150" h="1046479">
                  <a:moveTo>
                    <a:pt x="1293888" y="311810"/>
                  </a:moveTo>
                  <a:lnTo>
                    <a:pt x="1359712" y="302666"/>
                  </a:lnTo>
                  <a:lnTo>
                    <a:pt x="1432890" y="325526"/>
                  </a:lnTo>
                  <a:lnTo>
                    <a:pt x="1435620" y="355701"/>
                  </a:lnTo>
                </a:path>
                <a:path w="3486150" h="1046479">
                  <a:moveTo>
                    <a:pt x="3222345" y="1016812"/>
                  </a:moveTo>
                  <a:lnTo>
                    <a:pt x="904354" y="285292"/>
                  </a:lnTo>
                </a:path>
                <a:path w="3486150" h="1046479">
                  <a:moveTo>
                    <a:pt x="868692" y="274320"/>
                  </a:moveTo>
                  <a:lnTo>
                    <a:pt x="598030" y="188366"/>
                  </a:lnTo>
                </a:path>
                <a:path w="3486150" h="1046479">
                  <a:moveTo>
                    <a:pt x="458127" y="144475"/>
                  </a:moveTo>
                  <a:lnTo>
                    <a:pt x="89623" y="28333"/>
                  </a:lnTo>
                </a:path>
                <a:path w="3486150" h="1046479">
                  <a:moveTo>
                    <a:pt x="29273" y="9144"/>
                  </a:moveTo>
                  <a:lnTo>
                    <a:pt x="0" y="0"/>
                  </a:lnTo>
                </a:path>
                <a:path w="3486150" h="1046479">
                  <a:moveTo>
                    <a:pt x="676668" y="167335"/>
                  </a:moveTo>
                  <a:lnTo>
                    <a:pt x="811085" y="209397"/>
                  </a:lnTo>
                </a:path>
                <a:path w="3486150" h="1046479">
                  <a:moveTo>
                    <a:pt x="939101" y="248716"/>
                  </a:moveTo>
                  <a:lnTo>
                    <a:pt x="3277209" y="980236"/>
                  </a:lnTo>
                </a:path>
                <a:path w="3486150" h="1046479">
                  <a:moveTo>
                    <a:pt x="3288207" y="982967"/>
                  </a:moveTo>
                  <a:lnTo>
                    <a:pt x="3307397" y="989368"/>
                  </a:lnTo>
                </a:path>
                <a:path w="3486150" h="1046479">
                  <a:moveTo>
                    <a:pt x="2468880" y="623620"/>
                  </a:moveTo>
                  <a:lnTo>
                    <a:pt x="3396106" y="907999"/>
                  </a:lnTo>
                </a:path>
                <a:path w="3486150" h="1046479">
                  <a:moveTo>
                    <a:pt x="3407067" y="910742"/>
                  </a:moveTo>
                  <a:lnTo>
                    <a:pt x="3432670" y="918971"/>
                  </a:lnTo>
                </a:path>
                <a:path w="3486150" h="1046479">
                  <a:moveTo>
                    <a:pt x="2593251" y="609892"/>
                  </a:moveTo>
                  <a:lnTo>
                    <a:pt x="3440899" y="866851"/>
                  </a:lnTo>
                </a:path>
                <a:path w="3486150" h="1046479">
                  <a:moveTo>
                    <a:pt x="2760586" y="608076"/>
                  </a:moveTo>
                  <a:lnTo>
                    <a:pt x="3448215" y="813815"/>
                  </a:lnTo>
                </a:path>
                <a:path w="3486150" h="1046479">
                  <a:moveTo>
                    <a:pt x="2873959" y="589787"/>
                  </a:moveTo>
                  <a:lnTo>
                    <a:pt x="3455530" y="761707"/>
                  </a:lnTo>
                </a:path>
                <a:path w="3486150" h="1046479">
                  <a:moveTo>
                    <a:pt x="2946196" y="557783"/>
                  </a:moveTo>
                  <a:lnTo>
                    <a:pt x="3462832" y="709574"/>
                  </a:lnTo>
                </a:path>
                <a:path w="3486150" h="1046479">
                  <a:moveTo>
                    <a:pt x="3029419" y="528523"/>
                  </a:moveTo>
                  <a:lnTo>
                    <a:pt x="3471062" y="656526"/>
                  </a:lnTo>
                </a:path>
                <a:path w="3486150" h="1046479">
                  <a:moveTo>
                    <a:pt x="3134563" y="505650"/>
                  </a:moveTo>
                  <a:lnTo>
                    <a:pt x="3478377" y="604418"/>
                  </a:lnTo>
                </a:path>
                <a:path w="3486150" h="1046479">
                  <a:moveTo>
                    <a:pt x="3184867" y="466344"/>
                  </a:moveTo>
                  <a:lnTo>
                    <a:pt x="3485692" y="552297"/>
                  </a:lnTo>
                </a:path>
                <a:path w="3486150" h="1046479">
                  <a:moveTo>
                    <a:pt x="2593251" y="609892"/>
                  </a:moveTo>
                  <a:lnTo>
                    <a:pt x="2606967" y="606247"/>
                  </a:lnTo>
                  <a:lnTo>
                    <a:pt x="2708465" y="620890"/>
                  </a:lnTo>
                  <a:lnTo>
                    <a:pt x="2760586" y="608076"/>
                  </a:lnTo>
                  <a:lnTo>
                    <a:pt x="2778861" y="603503"/>
                  </a:lnTo>
                  <a:lnTo>
                    <a:pt x="2837408" y="620890"/>
                  </a:lnTo>
                  <a:lnTo>
                    <a:pt x="2873959" y="589787"/>
                  </a:lnTo>
                </a:path>
                <a:path w="3486150" h="1046479">
                  <a:moveTo>
                    <a:pt x="2468880" y="623620"/>
                  </a:moveTo>
                  <a:lnTo>
                    <a:pt x="2536545" y="623620"/>
                  </a:lnTo>
                  <a:lnTo>
                    <a:pt x="2593251" y="609892"/>
                  </a:lnTo>
                </a:path>
                <a:path w="3486150" h="1046479">
                  <a:moveTo>
                    <a:pt x="2050097" y="545896"/>
                  </a:moveTo>
                  <a:lnTo>
                    <a:pt x="2119579" y="544982"/>
                  </a:lnTo>
                  <a:lnTo>
                    <a:pt x="2172614" y="576072"/>
                  </a:lnTo>
                  <a:lnTo>
                    <a:pt x="2282355" y="566940"/>
                  </a:lnTo>
                  <a:lnTo>
                    <a:pt x="2291499" y="589787"/>
                  </a:lnTo>
                  <a:lnTo>
                    <a:pt x="2321661" y="598017"/>
                  </a:lnTo>
                  <a:lnTo>
                    <a:pt x="2336304" y="623620"/>
                  </a:lnTo>
                  <a:lnTo>
                    <a:pt x="2468880" y="623620"/>
                  </a:lnTo>
                </a:path>
                <a:path w="3486150" h="1046479">
                  <a:moveTo>
                    <a:pt x="1717243" y="443483"/>
                  </a:moveTo>
                  <a:lnTo>
                    <a:pt x="1755453" y="487146"/>
                  </a:lnTo>
                  <a:lnTo>
                    <a:pt x="1796717" y="507243"/>
                  </a:lnTo>
                  <a:lnTo>
                    <a:pt x="1840699" y="508406"/>
                  </a:lnTo>
                  <a:lnTo>
                    <a:pt x="1902866" y="520293"/>
                  </a:lnTo>
                  <a:lnTo>
                    <a:pt x="1944928" y="547725"/>
                  </a:lnTo>
                  <a:lnTo>
                    <a:pt x="2050097" y="545896"/>
                  </a:lnTo>
                </a:path>
                <a:path w="3486150" h="1046479">
                  <a:moveTo>
                    <a:pt x="3029419" y="528523"/>
                  </a:moveTo>
                  <a:lnTo>
                    <a:pt x="3117202" y="524865"/>
                  </a:lnTo>
                  <a:lnTo>
                    <a:pt x="3134563" y="505650"/>
                  </a:lnTo>
                </a:path>
                <a:path w="3486150" h="1046479">
                  <a:moveTo>
                    <a:pt x="2873959" y="589787"/>
                  </a:moveTo>
                  <a:lnTo>
                    <a:pt x="2880360" y="584301"/>
                  </a:lnTo>
                  <a:lnTo>
                    <a:pt x="2914192" y="580644"/>
                  </a:lnTo>
                  <a:lnTo>
                    <a:pt x="2919679" y="558698"/>
                  </a:lnTo>
                  <a:lnTo>
                    <a:pt x="2946196" y="557783"/>
                  </a:lnTo>
                </a:path>
                <a:path w="3486150" h="1046479">
                  <a:moveTo>
                    <a:pt x="3134563" y="505650"/>
                  </a:moveTo>
                  <a:lnTo>
                    <a:pt x="3144634" y="493775"/>
                  </a:lnTo>
                  <a:lnTo>
                    <a:pt x="3172980" y="491032"/>
                  </a:lnTo>
                  <a:lnTo>
                    <a:pt x="3184867" y="466344"/>
                  </a:lnTo>
                </a:path>
                <a:path w="3486150" h="1046479">
                  <a:moveTo>
                    <a:pt x="2946196" y="557783"/>
                  </a:moveTo>
                  <a:lnTo>
                    <a:pt x="2979115" y="555942"/>
                  </a:lnTo>
                  <a:lnTo>
                    <a:pt x="2987344" y="530351"/>
                  </a:lnTo>
                  <a:lnTo>
                    <a:pt x="3029419" y="528523"/>
                  </a:lnTo>
                </a:path>
                <a:path w="3486150" h="1046479">
                  <a:moveTo>
                    <a:pt x="2979115" y="1046073"/>
                  </a:moveTo>
                  <a:lnTo>
                    <a:pt x="2979115" y="994867"/>
                  </a:lnTo>
                </a:path>
                <a:path w="3486150" h="1046479">
                  <a:moveTo>
                    <a:pt x="2870314" y="1012240"/>
                  </a:moveTo>
                  <a:lnTo>
                    <a:pt x="2870314" y="961034"/>
                  </a:lnTo>
                </a:path>
                <a:path w="3486150" h="1046479">
                  <a:moveTo>
                    <a:pt x="2762415" y="977493"/>
                  </a:moveTo>
                  <a:lnTo>
                    <a:pt x="2762415" y="926299"/>
                  </a:lnTo>
                </a:path>
                <a:path w="3486150" h="1046479">
                  <a:moveTo>
                    <a:pt x="2647200" y="940917"/>
                  </a:moveTo>
                  <a:lnTo>
                    <a:pt x="2647200" y="889723"/>
                  </a:lnTo>
                </a:path>
                <a:path w="3486150" h="1046479">
                  <a:moveTo>
                    <a:pt x="2541130" y="906183"/>
                  </a:moveTo>
                  <a:lnTo>
                    <a:pt x="2541130" y="855891"/>
                  </a:lnTo>
                </a:path>
                <a:path w="3486150" h="1046479">
                  <a:moveTo>
                    <a:pt x="2433231" y="870508"/>
                  </a:moveTo>
                  <a:lnTo>
                    <a:pt x="2433231" y="820216"/>
                  </a:lnTo>
                </a:path>
                <a:path w="3486150" h="1046479">
                  <a:moveTo>
                    <a:pt x="2326233" y="836676"/>
                  </a:moveTo>
                  <a:lnTo>
                    <a:pt x="2326233" y="786383"/>
                  </a:lnTo>
                </a:path>
                <a:path w="3486150" h="1046479">
                  <a:moveTo>
                    <a:pt x="2228392" y="802843"/>
                  </a:moveTo>
                  <a:lnTo>
                    <a:pt x="2228392" y="753465"/>
                  </a:lnTo>
                </a:path>
                <a:path w="3486150" h="1046479">
                  <a:moveTo>
                    <a:pt x="2136025" y="775423"/>
                  </a:moveTo>
                  <a:lnTo>
                    <a:pt x="2136025" y="726033"/>
                  </a:lnTo>
                </a:path>
                <a:path w="3486150" h="1046479">
                  <a:moveTo>
                    <a:pt x="2051913" y="747991"/>
                  </a:moveTo>
                  <a:lnTo>
                    <a:pt x="2051913" y="698601"/>
                  </a:lnTo>
                </a:path>
                <a:path w="3486150" h="1046479">
                  <a:moveTo>
                    <a:pt x="1968715" y="721461"/>
                  </a:moveTo>
                  <a:lnTo>
                    <a:pt x="1968715" y="672083"/>
                  </a:lnTo>
                </a:path>
                <a:path w="3486150" h="1046479">
                  <a:moveTo>
                    <a:pt x="1884578" y="694029"/>
                  </a:moveTo>
                  <a:lnTo>
                    <a:pt x="1884578" y="645566"/>
                  </a:lnTo>
                </a:path>
                <a:path w="3486150" h="1046479">
                  <a:moveTo>
                    <a:pt x="1806867" y="669340"/>
                  </a:moveTo>
                  <a:lnTo>
                    <a:pt x="1806867" y="619950"/>
                  </a:lnTo>
                </a:path>
                <a:path w="3486150" h="1046479">
                  <a:moveTo>
                    <a:pt x="1722729" y="641007"/>
                  </a:moveTo>
                  <a:lnTo>
                    <a:pt x="1722729" y="592531"/>
                  </a:lnTo>
                </a:path>
                <a:path w="3486150" h="1046479">
                  <a:moveTo>
                    <a:pt x="1644103" y="616292"/>
                  </a:moveTo>
                  <a:lnTo>
                    <a:pt x="1644103" y="567842"/>
                  </a:lnTo>
                </a:path>
                <a:path w="3486150" h="1046479">
                  <a:moveTo>
                    <a:pt x="1564551" y="587959"/>
                  </a:moveTo>
                  <a:lnTo>
                    <a:pt x="1564551" y="539496"/>
                  </a:lnTo>
                </a:path>
                <a:path w="3486150" h="1046479">
                  <a:moveTo>
                    <a:pt x="1480413" y="564184"/>
                  </a:moveTo>
                  <a:lnTo>
                    <a:pt x="1480413" y="515708"/>
                  </a:lnTo>
                </a:path>
                <a:path w="3486150" h="1046479">
                  <a:moveTo>
                    <a:pt x="1394460" y="535825"/>
                  </a:moveTo>
                  <a:lnTo>
                    <a:pt x="1394460" y="488289"/>
                  </a:lnTo>
                </a:path>
                <a:path w="3486150" h="1046479">
                  <a:moveTo>
                    <a:pt x="1316748" y="511149"/>
                  </a:moveTo>
                  <a:lnTo>
                    <a:pt x="1316748" y="463600"/>
                  </a:lnTo>
                </a:path>
                <a:path w="3486150" h="1046479">
                  <a:moveTo>
                    <a:pt x="1240853" y="486473"/>
                  </a:moveTo>
                  <a:lnTo>
                    <a:pt x="1240853" y="439826"/>
                  </a:lnTo>
                </a:path>
                <a:path w="3486150" h="1046479">
                  <a:moveTo>
                    <a:pt x="1165872" y="459943"/>
                  </a:moveTo>
                  <a:lnTo>
                    <a:pt x="1165872" y="413308"/>
                  </a:lnTo>
                </a:path>
                <a:path w="3486150" h="1046479">
                  <a:moveTo>
                    <a:pt x="1089977" y="437997"/>
                  </a:moveTo>
                  <a:lnTo>
                    <a:pt x="1089977" y="391350"/>
                  </a:lnTo>
                </a:path>
                <a:path w="3486150" h="1046479">
                  <a:moveTo>
                    <a:pt x="1016825" y="414223"/>
                  </a:moveTo>
                  <a:lnTo>
                    <a:pt x="1016825" y="367588"/>
                  </a:lnTo>
                </a:path>
                <a:path w="3486150" h="1046479">
                  <a:moveTo>
                    <a:pt x="942759" y="390448"/>
                  </a:moveTo>
                  <a:lnTo>
                    <a:pt x="942759" y="344741"/>
                  </a:lnTo>
                </a:path>
                <a:path w="3486150" h="1046479">
                  <a:moveTo>
                    <a:pt x="731532" y="322783"/>
                  </a:moveTo>
                  <a:lnTo>
                    <a:pt x="731532" y="277050"/>
                  </a:lnTo>
                </a:path>
                <a:path w="3486150" h="1046479">
                  <a:moveTo>
                    <a:pt x="661123" y="299923"/>
                  </a:moveTo>
                  <a:lnTo>
                    <a:pt x="661123" y="254203"/>
                  </a:lnTo>
                </a:path>
                <a:path w="3486150" h="1046479">
                  <a:moveTo>
                    <a:pt x="2979115" y="938174"/>
                  </a:moveTo>
                  <a:lnTo>
                    <a:pt x="2979115" y="886066"/>
                  </a:lnTo>
                </a:path>
                <a:path w="3486150" h="1046479">
                  <a:moveTo>
                    <a:pt x="2870314" y="904341"/>
                  </a:moveTo>
                  <a:lnTo>
                    <a:pt x="2870314" y="853135"/>
                  </a:lnTo>
                </a:path>
                <a:path w="3486150" h="1046479">
                  <a:moveTo>
                    <a:pt x="2762415" y="870508"/>
                  </a:moveTo>
                  <a:lnTo>
                    <a:pt x="2762415" y="819302"/>
                  </a:lnTo>
                </a:path>
                <a:path w="3486150" h="1046479">
                  <a:moveTo>
                    <a:pt x="2647200" y="834847"/>
                  </a:moveTo>
                  <a:lnTo>
                    <a:pt x="2647200" y="784542"/>
                  </a:lnTo>
                </a:path>
                <a:path w="3486150" h="1046479">
                  <a:moveTo>
                    <a:pt x="2541130" y="801014"/>
                  </a:moveTo>
                  <a:lnTo>
                    <a:pt x="2541130" y="750709"/>
                  </a:lnTo>
                </a:path>
                <a:path w="3486150" h="1046479">
                  <a:moveTo>
                    <a:pt x="2433231" y="766267"/>
                  </a:moveTo>
                  <a:lnTo>
                    <a:pt x="2433231" y="715975"/>
                  </a:lnTo>
                </a:path>
                <a:path w="3486150" h="1046479">
                  <a:moveTo>
                    <a:pt x="2326233" y="732434"/>
                  </a:moveTo>
                  <a:lnTo>
                    <a:pt x="2326233" y="683056"/>
                  </a:lnTo>
                </a:path>
                <a:path w="3486150" h="1046479">
                  <a:moveTo>
                    <a:pt x="2228392" y="700430"/>
                  </a:moveTo>
                  <a:lnTo>
                    <a:pt x="2228392" y="650125"/>
                  </a:lnTo>
                </a:path>
                <a:path w="3486150" h="1046479">
                  <a:moveTo>
                    <a:pt x="2136025" y="672998"/>
                  </a:moveTo>
                  <a:lnTo>
                    <a:pt x="2136025" y="623620"/>
                  </a:lnTo>
                </a:path>
                <a:path w="3486150" h="1046479">
                  <a:moveTo>
                    <a:pt x="2051913" y="646468"/>
                  </a:moveTo>
                  <a:lnTo>
                    <a:pt x="2051913" y="597103"/>
                  </a:lnTo>
                </a:path>
                <a:path w="3486150" h="1046479">
                  <a:moveTo>
                    <a:pt x="1968715" y="619950"/>
                  </a:moveTo>
                  <a:lnTo>
                    <a:pt x="1968715" y="570585"/>
                  </a:lnTo>
                </a:path>
                <a:path w="3486150" h="1046479">
                  <a:moveTo>
                    <a:pt x="1884578" y="593445"/>
                  </a:moveTo>
                  <a:lnTo>
                    <a:pt x="1884578" y="544982"/>
                  </a:lnTo>
                </a:path>
                <a:path w="3486150" h="1046479">
                  <a:moveTo>
                    <a:pt x="1806867" y="568756"/>
                  </a:moveTo>
                  <a:lnTo>
                    <a:pt x="1806867" y="520293"/>
                  </a:lnTo>
                </a:path>
                <a:path w="3486150" h="1046479">
                  <a:moveTo>
                    <a:pt x="1722729" y="541324"/>
                  </a:moveTo>
                  <a:lnTo>
                    <a:pt x="1722729" y="492861"/>
                  </a:lnTo>
                </a:path>
                <a:path w="3486150" h="1046479">
                  <a:moveTo>
                    <a:pt x="1644103" y="516635"/>
                  </a:moveTo>
                  <a:lnTo>
                    <a:pt x="1644103" y="469099"/>
                  </a:lnTo>
                </a:path>
                <a:path w="3486150" h="1046479">
                  <a:moveTo>
                    <a:pt x="1564551" y="489203"/>
                  </a:moveTo>
                  <a:lnTo>
                    <a:pt x="1564551" y="441642"/>
                  </a:lnTo>
                </a:path>
                <a:path w="3486150" h="1046479">
                  <a:moveTo>
                    <a:pt x="1480413" y="466344"/>
                  </a:moveTo>
                  <a:lnTo>
                    <a:pt x="1480413" y="417868"/>
                  </a:lnTo>
                </a:path>
                <a:path w="3486150" h="1046479">
                  <a:moveTo>
                    <a:pt x="1394460" y="438924"/>
                  </a:moveTo>
                  <a:lnTo>
                    <a:pt x="1394460" y="391350"/>
                  </a:lnTo>
                </a:path>
                <a:path w="3486150" h="1046479">
                  <a:moveTo>
                    <a:pt x="1316748" y="414223"/>
                  </a:moveTo>
                  <a:lnTo>
                    <a:pt x="1316748" y="366674"/>
                  </a:lnTo>
                </a:path>
                <a:path w="3486150" h="1046479">
                  <a:moveTo>
                    <a:pt x="1240853" y="390448"/>
                  </a:moveTo>
                  <a:lnTo>
                    <a:pt x="1240853" y="343814"/>
                  </a:lnTo>
                </a:path>
                <a:path w="3486150" h="1046479">
                  <a:moveTo>
                    <a:pt x="1165872" y="364845"/>
                  </a:moveTo>
                  <a:lnTo>
                    <a:pt x="1165872" y="318223"/>
                  </a:lnTo>
                </a:path>
                <a:path w="3486150" h="1046479">
                  <a:moveTo>
                    <a:pt x="1089977" y="342900"/>
                  </a:moveTo>
                  <a:lnTo>
                    <a:pt x="1089977" y="2962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24337" y="3050755"/>
              <a:ext cx="2354580" cy="805815"/>
            </a:xfrm>
            <a:custGeom>
              <a:avLst/>
              <a:gdLst/>
              <a:ahLst/>
              <a:cxnLst/>
              <a:rect l="l" t="t" r="r" b="b"/>
              <a:pathLst>
                <a:path w="2354579" h="805814">
                  <a:moveTo>
                    <a:pt x="36575" y="38417"/>
                  </a:moveTo>
                  <a:lnTo>
                    <a:pt x="36575" y="0"/>
                  </a:lnTo>
                </a:path>
                <a:path w="2354579" h="805814">
                  <a:moveTo>
                    <a:pt x="2354567" y="662038"/>
                  </a:moveTo>
                  <a:lnTo>
                    <a:pt x="2354567" y="610831"/>
                  </a:lnTo>
                </a:path>
                <a:path w="2354579" h="805814">
                  <a:moveTo>
                    <a:pt x="2245766" y="629119"/>
                  </a:moveTo>
                  <a:lnTo>
                    <a:pt x="2245766" y="577913"/>
                  </a:lnTo>
                </a:path>
                <a:path w="2354579" h="805814">
                  <a:moveTo>
                    <a:pt x="2137867" y="596214"/>
                  </a:moveTo>
                  <a:lnTo>
                    <a:pt x="2137867" y="544982"/>
                  </a:lnTo>
                </a:path>
                <a:path w="2354579" h="805814">
                  <a:moveTo>
                    <a:pt x="2022652" y="560539"/>
                  </a:moveTo>
                  <a:lnTo>
                    <a:pt x="2022652" y="510247"/>
                  </a:lnTo>
                </a:path>
                <a:path w="2354579" h="805814">
                  <a:moveTo>
                    <a:pt x="1916582" y="527608"/>
                  </a:moveTo>
                  <a:lnTo>
                    <a:pt x="1916582" y="477316"/>
                  </a:lnTo>
                </a:path>
                <a:path w="2354579" h="805814">
                  <a:moveTo>
                    <a:pt x="1808683" y="493788"/>
                  </a:moveTo>
                  <a:lnTo>
                    <a:pt x="1808683" y="454469"/>
                  </a:lnTo>
                </a:path>
                <a:path w="2354579" h="805814">
                  <a:moveTo>
                    <a:pt x="1701685" y="460857"/>
                  </a:moveTo>
                  <a:lnTo>
                    <a:pt x="1701685" y="436181"/>
                  </a:lnTo>
                </a:path>
                <a:path w="2354579" h="805814">
                  <a:moveTo>
                    <a:pt x="1603844" y="431622"/>
                  </a:moveTo>
                  <a:lnTo>
                    <a:pt x="1603844" y="402348"/>
                  </a:lnTo>
                </a:path>
                <a:path w="2354579" h="805814">
                  <a:moveTo>
                    <a:pt x="1511477" y="402348"/>
                  </a:moveTo>
                  <a:lnTo>
                    <a:pt x="1511477" y="385889"/>
                  </a:lnTo>
                </a:path>
                <a:path w="2354579" h="805814">
                  <a:moveTo>
                    <a:pt x="2354567" y="555967"/>
                  </a:moveTo>
                  <a:lnTo>
                    <a:pt x="2354567" y="503847"/>
                  </a:lnTo>
                </a:path>
                <a:path w="2354579" h="805814">
                  <a:moveTo>
                    <a:pt x="2245766" y="523049"/>
                  </a:moveTo>
                  <a:lnTo>
                    <a:pt x="2245766" y="471855"/>
                  </a:lnTo>
                </a:path>
                <a:path w="2354579" h="805814">
                  <a:moveTo>
                    <a:pt x="2137867" y="489216"/>
                  </a:moveTo>
                  <a:lnTo>
                    <a:pt x="2137867" y="438010"/>
                  </a:lnTo>
                </a:path>
                <a:path w="2354579" h="805814">
                  <a:moveTo>
                    <a:pt x="2022652" y="457200"/>
                  </a:moveTo>
                  <a:lnTo>
                    <a:pt x="2022652" y="442582"/>
                  </a:lnTo>
                </a:path>
                <a:path w="2354579" h="805814">
                  <a:moveTo>
                    <a:pt x="2354567" y="448983"/>
                  </a:moveTo>
                  <a:lnTo>
                    <a:pt x="2354567" y="397789"/>
                  </a:lnTo>
                </a:path>
                <a:path w="2354579" h="805814">
                  <a:moveTo>
                    <a:pt x="2296972" y="805599"/>
                  </a:moveTo>
                  <a:lnTo>
                    <a:pt x="2296972" y="754392"/>
                  </a:lnTo>
                </a:path>
                <a:path w="2354579" h="805814">
                  <a:moveTo>
                    <a:pt x="2189073" y="771766"/>
                  </a:moveTo>
                  <a:lnTo>
                    <a:pt x="2189073" y="720572"/>
                  </a:lnTo>
                </a:path>
                <a:path w="2354579" h="805814">
                  <a:moveTo>
                    <a:pt x="2082088" y="737933"/>
                  </a:moveTo>
                  <a:lnTo>
                    <a:pt x="2082088" y="686739"/>
                  </a:lnTo>
                </a:path>
                <a:path w="2354579" h="805814">
                  <a:moveTo>
                    <a:pt x="1967788" y="701357"/>
                  </a:moveTo>
                  <a:lnTo>
                    <a:pt x="1967788" y="651065"/>
                  </a:lnTo>
                </a:path>
                <a:path w="2354579" h="805814">
                  <a:moveTo>
                    <a:pt x="1864448" y="667524"/>
                  </a:moveTo>
                  <a:lnTo>
                    <a:pt x="1864448" y="617232"/>
                  </a:lnTo>
                </a:path>
                <a:path w="2354579" h="805814">
                  <a:moveTo>
                    <a:pt x="1755635" y="632790"/>
                  </a:moveTo>
                  <a:lnTo>
                    <a:pt x="1755635" y="583399"/>
                  </a:lnTo>
                </a:path>
                <a:path w="2354579" h="805814">
                  <a:moveTo>
                    <a:pt x="1650479" y="599859"/>
                  </a:moveTo>
                  <a:lnTo>
                    <a:pt x="1650479" y="549567"/>
                  </a:lnTo>
                </a:path>
                <a:path w="2354579" h="805814">
                  <a:moveTo>
                    <a:pt x="1553565" y="566940"/>
                  </a:moveTo>
                  <a:lnTo>
                    <a:pt x="1553565" y="517563"/>
                  </a:lnTo>
                </a:path>
                <a:path w="2354579" h="805814">
                  <a:moveTo>
                    <a:pt x="1462112" y="539508"/>
                  </a:moveTo>
                  <a:lnTo>
                    <a:pt x="1462112" y="490131"/>
                  </a:lnTo>
                </a:path>
                <a:path w="2354579" h="805814">
                  <a:moveTo>
                    <a:pt x="1378000" y="512991"/>
                  </a:moveTo>
                  <a:lnTo>
                    <a:pt x="1378000" y="463613"/>
                  </a:lnTo>
                </a:path>
                <a:path w="2354579" h="805814">
                  <a:moveTo>
                    <a:pt x="1295704" y="486473"/>
                  </a:moveTo>
                  <a:lnTo>
                    <a:pt x="1295704" y="438010"/>
                  </a:lnTo>
                </a:path>
                <a:path w="2354579" h="805814">
                  <a:moveTo>
                    <a:pt x="1213396" y="459955"/>
                  </a:moveTo>
                  <a:lnTo>
                    <a:pt x="1213396" y="411492"/>
                  </a:lnTo>
                </a:path>
                <a:path w="2354579" h="805814">
                  <a:moveTo>
                    <a:pt x="1135684" y="435267"/>
                  </a:moveTo>
                  <a:lnTo>
                    <a:pt x="1135684" y="387730"/>
                  </a:lnTo>
                </a:path>
                <a:path w="2354579" h="805814">
                  <a:moveTo>
                    <a:pt x="1052461" y="407835"/>
                  </a:moveTo>
                  <a:lnTo>
                    <a:pt x="1052461" y="360286"/>
                  </a:lnTo>
                </a:path>
                <a:path w="2354579" h="805814">
                  <a:moveTo>
                    <a:pt x="974750" y="383146"/>
                  </a:moveTo>
                  <a:lnTo>
                    <a:pt x="974750" y="335597"/>
                  </a:lnTo>
                </a:path>
                <a:path w="2354579" h="805814">
                  <a:moveTo>
                    <a:pt x="895184" y="355714"/>
                  </a:moveTo>
                  <a:lnTo>
                    <a:pt x="895184" y="308165"/>
                  </a:lnTo>
                </a:path>
                <a:path w="2354579" h="805814">
                  <a:moveTo>
                    <a:pt x="811987" y="331939"/>
                  </a:moveTo>
                  <a:lnTo>
                    <a:pt x="811987" y="285305"/>
                  </a:lnTo>
                </a:path>
                <a:path w="2354579" h="805814">
                  <a:moveTo>
                    <a:pt x="726935" y="305422"/>
                  </a:moveTo>
                  <a:lnTo>
                    <a:pt x="726935" y="257873"/>
                  </a:lnTo>
                </a:path>
                <a:path w="2354579" h="805814">
                  <a:moveTo>
                    <a:pt x="649224" y="280733"/>
                  </a:moveTo>
                  <a:lnTo>
                    <a:pt x="649224" y="233184"/>
                  </a:lnTo>
                </a:path>
                <a:path w="2354579" h="805814">
                  <a:moveTo>
                    <a:pt x="575157" y="256959"/>
                  </a:moveTo>
                  <a:lnTo>
                    <a:pt x="575157" y="210324"/>
                  </a:lnTo>
                </a:path>
                <a:path w="2354579" h="805814">
                  <a:moveTo>
                    <a:pt x="500176" y="230441"/>
                  </a:moveTo>
                  <a:lnTo>
                    <a:pt x="500176" y="184708"/>
                  </a:lnTo>
                </a:path>
                <a:path w="2354579" h="805814">
                  <a:moveTo>
                    <a:pt x="425196" y="209410"/>
                  </a:moveTo>
                  <a:lnTo>
                    <a:pt x="425196" y="162775"/>
                  </a:lnTo>
                </a:path>
                <a:path w="2354579" h="805814">
                  <a:moveTo>
                    <a:pt x="70408" y="96024"/>
                  </a:moveTo>
                  <a:lnTo>
                    <a:pt x="70408" y="50292"/>
                  </a:lnTo>
                </a:path>
                <a:path w="2354579" h="805814">
                  <a:moveTo>
                    <a:pt x="0" y="74079"/>
                  </a:moveTo>
                  <a:lnTo>
                    <a:pt x="0" y="28359"/>
                  </a:lnTo>
                </a:path>
                <a:path w="2354579" h="805814">
                  <a:moveTo>
                    <a:pt x="2296972" y="699516"/>
                  </a:moveTo>
                  <a:lnTo>
                    <a:pt x="2296972" y="648322"/>
                  </a:lnTo>
                </a:path>
                <a:path w="2354579" h="805814">
                  <a:moveTo>
                    <a:pt x="2189073" y="666610"/>
                  </a:moveTo>
                  <a:lnTo>
                    <a:pt x="2189073" y="615391"/>
                  </a:lnTo>
                </a:path>
                <a:path w="2354579" h="805814">
                  <a:moveTo>
                    <a:pt x="2082088" y="632790"/>
                  </a:moveTo>
                  <a:lnTo>
                    <a:pt x="2082088" y="582485"/>
                  </a:lnTo>
                </a:path>
                <a:path w="2354579" h="805814">
                  <a:moveTo>
                    <a:pt x="1967788" y="598030"/>
                  </a:moveTo>
                  <a:lnTo>
                    <a:pt x="1967788" y="547738"/>
                  </a:lnTo>
                </a:path>
                <a:path w="2354579" h="805814">
                  <a:moveTo>
                    <a:pt x="1864448" y="564197"/>
                  </a:moveTo>
                  <a:lnTo>
                    <a:pt x="1864448" y="513905"/>
                  </a:lnTo>
                </a:path>
                <a:path w="2354579" h="805814">
                  <a:moveTo>
                    <a:pt x="1755635" y="530364"/>
                  </a:moveTo>
                  <a:lnTo>
                    <a:pt x="1755635" y="480072"/>
                  </a:lnTo>
                </a:path>
                <a:path w="2354579" h="805814">
                  <a:moveTo>
                    <a:pt x="1650479" y="497446"/>
                  </a:moveTo>
                  <a:lnTo>
                    <a:pt x="1650479" y="448068"/>
                  </a:lnTo>
                </a:path>
                <a:path w="2354579" h="805814">
                  <a:moveTo>
                    <a:pt x="1553565" y="465442"/>
                  </a:moveTo>
                  <a:lnTo>
                    <a:pt x="1553565" y="416064"/>
                  </a:lnTo>
                </a:path>
                <a:path w="2354579" h="805814">
                  <a:moveTo>
                    <a:pt x="1462112" y="438010"/>
                  </a:moveTo>
                  <a:lnTo>
                    <a:pt x="1462112" y="389547"/>
                  </a:lnTo>
                </a:path>
                <a:path w="2354579" h="805814">
                  <a:moveTo>
                    <a:pt x="1378000" y="412407"/>
                  </a:moveTo>
                  <a:lnTo>
                    <a:pt x="1378000" y="377672"/>
                  </a:lnTo>
                </a:path>
                <a:path w="2354579" h="805814">
                  <a:moveTo>
                    <a:pt x="1295704" y="386791"/>
                  </a:moveTo>
                  <a:lnTo>
                    <a:pt x="1295704" y="363016"/>
                  </a:lnTo>
                </a:path>
                <a:path w="2354579" h="805814">
                  <a:moveTo>
                    <a:pt x="1213396" y="360286"/>
                  </a:moveTo>
                  <a:lnTo>
                    <a:pt x="1213396" y="339255"/>
                  </a:lnTo>
                </a:path>
                <a:path w="2354579" h="805814">
                  <a:moveTo>
                    <a:pt x="1135684" y="336499"/>
                  </a:moveTo>
                  <a:lnTo>
                    <a:pt x="1135684" y="320967"/>
                  </a:lnTo>
                </a:path>
                <a:path w="2354579" h="805814">
                  <a:moveTo>
                    <a:pt x="1052461" y="309079"/>
                  </a:moveTo>
                  <a:lnTo>
                    <a:pt x="1052461" y="266103"/>
                  </a:lnTo>
                </a:path>
                <a:path w="2354579" h="805814">
                  <a:moveTo>
                    <a:pt x="974750" y="285305"/>
                  </a:moveTo>
                  <a:lnTo>
                    <a:pt x="974750" y="241414"/>
                  </a:lnTo>
                </a:path>
                <a:path w="2354579" h="805814">
                  <a:moveTo>
                    <a:pt x="649224" y="183807"/>
                  </a:moveTo>
                  <a:lnTo>
                    <a:pt x="649224" y="145415"/>
                  </a:lnTo>
                </a:path>
                <a:path w="2354579" h="805814">
                  <a:moveTo>
                    <a:pt x="575157" y="160947"/>
                  </a:moveTo>
                  <a:lnTo>
                    <a:pt x="575157" y="116141"/>
                  </a:lnTo>
                </a:path>
                <a:path w="2354579" h="805814">
                  <a:moveTo>
                    <a:pt x="500176" y="135356"/>
                  </a:moveTo>
                  <a:lnTo>
                    <a:pt x="500176" y="97840"/>
                  </a:lnTo>
                </a:path>
                <a:path w="2354579" h="805814">
                  <a:moveTo>
                    <a:pt x="425196" y="114300"/>
                  </a:moveTo>
                  <a:lnTo>
                    <a:pt x="425196" y="77736"/>
                  </a:lnTo>
                </a:path>
                <a:path w="2354579" h="805814">
                  <a:moveTo>
                    <a:pt x="2296972" y="592556"/>
                  </a:moveTo>
                  <a:lnTo>
                    <a:pt x="2296972" y="541337"/>
                  </a:lnTo>
                </a:path>
                <a:path w="2354579" h="805814">
                  <a:moveTo>
                    <a:pt x="2189073" y="559625"/>
                  </a:moveTo>
                  <a:lnTo>
                    <a:pt x="2189073" y="508431"/>
                  </a:lnTo>
                </a:path>
                <a:path w="2354579" h="805814">
                  <a:moveTo>
                    <a:pt x="2082088" y="525792"/>
                  </a:moveTo>
                  <a:lnTo>
                    <a:pt x="2082088" y="475500"/>
                  </a:lnTo>
                </a:path>
                <a:path w="2354579" h="805814">
                  <a:moveTo>
                    <a:pt x="1967788" y="491045"/>
                  </a:moveTo>
                  <a:lnTo>
                    <a:pt x="1967788" y="44074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88786" y="350522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-2286" y="2743"/>
                  </a:moveTo>
                  <a:lnTo>
                    <a:pt x="2286" y="2743"/>
                  </a:lnTo>
                </a:path>
              </a:pathLst>
            </a:custGeom>
            <a:ln w="54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21310" y="3485108"/>
              <a:ext cx="0" cy="51435"/>
            </a:xfrm>
            <a:custGeom>
              <a:avLst/>
              <a:gdLst/>
              <a:ahLst/>
              <a:cxnLst/>
              <a:rect l="l" t="t" r="r" b="b"/>
              <a:pathLst>
                <a:path h="51435">
                  <a:moveTo>
                    <a:pt x="0" y="5120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413411" y="3496081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2286" y="4572"/>
                  </a:moveTo>
                  <a:lnTo>
                    <a:pt x="2286" y="4572"/>
                  </a:lnTo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521310" y="3368078"/>
              <a:ext cx="504825" cy="521334"/>
            </a:xfrm>
            <a:custGeom>
              <a:avLst/>
              <a:gdLst/>
              <a:ahLst/>
              <a:cxnLst/>
              <a:rect l="l" t="t" r="r" b="b"/>
              <a:pathLst>
                <a:path w="504825" h="521335">
                  <a:moveTo>
                    <a:pt x="277063" y="521195"/>
                  </a:moveTo>
                  <a:lnTo>
                    <a:pt x="277063" y="470903"/>
                  </a:lnTo>
                </a:path>
                <a:path w="504825" h="521335">
                  <a:moveTo>
                    <a:pt x="166408" y="485533"/>
                  </a:moveTo>
                  <a:lnTo>
                    <a:pt x="166408" y="435241"/>
                  </a:lnTo>
                </a:path>
                <a:path w="504825" h="521335">
                  <a:moveTo>
                    <a:pt x="57594" y="451700"/>
                  </a:moveTo>
                  <a:lnTo>
                    <a:pt x="57594" y="401408"/>
                  </a:lnTo>
                </a:path>
                <a:path w="504825" h="521335">
                  <a:moveTo>
                    <a:pt x="391363" y="448957"/>
                  </a:moveTo>
                  <a:lnTo>
                    <a:pt x="391363" y="398653"/>
                  </a:lnTo>
                </a:path>
                <a:path w="504825" h="521335">
                  <a:moveTo>
                    <a:pt x="277063" y="414210"/>
                  </a:moveTo>
                  <a:lnTo>
                    <a:pt x="277063" y="363918"/>
                  </a:lnTo>
                </a:path>
                <a:path w="504825" h="521335">
                  <a:moveTo>
                    <a:pt x="166408" y="378536"/>
                  </a:moveTo>
                  <a:lnTo>
                    <a:pt x="166408" y="328256"/>
                  </a:lnTo>
                </a:path>
                <a:path w="504825" h="521335">
                  <a:moveTo>
                    <a:pt x="57594" y="344716"/>
                  </a:moveTo>
                  <a:lnTo>
                    <a:pt x="57594" y="294424"/>
                  </a:lnTo>
                </a:path>
                <a:path w="504825" h="521335">
                  <a:moveTo>
                    <a:pt x="504748" y="374891"/>
                  </a:moveTo>
                  <a:lnTo>
                    <a:pt x="504748" y="320941"/>
                  </a:lnTo>
                </a:path>
                <a:path w="504825" h="521335">
                  <a:moveTo>
                    <a:pt x="391363" y="340144"/>
                  </a:moveTo>
                  <a:lnTo>
                    <a:pt x="391363" y="288023"/>
                  </a:lnTo>
                </a:path>
                <a:path w="504825" h="521335">
                  <a:moveTo>
                    <a:pt x="277063" y="306311"/>
                  </a:moveTo>
                  <a:lnTo>
                    <a:pt x="277063" y="254177"/>
                  </a:lnTo>
                </a:path>
                <a:path w="504825" h="521335">
                  <a:moveTo>
                    <a:pt x="166408" y="271564"/>
                  </a:moveTo>
                  <a:lnTo>
                    <a:pt x="166408" y="221272"/>
                  </a:lnTo>
                </a:path>
                <a:path w="504825" h="521335">
                  <a:moveTo>
                    <a:pt x="57594" y="238645"/>
                  </a:moveTo>
                  <a:lnTo>
                    <a:pt x="57594" y="188353"/>
                  </a:lnTo>
                </a:path>
                <a:path w="504825" h="521335">
                  <a:moveTo>
                    <a:pt x="504748" y="266992"/>
                  </a:moveTo>
                  <a:lnTo>
                    <a:pt x="504748" y="212128"/>
                  </a:lnTo>
                </a:path>
                <a:path w="504825" h="521335">
                  <a:moveTo>
                    <a:pt x="391363" y="232244"/>
                  </a:moveTo>
                  <a:lnTo>
                    <a:pt x="391363" y="179209"/>
                  </a:lnTo>
                </a:path>
                <a:path w="504825" h="521335">
                  <a:moveTo>
                    <a:pt x="277063" y="197497"/>
                  </a:moveTo>
                  <a:lnTo>
                    <a:pt x="277063" y="145376"/>
                  </a:lnTo>
                </a:path>
                <a:path w="504825" h="521335">
                  <a:moveTo>
                    <a:pt x="166408" y="162750"/>
                  </a:moveTo>
                  <a:lnTo>
                    <a:pt x="166408" y="113360"/>
                  </a:lnTo>
                </a:path>
                <a:path w="504825" h="521335">
                  <a:moveTo>
                    <a:pt x="57594" y="129819"/>
                  </a:moveTo>
                  <a:lnTo>
                    <a:pt x="57594" y="80467"/>
                  </a:lnTo>
                </a:path>
                <a:path w="504825" h="521335">
                  <a:moveTo>
                    <a:pt x="504748" y="159092"/>
                  </a:moveTo>
                  <a:lnTo>
                    <a:pt x="504748" y="105143"/>
                  </a:lnTo>
                </a:path>
                <a:path w="504825" h="521335">
                  <a:moveTo>
                    <a:pt x="391363" y="124345"/>
                  </a:moveTo>
                  <a:lnTo>
                    <a:pt x="391363" y="72224"/>
                  </a:lnTo>
                </a:path>
                <a:path w="504825" h="521335">
                  <a:moveTo>
                    <a:pt x="277063" y="90512"/>
                  </a:moveTo>
                  <a:lnTo>
                    <a:pt x="277063" y="38392"/>
                  </a:lnTo>
                </a:path>
                <a:path w="504825" h="521335">
                  <a:moveTo>
                    <a:pt x="166408" y="55752"/>
                  </a:moveTo>
                  <a:lnTo>
                    <a:pt x="166408" y="40233"/>
                  </a:lnTo>
                </a:path>
                <a:path w="504825" h="521335">
                  <a:moveTo>
                    <a:pt x="333743" y="486435"/>
                  </a:moveTo>
                  <a:lnTo>
                    <a:pt x="333743" y="436156"/>
                  </a:lnTo>
                </a:path>
                <a:path w="504825" h="521335">
                  <a:moveTo>
                    <a:pt x="219443" y="451700"/>
                  </a:moveTo>
                  <a:lnTo>
                    <a:pt x="219443" y="401408"/>
                  </a:lnTo>
                </a:path>
                <a:path w="504825" h="521335">
                  <a:moveTo>
                    <a:pt x="108813" y="416039"/>
                  </a:moveTo>
                  <a:lnTo>
                    <a:pt x="108813" y="365747"/>
                  </a:lnTo>
                </a:path>
                <a:path w="504825" h="521335">
                  <a:moveTo>
                    <a:pt x="0" y="382193"/>
                  </a:moveTo>
                  <a:lnTo>
                    <a:pt x="0" y="331914"/>
                  </a:lnTo>
                </a:path>
                <a:path w="504825" h="521335">
                  <a:moveTo>
                    <a:pt x="447128" y="412369"/>
                  </a:moveTo>
                  <a:lnTo>
                    <a:pt x="447128" y="359346"/>
                  </a:lnTo>
                </a:path>
                <a:path w="504825" h="521335">
                  <a:moveTo>
                    <a:pt x="333743" y="377634"/>
                  </a:moveTo>
                  <a:lnTo>
                    <a:pt x="333743" y="326428"/>
                  </a:lnTo>
                </a:path>
                <a:path w="504825" h="521335">
                  <a:moveTo>
                    <a:pt x="219443" y="341960"/>
                  </a:moveTo>
                  <a:lnTo>
                    <a:pt x="219443" y="291680"/>
                  </a:lnTo>
                </a:path>
                <a:path w="504825" h="521335">
                  <a:moveTo>
                    <a:pt x="108813" y="306311"/>
                  </a:moveTo>
                  <a:lnTo>
                    <a:pt x="108813" y="256019"/>
                  </a:lnTo>
                </a:path>
                <a:path w="504825" h="521335">
                  <a:moveTo>
                    <a:pt x="0" y="272478"/>
                  </a:moveTo>
                  <a:lnTo>
                    <a:pt x="0" y="223100"/>
                  </a:lnTo>
                </a:path>
                <a:path w="504825" h="521335">
                  <a:moveTo>
                    <a:pt x="447128" y="303568"/>
                  </a:moveTo>
                  <a:lnTo>
                    <a:pt x="447128" y="250532"/>
                  </a:lnTo>
                </a:path>
                <a:path w="504825" h="521335">
                  <a:moveTo>
                    <a:pt x="333743" y="269735"/>
                  </a:moveTo>
                  <a:lnTo>
                    <a:pt x="333743" y="215785"/>
                  </a:lnTo>
                </a:path>
                <a:path w="504825" h="521335">
                  <a:moveTo>
                    <a:pt x="219443" y="235902"/>
                  </a:moveTo>
                  <a:lnTo>
                    <a:pt x="219443" y="182867"/>
                  </a:lnTo>
                </a:path>
                <a:path w="504825" h="521335">
                  <a:moveTo>
                    <a:pt x="108813" y="201168"/>
                  </a:moveTo>
                  <a:lnTo>
                    <a:pt x="108813" y="150863"/>
                  </a:lnTo>
                </a:path>
                <a:path w="504825" h="521335">
                  <a:moveTo>
                    <a:pt x="0" y="168236"/>
                  </a:moveTo>
                  <a:lnTo>
                    <a:pt x="0" y="118859"/>
                  </a:lnTo>
                </a:path>
                <a:path w="504825" h="521335">
                  <a:moveTo>
                    <a:pt x="447128" y="195668"/>
                  </a:moveTo>
                  <a:lnTo>
                    <a:pt x="447128" y="142633"/>
                  </a:lnTo>
                </a:path>
                <a:path w="504825" h="521335">
                  <a:moveTo>
                    <a:pt x="333743" y="161836"/>
                  </a:moveTo>
                  <a:lnTo>
                    <a:pt x="333743" y="107886"/>
                  </a:lnTo>
                </a:path>
                <a:path w="504825" h="521335">
                  <a:moveTo>
                    <a:pt x="219443" y="128003"/>
                  </a:moveTo>
                  <a:lnTo>
                    <a:pt x="219443" y="74968"/>
                  </a:lnTo>
                </a:path>
                <a:path w="504825" h="521335">
                  <a:moveTo>
                    <a:pt x="108813" y="93256"/>
                  </a:moveTo>
                  <a:lnTo>
                    <a:pt x="108813" y="42964"/>
                  </a:lnTo>
                </a:path>
                <a:path w="504825" h="521335">
                  <a:moveTo>
                    <a:pt x="447128" y="87769"/>
                  </a:moveTo>
                  <a:lnTo>
                    <a:pt x="447128" y="33820"/>
                  </a:lnTo>
                </a:path>
                <a:path w="504825" h="521335">
                  <a:moveTo>
                    <a:pt x="333743" y="53022"/>
                  </a:moveTo>
                  <a:lnTo>
                    <a:pt x="33374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98316" y="2119452"/>
              <a:ext cx="3523627" cy="1222552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5762540" y="494434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36</a:t>
            </a:fld>
            <a:endParaRPr spc="15" dirty="0"/>
          </a:p>
        </p:txBody>
      </p:sp>
      <p:sp>
        <p:nvSpPr>
          <p:cNvPr id="49" name="object 49"/>
          <p:cNvSpPr txBox="1"/>
          <p:nvPr/>
        </p:nvSpPr>
        <p:spPr>
          <a:xfrm>
            <a:off x="7958320" y="485544"/>
            <a:ext cx="44303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Una.aplicación.común.para.un.centro.de.carga.de.orejeta.principal.es.como.un.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subpanel..Por.ejemplo,.un.centro.de.carga.del.interruptor.principal.podría.suministrar.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la.energía.a.un.centro.de.carga.de.areje.principal.ubicado.en.un.área.de.la.casa.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usado.como.taller..Tenga.en.mente,.sin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embargo,.que.el.principal.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el.centro.de.carga.del.interruptor.debe.tener.el.tamaño.adecuado.para.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carga.adicional..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730780" y="2288457"/>
            <a:ext cx="761365" cy="3136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spcBef>
                <a:spcPts val="425"/>
              </a:spcBef>
            </a:pP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600">
              <a:latin typeface="Microsoft Sans Serif"/>
              <a:cs typeface="Microsoft Sans Serif"/>
            </a:endParaRPr>
          </a:p>
          <a:p>
            <a:pPr marL="40640">
              <a:spcBef>
                <a:spcPts val="380"/>
              </a:spcBef>
            </a:pP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407392" y="2694857"/>
            <a:ext cx="782955" cy="3136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spcBef>
                <a:spcPts val="425"/>
              </a:spcBef>
            </a:pP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Solo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600">
              <a:latin typeface="Microsoft Sans Serif"/>
              <a:cs typeface="Microsoft Sans Serif"/>
            </a:endParaRPr>
          </a:p>
          <a:p>
            <a:pPr marL="72390">
              <a:spcBef>
                <a:spcPts val="380"/>
              </a:spcBef>
            </a:pP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8370" y="4358570"/>
            <a:ext cx="411162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instalaciones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aplicaciones.donde.el.interruptor.principal.está.ubicado.a.distancia.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el.centro.de.carga..Por.ejemplo,.los.centros.de.carga.de.los.arejes.principales.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utilizado.en.instalaciones.de.apartamento.donde.los.interruptores.principales.y.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los.equipos.de.medición.están.ubicados.más.centralmente.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38591" y="5186922"/>
            <a:ext cx="119380" cy="735965"/>
            <a:chOff x="3183991" y="5186921"/>
            <a:chExt cx="119380" cy="735965"/>
          </a:xfrm>
        </p:grpSpPr>
        <p:sp>
          <p:nvSpPr>
            <p:cNvPr id="3" name="object 3"/>
            <p:cNvSpPr/>
            <p:nvPr/>
          </p:nvSpPr>
          <p:spPr>
            <a:xfrm>
              <a:off x="3202317" y="5491124"/>
              <a:ext cx="99060" cy="431800"/>
            </a:xfrm>
            <a:custGeom>
              <a:avLst/>
              <a:gdLst/>
              <a:ahLst/>
              <a:cxnLst/>
              <a:rect l="l" t="t" r="r" b="b"/>
              <a:pathLst>
                <a:path w="99060" h="431800">
                  <a:moveTo>
                    <a:pt x="21983" y="239839"/>
                  </a:moveTo>
                  <a:lnTo>
                    <a:pt x="51362" y="214821"/>
                  </a:lnTo>
                  <a:lnTo>
                    <a:pt x="76317" y="185847"/>
                  </a:lnTo>
                  <a:lnTo>
                    <a:pt x="93256" y="152083"/>
                  </a:lnTo>
                  <a:lnTo>
                    <a:pt x="98590" y="112699"/>
                  </a:lnTo>
                  <a:lnTo>
                    <a:pt x="97485" y="105486"/>
                  </a:lnTo>
                  <a:lnTo>
                    <a:pt x="97485" y="98259"/>
                  </a:lnTo>
                  <a:lnTo>
                    <a:pt x="93599" y="91046"/>
                  </a:lnTo>
                  <a:lnTo>
                    <a:pt x="82326" y="63861"/>
                  </a:lnTo>
                  <a:lnTo>
                    <a:pt x="65487" y="39693"/>
                  </a:lnTo>
                  <a:lnTo>
                    <a:pt x="44800" y="18440"/>
                  </a:lnTo>
                  <a:lnTo>
                    <a:pt x="21983" y="0"/>
                  </a:lnTo>
                </a:path>
                <a:path w="99060" h="431800">
                  <a:moveTo>
                    <a:pt x="0" y="235026"/>
                  </a:moveTo>
                  <a:lnTo>
                    <a:pt x="0" y="4316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01263" y="5186921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h="291464">
                  <a:moveTo>
                    <a:pt x="0" y="0"/>
                  </a:moveTo>
                  <a:lnTo>
                    <a:pt x="0" y="2908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89058" y="5477802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5" h="27939">
                  <a:moveTo>
                    <a:pt x="27203" y="13322"/>
                  </a:moveTo>
                  <a:lnTo>
                    <a:pt x="27203" y="21640"/>
                  </a:lnTo>
                  <a:lnTo>
                    <a:pt x="21094" y="27749"/>
                  </a:lnTo>
                  <a:lnTo>
                    <a:pt x="13881" y="27749"/>
                  </a:lnTo>
                  <a:lnTo>
                    <a:pt x="5549" y="27749"/>
                  </a:lnTo>
                  <a:lnTo>
                    <a:pt x="0" y="21640"/>
                  </a:lnTo>
                  <a:lnTo>
                    <a:pt x="0" y="13322"/>
                  </a:lnTo>
                  <a:lnTo>
                    <a:pt x="0" y="6108"/>
                  </a:lnTo>
                  <a:lnTo>
                    <a:pt x="5549" y="0"/>
                  </a:lnTo>
                  <a:lnTo>
                    <a:pt x="13881" y="0"/>
                  </a:lnTo>
                  <a:lnTo>
                    <a:pt x="21094" y="0"/>
                  </a:lnTo>
                  <a:lnTo>
                    <a:pt x="27203" y="6108"/>
                  </a:lnTo>
                  <a:lnTo>
                    <a:pt x="27203" y="13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86277" y="571874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89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08" y="27203"/>
                  </a:lnTo>
                  <a:lnTo>
                    <a:pt x="19989" y="27203"/>
                  </a:lnTo>
                  <a:lnTo>
                    <a:pt x="27216" y="21653"/>
                  </a:lnTo>
                  <a:lnTo>
                    <a:pt x="27216" y="6108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86277" y="571874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39"/>
                  </a:moveTo>
                  <a:lnTo>
                    <a:pt x="0" y="6108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16" y="6108"/>
                  </a:lnTo>
                  <a:lnTo>
                    <a:pt x="27216" y="14439"/>
                  </a:lnTo>
                  <a:lnTo>
                    <a:pt x="27216" y="21653"/>
                  </a:lnTo>
                  <a:lnTo>
                    <a:pt x="19989" y="27203"/>
                  </a:lnTo>
                  <a:lnTo>
                    <a:pt x="12776" y="27203"/>
                  </a:lnTo>
                  <a:lnTo>
                    <a:pt x="6108" y="27203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8684" y="6216700"/>
            <a:ext cx="81191" cy="24439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277987" y="6218987"/>
            <a:ext cx="76835" cy="240029"/>
          </a:xfrm>
          <a:custGeom>
            <a:avLst/>
            <a:gdLst/>
            <a:ahLst/>
            <a:cxnLst/>
            <a:rect l="l" t="t" r="r" b="b"/>
            <a:pathLst>
              <a:path w="76835" h="240029">
                <a:moveTo>
                  <a:pt x="0" y="239826"/>
                </a:moveTo>
                <a:lnTo>
                  <a:pt x="29379" y="214816"/>
                </a:lnTo>
                <a:lnTo>
                  <a:pt x="54333" y="185845"/>
                </a:lnTo>
                <a:lnTo>
                  <a:pt x="71273" y="152083"/>
                </a:lnTo>
                <a:lnTo>
                  <a:pt x="76606" y="112699"/>
                </a:lnTo>
                <a:lnTo>
                  <a:pt x="75501" y="105486"/>
                </a:lnTo>
                <a:lnTo>
                  <a:pt x="75501" y="98259"/>
                </a:lnTo>
                <a:lnTo>
                  <a:pt x="71615" y="91046"/>
                </a:lnTo>
                <a:lnTo>
                  <a:pt x="60345" y="63856"/>
                </a:lnTo>
                <a:lnTo>
                  <a:pt x="43508" y="39689"/>
                </a:lnTo>
                <a:lnTo>
                  <a:pt x="22821" y="18439"/>
                </a:ln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9951" y="6220359"/>
            <a:ext cx="81191" cy="24441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8258746" y="6470459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5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57514" y="5918150"/>
            <a:ext cx="0" cy="287655"/>
          </a:xfrm>
          <a:custGeom>
            <a:avLst/>
            <a:gdLst/>
            <a:ahLst/>
            <a:cxnLst/>
            <a:rect l="l" t="t" r="r" b="b"/>
            <a:pathLst>
              <a:path h="287654">
                <a:moveTo>
                  <a:pt x="0" y="0"/>
                </a:moveTo>
                <a:lnTo>
                  <a:pt x="0" y="28750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88998" y="6454013"/>
            <a:ext cx="0" cy="207010"/>
          </a:xfrm>
          <a:custGeom>
            <a:avLst/>
            <a:gdLst/>
            <a:ahLst/>
            <a:cxnLst/>
            <a:rect l="l" t="t" r="r" b="b"/>
            <a:pathLst>
              <a:path h="207009">
                <a:moveTo>
                  <a:pt x="0" y="0"/>
                </a:moveTo>
                <a:lnTo>
                  <a:pt x="0" y="20664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89760" y="5917781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787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24824" y="6457670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5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509292" y="5918441"/>
            <a:ext cx="32384" cy="321310"/>
            <a:chOff x="3454692" y="5918441"/>
            <a:chExt cx="32384" cy="321310"/>
          </a:xfrm>
        </p:grpSpPr>
        <p:sp>
          <p:nvSpPr>
            <p:cNvPr id="17" name="object 17"/>
            <p:cNvSpPr/>
            <p:nvPr/>
          </p:nvSpPr>
          <p:spPr>
            <a:xfrm>
              <a:off x="3469182" y="5918441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h="291464">
                  <a:moveTo>
                    <a:pt x="0" y="0"/>
                  </a:moveTo>
                  <a:lnTo>
                    <a:pt x="0" y="2908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56978" y="6209309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39">
                  <a:moveTo>
                    <a:pt x="27203" y="13334"/>
                  </a:moveTo>
                  <a:lnTo>
                    <a:pt x="27203" y="21653"/>
                  </a:lnTo>
                  <a:lnTo>
                    <a:pt x="21094" y="27762"/>
                  </a:lnTo>
                  <a:lnTo>
                    <a:pt x="13881" y="27762"/>
                  </a:lnTo>
                  <a:lnTo>
                    <a:pt x="5549" y="27762"/>
                  </a:lnTo>
                  <a:lnTo>
                    <a:pt x="0" y="21653"/>
                  </a:lnTo>
                  <a:lnTo>
                    <a:pt x="0" y="13334"/>
                  </a:lnTo>
                  <a:lnTo>
                    <a:pt x="0" y="6121"/>
                  </a:lnTo>
                  <a:lnTo>
                    <a:pt x="5549" y="0"/>
                  </a:lnTo>
                  <a:lnTo>
                    <a:pt x="13881" y="0"/>
                  </a:lnTo>
                  <a:lnTo>
                    <a:pt x="21094" y="0"/>
                  </a:lnTo>
                  <a:lnTo>
                    <a:pt x="27203" y="6121"/>
                  </a:lnTo>
                  <a:lnTo>
                    <a:pt x="27203" y="1333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8242745" y="6205651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35"/>
                </a:moveTo>
                <a:lnTo>
                  <a:pt x="27203" y="21653"/>
                </a:lnTo>
                <a:lnTo>
                  <a:pt x="21094" y="27762"/>
                </a:lnTo>
                <a:lnTo>
                  <a:pt x="13881" y="27762"/>
                </a:lnTo>
                <a:lnTo>
                  <a:pt x="5549" y="27762"/>
                </a:lnTo>
                <a:lnTo>
                  <a:pt x="0" y="21653"/>
                </a:lnTo>
                <a:lnTo>
                  <a:pt x="0" y="13335"/>
                </a:lnTo>
                <a:lnTo>
                  <a:pt x="0" y="6121"/>
                </a:lnTo>
                <a:lnTo>
                  <a:pt x="5549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121"/>
                </a:lnTo>
                <a:lnTo>
                  <a:pt x="27203" y="1333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975740" y="6205651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35"/>
                </a:moveTo>
                <a:lnTo>
                  <a:pt x="27203" y="21653"/>
                </a:lnTo>
                <a:lnTo>
                  <a:pt x="21094" y="27762"/>
                </a:lnTo>
                <a:lnTo>
                  <a:pt x="13881" y="27762"/>
                </a:lnTo>
                <a:lnTo>
                  <a:pt x="5549" y="27762"/>
                </a:lnTo>
                <a:lnTo>
                  <a:pt x="0" y="21653"/>
                </a:lnTo>
                <a:lnTo>
                  <a:pt x="0" y="13335"/>
                </a:lnTo>
                <a:lnTo>
                  <a:pt x="0" y="6121"/>
                </a:lnTo>
                <a:lnTo>
                  <a:pt x="5549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121"/>
                </a:lnTo>
                <a:lnTo>
                  <a:pt x="27203" y="1333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8506523" y="6447980"/>
            <a:ext cx="32384" cy="32384"/>
            <a:chOff x="3451923" y="6447980"/>
            <a:chExt cx="32384" cy="32384"/>
          </a:xfrm>
        </p:grpSpPr>
        <p:sp>
          <p:nvSpPr>
            <p:cNvPr id="22" name="object 22"/>
            <p:cNvSpPr/>
            <p:nvPr/>
          </p:nvSpPr>
          <p:spPr>
            <a:xfrm>
              <a:off x="3454209" y="645026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77" y="0"/>
                  </a:moveTo>
                  <a:lnTo>
                    <a:pt x="6095" y="0"/>
                  </a:lnTo>
                  <a:lnTo>
                    <a:pt x="0" y="6096"/>
                  </a:lnTo>
                  <a:lnTo>
                    <a:pt x="0" y="14427"/>
                  </a:lnTo>
                  <a:lnTo>
                    <a:pt x="0" y="21653"/>
                  </a:lnTo>
                  <a:lnTo>
                    <a:pt x="6095" y="27203"/>
                  </a:lnTo>
                  <a:lnTo>
                    <a:pt x="19977" y="27203"/>
                  </a:lnTo>
                  <a:lnTo>
                    <a:pt x="27190" y="21653"/>
                  </a:lnTo>
                  <a:lnTo>
                    <a:pt x="27190" y="6096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54209" y="645026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27"/>
                  </a:moveTo>
                  <a:lnTo>
                    <a:pt x="0" y="6096"/>
                  </a:lnTo>
                  <a:lnTo>
                    <a:pt x="6095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096"/>
                  </a:lnTo>
                  <a:lnTo>
                    <a:pt x="27190" y="14427"/>
                  </a:lnTo>
                  <a:lnTo>
                    <a:pt x="27190" y="21653"/>
                  </a:lnTo>
                  <a:lnTo>
                    <a:pt x="19977" y="27203"/>
                  </a:lnTo>
                  <a:lnTo>
                    <a:pt x="12763" y="27203"/>
                  </a:lnTo>
                  <a:lnTo>
                    <a:pt x="6095" y="27203"/>
                  </a:lnTo>
                  <a:lnTo>
                    <a:pt x="0" y="21653"/>
                  </a:lnTo>
                  <a:lnTo>
                    <a:pt x="0" y="1442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237689" y="6444322"/>
            <a:ext cx="32384" cy="32384"/>
            <a:chOff x="3183089" y="6444322"/>
            <a:chExt cx="32384" cy="32384"/>
          </a:xfrm>
        </p:grpSpPr>
        <p:sp>
          <p:nvSpPr>
            <p:cNvPr id="25" name="object 25"/>
            <p:cNvSpPr/>
            <p:nvPr/>
          </p:nvSpPr>
          <p:spPr>
            <a:xfrm>
              <a:off x="3185375" y="644660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77" y="0"/>
                  </a:moveTo>
                  <a:lnTo>
                    <a:pt x="6095" y="0"/>
                  </a:lnTo>
                  <a:lnTo>
                    <a:pt x="0" y="6095"/>
                  </a:lnTo>
                  <a:lnTo>
                    <a:pt x="0" y="14427"/>
                  </a:lnTo>
                  <a:lnTo>
                    <a:pt x="0" y="21653"/>
                  </a:lnTo>
                  <a:lnTo>
                    <a:pt x="6095" y="27203"/>
                  </a:lnTo>
                  <a:lnTo>
                    <a:pt x="19977" y="27203"/>
                  </a:lnTo>
                  <a:lnTo>
                    <a:pt x="27190" y="21653"/>
                  </a:lnTo>
                  <a:lnTo>
                    <a:pt x="27190" y="6095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85375" y="644660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27"/>
                  </a:moveTo>
                  <a:lnTo>
                    <a:pt x="0" y="6095"/>
                  </a:lnTo>
                  <a:lnTo>
                    <a:pt x="6095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095"/>
                  </a:lnTo>
                  <a:lnTo>
                    <a:pt x="27190" y="14427"/>
                  </a:lnTo>
                  <a:lnTo>
                    <a:pt x="27190" y="21653"/>
                  </a:lnTo>
                  <a:lnTo>
                    <a:pt x="19977" y="27203"/>
                  </a:lnTo>
                  <a:lnTo>
                    <a:pt x="12763" y="27203"/>
                  </a:lnTo>
                  <a:lnTo>
                    <a:pt x="6095" y="27203"/>
                  </a:lnTo>
                  <a:lnTo>
                    <a:pt x="0" y="21653"/>
                  </a:lnTo>
                  <a:lnTo>
                    <a:pt x="0" y="144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7970685" y="6444322"/>
            <a:ext cx="32384" cy="32384"/>
            <a:chOff x="2916085" y="6444322"/>
            <a:chExt cx="32384" cy="32384"/>
          </a:xfrm>
        </p:grpSpPr>
        <p:sp>
          <p:nvSpPr>
            <p:cNvPr id="28" name="object 28"/>
            <p:cNvSpPr/>
            <p:nvPr/>
          </p:nvSpPr>
          <p:spPr>
            <a:xfrm>
              <a:off x="2918371" y="644660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77" y="0"/>
                  </a:moveTo>
                  <a:lnTo>
                    <a:pt x="6095" y="0"/>
                  </a:lnTo>
                  <a:lnTo>
                    <a:pt x="0" y="6095"/>
                  </a:lnTo>
                  <a:lnTo>
                    <a:pt x="0" y="14427"/>
                  </a:lnTo>
                  <a:lnTo>
                    <a:pt x="0" y="21653"/>
                  </a:lnTo>
                  <a:lnTo>
                    <a:pt x="6095" y="27203"/>
                  </a:lnTo>
                  <a:lnTo>
                    <a:pt x="19977" y="27203"/>
                  </a:lnTo>
                  <a:lnTo>
                    <a:pt x="27190" y="21653"/>
                  </a:lnTo>
                  <a:lnTo>
                    <a:pt x="27190" y="6095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18371" y="644660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27"/>
                  </a:moveTo>
                  <a:lnTo>
                    <a:pt x="0" y="6095"/>
                  </a:lnTo>
                  <a:lnTo>
                    <a:pt x="6095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095"/>
                  </a:lnTo>
                  <a:lnTo>
                    <a:pt x="27190" y="14427"/>
                  </a:lnTo>
                  <a:lnTo>
                    <a:pt x="27190" y="21653"/>
                  </a:lnTo>
                  <a:lnTo>
                    <a:pt x="19977" y="27203"/>
                  </a:lnTo>
                  <a:lnTo>
                    <a:pt x="12763" y="27203"/>
                  </a:lnTo>
                  <a:lnTo>
                    <a:pt x="6095" y="27203"/>
                  </a:lnTo>
                  <a:lnTo>
                    <a:pt x="0" y="21653"/>
                  </a:lnTo>
                  <a:lnTo>
                    <a:pt x="0" y="144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7988998" y="5917260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09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640954" y="634874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1945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381276" y="5591733"/>
            <a:ext cx="323850" cy="0"/>
          </a:xfrm>
          <a:custGeom>
            <a:avLst/>
            <a:gdLst/>
            <a:ahLst/>
            <a:cxnLst/>
            <a:rect l="l" t="t" r="r" b="b"/>
            <a:pathLst>
              <a:path w="323850">
                <a:moveTo>
                  <a:pt x="0" y="0"/>
                </a:moveTo>
                <a:lnTo>
                  <a:pt x="323659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957980" y="590800"/>
            <a:ext cx="303339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57980" y="1868776"/>
            <a:ext cx="4281805" cy="76327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45"/>
              </a:spcBef>
            </a:pPr>
            <a:r>
              <a:rPr sz="900" i="1" spc="3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.Artículo.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0.9.requiere.equipo.de.protección.de.circuitos.para.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tener.una.clasificación.de.interrupción.suficiente.para.la.corriente.disponible..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Hay.dos.formas.de.lograr.este.requisito,.la.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método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completa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método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serie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62150" y="2866641"/>
            <a:ext cx="13817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30" dirty="0">
                <a:solidFill>
                  <a:srgbClr val="171514"/>
                </a:solidFill>
                <a:latin typeface="Arial"/>
                <a:cs typeface="Arial"/>
              </a:rPr>
              <a:t>Método</a:t>
            </a:r>
            <a:r>
              <a:rPr sz="6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6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0" dirty="0">
                <a:solidFill>
                  <a:srgbClr val="171514"/>
                </a:solidFill>
                <a:latin typeface="Arial"/>
                <a:cs typeface="Arial"/>
              </a:rPr>
              <a:t>completa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911" y="2853941"/>
            <a:ext cx="4296410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El.método.de.valoración.completa.requiere.que.todos.los.dispositivos.de.protección.de.circuito.</a:t>
            </a:r>
            <a:endParaRPr sz="750">
              <a:latin typeface="Microsoft Sans Serif"/>
              <a:cs typeface="Microsoft Sans Serif"/>
            </a:endParaRPr>
          </a:p>
          <a:p>
            <a:pPr marL="12700" marR="1044575">
              <a:lnSpc>
                <a:spcPct val="160000"/>
              </a:lnSpc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tienen.un.rating.de.interrupción.igual.o.superior.a.los.disponibles.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corriente.de.falla..En.casas.unifamiliares,.la.corriente.de.falla.disponible.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normalmente.no.excede.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0,000.amperios..Esto.lo.hace.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barato.usar.el.método.de.calificación.completa..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57979" y="3886449"/>
            <a:ext cx="47053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309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En.algunas.aplicaciones.residenciales,.la.corriente.de.falla.disponible.puede.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exceder. 0,000.amperios..Por.ejemplo,.en.el.caso.de.un.edificio.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con.22.000.amperios.de.corriente.de.falla.disponibles.en.el.servicio.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entrada,.el.método.de.calificación.completa,.como.se.muestra.en.el.siguiente.ejemplo,.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requiere.que.cada.interruptor.de.circuito.tenga.una.clasificación.de.interrupción.de.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menos.22.000.amperios.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796180" y="5498075"/>
            <a:ext cx="16649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(22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kA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IR)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821580" y="6266426"/>
            <a:ext cx="18859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(IR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kA)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41" name="object 41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5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37</a:t>
            </a:fld>
            <a:endParaRPr spc="1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99956" y="3296411"/>
            <a:ext cx="1673605" cy="20645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1900" y="557934"/>
            <a:ext cx="15220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Método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serie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38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654" y="485544"/>
            <a:ext cx="4022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El.método.de.clasificación.en.serie.también.requiere.el.circuito.principal.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dispositivo.de.protección.para.tener.una.clasificación.de.interrupción.igual.a.o.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mayor.que.la.corriente.de.falla.disponible.para.el.sistema,.pero.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posteriores.dispositivos.de.protección.del.circuito.descendente.conectados.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en.serie.se.pueden.calificar.a.valores.más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29" y="1581556"/>
            <a:ext cx="407670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edificio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22.000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disponible.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corriente.requiere.el.interruptor.principal.en.la.entrada.de.servicio.a.la.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tienen.al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menos.una.clasificación.de.interrupción.de.22.kA,.pero.aguas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los.rompedores.de.ramas.pueden.tener.una.clasificación.más</a:t>
            </a:r>
            <a:r>
              <a:rPr sz="80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baja..En.los.siguientes.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ejemplo,.el.interruptor.de.circuito.de.la.rama.descendente.tiene.un.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0.kA.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clasificación.de.interrupción.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56335" y="3225856"/>
            <a:ext cx="1035685" cy="26162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R="17145" algn="ctr">
              <a:spcBef>
                <a:spcPts val="33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22.000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amperios</a:t>
            </a:r>
            <a:endParaRPr sz="550">
              <a:latin typeface="Microsoft Sans Serif"/>
              <a:cs typeface="Microsoft Sans Serif"/>
            </a:endParaRPr>
          </a:p>
          <a:p>
            <a:pPr algn="ctr">
              <a:spcBef>
                <a:spcPts val="25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falla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disponible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30" y="4451305"/>
            <a:ext cx="52387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combinación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30980" y="4436061"/>
            <a:ext cx="603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500" b="1" spc="-25" dirty="0">
                <a:solidFill>
                  <a:srgbClr val="FFFFFF"/>
                </a:solidFill>
                <a:latin typeface="Arial"/>
                <a:cs typeface="Arial"/>
              </a:rPr>
              <a:t>F  F</a:t>
            </a:r>
            <a:endParaRPr sz="50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938680" y="3879231"/>
          <a:ext cx="2959735" cy="575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9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70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6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2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norte</a:t>
                      </a:r>
                      <a:endParaRPr sz="2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2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norte</a:t>
                      </a:r>
                      <a:endParaRPr sz="2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057">
                <a:tc>
                  <a:txBody>
                    <a:bodyPr/>
                    <a:lstStyle/>
                    <a:p>
                      <a:pPr marL="31750" marR="141605">
                        <a:lnSpc>
                          <a:spcPct val="123100"/>
                        </a:lnSpc>
                        <a:spcBef>
                          <a:spcPts val="58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Disyuntores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conectados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serie 22 000 </a:t>
                      </a:r>
                      <a:r>
                        <a:rPr sz="650" spc="-1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(IR)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como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61925">
                        <a:lnSpc>
                          <a:spcPts val="545"/>
                        </a:lnSpc>
                      </a:pPr>
                      <a:r>
                        <a:rPr sz="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30480" algn="r">
                        <a:lnSpc>
                          <a:spcPts val="545"/>
                        </a:lnSpc>
                      </a:pPr>
                      <a:r>
                        <a:rPr sz="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0796180" y="4436061"/>
            <a:ext cx="603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500" b="1" spc="-25" dirty="0">
                <a:solidFill>
                  <a:srgbClr val="FFFFFF"/>
                </a:solidFill>
                <a:latin typeface="Arial"/>
                <a:cs typeface="Arial"/>
              </a:rPr>
              <a:t>F  F</a:t>
            </a:r>
            <a:endParaRPr sz="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83329" y="5004389"/>
            <a:ext cx="3873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22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kA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IR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24729" y="5017089"/>
            <a:ext cx="3873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kA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IR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729" y="5673680"/>
            <a:ext cx="41859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El.método.de.clasificación.en.serie.es.menos.costo.para.el.cliente.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porque.permite.el.uso.de.interruptores.derivados.con.un.menor.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interrupción..Sin embargo,.el.interruptor.de.circuito.clasificado.en.serie.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combinaciones.deben.probarse.en.serie.para.que.estén.aprobadas.por.UL.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reconocido..Además,.</a:t>
            </a:r>
            <a:r>
              <a:rPr sz="900" i="1" spc="2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.artículo.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0.22.requiere.la.serie.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las.clasificaciones.que.se.marcarán.en.la.caja.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20911" y="4901234"/>
            <a:ext cx="408940" cy="408940"/>
            <a:chOff x="4066311" y="4901234"/>
            <a:chExt cx="408940" cy="408940"/>
          </a:xfrm>
        </p:grpSpPr>
        <p:sp>
          <p:nvSpPr>
            <p:cNvPr id="3" name="object 3"/>
            <p:cNvSpPr/>
            <p:nvPr/>
          </p:nvSpPr>
          <p:spPr>
            <a:xfrm>
              <a:off x="4072661" y="490758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395795" y="0"/>
                  </a:moveTo>
                  <a:lnTo>
                    <a:pt x="0" y="0"/>
                  </a:lnTo>
                  <a:lnTo>
                    <a:pt x="0" y="395808"/>
                  </a:lnTo>
                  <a:lnTo>
                    <a:pt x="395795" y="395808"/>
                  </a:lnTo>
                  <a:lnTo>
                    <a:pt x="39579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72661" y="490758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0" y="0"/>
                  </a:moveTo>
                  <a:lnTo>
                    <a:pt x="395808" y="0"/>
                  </a:lnTo>
                  <a:lnTo>
                    <a:pt x="395808" y="395808"/>
                  </a:lnTo>
                  <a:lnTo>
                    <a:pt x="0" y="39580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747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73639" y="5008524"/>
              <a:ext cx="194310" cy="194310"/>
            </a:xfrm>
            <a:custGeom>
              <a:avLst/>
              <a:gdLst/>
              <a:ahLst/>
              <a:cxnLst/>
              <a:rect l="l" t="t" r="r" b="b"/>
              <a:pathLst>
                <a:path w="194310" h="194310">
                  <a:moveTo>
                    <a:pt x="193878" y="0"/>
                  </a:moveTo>
                  <a:lnTo>
                    <a:pt x="0" y="0"/>
                  </a:lnTo>
                  <a:lnTo>
                    <a:pt x="0" y="193878"/>
                  </a:lnTo>
                  <a:lnTo>
                    <a:pt x="193878" y="193878"/>
                  </a:lnTo>
                  <a:lnTo>
                    <a:pt x="1938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3639" y="5008524"/>
              <a:ext cx="194310" cy="194310"/>
            </a:xfrm>
            <a:custGeom>
              <a:avLst/>
              <a:gdLst/>
              <a:ahLst/>
              <a:cxnLst/>
              <a:rect l="l" t="t" r="r" b="b"/>
              <a:pathLst>
                <a:path w="194310" h="194310">
                  <a:moveTo>
                    <a:pt x="0" y="0"/>
                  </a:moveTo>
                  <a:lnTo>
                    <a:pt x="193878" y="0"/>
                  </a:lnTo>
                  <a:lnTo>
                    <a:pt x="193878" y="193878"/>
                  </a:lnTo>
                  <a:lnTo>
                    <a:pt x="0" y="19387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9900767" y="3487610"/>
            <a:ext cx="408940" cy="1822450"/>
            <a:chOff x="4846167" y="3487610"/>
            <a:chExt cx="408940" cy="1822450"/>
          </a:xfrm>
        </p:grpSpPr>
        <p:sp>
          <p:nvSpPr>
            <p:cNvPr id="8" name="object 8"/>
            <p:cNvSpPr/>
            <p:nvPr/>
          </p:nvSpPr>
          <p:spPr>
            <a:xfrm>
              <a:off x="4852517" y="3493960"/>
              <a:ext cx="396240" cy="1809750"/>
            </a:xfrm>
            <a:custGeom>
              <a:avLst/>
              <a:gdLst/>
              <a:ahLst/>
              <a:cxnLst/>
              <a:rect l="l" t="t" r="r" b="b"/>
              <a:pathLst>
                <a:path w="396239" h="1809750">
                  <a:moveTo>
                    <a:pt x="395808" y="0"/>
                  </a:moveTo>
                  <a:lnTo>
                    <a:pt x="0" y="0"/>
                  </a:lnTo>
                  <a:lnTo>
                    <a:pt x="0" y="1809432"/>
                  </a:lnTo>
                  <a:lnTo>
                    <a:pt x="395808" y="1809432"/>
                  </a:lnTo>
                  <a:lnTo>
                    <a:pt x="39580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52517" y="3493960"/>
              <a:ext cx="396240" cy="1809750"/>
            </a:xfrm>
            <a:custGeom>
              <a:avLst/>
              <a:gdLst/>
              <a:ahLst/>
              <a:cxnLst/>
              <a:rect l="l" t="t" r="r" b="b"/>
              <a:pathLst>
                <a:path w="396239" h="1809750">
                  <a:moveTo>
                    <a:pt x="0" y="1809432"/>
                  </a:moveTo>
                  <a:lnTo>
                    <a:pt x="395808" y="1809432"/>
                  </a:lnTo>
                  <a:lnTo>
                    <a:pt x="395808" y="0"/>
                  </a:lnTo>
                  <a:lnTo>
                    <a:pt x="0" y="0"/>
                  </a:lnTo>
                  <a:lnTo>
                    <a:pt x="0" y="1809432"/>
                  </a:lnTo>
                  <a:close/>
                </a:path>
              </a:pathLst>
            </a:custGeom>
            <a:ln w="12700">
              <a:solidFill>
                <a:srgbClr val="747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8072" y="3591864"/>
              <a:ext cx="204698" cy="20469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48110" y="3931234"/>
              <a:ext cx="204660" cy="2046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8110" y="4255680"/>
              <a:ext cx="204660" cy="2046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8110" y="4602505"/>
              <a:ext cx="204660" cy="2046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48072" y="4934407"/>
              <a:ext cx="204698" cy="204673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0298646" y="3665741"/>
            <a:ext cx="1129665" cy="1216025"/>
            <a:chOff x="5244045" y="3665740"/>
            <a:chExt cx="1129665" cy="1216025"/>
          </a:xfrm>
        </p:grpSpPr>
        <p:sp>
          <p:nvSpPr>
            <p:cNvPr id="16" name="object 16"/>
            <p:cNvSpPr/>
            <p:nvPr/>
          </p:nvSpPr>
          <p:spPr>
            <a:xfrm>
              <a:off x="5882068" y="4115955"/>
              <a:ext cx="485140" cy="759460"/>
            </a:xfrm>
            <a:custGeom>
              <a:avLst/>
              <a:gdLst/>
              <a:ahLst/>
              <a:cxnLst/>
              <a:rect l="l" t="t" r="r" b="b"/>
              <a:pathLst>
                <a:path w="485139" h="759460">
                  <a:moveTo>
                    <a:pt x="484670" y="0"/>
                  </a:moveTo>
                  <a:lnTo>
                    <a:pt x="0" y="0"/>
                  </a:lnTo>
                  <a:lnTo>
                    <a:pt x="0" y="759307"/>
                  </a:lnTo>
                  <a:lnTo>
                    <a:pt x="484670" y="759307"/>
                  </a:lnTo>
                  <a:lnTo>
                    <a:pt x="48467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82068" y="4115955"/>
              <a:ext cx="485140" cy="759460"/>
            </a:xfrm>
            <a:custGeom>
              <a:avLst/>
              <a:gdLst/>
              <a:ahLst/>
              <a:cxnLst/>
              <a:rect l="l" t="t" r="r" b="b"/>
              <a:pathLst>
                <a:path w="485139" h="759460">
                  <a:moveTo>
                    <a:pt x="0" y="0"/>
                  </a:moveTo>
                  <a:lnTo>
                    <a:pt x="484670" y="0"/>
                  </a:lnTo>
                  <a:lnTo>
                    <a:pt x="484670" y="759320"/>
                  </a:lnTo>
                  <a:lnTo>
                    <a:pt x="0" y="75932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747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23127" y="4159922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66" y="0"/>
                  </a:moveTo>
                  <a:lnTo>
                    <a:pt x="0" y="0"/>
                  </a:lnTo>
                  <a:lnTo>
                    <a:pt x="0" y="64617"/>
                  </a:lnTo>
                  <a:lnTo>
                    <a:pt x="153466" y="64617"/>
                  </a:lnTo>
                  <a:lnTo>
                    <a:pt x="1534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23127" y="4159922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66" y="0"/>
                  </a:lnTo>
                  <a:lnTo>
                    <a:pt x="153466" y="64617"/>
                  </a:lnTo>
                  <a:lnTo>
                    <a:pt x="0" y="64617"/>
                  </a:lnTo>
                  <a:lnTo>
                    <a:pt x="7" y="48470"/>
                  </a:lnTo>
                  <a:lnTo>
                    <a:pt x="9" y="32318"/>
                  </a:lnTo>
                  <a:lnTo>
                    <a:pt x="7" y="1616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23127" y="4249458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66" y="0"/>
                  </a:moveTo>
                  <a:lnTo>
                    <a:pt x="0" y="0"/>
                  </a:lnTo>
                  <a:lnTo>
                    <a:pt x="0" y="64604"/>
                  </a:lnTo>
                  <a:lnTo>
                    <a:pt x="153466" y="64604"/>
                  </a:lnTo>
                  <a:lnTo>
                    <a:pt x="1534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23127" y="4249458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66" y="0"/>
                  </a:lnTo>
                  <a:lnTo>
                    <a:pt x="153466" y="64604"/>
                  </a:lnTo>
                  <a:lnTo>
                    <a:pt x="0" y="64604"/>
                  </a:lnTo>
                  <a:lnTo>
                    <a:pt x="7" y="48456"/>
                  </a:lnTo>
                  <a:lnTo>
                    <a:pt x="9" y="32302"/>
                  </a:lnTo>
                  <a:lnTo>
                    <a:pt x="7" y="161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23127" y="4517986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66" y="0"/>
                  </a:moveTo>
                  <a:lnTo>
                    <a:pt x="0" y="0"/>
                  </a:lnTo>
                  <a:lnTo>
                    <a:pt x="0" y="64642"/>
                  </a:lnTo>
                  <a:lnTo>
                    <a:pt x="153466" y="64642"/>
                  </a:lnTo>
                  <a:lnTo>
                    <a:pt x="1534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23127" y="4517986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66" y="0"/>
                  </a:lnTo>
                  <a:lnTo>
                    <a:pt x="153466" y="64642"/>
                  </a:lnTo>
                  <a:lnTo>
                    <a:pt x="0" y="64642"/>
                  </a:lnTo>
                  <a:lnTo>
                    <a:pt x="7" y="48475"/>
                  </a:lnTo>
                  <a:lnTo>
                    <a:pt x="9" y="32316"/>
                  </a:lnTo>
                  <a:lnTo>
                    <a:pt x="7" y="1616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23127" y="4338967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66" y="0"/>
                  </a:moveTo>
                  <a:lnTo>
                    <a:pt x="0" y="0"/>
                  </a:lnTo>
                  <a:lnTo>
                    <a:pt x="0" y="64617"/>
                  </a:lnTo>
                  <a:lnTo>
                    <a:pt x="153466" y="64617"/>
                  </a:lnTo>
                  <a:lnTo>
                    <a:pt x="1534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23127" y="4338967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66" y="0"/>
                  </a:lnTo>
                  <a:lnTo>
                    <a:pt x="153466" y="64617"/>
                  </a:lnTo>
                  <a:lnTo>
                    <a:pt x="0" y="64617"/>
                  </a:lnTo>
                  <a:lnTo>
                    <a:pt x="7" y="48473"/>
                  </a:lnTo>
                  <a:lnTo>
                    <a:pt x="9" y="32318"/>
                  </a:lnTo>
                  <a:lnTo>
                    <a:pt x="7" y="1615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23127" y="4428489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66" y="0"/>
                  </a:moveTo>
                  <a:lnTo>
                    <a:pt x="0" y="0"/>
                  </a:lnTo>
                  <a:lnTo>
                    <a:pt x="0" y="64604"/>
                  </a:lnTo>
                  <a:lnTo>
                    <a:pt x="153466" y="64604"/>
                  </a:lnTo>
                  <a:lnTo>
                    <a:pt x="1534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23127" y="4428489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66" y="0"/>
                  </a:lnTo>
                  <a:lnTo>
                    <a:pt x="153466" y="64604"/>
                  </a:lnTo>
                  <a:lnTo>
                    <a:pt x="0" y="64604"/>
                  </a:lnTo>
                  <a:lnTo>
                    <a:pt x="7" y="48450"/>
                  </a:lnTo>
                  <a:lnTo>
                    <a:pt x="9" y="32297"/>
                  </a:lnTo>
                  <a:lnTo>
                    <a:pt x="7" y="1614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23127" y="4607509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66" y="0"/>
                  </a:moveTo>
                  <a:lnTo>
                    <a:pt x="0" y="0"/>
                  </a:lnTo>
                  <a:lnTo>
                    <a:pt x="0" y="64604"/>
                  </a:lnTo>
                  <a:lnTo>
                    <a:pt x="153466" y="64604"/>
                  </a:lnTo>
                  <a:lnTo>
                    <a:pt x="1534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923127" y="4607509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66" y="0"/>
                  </a:lnTo>
                  <a:lnTo>
                    <a:pt x="153466" y="64604"/>
                  </a:lnTo>
                  <a:lnTo>
                    <a:pt x="0" y="64604"/>
                  </a:lnTo>
                  <a:lnTo>
                    <a:pt x="7" y="48445"/>
                  </a:lnTo>
                  <a:lnTo>
                    <a:pt x="9" y="32292"/>
                  </a:lnTo>
                  <a:lnTo>
                    <a:pt x="7" y="1614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23127" y="4697018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66" y="0"/>
                  </a:moveTo>
                  <a:lnTo>
                    <a:pt x="0" y="0"/>
                  </a:lnTo>
                  <a:lnTo>
                    <a:pt x="0" y="64630"/>
                  </a:lnTo>
                  <a:lnTo>
                    <a:pt x="153466" y="64630"/>
                  </a:lnTo>
                  <a:lnTo>
                    <a:pt x="1534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23127" y="4697018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66" y="0"/>
                  </a:lnTo>
                  <a:lnTo>
                    <a:pt x="153466" y="64630"/>
                  </a:lnTo>
                  <a:lnTo>
                    <a:pt x="0" y="64630"/>
                  </a:lnTo>
                  <a:lnTo>
                    <a:pt x="7" y="48488"/>
                  </a:lnTo>
                  <a:lnTo>
                    <a:pt x="9" y="32334"/>
                  </a:lnTo>
                  <a:lnTo>
                    <a:pt x="7" y="1617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256745" y="3678440"/>
              <a:ext cx="861694" cy="447675"/>
            </a:xfrm>
            <a:custGeom>
              <a:avLst/>
              <a:gdLst/>
              <a:ahLst/>
              <a:cxnLst/>
              <a:rect l="l" t="t" r="r" b="b"/>
              <a:pathLst>
                <a:path w="861695" h="447675">
                  <a:moveTo>
                    <a:pt x="0" y="0"/>
                  </a:moveTo>
                  <a:lnTo>
                    <a:pt x="861656" y="0"/>
                  </a:lnTo>
                  <a:lnTo>
                    <a:pt x="861656" y="447052"/>
                  </a:lnTo>
                </a:path>
              </a:pathLst>
            </a:custGeom>
            <a:ln w="25400">
              <a:solidFill>
                <a:srgbClr val="747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9769614" y="3301415"/>
            <a:ext cx="309880" cy="180340"/>
          </a:xfrm>
          <a:custGeom>
            <a:avLst/>
            <a:gdLst/>
            <a:ahLst/>
            <a:cxnLst/>
            <a:rect l="l" t="t" r="r" b="b"/>
            <a:pathLst>
              <a:path w="309879" h="180339">
                <a:moveTo>
                  <a:pt x="0" y="179870"/>
                </a:moveTo>
                <a:lnTo>
                  <a:pt x="309537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623782" y="4000843"/>
            <a:ext cx="502284" cy="1113790"/>
          </a:xfrm>
          <a:custGeom>
            <a:avLst/>
            <a:gdLst/>
            <a:ahLst/>
            <a:cxnLst/>
            <a:rect l="l" t="t" r="r" b="b"/>
            <a:pathLst>
              <a:path w="502285" h="1113789">
                <a:moveTo>
                  <a:pt x="501865" y="1113561"/>
                </a:moveTo>
                <a:lnTo>
                  <a:pt x="0" y="1113561"/>
                </a:lnTo>
                <a:lnTo>
                  <a:pt x="0" y="0"/>
                </a:lnTo>
              </a:path>
            </a:pathLst>
          </a:custGeom>
          <a:ln w="25400">
            <a:solidFill>
              <a:srgbClr val="7476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302561" y="3834545"/>
            <a:ext cx="636270" cy="170180"/>
          </a:xfrm>
          <a:custGeom>
            <a:avLst/>
            <a:gdLst/>
            <a:ahLst/>
            <a:cxnLst/>
            <a:rect l="l" t="t" r="r" b="b"/>
            <a:pathLst>
              <a:path w="636270" h="170179">
                <a:moveTo>
                  <a:pt x="523811" y="22520"/>
                </a:moveTo>
                <a:lnTo>
                  <a:pt x="503105" y="6745"/>
                </a:lnTo>
                <a:lnTo>
                  <a:pt x="479477" y="0"/>
                </a:lnTo>
                <a:lnTo>
                  <a:pt x="455851" y="1831"/>
                </a:lnTo>
                <a:lnTo>
                  <a:pt x="435152" y="11788"/>
                </a:lnTo>
              </a:path>
              <a:path w="636270" h="170179">
                <a:moveTo>
                  <a:pt x="523214" y="25834"/>
                </a:moveTo>
                <a:lnTo>
                  <a:pt x="505822" y="65091"/>
                </a:lnTo>
                <a:lnTo>
                  <a:pt x="502499" y="112560"/>
                </a:lnTo>
                <a:lnTo>
                  <a:pt x="509775" y="152718"/>
                </a:lnTo>
                <a:lnTo>
                  <a:pt x="524179" y="170043"/>
                </a:lnTo>
                <a:lnTo>
                  <a:pt x="540074" y="154744"/>
                </a:lnTo>
                <a:lnTo>
                  <a:pt x="548297" y="117067"/>
                </a:lnTo>
                <a:lnTo>
                  <a:pt x="544460" y="69343"/>
                </a:lnTo>
                <a:lnTo>
                  <a:pt x="524179" y="23904"/>
                </a:lnTo>
              </a:path>
              <a:path w="636270" h="170179">
                <a:moveTo>
                  <a:pt x="421944" y="24272"/>
                </a:moveTo>
                <a:lnTo>
                  <a:pt x="401241" y="8482"/>
                </a:lnTo>
                <a:lnTo>
                  <a:pt x="377615" y="1739"/>
                </a:lnTo>
                <a:lnTo>
                  <a:pt x="353989" y="3584"/>
                </a:lnTo>
                <a:lnTo>
                  <a:pt x="333286" y="13554"/>
                </a:lnTo>
              </a:path>
              <a:path w="636270" h="170179">
                <a:moveTo>
                  <a:pt x="434721" y="11115"/>
                </a:moveTo>
                <a:lnTo>
                  <a:pt x="404596" y="43423"/>
                </a:lnTo>
                <a:lnTo>
                  <a:pt x="395384" y="95650"/>
                </a:lnTo>
                <a:lnTo>
                  <a:pt x="401700" y="144585"/>
                </a:lnTo>
                <a:lnTo>
                  <a:pt x="418160" y="167020"/>
                </a:lnTo>
                <a:lnTo>
                  <a:pt x="434053" y="151719"/>
                </a:lnTo>
                <a:lnTo>
                  <a:pt x="442272" y="114039"/>
                </a:lnTo>
                <a:lnTo>
                  <a:pt x="438435" y="66315"/>
                </a:lnTo>
                <a:lnTo>
                  <a:pt x="418160" y="20881"/>
                </a:lnTo>
              </a:path>
              <a:path w="636270" h="170179">
                <a:moveTo>
                  <a:pt x="333121" y="13033"/>
                </a:moveTo>
                <a:lnTo>
                  <a:pt x="302990" y="45337"/>
                </a:lnTo>
                <a:lnTo>
                  <a:pt x="293777" y="97556"/>
                </a:lnTo>
                <a:lnTo>
                  <a:pt x="300093" y="146487"/>
                </a:lnTo>
                <a:lnTo>
                  <a:pt x="316547" y="168925"/>
                </a:lnTo>
                <a:lnTo>
                  <a:pt x="332442" y="153622"/>
                </a:lnTo>
                <a:lnTo>
                  <a:pt x="340664" y="115938"/>
                </a:lnTo>
                <a:lnTo>
                  <a:pt x="336828" y="68209"/>
                </a:lnTo>
                <a:lnTo>
                  <a:pt x="316547" y="22774"/>
                </a:lnTo>
              </a:path>
              <a:path w="636270" h="170179">
                <a:moveTo>
                  <a:pt x="317449" y="22520"/>
                </a:moveTo>
                <a:lnTo>
                  <a:pt x="296743" y="6745"/>
                </a:lnTo>
                <a:lnTo>
                  <a:pt x="273115" y="0"/>
                </a:lnTo>
                <a:lnTo>
                  <a:pt x="249488" y="1831"/>
                </a:lnTo>
                <a:lnTo>
                  <a:pt x="228790" y="11788"/>
                </a:lnTo>
              </a:path>
              <a:path w="636270" h="170179">
                <a:moveTo>
                  <a:pt x="214960" y="24272"/>
                </a:moveTo>
                <a:lnTo>
                  <a:pt x="194256" y="8482"/>
                </a:lnTo>
                <a:lnTo>
                  <a:pt x="170630" y="1739"/>
                </a:lnTo>
                <a:lnTo>
                  <a:pt x="147005" y="3584"/>
                </a:lnTo>
                <a:lnTo>
                  <a:pt x="126301" y="13554"/>
                </a:lnTo>
              </a:path>
              <a:path w="636270" h="170179">
                <a:moveTo>
                  <a:pt x="227723" y="11115"/>
                </a:moveTo>
                <a:lnTo>
                  <a:pt x="197600" y="43423"/>
                </a:lnTo>
                <a:lnTo>
                  <a:pt x="188393" y="95650"/>
                </a:lnTo>
                <a:lnTo>
                  <a:pt x="194714" y="144585"/>
                </a:lnTo>
                <a:lnTo>
                  <a:pt x="211175" y="167020"/>
                </a:lnTo>
                <a:lnTo>
                  <a:pt x="227056" y="151719"/>
                </a:lnTo>
                <a:lnTo>
                  <a:pt x="235273" y="114039"/>
                </a:lnTo>
                <a:lnTo>
                  <a:pt x="231442" y="66315"/>
                </a:lnTo>
                <a:lnTo>
                  <a:pt x="211175" y="20881"/>
                </a:lnTo>
              </a:path>
              <a:path w="636270" h="170179">
                <a:moveTo>
                  <a:pt x="126746" y="13033"/>
                </a:moveTo>
                <a:lnTo>
                  <a:pt x="96628" y="45337"/>
                </a:lnTo>
                <a:lnTo>
                  <a:pt x="87418" y="97556"/>
                </a:lnTo>
                <a:lnTo>
                  <a:pt x="93732" y="146487"/>
                </a:lnTo>
                <a:lnTo>
                  <a:pt x="110185" y="168925"/>
                </a:lnTo>
                <a:lnTo>
                  <a:pt x="126085" y="153622"/>
                </a:lnTo>
                <a:lnTo>
                  <a:pt x="134307" y="115938"/>
                </a:lnTo>
                <a:lnTo>
                  <a:pt x="130468" y="68209"/>
                </a:lnTo>
                <a:lnTo>
                  <a:pt x="110185" y="22774"/>
                </a:lnTo>
              </a:path>
              <a:path w="636270" h="170179">
                <a:moveTo>
                  <a:pt x="524713" y="23599"/>
                </a:moveTo>
                <a:lnTo>
                  <a:pt x="545426" y="7819"/>
                </a:lnTo>
                <a:lnTo>
                  <a:pt x="569058" y="1077"/>
                </a:lnTo>
                <a:lnTo>
                  <a:pt x="592685" y="2920"/>
                </a:lnTo>
                <a:lnTo>
                  <a:pt x="629707" y="33229"/>
                </a:lnTo>
                <a:lnTo>
                  <a:pt x="635800" y="61623"/>
                </a:lnTo>
                <a:lnTo>
                  <a:pt x="635800" y="105451"/>
                </a:lnTo>
              </a:path>
              <a:path w="636270" h="170179">
                <a:moveTo>
                  <a:pt x="111074" y="22977"/>
                </a:moveTo>
                <a:lnTo>
                  <a:pt x="90368" y="7192"/>
                </a:lnTo>
                <a:lnTo>
                  <a:pt x="66740" y="450"/>
                </a:lnTo>
                <a:lnTo>
                  <a:pt x="43113" y="2296"/>
                </a:lnTo>
                <a:lnTo>
                  <a:pt x="6088" y="32607"/>
                </a:lnTo>
                <a:lnTo>
                  <a:pt x="0" y="61001"/>
                </a:lnTo>
                <a:lnTo>
                  <a:pt x="0" y="105794"/>
                </a:lnTo>
              </a:path>
            </a:pathLst>
          </a:custGeom>
          <a:ln w="12700">
            <a:solidFill>
              <a:srgbClr val="7476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976956" y="5202402"/>
            <a:ext cx="251460" cy="251460"/>
          </a:xfrm>
          <a:custGeom>
            <a:avLst/>
            <a:gdLst/>
            <a:ahLst/>
            <a:cxnLst/>
            <a:rect l="l" t="t" r="r" b="b"/>
            <a:pathLst>
              <a:path w="251460" h="251460">
                <a:moveTo>
                  <a:pt x="251282" y="0"/>
                </a:moveTo>
                <a:lnTo>
                  <a:pt x="0" y="251294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9510852" y="3487610"/>
            <a:ext cx="408940" cy="1822450"/>
            <a:chOff x="4456252" y="3487610"/>
            <a:chExt cx="408940" cy="1822450"/>
          </a:xfrm>
        </p:grpSpPr>
        <p:sp>
          <p:nvSpPr>
            <p:cNvPr id="38" name="object 38"/>
            <p:cNvSpPr/>
            <p:nvPr/>
          </p:nvSpPr>
          <p:spPr>
            <a:xfrm>
              <a:off x="4462602" y="3493960"/>
              <a:ext cx="396240" cy="1809750"/>
            </a:xfrm>
            <a:custGeom>
              <a:avLst/>
              <a:gdLst/>
              <a:ahLst/>
              <a:cxnLst/>
              <a:rect l="l" t="t" r="r" b="b"/>
              <a:pathLst>
                <a:path w="396239" h="1809750">
                  <a:moveTo>
                    <a:pt x="395808" y="0"/>
                  </a:moveTo>
                  <a:lnTo>
                    <a:pt x="0" y="0"/>
                  </a:lnTo>
                  <a:lnTo>
                    <a:pt x="0" y="1809432"/>
                  </a:lnTo>
                  <a:lnTo>
                    <a:pt x="395808" y="1809432"/>
                  </a:lnTo>
                  <a:lnTo>
                    <a:pt x="39580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462602" y="3493960"/>
              <a:ext cx="396240" cy="1809750"/>
            </a:xfrm>
            <a:custGeom>
              <a:avLst/>
              <a:gdLst/>
              <a:ahLst/>
              <a:cxnLst/>
              <a:rect l="l" t="t" r="r" b="b"/>
              <a:pathLst>
                <a:path w="396239" h="1809750">
                  <a:moveTo>
                    <a:pt x="0" y="1809432"/>
                  </a:moveTo>
                  <a:lnTo>
                    <a:pt x="395808" y="1809432"/>
                  </a:lnTo>
                  <a:lnTo>
                    <a:pt x="395808" y="0"/>
                  </a:lnTo>
                  <a:lnTo>
                    <a:pt x="0" y="0"/>
                  </a:lnTo>
                  <a:lnTo>
                    <a:pt x="0" y="1809432"/>
                  </a:lnTo>
                  <a:close/>
                </a:path>
              </a:pathLst>
            </a:custGeom>
            <a:ln w="12700">
              <a:solidFill>
                <a:srgbClr val="7476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93285" y="3619537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416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34416" y="149351"/>
                  </a:lnTo>
                  <a:lnTo>
                    <a:pt x="1344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93285" y="3619537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416" y="149351"/>
                  </a:moveTo>
                  <a:lnTo>
                    <a:pt x="0" y="149351"/>
                  </a:lnTo>
                  <a:lnTo>
                    <a:pt x="0" y="0"/>
                  </a:lnTo>
                  <a:lnTo>
                    <a:pt x="134416" y="0"/>
                  </a:lnTo>
                  <a:lnTo>
                    <a:pt x="134416" y="14935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93285" y="3958907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416" y="0"/>
                  </a:moveTo>
                  <a:lnTo>
                    <a:pt x="0" y="0"/>
                  </a:lnTo>
                  <a:lnTo>
                    <a:pt x="0" y="149377"/>
                  </a:lnTo>
                  <a:lnTo>
                    <a:pt x="134416" y="149377"/>
                  </a:lnTo>
                  <a:lnTo>
                    <a:pt x="1344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93285" y="3958907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416" y="149377"/>
                  </a:moveTo>
                  <a:lnTo>
                    <a:pt x="0" y="149377"/>
                  </a:lnTo>
                  <a:lnTo>
                    <a:pt x="0" y="0"/>
                  </a:lnTo>
                  <a:lnTo>
                    <a:pt x="134416" y="0"/>
                  </a:lnTo>
                  <a:lnTo>
                    <a:pt x="134416" y="149377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93285" y="4283354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416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34416" y="149351"/>
                  </a:lnTo>
                  <a:lnTo>
                    <a:pt x="1344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93285" y="4283354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416" y="149351"/>
                  </a:moveTo>
                  <a:lnTo>
                    <a:pt x="0" y="149351"/>
                  </a:lnTo>
                  <a:lnTo>
                    <a:pt x="0" y="0"/>
                  </a:lnTo>
                  <a:lnTo>
                    <a:pt x="134416" y="0"/>
                  </a:lnTo>
                  <a:lnTo>
                    <a:pt x="134416" y="14935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93285" y="4630191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416" y="0"/>
                  </a:moveTo>
                  <a:lnTo>
                    <a:pt x="0" y="0"/>
                  </a:lnTo>
                  <a:lnTo>
                    <a:pt x="0" y="149339"/>
                  </a:lnTo>
                  <a:lnTo>
                    <a:pt x="134416" y="149339"/>
                  </a:lnTo>
                  <a:lnTo>
                    <a:pt x="1344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93285" y="4630191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416" y="149339"/>
                  </a:moveTo>
                  <a:lnTo>
                    <a:pt x="0" y="149339"/>
                  </a:lnTo>
                  <a:lnTo>
                    <a:pt x="0" y="0"/>
                  </a:lnTo>
                  <a:lnTo>
                    <a:pt x="134416" y="0"/>
                  </a:lnTo>
                  <a:lnTo>
                    <a:pt x="134416" y="14933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593285" y="4962093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416" y="0"/>
                  </a:moveTo>
                  <a:lnTo>
                    <a:pt x="0" y="0"/>
                  </a:lnTo>
                  <a:lnTo>
                    <a:pt x="0" y="149339"/>
                  </a:lnTo>
                  <a:lnTo>
                    <a:pt x="134416" y="149339"/>
                  </a:lnTo>
                  <a:lnTo>
                    <a:pt x="1344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93285" y="4962093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416" y="149339"/>
                  </a:moveTo>
                  <a:lnTo>
                    <a:pt x="0" y="149339"/>
                  </a:lnTo>
                  <a:lnTo>
                    <a:pt x="0" y="0"/>
                  </a:lnTo>
                  <a:lnTo>
                    <a:pt x="134416" y="0"/>
                  </a:lnTo>
                  <a:lnTo>
                    <a:pt x="134416" y="14933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0976674" y="4785170"/>
            <a:ext cx="156845" cy="67945"/>
            <a:chOff x="5922073" y="4785169"/>
            <a:chExt cx="156845" cy="67945"/>
          </a:xfrm>
        </p:grpSpPr>
        <p:sp>
          <p:nvSpPr>
            <p:cNvPr id="51" name="object 51"/>
            <p:cNvSpPr/>
            <p:nvPr/>
          </p:nvSpPr>
          <p:spPr>
            <a:xfrm>
              <a:off x="5923445" y="4786541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79" y="0"/>
                  </a:moveTo>
                  <a:lnTo>
                    <a:pt x="0" y="0"/>
                  </a:lnTo>
                  <a:lnTo>
                    <a:pt x="0" y="64617"/>
                  </a:lnTo>
                  <a:lnTo>
                    <a:pt x="153479" y="64617"/>
                  </a:lnTo>
                  <a:lnTo>
                    <a:pt x="1534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923445" y="4786541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79" y="0"/>
                  </a:lnTo>
                  <a:lnTo>
                    <a:pt x="153486" y="16159"/>
                  </a:lnTo>
                  <a:lnTo>
                    <a:pt x="153489" y="32313"/>
                  </a:lnTo>
                  <a:lnTo>
                    <a:pt x="153486" y="48464"/>
                  </a:lnTo>
                  <a:lnTo>
                    <a:pt x="153479" y="64617"/>
                  </a:lnTo>
                  <a:lnTo>
                    <a:pt x="0" y="6461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11219041" y="4158551"/>
            <a:ext cx="156845" cy="157480"/>
            <a:chOff x="6164440" y="4158551"/>
            <a:chExt cx="156845" cy="157480"/>
          </a:xfrm>
        </p:grpSpPr>
        <p:sp>
          <p:nvSpPr>
            <p:cNvPr id="54" name="object 54"/>
            <p:cNvSpPr/>
            <p:nvPr/>
          </p:nvSpPr>
          <p:spPr>
            <a:xfrm>
              <a:off x="6165811" y="4159923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79" y="0"/>
                  </a:moveTo>
                  <a:lnTo>
                    <a:pt x="0" y="0"/>
                  </a:lnTo>
                  <a:lnTo>
                    <a:pt x="0" y="64617"/>
                  </a:lnTo>
                  <a:lnTo>
                    <a:pt x="153479" y="64617"/>
                  </a:lnTo>
                  <a:lnTo>
                    <a:pt x="1534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165811" y="4159923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79" y="0"/>
                  </a:lnTo>
                  <a:lnTo>
                    <a:pt x="153479" y="64617"/>
                  </a:lnTo>
                  <a:lnTo>
                    <a:pt x="0" y="64617"/>
                  </a:lnTo>
                  <a:lnTo>
                    <a:pt x="14" y="48470"/>
                  </a:lnTo>
                  <a:lnTo>
                    <a:pt x="19" y="32318"/>
                  </a:lnTo>
                  <a:lnTo>
                    <a:pt x="14" y="1616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65811" y="4249458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79" y="0"/>
                  </a:moveTo>
                  <a:lnTo>
                    <a:pt x="0" y="0"/>
                  </a:lnTo>
                  <a:lnTo>
                    <a:pt x="0" y="64604"/>
                  </a:lnTo>
                  <a:lnTo>
                    <a:pt x="153479" y="64604"/>
                  </a:lnTo>
                  <a:lnTo>
                    <a:pt x="1534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165811" y="4249458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79" y="0"/>
                  </a:lnTo>
                  <a:lnTo>
                    <a:pt x="153479" y="64604"/>
                  </a:lnTo>
                  <a:lnTo>
                    <a:pt x="0" y="64604"/>
                  </a:lnTo>
                  <a:lnTo>
                    <a:pt x="14" y="48456"/>
                  </a:lnTo>
                  <a:lnTo>
                    <a:pt x="19" y="32302"/>
                  </a:lnTo>
                  <a:lnTo>
                    <a:pt x="14" y="161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11219041" y="4516616"/>
            <a:ext cx="156845" cy="67945"/>
            <a:chOff x="6164440" y="4516615"/>
            <a:chExt cx="156845" cy="67945"/>
          </a:xfrm>
        </p:grpSpPr>
        <p:sp>
          <p:nvSpPr>
            <p:cNvPr id="59" name="object 59"/>
            <p:cNvSpPr/>
            <p:nvPr/>
          </p:nvSpPr>
          <p:spPr>
            <a:xfrm>
              <a:off x="6165811" y="4517986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79" y="0"/>
                  </a:moveTo>
                  <a:lnTo>
                    <a:pt x="0" y="0"/>
                  </a:lnTo>
                  <a:lnTo>
                    <a:pt x="0" y="64642"/>
                  </a:lnTo>
                  <a:lnTo>
                    <a:pt x="153479" y="64642"/>
                  </a:lnTo>
                  <a:lnTo>
                    <a:pt x="1534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165811" y="4517986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79" y="0"/>
                  </a:lnTo>
                  <a:lnTo>
                    <a:pt x="153479" y="64642"/>
                  </a:lnTo>
                  <a:lnTo>
                    <a:pt x="0" y="64642"/>
                  </a:lnTo>
                  <a:lnTo>
                    <a:pt x="14" y="48475"/>
                  </a:lnTo>
                  <a:lnTo>
                    <a:pt x="19" y="32316"/>
                  </a:lnTo>
                  <a:lnTo>
                    <a:pt x="14" y="1616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11219041" y="4337596"/>
            <a:ext cx="156845" cy="157480"/>
            <a:chOff x="6164440" y="4337596"/>
            <a:chExt cx="156845" cy="157480"/>
          </a:xfrm>
        </p:grpSpPr>
        <p:sp>
          <p:nvSpPr>
            <p:cNvPr id="62" name="object 62"/>
            <p:cNvSpPr/>
            <p:nvPr/>
          </p:nvSpPr>
          <p:spPr>
            <a:xfrm>
              <a:off x="6165811" y="4338967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79" y="0"/>
                  </a:moveTo>
                  <a:lnTo>
                    <a:pt x="0" y="0"/>
                  </a:lnTo>
                  <a:lnTo>
                    <a:pt x="0" y="64617"/>
                  </a:lnTo>
                  <a:lnTo>
                    <a:pt x="153479" y="64617"/>
                  </a:lnTo>
                  <a:lnTo>
                    <a:pt x="1534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165811" y="4338967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79" y="0"/>
                  </a:lnTo>
                  <a:lnTo>
                    <a:pt x="153479" y="64617"/>
                  </a:lnTo>
                  <a:lnTo>
                    <a:pt x="0" y="64617"/>
                  </a:lnTo>
                  <a:lnTo>
                    <a:pt x="14" y="48473"/>
                  </a:lnTo>
                  <a:lnTo>
                    <a:pt x="19" y="32318"/>
                  </a:lnTo>
                  <a:lnTo>
                    <a:pt x="14" y="1615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165811" y="4428489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79" y="0"/>
                  </a:moveTo>
                  <a:lnTo>
                    <a:pt x="0" y="0"/>
                  </a:lnTo>
                  <a:lnTo>
                    <a:pt x="0" y="64604"/>
                  </a:lnTo>
                  <a:lnTo>
                    <a:pt x="153479" y="64604"/>
                  </a:lnTo>
                  <a:lnTo>
                    <a:pt x="1534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165811" y="4428489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79" y="0"/>
                  </a:lnTo>
                  <a:lnTo>
                    <a:pt x="153479" y="64604"/>
                  </a:lnTo>
                  <a:lnTo>
                    <a:pt x="0" y="64604"/>
                  </a:lnTo>
                  <a:lnTo>
                    <a:pt x="14" y="48450"/>
                  </a:lnTo>
                  <a:lnTo>
                    <a:pt x="19" y="32297"/>
                  </a:lnTo>
                  <a:lnTo>
                    <a:pt x="14" y="1614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11219041" y="4606138"/>
            <a:ext cx="156845" cy="247015"/>
            <a:chOff x="6164440" y="4606137"/>
            <a:chExt cx="156845" cy="247015"/>
          </a:xfrm>
        </p:grpSpPr>
        <p:sp>
          <p:nvSpPr>
            <p:cNvPr id="67" name="object 67"/>
            <p:cNvSpPr/>
            <p:nvPr/>
          </p:nvSpPr>
          <p:spPr>
            <a:xfrm>
              <a:off x="6165811" y="4607509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79" y="0"/>
                  </a:moveTo>
                  <a:lnTo>
                    <a:pt x="0" y="0"/>
                  </a:lnTo>
                  <a:lnTo>
                    <a:pt x="0" y="64604"/>
                  </a:lnTo>
                  <a:lnTo>
                    <a:pt x="153479" y="64604"/>
                  </a:lnTo>
                  <a:lnTo>
                    <a:pt x="1534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165811" y="4607509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79" y="0"/>
                  </a:lnTo>
                  <a:lnTo>
                    <a:pt x="153479" y="64604"/>
                  </a:lnTo>
                  <a:lnTo>
                    <a:pt x="0" y="64604"/>
                  </a:lnTo>
                  <a:lnTo>
                    <a:pt x="14" y="48445"/>
                  </a:lnTo>
                  <a:lnTo>
                    <a:pt x="19" y="32292"/>
                  </a:lnTo>
                  <a:lnTo>
                    <a:pt x="14" y="1614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165811" y="4697018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79" y="0"/>
                  </a:moveTo>
                  <a:lnTo>
                    <a:pt x="0" y="0"/>
                  </a:lnTo>
                  <a:lnTo>
                    <a:pt x="0" y="64630"/>
                  </a:lnTo>
                  <a:lnTo>
                    <a:pt x="153479" y="64630"/>
                  </a:lnTo>
                  <a:lnTo>
                    <a:pt x="1534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165811" y="4697018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79" y="0"/>
                  </a:lnTo>
                  <a:lnTo>
                    <a:pt x="153479" y="64630"/>
                  </a:lnTo>
                  <a:lnTo>
                    <a:pt x="0" y="64630"/>
                  </a:lnTo>
                  <a:lnTo>
                    <a:pt x="14" y="48488"/>
                  </a:lnTo>
                  <a:lnTo>
                    <a:pt x="19" y="32334"/>
                  </a:lnTo>
                  <a:lnTo>
                    <a:pt x="14" y="1617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166154" y="4786540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153466" y="0"/>
                  </a:moveTo>
                  <a:lnTo>
                    <a:pt x="0" y="0"/>
                  </a:lnTo>
                  <a:lnTo>
                    <a:pt x="0" y="64617"/>
                  </a:lnTo>
                  <a:lnTo>
                    <a:pt x="153466" y="64617"/>
                  </a:lnTo>
                  <a:lnTo>
                    <a:pt x="1534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166154" y="4786540"/>
              <a:ext cx="153670" cy="64769"/>
            </a:xfrm>
            <a:custGeom>
              <a:avLst/>
              <a:gdLst/>
              <a:ahLst/>
              <a:cxnLst/>
              <a:rect l="l" t="t" r="r" b="b"/>
              <a:pathLst>
                <a:path w="153670" h="64770">
                  <a:moveTo>
                    <a:pt x="0" y="0"/>
                  </a:moveTo>
                  <a:lnTo>
                    <a:pt x="153466" y="0"/>
                  </a:lnTo>
                  <a:lnTo>
                    <a:pt x="153473" y="16159"/>
                  </a:lnTo>
                  <a:lnTo>
                    <a:pt x="153476" y="32313"/>
                  </a:lnTo>
                  <a:lnTo>
                    <a:pt x="153473" y="48464"/>
                  </a:lnTo>
                  <a:lnTo>
                    <a:pt x="153466" y="64617"/>
                  </a:lnTo>
                  <a:lnTo>
                    <a:pt x="0" y="6461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7957980" y="489354"/>
            <a:ext cx="4303395" cy="2214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En.instalaciones.más.grandes,.como.apartamentos,.condominios.y.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instalaciones.comerciales,.la.corriente.de.falla.disponible.normalmente.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ser.mayor.que.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0,000.amperios..En.estas.situaciones.no.es.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poco.común.ver.tres.series.de.interruptores.combinaciones.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10795">
              <a:lnSpc>
                <a:spcPct val="150000"/>
              </a:lnSpc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La.energía.principal.de.un.complejo.de.apartamentos,.por.ejemplo,.podría.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tienen.65,000.amperios.disponibles.corriente.de.falla..El.circuito.principal.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interruptor.para.una.instalación.de.medición.modular.debe.ser.capaz.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de.interrumpir.esta.corriente.de.falla..Los.interruptores.principales.del.inquilino,.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embargo,.es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posible.que.solo.tenga.que.tener.clasificación.para.22,000.amperios.de.falla.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los.interruptores.de.corriente.y.derivados.en.cada.centro.de.carga.de.inquilino.pueden.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sólo.tienen.que.calificarse.para.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0,000.amperios.de.corriente.de.falla.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39</a:t>
            </a:fld>
            <a:endParaRPr spc="15" dirty="0"/>
          </a:p>
        </p:txBody>
      </p:sp>
      <p:sp>
        <p:nvSpPr>
          <p:cNvPr id="74" name="object 74"/>
          <p:cNvSpPr txBox="1"/>
          <p:nvPr/>
        </p:nvSpPr>
        <p:spPr>
          <a:xfrm>
            <a:off x="10108827" y="2891953"/>
            <a:ext cx="890905" cy="435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09" algn="ctr">
              <a:spcBef>
                <a:spcPts val="100"/>
              </a:spcBef>
            </a:pPr>
            <a:r>
              <a:rPr sz="7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Inquilino</a:t>
            </a:r>
            <a:endParaRPr sz="700">
              <a:latin typeface="Microsoft Sans Serif"/>
              <a:cs typeface="Microsoft Sans Serif"/>
            </a:endParaRPr>
          </a:p>
          <a:p>
            <a:pPr marR="26670" algn="ctr">
              <a:spcBef>
                <a:spcPts val="560"/>
              </a:spcBef>
            </a:pPr>
            <a:r>
              <a:rPr sz="5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Interruptores</a:t>
            </a:r>
            <a:r>
              <a:rPr sz="5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principales</a:t>
            </a:r>
            <a:endParaRPr sz="500">
              <a:latin typeface="Microsoft Sans Serif"/>
              <a:cs typeface="Microsoft Sans Serif"/>
            </a:endParaRPr>
          </a:p>
          <a:p>
            <a:pPr algn="ctr">
              <a:spcBef>
                <a:spcPts val="450"/>
              </a:spcBef>
            </a:pPr>
            <a:r>
              <a:rPr sz="6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IR</a:t>
            </a:r>
            <a:r>
              <a:rPr sz="6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22.000</a:t>
            </a:r>
            <a:r>
              <a:rPr sz="6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amperios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957980" y="3062739"/>
            <a:ext cx="1306195" cy="47752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40360">
              <a:spcBef>
                <a:spcPts val="160"/>
              </a:spcBef>
            </a:pPr>
            <a:r>
              <a:rPr sz="9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120/240</a:t>
            </a:r>
            <a:r>
              <a:rPr sz="950" spc="-5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50" spc="-65" dirty="0">
                <a:solidFill>
                  <a:srgbClr val="261F1E"/>
                </a:solidFill>
                <a:latin typeface="Microsoft Sans Serif"/>
                <a:cs typeface="Microsoft Sans Serif"/>
              </a:rPr>
              <a:t>V</a:t>
            </a:r>
            <a:endParaRPr sz="950">
              <a:latin typeface="Microsoft Sans Serif"/>
              <a:cs typeface="Microsoft Sans Serif"/>
            </a:endParaRPr>
          </a:p>
          <a:p>
            <a:pPr marL="207010">
              <a:spcBef>
                <a:spcPts val="60"/>
              </a:spcBef>
            </a:pPr>
            <a:r>
              <a:rPr sz="9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1</a:t>
            </a:r>
            <a:r>
              <a:rPr sz="9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fase,</a:t>
            </a:r>
            <a:r>
              <a:rPr sz="9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3</a:t>
            </a:r>
            <a:r>
              <a:rPr sz="9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hilos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260"/>
              </a:spcBef>
            </a:pPr>
            <a:r>
              <a:rPr sz="7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65.000</a:t>
            </a:r>
            <a:r>
              <a:rPr sz="7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amperios</a:t>
            </a:r>
            <a:r>
              <a:rPr sz="7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disponibles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275760" y="3565660"/>
            <a:ext cx="6826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falla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0567398" y="4855494"/>
            <a:ext cx="1258570" cy="49974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R="6985" algn="ctr">
              <a:spcBef>
                <a:spcPts val="560"/>
              </a:spcBef>
            </a:pP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Rompedor</a:t>
            </a:r>
            <a:r>
              <a:rPr sz="7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ramas</a:t>
            </a:r>
            <a:endParaRPr sz="750">
              <a:latin typeface="Microsoft Sans Serif"/>
              <a:cs typeface="Microsoft Sans Serif"/>
            </a:endParaRPr>
          </a:p>
          <a:p>
            <a:pPr marR="15875" algn="ctr">
              <a:spcBef>
                <a:spcPts val="400"/>
              </a:spcBef>
            </a:pPr>
            <a:r>
              <a:rPr sz="6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IR</a:t>
            </a:r>
            <a:r>
              <a:rPr sz="6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10,000</a:t>
            </a:r>
            <a:r>
              <a:rPr sz="6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amperios</a:t>
            </a:r>
            <a:endParaRPr sz="650">
              <a:latin typeface="Microsoft Sans Serif"/>
              <a:cs typeface="Microsoft Sans Serif"/>
            </a:endParaRPr>
          </a:p>
          <a:p>
            <a:pPr algn="ctr">
              <a:spcBef>
                <a:spcPts val="470"/>
              </a:spcBef>
            </a:pP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en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el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centro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carga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inquilinos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058227" y="5351433"/>
            <a:ext cx="886460" cy="292388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83185">
              <a:spcBef>
                <a:spcPts val="360"/>
              </a:spcBef>
            </a:pPr>
            <a:r>
              <a:rPr sz="60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principal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330"/>
              </a:spcBef>
            </a:pPr>
            <a:r>
              <a:rPr sz="7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65.000</a:t>
            </a:r>
            <a:r>
              <a:rPr sz="7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amperios</a:t>
            </a:r>
            <a:r>
              <a:rPr sz="7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IR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266968" y="5383082"/>
            <a:ext cx="95059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Medición</a:t>
            </a:r>
            <a:r>
              <a:rPr sz="8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261F1E"/>
                </a:solidFill>
                <a:latin typeface="Microsoft Sans Serif"/>
                <a:cs typeface="Microsoft Sans Serif"/>
              </a:rPr>
              <a:t>modular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1386" y="3724042"/>
            <a:ext cx="3022014" cy="261856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730" y="559050"/>
            <a:ext cx="3853179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40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729" y="1876040"/>
            <a:ext cx="4344670" cy="166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Los.centros.de.carga.se.utilizan.con.frecuencia.como.entrada.de.servicio.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equipo.para.un.edificio..Este.es.el.equipo.ubicado.cerca.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donde.la.fuente.de.energía.entra.al.edificio..La.entrada.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la.fuente.de.alimentación.está.conectada.a.este.equipo.que.proporciona.un.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medios.para.controlar.y.cortar.el.suministro..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71780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equipo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listados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etiquetados.como.adecuados.para.su.uso.como.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equipo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entrada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servicio </a:t>
            </a:r>
            <a:r>
              <a:rPr sz="850" b="1" spc="-2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(SUSE)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20511" y="4910369"/>
            <a:ext cx="5511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3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A07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85635" y="5009168"/>
            <a:ext cx="470534" cy="31940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54610">
              <a:spcBef>
                <a:spcPts val="170"/>
              </a:spcBef>
            </a:pPr>
            <a:r>
              <a:rPr sz="850" spc="5" dirty="0">
                <a:solidFill>
                  <a:srgbClr val="0A0706"/>
                </a:solidFill>
                <a:latin typeface="Microsoft Sans Serif"/>
                <a:cs typeface="Microsoft Sans Serif"/>
              </a:rPr>
              <a:t>Servicio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950" spc="20" dirty="0">
                <a:solidFill>
                  <a:srgbClr val="0A0706"/>
                </a:solidFill>
                <a:latin typeface="Microsoft Sans Serif"/>
                <a:cs typeface="Microsoft Sans Serif"/>
              </a:rPr>
              <a:t>Entrada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00" y="6627828"/>
            <a:ext cx="1819275" cy="5740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Número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171514"/>
                </a:solidFill>
                <a:latin typeface="Arial"/>
                <a:cs typeface="Arial"/>
              </a:rPr>
              <a:t>máximo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Desconexiones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240"/>
              </a:spcBef>
            </a:pP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Equipo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entrada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654" y="6626559"/>
            <a:ext cx="41503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endParaRPr sz="950">
              <a:latin typeface="Microsoft Sans Serif"/>
              <a:cs typeface="Microsoft Sans Serif"/>
            </a:endParaRPr>
          </a:p>
          <a:p>
            <a:pPr marL="12700" marR="5080" indent="-635">
              <a:lnSpc>
                <a:spcPct val="126299"/>
              </a:lnSpc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230.7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NEC®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conductores.no.más.de.seis.interruptores.o.disyuntores.deberán.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utilizarse.para.desconectar.y.aislar.el.servicio.de.todos.los.otros.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29" y="7902911"/>
            <a:ext cx="4104640" cy="1303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Normalmente.un.centro.de.carga.del.interruptor.principal.se.utiliza.como.un.servicio.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placa.de.calle.y.el.interruptor.principal.proporciona.los.medios.de.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desconectando.y.aislando.el.servicio.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56845">
              <a:lnSpc>
                <a:spcPct val="171400"/>
              </a:lnSpc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Los.centros.de.carga.únicamente.de.areje.principal.no.se.utilizan.normalmente.como.servicio.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equipo.de.entrada.porque.hacerlo.limitaría.el.servicio.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centro.de.carga.de.entrada.a.no.más.que.seis.interruptores.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0571" y="3192933"/>
            <a:ext cx="3212871" cy="38028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980" y="584201"/>
            <a:ext cx="21863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28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2151" y="1926591"/>
            <a:ext cx="167258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Sistema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monofásico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hilos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908" y="1873250"/>
            <a:ext cx="43929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Casas.construidas.antes.de.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936,.especialmente.en.áreas.rurales,.utilizado.un.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sistema </a:t>
            </a:r>
            <a:r>
              <a:rPr sz="850" b="1" spc="-2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suministro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dos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hilos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..Este.sistema.proporcionó.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20.voltios.entre.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un.conductor.caliente.y.un.conductor.puesto.a.tierra..Un.sistema.de.2-hilos.es.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normalmente.inadecuada.para.las.demandas.eléctricas.residenciales.actuales.y.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no.está.permitido.para.nuevas.construcciones..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24785" y="3037589"/>
            <a:ext cx="2197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Caliente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29856" y="3424938"/>
            <a:ext cx="506730" cy="538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 marL="71755">
              <a:spcBef>
                <a:spcPts val="865"/>
              </a:spcBef>
            </a:pPr>
            <a:r>
              <a:rPr sz="9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979" y="6199887"/>
            <a:ext cx="8242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derivados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16196" y="1752142"/>
            <a:ext cx="212090" cy="1016000"/>
          </a:xfrm>
          <a:custGeom>
            <a:avLst/>
            <a:gdLst/>
            <a:ahLst/>
            <a:cxnLst/>
            <a:rect l="l" t="t" r="r" b="b"/>
            <a:pathLst>
              <a:path w="212089" h="1016000">
                <a:moveTo>
                  <a:pt x="0" y="1015479"/>
                </a:moveTo>
                <a:lnTo>
                  <a:pt x="35521" y="1015479"/>
                </a:lnTo>
                <a:lnTo>
                  <a:pt x="49504" y="1014201"/>
                </a:lnTo>
                <a:lnTo>
                  <a:pt x="87789" y="982606"/>
                </a:lnTo>
                <a:lnTo>
                  <a:pt x="95719" y="944379"/>
                </a:lnTo>
                <a:lnTo>
                  <a:pt x="96710" y="918756"/>
                </a:lnTo>
                <a:lnTo>
                  <a:pt x="96710" y="665645"/>
                </a:lnTo>
                <a:lnTo>
                  <a:pt x="99803" y="628680"/>
                </a:lnTo>
                <a:lnTo>
                  <a:pt x="108988" y="596036"/>
                </a:lnTo>
                <a:lnTo>
                  <a:pt x="124121" y="567782"/>
                </a:lnTo>
                <a:lnTo>
                  <a:pt x="145059" y="543991"/>
                </a:lnTo>
                <a:lnTo>
                  <a:pt x="169688" y="529539"/>
                </a:lnTo>
                <a:lnTo>
                  <a:pt x="189076" y="517921"/>
                </a:lnTo>
                <a:lnTo>
                  <a:pt x="203079" y="509137"/>
                </a:lnTo>
                <a:lnTo>
                  <a:pt x="211556" y="503186"/>
                </a:lnTo>
                <a:lnTo>
                  <a:pt x="186234" y="491711"/>
                </a:lnTo>
                <a:lnTo>
                  <a:pt x="163672" y="479955"/>
                </a:lnTo>
                <a:lnTo>
                  <a:pt x="127685" y="455599"/>
                </a:lnTo>
                <a:lnTo>
                  <a:pt x="104549" y="416588"/>
                </a:lnTo>
                <a:lnTo>
                  <a:pt x="96710" y="349821"/>
                </a:lnTo>
                <a:lnTo>
                  <a:pt x="96710" y="97447"/>
                </a:lnTo>
                <a:lnTo>
                  <a:pt x="95731" y="71819"/>
                </a:lnTo>
                <a:lnTo>
                  <a:pt x="88105" y="33605"/>
                </a:lnTo>
                <a:lnTo>
                  <a:pt x="61955" y="5468"/>
                </a:lnTo>
                <a:lnTo>
                  <a:pt x="35521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856988" y="3468217"/>
            <a:ext cx="1234440" cy="1883410"/>
            <a:chOff x="5802388" y="3468217"/>
            <a:chExt cx="1234440" cy="1883410"/>
          </a:xfrm>
        </p:grpSpPr>
        <p:sp>
          <p:nvSpPr>
            <p:cNvPr id="4" name="object 4"/>
            <p:cNvSpPr/>
            <p:nvPr/>
          </p:nvSpPr>
          <p:spPr>
            <a:xfrm>
              <a:off x="5804674" y="3470503"/>
              <a:ext cx="1229360" cy="1878330"/>
            </a:xfrm>
            <a:custGeom>
              <a:avLst/>
              <a:gdLst/>
              <a:ahLst/>
              <a:cxnLst/>
              <a:rect l="l" t="t" r="r" b="b"/>
              <a:pathLst>
                <a:path w="1229359" h="1878329">
                  <a:moveTo>
                    <a:pt x="1092708" y="0"/>
                  </a:moveTo>
                  <a:lnTo>
                    <a:pt x="114300" y="0"/>
                  </a:lnTo>
                  <a:lnTo>
                    <a:pt x="115444" y="89220"/>
                  </a:lnTo>
                  <a:lnTo>
                    <a:pt x="115688" y="154461"/>
                  </a:lnTo>
                  <a:lnTo>
                    <a:pt x="114656" y="209869"/>
                  </a:lnTo>
                  <a:lnTo>
                    <a:pt x="111556" y="237756"/>
                  </a:lnTo>
                  <a:lnTo>
                    <a:pt x="4584" y="433412"/>
                  </a:lnTo>
                  <a:lnTo>
                    <a:pt x="0" y="588860"/>
                  </a:lnTo>
                  <a:lnTo>
                    <a:pt x="8433" y="1749952"/>
                  </a:lnTo>
                  <a:lnTo>
                    <a:pt x="9067" y="1860207"/>
                  </a:lnTo>
                  <a:lnTo>
                    <a:pt x="9385" y="1860283"/>
                  </a:lnTo>
                  <a:lnTo>
                    <a:pt x="839180" y="1878299"/>
                  </a:lnTo>
                  <a:lnTo>
                    <a:pt x="1071204" y="1877489"/>
                  </a:lnTo>
                  <a:lnTo>
                    <a:pt x="1151683" y="1876824"/>
                  </a:lnTo>
                  <a:lnTo>
                    <a:pt x="1198968" y="1875954"/>
                  </a:lnTo>
                  <a:lnTo>
                    <a:pt x="1229275" y="1853317"/>
                  </a:lnTo>
                  <a:lnTo>
                    <a:pt x="1228966" y="1841601"/>
                  </a:lnTo>
                  <a:lnTo>
                    <a:pt x="1225308" y="477316"/>
                  </a:lnTo>
                  <a:lnTo>
                    <a:pt x="1224592" y="460095"/>
                  </a:lnTo>
                  <a:lnTo>
                    <a:pt x="1223016" y="444507"/>
                  </a:lnTo>
                  <a:lnTo>
                    <a:pt x="1220724" y="428853"/>
                  </a:lnTo>
                  <a:lnTo>
                    <a:pt x="1090891" y="239560"/>
                  </a:lnTo>
                  <a:lnTo>
                    <a:pt x="1092708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04674" y="3470503"/>
              <a:ext cx="1229360" cy="1878964"/>
            </a:xfrm>
            <a:custGeom>
              <a:avLst/>
              <a:gdLst/>
              <a:ahLst/>
              <a:cxnLst/>
              <a:rect l="l" t="t" r="r" b="b"/>
              <a:pathLst>
                <a:path w="1229359" h="1878964">
                  <a:moveTo>
                    <a:pt x="1228966" y="1841601"/>
                  </a:moveTo>
                  <a:lnTo>
                    <a:pt x="1226851" y="1067276"/>
                  </a:lnTo>
                  <a:lnTo>
                    <a:pt x="1225765" y="667054"/>
                  </a:lnTo>
                  <a:lnTo>
                    <a:pt x="1225365" y="513035"/>
                  </a:lnTo>
                  <a:lnTo>
                    <a:pt x="1225308" y="477316"/>
                  </a:lnTo>
                  <a:lnTo>
                    <a:pt x="1224592" y="460095"/>
                  </a:lnTo>
                  <a:lnTo>
                    <a:pt x="1223016" y="444507"/>
                  </a:lnTo>
                  <a:lnTo>
                    <a:pt x="1221440" y="433209"/>
                  </a:lnTo>
                  <a:lnTo>
                    <a:pt x="1220724" y="428853"/>
                  </a:lnTo>
                  <a:lnTo>
                    <a:pt x="1090891" y="239560"/>
                  </a:lnTo>
                  <a:lnTo>
                    <a:pt x="1092708" y="0"/>
                  </a:lnTo>
                  <a:lnTo>
                    <a:pt x="114300" y="0"/>
                  </a:lnTo>
                  <a:lnTo>
                    <a:pt x="114718" y="31837"/>
                  </a:lnTo>
                  <a:lnTo>
                    <a:pt x="115444" y="89220"/>
                  </a:lnTo>
                  <a:lnTo>
                    <a:pt x="115688" y="154461"/>
                  </a:lnTo>
                  <a:lnTo>
                    <a:pt x="114656" y="209869"/>
                  </a:lnTo>
                  <a:lnTo>
                    <a:pt x="111556" y="237756"/>
                  </a:lnTo>
                  <a:lnTo>
                    <a:pt x="4584" y="433412"/>
                  </a:lnTo>
                  <a:lnTo>
                    <a:pt x="0" y="588860"/>
                  </a:lnTo>
                  <a:lnTo>
                    <a:pt x="4749" y="1233468"/>
                  </a:lnTo>
                  <a:lnTo>
                    <a:pt x="7277" y="1580768"/>
                  </a:lnTo>
                  <a:lnTo>
                    <a:pt x="8433" y="1749952"/>
                  </a:lnTo>
                  <a:lnTo>
                    <a:pt x="9067" y="1860207"/>
                  </a:lnTo>
                  <a:lnTo>
                    <a:pt x="9385" y="1860283"/>
                  </a:lnTo>
                  <a:lnTo>
                    <a:pt x="11185" y="1867115"/>
                  </a:lnTo>
                  <a:lnTo>
                    <a:pt x="15859" y="1872859"/>
                  </a:lnTo>
                  <a:lnTo>
                    <a:pt x="22319" y="1876817"/>
                  </a:lnTo>
                  <a:lnTo>
                    <a:pt x="29476" y="1878291"/>
                  </a:lnTo>
                  <a:lnTo>
                    <a:pt x="87889" y="1878374"/>
                  </a:lnTo>
                  <a:lnTo>
                    <a:pt x="129153" y="1878418"/>
                  </a:lnTo>
                  <a:lnTo>
                    <a:pt x="177269" y="1878462"/>
                  </a:lnTo>
                  <a:lnTo>
                    <a:pt x="231345" y="1878505"/>
                  </a:lnTo>
                  <a:lnTo>
                    <a:pt x="290490" y="1878543"/>
                  </a:lnTo>
                  <a:lnTo>
                    <a:pt x="353812" y="1878573"/>
                  </a:lnTo>
                  <a:lnTo>
                    <a:pt x="420420" y="1878592"/>
                  </a:lnTo>
                  <a:lnTo>
                    <a:pt x="489424" y="1878597"/>
                  </a:lnTo>
                  <a:lnTo>
                    <a:pt x="559931" y="1878584"/>
                  </a:lnTo>
                  <a:lnTo>
                    <a:pt x="631052" y="1878551"/>
                  </a:lnTo>
                  <a:lnTo>
                    <a:pt x="701895" y="1878495"/>
                  </a:lnTo>
                  <a:lnTo>
                    <a:pt x="771568" y="1878412"/>
                  </a:lnTo>
                  <a:lnTo>
                    <a:pt x="839180" y="1878299"/>
                  </a:lnTo>
                  <a:lnTo>
                    <a:pt x="903842" y="1878154"/>
                  </a:lnTo>
                  <a:lnTo>
                    <a:pt x="964660" y="1877972"/>
                  </a:lnTo>
                  <a:lnTo>
                    <a:pt x="1020744" y="1877751"/>
                  </a:lnTo>
                  <a:lnTo>
                    <a:pt x="1071204" y="1877489"/>
                  </a:lnTo>
                  <a:lnTo>
                    <a:pt x="1115147" y="1877181"/>
                  </a:lnTo>
                  <a:lnTo>
                    <a:pt x="1179920" y="1876416"/>
                  </a:lnTo>
                  <a:lnTo>
                    <a:pt x="1219963" y="1871948"/>
                  </a:lnTo>
                  <a:lnTo>
                    <a:pt x="1229275" y="1853317"/>
                  </a:lnTo>
                  <a:lnTo>
                    <a:pt x="1228966" y="18416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4709" y="4738078"/>
            <a:ext cx="1375478" cy="109861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8274394" y="4796345"/>
            <a:ext cx="278765" cy="528320"/>
          </a:xfrm>
          <a:custGeom>
            <a:avLst/>
            <a:gdLst/>
            <a:ahLst/>
            <a:cxnLst/>
            <a:rect l="l" t="t" r="r" b="b"/>
            <a:pathLst>
              <a:path w="278764" h="528320">
                <a:moveTo>
                  <a:pt x="232054" y="260350"/>
                </a:moveTo>
                <a:lnTo>
                  <a:pt x="224536" y="256400"/>
                </a:lnTo>
                <a:lnTo>
                  <a:pt x="220929" y="277596"/>
                </a:lnTo>
                <a:lnTo>
                  <a:pt x="212775" y="303606"/>
                </a:lnTo>
                <a:lnTo>
                  <a:pt x="201396" y="328028"/>
                </a:lnTo>
                <a:lnTo>
                  <a:pt x="188125" y="344487"/>
                </a:lnTo>
                <a:lnTo>
                  <a:pt x="167487" y="350837"/>
                </a:lnTo>
                <a:lnTo>
                  <a:pt x="38887" y="342900"/>
                </a:lnTo>
                <a:lnTo>
                  <a:pt x="29667" y="329438"/>
                </a:lnTo>
                <a:lnTo>
                  <a:pt x="21031" y="316115"/>
                </a:lnTo>
                <a:lnTo>
                  <a:pt x="12992" y="304279"/>
                </a:lnTo>
                <a:lnTo>
                  <a:pt x="5562" y="295275"/>
                </a:lnTo>
                <a:lnTo>
                  <a:pt x="5562" y="454025"/>
                </a:lnTo>
                <a:lnTo>
                  <a:pt x="2806" y="459778"/>
                </a:lnTo>
                <a:lnTo>
                  <a:pt x="4597" y="459003"/>
                </a:lnTo>
                <a:lnTo>
                  <a:pt x="5943" y="458139"/>
                </a:lnTo>
                <a:lnTo>
                  <a:pt x="11544" y="450469"/>
                </a:lnTo>
                <a:lnTo>
                  <a:pt x="18262" y="442252"/>
                </a:lnTo>
                <a:lnTo>
                  <a:pt x="26568" y="433832"/>
                </a:lnTo>
                <a:lnTo>
                  <a:pt x="36258" y="426491"/>
                </a:lnTo>
                <a:lnTo>
                  <a:pt x="54241" y="422275"/>
                </a:lnTo>
                <a:lnTo>
                  <a:pt x="177012" y="432841"/>
                </a:lnTo>
                <a:lnTo>
                  <a:pt x="197116" y="451904"/>
                </a:lnTo>
                <a:lnTo>
                  <a:pt x="211670" y="474129"/>
                </a:lnTo>
                <a:lnTo>
                  <a:pt x="221068" y="499529"/>
                </a:lnTo>
                <a:lnTo>
                  <a:pt x="225704" y="528091"/>
                </a:lnTo>
                <a:lnTo>
                  <a:pt x="225704" y="303733"/>
                </a:lnTo>
                <a:lnTo>
                  <a:pt x="232054" y="291033"/>
                </a:lnTo>
                <a:lnTo>
                  <a:pt x="232054" y="260350"/>
                </a:lnTo>
                <a:close/>
              </a:path>
              <a:path w="278764" h="528320">
                <a:moveTo>
                  <a:pt x="278612" y="196850"/>
                </a:moveTo>
                <a:lnTo>
                  <a:pt x="274688" y="183959"/>
                </a:lnTo>
                <a:lnTo>
                  <a:pt x="271068" y="177012"/>
                </a:lnTo>
                <a:lnTo>
                  <a:pt x="265658" y="173634"/>
                </a:lnTo>
                <a:lnTo>
                  <a:pt x="256387" y="171450"/>
                </a:lnTo>
                <a:lnTo>
                  <a:pt x="265912" y="155575"/>
                </a:lnTo>
                <a:lnTo>
                  <a:pt x="196062" y="152400"/>
                </a:lnTo>
                <a:lnTo>
                  <a:pt x="192887" y="130175"/>
                </a:lnTo>
                <a:lnTo>
                  <a:pt x="154787" y="130175"/>
                </a:lnTo>
                <a:lnTo>
                  <a:pt x="167487" y="101600"/>
                </a:lnTo>
                <a:lnTo>
                  <a:pt x="167728" y="97358"/>
                </a:lnTo>
                <a:lnTo>
                  <a:pt x="169786" y="62433"/>
                </a:lnTo>
                <a:lnTo>
                  <a:pt x="170662" y="47625"/>
                </a:lnTo>
                <a:lnTo>
                  <a:pt x="202412" y="50800"/>
                </a:lnTo>
                <a:lnTo>
                  <a:pt x="209575" y="47625"/>
                </a:lnTo>
                <a:lnTo>
                  <a:pt x="214960" y="45250"/>
                </a:lnTo>
                <a:lnTo>
                  <a:pt x="215392" y="44450"/>
                </a:lnTo>
                <a:lnTo>
                  <a:pt x="217106" y="41275"/>
                </a:lnTo>
                <a:lnTo>
                  <a:pt x="221856" y="32550"/>
                </a:lnTo>
                <a:lnTo>
                  <a:pt x="219824" y="18656"/>
                </a:lnTo>
                <a:lnTo>
                  <a:pt x="215480" y="15875"/>
                </a:lnTo>
                <a:lnTo>
                  <a:pt x="205587" y="9525"/>
                </a:lnTo>
                <a:lnTo>
                  <a:pt x="192887" y="8953"/>
                </a:lnTo>
                <a:lnTo>
                  <a:pt x="192887" y="37033"/>
                </a:lnTo>
                <a:lnTo>
                  <a:pt x="178079" y="41275"/>
                </a:lnTo>
                <a:lnTo>
                  <a:pt x="173850" y="41249"/>
                </a:lnTo>
                <a:lnTo>
                  <a:pt x="163258" y="26441"/>
                </a:lnTo>
                <a:lnTo>
                  <a:pt x="162191" y="15875"/>
                </a:lnTo>
                <a:lnTo>
                  <a:pt x="184429" y="15875"/>
                </a:lnTo>
                <a:lnTo>
                  <a:pt x="188658" y="28575"/>
                </a:lnTo>
                <a:lnTo>
                  <a:pt x="192887" y="37033"/>
                </a:lnTo>
                <a:lnTo>
                  <a:pt x="192887" y="8953"/>
                </a:lnTo>
                <a:lnTo>
                  <a:pt x="135737" y="6350"/>
                </a:lnTo>
                <a:lnTo>
                  <a:pt x="134023" y="13208"/>
                </a:lnTo>
                <a:lnTo>
                  <a:pt x="134023" y="79502"/>
                </a:lnTo>
                <a:lnTo>
                  <a:pt x="133273" y="91452"/>
                </a:lnTo>
                <a:lnTo>
                  <a:pt x="127279" y="97358"/>
                </a:lnTo>
                <a:lnTo>
                  <a:pt x="102933" y="95250"/>
                </a:lnTo>
                <a:lnTo>
                  <a:pt x="95402" y="89369"/>
                </a:lnTo>
                <a:lnTo>
                  <a:pt x="91147" y="78435"/>
                </a:lnTo>
                <a:lnTo>
                  <a:pt x="91465" y="67703"/>
                </a:lnTo>
                <a:lnTo>
                  <a:pt x="97624" y="62433"/>
                </a:lnTo>
                <a:lnTo>
                  <a:pt x="120929" y="62433"/>
                </a:lnTo>
                <a:lnTo>
                  <a:pt x="129794" y="67741"/>
                </a:lnTo>
                <a:lnTo>
                  <a:pt x="134023" y="79502"/>
                </a:lnTo>
                <a:lnTo>
                  <a:pt x="134023" y="13208"/>
                </a:lnTo>
                <a:lnTo>
                  <a:pt x="126212" y="44450"/>
                </a:lnTo>
                <a:lnTo>
                  <a:pt x="97624" y="41275"/>
                </a:lnTo>
                <a:lnTo>
                  <a:pt x="96037" y="36512"/>
                </a:lnTo>
                <a:lnTo>
                  <a:pt x="86474" y="7810"/>
                </a:lnTo>
                <a:lnTo>
                  <a:pt x="84924" y="3175"/>
                </a:lnTo>
                <a:lnTo>
                  <a:pt x="61658" y="2120"/>
                </a:lnTo>
                <a:lnTo>
                  <a:pt x="61658" y="20091"/>
                </a:lnTo>
                <a:lnTo>
                  <a:pt x="59524" y="30683"/>
                </a:lnTo>
                <a:lnTo>
                  <a:pt x="56349" y="32791"/>
                </a:lnTo>
                <a:lnTo>
                  <a:pt x="53403" y="34848"/>
                </a:lnTo>
                <a:lnTo>
                  <a:pt x="49352" y="36512"/>
                </a:lnTo>
                <a:lnTo>
                  <a:pt x="44310" y="35775"/>
                </a:lnTo>
                <a:lnTo>
                  <a:pt x="38366" y="30683"/>
                </a:lnTo>
                <a:lnTo>
                  <a:pt x="34518" y="23380"/>
                </a:lnTo>
                <a:lnTo>
                  <a:pt x="34531" y="17462"/>
                </a:lnTo>
                <a:lnTo>
                  <a:pt x="36728" y="13131"/>
                </a:lnTo>
                <a:lnTo>
                  <a:pt x="39433" y="10566"/>
                </a:lnTo>
                <a:lnTo>
                  <a:pt x="46291" y="7810"/>
                </a:lnTo>
                <a:lnTo>
                  <a:pt x="52260" y="8318"/>
                </a:lnTo>
                <a:lnTo>
                  <a:pt x="56845" y="11023"/>
                </a:lnTo>
                <a:lnTo>
                  <a:pt x="59524" y="14808"/>
                </a:lnTo>
                <a:lnTo>
                  <a:pt x="61658" y="20091"/>
                </a:lnTo>
                <a:lnTo>
                  <a:pt x="61658" y="2120"/>
                </a:lnTo>
                <a:lnTo>
                  <a:pt x="15087" y="0"/>
                </a:lnTo>
                <a:lnTo>
                  <a:pt x="1295" y="4622"/>
                </a:lnTo>
                <a:lnTo>
                  <a:pt x="0" y="17868"/>
                </a:lnTo>
                <a:lnTo>
                  <a:pt x="7048" y="31711"/>
                </a:lnTo>
                <a:lnTo>
                  <a:pt x="18262" y="38100"/>
                </a:lnTo>
                <a:lnTo>
                  <a:pt x="53174" y="41275"/>
                </a:lnTo>
                <a:lnTo>
                  <a:pt x="53174" y="95250"/>
                </a:lnTo>
                <a:lnTo>
                  <a:pt x="69049" y="117475"/>
                </a:lnTo>
                <a:lnTo>
                  <a:pt x="75399" y="133350"/>
                </a:lnTo>
                <a:lnTo>
                  <a:pt x="157962" y="141287"/>
                </a:lnTo>
                <a:lnTo>
                  <a:pt x="197650" y="163385"/>
                </a:lnTo>
                <a:lnTo>
                  <a:pt x="219341" y="209892"/>
                </a:lnTo>
                <a:lnTo>
                  <a:pt x="223278" y="231343"/>
                </a:lnTo>
                <a:lnTo>
                  <a:pt x="232054" y="226466"/>
                </a:lnTo>
                <a:lnTo>
                  <a:pt x="261442" y="237248"/>
                </a:lnTo>
                <a:lnTo>
                  <a:pt x="253212" y="231775"/>
                </a:lnTo>
                <a:lnTo>
                  <a:pt x="257073" y="226466"/>
                </a:lnTo>
                <a:lnTo>
                  <a:pt x="278612" y="196850"/>
                </a:lnTo>
                <a:close/>
              </a:path>
            </a:pathLst>
          </a:custGeom>
          <a:solidFill>
            <a:srgbClr val="A2A4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83924" y="5417578"/>
            <a:ext cx="210820" cy="140970"/>
          </a:xfrm>
          <a:custGeom>
            <a:avLst/>
            <a:gdLst/>
            <a:ahLst/>
            <a:cxnLst/>
            <a:rect l="l" t="t" r="r" b="b"/>
            <a:pathLst>
              <a:path w="210820" h="140970">
                <a:moveTo>
                  <a:pt x="164306" y="89966"/>
                </a:moveTo>
                <a:lnTo>
                  <a:pt x="94456" y="89966"/>
                </a:lnTo>
                <a:lnTo>
                  <a:pt x="121977" y="93141"/>
                </a:lnTo>
                <a:lnTo>
                  <a:pt x="132556" y="131241"/>
                </a:lnTo>
                <a:lnTo>
                  <a:pt x="202406" y="140766"/>
                </a:lnTo>
                <a:lnTo>
                  <a:pt x="209053" y="134317"/>
                </a:lnTo>
                <a:lnTo>
                  <a:pt x="209430" y="130175"/>
                </a:lnTo>
                <a:lnTo>
                  <a:pt x="170656" y="130175"/>
                </a:lnTo>
                <a:lnTo>
                  <a:pt x="161143" y="127000"/>
                </a:lnTo>
                <a:lnTo>
                  <a:pt x="156902" y="116408"/>
                </a:lnTo>
                <a:lnTo>
                  <a:pt x="155848" y="105841"/>
                </a:lnTo>
                <a:lnTo>
                  <a:pt x="166427" y="101600"/>
                </a:lnTo>
                <a:lnTo>
                  <a:pt x="201728" y="101600"/>
                </a:lnTo>
                <a:lnTo>
                  <a:pt x="199231" y="99491"/>
                </a:lnTo>
                <a:lnTo>
                  <a:pt x="164306" y="93141"/>
                </a:lnTo>
                <a:lnTo>
                  <a:pt x="164306" y="89966"/>
                </a:lnTo>
                <a:close/>
              </a:path>
              <a:path w="210820" h="140970">
                <a:moveTo>
                  <a:pt x="201728" y="101600"/>
                </a:moveTo>
                <a:lnTo>
                  <a:pt x="166427" y="101600"/>
                </a:lnTo>
                <a:lnTo>
                  <a:pt x="175952" y="105841"/>
                </a:lnTo>
                <a:lnTo>
                  <a:pt x="182302" y="120650"/>
                </a:lnTo>
                <a:lnTo>
                  <a:pt x="183356" y="128066"/>
                </a:lnTo>
                <a:lnTo>
                  <a:pt x="170656" y="130175"/>
                </a:lnTo>
                <a:lnTo>
                  <a:pt x="209430" y="130175"/>
                </a:lnTo>
                <a:lnTo>
                  <a:pt x="210343" y="120129"/>
                </a:lnTo>
                <a:lnTo>
                  <a:pt x="206871" y="105941"/>
                </a:lnTo>
                <a:lnTo>
                  <a:pt x="201728" y="101600"/>
                </a:lnTo>
                <a:close/>
              </a:path>
              <a:path w="210820" h="140970">
                <a:moveTo>
                  <a:pt x="62706" y="0"/>
                </a:moveTo>
                <a:lnTo>
                  <a:pt x="58146" y="1879"/>
                </a:lnTo>
                <a:lnTo>
                  <a:pt x="69056" y="4241"/>
                </a:lnTo>
                <a:lnTo>
                  <a:pt x="46831" y="20116"/>
                </a:lnTo>
                <a:lnTo>
                  <a:pt x="46831" y="77266"/>
                </a:lnTo>
                <a:lnTo>
                  <a:pt x="18256" y="77266"/>
                </a:lnTo>
                <a:lnTo>
                  <a:pt x="5258" y="81930"/>
                </a:lnTo>
                <a:lnTo>
                  <a:pt x="0" y="95523"/>
                </a:lnTo>
                <a:lnTo>
                  <a:pt x="3075" y="110306"/>
                </a:lnTo>
                <a:lnTo>
                  <a:pt x="15081" y="118541"/>
                </a:lnTo>
                <a:lnTo>
                  <a:pt x="78581" y="124891"/>
                </a:lnTo>
                <a:lnTo>
                  <a:pt x="83880" y="113233"/>
                </a:lnTo>
                <a:lnTo>
                  <a:pt x="47898" y="113233"/>
                </a:lnTo>
                <a:lnTo>
                  <a:pt x="35198" y="111125"/>
                </a:lnTo>
                <a:lnTo>
                  <a:pt x="33077" y="100533"/>
                </a:lnTo>
                <a:lnTo>
                  <a:pt x="35185" y="88900"/>
                </a:lnTo>
                <a:lnTo>
                  <a:pt x="48202" y="85648"/>
                </a:lnTo>
                <a:lnTo>
                  <a:pt x="164306" y="85648"/>
                </a:lnTo>
                <a:lnTo>
                  <a:pt x="164306" y="71958"/>
                </a:lnTo>
                <a:lnTo>
                  <a:pt x="118802" y="71958"/>
                </a:lnTo>
                <a:lnTo>
                  <a:pt x="97631" y="69850"/>
                </a:lnTo>
                <a:lnTo>
                  <a:pt x="90091" y="63716"/>
                </a:lnTo>
                <a:lnTo>
                  <a:pt x="86521" y="53317"/>
                </a:lnTo>
                <a:lnTo>
                  <a:pt x="86919" y="43514"/>
                </a:lnTo>
                <a:lnTo>
                  <a:pt x="91281" y="39166"/>
                </a:lnTo>
                <a:lnTo>
                  <a:pt x="162038" y="39166"/>
                </a:lnTo>
                <a:lnTo>
                  <a:pt x="148431" y="20116"/>
                </a:lnTo>
                <a:lnTo>
                  <a:pt x="154324" y="11277"/>
                </a:lnTo>
                <a:lnTo>
                  <a:pt x="152660" y="10591"/>
                </a:lnTo>
                <a:lnTo>
                  <a:pt x="62706" y="0"/>
                </a:lnTo>
                <a:close/>
              </a:path>
              <a:path w="210820" h="140970">
                <a:moveTo>
                  <a:pt x="164306" y="85648"/>
                </a:moveTo>
                <a:lnTo>
                  <a:pt x="48202" y="85648"/>
                </a:lnTo>
                <a:lnTo>
                  <a:pt x="54235" y="93141"/>
                </a:lnTo>
                <a:lnTo>
                  <a:pt x="56356" y="101600"/>
                </a:lnTo>
                <a:lnTo>
                  <a:pt x="58477" y="111125"/>
                </a:lnTo>
                <a:lnTo>
                  <a:pt x="47898" y="113233"/>
                </a:lnTo>
                <a:lnTo>
                  <a:pt x="83880" y="113233"/>
                </a:lnTo>
                <a:lnTo>
                  <a:pt x="94456" y="89966"/>
                </a:lnTo>
                <a:lnTo>
                  <a:pt x="164306" y="89966"/>
                </a:lnTo>
                <a:lnTo>
                  <a:pt x="164306" y="85648"/>
                </a:lnTo>
                <a:close/>
              </a:path>
              <a:path w="210820" h="140970">
                <a:moveTo>
                  <a:pt x="162038" y="39166"/>
                </a:moveTo>
                <a:lnTo>
                  <a:pt x="91281" y="39166"/>
                </a:lnTo>
                <a:lnTo>
                  <a:pt x="112452" y="40208"/>
                </a:lnTo>
                <a:lnTo>
                  <a:pt x="121925" y="46069"/>
                </a:lnTo>
                <a:lnTo>
                  <a:pt x="125547" y="56883"/>
                </a:lnTo>
                <a:lnTo>
                  <a:pt x="124208" y="67297"/>
                </a:lnTo>
                <a:lnTo>
                  <a:pt x="118802" y="71958"/>
                </a:lnTo>
                <a:lnTo>
                  <a:pt x="164306" y="71958"/>
                </a:lnTo>
                <a:lnTo>
                  <a:pt x="164306" y="42341"/>
                </a:lnTo>
                <a:lnTo>
                  <a:pt x="162038" y="39166"/>
                </a:lnTo>
                <a:close/>
              </a:path>
            </a:pathLst>
          </a:custGeom>
          <a:solidFill>
            <a:srgbClr val="A2A4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64080" y="4941367"/>
            <a:ext cx="219710" cy="206375"/>
          </a:xfrm>
          <a:custGeom>
            <a:avLst/>
            <a:gdLst/>
            <a:ahLst/>
            <a:cxnLst/>
            <a:rect l="l" t="t" r="r" b="b"/>
            <a:pathLst>
              <a:path w="219710" h="206375">
                <a:moveTo>
                  <a:pt x="47675" y="0"/>
                </a:moveTo>
                <a:lnTo>
                  <a:pt x="25583" y="21295"/>
                </a:lnTo>
                <a:lnTo>
                  <a:pt x="10821" y="44557"/>
                </a:lnTo>
                <a:lnTo>
                  <a:pt x="2568" y="67229"/>
                </a:lnTo>
                <a:lnTo>
                  <a:pt x="0" y="86753"/>
                </a:lnTo>
                <a:lnTo>
                  <a:pt x="1141" y="105605"/>
                </a:lnTo>
                <a:lnTo>
                  <a:pt x="4365" y="123266"/>
                </a:lnTo>
                <a:lnTo>
                  <a:pt x="9376" y="138545"/>
                </a:lnTo>
                <a:lnTo>
                  <a:pt x="15875" y="150253"/>
                </a:lnTo>
                <a:lnTo>
                  <a:pt x="23316" y="159257"/>
                </a:lnTo>
                <a:lnTo>
                  <a:pt x="31353" y="171089"/>
                </a:lnTo>
                <a:lnTo>
                  <a:pt x="39985" y="184409"/>
                </a:lnTo>
                <a:lnTo>
                  <a:pt x="49212" y="197878"/>
                </a:lnTo>
                <a:lnTo>
                  <a:pt x="177799" y="205816"/>
                </a:lnTo>
                <a:lnTo>
                  <a:pt x="192509" y="185352"/>
                </a:lnTo>
                <a:lnTo>
                  <a:pt x="204985" y="159977"/>
                </a:lnTo>
                <a:lnTo>
                  <a:pt x="214188" y="133708"/>
                </a:lnTo>
                <a:lnTo>
                  <a:pt x="219074" y="110566"/>
                </a:lnTo>
                <a:lnTo>
                  <a:pt x="219174" y="87745"/>
                </a:lnTo>
                <a:lnTo>
                  <a:pt x="212724" y="61353"/>
                </a:lnTo>
                <a:lnTo>
                  <a:pt x="196750" y="33770"/>
                </a:lnTo>
                <a:lnTo>
                  <a:pt x="168274" y="7378"/>
                </a:lnTo>
                <a:lnTo>
                  <a:pt x="47675" y="0"/>
                </a:lnTo>
                <a:close/>
              </a:path>
            </a:pathLst>
          </a:custGeom>
          <a:solidFill>
            <a:srgbClr val="D4D5D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8268380" y="5218620"/>
            <a:ext cx="231775" cy="210820"/>
            <a:chOff x="3213779" y="5218620"/>
            <a:chExt cx="231775" cy="210820"/>
          </a:xfrm>
        </p:grpSpPr>
        <p:sp>
          <p:nvSpPr>
            <p:cNvPr id="11" name="object 11"/>
            <p:cNvSpPr/>
            <p:nvPr/>
          </p:nvSpPr>
          <p:spPr>
            <a:xfrm>
              <a:off x="3415093" y="5246293"/>
              <a:ext cx="30480" cy="81280"/>
            </a:xfrm>
            <a:custGeom>
              <a:avLst/>
              <a:gdLst/>
              <a:ahLst/>
              <a:cxnLst/>
              <a:rect l="l" t="t" r="r" b="b"/>
              <a:pathLst>
                <a:path w="30479" h="81279">
                  <a:moveTo>
                    <a:pt x="0" y="0"/>
                  </a:moveTo>
                  <a:lnTo>
                    <a:pt x="11959" y="17423"/>
                  </a:lnTo>
                  <a:lnTo>
                    <a:pt x="21382" y="37431"/>
                  </a:lnTo>
                  <a:lnTo>
                    <a:pt x="27644" y="59009"/>
                  </a:lnTo>
                  <a:lnTo>
                    <a:pt x="30124" y="81140"/>
                  </a:lnTo>
                  <a:lnTo>
                    <a:pt x="30403" y="78143"/>
                  </a:lnTo>
                  <a:lnTo>
                    <a:pt x="27199" y="55748"/>
                  </a:lnTo>
                  <a:lnTo>
                    <a:pt x="21174" y="35266"/>
                  </a:lnTo>
                  <a:lnTo>
                    <a:pt x="12162" y="16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56051" y="5218620"/>
              <a:ext cx="189230" cy="209550"/>
            </a:xfrm>
            <a:custGeom>
              <a:avLst/>
              <a:gdLst/>
              <a:ahLst/>
              <a:cxnLst/>
              <a:rect l="l" t="t" r="r" b="b"/>
              <a:pathLst>
                <a:path w="189229" h="209550">
                  <a:moveTo>
                    <a:pt x="17995" y="0"/>
                  </a:moveTo>
                  <a:lnTo>
                    <a:pt x="0" y="4216"/>
                  </a:lnTo>
                  <a:lnTo>
                    <a:pt x="123291" y="15875"/>
                  </a:lnTo>
                  <a:lnTo>
                    <a:pt x="150155" y="47277"/>
                  </a:lnTo>
                  <a:lnTo>
                    <a:pt x="164368" y="78978"/>
                  </a:lnTo>
                  <a:lnTo>
                    <a:pt x="169949" y="106511"/>
                  </a:lnTo>
                  <a:lnTo>
                    <a:pt x="170916" y="125412"/>
                  </a:lnTo>
                  <a:lnTo>
                    <a:pt x="168699" y="140244"/>
                  </a:lnTo>
                  <a:lnTo>
                    <a:pt x="161440" y="158972"/>
                  </a:lnTo>
                  <a:lnTo>
                    <a:pt x="148226" y="181948"/>
                  </a:lnTo>
                  <a:lnTo>
                    <a:pt x="128142" y="209524"/>
                  </a:lnTo>
                  <a:lnTo>
                    <a:pt x="153454" y="203200"/>
                  </a:lnTo>
                  <a:lnTo>
                    <a:pt x="167808" y="190032"/>
                  </a:lnTo>
                  <a:lnTo>
                    <a:pt x="176933" y="173923"/>
                  </a:lnTo>
                  <a:lnTo>
                    <a:pt x="182700" y="156962"/>
                  </a:lnTo>
                  <a:lnTo>
                    <a:pt x="186982" y="141236"/>
                  </a:lnTo>
                  <a:lnTo>
                    <a:pt x="185204" y="138633"/>
                  </a:lnTo>
                  <a:lnTo>
                    <a:pt x="187747" y="122570"/>
                  </a:lnTo>
                  <a:lnTo>
                    <a:pt x="180424" y="65104"/>
                  </a:lnTo>
                  <a:lnTo>
                    <a:pt x="159042" y="27673"/>
                  </a:lnTo>
                  <a:lnTo>
                    <a:pt x="140754" y="10566"/>
                  </a:lnTo>
                  <a:lnTo>
                    <a:pt x="17995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13779" y="5222837"/>
              <a:ext cx="213360" cy="206375"/>
            </a:xfrm>
            <a:custGeom>
              <a:avLst/>
              <a:gdLst/>
              <a:ahLst/>
              <a:cxnLst/>
              <a:rect l="l" t="t" r="r" b="b"/>
              <a:pathLst>
                <a:path w="213360" h="206375">
                  <a:moveTo>
                    <a:pt x="42272" y="0"/>
                  </a:moveTo>
                  <a:lnTo>
                    <a:pt x="32583" y="7334"/>
                  </a:lnTo>
                  <a:lnTo>
                    <a:pt x="24279" y="15754"/>
                  </a:lnTo>
                  <a:lnTo>
                    <a:pt x="17562" y="23974"/>
                  </a:lnTo>
                  <a:lnTo>
                    <a:pt x="11957" y="31648"/>
                  </a:lnTo>
                  <a:lnTo>
                    <a:pt x="10611" y="32512"/>
                  </a:lnTo>
                  <a:lnTo>
                    <a:pt x="8820" y="33286"/>
                  </a:lnTo>
                  <a:lnTo>
                    <a:pt x="0" y="67057"/>
                  </a:lnTo>
                  <a:lnTo>
                    <a:pt x="244" y="108400"/>
                  </a:lnTo>
                  <a:lnTo>
                    <a:pt x="12610" y="151230"/>
                  </a:lnTo>
                  <a:lnTo>
                    <a:pt x="40151" y="189458"/>
                  </a:lnTo>
                  <a:lnTo>
                    <a:pt x="73692" y="196621"/>
                  </a:lnTo>
                  <a:lnTo>
                    <a:pt x="78251" y="194741"/>
                  </a:lnTo>
                  <a:lnTo>
                    <a:pt x="168205" y="205333"/>
                  </a:lnTo>
                  <a:lnTo>
                    <a:pt x="203713" y="154755"/>
                  </a:lnTo>
                  <a:lnTo>
                    <a:pt x="213188" y="121196"/>
                  </a:lnTo>
                  <a:lnTo>
                    <a:pt x="212221" y="102294"/>
                  </a:lnTo>
                  <a:lnTo>
                    <a:pt x="206640" y="74761"/>
                  </a:lnTo>
                  <a:lnTo>
                    <a:pt x="192427" y="43061"/>
                  </a:lnTo>
                  <a:lnTo>
                    <a:pt x="165563" y="11658"/>
                  </a:lnTo>
                  <a:lnTo>
                    <a:pt x="42272" y="0"/>
                  </a:lnTo>
                  <a:close/>
                </a:path>
              </a:pathLst>
            </a:custGeom>
            <a:solidFill>
              <a:srgbClr val="D4D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497671" y="5022813"/>
            <a:ext cx="49530" cy="64769"/>
            <a:chOff x="3443071" y="5022812"/>
            <a:chExt cx="49530" cy="64769"/>
          </a:xfrm>
        </p:grpSpPr>
        <p:sp>
          <p:nvSpPr>
            <p:cNvPr id="15" name="object 15"/>
            <p:cNvSpPr/>
            <p:nvPr/>
          </p:nvSpPr>
          <p:spPr>
            <a:xfrm>
              <a:off x="3451847" y="5040820"/>
              <a:ext cx="40640" cy="46990"/>
            </a:xfrm>
            <a:custGeom>
              <a:avLst/>
              <a:gdLst/>
              <a:ahLst/>
              <a:cxnLst/>
              <a:rect l="l" t="t" r="r" b="b"/>
              <a:pathLst>
                <a:path w="40639" h="46989">
                  <a:moveTo>
                    <a:pt x="40208" y="0"/>
                  </a:moveTo>
                  <a:lnTo>
                    <a:pt x="0" y="15875"/>
                  </a:lnTo>
                  <a:lnTo>
                    <a:pt x="0" y="46558"/>
                  </a:lnTo>
                  <a:lnTo>
                    <a:pt x="30683" y="34925"/>
                  </a:lnTo>
                  <a:lnTo>
                    <a:pt x="40208" y="25400"/>
                  </a:lnTo>
                  <a:lnTo>
                    <a:pt x="40208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43071" y="5022812"/>
              <a:ext cx="49530" cy="34290"/>
            </a:xfrm>
            <a:custGeom>
              <a:avLst/>
              <a:gdLst/>
              <a:ahLst/>
              <a:cxnLst/>
              <a:rect l="l" t="t" r="r" b="b"/>
              <a:pathLst>
                <a:path w="49529" h="34289">
                  <a:moveTo>
                    <a:pt x="8775" y="0"/>
                  </a:moveTo>
                  <a:lnTo>
                    <a:pt x="0" y="4876"/>
                  </a:lnTo>
                  <a:lnTo>
                    <a:pt x="1117" y="14185"/>
                  </a:lnTo>
                  <a:lnTo>
                    <a:pt x="1358" y="22123"/>
                  </a:lnTo>
                  <a:lnTo>
                    <a:pt x="1358" y="28244"/>
                  </a:lnTo>
                  <a:lnTo>
                    <a:pt x="1257" y="29933"/>
                  </a:lnTo>
                  <a:lnTo>
                    <a:pt x="8775" y="33883"/>
                  </a:lnTo>
                  <a:lnTo>
                    <a:pt x="48983" y="18008"/>
                  </a:lnTo>
                  <a:lnTo>
                    <a:pt x="38163" y="10782"/>
                  </a:lnTo>
                  <a:lnTo>
                    <a:pt x="8775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8495855" y="5297995"/>
            <a:ext cx="50800" cy="62230"/>
          </a:xfrm>
          <a:custGeom>
            <a:avLst/>
            <a:gdLst/>
            <a:ahLst/>
            <a:cxnLst/>
            <a:rect l="l" t="t" r="r" b="b"/>
            <a:pathLst>
              <a:path w="50800" h="62229">
                <a:moveTo>
                  <a:pt x="50800" y="0"/>
                </a:moveTo>
                <a:lnTo>
                  <a:pt x="4241" y="26441"/>
                </a:lnTo>
                <a:lnTo>
                  <a:pt x="3128" y="37376"/>
                </a:lnTo>
                <a:lnTo>
                  <a:pt x="1720" y="48012"/>
                </a:lnTo>
                <a:lnTo>
                  <a:pt x="0" y="59258"/>
                </a:lnTo>
                <a:lnTo>
                  <a:pt x="1778" y="61861"/>
                </a:lnTo>
                <a:lnTo>
                  <a:pt x="3175" y="57150"/>
                </a:lnTo>
                <a:lnTo>
                  <a:pt x="50800" y="25400"/>
                </a:lnTo>
                <a:lnTo>
                  <a:pt x="50800" y="0"/>
                </a:lnTo>
                <a:close/>
              </a:path>
            </a:pathLst>
          </a:custGeom>
          <a:solidFill>
            <a:srgbClr val="E8E9E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500097" y="5075745"/>
            <a:ext cx="46990" cy="248920"/>
            <a:chOff x="3445497" y="5075745"/>
            <a:chExt cx="46990" cy="248920"/>
          </a:xfrm>
        </p:grpSpPr>
        <p:sp>
          <p:nvSpPr>
            <p:cNvPr id="19" name="object 19"/>
            <p:cNvSpPr/>
            <p:nvPr/>
          </p:nvSpPr>
          <p:spPr>
            <a:xfrm>
              <a:off x="3445497" y="5075745"/>
              <a:ext cx="43815" cy="127635"/>
            </a:xfrm>
            <a:custGeom>
              <a:avLst/>
              <a:gdLst/>
              <a:ahLst/>
              <a:cxnLst/>
              <a:rect l="l" t="t" r="r" b="b"/>
              <a:pathLst>
                <a:path w="43814" h="127635">
                  <a:moveTo>
                    <a:pt x="37033" y="0"/>
                  </a:moveTo>
                  <a:lnTo>
                    <a:pt x="6350" y="11633"/>
                  </a:lnTo>
                  <a:lnTo>
                    <a:pt x="0" y="24333"/>
                  </a:lnTo>
                  <a:lnTo>
                    <a:pt x="0" y="127444"/>
                  </a:lnTo>
                  <a:lnTo>
                    <a:pt x="520" y="109537"/>
                  </a:lnTo>
                  <a:lnTo>
                    <a:pt x="22745" y="96837"/>
                  </a:lnTo>
                  <a:lnTo>
                    <a:pt x="33858" y="92075"/>
                  </a:lnTo>
                  <a:lnTo>
                    <a:pt x="43383" y="69850"/>
                  </a:lnTo>
                  <a:lnTo>
                    <a:pt x="43383" y="25400"/>
                  </a:lnTo>
                  <a:lnTo>
                    <a:pt x="37033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45497" y="5167820"/>
              <a:ext cx="38100" cy="71120"/>
            </a:xfrm>
            <a:custGeom>
              <a:avLst/>
              <a:gdLst/>
              <a:ahLst/>
              <a:cxnLst/>
              <a:rect l="l" t="t" r="r" b="b"/>
              <a:pathLst>
                <a:path w="38100" h="71120">
                  <a:moveTo>
                    <a:pt x="33858" y="0"/>
                  </a:moveTo>
                  <a:lnTo>
                    <a:pt x="22745" y="4762"/>
                  </a:lnTo>
                  <a:lnTo>
                    <a:pt x="520" y="17462"/>
                  </a:lnTo>
                  <a:lnTo>
                    <a:pt x="0" y="35369"/>
                  </a:lnTo>
                  <a:lnTo>
                    <a:pt x="0" y="70840"/>
                  </a:lnTo>
                  <a:lnTo>
                    <a:pt x="33553" y="52425"/>
                  </a:lnTo>
                  <a:lnTo>
                    <a:pt x="34925" y="39141"/>
                  </a:lnTo>
                  <a:lnTo>
                    <a:pt x="38100" y="35966"/>
                  </a:lnTo>
                  <a:lnTo>
                    <a:pt x="33858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45497" y="5220246"/>
              <a:ext cx="46990" cy="104775"/>
            </a:xfrm>
            <a:custGeom>
              <a:avLst/>
              <a:gdLst/>
              <a:ahLst/>
              <a:cxnLst/>
              <a:rect l="l" t="t" r="r" b="b"/>
              <a:pathLst>
                <a:path w="46989" h="104775">
                  <a:moveTo>
                    <a:pt x="33553" y="0"/>
                  </a:moveTo>
                  <a:lnTo>
                    <a:pt x="0" y="18414"/>
                  </a:lnTo>
                  <a:lnTo>
                    <a:pt x="0" y="104190"/>
                  </a:lnTo>
                  <a:lnTo>
                    <a:pt x="46558" y="77749"/>
                  </a:lnTo>
                  <a:lnTo>
                    <a:pt x="27508" y="58699"/>
                  </a:lnTo>
                  <a:lnTo>
                    <a:pt x="33553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10864761" y="3913074"/>
            <a:ext cx="25400" cy="1431925"/>
          </a:xfrm>
          <a:custGeom>
            <a:avLst/>
            <a:gdLst/>
            <a:ahLst/>
            <a:cxnLst/>
            <a:rect l="l" t="t" r="r" b="b"/>
            <a:pathLst>
              <a:path w="25400" h="1431925">
                <a:moveTo>
                  <a:pt x="25057" y="0"/>
                </a:moveTo>
                <a:lnTo>
                  <a:pt x="0" y="0"/>
                </a:lnTo>
                <a:lnTo>
                  <a:pt x="0" y="1416672"/>
                </a:lnTo>
                <a:lnTo>
                  <a:pt x="25057" y="1431480"/>
                </a:lnTo>
                <a:lnTo>
                  <a:pt x="25057" y="0"/>
                </a:lnTo>
                <a:close/>
              </a:path>
            </a:pathLst>
          </a:custGeom>
          <a:solidFill>
            <a:srgbClr val="D2D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18043" y="5086857"/>
            <a:ext cx="113030" cy="44450"/>
          </a:xfrm>
          <a:custGeom>
            <a:avLst/>
            <a:gdLst/>
            <a:ahLst/>
            <a:cxnLst/>
            <a:rect l="l" t="t" r="r" b="b"/>
            <a:pathLst>
              <a:path w="113029" h="44450">
                <a:moveTo>
                  <a:pt x="44450" y="38100"/>
                </a:moveTo>
                <a:lnTo>
                  <a:pt x="26987" y="1587"/>
                </a:lnTo>
                <a:lnTo>
                  <a:pt x="11112" y="0"/>
                </a:lnTo>
                <a:lnTo>
                  <a:pt x="0" y="36512"/>
                </a:lnTo>
                <a:lnTo>
                  <a:pt x="44450" y="38100"/>
                </a:lnTo>
                <a:close/>
              </a:path>
              <a:path w="113029" h="44450">
                <a:moveTo>
                  <a:pt x="112725" y="15875"/>
                </a:moveTo>
                <a:lnTo>
                  <a:pt x="96850" y="12700"/>
                </a:lnTo>
                <a:lnTo>
                  <a:pt x="66687" y="42862"/>
                </a:lnTo>
                <a:lnTo>
                  <a:pt x="111137" y="44450"/>
                </a:lnTo>
                <a:lnTo>
                  <a:pt x="112725" y="15875"/>
                </a:lnTo>
                <a:close/>
              </a:path>
            </a:pathLst>
          </a:custGeom>
          <a:solidFill>
            <a:srgbClr val="E8E9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19631" y="5364670"/>
            <a:ext cx="109855" cy="44450"/>
          </a:xfrm>
          <a:custGeom>
            <a:avLst/>
            <a:gdLst/>
            <a:ahLst/>
            <a:cxnLst/>
            <a:rect l="l" t="t" r="r" b="b"/>
            <a:pathLst>
              <a:path w="109854" h="44450">
                <a:moveTo>
                  <a:pt x="44450" y="38100"/>
                </a:moveTo>
                <a:lnTo>
                  <a:pt x="25400" y="3175"/>
                </a:lnTo>
                <a:lnTo>
                  <a:pt x="7937" y="0"/>
                </a:lnTo>
                <a:lnTo>
                  <a:pt x="0" y="33337"/>
                </a:lnTo>
                <a:lnTo>
                  <a:pt x="44450" y="38100"/>
                </a:lnTo>
                <a:close/>
              </a:path>
              <a:path w="109854" h="44450">
                <a:moveTo>
                  <a:pt x="109550" y="44450"/>
                </a:moveTo>
                <a:lnTo>
                  <a:pt x="107962" y="19050"/>
                </a:lnTo>
                <a:lnTo>
                  <a:pt x="93675" y="15875"/>
                </a:lnTo>
                <a:lnTo>
                  <a:pt x="63500" y="44450"/>
                </a:lnTo>
                <a:lnTo>
                  <a:pt x="109550" y="44450"/>
                </a:lnTo>
                <a:close/>
              </a:path>
            </a:pathLst>
          </a:custGeom>
          <a:solidFill>
            <a:srgbClr val="E8E9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11757" y="4929695"/>
            <a:ext cx="187325" cy="217804"/>
          </a:xfrm>
          <a:custGeom>
            <a:avLst/>
            <a:gdLst/>
            <a:ahLst/>
            <a:cxnLst/>
            <a:rect l="l" t="t" r="r" b="b"/>
            <a:pathLst>
              <a:path w="187325" h="217804">
                <a:moveTo>
                  <a:pt x="38049" y="0"/>
                </a:moveTo>
                <a:lnTo>
                  <a:pt x="12649" y="3175"/>
                </a:lnTo>
                <a:lnTo>
                  <a:pt x="8077" y="5778"/>
                </a:lnTo>
                <a:lnTo>
                  <a:pt x="0" y="11671"/>
                </a:lnTo>
                <a:lnTo>
                  <a:pt x="120599" y="19050"/>
                </a:lnTo>
                <a:lnTo>
                  <a:pt x="149074" y="45442"/>
                </a:lnTo>
                <a:lnTo>
                  <a:pt x="165049" y="73025"/>
                </a:lnTo>
                <a:lnTo>
                  <a:pt x="171498" y="99417"/>
                </a:lnTo>
                <a:lnTo>
                  <a:pt x="171399" y="122237"/>
                </a:lnTo>
                <a:lnTo>
                  <a:pt x="166512" y="145380"/>
                </a:lnTo>
                <a:lnTo>
                  <a:pt x="157310" y="171648"/>
                </a:lnTo>
                <a:lnTo>
                  <a:pt x="144833" y="197023"/>
                </a:lnTo>
                <a:lnTo>
                  <a:pt x="130124" y="217487"/>
                </a:lnTo>
                <a:lnTo>
                  <a:pt x="150761" y="211137"/>
                </a:lnTo>
                <a:lnTo>
                  <a:pt x="164503" y="193873"/>
                </a:lnTo>
                <a:lnTo>
                  <a:pt x="176161" y="168275"/>
                </a:lnTo>
                <a:lnTo>
                  <a:pt x="184248" y="141485"/>
                </a:lnTo>
                <a:lnTo>
                  <a:pt x="187274" y="120650"/>
                </a:lnTo>
                <a:lnTo>
                  <a:pt x="186083" y="99268"/>
                </a:lnTo>
                <a:lnTo>
                  <a:pt x="180130" y="69850"/>
                </a:lnTo>
                <a:lnTo>
                  <a:pt x="165842" y="38050"/>
                </a:lnTo>
                <a:lnTo>
                  <a:pt x="139649" y="9525"/>
                </a:lnTo>
                <a:lnTo>
                  <a:pt x="120599" y="7937"/>
                </a:lnTo>
                <a:lnTo>
                  <a:pt x="38049" y="0"/>
                </a:lnTo>
                <a:close/>
              </a:path>
            </a:pathLst>
          </a:custGeom>
          <a:solidFill>
            <a:srgbClr val="E8E9E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0977182" y="4255923"/>
            <a:ext cx="992505" cy="597535"/>
            <a:chOff x="5922581" y="4255922"/>
            <a:chExt cx="992505" cy="597535"/>
          </a:xfrm>
        </p:grpSpPr>
        <p:sp>
          <p:nvSpPr>
            <p:cNvPr id="27" name="object 27"/>
            <p:cNvSpPr/>
            <p:nvPr/>
          </p:nvSpPr>
          <p:spPr>
            <a:xfrm>
              <a:off x="5934684" y="4255922"/>
              <a:ext cx="980440" cy="597535"/>
            </a:xfrm>
            <a:custGeom>
              <a:avLst/>
              <a:gdLst/>
              <a:ahLst/>
              <a:cxnLst/>
              <a:rect l="l" t="t" r="r" b="b"/>
              <a:pathLst>
                <a:path w="980440" h="597535">
                  <a:moveTo>
                    <a:pt x="45465" y="0"/>
                  </a:moveTo>
                  <a:lnTo>
                    <a:pt x="35955" y="760"/>
                  </a:lnTo>
                  <a:lnTo>
                    <a:pt x="27292" y="2941"/>
                  </a:lnTo>
                  <a:lnTo>
                    <a:pt x="19477" y="6391"/>
                  </a:lnTo>
                  <a:lnTo>
                    <a:pt x="12509" y="10960"/>
                  </a:lnTo>
                  <a:lnTo>
                    <a:pt x="20027" y="21310"/>
                  </a:lnTo>
                  <a:lnTo>
                    <a:pt x="25356" y="17752"/>
                  </a:lnTo>
                  <a:lnTo>
                    <a:pt x="31346" y="15038"/>
                  </a:lnTo>
                  <a:lnTo>
                    <a:pt x="38037" y="13307"/>
                  </a:lnTo>
                  <a:lnTo>
                    <a:pt x="45465" y="12700"/>
                  </a:lnTo>
                  <a:lnTo>
                    <a:pt x="891273" y="17259"/>
                  </a:lnTo>
                  <a:lnTo>
                    <a:pt x="917636" y="15103"/>
                  </a:lnTo>
                  <a:lnTo>
                    <a:pt x="958204" y="32453"/>
                  </a:lnTo>
                  <a:lnTo>
                    <a:pt x="967231" y="79501"/>
                  </a:lnTo>
                  <a:lnTo>
                    <a:pt x="967231" y="511098"/>
                  </a:lnTo>
                  <a:lnTo>
                    <a:pt x="964547" y="549416"/>
                  </a:lnTo>
                  <a:lnTo>
                    <a:pt x="926066" y="583231"/>
                  </a:lnTo>
                  <a:lnTo>
                    <a:pt x="905381" y="584236"/>
                  </a:lnTo>
                  <a:lnTo>
                    <a:pt x="859054" y="581069"/>
                  </a:lnTo>
                  <a:lnTo>
                    <a:pt x="829168" y="579875"/>
                  </a:lnTo>
                  <a:lnTo>
                    <a:pt x="790766" y="578908"/>
                  </a:lnTo>
                  <a:lnTo>
                    <a:pt x="745129" y="578148"/>
                  </a:lnTo>
                  <a:lnTo>
                    <a:pt x="637275" y="577170"/>
                  </a:lnTo>
                  <a:lnTo>
                    <a:pt x="453252" y="576749"/>
                  </a:lnTo>
                  <a:lnTo>
                    <a:pt x="71056" y="577900"/>
                  </a:lnTo>
                  <a:lnTo>
                    <a:pt x="51107" y="576907"/>
                  </a:lnTo>
                  <a:lnTo>
                    <a:pt x="34229" y="573379"/>
                  </a:lnTo>
                  <a:lnTo>
                    <a:pt x="20585" y="566499"/>
                  </a:lnTo>
                  <a:lnTo>
                    <a:pt x="10337" y="555447"/>
                  </a:lnTo>
                  <a:lnTo>
                    <a:pt x="0" y="562711"/>
                  </a:lnTo>
                  <a:lnTo>
                    <a:pt x="13402" y="576981"/>
                  </a:lnTo>
                  <a:lnTo>
                    <a:pt x="30384" y="585466"/>
                  </a:lnTo>
                  <a:lnTo>
                    <a:pt x="49938" y="589547"/>
                  </a:lnTo>
                  <a:lnTo>
                    <a:pt x="71056" y="590600"/>
                  </a:lnTo>
                  <a:lnTo>
                    <a:pt x="452934" y="589455"/>
                  </a:lnTo>
                  <a:lnTo>
                    <a:pt x="636671" y="589861"/>
                  </a:lnTo>
                  <a:lnTo>
                    <a:pt x="744304" y="590822"/>
                  </a:lnTo>
                  <a:lnTo>
                    <a:pt x="789821" y="591571"/>
                  </a:lnTo>
                  <a:lnTo>
                    <a:pt x="828099" y="592526"/>
                  </a:lnTo>
                  <a:lnTo>
                    <a:pt x="906818" y="596912"/>
                  </a:lnTo>
                  <a:lnTo>
                    <a:pt x="930016" y="595404"/>
                  </a:lnTo>
                  <a:lnTo>
                    <a:pt x="971488" y="568582"/>
                  </a:lnTo>
                  <a:lnTo>
                    <a:pt x="979931" y="511098"/>
                  </a:lnTo>
                  <a:lnTo>
                    <a:pt x="979931" y="79501"/>
                  </a:lnTo>
                  <a:lnTo>
                    <a:pt x="974923" y="39476"/>
                  </a:lnTo>
                  <a:lnTo>
                    <a:pt x="946466" y="6010"/>
                  </a:lnTo>
                  <a:lnTo>
                    <a:pt x="917572" y="2402"/>
                  </a:lnTo>
                  <a:lnTo>
                    <a:pt x="891273" y="4559"/>
                  </a:lnTo>
                  <a:lnTo>
                    <a:pt x="45465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22581" y="4266882"/>
              <a:ext cx="32384" cy="551815"/>
            </a:xfrm>
            <a:custGeom>
              <a:avLst/>
              <a:gdLst/>
              <a:ahLst/>
              <a:cxnLst/>
              <a:rect l="l" t="t" r="r" b="b"/>
              <a:pathLst>
                <a:path w="32385" h="551814">
                  <a:moveTo>
                    <a:pt x="24612" y="0"/>
                  </a:moveTo>
                  <a:lnTo>
                    <a:pt x="13930" y="10973"/>
                  </a:lnTo>
                  <a:lnTo>
                    <a:pt x="6229" y="24498"/>
                  </a:lnTo>
                  <a:lnTo>
                    <a:pt x="1566" y="39708"/>
                  </a:lnTo>
                  <a:lnTo>
                    <a:pt x="0" y="55740"/>
                  </a:lnTo>
                  <a:lnTo>
                    <a:pt x="0" y="500138"/>
                  </a:lnTo>
                  <a:lnTo>
                    <a:pt x="828" y="516395"/>
                  </a:lnTo>
                  <a:lnTo>
                    <a:pt x="3217" y="530283"/>
                  </a:lnTo>
                  <a:lnTo>
                    <a:pt x="7024" y="542002"/>
                  </a:lnTo>
                  <a:lnTo>
                    <a:pt x="12103" y="551751"/>
                  </a:lnTo>
                  <a:lnTo>
                    <a:pt x="22440" y="544487"/>
                  </a:lnTo>
                  <a:lnTo>
                    <a:pt x="18239" y="536134"/>
                  </a:lnTo>
                  <a:lnTo>
                    <a:pt x="15189" y="526070"/>
                  </a:lnTo>
                  <a:lnTo>
                    <a:pt x="13329" y="514127"/>
                  </a:lnTo>
                  <a:lnTo>
                    <a:pt x="12700" y="500138"/>
                  </a:lnTo>
                  <a:lnTo>
                    <a:pt x="12700" y="55740"/>
                  </a:lnTo>
                  <a:lnTo>
                    <a:pt x="13893" y="42822"/>
                  </a:lnTo>
                  <a:lnTo>
                    <a:pt x="17500" y="30426"/>
                  </a:lnTo>
                  <a:lnTo>
                    <a:pt x="23565" y="19339"/>
                  </a:lnTo>
                  <a:lnTo>
                    <a:pt x="32130" y="10350"/>
                  </a:lnTo>
                  <a:lnTo>
                    <a:pt x="24612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0873944" y="4968290"/>
            <a:ext cx="1209675" cy="44450"/>
            <a:chOff x="5819343" y="4968290"/>
            <a:chExt cx="1209675" cy="44450"/>
          </a:xfrm>
        </p:grpSpPr>
        <p:sp>
          <p:nvSpPr>
            <p:cNvPr id="30" name="object 30"/>
            <p:cNvSpPr/>
            <p:nvPr/>
          </p:nvSpPr>
          <p:spPr>
            <a:xfrm>
              <a:off x="5819343" y="4986845"/>
              <a:ext cx="1209675" cy="25400"/>
            </a:xfrm>
            <a:custGeom>
              <a:avLst/>
              <a:gdLst/>
              <a:ahLst/>
              <a:cxnLst/>
              <a:rect l="l" t="t" r="r" b="b"/>
              <a:pathLst>
                <a:path w="1209675" h="25400">
                  <a:moveTo>
                    <a:pt x="120967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1209675" y="25400"/>
                  </a:lnTo>
                  <a:lnTo>
                    <a:pt x="1209675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26633" y="4968290"/>
              <a:ext cx="1200785" cy="24130"/>
            </a:xfrm>
            <a:custGeom>
              <a:avLst/>
              <a:gdLst/>
              <a:ahLst/>
              <a:cxnLst/>
              <a:rect l="l" t="t" r="r" b="b"/>
              <a:pathLst>
                <a:path w="1200784" h="24129">
                  <a:moveTo>
                    <a:pt x="1200607" y="0"/>
                  </a:moveTo>
                  <a:lnTo>
                    <a:pt x="0" y="0"/>
                  </a:lnTo>
                  <a:lnTo>
                    <a:pt x="0" y="23787"/>
                  </a:lnTo>
                  <a:lnTo>
                    <a:pt x="1200607" y="23787"/>
                  </a:lnTo>
                  <a:lnTo>
                    <a:pt x="120060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0985932" y="3479178"/>
            <a:ext cx="962025" cy="238125"/>
            <a:chOff x="5931331" y="3479177"/>
            <a:chExt cx="962025" cy="238125"/>
          </a:xfrm>
        </p:grpSpPr>
        <p:sp>
          <p:nvSpPr>
            <p:cNvPr id="33" name="object 33"/>
            <p:cNvSpPr/>
            <p:nvPr/>
          </p:nvSpPr>
          <p:spPr>
            <a:xfrm>
              <a:off x="5933617" y="3481463"/>
              <a:ext cx="957580" cy="233679"/>
            </a:xfrm>
            <a:custGeom>
              <a:avLst/>
              <a:gdLst/>
              <a:ahLst/>
              <a:cxnLst/>
              <a:rect l="l" t="t" r="r" b="b"/>
              <a:pathLst>
                <a:path w="957579" h="233679">
                  <a:moveTo>
                    <a:pt x="957364" y="0"/>
                  </a:moveTo>
                  <a:lnTo>
                    <a:pt x="0" y="0"/>
                  </a:lnTo>
                  <a:lnTo>
                    <a:pt x="0" y="233197"/>
                  </a:lnTo>
                  <a:lnTo>
                    <a:pt x="957364" y="233197"/>
                  </a:lnTo>
                  <a:lnTo>
                    <a:pt x="95736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933617" y="3481463"/>
              <a:ext cx="957580" cy="233679"/>
            </a:xfrm>
            <a:custGeom>
              <a:avLst/>
              <a:gdLst/>
              <a:ahLst/>
              <a:cxnLst/>
              <a:rect l="l" t="t" r="r" b="b"/>
              <a:pathLst>
                <a:path w="957579" h="233679">
                  <a:moveTo>
                    <a:pt x="957364" y="233197"/>
                  </a:moveTo>
                  <a:lnTo>
                    <a:pt x="957364" y="0"/>
                  </a:lnTo>
                  <a:lnTo>
                    <a:pt x="0" y="0"/>
                  </a:lnTo>
                  <a:lnTo>
                    <a:pt x="0" y="233197"/>
                  </a:lnTo>
                  <a:lnTo>
                    <a:pt x="957364" y="2331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8687676" y="2210550"/>
            <a:ext cx="1267460" cy="638175"/>
            <a:chOff x="3633076" y="2210549"/>
            <a:chExt cx="1267460" cy="638175"/>
          </a:xfrm>
        </p:grpSpPr>
        <p:sp>
          <p:nvSpPr>
            <p:cNvPr id="36" name="object 36"/>
            <p:cNvSpPr/>
            <p:nvPr/>
          </p:nvSpPr>
          <p:spPr>
            <a:xfrm>
              <a:off x="3645776" y="2223249"/>
              <a:ext cx="1242060" cy="45085"/>
            </a:xfrm>
            <a:custGeom>
              <a:avLst/>
              <a:gdLst/>
              <a:ahLst/>
              <a:cxnLst/>
              <a:rect l="l" t="t" r="r" b="b"/>
              <a:pathLst>
                <a:path w="1242060" h="45085">
                  <a:moveTo>
                    <a:pt x="1241755" y="21958"/>
                  </a:moveTo>
                  <a:lnTo>
                    <a:pt x="1241755" y="44818"/>
                  </a:lnTo>
                  <a:lnTo>
                    <a:pt x="1204264" y="44818"/>
                  </a:lnTo>
                  <a:lnTo>
                    <a:pt x="1165872" y="44818"/>
                  </a:lnTo>
                  <a:lnTo>
                    <a:pt x="46634" y="44818"/>
                  </a:lnTo>
                  <a:lnTo>
                    <a:pt x="22860" y="21958"/>
                  </a:lnTo>
                  <a:lnTo>
                    <a:pt x="914" y="22872"/>
                  </a:lnTo>
                  <a:lnTo>
                    <a:pt x="0" y="0"/>
                  </a:lnTo>
                  <a:lnTo>
                    <a:pt x="22860" y="0"/>
                  </a:lnTo>
                  <a:lnTo>
                    <a:pt x="61277" y="0"/>
                  </a:lnTo>
                  <a:lnTo>
                    <a:pt x="1241755" y="0"/>
                  </a:lnTo>
                  <a:lnTo>
                    <a:pt x="1241755" y="21958"/>
                  </a:lnTo>
                  <a:close/>
                </a:path>
              </a:pathLst>
            </a:custGeom>
            <a:ln w="25400">
              <a:solidFill>
                <a:srgbClr val="D9DA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645776" y="2223249"/>
              <a:ext cx="1242060" cy="45085"/>
            </a:xfrm>
            <a:custGeom>
              <a:avLst/>
              <a:gdLst/>
              <a:ahLst/>
              <a:cxnLst/>
              <a:rect l="l" t="t" r="r" b="b"/>
              <a:pathLst>
                <a:path w="1242060" h="45085">
                  <a:moveTo>
                    <a:pt x="914" y="22872"/>
                  </a:moveTo>
                  <a:lnTo>
                    <a:pt x="0" y="0"/>
                  </a:lnTo>
                  <a:lnTo>
                    <a:pt x="22860" y="0"/>
                  </a:lnTo>
                  <a:lnTo>
                    <a:pt x="61277" y="0"/>
                  </a:lnTo>
                  <a:lnTo>
                    <a:pt x="1241755" y="0"/>
                  </a:lnTo>
                  <a:lnTo>
                    <a:pt x="1241755" y="21958"/>
                  </a:lnTo>
                  <a:lnTo>
                    <a:pt x="1241755" y="44818"/>
                  </a:lnTo>
                  <a:lnTo>
                    <a:pt x="1204264" y="44818"/>
                  </a:lnTo>
                  <a:lnTo>
                    <a:pt x="1165872" y="44818"/>
                  </a:lnTo>
                  <a:lnTo>
                    <a:pt x="99682" y="44818"/>
                  </a:lnTo>
                  <a:lnTo>
                    <a:pt x="46634" y="4481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645776" y="2223249"/>
              <a:ext cx="1242060" cy="612775"/>
            </a:xfrm>
            <a:custGeom>
              <a:avLst/>
              <a:gdLst/>
              <a:ahLst/>
              <a:cxnLst/>
              <a:rect l="l" t="t" r="r" b="b"/>
              <a:pathLst>
                <a:path w="1242060" h="612775">
                  <a:moveTo>
                    <a:pt x="914" y="22872"/>
                  </a:moveTo>
                  <a:lnTo>
                    <a:pt x="0" y="0"/>
                  </a:lnTo>
                  <a:lnTo>
                    <a:pt x="22860" y="0"/>
                  </a:lnTo>
                  <a:lnTo>
                    <a:pt x="61277" y="0"/>
                  </a:lnTo>
                  <a:lnTo>
                    <a:pt x="1241755" y="0"/>
                  </a:lnTo>
                  <a:lnTo>
                    <a:pt x="1241755" y="21958"/>
                  </a:lnTo>
                  <a:lnTo>
                    <a:pt x="1241755" y="44818"/>
                  </a:lnTo>
                  <a:lnTo>
                    <a:pt x="1204264" y="44818"/>
                  </a:lnTo>
                  <a:lnTo>
                    <a:pt x="1165872" y="44818"/>
                  </a:lnTo>
                  <a:lnTo>
                    <a:pt x="99682" y="44818"/>
                  </a:lnTo>
                  <a:lnTo>
                    <a:pt x="46634" y="44818"/>
                  </a:lnTo>
                </a:path>
                <a:path w="1242060" h="612775">
                  <a:moveTo>
                    <a:pt x="22860" y="21958"/>
                  </a:moveTo>
                  <a:lnTo>
                    <a:pt x="46634" y="44818"/>
                  </a:lnTo>
                  <a:lnTo>
                    <a:pt x="46634" y="41160"/>
                  </a:lnTo>
                  <a:lnTo>
                    <a:pt x="46634" y="59436"/>
                  </a:lnTo>
                  <a:lnTo>
                    <a:pt x="46634" y="611733"/>
                  </a:lnTo>
                  <a:lnTo>
                    <a:pt x="23774" y="611733"/>
                  </a:lnTo>
                  <a:lnTo>
                    <a:pt x="1841" y="612660"/>
                  </a:lnTo>
                  <a:lnTo>
                    <a:pt x="914" y="593458"/>
                  </a:lnTo>
                  <a:lnTo>
                    <a:pt x="914" y="575170"/>
                  </a:lnTo>
                  <a:lnTo>
                    <a:pt x="914" y="556869"/>
                  </a:lnTo>
                  <a:lnTo>
                    <a:pt x="914" y="22872"/>
                  </a:lnTo>
                  <a:lnTo>
                    <a:pt x="22860" y="21958"/>
                  </a:lnTo>
                  <a:close/>
                </a:path>
              </a:pathLst>
            </a:custGeom>
            <a:ln w="25400">
              <a:solidFill>
                <a:srgbClr val="D9DA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45776" y="2268067"/>
              <a:ext cx="1270" cy="560070"/>
            </a:xfrm>
            <a:custGeom>
              <a:avLst/>
              <a:gdLst/>
              <a:ahLst/>
              <a:cxnLst/>
              <a:rect l="l" t="t" r="r" b="b"/>
              <a:pathLst>
                <a:path w="1270" h="560069">
                  <a:moveTo>
                    <a:pt x="0" y="559600"/>
                  </a:moveTo>
                  <a:lnTo>
                    <a:pt x="914" y="559600"/>
                  </a:lnTo>
                  <a:lnTo>
                    <a:pt x="914" y="0"/>
                  </a:lnTo>
                  <a:lnTo>
                    <a:pt x="0" y="0"/>
                  </a:lnTo>
                  <a:lnTo>
                    <a:pt x="0" y="55960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45776" y="2246122"/>
              <a:ext cx="46990" cy="581660"/>
            </a:xfrm>
            <a:custGeom>
              <a:avLst/>
              <a:gdLst/>
              <a:ahLst/>
              <a:cxnLst/>
              <a:rect l="l" t="t" r="r" b="b"/>
              <a:pathLst>
                <a:path w="46989" h="581660">
                  <a:moveTo>
                    <a:pt x="46634" y="21945"/>
                  </a:moveTo>
                  <a:lnTo>
                    <a:pt x="46634" y="21945"/>
                  </a:lnTo>
                  <a:lnTo>
                    <a:pt x="46634" y="18287"/>
                  </a:lnTo>
                  <a:lnTo>
                    <a:pt x="46634" y="579729"/>
                  </a:lnTo>
                  <a:lnTo>
                    <a:pt x="0" y="581545"/>
                  </a:lnTo>
                  <a:lnTo>
                    <a:pt x="914" y="570585"/>
                  </a:lnTo>
                  <a:lnTo>
                    <a:pt x="914" y="552297"/>
                  </a:lnTo>
                  <a:lnTo>
                    <a:pt x="914" y="533996"/>
                  </a:lnTo>
                  <a:lnTo>
                    <a:pt x="914" y="18287"/>
                  </a:lnTo>
                  <a:lnTo>
                    <a:pt x="91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45776" y="2246122"/>
              <a:ext cx="46990" cy="581660"/>
            </a:xfrm>
            <a:custGeom>
              <a:avLst/>
              <a:gdLst/>
              <a:ahLst/>
              <a:cxnLst/>
              <a:rect l="l" t="t" r="r" b="b"/>
              <a:pathLst>
                <a:path w="46989" h="581660">
                  <a:moveTo>
                    <a:pt x="46634" y="21945"/>
                  </a:moveTo>
                  <a:lnTo>
                    <a:pt x="46634" y="21945"/>
                  </a:lnTo>
                  <a:lnTo>
                    <a:pt x="46634" y="18287"/>
                  </a:lnTo>
                  <a:lnTo>
                    <a:pt x="46634" y="579729"/>
                  </a:lnTo>
                  <a:lnTo>
                    <a:pt x="0" y="581545"/>
                  </a:lnTo>
                  <a:lnTo>
                    <a:pt x="914" y="570585"/>
                  </a:lnTo>
                  <a:lnTo>
                    <a:pt x="914" y="552297"/>
                  </a:lnTo>
                  <a:lnTo>
                    <a:pt x="914" y="533996"/>
                  </a:lnTo>
                  <a:lnTo>
                    <a:pt x="914" y="18287"/>
                  </a:lnTo>
                  <a:lnTo>
                    <a:pt x="914" y="0"/>
                  </a:lnTo>
                </a:path>
              </a:pathLst>
            </a:custGeom>
            <a:ln w="25400">
              <a:solidFill>
                <a:srgbClr val="D9DA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8558644" y="1781810"/>
            <a:ext cx="2011680" cy="1054100"/>
            <a:chOff x="3504044" y="1781810"/>
            <a:chExt cx="2011680" cy="1054100"/>
          </a:xfrm>
        </p:grpSpPr>
        <p:sp>
          <p:nvSpPr>
            <p:cNvPr id="43" name="object 43"/>
            <p:cNvSpPr/>
            <p:nvPr/>
          </p:nvSpPr>
          <p:spPr>
            <a:xfrm>
              <a:off x="3504044" y="1803552"/>
              <a:ext cx="45085" cy="1021080"/>
            </a:xfrm>
            <a:custGeom>
              <a:avLst/>
              <a:gdLst/>
              <a:ahLst/>
              <a:cxnLst/>
              <a:rect l="l" t="t" r="r" b="b"/>
              <a:pathLst>
                <a:path w="45085" h="1021080">
                  <a:moveTo>
                    <a:pt x="0" y="0"/>
                  </a:moveTo>
                  <a:lnTo>
                    <a:pt x="0" y="1020470"/>
                  </a:lnTo>
                  <a:lnTo>
                    <a:pt x="44818" y="1020470"/>
                  </a:lnTo>
                  <a:lnTo>
                    <a:pt x="44818" y="22847"/>
                  </a:lnTo>
                  <a:lnTo>
                    <a:pt x="20561" y="11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504044" y="1781809"/>
              <a:ext cx="2011680" cy="1042669"/>
            </a:xfrm>
            <a:custGeom>
              <a:avLst/>
              <a:gdLst/>
              <a:ahLst/>
              <a:cxnLst/>
              <a:rect l="l" t="t" r="r" b="b"/>
              <a:pathLst>
                <a:path w="2011679" h="1042669">
                  <a:moveTo>
                    <a:pt x="2011680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1042670"/>
                  </a:lnTo>
                  <a:lnTo>
                    <a:pt x="44818" y="1042670"/>
                  </a:lnTo>
                  <a:lnTo>
                    <a:pt x="44818" y="44450"/>
                  </a:lnTo>
                  <a:lnTo>
                    <a:pt x="2011680" y="44450"/>
                  </a:lnTo>
                  <a:lnTo>
                    <a:pt x="201168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825913" y="269052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7E7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03053" y="2668269"/>
              <a:ext cx="1713230" cy="162560"/>
            </a:xfrm>
            <a:custGeom>
              <a:avLst/>
              <a:gdLst/>
              <a:ahLst/>
              <a:cxnLst/>
              <a:rect l="l" t="t" r="r" b="b"/>
              <a:pathLst>
                <a:path w="1713229" h="162560">
                  <a:moveTo>
                    <a:pt x="1712671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0" y="157480"/>
                  </a:lnTo>
                  <a:lnTo>
                    <a:pt x="0" y="161290"/>
                  </a:lnTo>
                  <a:lnTo>
                    <a:pt x="39319" y="161290"/>
                  </a:lnTo>
                  <a:lnTo>
                    <a:pt x="39319" y="162560"/>
                  </a:lnTo>
                  <a:lnTo>
                    <a:pt x="44856" y="162560"/>
                  </a:lnTo>
                  <a:lnTo>
                    <a:pt x="44856" y="161290"/>
                  </a:lnTo>
                  <a:lnTo>
                    <a:pt x="45351" y="161290"/>
                  </a:lnTo>
                  <a:lnTo>
                    <a:pt x="45351" y="157480"/>
                  </a:lnTo>
                  <a:lnTo>
                    <a:pt x="45720" y="157480"/>
                  </a:lnTo>
                  <a:lnTo>
                    <a:pt x="45720" y="45720"/>
                  </a:lnTo>
                  <a:lnTo>
                    <a:pt x="1712671" y="45720"/>
                  </a:lnTo>
                  <a:lnTo>
                    <a:pt x="1712671" y="0"/>
                  </a:lnTo>
                  <a:close/>
                </a:path>
              </a:pathLst>
            </a:custGeom>
            <a:solidFill>
              <a:srgbClr val="7E7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45776" y="2223249"/>
              <a:ext cx="1242060" cy="45085"/>
            </a:xfrm>
            <a:custGeom>
              <a:avLst/>
              <a:gdLst/>
              <a:ahLst/>
              <a:cxnLst/>
              <a:rect l="l" t="t" r="r" b="b"/>
              <a:pathLst>
                <a:path w="1242060" h="45085">
                  <a:moveTo>
                    <a:pt x="1241755" y="0"/>
                  </a:moveTo>
                  <a:lnTo>
                    <a:pt x="0" y="0"/>
                  </a:lnTo>
                  <a:lnTo>
                    <a:pt x="914" y="22872"/>
                  </a:lnTo>
                  <a:lnTo>
                    <a:pt x="22860" y="21958"/>
                  </a:lnTo>
                  <a:lnTo>
                    <a:pt x="46634" y="44818"/>
                  </a:lnTo>
                  <a:lnTo>
                    <a:pt x="1241755" y="44818"/>
                  </a:lnTo>
                  <a:lnTo>
                    <a:pt x="1241755" y="21958"/>
                  </a:lnTo>
                  <a:lnTo>
                    <a:pt x="12417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45776" y="2223249"/>
              <a:ext cx="1242060" cy="45085"/>
            </a:xfrm>
            <a:custGeom>
              <a:avLst/>
              <a:gdLst/>
              <a:ahLst/>
              <a:cxnLst/>
              <a:rect l="l" t="t" r="r" b="b"/>
              <a:pathLst>
                <a:path w="1242060" h="45085">
                  <a:moveTo>
                    <a:pt x="914" y="22872"/>
                  </a:moveTo>
                  <a:lnTo>
                    <a:pt x="0" y="0"/>
                  </a:lnTo>
                  <a:lnTo>
                    <a:pt x="22860" y="0"/>
                  </a:lnTo>
                  <a:lnTo>
                    <a:pt x="61277" y="0"/>
                  </a:lnTo>
                  <a:lnTo>
                    <a:pt x="1241755" y="0"/>
                  </a:lnTo>
                  <a:lnTo>
                    <a:pt x="1241755" y="21958"/>
                  </a:lnTo>
                  <a:lnTo>
                    <a:pt x="1241755" y="44818"/>
                  </a:lnTo>
                  <a:lnTo>
                    <a:pt x="1204264" y="44818"/>
                  </a:lnTo>
                  <a:lnTo>
                    <a:pt x="1165872" y="44818"/>
                  </a:lnTo>
                  <a:lnTo>
                    <a:pt x="99682" y="44818"/>
                  </a:lnTo>
                  <a:lnTo>
                    <a:pt x="46634" y="4481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646690" y="2245207"/>
              <a:ext cx="45720" cy="591185"/>
            </a:xfrm>
            <a:custGeom>
              <a:avLst/>
              <a:gdLst/>
              <a:ahLst/>
              <a:cxnLst/>
              <a:rect l="l" t="t" r="r" b="b"/>
              <a:pathLst>
                <a:path w="45720" h="591185">
                  <a:moveTo>
                    <a:pt x="21945" y="0"/>
                  </a:moveTo>
                  <a:lnTo>
                    <a:pt x="0" y="914"/>
                  </a:lnTo>
                  <a:lnTo>
                    <a:pt x="0" y="571500"/>
                  </a:lnTo>
                  <a:lnTo>
                    <a:pt x="927" y="590702"/>
                  </a:lnTo>
                  <a:lnTo>
                    <a:pt x="22859" y="589775"/>
                  </a:lnTo>
                  <a:lnTo>
                    <a:pt x="45719" y="589775"/>
                  </a:lnTo>
                  <a:lnTo>
                    <a:pt x="45719" y="22859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645776" y="2246122"/>
              <a:ext cx="46990" cy="581660"/>
            </a:xfrm>
            <a:custGeom>
              <a:avLst/>
              <a:gdLst/>
              <a:ahLst/>
              <a:cxnLst/>
              <a:rect l="l" t="t" r="r" b="b"/>
              <a:pathLst>
                <a:path w="46989" h="581660">
                  <a:moveTo>
                    <a:pt x="46634" y="21945"/>
                  </a:moveTo>
                  <a:lnTo>
                    <a:pt x="46634" y="21945"/>
                  </a:lnTo>
                  <a:lnTo>
                    <a:pt x="46634" y="18287"/>
                  </a:lnTo>
                  <a:lnTo>
                    <a:pt x="46634" y="579729"/>
                  </a:lnTo>
                  <a:lnTo>
                    <a:pt x="0" y="581545"/>
                  </a:lnTo>
                  <a:lnTo>
                    <a:pt x="914" y="570585"/>
                  </a:lnTo>
                  <a:lnTo>
                    <a:pt x="914" y="552297"/>
                  </a:lnTo>
                  <a:lnTo>
                    <a:pt x="914" y="533996"/>
                  </a:lnTo>
                  <a:lnTo>
                    <a:pt x="914" y="18287"/>
                  </a:lnTo>
                  <a:lnTo>
                    <a:pt x="91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9227527" y="4789513"/>
            <a:ext cx="863600" cy="664210"/>
            <a:chOff x="4172927" y="4789513"/>
            <a:chExt cx="863600" cy="664210"/>
          </a:xfrm>
        </p:grpSpPr>
        <p:sp>
          <p:nvSpPr>
            <p:cNvPr id="52" name="object 52"/>
            <p:cNvSpPr/>
            <p:nvPr/>
          </p:nvSpPr>
          <p:spPr>
            <a:xfrm>
              <a:off x="4175213" y="4844834"/>
              <a:ext cx="600075" cy="402590"/>
            </a:xfrm>
            <a:custGeom>
              <a:avLst/>
              <a:gdLst/>
              <a:ahLst/>
              <a:cxnLst/>
              <a:rect l="l" t="t" r="r" b="b"/>
              <a:pathLst>
                <a:path w="600075" h="402589">
                  <a:moveTo>
                    <a:pt x="576999" y="16471"/>
                  </a:moveTo>
                  <a:lnTo>
                    <a:pt x="574243" y="21031"/>
                  </a:lnTo>
                  <a:lnTo>
                    <a:pt x="568769" y="28346"/>
                  </a:lnTo>
                  <a:lnTo>
                    <a:pt x="565111" y="32016"/>
                  </a:lnTo>
                  <a:lnTo>
                    <a:pt x="561454" y="36588"/>
                  </a:lnTo>
                  <a:lnTo>
                    <a:pt x="545896" y="52133"/>
                  </a:lnTo>
                  <a:lnTo>
                    <a:pt x="533095" y="63106"/>
                  </a:lnTo>
                  <a:lnTo>
                    <a:pt x="526694" y="69507"/>
                  </a:lnTo>
                  <a:lnTo>
                    <a:pt x="519391" y="74980"/>
                  </a:lnTo>
                  <a:lnTo>
                    <a:pt x="511162" y="81381"/>
                  </a:lnTo>
                  <a:lnTo>
                    <a:pt x="502932" y="88696"/>
                  </a:lnTo>
                  <a:lnTo>
                    <a:pt x="494703" y="95097"/>
                  </a:lnTo>
                  <a:lnTo>
                    <a:pt x="467271" y="117055"/>
                  </a:lnTo>
                  <a:lnTo>
                    <a:pt x="447154" y="131686"/>
                  </a:lnTo>
                  <a:lnTo>
                    <a:pt x="437095" y="139915"/>
                  </a:lnTo>
                  <a:lnTo>
                    <a:pt x="426110" y="147243"/>
                  </a:lnTo>
                  <a:lnTo>
                    <a:pt x="415150" y="155448"/>
                  </a:lnTo>
                  <a:lnTo>
                    <a:pt x="403263" y="162763"/>
                  </a:lnTo>
                  <a:lnTo>
                    <a:pt x="392290" y="171005"/>
                  </a:lnTo>
                  <a:lnTo>
                    <a:pt x="356628" y="195681"/>
                  </a:lnTo>
                  <a:lnTo>
                    <a:pt x="331025" y="212153"/>
                  </a:lnTo>
                  <a:lnTo>
                    <a:pt x="319125" y="219468"/>
                  </a:lnTo>
                  <a:lnTo>
                    <a:pt x="306336" y="227711"/>
                  </a:lnTo>
                  <a:lnTo>
                    <a:pt x="292620" y="235915"/>
                  </a:lnTo>
                  <a:lnTo>
                    <a:pt x="267004" y="252387"/>
                  </a:lnTo>
                  <a:lnTo>
                    <a:pt x="253288" y="259702"/>
                  </a:lnTo>
                  <a:lnTo>
                    <a:pt x="239585" y="267944"/>
                  </a:lnTo>
                  <a:lnTo>
                    <a:pt x="226783" y="275259"/>
                  </a:lnTo>
                  <a:lnTo>
                    <a:pt x="213055" y="283463"/>
                  </a:lnTo>
                  <a:lnTo>
                    <a:pt x="171919" y="305422"/>
                  </a:lnTo>
                  <a:lnTo>
                    <a:pt x="159105" y="311823"/>
                  </a:lnTo>
                  <a:lnTo>
                    <a:pt x="145402" y="319138"/>
                  </a:lnTo>
                  <a:lnTo>
                    <a:pt x="131686" y="325539"/>
                  </a:lnTo>
                  <a:lnTo>
                    <a:pt x="117970" y="332854"/>
                  </a:lnTo>
                  <a:lnTo>
                    <a:pt x="104254" y="338327"/>
                  </a:lnTo>
                  <a:lnTo>
                    <a:pt x="64922" y="356615"/>
                  </a:lnTo>
                  <a:lnTo>
                    <a:pt x="38404" y="366687"/>
                  </a:lnTo>
                  <a:lnTo>
                    <a:pt x="25615" y="372173"/>
                  </a:lnTo>
                  <a:lnTo>
                    <a:pt x="0" y="381317"/>
                  </a:lnTo>
                  <a:lnTo>
                    <a:pt x="4572" y="391363"/>
                  </a:lnTo>
                  <a:lnTo>
                    <a:pt x="8229" y="402361"/>
                  </a:lnTo>
                  <a:lnTo>
                    <a:pt x="46634" y="388632"/>
                  </a:lnTo>
                  <a:lnTo>
                    <a:pt x="86867" y="372173"/>
                  </a:lnTo>
                  <a:lnTo>
                    <a:pt x="141744" y="346570"/>
                  </a:lnTo>
                  <a:lnTo>
                    <a:pt x="155460" y="339255"/>
                  </a:lnTo>
                  <a:lnTo>
                    <a:pt x="169163" y="332854"/>
                  </a:lnTo>
                  <a:lnTo>
                    <a:pt x="210324" y="310896"/>
                  </a:lnTo>
                  <a:lnTo>
                    <a:pt x="224040" y="302666"/>
                  </a:lnTo>
                  <a:lnTo>
                    <a:pt x="237756" y="295376"/>
                  </a:lnTo>
                  <a:lnTo>
                    <a:pt x="251460" y="287134"/>
                  </a:lnTo>
                  <a:lnTo>
                    <a:pt x="265175" y="279819"/>
                  </a:lnTo>
                  <a:lnTo>
                    <a:pt x="277990" y="271589"/>
                  </a:lnTo>
                  <a:lnTo>
                    <a:pt x="291693" y="263347"/>
                  </a:lnTo>
                  <a:lnTo>
                    <a:pt x="304507" y="255142"/>
                  </a:lnTo>
                  <a:lnTo>
                    <a:pt x="318223" y="246900"/>
                  </a:lnTo>
                  <a:lnTo>
                    <a:pt x="331025" y="239585"/>
                  </a:lnTo>
                  <a:lnTo>
                    <a:pt x="356628" y="223113"/>
                  </a:lnTo>
                  <a:lnTo>
                    <a:pt x="368515" y="214909"/>
                  </a:lnTo>
                  <a:lnTo>
                    <a:pt x="381304" y="206667"/>
                  </a:lnTo>
                  <a:lnTo>
                    <a:pt x="416979" y="181965"/>
                  </a:lnTo>
                  <a:lnTo>
                    <a:pt x="438924" y="165519"/>
                  </a:lnTo>
                  <a:lnTo>
                    <a:pt x="449884" y="158203"/>
                  </a:lnTo>
                  <a:lnTo>
                    <a:pt x="460870" y="149961"/>
                  </a:lnTo>
                  <a:lnTo>
                    <a:pt x="491045" y="128015"/>
                  </a:lnTo>
                  <a:lnTo>
                    <a:pt x="509333" y="113411"/>
                  </a:lnTo>
                  <a:lnTo>
                    <a:pt x="517563" y="106083"/>
                  </a:lnTo>
                  <a:lnTo>
                    <a:pt x="525779" y="99682"/>
                  </a:lnTo>
                  <a:lnTo>
                    <a:pt x="534009" y="92367"/>
                  </a:lnTo>
                  <a:lnTo>
                    <a:pt x="541337" y="85966"/>
                  </a:lnTo>
                  <a:lnTo>
                    <a:pt x="548652" y="80492"/>
                  </a:lnTo>
                  <a:lnTo>
                    <a:pt x="555053" y="74066"/>
                  </a:lnTo>
                  <a:lnTo>
                    <a:pt x="561454" y="68579"/>
                  </a:lnTo>
                  <a:lnTo>
                    <a:pt x="582485" y="47548"/>
                  </a:lnTo>
                  <a:lnTo>
                    <a:pt x="589800" y="38417"/>
                  </a:lnTo>
                  <a:lnTo>
                    <a:pt x="592543" y="33832"/>
                  </a:lnTo>
                  <a:lnTo>
                    <a:pt x="595287" y="30187"/>
                  </a:lnTo>
                  <a:lnTo>
                    <a:pt x="598017" y="25615"/>
                  </a:lnTo>
                  <a:lnTo>
                    <a:pt x="598572" y="22872"/>
                  </a:lnTo>
                  <a:lnTo>
                    <a:pt x="578827" y="22872"/>
                  </a:lnTo>
                  <a:lnTo>
                    <a:pt x="578665" y="20788"/>
                  </a:lnTo>
                  <a:lnTo>
                    <a:pt x="576999" y="18300"/>
                  </a:lnTo>
                  <a:lnTo>
                    <a:pt x="576999" y="16471"/>
                  </a:lnTo>
                  <a:close/>
                </a:path>
                <a:path w="600075" h="402589">
                  <a:moveTo>
                    <a:pt x="578665" y="20788"/>
                  </a:moveTo>
                  <a:lnTo>
                    <a:pt x="578827" y="22872"/>
                  </a:lnTo>
                  <a:lnTo>
                    <a:pt x="580643" y="22872"/>
                  </a:lnTo>
                  <a:lnTo>
                    <a:pt x="580643" y="21945"/>
                  </a:lnTo>
                  <a:lnTo>
                    <a:pt x="578827" y="21031"/>
                  </a:lnTo>
                  <a:lnTo>
                    <a:pt x="578665" y="20788"/>
                  </a:lnTo>
                  <a:close/>
                </a:path>
                <a:path w="600075" h="402589">
                  <a:moveTo>
                    <a:pt x="585228" y="0"/>
                  </a:moveTo>
                  <a:lnTo>
                    <a:pt x="577900" y="0"/>
                  </a:lnTo>
                  <a:lnTo>
                    <a:pt x="577900" y="10985"/>
                  </a:lnTo>
                  <a:lnTo>
                    <a:pt x="578665" y="20788"/>
                  </a:lnTo>
                  <a:lnTo>
                    <a:pt x="578827" y="21031"/>
                  </a:lnTo>
                  <a:lnTo>
                    <a:pt x="580643" y="21945"/>
                  </a:lnTo>
                  <a:lnTo>
                    <a:pt x="580643" y="22872"/>
                  </a:lnTo>
                  <a:lnTo>
                    <a:pt x="598572" y="22872"/>
                  </a:lnTo>
                  <a:lnTo>
                    <a:pt x="598984" y="20788"/>
                  </a:lnTo>
                  <a:lnTo>
                    <a:pt x="599846" y="15544"/>
                  </a:lnTo>
                  <a:lnTo>
                    <a:pt x="598944" y="10071"/>
                  </a:lnTo>
                  <a:lnTo>
                    <a:pt x="595287" y="4584"/>
                  </a:lnTo>
                  <a:lnTo>
                    <a:pt x="589800" y="1828"/>
                  </a:lnTo>
                  <a:lnTo>
                    <a:pt x="5852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175213" y="4844834"/>
              <a:ext cx="600075" cy="402590"/>
            </a:xfrm>
            <a:custGeom>
              <a:avLst/>
              <a:gdLst/>
              <a:ahLst/>
              <a:cxnLst/>
              <a:rect l="l" t="t" r="r" b="b"/>
              <a:pathLst>
                <a:path w="600075" h="402589">
                  <a:moveTo>
                    <a:pt x="577900" y="10985"/>
                  </a:moveTo>
                  <a:lnTo>
                    <a:pt x="577900" y="0"/>
                  </a:lnTo>
                  <a:lnTo>
                    <a:pt x="581571" y="0"/>
                  </a:lnTo>
                  <a:lnTo>
                    <a:pt x="585228" y="0"/>
                  </a:lnTo>
                  <a:lnTo>
                    <a:pt x="589800" y="1828"/>
                  </a:lnTo>
                  <a:lnTo>
                    <a:pt x="595287" y="4584"/>
                  </a:lnTo>
                  <a:lnTo>
                    <a:pt x="598944" y="10071"/>
                  </a:lnTo>
                  <a:lnTo>
                    <a:pt x="599846" y="15544"/>
                  </a:lnTo>
                  <a:lnTo>
                    <a:pt x="598944" y="21031"/>
                  </a:lnTo>
                  <a:lnTo>
                    <a:pt x="598017" y="25615"/>
                  </a:lnTo>
                  <a:lnTo>
                    <a:pt x="595287" y="30187"/>
                  </a:lnTo>
                  <a:lnTo>
                    <a:pt x="592543" y="33832"/>
                  </a:lnTo>
                  <a:lnTo>
                    <a:pt x="589800" y="38417"/>
                  </a:lnTo>
                  <a:lnTo>
                    <a:pt x="586130" y="42989"/>
                  </a:lnTo>
                  <a:lnTo>
                    <a:pt x="582485" y="47548"/>
                  </a:lnTo>
                  <a:lnTo>
                    <a:pt x="577900" y="52133"/>
                  </a:lnTo>
                  <a:lnTo>
                    <a:pt x="572414" y="57619"/>
                  </a:lnTo>
                  <a:lnTo>
                    <a:pt x="566927" y="63106"/>
                  </a:lnTo>
                  <a:lnTo>
                    <a:pt x="561454" y="68579"/>
                  </a:lnTo>
                  <a:lnTo>
                    <a:pt x="555053" y="74066"/>
                  </a:lnTo>
                  <a:lnTo>
                    <a:pt x="548652" y="80492"/>
                  </a:lnTo>
                  <a:lnTo>
                    <a:pt x="541337" y="85966"/>
                  </a:lnTo>
                  <a:lnTo>
                    <a:pt x="534009" y="92367"/>
                  </a:lnTo>
                  <a:lnTo>
                    <a:pt x="525779" y="99682"/>
                  </a:lnTo>
                  <a:lnTo>
                    <a:pt x="517563" y="106083"/>
                  </a:lnTo>
                  <a:lnTo>
                    <a:pt x="480987" y="135331"/>
                  </a:lnTo>
                  <a:lnTo>
                    <a:pt x="470928" y="142646"/>
                  </a:lnTo>
                  <a:lnTo>
                    <a:pt x="460870" y="149961"/>
                  </a:lnTo>
                  <a:lnTo>
                    <a:pt x="449884" y="158203"/>
                  </a:lnTo>
                  <a:lnTo>
                    <a:pt x="438924" y="165519"/>
                  </a:lnTo>
                  <a:lnTo>
                    <a:pt x="427939" y="173761"/>
                  </a:lnTo>
                  <a:lnTo>
                    <a:pt x="416979" y="181965"/>
                  </a:lnTo>
                  <a:lnTo>
                    <a:pt x="405091" y="190195"/>
                  </a:lnTo>
                  <a:lnTo>
                    <a:pt x="393204" y="198437"/>
                  </a:lnTo>
                  <a:lnTo>
                    <a:pt x="381304" y="206667"/>
                  </a:lnTo>
                  <a:lnTo>
                    <a:pt x="368515" y="214909"/>
                  </a:lnTo>
                  <a:lnTo>
                    <a:pt x="356628" y="223113"/>
                  </a:lnTo>
                  <a:lnTo>
                    <a:pt x="343814" y="231355"/>
                  </a:lnTo>
                  <a:lnTo>
                    <a:pt x="331025" y="239585"/>
                  </a:lnTo>
                  <a:lnTo>
                    <a:pt x="318223" y="246900"/>
                  </a:lnTo>
                  <a:lnTo>
                    <a:pt x="304507" y="255142"/>
                  </a:lnTo>
                  <a:lnTo>
                    <a:pt x="291693" y="263347"/>
                  </a:lnTo>
                  <a:lnTo>
                    <a:pt x="277990" y="271589"/>
                  </a:lnTo>
                  <a:lnTo>
                    <a:pt x="265175" y="279819"/>
                  </a:lnTo>
                  <a:lnTo>
                    <a:pt x="251460" y="287134"/>
                  </a:lnTo>
                  <a:lnTo>
                    <a:pt x="237756" y="295376"/>
                  </a:lnTo>
                  <a:lnTo>
                    <a:pt x="224040" y="302666"/>
                  </a:lnTo>
                  <a:lnTo>
                    <a:pt x="210324" y="310896"/>
                  </a:lnTo>
                  <a:lnTo>
                    <a:pt x="196608" y="318223"/>
                  </a:lnTo>
                  <a:lnTo>
                    <a:pt x="182879" y="325539"/>
                  </a:lnTo>
                  <a:lnTo>
                    <a:pt x="169163" y="332854"/>
                  </a:lnTo>
                  <a:lnTo>
                    <a:pt x="155460" y="339255"/>
                  </a:lnTo>
                  <a:lnTo>
                    <a:pt x="141744" y="346570"/>
                  </a:lnTo>
                  <a:lnTo>
                    <a:pt x="128028" y="352971"/>
                  </a:lnTo>
                  <a:lnTo>
                    <a:pt x="114312" y="359371"/>
                  </a:lnTo>
                  <a:lnTo>
                    <a:pt x="100584" y="365772"/>
                  </a:lnTo>
                  <a:lnTo>
                    <a:pt x="86867" y="372173"/>
                  </a:lnTo>
                  <a:lnTo>
                    <a:pt x="74079" y="377647"/>
                  </a:lnTo>
                  <a:lnTo>
                    <a:pt x="60363" y="383133"/>
                  </a:lnTo>
                  <a:lnTo>
                    <a:pt x="46634" y="388632"/>
                  </a:lnTo>
                  <a:lnTo>
                    <a:pt x="33845" y="393204"/>
                  </a:lnTo>
                  <a:lnTo>
                    <a:pt x="21043" y="397763"/>
                  </a:lnTo>
                  <a:lnTo>
                    <a:pt x="8229" y="402361"/>
                  </a:lnTo>
                  <a:lnTo>
                    <a:pt x="4572" y="391363"/>
                  </a:lnTo>
                  <a:lnTo>
                    <a:pt x="0" y="381317"/>
                  </a:lnTo>
                  <a:lnTo>
                    <a:pt x="12801" y="376732"/>
                  </a:lnTo>
                  <a:lnTo>
                    <a:pt x="25615" y="372173"/>
                  </a:lnTo>
                  <a:lnTo>
                    <a:pt x="38404" y="366687"/>
                  </a:lnTo>
                  <a:lnTo>
                    <a:pt x="51219" y="362127"/>
                  </a:lnTo>
                  <a:lnTo>
                    <a:pt x="64922" y="356615"/>
                  </a:lnTo>
                  <a:lnTo>
                    <a:pt x="77736" y="351129"/>
                  </a:lnTo>
                  <a:lnTo>
                    <a:pt x="91452" y="344728"/>
                  </a:lnTo>
                  <a:lnTo>
                    <a:pt x="104254" y="338327"/>
                  </a:lnTo>
                  <a:lnTo>
                    <a:pt x="117970" y="332854"/>
                  </a:lnTo>
                  <a:lnTo>
                    <a:pt x="131686" y="325539"/>
                  </a:lnTo>
                  <a:lnTo>
                    <a:pt x="145402" y="319138"/>
                  </a:lnTo>
                  <a:lnTo>
                    <a:pt x="159105" y="311823"/>
                  </a:lnTo>
                  <a:lnTo>
                    <a:pt x="171919" y="305422"/>
                  </a:lnTo>
                  <a:lnTo>
                    <a:pt x="185635" y="298107"/>
                  </a:lnTo>
                  <a:lnTo>
                    <a:pt x="199339" y="290779"/>
                  </a:lnTo>
                  <a:lnTo>
                    <a:pt x="213055" y="283463"/>
                  </a:lnTo>
                  <a:lnTo>
                    <a:pt x="226783" y="275259"/>
                  </a:lnTo>
                  <a:lnTo>
                    <a:pt x="239585" y="267944"/>
                  </a:lnTo>
                  <a:lnTo>
                    <a:pt x="253288" y="259702"/>
                  </a:lnTo>
                  <a:lnTo>
                    <a:pt x="267004" y="252387"/>
                  </a:lnTo>
                  <a:lnTo>
                    <a:pt x="279819" y="244144"/>
                  </a:lnTo>
                  <a:lnTo>
                    <a:pt x="292620" y="235915"/>
                  </a:lnTo>
                  <a:lnTo>
                    <a:pt x="306336" y="227711"/>
                  </a:lnTo>
                  <a:lnTo>
                    <a:pt x="319125" y="219468"/>
                  </a:lnTo>
                  <a:lnTo>
                    <a:pt x="331025" y="212153"/>
                  </a:lnTo>
                  <a:lnTo>
                    <a:pt x="343814" y="203923"/>
                  </a:lnTo>
                  <a:lnTo>
                    <a:pt x="356628" y="195681"/>
                  </a:lnTo>
                  <a:lnTo>
                    <a:pt x="368515" y="187477"/>
                  </a:lnTo>
                  <a:lnTo>
                    <a:pt x="380403" y="179235"/>
                  </a:lnTo>
                  <a:lnTo>
                    <a:pt x="392290" y="171005"/>
                  </a:lnTo>
                  <a:lnTo>
                    <a:pt x="403263" y="162763"/>
                  </a:lnTo>
                  <a:lnTo>
                    <a:pt x="415150" y="155448"/>
                  </a:lnTo>
                  <a:lnTo>
                    <a:pt x="426110" y="147243"/>
                  </a:lnTo>
                  <a:lnTo>
                    <a:pt x="437095" y="139915"/>
                  </a:lnTo>
                  <a:lnTo>
                    <a:pt x="447154" y="131686"/>
                  </a:lnTo>
                  <a:lnTo>
                    <a:pt x="457212" y="124371"/>
                  </a:lnTo>
                  <a:lnTo>
                    <a:pt x="467271" y="117055"/>
                  </a:lnTo>
                  <a:lnTo>
                    <a:pt x="476415" y="109727"/>
                  </a:lnTo>
                  <a:lnTo>
                    <a:pt x="485546" y="102412"/>
                  </a:lnTo>
                  <a:lnTo>
                    <a:pt x="494703" y="95097"/>
                  </a:lnTo>
                  <a:lnTo>
                    <a:pt x="502932" y="88696"/>
                  </a:lnTo>
                  <a:lnTo>
                    <a:pt x="511162" y="81381"/>
                  </a:lnTo>
                  <a:lnTo>
                    <a:pt x="519391" y="74980"/>
                  </a:lnTo>
                  <a:lnTo>
                    <a:pt x="526694" y="69507"/>
                  </a:lnTo>
                  <a:lnTo>
                    <a:pt x="533095" y="63106"/>
                  </a:lnTo>
                  <a:lnTo>
                    <a:pt x="539496" y="57619"/>
                  </a:lnTo>
                  <a:lnTo>
                    <a:pt x="545896" y="52133"/>
                  </a:lnTo>
                  <a:lnTo>
                    <a:pt x="551395" y="46659"/>
                  </a:lnTo>
                  <a:lnTo>
                    <a:pt x="556882" y="41148"/>
                  </a:lnTo>
                  <a:lnTo>
                    <a:pt x="561454" y="36588"/>
                  </a:lnTo>
                  <a:lnTo>
                    <a:pt x="565111" y="32016"/>
                  </a:lnTo>
                  <a:lnTo>
                    <a:pt x="568769" y="28346"/>
                  </a:lnTo>
                  <a:lnTo>
                    <a:pt x="571512" y="24701"/>
                  </a:lnTo>
                  <a:lnTo>
                    <a:pt x="574243" y="21031"/>
                  </a:lnTo>
                  <a:lnTo>
                    <a:pt x="576999" y="16471"/>
                  </a:lnTo>
                  <a:lnTo>
                    <a:pt x="576999" y="15544"/>
                  </a:lnTo>
                  <a:lnTo>
                    <a:pt x="576999" y="18300"/>
                  </a:lnTo>
                  <a:lnTo>
                    <a:pt x="578827" y="21031"/>
                  </a:lnTo>
                  <a:lnTo>
                    <a:pt x="580643" y="21945"/>
                  </a:lnTo>
                  <a:lnTo>
                    <a:pt x="580643" y="22872"/>
                  </a:lnTo>
                  <a:lnTo>
                    <a:pt x="578827" y="22872"/>
                  </a:lnTo>
                  <a:lnTo>
                    <a:pt x="577900" y="109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55616" y="4791799"/>
              <a:ext cx="478790" cy="105410"/>
            </a:xfrm>
            <a:custGeom>
              <a:avLst/>
              <a:gdLst/>
              <a:ahLst/>
              <a:cxnLst/>
              <a:rect l="l" t="t" r="r" b="b"/>
              <a:pathLst>
                <a:path w="478789" h="105410">
                  <a:moveTo>
                    <a:pt x="239560" y="105168"/>
                  </a:moveTo>
                  <a:lnTo>
                    <a:pt x="314949" y="102557"/>
                  </a:lnTo>
                  <a:lnTo>
                    <a:pt x="380460" y="95248"/>
                  </a:lnTo>
                  <a:lnTo>
                    <a:pt x="432144" y="84032"/>
                  </a:lnTo>
                  <a:lnTo>
                    <a:pt x="478231" y="53035"/>
                  </a:lnTo>
                  <a:lnTo>
                    <a:pt x="466051" y="36288"/>
                  </a:lnTo>
                  <a:lnTo>
                    <a:pt x="432144" y="21731"/>
                  </a:lnTo>
                  <a:lnTo>
                    <a:pt x="380460" y="10244"/>
                  </a:lnTo>
                  <a:lnTo>
                    <a:pt x="314949" y="2707"/>
                  </a:lnTo>
                  <a:lnTo>
                    <a:pt x="239560" y="0"/>
                  </a:lnTo>
                  <a:lnTo>
                    <a:pt x="163736" y="2707"/>
                  </a:lnTo>
                  <a:lnTo>
                    <a:pt x="97962" y="10244"/>
                  </a:lnTo>
                  <a:lnTo>
                    <a:pt x="46143" y="21731"/>
                  </a:lnTo>
                  <a:lnTo>
                    <a:pt x="12187" y="36288"/>
                  </a:lnTo>
                  <a:lnTo>
                    <a:pt x="0" y="53035"/>
                  </a:lnTo>
                  <a:lnTo>
                    <a:pt x="12187" y="69698"/>
                  </a:lnTo>
                  <a:lnTo>
                    <a:pt x="46143" y="84032"/>
                  </a:lnTo>
                  <a:lnTo>
                    <a:pt x="97962" y="95248"/>
                  </a:lnTo>
                  <a:lnTo>
                    <a:pt x="163736" y="102557"/>
                  </a:lnTo>
                  <a:lnTo>
                    <a:pt x="239560" y="1051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87747" y="4933086"/>
              <a:ext cx="213969" cy="96913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555616" y="4797310"/>
              <a:ext cx="478790" cy="142875"/>
            </a:xfrm>
            <a:custGeom>
              <a:avLst/>
              <a:gdLst/>
              <a:ahLst/>
              <a:cxnLst/>
              <a:rect l="l" t="t" r="r" b="b"/>
              <a:pathLst>
                <a:path w="478789" h="142875">
                  <a:moveTo>
                    <a:pt x="0" y="47523"/>
                  </a:moveTo>
                  <a:lnTo>
                    <a:pt x="0" y="89585"/>
                  </a:lnTo>
                  <a:lnTo>
                    <a:pt x="12187" y="106342"/>
                  </a:lnTo>
                  <a:lnTo>
                    <a:pt x="46143" y="120900"/>
                  </a:lnTo>
                  <a:lnTo>
                    <a:pt x="97962" y="132383"/>
                  </a:lnTo>
                  <a:lnTo>
                    <a:pt x="163736" y="139915"/>
                  </a:lnTo>
                  <a:lnTo>
                    <a:pt x="239560" y="142621"/>
                  </a:lnTo>
                  <a:lnTo>
                    <a:pt x="314949" y="139915"/>
                  </a:lnTo>
                  <a:lnTo>
                    <a:pt x="380460" y="132383"/>
                  </a:lnTo>
                  <a:lnTo>
                    <a:pt x="432144" y="120900"/>
                  </a:lnTo>
                  <a:lnTo>
                    <a:pt x="466051" y="106342"/>
                  </a:lnTo>
                  <a:lnTo>
                    <a:pt x="478231" y="89585"/>
                  </a:lnTo>
                  <a:lnTo>
                    <a:pt x="478231" y="47523"/>
                  </a:lnTo>
                </a:path>
                <a:path w="478789" h="142875">
                  <a:moveTo>
                    <a:pt x="64922" y="67640"/>
                  </a:moveTo>
                  <a:lnTo>
                    <a:pt x="92354" y="67640"/>
                  </a:lnTo>
                  <a:lnTo>
                    <a:pt x="96012" y="67640"/>
                  </a:lnTo>
                  <a:lnTo>
                    <a:pt x="101485" y="63995"/>
                  </a:lnTo>
                  <a:lnTo>
                    <a:pt x="105143" y="60350"/>
                  </a:lnTo>
                  <a:lnTo>
                    <a:pt x="111544" y="52108"/>
                  </a:lnTo>
                  <a:lnTo>
                    <a:pt x="113372" y="50279"/>
                  </a:lnTo>
                  <a:lnTo>
                    <a:pt x="114300" y="48437"/>
                  </a:lnTo>
                  <a:lnTo>
                    <a:pt x="113372" y="47523"/>
                  </a:lnTo>
                  <a:lnTo>
                    <a:pt x="113372" y="28321"/>
                  </a:lnTo>
                </a:path>
                <a:path w="478789" h="142875">
                  <a:moveTo>
                    <a:pt x="414210" y="67640"/>
                  </a:moveTo>
                  <a:lnTo>
                    <a:pt x="386791" y="67640"/>
                  </a:lnTo>
                  <a:lnTo>
                    <a:pt x="383133" y="67640"/>
                  </a:lnTo>
                  <a:lnTo>
                    <a:pt x="376732" y="63995"/>
                  </a:lnTo>
                  <a:lnTo>
                    <a:pt x="373976" y="60350"/>
                  </a:lnTo>
                  <a:lnTo>
                    <a:pt x="366674" y="52108"/>
                  </a:lnTo>
                  <a:lnTo>
                    <a:pt x="365760" y="50279"/>
                  </a:lnTo>
                  <a:lnTo>
                    <a:pt x="364845" y="48437"/>
                  </a:lnTo>
                  <a:lnTo>
                    <a:pt x="364845" y="47523"/>
                  </a:lnTo>
                  <a:lnTo>
                    <a:pt x="364845" y="28321"/>
                  </a:lnTo>
                </a:path>
                <a:path w="478789" h="142875">
                  <a:moveTo>
                    <a:pt x="386791" y="48437"/>
                  </a:moveTo>
                  <a:lnTo>
                    <a:pt x="383133" y="48437"/>
                  </a:lnTo>
                  <a:lnTo>
                    <a:pt x="376732" y="44792"/>
                  </a:lnTo>
                  <a:lnTo>
                    <a:pt x="373976" y="41122"/>
                  </a:lnTo>
                  <a:lnTo>
                    <a:pt x="366674" y="32905"/>
                  </a:lnTo>
                  <a:lnTo>
                    <a:pt x="363931" y="29235"/>
                  </a:lnTo>
                  <a:lnTo>
                    <a:pt x="364845" y="25590"/>
                  </a:lnTo>
                  <a:lnTo>
                    <a:pt x="368490" y="25590"/>
                  </a:lnTo>
                  <a:lnTo>
                    <a:pt x="425196" y="25590"/>
                  </a:lnTo>
                  <a:lnTo>
                    <a:pt x="394261" y="15034"/>
                  </a:lnTo>
                  <a:lnTo>
                    <a:pt x="351237" y="6965"/>
                  </a:lnTo>
                  <a:lnTo>
                    <a:pt x="298783" y="1812"/>
                  </a:lnTo>
                  <a:lnTo>
                    <a:pt x="239560" y="0"/>
                  </a:lnTo>
                  <a:lnTo>
                    <a:pt x="180340" y="1812"/>
                  </a:lnTo>
                  <a:lnTo>
                    <a:pt x="127895" y="6965"/>
                  </a:lnTo>
                  <a:lnTo>
                    <a:pt x="84880" y="15034"/>
                  </a:lnTo>
                  <a:lnTo>
                    <a:pt x="53949" y="25590"/>
                  </a:lnTo>
                  <a:lnTo>
                    <a:pt x="110642" y="25590"/>
                  </a:lnTo>
                  <a:lnTo>
                    <a:pt x="114300" y="25590"/>
                  </a:lnTo>
                  <a:lnTo>
                    <a:pt x="115201" y="29235"/>
                  </a:lnTo>
                  <a:lnTo>
                    <a:pt x="111544" y="32905"/>
                  </a:lnTo>
                  <a:lnTo>
                    <a:pt x="105143" y="41122"/>
                  </a:lnTo>
                  <a:lnTo>
                    <a:pt x="101485" y="44792"/>
                  </a:lnTo>
                  <a:lnTo>
                    <a:pt x="96012" y="48437"/>
                  </a:lnTo>
                  <a:lnTo>
                    <a:pt x="92354" y="48437"/>
                  </a:lnTo>
                  <a:lnTo>
                    <a:pt x="35648" y="48437"/>
                  </a:lnTo>
                  <a:lnTo>
                    <a:pt x="55944" y="64516"/>
                  </a:lnTo>
                  <a:lnTo>
                    <a:pt x="100580" y="77589"/>
                  </a:lnTo>
                  <a:lnTo>
                    <a:pt x="163729" y="86372"/>
                  </a:lnTo>
                  <a:lnTo>
                    <a:pt x="239560" y="89585"/>
                  </a:lnTo>
                  <a:lnTo>
                    <a:pt x="315275" y="86372"/>
                  </a:lnTo>
                  <a:lnTo>
                    <a:pt x="378212" y="77589"/>
                  </a:lnTo>
                  <a:lnTo>
                    <a:pt x="422804" y="64516"/>
                  </a:lnTo>
                  <a:lnTo>
                    <a:pt x="443484" y="48437"/>
                  </a:lnTo>
                  <a:lnTo>
                    <a:pt x="386791" y="48437"/>
                  </a:lnTo>
                  <a:close/>
                </a:path>
                <a:path w="478789" h="142875">
                  <a:moveTo>
                    <a:pt x="67652" y="43878"/>
                  </a:moveTo>
                  <a:lnTo>
                    <a:pt x="79540" y="43878"/>
                  </a:lnTo>
                  <a:lnTo>
                    <a:pt x="88696" y="41122"/>
                  </a:lnTo>
                  <a:lnTo>
                    <a:pt x="88696" y="37477"/>
                  </a:lnTo>
                  <a:lnTo>
                    <a:pt x="88696" y="34721"/>
                  </a:lnTo>
                  <a:lnTo>
                    <a:pt x="79540" y="31991"/>
                  </a:lnTo>
                  <a:lnTo>
                    <a:pt x="67652" y="31991"/>
                  </a:lnTo>
                  <a:lnTo>
                    <a:pt x="56692" y="31991"/>
                  </a:lnTo>
                  <a:lnTo>
                    <a:pt x="46634" y="34721"/>
                  </a:lnTo>
                  <a:lnTo>
                    <a:pt x="46634" y="37477"/>
                  </a:lnTo>
                  <a:lnTo>
                    <a:pt x="46634" y="41122"/>
                  </a:lnTo>
                  <a:lnTo>
                    <a:pt x="56692" y="43878"/>
                  </a:lnTo>
                  <a:lnTo>
                    <a:pt x="67652" y="438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66703" y="4805984"/>
              <a:ext cx="318223" cy="74079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619624" y="4940846"/>
              <a:ext cx="348615" cy="510540"/>
            </a:xfrm>
            <a:custGeom>
              <a:avLst/>
              <a:gdLst/>
              <a:ahLst/>
              <a:cxnLst/>
              <a:rect l="l" t="t" r="r" b="b"/>
              <a:pathLst>
                <a:path w="348614" h="510539">
                  <a:moveTo>
                    <a:pt x="76809" y="0"/>
                  </a:moveTo>
                  <a:lnTo>
                    <a:pt x="73151" y="3670"/>
                  </a:lnTo>
                  <a:lnTo>
                    <a:pt x="70408" y="7327"/>
                  </a:lnTo>
                  <a:lnTo>
                    <a:pt x="70408" y="10998"/>
                  </a:lnTo>
                  <a:lnTo>
                    <a:pt x="78738" y="24519"/>
                  </a:lnTo>
                  <a:lnTo>
                    <a:pt x="101382" y="35555"/>
                  </a:lnTo>
                  <a:lnTo>
                    <a:pt x="134825" y="42993"/>
                  </a:lnTo>
                  <a:lnTo>
                    <a:pt x="175552" y="45719"/>
                  </a:lnTo>
                  <a:lnTo>
                    <a:pt x="216150" y="42993"/>
                  </a:lnTo>
                  <a:lnTo>
                    <a:pt x="249286" y="35555"/>
                  </a:lnTo>
                  <a:lnTo>
                    <a:pt x="271619" y="24519"/>
                  </a:lnTo>
                  <a:lnTo>
                    <a:pt x="279806" y="10998"/>
                  </a:lnTo>
                  <a:lnTo>
                    <a:pt x="279806" y="7327"/>
                  </a:lnTo>
                  <a:lnTo>
                    <a:pt x="277964" y="3670"/>
                  </a:lnTo>
                  <a:lnTo>
                    <a:pt x="273405" y="0"/>
                  </a:lnTo>
                </a:path>
                <a:path w="348614" h="510539">
                  <a:moveTo>
                    <a:pt x="256933" y="72237"/>
                  </a:moveTo>
                  <a:lnTo>
                    <a:pt x="261084" y="112072"/>
                  </a:lnTo>
                  <a:lnTo>
                    <a:pt x="270887" y="151566"/>
                  </a:lnTo>
                  <a:lnTo>
                    <a:pt x="288573" y="192086"/>
                  </a:lnTo>
                  <a:lnTo>
                    <a:pt x="316369" y="235000"/>
                  </a:lnTo>
                  <a:lnTo>
                    <a:pt x="329857" y="257410"/>
                  </a:lnTo>
                  <a:lnTo>
                    <a:pt x="339915" y="281873"/>
                  </a:lnTo>
                  <a:lnTo>
                    <a:pt x="346201" y="308045"/>
                  </a:lnTo>
                  <a:lnTo>
                    <a:pt x="348373" y="335584"/>
                  </a:lnTo>
                  <a:lnTo>
                    <a:pt x="342104" y="381863"/>
                  </a:lnTo>
                  <a:lnTo>
                    <a:pt x="324429" y="423542"/>
                  </a:lnTo>
                  <a:lnTo>
                    <a:pt x="297052" y="458919"/>
                  </a:lnTo>
                  <a:lnTo>
                    <a:pt x="261675" y="486294"/>
                  </a:lnTo>
                  <a:lnTo>
                    <a:pt x="219997" y="503966"/>
                  </a:lnTo>
                  <a:lnTo>
                    <a:pt x="173723" y="510235"/>
                  </a:lnTo>
                  <a:lnTo>
                    <a:pt x="127517" y="503966"/>
                  </a:lnTo>
                  <a:lnTo>
                    <a:pt x="86011" y="486294"/>
                  </a:lnTo>
                  <a:lnTo>
                    <a:pt x="50857" y="458919"/>
                  </a:lnTo>
                  <a:lnTo>
                    <a:pt x="23703" y="423542"/>
                  </a:lnTo>
                  <a:lnTo>
                    <a:pt x="6200" y="381863"/>
                  </a:lnTo>
                  <a:lnTo>
                    <a:pt x="0" y="335584"/>
                  </a:lnTo>
                  <a:lnTo>
                    <a:pt x="2171" y="308045"/>
                  </a:lnTo>
                  <a:lnTo>
                    <a:pt x="8458" y="281873"/>
                  </a:lnTo>
                  <a:lnTo>
                    <a:pt x="18516" y="257410"/>
                  </a:lnTo>
                  <a:lnTo>
                    <a:pt x="32003" y="235000"/>
                  </a:lnTo>
                  <a:lnTo>
                    <a:pt x="59285" y="192229"/>
                  </a:lnTo>
                  <a:lnTo>
                    <a:pt x="76800" y="152023"/>
                  </a:lnTo>
                  <a:lnTo>
                    <a:pt x="86775" y="112844"/>
                  </a:lnTo>
                  <a:lnTo>
                    <a:pt x="91439" y="73151"/>
                  </a:lnTo>
                  <a:lnTo>
                    <a:pt x="141226" y="83103"/>
                  </a:lnTo>
                  <a:lnTo>
                    <a:pt x="185454" y="85058"/>
                  </a:lnTo>
                  <a:lnTo>
                    <a:pt x="224049" y="80831"/>
                  </a:lnTo>
                  <a:lnTo>
                    <a:pt x="256933" y="722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57826" y="5059261"/>
              <a:ext cx="71323" cy="17374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56188" y="5115966"/>
              <a:ext cx="128942" cy="296722"/>
            </a:xfrm>
            <a:prstGeom prst="rect">
              <a:avLst/>
            </a:prstGeom>
          </p:spPr>
        </p:pic>
      </p:grpSp>
      <p:sp>
        <p:nvSpPr>
          <p:cNvPr id="61" name="object 61"/>
          <p:cNvSpPr/>
          <p:nvPr/>
        </p:nvSpPr>
        <p:spPr>
          <a:xfrm>
            <a:off x="8277248" y="4793641"/>
            <a:ext cx="219075" cy="145415"/>
          </a:xfrm>
          <a:custGeom>
            <a:avLst/>
            <a:gdLst/>
            <a:ahLst/>
            <a:cxnLst/>
            <a:rect l="l" t="t" r="r" b="b"/>
            <a:pathLst>
              <a:path w="219075" h="145414">
                <a:moveTo>
                  <a:pt x="125961" y="43903"/>
                </a:moveTo>
                <a:lnTo>
                  <a:pt x="96688" y="42976"/>
                </a:lnTo>
                <a:lnTo>
                  <a:pt x="86629" y="2743"/>
                </a:lnTo>
                <a:lnTo>
                  <a:pt x="17148" y="0"/>
                </a:lnTo>
                <a:lnTo>
                  <a:pt x="9820" y="2743"/>
                </a:lnTo>
              </a:path>
              <a:path w="219075" h="145414">
                <a:moveTo>
                  <a:pt x="160696" y="136245"/>
                </a:moveTo>
                <a:lnTo>
                  <a:pt x="155209" y="140817"/>
                </a:lnTo>
                <a:lnTo>
                  <a:pt x="155209" y="123444"/>
                </a:lnTo>
                <a:lnTo>
                  <a:pt x="171681" y="107899"/>
                </a:lnTo>
                <a:lnTo>
                  <a:pt x="171681" y="49377"/>
                </a:lnTo>
                <a:lnTo>
                  <a:pt x="202758" y="50304"/>
                </a:lnTo>
                <a:lnTo>
                  <a:pt x="211131" y="44414"/>
                </a:lnTo>
                <a:lnTo>
                  <a:pt x="214190" y="31318"/>
                </a:lnTo>
                <a:lnTo>
                  <a:pt x="211765" y="17879"/>
                </a:lnTo>
                <a:lnTo>
                  <a:pt x="203685" y="10960"/>
                </a:lnTo>
                <a:lnTo>
                  <a:pt x="135093" y="8229"/>
                </a:lnTo>
                <a:lnTo>
                  <a:pt x="125961" y="48463"/>
                </a:lnTo>
                <a:lnTo>
                  <a:pt x="92116" y="46621"/>
                </a:lnTo>
                <a:lnTo>
                  <a:pt x="82057" y="6400"/>
                </a:lnTo>
                <a:lnTo>
                  <a:pt x="12563" y="2743"/>
                </a:lnTo>
                <a:lnTo>
                  <a:pt x="2855" y="8643"/>
                </a:lnTo>
                <a:lnTo>
                  <a:pt x="0" y="22517"/>
                </a:lnTo>
                <a:lnTo>
                  <a:pt x="4341" y="36561"/>
                </a:lnTo>
                <a:lnTo>
                  <a:pt x="16221" y="42976"/>
                </a:lnTo>
                <a:lnTo>
                  <a:pt x="45494" y="43903"/>
                </a:lnTo>
                <a:lnTo>
                  <a:pt x="49139" y="43903"/>
                </a:lnTo>
                <a:lnTo>
                  <a:pt x="51882" y="46621"/>
                </a:lnTo>
                <a:lnTo>
                  <a:pt x="51882" y="49377"/>
                </a:lnTo>
                <a:lnTo>
                  <a:pt x="51882" y="95097"/>
                </a:lnTo>
                <a:lnTo>
                  <a:pt x="51882" y="99656"/>
                </a:lnTo>
                <a:lnTo>
                  <a:pt x="51882" y="102412"/>
                </a:lnTo>
                <a:lnTo>
                  <a:pt x="54625" y="105143"/>
                </a:lnTo>
                <a:lnTo>
                  <a:pt x="61941" y="114300"/>
                </a:lnTo>
                <a:lnTo>
                  <a:pt x="65611" y="117970"/>
                </a:lnTo>
                <a:lnTo>
                  <a:pt x="69268" y="121615"/>
                </a:lnTo>
                <a:lnTo>
                  <a:pt x="69268" y="125260"/>
                </a:lnTo>
                <a:lnTo>
                  <a:pt x="69268" y="130759"/>
                </a:lnTo>
                <a:lnTo>
                  <a:pt x="72913" y="139890"/>
                </a:lnTo>
                <a:lnTo>
                  <a:pt x="79327" y="140817"/>
                </a:lnTo>
                <a:lnTo>
                  <a:pt x="154295" y="145376"/>
                </a:lnTo>
                <a:lnTo>
                  <a:pt x="157965" y="145376"/>
                </a:lnTo>
                <a:lnTo>
                  <a:pt x="160696" y="140817"/>
                </a:lnTo>
                <a:lnTo>
                  <a:pt x="160696" y="136245"/>
                </a:lnTo>
                <a:lnTo>
                  <a:pt x="155209" y="135331"/>
                </a:lnTo>
                <a:lnTo>
                  <a:pt x="189042" y="128015"/>
                </a:lnTo>
              </a:path>
              <a:path w="219075" h="145414">
                <a:moveTo>
                  <a:pt x="135093" y="8229"/>
                </a:moveTo>
                <a:lnTo>
                  <a:pt x="139677" y="5473"/>
                </a:lnTo>
                <a:lnTo>
                  <a:pt x="209159" y="8229"/>
                </a:lnTo>
                <a:lnTo>
                  <a:pt x="215681" y="12901"/>
                </a:lnTo>
                <a:lnTo>
                  <a:pt x="218770" y="22975"/>
                </a:lnTo>
                <a:lnTo>
                  <a:pt x="218424" y="34595"/>
                </a:lnTo>
                <a:lnTo>
                  <a:pt x="214645" y="43903"/>
                </a:lnTo>
                <a:lnTo>
                  <a:pt x="207330" y="48463"/>
                </a:lnTo>
              </a:path>
              <a:path w="219075" h="145414">
                <a:moveTo>
                  <a:pt x="49139" y="37503"/>
                </a:moveTo>
                <a:lnTo>
                  <a:pt x="55552" y="35661"/>
                </a:lnTo>
                <a:lnTo>
                  <a:pt x="59210" y="28346"/>
                </a:lnTo>
                <a:lnTo>
                  <a:pt x="57381" y="20116"/>
                </a:lnTo>
                <a:lnTo>
                  <a:pt x="55552" y="11874"/>
                </a:lnTo>
                <a:lnTo>
                  <a:pt x="48225" y="7315"/>
                </a:lnTo>
                <a:lnTo>
                  <a:pt x="41836" y="9144"/>
                </a:lnTo>
                <a:lnTo>
                  <a:pt x="34509" y="10960"/>
                </a:lnTo>
                <a:lnTo>
                  <a:pt x="30851" y="19189"/>
                </a:lnTo>
                <a:lnTo>
                  <a:pt x="32680" y="26517"/>
                </a:lnTo>
                <a:lnTo>
                  <a:pt x="35436" y="34747"/>
                </a:lnTo>
                <a:lnTo>
                  <a:pt x="42738" y="39306"/>
                </a:lnTo>
                <a:lnTo>
                  <a:pt x="49139" y="37503"/>
                </a:lnTo>
                <a:close/>
              </a:path>
              <a:path w="219075" h="145414">
                <a:moveTo>
                  <a:pt x="53724" y="34747"/>
                </a:moveTo>
                <a:lnTo>
                  <a:pt x="46396" y="36575"/>
                </a:lnTo>
                <a:lnTo>
                  <a:pt x="39081" y="31991"/>
                </a:lnTo>
                <a:lnTo>
                  <a:pt x="37264" y="23787"/>
                </a:lnTo>
                <a:lnTo>
                  <a:pt x="35436" y="18275"/>
                </a:lnTo>
                <a:lnTo>
                  <a:pt x="37264" y="12788"/>
                </a:lnTo>
                <a:lnTo>
                  <a:pt x="39995" y="10071"/>
                </a:lnTo>
                <a:lnTo>
                  <a:pt x="34509" y="11874"/>
                </a:lnTo>
                <a:lnTo>
                  <a:pt x="30851" y="19189"/>
                </a:lnTo>
                <a:lnTo>
                  <a:pt x="32680" y="26517"/>
                </a:lnTo>
                <a:lnTo>
                  <a:pt x="35436" y="34747"/>
                </a:lnTo>
                <a:lnTo>
                  <a:pt x="42738" y="39306"/>
                </a:lnTo>
                <a:lnTo>
                  <a:pt x="49139" y="37503"/>
                </a:lnTo>
                <a:lnTo>
                  <a:pt x="50968" y="37503"/>
                </a:lnTo>
                <a:lnTo>
                  <a:pt x="52797" y="36575"/>
                </a:lnTo>
                <a:lnTo>
                  <a:pt x="54625" y="34747"/>
                </a:lnTo>
                <a:lnTo>
                  <a:pt x="53724" y="34747"/>
                </a:lnTo>
                <a:close/>
              </a:path>
              <a:path w="219075" h="145414">
                <a:moveTo>
                  <a:pt x="177155" y="44792"/>
                </a:moveTo>
                <a:lnTo>
                  <a:pt x="183568" y="42976"/>
                </a:lnTo>
                <a:lnTo>
                  <a:pt x="188140" y="34747"/>
                </a:lnTo>
                <a:lnTo>
                  <a:pt x="185385" y="27432"/>
                </a:lnTo>
                <a:lnTo>
                  <a:pt x="183568" y="19189"/>
                </a:lnTo>
                <a:lnTo>
                  <a:pt x="176241" y="14630"/>
                </a:lnTo>
                <a:lnTo>
                  <a:pt x="169852" y="16459"/>
                </a:lnTo>
                <a:lnTo>
                  <a:pt x="162525" y="18275"/>
                </a:lnTo>
                <a:lnTo>
                  <a:pt x="158867" y="26517"/>
                </a:lnTo>
                <a:lnTo>
                  <a:pt x="160696" y="33832"/>
                </a:lnTo>
                <a:lnTo>
                  <a:pt x="163439" y="42062"/>
                </a:lnTo>
                <a:lnTo>
                  <a:pt x="170754" y="46621"/>
                </a:lnTo>
                <a:lnTo>
                  <a:pt x="177155" y="44792"/>
                </a:lnTo>
                <a:close/>
              </a:path>
              <a:path w="219075" h="145414">
                <a:moveTo>
                  <a:pt x="181740" y="42062"/>
                </a:moveTo>
                <a:lnTo>
                  <a:pt x="174424" y="43903"/>
                </a:lnTo>
                <a:lnTo>
                  <a:pt x="167097" y="39306"/>
                </a:lnTo>
                <a:lnTo>
                  <a:pt x="165268" y="31076"/>
                </a:lnTo>
                <a:lnTo>
                  <a:pt x="163439" y="25590"/>
                </a:lnTo>
                <a:lnTo>
                  <a:pt x="165268" y="20116"/>
                </a:lnTo>
                <a:lnTo>
                  <a:pt x="168024" y="16459"/>
                </a:lnTo>
                <a:lnTo>
                  <a:pt x="162525" y="19189"/>
                </a:lnTo>
                <a:lnTo>
                  <a:pt x="158867" y="26517"/>
                </a:lnTo>
                <a:lnTo>
                  <a:pt x="160696" y="33832"/>
                </a:lnTo>
                <a:lnTo>
                  <a:pt x="163439" y="42062"/>
                </a:lnTo>
                <a:lnTo>
                  <a:pt x="170754" y="46621"/>
                </a:lnTo>
                <a:lnTo>
                  <a:pt x="177155" y="44792"/>
                </a:lnTo>
                <a:lnTo>
                  <a:pt x="178984" y="43903"/>
                </a:lnTo>
                <a:lnTo>
                  <a:pt x="180813" y="42976"/>
                </a:lnTo>
                <a:lnTo>
                  <a:pt x="182641" y="42062"/>
                </a:lnTo>
                <a:lnTo>
                  <a:pt x="181740" y="42062"/>
                </a:lnTo>
                <a:close/>
              </a:path>
              <a:path w="219075" h="145414">
                <a:moveTo>
                  <a:pt x="115903" y="101498"/>
                </a:moveTo>
                <a:lnTo>
                  <a:pt x="116805" y="102412"/>
                </a:lnTo>
                <a:lnTo>
                  <a:pt x="119560" y="102412"/>
                </a:lnTo>
                <a:lnTo>
                  <a:pt x="121389" y="101498"/>
                </a:lnTo>
                <a:lnTo>
                  <a:pt x="126817" y="98851"/>
                </a:lnTo>
                <a:lnTo>
                  <a:pt x="130529" y="94068"/>
                </a:lnTo>
                <a:lnTo>
                  <a:pt x="132185" y="87743"/>
                </a:lnTo>
                <a:lnTo>
                  <a:pt x="131448" y="80467"/>
                </a:lnTo>
                <a:lnTo>
                  <a:pt x="129619" y="71310"/>
                </a:lnTo>
                <a:lnTo>
                  <a:pt x="122304" y="64909"/>
                </a:lnTo>
                <a:lnTo>
                  <a:pt x="114976" y="64909"/>
                </a:lnTo>
                <a:lnTo>
                  <a:pt x="98517" y="64020"/>
                </a:lnTo>
                <a:lnTo>
                  <a:pt x="95786" y="64020"/>
                </a:lnTo>
                <a:lnTo>
                  <a:pt x="89821" y="66793"/>
                </a:lnTo>
                <a:lnTo>
                  <a:pt x="85831" y="71889"/>
                </a:lnTo>
                <a:lnTo>
                  <a:pt x="84072" y="78531"/>
                </a:lnTo>
                <a:lnTo>
                  <a:pt x="84801" y="85940"/>
                </a:lnTo>
                <a:lnTo>
                  <a:pt x="87556" y="94183"/>
                </a:lnTo>
                <a:lnTo>
                  <a:pt x="93030" y="99656"/>
                </a:lnTo>
                <a:lnTo>
                  <a:pt x="99444" y="101498"/>
                </a:lnTo>
                <a:lnTo>
                  <a:pt x="115903" y="101498"/>
                </a:lnTo>
                <a:close/>
              </a:path>
              <a:path w="219075" h="145414">
                <a:moveTo>
                  <a:pt x="125034" y="97853"/>
                </a:moveTo>
                <a:lnTo>
                  <a:pt x="123205" y="98742"/>
                </a:lnTo>
                <a:lnTo>
                  <a:pt x="121389" y="98742"/>
                </a:lnTo>
                <a:lnTo>
                  <a:pt x="119560" y="97853"/>
                </a:lnTo>
                <a:lnTo>
                  <a:pt x="104003" y="96926"/>
                </a:lnTo>
                <a:lnTo>
                  <a:pt x="97615" y="96012"/>
                </a:lnTo>
                <a:lnTo>
                  <a:pt x="91201" y="90538"/>
                </a:lnTo>
                <a:lnTo>
                  <a:pt x="89385" y="82296"/>
                </a:lnTo>
                <a:lnTo>
                  <a:pt x="87556" y="75895"/>
                </a:lnTo>
                <a:lnTo>
                  <a:pt x="88458" y="70421"/>
                </a:lnTo>
                <a:lnTo>
                  <a:pt x="91201" y="65824"/>
                </a:lnTo>
                <a:lnTo>
                  <a:pt x="85728" y="69494"/>
                </a:lnTo>
                <a:lnTo>
                  <a:pt x="82972" y="77736"/>
                </a:lnTo>
                <a:lnTo>
                  <a:pt x="84801" y="85940"/>
                </a:lnTo>
                <a:lnTo>
                  <a:pt x="87556" y="94183"/>
                </a:lnTo>
                <a:lnTo>
                  <a:pt x="93030" y="99656"/>
                </a:lnTo>
                <a:lnTo>
                  <a:pt x="99444" y="101498"/>
                </a:lnTo>
                <a:lnTo>
                  <a:pt x="115903" y="101498"/>
                </a:lnTo>
                <a:lnTo>
                  <a:pt x="116805" y="102412"/>
                </a:lnTo>
                <a:lnTo>
                  <a:pt x="119560" y="102412"/>
                </a:lnTo>
                <a:lnTo>
                  <a:pt x="121389" y="101498"/>
                </a:lnTo>
                <a:lnTo>
                  <a:pt x="124120" y="101498"/>
                </a:lnTo>
                <a:lnTo>
                  <a:pt x="126863" y="99656"/>
                </a:lnTo>
                <a:lnTo>
                  <a:pt x="129619" y="96012"/>
                </a:lnTo>
                <a:lnTo>
                  <a:pt x="127790" y="96926"/>
                </a:lnTo>
                <a:lnTo>
                  <a:pt x="126863" y="97853"/>
                </a:lnTo>
                <a:lnTo>
                  <a:pt x="125034" y="9785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312684" y="5502301"/>
            <a:ext cx="29845" cy="31115"/>
          </a:xfrm>
          <a:custGeom>
            <a:avLst/>
            <a:gdLst/>
            <a:ahLst/>
            <a:cxnLst/>
            <a:rect l="l" t="t" r="r" b="b"/>
            <a:pathLst>
              <a:path w="29845" h="31114">
                <a:moveTo>
                  <a:pt x="18288" y="30162"/>
                </a:moveTo>
                <a:lnTo>
                  <a:pt x="25590" y="29248"/>
                </a:lnTo>
                <a:lnTo>
                  <a:pt x="29248" y="21043"/>
                </a:lnTo>
                <a:lnTo>
                  <a:pt x="27419" y="13715"/>
                </a:lnTo>
                <a:lnTo>
                  <a:pt x="24688" y="5486"/>
                </a:lnTo>
                <a:lnTo>
                  <a:pt x="17360" y="0"/>
                </a:lnTo>
                <a:lnTo>
                  <a:pt x="10960" y="927"/>
                </a:lnTo>
                <a:lnTo>
                  <a:pt x="3644" y="2730"/>
                </a:lnTo>
                <a:lnTo>
                  <a:pt x="0" y="10045"/>
                </a:lnTo>
                <a:lnTo>
                  <a:pt x="2730" y="18287"/>
                </a:lnTo>
                <a:lnTo>
                  <a:pt x="4559" y="25603"/>
                </a:lnTo>
                <a:lnTo>
                  <a:pt x="11887" y="31089"/>
                </a:lnTo>
                <a:lnTo>
                  <a:pt x="18288" y="30162"/>
                </a:lnTo>
                <a:close/>
              </a:path>
              <a:path w="29845" h="31114">
                <a:moveTo>
                  <a:pt x="22847" y="27444"/>
                </a:moveTo>
                <a:lnTo>
                  <a:pt x="16446" y="29248"/>
                </a:lnTo>
                <a:lnTo>
                  <a:pt x="9131" y="23761"/>
                </a:lnTo>
                <a:lnTo>
                  <a:pt x="6400" y="15532"/>
                </a:lnTo>
                <a:lnTo>
                  <a:pt x="5473" y="10045"/>
                </a:lnTo>
                <a:lnTo>
                  <a:pt x="6400" y="4572"/>
                </a:lnTo>
                <a:lnTo>
                  <a:pt x="10058" y="927"/>
                </a:lnTo>
                <a:lnTo>
                  <a:pt x="3644" y="2730"/>
                </a:lnTo>
                <a:lnTo>
                  <a:pt x="901" y="10045"/>
                </a:lnTo>
                <a:lnTo>
                  <a:pt x="2730" y="18287"/>
                </a:lnTo>
                <a:lnTo>
                  <a:pt x="4559" y="25603"/>
                </a:lnTo>
                <a:lnTo>
                  <a:pt x="11887" y="31089"/>
                </a:lnTo>
                <a:lnTo>
                  <a:pt x="18288" y="30162"/>
                </a:lnTo>
                <a:lnTo>
                  <a:pt x="21018" y="30162"/>
                </a:lnTo>
                <a:lnTo>
                  <a:pt x="22847" y="29248"/>
                </a:lnTo>
                <a:lnTo>
                  <a:pt x="23774" y="27444"/>
                </a:lnTo>
                <a:lnTo>
                  <a:pt x="22847" y="27444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364804" y="5456568"/>
            <a:ext cx="101600" cy="93345"/>
          </a:xfrm>
          <a:custGeom>
            <a:avLst/>
            <a:gdLst/>
            <a:ahLst/>
            <a:cxnLst/>
            <a:rect l="l" t="t" r="r" b="b"/>
            <a:pathLst>
              <a:path w="101600" h="93345">
                <a:moveTo>
                  <a:pt x="91427" y="92367"/>
                </a:moveTo>
                <a:lnTo>
                  <a:pt x="97828" y="91452"/>
                </a:lnTo>
                <a:lnTo>
                  <a:pt x="101485" y="83223"/>
                </a:lnTo>
                <a:lnTo>
                  <a:pt x="99656" y="75895"/>
                </a:lnTo>
                <a:lnTo>
                  <a:pt x="96913" y="67665"/>
                </a:lnTo>
                <a:lnTo>
                  <a:pt x="89598" y="62179"/>
                </a:lnTo>
                <a:lnTo>
                  <a:pt x="83197" y="63106"/>
                </a:lnTo>
                <a:lnTo>
                  <a:pt x="76796" y="64935"/>
                </a:lnTo>
                <a:lnTo>
                  <a:pt x="73139" y="72250"/>
                </a:lnTo>
                <a:lnTo>
                  <a:pt x="74968" y="80492"/>
                </a:lnTo>
                <a:lnTo>
                  <a:pt x="76796" y="87782"/>
                </a:lnTo>
                <a:lnTo>
                  <a:pt x="84124" y="93294"/>
                </a:lnTo>
                <a:lnTo>
                  <a:pt x="91427" y="92367"/>
                </a:lnTo>
                <a:close/>
              </a:path>
              <a:path w="101600" h="93345">
                <a:moveTo>
                  <a:pt x="95084" y="89611"/>
                </a:moveTo>
                <a:lnTo>
                  <a:pt x="88684" y="91452"/>
                </a:lnTo>
                <a:lnTo>
                  <a:pt x="81368" y="85966"/>
                </a:lnTo>
                <a:lnTo>
                  <a:pt x="78625" y="77736"/>
                </a:lnTo>
                <a:lnTo>
                  <a:pt x="77711" y="72250"/>
                </a:lnTo>
                <a:lnTo>
                  <a:pt x="78625" y="66776"/>
                </a:lnTo>
                <a:lnTo>
                  <a:pt x="82295" y="64020"/>
                </a:lnTo>
                <a:lnTo>
                  <a:pt x="75882" y="65849"/>
                </a:lnTo>
                <a:lnTo>
                  <a:pt x="73139" y="72250"/>
                </a:lnTo>
                <a:lnTo>
                  <a:pt x="74968" y="80492"/>
                </a:lnTo>
                <a:lnTo>
                  <a:pt x="76796" y="87782"/>
                </a:lnTo>
                <a:lnTo>
                  <a:pt x="84124" y="93294"/>
                </a:lnTo>
                <a:lnTo>
                  <a:pt x="91427" y="92367"/>
                </a:lnTo>
                <a:lnTo>
                  <a:pt x="93256" y="92367"/>
                </a:lnTo>
                <a:lnTo>
                  <a:pt x="95084" y="91452"/>
                </a:lnTo>
                <a:lnTo>
                  <a:pt x="96012" y="89611"/>
                </a:lnTo>
                <a:lnTo>
                  <a:pt x="95084" y="89611"/>
                </a:lnTo>
                <a:close/>
              </a:path>
              <a:path w="101600" h="93345">
                <a:moveTo>
                  <a:pt x="30175" y="35661"/>
                </a:moveTo>
                <a:lnTo>
                  <a:pt x="32003" y="36588"/>
                </a:lnTo>
                <a:lnTo>
                  <a:pt x="33832" y="36588"/>
                </a:lnTo>
                <a:lnTo>
                  <a:pt x="35648" y="36588"/>
                </a:lnTo>
                <a:lnTo>
                  <a:pt x="42964" y="34747"/>
                </a:lnTo>
                <a:lnTo>
                  <a:pt x="47536" y="26542"/>
                </a:lnTo>
                <a:lnTo>
                  <a:pt x="44792" y="17386"/>
                </a:lnTo>
                <a:lnTo>
                  <a:pt x="42964" y="9156"/>
                </a:lnTo>
                <a:lnTo>
                  <a:pt x="36563" y="2755"/>
                </a:lnTo>
                <a:lnTo>
                  <a:pt x="29248" y="1828"/>
                </a:lnTo>
                <a:lnTo>
                  <a:pt x="15532" y="914"/>
                </a:lnTo>
                <a:lnTo>
                  <a:pt x="14617" y="0"/>
                </a:lnTo>
                <a:lnTo>
                  <a:pt x="13703" y="914"/>
                </a:lnTo>
                <a:lnTo>
                  <a:pt x="12788" y="914"/>
                </a:lnTo>
                <a:lnTo>
                  <a:pt x="4559" y="1828"/>
                </a:lnTo>
                <a:lnTo>
                  <a:pt x="0" y="10071"/>
                </a:lnTo>
                <a:lnTo>
                  <a:pt x="2743" y="19227"/>
                </a:lnTo>
                <a:lnTo>
                  <a:pt x="4559" y="26542"/>
                </a:lnTo>
                <a:lnTo>
                  <a:pt x="10058" y="32016"/>
                </a:lnTo>
                <a:lnTo>
                  <a:pt x="16446" y="33832"/>
                </a:lnTo>
                <a:lnTo>
                  <a:pt x="30175" y="35661"/>
                </a:lnTo>
                <a:close/>
              </a:path>
              <a:path w="101600" h="93345">
                <a:moveTo>
                  <a:pt x="39306" y="32943"/>
                </a:moveTo>
                <a:lnTo>
                  <a:pt x="33832" y="32943"/>
                </a:lnTo>
                <a:lnTo>
                  <a:pt x="20116" y="31102"/>
                </a:lnTo>
                <a:lnTo>
                  <a:pt x="13703" y="29273"/>
                </a:lnTo>
                <a:lnTo>
                  <a:pt x="8229" y="23787"/>
                </a:lnTo>
                <a:lnTo>
                  <a:pt x="6388" y="16471"/>
                </a:lnTo>
                <a:lnTo>
                  <a:pt x="5473" y="10985"/>
                </a:lnTo>
                <a:lnTo>
                  <a:pt x="5473" y="5499"/>
                </a:lnTo>
                <a:lnTo>
                  <a:pt x="9131" y="1828"/>
                </a:lnTo>
                <a:lnTo>
                  <a:pt x="3644" y="4584"/>
                </a:lnTo>
                <a:lnTo>
                  <a:pt x="901" y="11899"/>
                </a:lnTo>
                <a:lnTo>
                  <a:pt x="2743" y="19227"/>
                </a:lnTo>
                <a:lnTo>
                  <a:pt x="4559" y="26542"/>
                </a:lnTo>
                <a:lnTo>
                  <a:pt x="10058" y="32016"/>
                </a:lnTo>
                <a:lnTo>
                  <a:pt x="16446" y="33832"/>
                </a:lnTo>
                <a:lnTo>
                  <a:pt x="30175" y="35661"/>
                </a:lnTo>
                <a:lnTo>
                  <a:pt x="32003" y="36588"/>
                </a:lnTo>
                <a:lnTo>
                  <a:pt x="33832" y="36588"/>
                </a:lnTo>
                <a:lnTo>
                  <a:pt x="35648" y="36588"/>
                </a:lnTo>
                <a:lnTo>
                  <a:pt x="38404" y="35661"/>
                </a:lnTo>
                <a:lnTo>
                  <a:pt x="41135" y="33832"/>
                </a:lnTo>
                <a:lnTo>
                  <a:pt x="42964" y="32016"/>
                </a:lnTo>
                <a:lnTo>
                  <a:pt x="41135" y="32016"/>
                </a:lnTo>
                <a:lnTo>
                  <a:pt x="40233" y="32943"/>
                </a:lnTo>
                <a:lnTo>
                  <a:pt x="39306" y="3294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8327759" y="4835259"/>
            <a:ext cx="123825" cy="106045"/>
            <a:chOff x="3273158" y="4835258"/>
            <a:chExt cx="123825" cy="106045"/>
          </a:xfrm>
        </p:grpSpPr>
        <p:sp>
          <p:nvSpPr>
            <p:cNvPr id="65" name="object 65"/>
            <p:cNvSpPr/>
            <p:nvPr/>
          </p:nvSpPr>
          <p:spPr>
            <a:xfrm>
              <a:off x="3374212" y="4843018"/>
              <a:ext cx="20320" cy="96520"/>
            </a:xfrm>
            <a:custGeom>
              <a:avLst/>
              <a:gdLst/>
              <a:ahLst/>
              <a:cxnLst/>
              <a:rect l="l" t="t" r="r" b="b"/>
              <a:pathLst>
                <a:path w="20320" h="96520">
                  <a:moveTo>
                    <a:pt x="2730" y="95999"/>
                  </a:moveTo>
                  <a:lnTo>
                    <a:pt x="0" y="95999"/>
                  </a:lnTo>
                  <a:lnTo>
                    <a:pt x="0" y="94183"/>
                  </a:lnTo>
                  <a:lnTo>
                    <a:pt x="0" y="90512"/>
                  </a:lnTo>
                  <a:lnTo>
                    <a:pt x="0" y="76796"/>
                  </a:lnTo>
                  <a:lnTo>
                    <a:pt x="16459" y="59436"/>
                  </a:lnTo>
                  <a:lnTo>
                    <a:pt x="16459" y="0"/>
                  </a:lnTo>
                  <a:lnTo>
                    <a:pt x="2011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294659" y="4918011"/>
              <a:ext cx="78740" cy="5715"/>
            </a:xfrm>
            <a:custGeom>
              <a:avLst/>
              <a:gdLst/>
              <a:ahLst/>
              <a:cxnLst/>
              <a:rect l="l" t="t" r="r" b="b"/>
              <a:pathLst>
                <a:path w="78739" h="5714">
                  <a:moveTo>
                    <a:pt x="-2285" y="2736"/>
                  </a:moveTo>
                  <a:lnTo>
                    <a:pt x="80911" y="2736"/>
                  </a:lnTo>
                </a:path>
              </a:pathLst>
            </a:custGeom>
            <a:ln w="100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275444" y="4837544"/>
              <a:ext cx="36195" cy="1905"/>
            </a:xfrm>
            <a:custGeom>
              <a:avLst/>
              <a:gdLst/>
              <a:ahLst/>
              <a:cxnLst/>
              <a:rect l="l" t="t" r="r" b="b"/>
              <a:pathLst>
                <a:path w="36195" h="1904">
                  <a:moveTo>
                    <a:pt x="-2286" y="901"/>
                  </a:moveTo>
                  <a:lnTo>
                    <a:pt x="37947" y="901"/>
                  </a:lnTo>
                </a:path>
              </a:pathLst>
            </a:custGeom>
            <a:ln w="63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52266" y="4842103"/>
              <a:ext cx="36195" cy="1270"/>
            </a:xfrm>
            <a:custGeom>
              <a:avLst/>
              <a:gdLst/>
              <a:ahLst/>
              <a:cxnLst/>
              <a:rect l="l" t="t" r="r" b="b"/>
              <a:pathLst>
                <a:path w="36195" h="1270">
                  <a:moveTo>
                    <a:pt x="-2286" y="457"/>
                  </a:moveTo>
                  <a:lnTo>
                    <a:pt x="37934" y="457"/>
                  </a:lnTo>
                </a:path>
              </a:pathLst>
            </a:custGeom>
            <a:ln w="54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8281254" y="5012195"/>
            <a:ext cx="83820" cy="117475"/>
          </a:xfrm>
          <a:custGeom>
            <a:avLst/>
            <a:gdLst/>
            <a:ahLst/>
            <a:cxnLst/>
            <a:rect l="l" t="t" r="r" b="b"/>
            <a:pathLst>
              <a:path w="83820" h="117475">
                <a:moveTo>
                  <a:pt x="83549" y="117017"/>
                </a:moveTo>
                <a:lnTo>
                  <a:pt x="36902" y="113372"/>
                </a:lnTo>
                <a:lnTo>
                  <a:pt x="17977" y="87946"/>
                </a:lnTo>
                <a:lnTo>
                  <a:pt x="5475" y="60801"/>
                </a:lnTo>
                <a:lnTo>
                  <a:pt x="0" y="31598"/>
                </a:lnTo>
                <a:lnTo>
                  <a:pt x="215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81395" y="5292902"/>
            <a:ext cx="83820" cy="113664"/>
          </a:xfrm>
          <a:custGeom>
            <a:avLst/>
            <a:gdLst/>
            <a:ahLst/>
            <a:cxnLst/>
            <a:rect l="l" t="t" r="r" b="b"/>
            <a:pathLst>
              <a:path w="83820" h="113664">
                <a:moveTo>
                  <a:pt x="83408" y="113385"/>
                </a:moveTo>
                <a:lnTo>
                  <a:pt x="37688" y="108813"/>
                </a:lnTo>
                <a:lnTo>
                  <a:pt x="18607" y="84099"/>
                </a:lnTo>
                <a:lnTo>
                  <a:pt x="5787" y="58521"/>
                </a:lnTo>
                <a:lnTo>
                  <a:pt x="0" y="30886"/>
                </a:lnTo>
                <a:lnTo>
                  <a:pt x="201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1" name="object 71"/>
          <p:cNvGrpSpPr/>
          <p:nvPr/>
        </p:nvGrpSpPr>
        <p:grpSpPr>
          <a:xfrm>
            <a:off x="8267183" y="4930331"/>
            <a:ext cx="233679" cy="220979"/>
            <a:chOff x="3212582" y="4930330"/>
            <a:chExt cx="233679" cy="220979"/>
          </a:xfrm>
        </p:grpSpPr>
        <p:sp>
          <p:nvSpPr>
            <p:cNvPr id="72" name="object 72"/>
            <p:cNvSpPr/>
            <p:nvPr/>
          </p:nvSpPr>
          <p:spPr>
            <a:xfrm>
              <a:off x="3214868" y="4932616"/>
              <a:ext cx="229235" cy="215900"/>
            </a:xfrm>
            <a:custGeom>
              <a:avLst/>
              <a:gdLst/>
              <a:ahLst/>
              <a:cxnLst/>
              <a:rect l="l" t="t" r="r" b="b"/>
              <a:pathLst>
                <a:path w="229235" h="215900">
                  <a:moveTo>
                    <a:pt x="183105" y="8229"/>
                  </a:moveTo>
                  <a:lnTo>
                    <a:pt x="63332" y="0"/>
                  </a:lnTo>
                  <a:lnTo>
                    <a:pt x="56916" y="918"/>
                  </a:lnTo>
                  <a:lnTo>
                    <a:pt x="50414" y="3211"/>
                  </a:lnTo>
                  <a:lnTo>
                    <a:pt x="44424" y="6188"/>
                  </a:lnTo>
                  <a:lnTo>
                    <a:pt x="39545" y="9156"/>
                  </a:lnTo>
                  <a:lnTo>
                    <a:pt x="13342" y="41441"/>
                  </a:lnTo>
                  <a:lnTo>
                    <a:pt x="0" y="80927"/>
                  </a:lnTo>
                  <a:lnTo>
                    <a:pt x="309" y="123840"/>
                  </a:lnTo>
                  <a:lnTo>
                    <a:pt x="15060" y="166403"/>
                  </a:lnTo>
                  <a:lnTo>
                    <a:pt x="45044" y="204838"/>
                  </a:lnTo>
                  <a:lnTo>
                    <a:pt x="170304" y="215798"/>
                  </a:lnTo>
                  <a:lnTo>
                    <a:pt x="178312" y="213937"/>
                  </a:lnTo>
                  <a:lnTo>
                    <a:pt x="217781" y="170012"/>
                  </a:lnTo>
                  <a:lnTo>
                    <a:pt x="228866" y="129830"/>
                  </a:lnTo>
                  <a:lnTo>
                    <a:pt x="228099" y="86663"/>
                  </a:lnTo>
                  <a:lnTo>
                    <a:pt x="213505" y="44725"/>
                  </a:lnTo>
                  <a:lnTo>
                    <a:pt x="183105" y="8229"/>
                  </a:lnTo>
                  <a:close/>
                </a:path>
                <a:path w="229235" h="215900">
                  <a:moveTo>
                    <a:pt x="55102" y="8229"/>
                  </a:moveTo>
                  <a:lnTo>
                    <a:pt x="164817" y="14630"/>
                  </a:lnTo>
                  <a:lnTo>
                    <a:pt x="194270" y="48725"/>
                  </a:lnTo>
                  <a:lnTo>
                    <a:pt x="209941" y="88742"/>
                  </a:lnTo>
                  <a:lnTo>
                    <a:pt x="211435" y="131829"/>
                  </a:lnTo>
                  <a:lnTo>
                    <a:pt x="198355" y="175131"/>
                  </a:lnTo>
                  <a:lnTo>
                    <a:pt x="170304" y="215798"/>
                  </a:lnTo>
                </a:path>
                <a:path w="229235" h="215900">
                  <a:moveTo>
                    <a:pt x="194091" y="92367"/>
                  </a:moveTo>
                  <a:lnTo>
                    <a:pt x="113624" y="86893"/>
                  </a:lnTo>
                  <a:lnTo>
                    <a:pt x="113624" y="198437"/>
                  </a:lnTo>
                  <a:lnTo>
                    <a:pt x="162074" y="202082"/>
                  </a:lnTo>
                  <a:lnTo>
                    <a:pt x="180191" y="177486"/>
                  </a:lnTo>
                  <a:lnTo>
                    <a:pt x="191794" y="150658"/>
                  </a:lnTo>
                  <a:lnTo>
                    <a:pt x="196541" y="122113"/>
                  </a:lnTo>
                  <a:lnTo>
                    <a:pt x="194091" y="923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275444" y="5035029"/>
              <a:ext cx="13970" cy="51435"/>
            </a:xfrm>
            <a:custGeom>
              <a:avLst/>
              <a:gdLst/>
              <a:ahLst/>
              <a:cxnLst/>
              <a:rect l="l" t="t" r="r" b="b"/>
              <a:pathLst>
                <a:path w="13970" h="51435">
                  <a:moveTo>
                    <a:pt x="0" y="0"/>
                  </a:moveTo>
                  <a:lnTo>
                    <a:pt x="0" y="50304"/>
                  </a:lnTo>
                  <a:lnTo>
                    <a:pt x="13715" y="51231"/>
                  </a:lnTo>
                  <a:lnTo>
                    <a:pt x="13715" y="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275444" y="5035029"/>
              <a:ext cx="13970" cy="51435"/>
            </a:xfrm>
            <a:custGeom>
              <a:avLst/>
              <a:gdLst/>
              <a:ahLst/>
              <a:cxnLst/>
              <a:rect l="l" t="t" r="r" b="b"/>
              <a:pathLst>
                <a:path w="13970" h="51435">
                  <a:moveTo>
                    <a:pt x="0" y="50304"/>
                  </a:moveTo>
                  <a:lnTo>
                    <a:pt x="0" y="0"/>
                  </a:lnTo>
                  <a:lnTo>
                    <a:pt x="13715" y="927"/>
                  </a:lnTo>
                  <a:lnTo>
                    <a:pt x="13715" y="51231"/>
                  </a:lnTo>
                  <a:lnTo>
                    <a:pt x="0" y="503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360496" y="5036870"/>
              <a:ext cx="13970" cy="64135"/>
            </a:xfrm>
            <a:custGeom>
              <a:avLst/>
              <a:gdLst/>
              <a:ahLst/>
              <a:cxnLst/>
              <a:rect l="l" t="t" r="r" b="b"/>
              <a:pathLst>
                <a:path w="13970" h="64135">
                  <a:moveTo>
                    <a:pt x="0" y="0"/>
                  </a:moveTo>
                  <a:lnTo>
                    <a:pt x="0" y="63106"/>
                  </a:lnTo>
                  <a:lnTo>
                    <a:pt x="13715" y="63995"/>
                  </a:lnTo>
                  <a:lnTo>
                    <a:pt x="13715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228809" y="5012194"/>
              <a:ext cx="180340" cy="119380"/>
            </a:xfrm>
            <a:custGeom>
              <a:avLst/>
              <a:gdLst/>
              <a:ahLst/>
              <a:cxnLst/>
              <a:rect l="l" t="t" r="r" b="b"/>
              <a:pathLst>
                <a:path w="180339" h="119379">
                  <a:moveTo>
                    <a:pt x="131686" y="87782"/>
                  </a:moveTo>
                  <a:lnTo>
                    <a:pt x="131686" y="24676"/>
                  </a:lnTo>
                  <a:lnTo>
                    <a:pt x="145402" y="25590"/>
                  </a:lnTo>
                  <a:lnTo>
                    <a:pt x="145402" y="88671"/>
                  </a:lnTo>
                  <a:lnTo>
                    <a:pt x="131686" y="87782"/>
                  </a:lnTo>
                  <a:close/>
                </a:path>
                <a:path w="180339" h="119379">
                  <a:moveTo>
                    <a:pt x="81394" y="6400"/>
                  </a:moveTo>
                  <a:lnTo>
                    <a:pt x="64007" y="22834"/>
                  </a:lnTo>
                </a:path>
                <a:path w="180339" h="119379">
                  <a:moveTo>
                    <a:pt x="62179" y="78625"/>
                  </a:moveTo>
                  <a:lnTo>
                    <a:pt x="81394" y="117017"/>
                  </a:lnTo>
                  <a:lnTo>
                    <a:pt x="81394" y="6400"/>
                  </a:lnTo>
                  <a:lnTo>
                    <a:pt x="0" y="0"/>
                  </a:lnTo>
                  <a:lnTo>
                    <a:pt x="42062" y="21920"/>
                  </a:lnTo>
                </a:path>
                <a:path w="180339" h="119379">
                  <a:moveTo>
                    <a:pt x="99682" y="7315"/>
                  </a:moveTo>
                  <a:lnTo>
                    <a:pt x="128016" y="22834"/>
                  </a:lnTo>
                </a:path>
                <a:path w="180339" h="119379">
                  <a:moveTo>
                    <a:pt x="180149" y="12788"/>
                  </a:moveTo>
                  <a:lnTo>
                    <a:pt x="149047" y="24676"/>
                  </a:lnTo>
                </a:path>
                <a:path w="180339" h="119379">
                  <a:moveTo>
                    <a:pt x="99682" y="118859"/>
                  </a:moveTo>
                  <a:lnTo>
                    <a:pt x="128930" y="895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374212" y="5103621"/>
              <a:ext cx="3175" cy="31115"/>
            </a:xfrm>
            <a:custGeom>
              <a:avLst/>
              <a:gdLst/>
              <a:ahLst/>
              <a:cxnLst/>
              <a:rect l="l" t="t" r="r" b="b"/>
              <a:pathLst>
                <a:path w="3175" h="31114">
                  <a:moveTo>
                    <a:pt x="1365" y="-2286"/>
                  </a:moveTo>
                  <a:lnTo>
                    <a:pt x="1365" y="33362"/>
                  </a:lnTo>
                </a:path>
              </a:pathLst>
            </a:custGeom>
            <a:ln w="73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263557" y="5089905"/>
              <a:ext cx="11430" cy="36195"/>
            </a:xfrm>
            <a:custGeom>
              <a:avLst/>
              <a:gdLst/>
              <a:ahLst/>
              <a:cxnLst/>
              <a:rect l="l" t="t" r="r" b="b"/>
              <a:pathLst>
                <a:path w="11429" h="36195">
                  <a:moveTo>
                    <a:pt x="0" y="35661"/>
                  </a:moveTo>
                  <a:lnTo>
                    <a:pt x="10972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04705" y="4957317"/>
              <a:ext cx="34925" cy="42545"/>
            </a:xfrm>
            <a:custGeom>
              <a:avLst/>
              <a:gdLst/>
              <a:ahLst/>
              <a:cxnLst/>
              <a:rect l="l" t="t" r="r" b="b"/>
              <a:pathLst>
                <a:path w="34925" h="42545">
                  <a:moveTo>
                    <a:pt x="0" y="0"/>
                  </a:moveTo>
                  <a:lnTo>
                    <a:pt x="0" y="27432"/>
                  </a:lnTo>
                  <a:lnTo>
                    <a:pt x="5815" y="38376"/>
                  </a:lnTo>
                  <a:lnTo>
                    <a:pt x="17716" y="42292"/>
                  </a:lnTo>
                  <a:lnTo>
                    <a:pt x="29446" y="39010"/>
                  </a:lnTo>
                  <a:lnTo>
                    <a:pt x="34747" y="28359"/>
                  </a:lnTo>
                  <a:lnTo>
                    <a:pt x="34747" y="18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294659" y="4956403"/>
              <a:ext cx="48895" cy="53340"/>
            </a:xfrm>
            <a:custGeom>
              <a:avLst/>
              <a:gdLst/>
              <a:ahLst/>
              <a:cxnLst/>
              <a:rect l="l" t="t" r="r" b="b"/>
              <a:pathLst>
                <a:path w="48895" h="53339">
                  <a:moveTo>
                    <a:pt x="10045" y="914"/>
                  </a:moveTo>
                  <a:lnTo>
                    <a:pt x="44792" y="2730"/>
                  </a:lnTo>
                  <a:lnTo>
                    <a:pt x="44792" y="29273"/>
                  </a:lnTo>
                  <a:lnTo>
                    <a:pt x="39492" y="39924"/>
                  </a:lnTo>
                  <a:lnTo>
                    <a:pt x="27762" y="43206"/>
                  </a:lnTo>
                  <a:lnTo>
                    <a:pt x="15860" y="39290"/>
                  </a:lnTo>
                  <a:lnTo>
                    <a:pt x="10045" y="28346"/>
                  </a:lnTo>
                  <a:lnTo>
                    <a:pt x="10045" y="914"/>
                  </a:lnTo>
                  <a:close/>
                </a:path>
                <a:path w="48895" h="53339">
                  <a:moveTo>
                    <a:pt x="0" y="0"/>
                  </a:moveTo>
                  <a:lnTo>
                    <a:pt x="48450" y="2730"/>
                  </a:lnTo>
                  <a:lnTo>
                    <a:pt x="48450" y="33832"/>
                  </a:lnTo>
                  <a:lnTo>
                    <a:pt x="41006" y="48475"/>
                  </a:lnTo>
                  <a:lnTo>
                    <a:pt x="24563" y="52916"/>
                  </a:lnTo>
                  <a:lnTo>
                    <a:pt x="7950" y="47586"/>
                  </a:lnTo>
                  <a:lnTo>
                    <a:pt x="0" y="3291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8264493" y="5094465"/>
            <a:ext cx="235585" cy="336550"/>
            <a:chOff x="3209892" y="5094465"/>
            <a:chExt cx="235585" cy="336550"/>
          </a:xfrm>
        </p:grpSpPr>
        <p:sp>
          <p:nvSpPr>
            <p:cNvPr id="82" name="object 82"/>
            <p:cNvSpPr/>
            <p:nvPr/>
          </p:nvSpPr>
          <p:spPr>
            <a:xfrm>
              <a:off x="3212178" y="5218836"/>
              <a:ext cx="231140" cy="209550"/>
            </a:xfrm>
            <a:custGeom>
              <a:avLst/>
              <a:gdLst/>
              <a:ahLst/>
              <a:cxnLst/>
              <a:rect l="l" t="t" r="r" b="b"/>
              <a:pathLst>
                <a:path w="231139" h="209550">
                  <a:moveTo>
                    <a:pt x="184893" y="10960"/>
                  </a:moveTo>
                  <a:lnTo>
                    <a:pt x="62351" y="0"/>
                  </a:lnTo>
                  <a:lnTo>
                    <a:pt x="54134" y="914"/>
                  </a:lnTo>
                  <a:lnTo>
                    <a:pt x="43148" y="5486"/>
                  </a:lnTo>
                  <a:lnTo>
                    <a:pt x="38576" y="8242"/>
                  </a:lnTo>
                  <a:lnTo>
                    <a:pt x="12660" y="38880"/>
                  </a:lnTo>
                  <a:lnTo>
                    <a:pt x="0" y="76062"/>
                  </a:lnTo>
                  <a:lnTo>
                    <a:pt x="1121" y="116669"/>
                  </a:lnTo>
                  <a:lnTo>
                    <a:pt x="16548" y="157581"/>
                  </a:lnTo>
                  <a:lnTo>
                    <a:pt x="46806" y="195681"/>
                  </a:lnTo>
                  <a:lnTo>
                    <a:pt x="172091" y="209397"/>
                  </a:lnTo>
                  <a:lnTo>
                    <a:pt x="180085" y="208070"/>
                  </a:lnTo>
                  <a:lnTo>
                    <a:pt x="219566" y="166984"/>
                  </a:lnTo>
                  <a:lnTo>
                    <a:pt x="230646" y="128882"/>
                  </a:lnTo>
                  <a:lnTo>
                    <a:pt x="229876" y="87749"/>
                  </a:lnTo>
                  <a:lnTo>
                    <a:pt x="215283" y="47227"/>
                  </a:lnTo>
                  <a:lnTo>
                    <a:pt x="184893" y="10960"/>
                  </a:lnTo>
                  <a:close/>
                </a:path>
                <a:path w="231139" h="209550">
                  <a:moveTo>
                    <a:pt x="52305" y="5486"/>
                  </a:moveTo>
                  <a:lnTo>
                    <a:pt x="166605" y="16446"/>
                  </a:lnTo>
                  <a:lnTo>
                    <a:pt x="196139" y="49774"/>
                  </a:lnTo>
                  <a:lnTo>
                    <a:pt x="211983" y="88587"/>
                  </a:lnTo>
                  <a:lnTo>
                    <a:pt x="213609" y="130032"/>
                  </a:lnTo>
                  <a:lnTo>
                    <a:pt x="200488" y="171253"/>
                  </a:lnTo>
                  <a:lnTo>
                    <a:pt x="172091" y="209397"/>
                  </a:lnTo>
                </a:path>
                <a:path w="231139" h="209550">
                  <a:moveTo>
                    <a:pt x="195853" y="93268"/>
                  </a:moveTo>
                  <a:lnTo>
                    <a:pt x="115386" y="85026"/>
                  </a:lnTo>
                  <a:lnTo>
                    <a:pt x="115386" y="189280"/>
                  </a:lnTo>
                  <a:lnTo>
                    <a:pt x="163849" y="195681"/>
                  </a:lnTo>
                  <a:lnTo>
                    <a:pt x="181973" y="172342"/>
                  </a:lnTo>
                  <a:lnTo>
                    <a:pt x="193577" y="147551"/>
                  </a:lnTo>
                  <a:lnTo>
                    <a:pt x="198318" y="121222"/>
                  </a:lnTo>
                  <a:lnTo>
                    <a:pt x="195853" y="932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274529" y="5316664"/>
              <a:ext cx="13970" cy="50800"/>
            </a:xfrm>
            <a:custGeom>
              <a:avLst/>
              <a:gdLst/>
              <a:ahLst/>
              <a:cxnLst/>
              <a:rect l="l" t="t" r="r" b="b"/>
              <a:pathLst>
                <a:path w="13970" h="50800">
                  <a:moveTo>
                    <a:pt x="0" y="0"/>
                  </a:moveTo>
                  <a:lnTo>
                    <a:pt x="0" y="48475"/>
                  </a:lnTo>
                  <a:lnTo>
                    <a:pt x="13728" y="50304"/>
                  </a:lnTo>
                  <a:lnTo>
                    <a:pt x="13728" y="1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274529" y="5316664"/>
              <a:ext cx="13970" cy="50800"/>
            </a:xfrm>
            <a:custGeom>
              <a:avLst/>
              <a:gdLst/>
              <a:ahLst/>
              <a:cxnLst/>
              <a:rect l="l" t="t" r="r" b="b"/>
              <a:pathLst>
                <a:path w="13970" h="50800">
                  <a:moveTo>
                    <a:pt x="0" y="48475"/>
                  </a:moveTo>
                  <a:lnTo>
                    <a:pt x="0" y="0"/>
                  </a:lnTo>
                  <a:lnTo>
                    <a:pt x="13728" y="1841"/>
                  </a:lnTo>
                  <a:lnTo>
                    <a:pt x="13728" y="50304"/>
                  </a:lnTo>
                  <a:lnTo>
                    <a:pt x="0" y="4847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359569" y="5320334"/>
              <a:ext cx="13970" cy="61594"/>
            </a:xfrm>
            <a:custGeom>
              <a:avLst/>
              <a:gdLst/>
              <a:ahLst/>
              <a:cxnLst/>
              <a:rect l="l" t="t" r="r" b="b"/>
              <a:pathLst>
                <a:path w="13970" h="61595">
                  <a:moveTo>
                    <a:pt x="0" y="0"/>
                  </a:moveTo>
                  <a:lnTo>
                    <a:pt x="0" y="60350"/>
                  </a:lnTo>
                  <a:lnTo>
                    <a:pt x="13715" y="61264"/>
                  </a:lnTo>
                  <a:lnTo>
                    <a:pt x="13715" y="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228809" y="5292902"/>
              <a:ext cx="179705" cy="115570"/>
            </a:xfrm>
            <a:custGeom>
              <a:avLst/>
              <a:gdLst/>
              <a:ahLst/>
              <a:cxnLst/>
              <a:rect l="l" t="t" r="r" b="b"/>
              <a:pathLst>
                <a:path w="179704" h="115570">
                  <a:moveTo>
                    <a:pt x="130759" y="87782"/>
                  </a:moveTo>
                  <a:lnTo>
                    <a:pt x="130759" y="27431"/>
                  </a:lnTo>
                  <a:lnTo>
                    <a:pt x="144475" y="28359"/>
                  </a:lnTo>
                  <a:lnTo>
                    <a:pt x="144475" y="88696"/>
                  </a:lnTo>
                  <a:lnTo>
                    <a:pt x="130759" y="87782"/>
                  </a:lnTo>
                  <a:close/>
                </a:path>
                <a:path w="179704" h="115570">
                  <a:moveTo>
                    <a:pt x="81394" y="8242"/>
                  </a:moveTo>
                  <a:lnTo>
                    <a:pt x="62179" y="23761"/>
                  </a:lnTo>
                </a:path>
                <a:path w="179704" h="115570">
                  <a:moveTo>
                    <a:pt x="61277" y="77711"/>
                  </a:moveTo>
                  <a:lnTo>
                    <a:pt x="81394" y="113385"/>
                  </a:lnTo>
                  <a:lnTo>
                    <a:pt x="81394" y="8242"/>
                  </a:lnTo>
                  <a:lnTo>
                    <a:pt x="0" y="0"/>
                  </a:lnTo>
                  <a:lnTo>
                    <a:pt x="41160" y="22847"/>
                  </a:lnTo>
                </a:path>
                <a:path w="179704" h="115570">
                  <a:moveTo>
                    <a:pt x="98755" y="10960"/>
                  </a:moveTo>
                  <a:lnTo>
                    <a:pt x="127101" y="25603"/>
                  </a:lnTo>
                </a:path>
                <a:path w="179704" h="115570">
                  <a:moveTo>
                    <a:pt x="179222" y="19202"/>
                  </a:moveTo>
                  <a:lnTo>
                    <a:pt x="148132" y="28359"/>
                  </a:lnTo>
                </a:path>
                <a:path w="179704" h="115570">
                  <a:moveTo>
                    <a:pt x="98755" y="115214"/>
                  </a:moveTo>
                  <a:lnTo>
                    <a:pt x="128016" y="896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373285" y="5385257"/>
              <a:ext cx="3175" cy="29845"/>
            </a:xfrm>
            <a:custGeom>
              <a:avLst/>
              <a:gdLst/>
              <a:ahLst/>
              <a:cxnLst/>
              <a:rect l="l" t="t" r="r" b="b"/>
              <a:pathLst>
                <a:path w="3175" h="29845">
                  <a:moveTo>
                    <a:pt x="1371" y="-2286"/>
                  </a:moveTo>
                  <a:lnTo>
                    <a:pt x="1371" y="31546"/>
                  </a:lnTo>
                </a:path>
              </a:pathLst>
            </a:custGeom>
            <a:ln w="73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264484" y="5368810"/>
              <a:ext cx="9525" cy="33020"/>
            </a:xfrm>
            <a:custGeom>
              <a:avLst/>
              <a:gdLst/>
              <a:ahLst/>
              <a:cxnLst/>
              <a:rect l="l" t="t" r="r" b="b"/>
              <a:pathLst>
                <a:path w="9525" h="33020">
                  <a:moveTo>
                    <a:pt x="0" y="32905"/>
                  </a:moveTo>
                  <a:lnTo>
                    <a:pt x="913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03790" y="5241683"/>
              <a:ext cx="34925" cy="41910"/>
            </a:xfrm>
            <a:custGeom>
              <a:avLst/>
              <a:gdLst/>
              <a:ahLst/>
              <a:cxnLst/>
              <a:rect l="l" t="t" r="r" b="b"/>
              <a:pathLst>
                <a:path w="34925" h="41910">
                  <a:moveTo>
                    <a:pt x="0" y="0"/>
                  </a:moveTo>
                  <a:lnTo>
                    <a:pt x="0" y="27432"/>
                  </a:lnTo>
                  <a:lnTo>
                    <a:pt x="5816" y="37610"/>
                  </a:lnTo>
                  <a:lnTo>
                    <a:pt x="17722" y="41609"/>
                  </a:lnTo>
                  <a:lnTo>
                    <a:pt x="29457" y="38749"/>
                  </a:lnTo>
                  <a:lnTo>
                    <a:pt x="34759" y="28346"/>
                  </a:lnTo>
                  <a:lnTo>
                    <a:pt x="34759" y="27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226079" y="5094465"/>
              <a:ext cx="116205" cy="198120"/>
            </a:xfrm>
            <a:custGeom>
              <a:avLst/>
              <a:gdLst/>
              <a:ahLst/>
              <a:cxnLst/>
              <a:rect l="l" t="t" r="r" b="b"/>
              <a:pathLst>
                <a:path w="116204" h="198120">
                  <a:moveTo>
                    <a:pt x="77711" y="147218"/>
                  </a:moveTo>
                  <a:lnTo>
                    <a:pt x="112471" y="149974"/>
                  </a:lnTo>
                  <a:lnTo>
                    <a:pt x="112471" y="175564"/>
                  </a:lnTo>
                  <a:lnTo>
                    <a:pt x="107168" y="185967"/>
                  </a:lnTo>
                  <a:lnTo>
                    <a:pt x="95434" y="188828"/>
                  </a:lnTo>
                  <a:lnTo>
                    <a:pt x="83528" y="184828"/>
                  </a:lnTo>
                  <a:lnTo>
                    <a:pt x="77711" y="174650"/>
                  </a:lnTo>
                  <a:lnTo>
                    <a:pt x="77711" y="147218"/>
                  </a:lnTo>
                  <a:close/>
                </a:path>
                <a:path w="116204" h="198120">
                  <a:moveTo>
                    <a:pt x="67652" y="146329"/>
                  </a:moveTo>
                  <a:lnTo>
                    <a:pt x="116128" y="149974"/>
                  </a:lnTo>
                  <a:lnTo>
                    <a:pt x="116128" y="180162"/>
                  </a:lnTo>
                  <a:lnTo>
                    <a:pt x="108684" y="194140"/>
                  </a:lnTo>
                  <a:lnTo>
                    <a:pt x="92238" y="198091"/>
                  </a:lnTo>
                  <a:lnTo>
                    <a:pt x="75618" y="192617"/>
                  </a:lnTo>
                  <a:lnTo>
                    <a:pt x="67652" y="178320"/>
                  </a:lnTo>
                  <a:lnTo>
                    <a:pt x="67652" y="146329"/>
                  </a:lnTo>
                  <a:close/>
                </a:path>
                <a:path w="116204" h="198120">
                  <a:moveTo>
                    <a:pt x="0" y="0"/>
                  </a:moveTo>
                  <a:lnTo>
                    <a:pt x="0" y="15820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/>
          <p:nvPr/>
        </p:nvSpPr>
        <p:spPr>
          <a:xfrm>
            <a:off x="8471776" y="4951845"/>
            <a:ext cx="83820" cy="404495"/>
          </a:xfrm>
          <a:custGeom>
            <a:avLst/>
            <a:gdLst/>
            <a:ahLst/>
            <a:cxnLst/>
            <a:rect l="l" t="t" r="r" b="b"/>
            <a:pathLst>
              <a:path w="83820" h="404495">
                <a:moveTo>
                  <a:pt x="2743" y="11874"/>
                </a:moveTo>
                <a:lnTo>
                  <a:pt x="66751" y="2717"/>
                </a:lnTo>
                <a:lnTo>
                  <a:pt x="55791" y="0"/>
                </a:lnTo>
                <a:lnTo>
                  <a:pt x="0" y="8204"/>
                </a:lnTo>
              </a:path>
              <a:path w="83820" h="404495">
                <a:moveTo>
                  <a:pt x="66751" y="2717"/>
                </a:moveTo>
                <a:lnTo>
                  <a:pt x="66751" y="13715"/>
                </a:lnTo>
              </a:path>
              <a:path w="83820" h="404495">
                <a:moveTo>
                  <a:pt x="77736" y="22834"/>
                </a:moveTo>
                <a:lnTo>
                  <a:pt x="74066" y="17360"/>
                </a:lnTo>
                <a:lnTo>
                  <a:pt x="67678" y="13715"/>
                </a:lnTo>
                <a:lnTo>
                  <a:pt x="59448" y="12788"/>
                </a:lnTo>
                <a:lnTo>
                  <a:pt x="37503" y="34721"/>
                </a:lnTo>
                <a:lnTo>
                  <a:pt x="37169" y="42990"/>
                </a:lnTo>
                <a:lnTo>
                  <a:pt x="37612" y="50047"/>
                </a:lnTo>
                <a:lnTo>
                  <a:pt x="38915" y="56070"/>
                </a:lnTo>
                <a:lnTo>
                  <a:pt x="41160" y="61239"/>
                </a:lnTo>
                <a:lnTo>
                  <a:pt x="37503" y="59423"/>
                </a:lnTo>
                <a:lnTo>
                  <a:pt x="38404" y="61239"/>
                </a:lnTo>
                <a:lnTo>
                  <a:pt x="39331" y="63068"/>
                </a:lnTo>
                <a:lnTo>
                  <a:pt x="41160" y="64909"/>
                </a:lnTo>
                <a:lnTo>
                  <a:pt x="44805" y="66751"/>
                </a:lnTo>
                <a:lnTo>
                  <a:pt x="80467" y="30162"/>
                </a:lnTo>
                <a:lnTo>
                  <a:pt x="76809" y="28321"/>
                </a:lnTo>
                <a:lnTo>
                  <a:pt x="75907" y="27406"/>
                </a:lnTo>
                <a:lnTo>
                  <a:pt x="74980" y="25590"/>
                </a:lnTo>
              </a:path>
              <a:path w="83820" h="404495">
                <a:moveTo>
                  <a:pt x="44805" y="66751"/>
                </a:moveTo>
                <a:lnTo>
                  <a:pt x="48463" y="70396"/>
                </a:lnTo>
                <a:lnTo>
                  <a:pt x="53035" y="73139"/>
                </a:lnTo>
                <a:lnTo>
                  <a:pt x="59448" y="74955"/>
                </a:lnTo>
                <a:lnTo>
                  <a:pt x="80467" y="53949"/>
                </a:lnTo>
                <a:lnTo>
                  <a:pt x="83210" y="45707"/>
                </a:lnTo>
                <a:lnTo>
                  <a:pt x="83210" y="36563"/>
                </a:lnTo>
                <a:lnTo>
                  <a:pt x="80467" y="30162"/>
                </a:lnTo>
              </a:path>
              <a:path w="83820" h="404495">
                <a:moveTo>
                  <a:pt x="59448" y="12788"/>
                </a:moveTo>
                <a:lnTo>
                  <a:pt x="47561" y="10045"/>
                </a:lnTo>
                <a:lnTo>
                  <a:pt x="24688" y="31076"/>
                </a:lnTo>
                <a:lnTo>
                  <a:pt x="25560" y="47261"/>
                </a:lnTo>
                <a:lnTo>
                  <a:pt x="29605" y="59080"/>
                </a:lnTo>
                <a:lnTo>
                  <a:pt x="36909" y="66956"/>
                </a:lnTo>
                <a:lnTo>
                  <a:pt x="47561" y="71310"/>
                </a:lnTo>
                <a:lnTo>
                  <a:pt x="59448" y="74955"/>
                </a:lnTo>
              </a:path>
              <a:path w="83820" h="404495">
                <a:moveTo>
                  <a:pt x="41160" y="61239"/>
                </a:moveTo>
                <a:lnTo>
                  <a:pt x="77736" y="22834"/>
                </a:lnTo>
              </a:path>
              <a:path w="83820" h="404495">
                <a:moveTo>
                  <a:pt x="24688" y="31076"/>
                </a:moveTo>
                <a:lnTo>
                  <a:pt x="37503" y="34721"/>
                </a:lnTo>
              </a:path>
              <a:path w="83820" h="404495">
                <a:moveTo>
                  <a:pt x="26517" y="74955"/>
                </a:moveTo>
                <a:lnTo>
                  <a:pt x="37503" y="71310"/>
                </a:lnTo>
                <a:lnTo>
                  <a:pt x="74066" y="86855"/>
                </a:lnTo>
                <a:lnTo>
                  <a:pt x="74066" y="119773"/>
                </a:lnTo>
                <a:lnTo>
                  <a:pt x="33832" y="138976"/>
                </a:lnTo>
              </a:path>
              <a:path w="83820" h="404495">
                <a:moveTo>
                  <a:pt x="33832" y="104228"/>
                </a:moveTo>
                <a:lnTo>
                  <a:pt x="74066" y="86855"/>
                </a:lnTo>
              </a:path>
              <a:path w="83820" h="404495">
                <a:moveTo>
                  <a:pt x="28346" y="371221"/>
                </a:moveTo>
                <a:lnTo>
                  <a:pt x="28346" y="149936"/>
                </a:lnTo>
                <a:lnTo>
                  <a:pt x="33832" y="138976"/>
                </a:lnTo>
                <a:lnTo>
                  <a:pt x="33832" y="104228"/>
                </a:lnTo>
                <a:lnTo>
                  <a:pt x="27444" y="100584"/>
                </a:lnTo>
              </a:path>
              <a:path w="83820" h="404495">
                <a:moveTo>
                  <a:pt x="29273" y="216687"/>
                </a:moveTo>
                <a:lnTo>
                  <a:pt x="50291" y="206641"/>
                </a:lnTo>
                <a:lnTo>
                  <a:pt x="55791" y="219443"/>
                </a:lnTo>
                <a:lnTo>
                  <a:pt x="55791" y="272478"/>
                </a:lnTo>
                <a:lnTo>
                  <a:pt x="28346" y="286194"/>
                </a:lnTo>
              </a:path>
              <a:path w="83820" h="404495">
                <a:moveTo>
                  <a:pt x="55791" y="219443"/>
                </a:moveTo>
                <a:lnTo>
                  <a:pt x="29273" y="231317"/>
                </a:lnTo>
              </a:path>
              <a:path w="83820" h="404495">
                <a:moveTo>
                  <a:pt x="67678" y="123418"/>
                </a:moveTo>
                <a:lnTo>
                  <a:pt x="67678" y="182854"/>
                </a:lnTo>
                <a:lnTo>
                  <a:pt x="73151" y="187439"/>
                </a:lnTo>
                <a:lnTo>
                  <a:pt x="73151" y="199326"/>
                </a:lnTo>
                <a:lnTo>
                  <a:pt x="63093" y="203885"/>
                </a:lnTo>
                <a:lnTo>
                  <a:pt x="59448" y="202971"/>
                </a:lnTo>
                <a:lnTo>
                  <a:pt x="59448" y="213956"/>
                </a:lnTo>
              </a:path>
              <a:path w="83820" h="404495">
                <a:moveTo>
                  <a:pt x="53035" y="213042"/>
                </a:moveTo>
                <a:lnTo>
                  <a:pt x="66751" y="216687"/>
                </a:lnTo>
                <a:lnTo>
                  <a:pt x="66751" y="253276"/>
                </a:lnTo>
                <a:lnTo>
                  <a:pt x="55791" y="255117"/>
                </a:lnTo>
              </a:path>
              <a:path w="83820" h="404495">
                <a:moveTo>
                  <a:pt x="42976" y="203885"/>
                </a:moveTo>
                <a:lnTo>
                  <a:pt x="60655" y="162291"/>
                </a:lnTo>
                <a:lnTo>
                  <a:pt x="60237" y="151996"/>
                </a:lnTo>
                <a:lnTo>
                  <a:pt x="58278" y="144793"/>
                </a:lnTo>
                <a:lnTo>
                  <a:pt x="54863" y="141706"/>
                </a:lnTo>
                <a:lnTo>
                  <a:pt x="50499" y="143462"/>
                </a:lnTo>
                <a:lnTo>
                  <a:pt x="45958" y="149494"/>
                </a:lnTo>
                <a:lnTo>
                  <a:pt x="41755" y="158951"/>
                </a:lnTo>
                <a:lnTo>
                  <a:pt x="38404" y="170980"/>
                </a:lnTo>
                <a:lnTo>
                  <a:pt x="37197" y="183327"/>
                </a:lnTo>
                <a:lnTo>
                  <a:pt x="37614" y="193609"/>
                </a:lnTo>
                <a:lnTo>
                  <a:pt x="39569" y="200803"/>
                </a:lnTo>
                <a:lnTo>
                  <a:pt x="42976" y="203885"/>
                </a:lnTo>
                <a:close/>
              </a:path>
              <a:path w="83820" h="404495">
                <a:moveTo>
                  <a:pt x="28346" y="194767"/>
                </a:moveTo>
                <a:lnTo>
                  <a:pt x="29273" y="199326"/>
                </a:lnTo>
                <a:lnTo>
                  <a:pt x="31089" y="201155"/>
                </a:lnTo>
                <a:lnTo>
                  <a:pt x="32918" y="202082"/>
                </a:lnTo>
                <a:lnTo>
                  <a:pt x="42075" y="203885"/>
                </a:lnTo>
              </a:path>
              <a:path w="83820" h="404495">
                <a:moveTo>
                  <a:pt x="28346" y="169138"/>
                </a:moveTo>
                <a:lnTo>
                  <a:pt x="31691" y="156987"/>
                </a:lnTo>
                <a:lnTo>
                  <a:pt x="35894" y="147318"/>
                </a:lnTo>
                <a:lnTo>
                  <a:pt x="40438" y="141247"/>
                </a:lnTo>
                <a:lnTo>
                  <a:pt x="44805" y="139890"/>
                </a:lnTo>
                <a:lnTo>
                  <a:pt x="54863" y="141706"/>
                </a:lnTo>
              </a:path>
              <a:path w="83820" h="404495">
                <a:moveTo>
                  <a:pt x="56692" y="143535"/>
                </a:moveTo>
                <a:lnTo>
                  <a:pt x="54226" y="156701"/>
                </a:lnTo>
                <a:lnTo>
                  <a:pt x="49268" y="172005"/>
                </a:lnTo>
                <a:lnTo>
                  <a:pt x="43450" y="186105"/>
                </a:lnTo>
                <a:lnTo>
                  <a:pt x="38404" y="195656"/>
                </a:lnTo>
              </a:path>
              <a:path w="83820" h="404495">
                <a:moveTo>
                  <a:pt x="58521" y="146291"/>
                </a:moveTo>
                <a:lnTo>
                  <a:pt x="56057" y="159898"/>
                </a:lnTo>
                <a:lnTo>
                  <a:pt x="51101" y="176244"/>
                </a:lnTo>
                <a:lnTo>
                  <a:pt x="45284" y="191561"/>
                </a:lnTo>
                <a:lnTo>
                  <a:pt x="40233" y="202082"/>
                </a:lnTo>
              </a:path>
              <a:path w="83820" h="404495">
                <a:moveTo>
                  <a:pt x="42976" y="345617"/>
                </a:moveTo>
                <a:lnTo>
                  <a:pt x="60655" y="304414"/>
                </a:lnTo>
                <a:lnTo>
                  <a:pt x="60237" y="294076"/>
                </a:lnTo>
                <a:lnTo>
                  <a:pt x="58278" y="286655"/>
                </a:lnTo>
                <a:lnTo>
                  <a:pt x="54863" y="283438"/>
                </a:lnTo>
                <a:lnTo>
                  <a:pt x="50499" y="285196"/>
                </a:lnTo>
                <a:lnTo>
                  <a:pt x="45958" y="291231"/>
                </a:lnTo>
                <a:lnTo>
                  <a:pt x="41755" y="300688"/>
                </a:lnTo>
                <a:lnTo>
                  <a:pt x="38404" y="312712"/>
                </a:lnTo>
                <a:lnTo>
                  <a:pt x="37197" y="325049"/>
                </a:lnTo>
                <a:lnTo>
                  <a:pt x="37614" y="335332"/>
                </a:lnTo>
                <a:lnTo>
                  <a:pt x="39569" y="342531"/>
                </a:lnTo>
                <a:lnTo>
                  <a:pt x="42976" y="345617"/>
                </a:lnTo>
                <a:close/>
              </a:path>
              <a:path w="83820" h="404495">
                <a:moveTo>
                  <a:pt x="28346" y="336499"/>
                </a:moveTo>
                <a:lnTo>
                  <a:pt x="29273" y="341058"/>
                </a:lnTo>
                <a:lnTo>
                  <a:pt x="31089" y="342900"/>
                </a:lnTo>
                <a:lnTo>
                  <a:pt x="32918" y="343788"/>
                </a:lnTo>
                <a:lnTo>
                  <a:pt x="42075" y="345617"/>
                </a:lnTo>
              </a:path>
              <a:path w="83820" h="404495">
                <a:moveTo>
                  <a:pt x="28346" y="310870"/>
                </a:moveTo>
                <a:lnTo>
                  <a:pt x="31691" y="298847"/>
                </a:lnTo>
                <a:lnTo>
                  <a:pt x="35894" y="289393"/>
                </a:lnTo>
                <a:lnTo>
                  <a:pt x="40438" y="283365"/>
                </a:lnTo>
                <a:lnTo>
                  <a:pt x="44805" y="281622"/>
                </a:lnTo>
                <a:lnTo>
                  <a:pt x="54863" y="283438"/>
                </a:lnTo>
              </a:path>
              <a:path w="83820" h="404495">
                <a:moveTo>
                  <a:pt x="56692" y="285280"/>
                </a:moveTo>
                <a:lnTo>
                  <a:pt x="54226" y="298454"/>
                </a:lnTo>
                <a:lnTo>
                  <a:pt x="49268" y="313858"/>
                </a:lnTo>
                <a:lnTo>
                  <a:pt x="43450" y="328228"/>
                </a:lnTo>
                <a:lnTo>
                  <a:pt x="38404" y="338302"/>
                </a:lnTo>
              </a:path>
              <a:path w="83820" h="404495">
                <a:moveTo>
                  <a:pt x="58521" y="288023"/>
                </a:moveTo>
                <a:lnTo>
                  <a:pt x="56057" y="301630"/>
                </a:lnTo>
                <a:lnTo>
                  <a:pt x="51101" y="317973"/>
                </a:lnTo>
                <a:lnTo>
                  <a:pt x="45284" y="333282"/>
                </a:lnTo>
                <a:lnTo>
                  <a:pt x="40233" y="343788"/>
                </a:lnTo>
              </a:path>
              <a:path w="83820" h="404495">
                <a:moveTo>
                  <a:pt x="61277" y="254190"/>
                </a:moveTo>
                <a:lnTo>
                  <a:pt x="61277" y="281622"/>
                </a:lnTo>
                <a:lnTo>
                  <a:pt x="71335" y="288023"/>
                </a:lnTo>
                <a:lnTo>
                  <a:pt x="71335" y="309067"/>
                </a:lnTo>
                <a:lnTo>
                  <a:pt x="62179" y="313626"/>
                </a:lnTo>
                <a:lnTo>
                  <a:pt x="62179" y="328256"/>
                </a:lnTo>
                <a:lnTo>
                  <a:pt x="74066" y="345617"/>
                </a:lnTo>
                <a:lnTo>
                  <a:pt x="74066" y="373062"/>
                </a:lnTo>
                <a:lnTo>
                  <a:pt x="24688" y="404139"/>
                </a:lnTo>
              </a:path>
              <a:path w="83820" h="404495">
                <a:moveTo>
                  <a:pt x="71335" y="288023"/>
                </a:moveTo>
                <a:lnTo>
                  <a:pt x="61277" y="293509"/>
                </a:lnTo>
              </a:path>
              <a:path w="83820" h="404495">
                <a:moveTo>
                  <a:pt x="74066" y="345617"/>
                </a:moveTo>
                <a:lnTo>
                  <a:pt x="28346" y="37122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69241" y="5156657"/>
            <a:ext cx="40640" cy="45720"/>
          </a:xfrm>
          <a:custGeom>
            <a:avLst/>
            <a:gdLst/>
            <a:ahLst/>
            <a:cxnLst/>
            <a:rect l="l" t="t" r="r" b="b"/>
            <a:pathLst>
              <a:path w="40639" h="45720">
                <a:moveTo>
                  <a:pt x="25737" y="33832"/>
                </a:moveTo>
                <a:lnTo>
                  <a:pt x="33039" y="31991"/>
                </a:lnTo>
                <a:lnTo>
                  <a:pt x="38526" y="24676"/>
                </a:lnTo>
                <a:lnTo>
                  <a:pt x="36697" y="16459"/>
                </a:lnTo>
                <a:lnTo>
                  <a:pt x="35795" y="8229"/>
                </a:lnTo>
                <a:lnTo>
                  <a:pt x="28467" y="2743"/>
                </a:lnTo>
                <a:lnTo>
                  <a:pt x="21152" y="3670"/>
                </a:lnTo>
                <a:lnTo>
                  <a:pt x="13850" y="4559"/>
                </a:lnTo>
                <a:lnTo>
                  <a:pt x="9265" y="11874"/>
                </a:lnTo>
                <a:lnTo>
                  <a:pt x="10179" y="21031"/>
                </a:lnTo>
                <a:lnTo>
                  <a:pt x="12008" y="28346"/>
                </a:lnTo>
                <a:lnTo>
                  <a:pt x="18409" y="34747"/>
                </a:lnTo>
                <a:lnTo>
                  <a:pt x="25737" y="33832"/>
                </a:lnTo>
                <a:close/>
              </a:path>
              <a:path w="40639" h="45720">
                <a:moveTo>
                  <a:pt x="23908" y="45707"/>
                </a:moveTo>
                <a:lnTo>
                  <a:pt x="31487" y="42603"/>
                </a:lnTo>
                <a:lnTo>
                  <a:pt x="37270" y="36572"/>
                </a:lnTo>
                <a:lnTo>
                  <a:pt x="40483" y="28480"/>
                </a:lnTo>
                <a:lnTo>
                  <a:pt x="40355" y="19189"/>
                </a:lnTo>
                <a:lnTo>
                  <a:pt x="37931" y="10537"/>
                </a:lnTo>
                <a:lnTo>
                  <a:pt x="32587" y="4108"/>
                </a:lnTo>
                <a:lnTo>
                  <a:pt x="25183" y="423"/>
                </a:lnTo>
                <a:lnTo>
                  <a:pt x="16580" y="0"/>
                </a:lnTo>
                <a:lnTo>
                  <a:pt x="9001" y="2584"/>
                </a:lnTo>
                <a:lnTo>
                  <a:pt x="3217" y="8337"/>
                </a:lnTo>
                <a:lnTo>
                  <a:pt x="0" y="16319"/>
                </a:lnTo>
                <a:lnTo>
                  <a:pt x="121" y="25590"/>
                </a:lnTo>
                <a:lnTo>
                  <a:pt x="3064" y="34393"/>
                </a:lnTo>
                <a:lnTo>
                  <a:pt x="8581" y="41140"/>
                </a:lnTo>
                <a:lnTo>
                  <a:pt x="15814" y="45141"/>
                </a:lnTo>
                <a:lnTo>
                  <a:pt x="23908" y="4570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283297" y="5418164"/>
            <a:ext cx="212090" cy="140335"/>
          </a:xfrm>
          <a:custGeom>
            <a:avLst/>
            <a:gdLst/>
            <a:ahLst/>
            <a:cxnLst/>
            <a:rect l="l" t="t" r="r" b="b"/>
            <a:pathLst>
              <a:path w="212089" h="140335">
                <a:moveTo>
                  <a:pt x="67791" y="0"/>
                </a:moveTo>
                <a:lnTo>
                  <a:pt x="65962" y="927"/>
                </a:lnTo>
                <a:lnTo>
                  <a:pt x="64120" y="1841"/>
                </a:lnTo>
                <a:lnTo>
                  <a:pt x="64120" y="6400"/>
                </a:lnTo>
                <a:lnTo>
                  <a:pt x="64120" y="8242"/>
                </a:lnTo>
                <a:lnTo>
                  <a:pt x="48575" y="23787"/>
                </a:lnTo>
                <a:lnTo>
                  <a:pt x="48575" y="77736"/>
                </a:lnTo>
                <a:lnTo>
                  <a:pt x="12914" y="74066"/>
                </a:lnTo>
                <a:lnTo>
                  <a:pt x="2727" y="81278"/>
                </a:lnTo>
                <a:lnTo>
                  <a:pt x="0" y="93279"/>
                </a:lnTo>
                <a:lnTo>
                  <a:pt x="3275" y="105965"/>
                </a:lnTo>
                <a:lnTo>
                  <a:pt x="11098" y="115227"/>
                </a:lnTo>
                <a:lnTo>
                  <a:pt x="81507" y="124371"/>
                </a:lnTo>
                <a:lnTo>
                  <a:pt x="91565" y="87795"/>
                </a:lnTo>
                <a:lnTo>
                  <a:pt x="123569" y="92354"/>
                </a:lnTo>
                <a:lnTo>
                  <a:pt x="131799" y="130771"/>
                </a:lnTo>
                <a:lnTo>
                  <a:pt x="203109" y="139903"/>
                </a:lnTo>
                <a:lnTo>
                  <a:pt x="207694" y="135343"/>
                </a:lnTo>
                <a:lnTo>
                  <a:pt x="210689" y="127178"/>
                </a:lnTo>
                <a:lnTo>
                  <a:pt x="211802" y="117979"/>
                </a:lnTo>
                <a:lnTo>
                  <a:pt x="209487" y="108090"/>
                </a:lnTo>
                <a:lnTo>
                  <a:pt x="202195" y="97853"/>
                </a:lnTo>
                <a:lnTo>
                  <a:pt x="165631" y="93268"/>
                </a:lnTo>
                <a:lnTo>
                  <a:pt x="165631" y="39319"/>
                </a:lnTo>
                <a:lnTo>
                  <a:pt x="149159" y="21043"/>
                </a:lnTo>
                <a:lnTo>
                  <a:pt x="149159" y="14643"/>
                </a:lnTo>
                <a:lnTo>
                  <a:pt x="149159" y="11887"/>
                </a:lnTo>
                <a:lnTo>
                  <a:pt x="150988" y="10998"/>
                </a:lnTo>
                <a:lnTo>
                  <a:pt x="153744" y="10071"/>
                </a:lnTo>
              </a:path>
              <a:path w="212089" h="140335">
                <a:moveTo>
                  <a:pt x="86980" y="87795"/>
                </a:moveTo>
                <a:lnTo>
                  <a:pt x="6513" y="77736"/>
                </a:lnTo>
              </a:path>
              <a:path w="212089" h="140335">
                <a:moveTo>
                  <a:pt x="127214" y="92354"/>
                </a:moveTo>
                <a:lnTo>
                  <a:pt x="197635" y="101511"/>
                </a:lnTo>
                <a:lnTo>
                  <a:pt x="204931" y="112483"/>
                </a:lnTo>
                <a:lnTo>
                  <a:pt x="207346" y="122085"/>
                </a:lnTo>
                <a:lnTo>
                  <a:pt x="206506" y="130314"/>
                </a:lnTo>
                <a:lnTo>
                  <a:pt x="204036" y="137172"/>
                </a:lnTo>
              </a:path>
              <a:path w="212089" h="140335">
                <a:moveTo>
                  <a:pt x="52233" y="78663"/>
                </a:moveTo>
                <a:lnTo>
                  <a:pt x="90638" y="84137"/>
                </a:lnTo>
              </a:path>
              <a:path w="212089" h="140335">
                <a:moveTo>
                  <a:pt x="126299" y="88709"/>
                </a:moveTo>
                <a:lnTo>
                  <a:pt x="161047" y="92354"/>
                </a:lnTo>
                <a:lnTo>
                  <a:pt x="161047" y="41160"/>
                </a:lnTo>
                <a:lnTo>
                  <a:pt x="145515" y="22872"/>
                </a:lnTo>
                <a:lnTo>
                  <a:pt x="145515" y="17399"/>
                </a:lnTo>
                <a:lnTo>
                  <a:pt x="145515" y="13715"/>
                </a:lnTo>
                <a:lnTo>
                  <a:pt x="147331" y="10071"/>
                </a:lnTo>
                <a:lnTo>
                  <a:pt x="150988" y="10071"/>
                </a:lnTo>
              </a:path>
              <a:path w="212089" h="140335">
                <a:moveTo>
                  <a:pt x="141857" y="12801"/>
                </a:moveTo>
                <a:lnTo>
                  <a:pt x="66863" y="459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28812" y="4901540"/>
            <a:ext cx="20320" cy="18415"/>
          </a:xfrm>
          <a:custGeom>
            <a:avLst/>
            <a:gdLst/>
            <a:ahLst/>
            <a:cxnLst/>
            <a:rect l="l" t="t" r="r" b="b"/>
            <a:pathLst>
              <a:path w="20320" h="18414">
                <a:moveTo>
                  <a:pt x="16459" y="914"/>
                </a:moveTo>
                <a:lnTo>
                  <a:pt x="20116" y="0"/>
                </a:lnTo>
              </a:path>
              <a:path w="20320" h="18414">
                <a:moveTo>
                  <a:pt x="3644" y="15544"/>
                </a:moveTo>
                <a:lnTo>
                  <a:pt x="0" y="1827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34286" y="4940847"/>
            <a:ext cx="18415" cy="6985"/>
          </a:xfrm>
          <a:custGeom>
            <a:avLst/>
            <a:gdLst/>
            <a:ahLst/>
            <a:cxnLst/>
            <a:rect l="l" t="t" r="r" b="b"/>
            <a:pathLst>
              <a:path w="18414" h="6985">
                <a:moveTo>
                  <a:pt x="0" y="6400"/>
                </a:moveTo>
                <a:lnTo>
                  <a:pt x="182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512937" y="4980165"/>
            <a:ext cx="36195" cy="55244"/>
          </a:xfrm>
          <a:custGeom>
            <a:avLst/>
            <a:gdLst/>
            <a:ahLst/>
            <a:cxnLst/>
            <a:rect l="l" t="t" r="r" b="b"/>
            <a:pathLst>
              <a:path w="36195" h="55245">
                <a:moveTo>
                  <a:pt x="25590" y="39344"/>
                </a:moveTo>
                <a:lnTo>
                  <a:pt x="25590" y="54863"/>
                </a:lnTo>
              </a:path>
              <a:path w="36195" h="55245">
                <a:moveTo>
                  <a:pt x="35648" y="0"/>
                </a:moveTo>
                <a:lnTo>
                  <a:pt x="0" y="365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500122" y="5233466"/>
            <a:ext cx="34290" cy="67310"/>
          </a:xfrm>
          <a:custGeom>
            <a:avLst/>
            <a:gdLst/>
            <a:ahLst/>
            <a:cxnLst/>
            <a:rect l="l" t="t" r="r" b="b"/>
            <a:pathLst>
              <a:path w="34289" h="67310">
                <a:moveTo>
                  <a:pt x="27444" y="2730"/>
                </a:moveTo>
                <a:lnTo>
                  <a:pt x="32931" y="0"/>
                </a:lnTo>
              </a:path>
              <a:path w="34289" h="67310">
                <a:moveTo>
                  <a:pt x="33832" y="46634"/>
                </a:moveTo>
                <a:lnTo>
                  <a:pt x="26517" y="51206"/>
                </a:lnTo>
              </a:path>
              <a:path w="34289" h="67310">
                <a:moveTo>
                  <a:pt x="7327" y="63080"/>
                </a:moveTo>
                <a:lnTo>
                  <a:pt x="0" y="6675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428812" y="543920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1828"/>
                </a:moveTo>
                <a:lnTo>
                  <a:pt x="3644" y="0"/>
                </a:lnTo>
              </a:path>
              <a:path w="20320" h="20320">
                <a:moveTo>
                  <a:pt x="15532" y="20116"/>
                </a:moveTo>
                <a:lnTo>
                  <a:pt x="20116" y="1827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64804" y="5506873"/>
            <a:ext cx="15240" cy="36195"/>
          </a:xfrm>
          <a:custGeom>
            <a:avLst/>
            <a:gdLst/>
            <a:ahLst/>
            <a:cxnLst/>
            <a:rect l="l" t="t" r="r" b="b"/>
            <a:pathLst>
              <a:path w="15239" h="36195">
                <a:moveTo>
                  <a:pt x="14617" y="0"/>
                </a:moveTo>
                <a:lnTo>
                  <a:pt x="6388" y="31076"/>
                </a:lnTo>
                <a:lnTo>
                  <a:pt x="0" y="356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0" name="object 100"/>
          <p:cNvGrpSpPr/>
          <p:nvPr/>
        </p:nvGrpSpPr>
        <p:grpSpPr>
          <a:xfrm>
            <a:off x="8424697" y="4451198"/>
            <a:ext cx="1479550" cy="1082675"/>
            <a:chOff x="3370097" y="4451197"/>
            <a:chExt cx="1479550" cy="1082675"/>
          </a:xfrm>
        </p:grpSpPr>
        <p:sp>
          <p:nvSpPr>
            <p:cNvPr id="101" name="object 101"/>
            <p:cNvSpPr/>
            <p:nvPr/>
          </p:nvSpPr>
          <p:spPr>
            <a:xfrm>
              <a:off x="3377857" y="4920729"/>
              <a:ext cx="81915" cy="33020"/>
            </a:xfrm>
            <a:custGeom>
              <a:avLst/>
              <a:gdLst/>
              <a:ahLst/>
              <a:cxnLst/>
              <a:rect l="l" t="t" r="r" b="b"/>
              <a:pathLst>
                <a:path w="81914" h="33020">
                  <a:moveTo>
                    <a:pt x="0" y="0"/>
                  </a:moveTo>
                  <a:lnTo>
                    <a:pt x="33832" y="927"/>
                  </a:lnTo>
                  <a:lnTo>
                    <a:pt x="33832" y="30187"/>
                  </a:lnTo>
                  <a:lnTo>
                    <a:pt x="81394" y="3291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471125" y="4768037"/>
              <a:ext cx="97155" cy="359410"/>
            </a:xfrm>
            <a:custGeom>
              <a:avLst/>
              <a:gdLst/>
              <a:ahLst/>
              <a:cxnLst/>
              <a:rect l="l" t="t" r="r" b="b"/>
              <a:pathLst>
                <a:path w="97154" h="359410">
                  <a:moveTo>
                    <a:pt x="15557" y="0"/>
                  </a:moveTo>
                  <a:lnTo>
                    <a:pt x="7327" y="7315"/>
                  </a:lnTo>
                  <a:lnTo>
                    <a:pt x="0" y="15557"/>
                  </a:lnTo>
                  <a:lnTo>
                    <a:pt x="3670" y="20116"/>
                  </a:lnTo>
                  <a:lnTo>
                    <a:pt x="8229" y="24676"/>
                  </a:lnTo>
                  <a:lnTo>
                    <a:pt x="16459" y="34747"/>
                  </a:lnTo>
                  <a:lnTo>
                    <a:pt x="20116" y="40233"/>
                  </a:lnTo>
                  <a:lnTo>
                    <a:pt x="24688" y="45720"/>
                  </a:lnTo>
                  <a:lnTo>
                    <a:pt x="32003" y="56680"/>
                  </a:lnTo>
                  <a:lnTo>
                    <a:pt x="34747" y="63106"/>
                  </a:lnTo>
                  <a:lnTo>
                    <a:pt x="38404" y="68580"/>
                  </a:lnTo>
                  <a:lnTo>
                    <a:pt x="41148" y="74980"/>
                  </a:lnTo>
                  <a:lnTo>
                    <a:pt x="43903" y="80467"/>
                  </a:lnTo>
                  <a:lnTo>
                    <a:pt x="47561" y="86868"/>
                  </a:lnTo>
                  <a:lnTo>
                    <a:pt x="49390" y="93268"/>
                  </a:lnTo>
                  <a:lnTo>
                    <a:pt x="54863" y="106070"/>
                  </a:lnTo>
                  <a:lnTo>
                    <a:pt x="56692" y="112458"/>
                  </a:lnTo>
                  <a:lnTo>
                    <a:pt x="59448" y="118859"/>
                  </a:lnTo>
                  <a:lnTo>
                    <a:pt x="64922" y="138976"/>
                  </a:lnTo>
                  <a:lnTo>
                    <a:pt x="65849" y="145376"/>
                  </a:lnTo>
                  <a:lnTo>
                    <a:pt x="67678" y="151777"/>
                  </a:lnTo>
                  <a:lnTo>
                    <a:pt x="68579" y="159092"/>
                  </a:lnTo>
                  <a:lnTo>
                    <a:pt x="70421" y="165493"/>
                  </a:lnTo>
                  <a:lnTo>
                    <a:pt x="72237" y="178295"/>
                  </a:lnTo>
                  <a:lnTo>
                    <a:pt x="72237" y="185610"/>
                  </a:lnTo>
                  <a:lnTo>
                    <a:pt x="73151" y="192011"/>
                  </a:lnTo>
                  <a:lnTo>
                    <a:pt x="73151" y="198412"/>
                  </a:lnTo>
                  <a:lnTo>
                    <a:pt x="74066" y="204812"/>
                  </a:lnTo>
                  <a:lnTo>
                    <a:pt x="74066" y="224040"/>
                  </a:lnTo>
                  <a:lnTo>
                    <a:pt x="73151" y="229514"/>
                  </a:lnTo>
                  <a:lnTo>
                    <a:pt x="73151" y="235915"/>
                  </a:lnTo>
                  <a:lnTo>
                    <a:pt x="71323" y="247802"/>
                  </a:lnTo>
                  <a:lnTo>
                    <a:pt x="71323" y="253276"/>
                  </a:lnTo>
                  <a:lnTo>
                    <a:pt x="69507" y="258762"/>
                  </a:lnTo>
                  <a:lnTo>
                    <a:pt x="67678" y="269748"/>
                  </a:lnTo>
                  <a:lnTo>
                    <a:pt x="65849" y="275234"/>
                  </a:lnTo>
                  <a:lnTo>
                    <a:pt x="64922" y="279793"/>
                  </a:lnTo>
                  <a:lnTo>
                    <a:pt x="57619" y="298107"/>
                  </a:lnTo>
                  <a:lnTo>
                    <a:pt x="54863" y="301752"/>
                  </a:lnTo>
                  <a:lnTo>
                    <a:pt x="53035" y="306311"/>
                  </a:lnTo>
                  <a:lnTo>
                    <a:pt x="50291" y="309981"/>
                  </a:lnTo>
                  <a:lnTo>
                    <a:pt x="47561" y="312712"/>
                  </a:lnTo>
                  <a:lnTo>
                    <a:pt x="45732" y="316382"/>
                  </a:lnTo>
                  <a:lnTo>
                    <a:pt x="37503" y="324624"/>
                  </a:lnTo>
                  <a:lnTo>
                    <a:pt x="33845" y="326428"/>
                  </a:lnTo>
                  <a:lnTo>
                    <a:pt x="31089" y="329184"/>
                  </a:lnTo>
                  <a:lnTo>
                    <a:pt x="28346" y="331012"/>
                  </a:lnTo>
                  <a:lnTo>
                    <a:pt x="24688" y="331939"/>
                  </a:lnTo>
                  <a:lnTo>
                    <a:pt x="21031" y="333743"/>
                  </a:lnTo>
                  <a:lnTo>
                    <a:pt x="9143" y="336499"/>
                  </a:lnTo>
                  <a:lnTo>
                    <a:pt x="11887" y="347459"/>
                  </a:lnTo>
                  <a:lnTo>
                    <a:pt x="13728" y="359346"/>
                  </a:lnTo>
                  <a:lnTo>
                    <a:pt x="19202" y="358457"/>
                  </a:lnTo>
                  <a:lnTo>
                    <a:pt x="23787" y="356616"/>
                  </a:lnTo>
                  <a:lnTo>
                    <a:pt x="29260" y="355701"/>
                  </a:lnTo>
                  <a:lnTo>
                    <a:pt x="33845" y="352945"/>
                  </a:lnTo>
                  <a:lnTo>
                    <a:pt x="38404" y="351129"/>
                  </a:lnTo>
                  <a:lnTo>
                    <a:pt x="47561" y="345630"/>
                  </a:lnTo>
                  <a:lnTo>
                    <a:pt x="51206" y="341985"/>
                  </a:lnTo>
                  <a:lnTo>
                    <a:pt x="55791" y="338340"/>
                  </a:lnTo>
                  <a:lnTo>
                    <a:pt x="63093" y="331012"/>
                  </a:lnTo>
                  <a:lnTo>
                    <a:pt x="69507" y="322783"/>
                  </a:lnTo>
                  <a:lnTo>
                    <a:pt x="74980" y="313626"/>
                  </a:lnTo>
                  <a:lnTo>
                    <a:pt x="77736" y="308152"/>
                  </a:lnTo>
                  <a:lnTo>
                    <a:pt x="80467" y="303580"/>
                  </a:lnTo>
                  <a:lnTo>
                    <a:pt x="87795" y="281635"/>
                  </a:lnTo>
                  <a:lnTo>
                    <a:pt x="89623" y="275234"/>
                  </a:lnTo>
                  <a:lnTo>
                    <a:pt x="91439" y="269748"/>
                  </a:lnTo>
                  <a:lnTo>
                    <a:pt x="96024" y="237756"/>
                  </a:lnTo>
                  <a:lnTo>
                    <a:pt x="96024" y="231330"/>
                  </a:lnTo>
                  <a:lnTo>
                    <a:pt x="96926" y="224929"/>
                  </a:lnTo>
                  <a:lnTo>
                    <a:pt x="96926" y="203923"/>
                  </a:lnTo>
                  <a:lnTo>
                    <a:pt x="96024" y="197523"/>
                  </a:lnTo>
                  <a:lnTo>
                    <a:pt x="96024" y="190207"/>
                  </a:lnTo>
                  <a:lnTo>
                    <a:pt x="90525" y="147218"/>
                  </a:lnTo>
                  <a:lnTo>
                    <a:pt x="88696" y="140817"/>
                  </a:lnTo>
                  <a:lnTo>
                    <a:pt x="81381" y="112458"/>
                  </a:lnTo>
                  <a:lnTo>
                    <a:pt x="75907" y="97828"/>
                  </a:lnTo>
                  <a:lnTo>
                    <a:pt x="74066" y="91427"/>
                  </a:lnTo>
                  <a:lnTo>
                    <a:pt x="71323" y="84112"/>
                  </a:lnTo>
                  <a:lnTo>
                    <a:pt x="67678" y="77711"/>
                  </a:lnTo>
                  <a:lnTo>
                    <a:pt x="64922" y="71310"/>
                  </a:lnTo>
                  <a:lnTo>
                    <a:pt x="62179" y="63995"/>
                  </a:lnTo>
                  <a:lnTo>
                    <a:pt x="51206" y="44792"/>
                  </a:lnTo>
                  <a:lnTo>
                    <a:pt x="34747" y="21031"/>
                  </a:lnTo>
                  <a:lnTo>
                    <a:pt x="21031" y="4559"/>
                  </a:lnTo>
                  <a:lnTo>
                    <a:pt x="155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471125" y="4768037"/>
              <a:ext cx="97155" cy="359410"/>
            </a:xfrm>
            <a:custGeom>
              <a:avLst/>
              <a:gdLst/>
              <a:ahLst/>
              <a:cxnLst/>
              <a:rect l="l" t="t" r="r" b="b"/>
              <a:pathLst>
                <a:path w="97154" h="359410">
                  <a:moveTo>
                    <a:pt x="7327" y="7315"/>
                  </a:moveTo>
                  <a:lnTo>
                    <a:pt x="15557" y="0"/>
                  </a:lnTo>
                  <a:lnTo>
                    <a:pt x="21031" y="4559"/>
                  </a:lnTo>
                  <a:lnTo>
                    <a:pt x="25615" y="10045"/>
                  </a:lnTo>
                  <a:lnTo>
                    <a:pt x="30175" y="15557"/>
                  </a:lnTo>
                  <a:lnTo>
                    <a:pt x="34747" y="21031"/>
                  </a:lnTo>
                  <a:lnTo>
                    <a:pt x="39331" y="27432"/>
                  </a:lnTo>
                  <a:lnTo>
                    <a:pt x="42976" y="32918"/>
                  </a:lnTo>
                  <a:lnTo>
                    <a:pt x="47561" y="39319"/>
                  </a:lnTo>
                  <a:lnTo>
                    <a:pt x="51206" y="44792"/>
                  </a:lnTo>
                  <a:lnTo>
                    <a:pt x="54863" y="51193"/>
                  </a:lnTo>
                  <a:lnTo>
                    <a:pt x="58521" y="57594"/>
                  </a:lnTo>
                  <a:lnTo>
                    <a:pt x="62179" y="63995"/>
                  </a:lnTo>
                  <a:lnTo>
                    <a:pt x="64922" y="71310"/>
                  </a:lnTo>
                  <a:lnTo>
                    <a:pt x="67678" y="77711"/>
                  </a:lnTo>
                  <a:lnTo>
                    <a:pt x="71323" y="84112"/>
                  </a:lnTo>
                  <a:lnTo>
                    <a:pt x="74066" y="91427"/>
                  </a:lnTo>
                  <a:lnTo>
                    <a:pt x="75907" y="97828"/>
                  </a:lnTo>
                  <a:lnTo>
                    <a:pt x="78638" y="105143"/>
                  </a:lnTo>
                  <a:lnTo>
                    <a:pt x="81381" y="112458"/>
                  </a:lnTo>
                  <a:lnTo>
                    <a:pt x="83210" y="118859"/>
                  </a:lnTo>
                  <a:lnTo>
                    <a:pt x="85039" y="126187"/>
                  </a:lnTo>
                  <a:lnTo>
                    <a:pt x="86867" y="133502"/>
                  </a:lnTo>
                  <a:lnTo>
                    <a:pt x="88696" y="140817"/>
                  </a:lnTo>
                  <a:lnTo>
                    <a:pt x="90525" y="147218"/>
                  </a:lnTo>
                  <a:lnTo>
                    <a:pt x="91439" y="154533"/>
                  </a:lnTo>
                  <a:lnTo>
                    <a:pt x="92354" y="161848"/>
                  </a:lnTo>
                  <a:lnTo>
                    <a:pt x="93268" y="169163"/>
                  </a:lnTo>
                  <a:lnTo>
                    <a:pt x="94183" y="175564"/>
                  </a:lnTo>
                  <a:lnTo>
                    <a:pt x="95097" y="182880"/>
                  </a:lnTo>
                  <a:lnTo>
                    <a:pt x="96024" y="190207"/>
                  </a:lnTo>
                  <a:lnTo>
                    <a:pt x="96024" y="197523"/>
                  </a:lnTo>
                  <a:lnTo>
                    <a:pt x="96926" y="203923"/>
                  </a:lnTo>
                  <a:lnTo>
                    <a:pt x="96926" y="211213"/>
                  </a:lnTo>
                  <a:lnTo>
                    <a:pt x="96926" y="217639"/>
                  </a:lnTo>
                  <a:lnTo>
                    <a:pt x="96926" y="224929"/>
                  </a:lnTo>
                  <a:lnTo>
                    <a:pt x="96024" y="231330"/>
                  </a:lnTo>
                  <a:lnTo>
                    <a:pt x="96024" y="237756"/>
                  </a:lnTo>
                  <a:lnTo>
                    <a:pt x="95097" y="244157"/>
                  </a:lnTo>
                  <a:lnTo>
                    <a:pt x="94183" y="250558"/>
                  </a:lnTo>
                  <a:lnTo>
                    <a:pt x="93268" y="256946"/>
                  </a:lnTo>
                  <a:lnTo>
                    <a:pt x="92354" y="263347"/>
                  </a:lnTo>
                  <a:lnTo>
                    <a:pt x="91439" y="269748"/>
                  </a:lnTo>
                  <a:lnTo>
                    <a:pt x="89623" y="275234"/>
                  </a:lnTo>
                  <a:lnTo>
                    <a:pt x="87795" y="281635"/>
                  </a:lnTo>
                  <a:lnTo>
                    <a:pt x="85966" y="287108"/>
                  </a:lnTo>
                  <a:lnTo>
                    <a:pt x="84124" y="292595"/>
                  </a:lnTo>
                  <a:lnTo>
                    <a:pt x="82296" y="298107"/>
                  </a:lnTo>
                  <a:lnTo>
                    <a:pt x="80467" y="303580"/>
                  </a:lnTo>
                  <a:lnTo>
                    <a:pt x="77736" y="308152"/>
                  </a:lnTo>
                  <a:lnTo>
                    <a:pt x="74980" y="313626"/>
                  </a:lnTo>
                  <a:lnTo>
                    <a:pt x="72237" y="318223"/>
                  </a:lnTo>
                  <a:lnTo>
                    <a:pt x="69507" y="322783"/>
                  </a:lnTo>
                  <a:lnTo>
                    <a:pt x="65849" y="327342"/>
                  </a:lnTo>
                  <a:lnTo>
                    <a:pt x="63093" y="331012"/>
                  </a:lnTo>
                  <a:lnTo>
                    <a:pt x="59448" y="334670"/>
                  </a:lnTo>
                  <a:lnTo>
                    <a:pt x="55791" y="338340"/>
                  </a:lnTo>
                  <a:lnTo>
                    <a:pt x="51206" y="341985"/>
                  </a:lnTo>
                  <a:lnTo>
                    <a:pt x="47561" y="345630"/>
                  </a:lnTo>
                  <a:lnTo>
                    <a:pt x="42976" y="348386"/>
                  </a:lnTo>
                  <a:lnTo>
                    <a:pt x="38404" y="351129"/>
                  </a:lnTo>
                  <a:lnTo>
                    <a:pt x="33845" y="352945"/>
                  </a:lnTo>
                  <a:lnTo>
                    <a:pt x="29260" y="355701"/>
                  </a:lnTo>
                  <a:lnTo>
                    <a:pt x="23787" y="356616"/>
                  </a:lnTo>
                  <a:lnTo>
                    <a:pt x="19202" y="358457"/>
                  </a:lnTo>
                  <a:lnTo>
                    <a:pt x="13728" y="359346"/>
                  </a:lnTo>
                  <a:lnTo>
                    <a:pt x="11887" y="347459"/>
                  </a:lnTo>
                  <a:lnTo>
                    <a:pt x="9143" y="336499"/>
                  </a:lnTo>
                  <a:lnTo>
                    <a:pt x="13728" y="335584"/>
                  </a:lnTo>
                  <a:lnTo>
                    <a:pt x="17386" y="334670"/>
                  </a:lnTo>
                  <a:lnTo>
                    <a:pt x="21031" y="333743"/>
                  </a:lnTo>
                  <a:lnTo>
                    <a:pt x="24688" y="331939"/>
                  </a:lnTo>
                  <a:lnTo>
                    <a:pt x="28346" y="331012"/>
                  </a:lnTo>
                  <a:lnTo>
                    <a:pt x="31089" y="329184"/>
                  </a:lnTo>
                  <a:lnTo>
                    <a:pt x="33845" y="326428"/>
                  </a:lnTo>
                  <a:lnTo>
                    <a:pt x="37503" y="324624"/>
                  </a:lnTo>
                  <a:lnTo>
                    <a:pt x="40246" y="321868"/>
                  </a:lnTo>
                  <a:lnTo>
                    <a:pt x="42976" y="319112"/>
                  </a:lnTo>
                  <a:lnTo>
                    <a:pt x="45732" y="316382"/>
                  </a:lnTo>
                  <a:lnTo>
                    <a:pt x="47561" y="312712"/>
                  </a:lnTo>
                  <a:lnTo>
                    <a:pt x="50291" y="309981"/>
                  </a:lnTo>
                  <a:lnTo>
                    <a:pt x="53035" y="306311"/>
                  </a:lnTo>
                  <a:lnTo>
                    <a:pt x="54863" y="301752"/>
                  </a:lnTo>
                  <a:lnTo>
                    <a:pt x="57619" y="298107"/>
                  </a:lnTo>
                  <a:lnTo>
                    <a:pt x="59448" y="293509"/>
                  </a:lnTo>
                  <a:lnTo>
                    <a:pt x="61264" y="288950"/>
                  </a:lnTo>
                  <a:lnTo>
                    <a:pt x="63093" y="284391"/>
                  </a:lnTo>
                  <a:lnTo>
                    <a:pt x="64922" y="279793"/>
                  </a:lnTo>
                  <a:lnTo>
                    <a:pt x="65849" y="275234"/>
                  </a:lnTo>
                  <a:lnTo>
                    <a:pt x="67678" y="269748"/>
                  </a:lnTo>
                  <a:lnTo>
                    <a:pt x="68579" y="264274"/>
                  </a:lnTo>
                  <a:lnTo>
                    <a:pt x="69507" y="258762"/>
                  </a:lnTo>
                  <a:lnTo>
                    <a:pt x="71323" y="253276"/>
                  </a:lnTo>
                  <a:lnTo>
                    <a:pt x="71323" y="247802"/>
                  </a:lnTo>
                  <a:lnTo>
                    <a:pt x="72237" y="241401"/>
                  </a:lnTo>
                  <a:lnTo>
                    <a:pt x="73151" y="235915"/>
                  </a:lnTo>
                  <a:lnTo>
                    <a:pt x="73151" y="229514"/>
                  </a:lnTo>
                  <a:lnTo>
                    <a:pt x="74066" y="224040"/>
                  </a:lnTo>
                  <a:lnTo>
                    <a:pt x="74066" y="217639"/>
                  </a:lnTo>
                  <a:lnTo>
                    <a:pt x="74066" y="211213"/>
                  </a:lnTo>
                  <a:lnTo>
                    <a:pt x="74066" y="204812"/>
                  </a:lnTo>
                  <a:lnTo>
                    <a:pt x="73151" y="198412"/>
                  </a:lnTo>
                  <a:lnTo>
                    <a:pt x="73151" y="192011"/>
                  </a:lnTo>
                  <a:lnTo>
                    <a:pt x="72237" y="185610"/>
                  </a:lnTo>
                  <a:lnTo>
                    <a:pt x="72237" y="178295"/>
                  </a:lnTo>
                  <a:lnTo>
                    <a:pt x="71323" y="171894"/>
                  </a:lnTo>
                  <a:lnTo>
                    <a:pt x="70421" y="165493"/>
                  </a:lnTo>
                  <a:lnTo>
                    <a:pt x="68579" y="159092"/>
                  </a:lnTo>
                  <a:lnTo>
                    <a:pt x="67678" y="151777"/>
                  </a:lnTo>
                  <a:lnTo>
                    <a:pt x="65849" y="145376"/>
                  </a:lnTo>
                  <a:lnTo>
                    <a:pt x="64922" y="138976"/>
                  </a:lnTo>
                  <a:lnTo>
                    <a:pt x="63093" y="131660"/>
                  </a:lnTo>
                  <a:lnTo>
                    <a:pt x="61264" y="125260"/>
                  </a:lnTo>
                  <a:lnTo>
                    <a:pt x="59448" y="118859"/>
                  </a:lnTo>
                  <a:lnTo>
                    <a:pt x="56692" y="112458"/>
                  </a:lnTo>
                  <a:lnTo>
                    <a:pt x="54863" y="106070"/>
                  </a:lnTo>
                  <a:lnTo>
                    <a:pt x="52133" y="99669"/>
                  </a:lnTo>
                  <a:lnTo>
                    <a:pt x="49390" y="93268"/>
                  </a:lnTo>
                  <a:lnTo>
                    <a:pt x="47561" y="86868"/>
                  </a:lnTo>
                  <a:lnTo>
                    <a:pt x="43903" y="80467"/>
                  </a:lnTo>
                  <a:lnTo>
                    <a:pt x="41148" y="74980"/>
                  </a:lnTo>
                  <a:lnTo>
                    <a:pt x="38404" y="68580"/>
                  </a:lnTo>
                  <a:lnTo>
                    <a:pt x="34747" y="63106"/>
                  </a:lnTo>
                  <a:lnTo>
                    <a:pt x="32003" y="56680"/>
                  </a:lnTo>
                  <a:lnTo>
                    <a:pt x="28346" y="51193"/>
                  </a:lnTo>
                  <a:lnTo>
                    <a:pt x="24688" y="45720"/>
                  </a:lnTo>
                  <a:lnTo>
                    <a:pt x="20116" y="40233"/>
                  </a:lnTo>
                  <a:lnTo>
                    <a:pt x="16459" y="34747"/>
                  </a:lnTo>
                  <a:lnTo>
                    <a:pt x="12801" y="30162"/>
                  </a:lnTo>
                  <a:lnTo>
                    <a:pt x="8229" y="24676"/>
                  </a:lnTo>
                  <a:lnTo>
                    <a:pt x="3670" y="20116"/>
                  </a:lnTo>
                  <a:lnTo>
                    <a:pt x="0" y="15557"/>
                  </a:lnTo>
                  <a:lnTo>
                    <a:pt x="7327" y="731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472967" y="4765281"/>
              <a:ext cx="137160" cy="491490"/>
            </a:xfrm>
            <a:custGeom>
              <a:avLst/>
              <a:gdLst/>
              <a:ahLst/>
              <a:cxnLst/>
              <a:rect l="l" t="t" r="r" b="b"/>
              <a:pathLst>
                <a:path w="137160" h="491489">
                  <a:moveTo>
                    <a:pt x="24676" y="0"/>
                  </a:moveTo>
                  <a:lnTo>
                    <a:pt x="14617" y="5486"/>
                  </a:lnTo>
                  <a:lnTo>
                    <a:pt x="5486" y="11912"/>
                  </a:lnTo>
                  <a:lnTo>
                    <a:pt x="13715" y="27432"/>
                  </a:lnTo>
                  <a:lnTo>
                    <a:pt x="21945" y="42075"/>
                  </a:lnTo>
                  <a:lnTo>
                    <a:pt x="43891" y="85978"/>
                  </a:lnTo>
                  <a:lnTo>
                    <a:pt x="50292" y="99669"/>
                  </a:lnTo>
                  <a:lnTo>
                    <a:pt x="63080" y="125285"/>
                  </a:lnTo>
                  <a:lnTo>
                    <a:pt x="68580" y="138087"/>
                  </a:lnTo>
                  <a:lnTo>
                    <a:pt x="73139" y="149974"/>
                  </a:lnTo>
                  <a:lnTo>
                    <a:pt x="78625" y="161848"/>
                  </a:lnTo>
                  <a:lnTo>
                    <a:pt x="83197" y="173736"/>
                  </a:lnTo>
                  <a:lnTo>
                    <a:pt x="94183" y="206679"/>
                  </a:lnTo>
                  <a:lnTo>
                    <a:pt x="97840" y="216725"/>
                  </a:lnTo>
                  <a:lnTo>
                    <a:pt x="103314" y="235915"/>
                  </a:lnTo>
                  <a:lnTo>
                    <a:pt x="105143" y="245986"/>
                  </a:lnTo>
                  <a:lnTo>
                    <a:pt x="107899" y="254228"/>
                  </a:lnTo>
                  <a:lnTo>
                    <a:pt x="108800" y="263359"/>
                  </a:lnTo>
                  <a:lnTo>
                    <a:pt x="110629" y="271589"/>
                  </a:lnTo>
                  <a:lnTo>
                    <a:pt x="113372" y="295351"/>
                  </a:lnTo>
                  <a:lnTo>
                    <a:pt x="113372" y="302666"/>
                  </a:lnTo>
                  <a:lnTo>
                    <a:pt x="114300" y="309981"/>
                  </a:lnTo>
                  <a:lnTo>
                    <a:pt x="114300" y="317309"/>
                  </a:lnTo>
                  <a:lnTo>
                    <a:pt x="113372" y="323697"/>
                  </a:lnTo>
                  <a:lnTo>
                    <a:pt x="113372" y="330098"/>
                  </a:lnTo>
                  <a:lnTo>
                    <a:pt x="110629" y="348386"/>
                  </a:lnTo>
                  <a:lnTo>
                    <a:pt x="108800" y="353885"/>
                  </a:lnTo>
                  <a:lnTo>
                    <a:pt x="107899" y="359371"/>
                  </a:lnTo>
                  <a:lnTo>
                    <a:pt x="106070" y="364858"/>
                  </a:lnTo>
                  <a:lnTo>
                    <a:pt x="104241" y="369417"/>
                  </a:lnTo>
                  <a:lnTo>
                    <a:pt x="101485" y="374002"/>
                  </a:lnTo>
                  <a:lnTo>
                    <a:pt x="99669" y="379488"/>
                  </a:lnTo>
                  <a:lnTo>
                    <a:pt x="94183" y="388645"/>
                  </a:lnTo>
                  <a:lnTo>
                    <a:pt x="92341" y="393204"/>
                  </a:lnTo>
                  <a:lnTo>
                    <a:pt x="88684" y="396849"/>
                  </a:lnTo>
                  <a:lnTo>
                    <a:pt x="85953" y="401447"/>
                  </a:lnTo>
                  <a:lnTo>
                    <a:pt x="79540" y="409651"/>
                  </a:lnTo>
                  <a:lnTo>
                    <a:pt x="61252" y="427951"/>
                  </a:lnTo>
                  <a:lnTo>
                    <a:pt x="52120" y="435279"/>
                  </a:lnTo>
                  <a:lnTo>
                    <a:pt x="48450" y="438924"/>
                  </a:lnTo>
                  <a:lnTo>
                    <a:pt x="43891" y="441680"/>
                  </a:lnTo>
                  <a:lnTo>
                    <a:pt x="34734" y="448995"/>
                  </a:lnTo>
                  <a:lnTo>
                    <a:pt x="30162" y="451726"/>
                  </a:lnTo>
                  <a:lnTo>
                    <a:pt x="24676" y="455396"/>
                  </a:lnTo>
                  <a:lnTo>
                    <a:pt x="20116" y="459041"/>
                  </a:lnTo>
                  <a:lnTo>
                    <a:pt x="10045" y="465442"/>
                  </a:lnTo>
                  <a:lnTo>
                    <a:pt x="4559" y="468185"/>
                  </a:lnTo>
                  <a:lnTo>
                    <a:pt x="0" y="471843"/>
                  </a:lnTo>
                  <a:lnTo>
                    <a:pt x="6388" y="480987"/>
                  </a:lnTo>
                  <a:lnTo>
                    <a:pt x="11887" y="491032"/>
                  </a:lnTo>
                  <a:lnTo>
                    <a:pt x="17360" y="487387"/>
                  </a:lnTo>
                  <a:lnTo>
                    <a:pt x="22847" y="484632"/>
                  </a:lnTo>
                  <a:lnTo>
                    <a:pt x="27419" y="480987"/>
                  </a:lnTo>
                  <a:lnTo>
                    <a:pt x="32905" y="477316"/>
                  </a:lnTo>
                  <a:lnTo>
                    <a:pt x="37490" y="474586"/>
                  </a:lnTo>
                  <a:lnTo>
                    <a:pt x="42964" y="470915"/>
                  </a:lnTo>
                  <a:lnTo>
                    <a:pt x="47548" y="467271"/>
                  </a:lnTo>
                  <a:lnTo>
                    <a:pt x="53022" y="463600"/>
                  </a:lnTo>
                  <a:lnTo>
                    <a:pt x="80454" y="441680"/>
                  </a:lnTo>
                  <a:lnTo>
                    <a:pt x="93256" y="428878"/>
                  </a:lnTo>
                  <a:lnTo>
                    <a:pt x="107899" y="410565"/>
                  </a:lnTo>
                  <a:lnTo>
                    <a:pt x="111544" y="405091"/>
                  </a:lnTo>
                  <a:lnTo>
                    <a:pt x="114300" y="399605"/>
                  </a:lnTo>
                  <a:lnTo>
                    <a:pt x="117030" y="395046"/>
                  </a:lnTo>
                  <a:lnTo>
                    <a:pt x="132575" y="352971"/>
                  </a:lnTo>
                  <a:lnTo>
                    <a:pt x="133489" y="346570"/>
                  </a:lnTo>
                  <a:lnTo>
                    <a:pt x="135318" y="339255"/>
                  </a:lnTo>
                  <a:lnTo>
                    <a:pt x="136245" y="331939"/>
                  </a:lnTo>
                  <a:lnTo>
                    <a:pt x="136245" y="325539"/>
                  </a:lnTo>
                  <a:lnTo>
                    <a:pt x="137147" y="317309"/>
                  </a:lnTo>
                  <a:lnTo>
                    <a:pt x="137147" y="309981"/>
                  </a:lnTo>
                  <a:lnTo>
                    <a:pt x="136245" y="301751"/>
                  </a:lnTo>
                  <a:lnTo>
                    <a:pt x="136245" y="293535"/>
                  </a:lnTo>
                  <a:lnTo>
                    <a:pt x="128015" y="240512"/>
                  </a:lnTo>
                  <a:lnTo>
                    <a:pt x="108800" y="177406"/>
                  </a:lnTo>
                  <a:lnTo>
                    <a:pt x="95084" y="141732"/>
                  </a:lnTo>
                  <a:lnTo>
                    <a:pt x="77724" y="103339"/>
                  </a:lnTo>
                  <a:lnTo>
                    <a:pt x="64909" y="75907"/>
                  </a:lnTo>
                  <a:lnTo>
                    <a:pt x="50292" y="46634"/>
                  </a:lnTo>
                  <a:lnTo>
                    <a:pt x="42062" y="31102"/>
                  </a:lnTo>
                  <a:lnTo>
                    <a:pt x="246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472967" y="4765281"/>
              <a:ext cx="137160" cy="491490"/>
            </a:xfrm>
            <a:custGeom>
              <a:avLst/>
              <a:gdLst/>
              <a:ahLst/>
              <a:cxnLst/>
              <a:rect l="l" t="t" r="r" b="b"/>
              <a:pathLst>
                <a:path w="137160" h="491489">
                  <a:moveTo>
                    <a:pt x="14617" y="5486"/>
                  </a:moveTo>
                  <a:lnTo>
                    <a:pt x="24676" y="0"/>
                  </a:lnTo>
                  <a:lnTo>
                    <a:pt x="33832" y="16471"/>
                  </a:lnTo>
                  <a:lnTo>
                    <a:pt x="42062" y="31102"/>
                  </a:lnTo>
                  <a:lnTo>
                    <a:pt x="50292" y="46634"/>
                  </a:lnTo>
                  <a:lnTo>
                    <a:pt x="57607" y="61264"/>
                  </a:lnTo>
                  <a:lnTo>
                    <a:pt x="64909" y="75907"/>
                  </a:lnTo>
                  <a:lnTo>
                    <a:pt x="71310" y="89623"/>
                  </a:lnTo>
                  <a:lnTo>
                    <a:pt x="77724" y="103339"/>
                  </a:lnTo>
                  <a:lnTo>
                    <a:pt x="84124" y="116141"/>
                  </a:lnTo>
                  <a:lnTo>
                    <a:pt x="89598" y="128943"/>
                  </a:lnTo>
                  <a:lnTo>
                    <a:pt x="95084" y="141732"/>
                  </a:lnTo>
                  <a:lnTo>
                    <a:pt x="99669" y="153619"/>
                  </a:lnTo>
                  <a:lnTo>
                    <a:pt x="104241" y="165519"/>
                  </a:lnTo>
                  <a:lnTo>
                    <a:pt x="108800" y="177406"/>
                  </a:lnTo>
                  <a:lnTo>
                    <a:pt x="112458" y="188366"/>
                  </a:lnTo>
                  <a:lnTo>
                    <a:pt x="116128" y="199351"/>
                  </a:lnTo>
                  <a:lnTo>
                    <a:pt x="119786" y="210324"/>
                  </a:lnTo>
                  <a:lnTo>
                    <a:pt x="122516" y="220395"/>
                  </a:lnTo>
                  <a:lnTo>
                    <a:pt x="125260" y="230441"/>
                  </a:lnTo>
                  <a:lnTo>
                    <a:pt x="128015" y="240512"/>
                  </a:lnTo>
                  <a:lnTo>
                    <a:pt x="129844" y="249631"/>
                  </a:lnTo>
                  <a:lnTo>
                    <a:pt x="131660" y="258787"/>
                  </a:lnTo>
                  <a:lnTo>
                    <a:pt x="133489" y="267919"/>
                  </a:lnTo>
                  <a:lnTo>
                    <a:pt x="134404" y="277075"/>
                  </a:lnTo>
                  <a:lnTo>
                    <a:pt x="135318" y="285305"/>
                  </a:lnTo>
                  <a:lnTo>
                    <a:pt x="136245" y="293535"/>
                  </a:lnTo>
                  <a:lnTo>
                    <a:pt x="136245" y="301751"/>
                  </a:lnTo>
                  <a:lnTo>
                    <a:pt x="137147" y="309981"/>
                  </a:lnTo>
                  <a:lnTo>
                    <a:pt x="137147" y="317309"/>
                  </a:lnTo>
                  <a:lnTo>
                    <a:pt x="136245" y="325539"/>
                  </a:lnTo>
                  <a:lnTo>
                    <a:pt x="136245" y="331939"/>
                  </a:lnTo>
                  <a:lnTo>
                    <a:pt x="135318" y="339255"/>
                  </a:lnTo>
                  <a:lnTo>
                    <a:pt x="133489" y="346570"/>
                  </a:lnTo>
                  <a:lnTo>
                    <a:pt x="132575" y="352971"/>
                  </a:lnTo>
                  <a:lnTo>
                    <a:pt x="130746" y="359371"/>
                  </a:lnTo>
                  <a:lnTo>
                    <a:pt x="128917" y="365772"/>
                  </a:lnTo>
                  <a:lnTo>
                    <a:pt x="127088" y="372173"/>
                  </a:lnTo>
                  <a:lnTo>
                    <a:pt x="114300" y="399605"/>
                  </a:lnTo>
                  <a:lnTo>
                    <a:pt x="111544" y="405091"/>
                  </a:lnTo>
                  <a:lnTo>
                    <a:pt x="107899" y="410565"/>
                  </a:lnTo>
                  <a:lnTo>
                    <a:pt x="104241" y="415163"/>
                  </a:lnTo>
                  <a:lnTo>
                    <a:pt x="100584" y="419722"/>
                  </a:lnTo>
                  <a:lnTo>
                    <a:pt x="96913" y="424281"/>
                  </a:lnTo>
                  <a:lnTo>
                    <a:pt x="93256" y="428878"/>
                  </a:lnTo>
                  <a:lnTo>
                    <a:pt x="88684" y="433438"/>
                  </a:lnTo>
                  <a:lnTo>
                    <a:pt x="85026" y="437083"/>
                  </a:lnTo>
                  <a:lnTo>
                    <a:pt x="80454" y="441680"/>
                  </a:lnTo>
                  <a:lnTo>
                    <a:pt x="75895" y="445325"/>
                  </a:lnTo>
                  <a:lnTo>
                    <a:pt x="71310" y="448995"/>
                  </a:lnTo>
                  <a:lnTo>
                    <a:pt x="66738" y="452640"/>
                  </a:lnTo>
                  <a:lnTo>
                    <a:pt x="62166" y="456285"/>
                  </a:lnTo>
                  <a:lnTo>
                    <a:pt x="57607" y="459955"/>
                  </a:lnTo>
                  <a:lnTo>
                    <a:pt x="53022" y="463600"/>
                  </a:lnTo>
                  <a:lnTo>
                    <a:pt x="47548" y="467271"/>
                  </a:lnTo>
                  <a:lnTo>
                    <a:pt x="42964" y="470915"/>
                  </a:lnTo>
                  <a:lnTo>
                    <a:pt x="37490" y="474586"/>
                  </a:lnTo>
                  <a:lnTo>
                    <a:pt x="32905" y="477316"/>
                  </a:lnTo>
                  <a:lnTo>
                    <a:pt x="27419" y="480987"/>
                  </a:lnTo>
                  <a:lnTo>
                    <a:pt x="22847" y="484632"/>
                  </a:lnTo>
                  <a:lnTo>
                    <a:pt x="17360" y="487387"/>
                  </a:lnTo>
                  <a:lnTo>
                    <a:pt x="11887" y="491032"/>
                  </a:lnTo>
                  <a:lnTo>
                    <a:pt x="6388" y="480987"/>
                  </a:lnTo>
                  <a:lnTo>
                    <a:pt x="0" y="471843"/>
                  </a:lnTo>
                  <a:lnTo>
                    <a:pt x="4559" y="468185"/>
                  </a:lnTo>
                  <a:lnTo>
                    <a:pt x="10045" y="465442"/>
                  </a:lnTo>
                  <a:lnTo>
                    <a:pt x="15544" y="461797"/>
                  </a:lnTo>
                  <a:lnTo>
                    <a:pt x="20116" y="459041"/>
                  </a:lnTo>
                  <a:lnTo>
                    <a:pt x="24676" y="455396"/>
                  </a:lnTo>
                  <a:lnTo>
                    <a:pt x="30162" y="451726"/>
                  </a:lnTo>
                  <a:lnTo>
                    <a:pt x="34734" y="448995"/>
                  </a:lnTo>
                  <a:lnTo>
                    <a:pt x="39306" y="445325"/>
                  </a:lnTo>
                  <a:lnTo>
                    <a:pt x="43891" y="441680"/>
                  </a:lnTo>
                  <a:lnTo>
                    <a:pt x="48450" y="438924"/>
                  </a:lnTo>
                  <a:lnTo>
                    <a:pt x="52120" y="435279"/>
                  </a:lnTo>
                  <a:lnTo>
                    <a:pt x="56680" y="431609"/>
                  </a:lnTo>
                  <a:lnTo>
                    <a:pt x="61252" y="427951"/>
                  </a:lnTo>
                  <a:lnTo>
                    <a:pt x="64909" y="424281"/>
                  </a:lnTo>
                  <a:lnTo>
                    <a:pt x="68580" y="420636"/>
                  </a:lnTo>
                  <a:lnTo>
                    <a:pt x="72224" y="416966"/>
                  </a:lnTo>
                  <a:lnTo>
                    <a:pt x="75895" y="413321"/>
                  </a:lnTo>
                  <a:lnTo>
                    <a:pt x="79540" y="409651"/>
                  </a:lnTo>
                  <a:lnTo>
                    <a:pt x="83197" y="405091"/>
                  </a:lnTo>
                  <a:lnTo>
                    <a:pt x="85953" y="401447"/>
                  </a:lnTo>
                  <a:lnTo>
                    <a:pt x="88684" y="396849"/>
                  </a:lnTo>
                  <a:lnTo>
                    <a:pt x="92341" y="393204"/>
                  </a:lnTo>
                  <a:lnTo>
                    <a:pt x="94183" y="388645"/>
                  </a:lnTo>
                  <a:lnTo>
                    <a:pt x="96913" y="384048"/>
                  </a:lnTo>
                  <a:lnTo>
                    <a:pt x="99669" y="379488"/>
                  </a:lnTo>
                  <a:lnTo>
                    <a:pt x="101485" y="374002"/>
                  </a:lnTo>
                  <a:lnTo>
                    <a:pt x="104241" y="369417"/>
                  </a:lnTo>
                  <a:lnTo>
                    <a:pt x="106070" y="364858"/>
                  </a:lnTo>
                  <a:lnTo>
                    <a:pt x="107899" y="359371"/>
                  </a:lnTo>
                  <a:lnTo>
                    <a:pt x="108800" y="353885"/>
                  </a:lnTo>
                  <a:lnTo>
                    <a:pt x="110629" y="348386"/>
                  </a:lnTo>
                  <a:lnTo>
                    <a:pt x="111544" y="341985"/>
                  </a:lnTo>
                  <a:lnTo>
                    <a:pt x="112458" y="336499"/>
                  </a:lnTo>
                  <a:lnTo>
                    <a:pt x="113372" y="330098"/>
                  </a:lnTo>
                  <a:lnTo>
                    <a:pt x="113372" y="323697"/>
                  </a:lnTo>
                  <a:lnTo>
                    <a:pt x="114300" y="317309"/>
                  </a:lnTo>
                  <a:lnTo>
                    <a:pt x="114300" y="309981"/>
                  </a:lnTo>
                  <a:lnTo>
                    <a:pt x="113372" y="302666"/>
                  </a:lnTo>
                  <a:lnTo>
                    <a:pt x="113372" y="295351"/>
                  </a:lnTo>
                  <a:lnTo>
                    <a:pt x="112458" y="288036"/>
                  </a:lnTo>
                  <a:lnTo>
                    <a:pt x="111544" y="279819"/>
                  </a:lnTo>
                  <a:lnTo>
                    <a:pt x="110629" y="271589"/>
                  </a:lnTo>
                  <a:lnTo>
                    <a:pt x="108800" y="263359"/>
                  </a:lnTo>
                  <a:lnTo>
                    <a:pt x="107899" y="254228"/>
                  </a:lnTo>
                  <a:lnTo>
                    <a:pt x="105143" y="245986"/>
                  </a:lnTo>
                  <a:lnTo>
                    <a:pt x="103314" y="235915"/>
                  </a:lnTo>
                  <a:lnTo>
                    <a:pt x="100584" y="226796"/>
                  </a:lnTo>
                  <a:lnTo>
                    <a:pt x="97840" y="216725"/>
                  </a:lnTo>
                  <a:lnTo>
                    <a:pt x="94183" y="206679"/>
                  </a:lnTo>
                  <a:lnTo>
                    <a:pt x="90512" y="195681"/>
                  </a:lnTo>
                  <a:lnTo>
                    <a:pt x="86855" y="184721"/>
                  </a:lnTo>
                  <a:lnTo>
                    <a:pt x="83197" y="173736"/>
                  </a:lnTo>
                  <a:lnTo>
                    <a:pt x="78625" y="161848"/>
                  </a:lnTo>
                  <a:lnTo>
                    <a:pt x="73139" y="149974"/>
                  </a:lnTo>
                  <a:lnTo>
                    <a:pt x="68580" y="138087"/>
                  </a:lnTo>
                  <a:lnTo>
                    <a:pt x="63080" y="125285"/>
                  </a:lnTo>
                  <a:lnTo>
                    <a:pt x="56680" y="112496"/>
                  </a:lnTo>
                  <a:lnTo>
                    <a:pt x="50292" y="99669"/>
                  </a:lnTo>
                  <a:lnTo>
                    <a:pt x="43891" y="85978"/>
                  </a:lnTo>
                  <a:lnTo>
                    <a:pt x="36563" y="71335"/>
                  </a:lnTo>
                  <a:lnTo>
                    <a:pt x="29248" y="56705"/>
                  </a:lnTo>
                  <a:lnTo>
                    <a:pt x="21945" y="42075"/>
                  </a:lnTo>
                  <a:lnTo>
                    <a:pt x="13715" y="27432"/>
                  </a:lnTo>
                  <a:lnTo>
                    <a:pt x="5486" y="11912"/>
                  </a:lnTo>
                  <a:lnTo>
                    <a:pt x="14617" y="548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463810" y="4771682"/>
              <a:ext cx="48895" cy="116205"/>
            </a:xfrm>
            <a:custGeom>
              <a:avLst/>
              <a:gdLst/>
              <a:ahLst/>
              <a:cxnLst/>
              <a:rect l="l" t="t" r="r" b="b"/>
              <a:pathLst>
                <a:path w="48895" h="116204">
                  <a:moveTo>
                    <a:pt x="22872" y="0"/>
                  </a:moveTo>
                  <a:lnTo>
                    <a:pt x="10985" y="1841"/>
                  </a:lnTo>
                  <a:lnTo>
                    <a:pt x="0" y="4584"/>
                  </a:lnTo>
                  <a:lnTo>
                    <a:pt x="927" y="6400"/>
                  </a:lnTo>
                  <a:lnTo>
                    <a:pt x="927" y="10071"/>
                  </a:lnTo>
                  <a:lnTo>
                    <a:pt x="2755" y="13715"/>
                  </a:lnTo>
                  <a:lnTo>
                    <a:pt x="2755" y="16471"/>
                  </a:lnTo>
                  <a:lnTo>
                    <a:pt x="3657" y="18313"/>
                  </a:lnTo>
                  <a:lnTo>
                    <a:pt x="4584" y="21031"/>
                  </a:lnTo>
                  <a:lnTo>
                    <a:pt x="4584" y="23787"/>
                  </a:lnTo>
                  <a:lnTo>
                    <a:pt x="7315" y="32029"/>
                  </a:lnTo>
                  <a:lnTo>
                    <a:pt x="8229" y="35674"/>
                  </a:lnTo>
                  <a:lnTo>
                    <a:pt x="8229" y="38417"/>
                  </a:lnTo>
                  <a:lnTo>
                    <a:pt x="11887" y="52146"/>
                  </a:lnTo>
                  <a:lnTo>
                    <a:pt x="13716" y="60350"/>
                  </a:lnTo>
                  <a:lnTo>
                    <a:pt x="20116" y="87782"/>
                  </a:lnTo>
                  <a:lnTo>
                    <a:pt x="23774" y="103339"/>
                  </a:lnTo>
                  <a:lnTo>
                    <a:pt x="23774" y="107899"/>
                  </a:lnTo>
                  <a:lnTo>
                    <a:pt x="25603" y="116141"/>
                  </a:lnTo>
                  <a:lnTo>
                    <a:pt x="48463" y="112496"/>
                  </a:lnTo>
                  <a:lnTo>
                    <a:pt x="48463" y="111569"/>
                  </a:lnTo>
                  <a:lnTo>
                    <a:pt x="42989" y="86867"/>
                  </a:lnTo>
                  <a:lnTo>
                    <a:pt x="42989" y="82308"/>
                  </a:lnTo>
                  <a:lnTo>
                    <a:pt x="39319" y="65862"/>
                  </a:lnTo>
                  <a:lnTo>
                    <a:pt x="31102" y="32918"/>
                  </a:lnTo>
                  <a:lnTo>
                    <a:pt x="30175" y="30187"/>
                  </a:lnTo>
                  <a:lnTo>
                    <a:pt x="29273" y="26517"/>
                  </a:lnTo>
                  <a:lnTo>
                    <a:pt x="26517" y="18313"/>
                  </a:lnTo>
                  <a:lnTo>
                    <a:pt x="26517" y="15557"/>
                  </a:lnTo>
                  <a:lnTo>
                    <a:pt x="25603" y="12801"/>
                  </a:lnTo>
                  <a:lnTo>
                    <a:pt x="24701" y="10985"/>
                  </a:lnTo>
                  <a:lnTo>
                    <a:pt x="24701" y="8242"/>
                  </a:lnTo>
                  <a:lnTo>
                    <a:pt x="23774" y="6400"/>
                  </a:lnTo>
                  <a:lnTo>
                    <a:pt x="23774" y="4584"/>
                  </a:lnTo>
                  <a:lnTo>
                    <a:pt x="22872" y="2755"/>
                  </a:lnTo>
                  <a:lnTo>
                    <a:pt x="22872" y="0"/>
                  </a:lnTo>
                  <a:close/>
                </a:path>
              </a:pathLst>
            </a:custGeom>
            <a:solidFill>
              <a:srgbClr val="8C8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463810" y="4771682"/>
              <a:ext cx="48895" cy="116205"/>
            </a:xfrm>
            <a:custGeom>
              <a:avLst/>
              <a:gdLst/>
              <a:ahLst/>
              <a:cxnLst/>
              <a:rect l="l" t="t" r="r" b="b"/>
              <a:pathLst>
                <a:path w="48895" h="116204">
                  <a:moveTo>
                    <a:pt x="25603" y="116141"/>
                  </a:moveTo>
                  <a:lnTo>
                    <a:pt x="24701" y="111569"/>
                  </a:lnTo>
                  <a:lnTo>
                    <a:pt x="23774" y="107899"/>
                  </a:lnTo>
                  <a:lnTo>
                    <a:pt x="23774" y="103339"/>
                  </a:lnTo>
                  <a:lnTo>
                    <a:pt x="22872" y="99694"/>
                  </a:lnTo>
                  <a:lnTo>
                    <a:pt x="21945" y="95097"/>
                  </a:lnTo>
                  <a:lnTo>
                    <a:pt x="21043" y="91452"/>
                  </a:lnTo>
                  <a:lnTo>
                    <a:pt x="20116" y="87782"/>
                  </a:lnTo>
                  <a:lnTo>
                    <a:pt x="19202" y="83223"/>
                  </a:lnTo>
                  <a:lnTo>
                    <a:pt x="18287" y="79578"/>
                  </a:lnTo>
                  <a:lnTo>
                    <a:pt x="17373" y="74980"/>
                  </a:lnTo>
                  <a:lnTo>
                    <a:pt x="16459" y="71335"/>
                  </a:lnTo>
                  <a:lnTo>
                    <a:pt x="15544" y="67665"/>
                  </a:lnTo>
                  <a:lnTo>
                    <a:pt x="14643" y="64020"/>
                  </a:lnTo>
                  <a:lnTo>
                    <a:pt x="13716" y="60350"/>
                  </a:lnTo>
                  <a:lnTo>
                    <a:pt x="12814" y="55791"/>
                  </a:lnTo>
                  <a:lnTo>
                    <a:pt x="11887" y="52146"/>
                  </a:lnTo>
                  <a:lnTo>
                    <a:pt x="10985" y="49390"/>
                  </a:lnTo>
                  <a:lnTo>
                    <a:pt x="10058" y="45745"/>
                  </a:lnTo>
                  <a:lnTo>
                    <a:pt x="9156" y="42075"/>
                  </a:lnTo>
                  <a:lnTo>
                    <a:pt x="8229" y="38417"/>
                  </a:lnTo>
                  <a:lnTo>
                    <a:pt x="8229" y="35674"/>
                  </a:lnTo>
                  <a:lnTo>
                    <a:pt x="7315" y="32029"/>
                  </a:lnTo>
                  <a:lnTo>
                    <a:pt x="6400" y="29273"/>
                  </a:lnTo>
                  <a:lnTo>
                    <a:pt x="5486" y="26517"/>
                  </a:lnTo>
                  <a:lnTo>
                    <a:pt x="4584" y="23787"/>
                  </a:lnTo>
                  <a:lnTo>
                    <a:pt x="4584" y="21031"/>
                  </a:lnTo>
                  <a:lnTo>
                    <a:pt x="3657" y="18313"/>
                  </a:lnTo>
                  <a:lnTo>
                    <a:pt x="2755" y="16471"/>
                  </a:lnTo>
                  <a:lnTo>
                    <a:pt x="2755" y="13715"/>
                  </a:lnTo>
                  <a:lnTo>
                    <a:pt x="1828" y="11912"/>
                  </a:lnTo>
                  <a:lnTo>
                    <a:pt x="927" y="10071"/>
                  </a:lnTo>
                  <a:lnTo>
                    <a:pt x="927" y="8242"/>
                  </a:lnTo>
                  <a:lnTo>
                    <a:pt x="927" y="6400"/>
                  </a:lnTo>
                  <a:lnTo>
                    <a:pt x="0" y="4584"/>
                  </a:lnTo>
                  <a:lnTo>
                    <a:pt x="10985" y="1841"/>
                  </a:lnTo>
                  <a:lnTo>
                    <a:pt x="22872" y="0"/>
                  </a:lnTo>
                  <a:lnTo>
                    <a:pt x="22872" y="1841"/>
                  </a:lnTo>
                  <a:lnTo>
                    <a:pt x="22872" y="2755"/>
                  </a:lnTo>
                  <a:lnTo>
                    <a:pt x="23774" y="4584"/>
                  </a:lnTo>
                  <a:lnTo>
                    <a:pt x="23774" y="6400"/>
                  </a:lnTo>
                  <a:lnTo>
                    <a:pt x="24701" y="8242"/>
                  </a:lnTo>
                  <a:lnTo>
                    <a:pt x="24701" y="10985"/>
                  </a:lnTo>
                  <a:lnTo>
                    <a:pt x="25603" y="12801"/>
                  </a:lnTo>
                  <a:lnTo>
                    <a:pt x="26517" y="15557"/>
                  </a:lnTo>
                  <a:lnTo>
                    <a:pt x="26517" y="18313"/>
                  </a:lnTo>
                  <a:lnTo>
                    <a:pt x="27432" y="21031"/>
                  </a:lnTo>
                  <a:lnTo>
                    <a:pt x="28346" y="23787"/>
                  </a:lnTo>
                  <a:lnTo>
                    <a:pt x="29273" y="26517"/>
                  </a:lnTo>
                  <a:lnTo>
                    <a:pt x="30175" y="30187"/>
                  </a:lnTo>
                  <a:lnTo>
                    <a:pt x="31102" y="32918"/>
                  </a:lnTo>
                  <a:lnTo>
                    <a:pt x="32004" y="36588"/>
                  </a:lnTo>
                  <a:lnTo>
                    <a:pt x="32931" y="40233"/>
                  </a:lnTo>
                  <a:lnTo>
                    <a:pt x="33832" y="43903"/>
                  </a:lnTo>
                  <a:lnTo>
                    <a:pt x="34759" y="47548"/>
                  </a:lnTo>
                  <a:lnTo>
                    <a:pt x="35661" y="51219"/>
                  </a:lnTo>
                  <a:lnTo>
                    <a:pt x="36575" y="54863"/>
                  </a:lnTo>
                  <a:lnTo>
                    <a:pt x="37490" y="58534"/>
                  </a:lnTo>
                  <a:lnTo>
                    <a:pt x="38404" y="62191"/>
                  </a:lnTo>
                  <a:lnTo>
                    <a:pt x="39319" y="65862"/>
                  </a:lnTo>
                  <a:lnTo>
                    <a:pt x="40233" y="70421"/>
                  </a:lnTo>
                  <a:lnTo>
                    <a:pt x="41160" y="74066"/>
                  </a:lnTo>
                  <a:lnTo>
                    <a:pt x="42062" y="78651"/>
                  </a:lnTo>
                  <a:lnTo>
                    <a:pt x="42989" y="82308"/>
                  </a:lnTo>
                  <a:lnTo>
                    <a:pt x="42989" y="86867"/>
                  </a:lnTo>
                  <a:lnTo>
                    <a:pt x="43891" y="90538"/>
                  </a:lnTo>
                  <a:lnTo>
                    <a:pt x="44818" y="95097"/>
                  </a:lnTo>
                  <a:lnTo>
                    <a:pt x="45720" y="99694"/>
                  </a:lnTo>
                  <a:lnTo>
                    <a:pt x="46647" y="103339"/>
                  </a:lnTo>
                  <a:lnTo>
                    <a:pt x="48463" y="111569"/>
                  </a:lnTo>
                  <a:lnTo>
                    <a:pt x="48463" y="1124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485756" y="4884178"/>
              <a:ext cx="31115" cy="100965"/>
            </a:xfrm>
            <a:custGeom>
              <a:avLst/>
              <a:gdLst/>
              <a:ahLst/>
              <a:cxnLst/>
              <a:rect l="l" t="t" r="r" b="b"/>
              <a:pathLst>
                <a:path w="31114" h="100964">
                  <a:moveTo>
                    <a:pt x="26517" y="0"/>
                  </a:moveTo>
                  <a:lnTo>
                    <a:pt x="14630" y="1803"/>
                  </a:lnTo>
                  <a:lnTo>
                    <a:pt x="3657" y="3644"/>
                  </a:lnTo>
                  <a:lnTo>
                    <a:pt x="4572" y="7315"/>
                  </a:lnTo>
                  <a:lnTo>
                    <a:pt x="4572" y="10960"/>
                  </a:lnTo>
                  <a:lnTo>
                    <a:pt x="6400" y="19189"/>
                  </a:lnTo>
                  <a:lnTo>
                    <a:pt x="6400" y="22834"/>
                  </a:lnTo>
                  <a:lnTo>
                    <a:pt x="7327" y="26504"/>
                  </a:lnTo>
                  <a:lnTo>
                    <a:pt x="7327" y="33832"/>
                  </a:lnTo>
                  <a:lnTo>
                    <a:pt x="8229" y="37477"/>
                  </a:lnTo>
                  <a:lnTo>
                    <a:pt x="8229" y="60337"/>
                  </a:lnTo>
                  <a:lnTo>
                    <a:pt x="7327" y="62153"/>
                  </a:lnTo>
                  <a:lnTo>
                    <a:pt x="7327" y="64909"/>
                  </a:lnTo>
                  <a:lnTo>
                    <a:pt x="6400" y="67665"/>
                  </a:lnTo>
                  <a:lnTo>
                    <a:pt x="6400" y="69468"/>
                  </a:lnTo>
                  <a:lnTo>
                    <a:pt x="5486" y="71310"/>
                  </a:lnTo>
                  <a:lnTo>
                    <a:pt x="5486" y="73139"/>
                  </a:lnTo>
                  <a:lnTo>
                    <a:pt x="4572" y="74955"/>
                  </a:lnTo>
                  <a:lnTo>
                    <a:pt x="4572" y="75869"/>
                  </a:lnTo>
                  <a:lnTo>
                    <a:pt x="3657" y="77711"/>
                  </a:lnTo>
                  <a:lnTo>
                    <a:pt x="2755" y="78625"/>
                  </a:lnTo>
                  <a:lnTo>
                    <a:pt x="2755" y="79540"/>
                  </a:lnTo>
                  <a:lnTo>
                    <a:pt x="1828" y="79540"/>
                  </a:lnTo>
                  <a:lnTo>
                    <a:pt x="0" y="81381"/>
                  </a:lnTo>
                  <a:lnTo>
                    <a:pt x="6400" y="90500"/>
                  </a:lnTo>
                  <a:lnTo>
                    <a:pt x="11887" y="100571"/>
                  </a:lnTo>
                  <a:lnTo>
                    <a:pt x="17373" y="96900"/>
                  </a:lnTo>
                  <a:lnTo>
                    <a:pt x="19215" y="94183"/>
                  </a:lnTo>
                  <a:lnTo>
                    <a:pt x="21043" y="92341"/>
                  </a:lnTo>
                  <a:lnTo>
                    <a:pt x="24701" y="86855"/>
                  </a:lnTo>
                  <a:lnTo>
                    <a:pt x="26517" y="81381"/>
                  </a:lnTo>
                  <a:lnTo>
                    <a:pt x="27432" y="77711"/>
                  </a:lnTo>
                  <a:lnTo>
                    <a:pt x="29273" y="72224"/>
                  </a:lnTo>
                  <a:lnTo>
                    <a:pt x="30175" y="68554"/>
                  </a:lnTo>
                  <a:lnTo>
                    <a:pt x="30175" y="62153"/>
                  </a:lnTo>
                  <a:lnTo>
                    <a:pt x="31102" y="58508"/>
                  </a:lnTo>
                  <a:lnTo>
                    <a:pt x="31102" y="36550"/>
                  </a:lnTo>
                  <a:lnTo>
                    <a:pt x="30175" y="31991"/>
                  </a:lnTo>
                  <a:lnTo>
                    <a:pt x="30175" y="28320"/>
                  </a:lnTo>
                  <a:lnTo>
                    <a:pt x="29273" y="24676"/>
                  </a:lnTo>
                  <a:lnTo>
                    <a:pt x="29273" y="20116"/>
                  </a:lnTo>
                  <a:lnTo>
                    <a:pt x="28346" y="16433"/>
                  </a:lnTo>
                  <a:lnTo>
                    <a:pt x="28346" y="11874"/>
                  </a:lnTo>
                  <a:lnTo>
                    <a:pt x="26517" y="3644"/>
                  </a:lnTo>
                  <a:lnTo>
                    <a:pt x="26517" y="0"/>
                  </a:lnTo>
                  <a:close/>
                </a:path>
              </a:pathLst>
            </a:custGeom>
            <a:solidFill>
              <a:srgbClr val="8C8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485756" y="4884178"/>
              <a:ext cx="31115" cy="100965"/>
            </a:xfrm>
            <a:custGeom>
              <a:avLst/>
              <a:gdLst/>
              <a:ahLst/>
              <a:cxnLst/>
              <a:rect l="l" t="t" r="r" b="b"/>
              <a:pathLst>
                <a:path w="31114" h="100964">
                  <a:moveTo>
                    <a:pt x="26517" y="0"/>
                  </a:moveTo>
                  <a:lnTo>
                    <a:pt x="26517" y="3644"/>
                  </a:lnTo>
                  <a:lnTo>
                    <a:pt x="27432" y="8204"/>
                  </a:lnTo>
                  <a:lnTo>
                    <a:pt x="28346" y="11874"/>
                  </a:lnTo>
                  <a:lnTo>
                    <a:pt x="28346" y="16433"/>
                  </a:lnTo>
                  <a:lnTo>
                    <a:pt x="29273" y="20116"/>
                  </a:lnTo>
                  <a:lnTo>
                    <a:pt x="29273" y="24676"/>
                  </a:lnTo>
                  <a:lnTo>
                    <a:pt x="30175" y="28320"/>
                  </a:lnTo>
                  <a:lnTo>
                    <a:pt x="30175" y="31991"/>
                  </a:lnTo>
                  <a:lnTo>
                    <a:pt x="31102" y="36550"/>
                  </a:lnTo>
                  <a:lnTo>
                    <a:pt x="31102" y="40220"/>
                  </a:lnTo>
                  <a:lnTo>
                    <a:pt x="31102" y="58508"/>
                  </a:lnTo>
                  <a:lnTo>
                    <a:pt x="30175" y="62153"/>
                  </a:lnTo>
                  <a:lnTo>
                    <a:pt x="30175" y="64909"/>
                  </a:lnTo>
                  <a:lnTo>
                    <a:pt x="30175" y="68554"/>
                  </a:lnTo>
                  <a:lnTo>
                    <a:pt x="29273" y="72224"/>
                  </a:lnTo>
                  <a:lnTo>
                    <a:pt x="28346" y="74955"/>
                  </a:lnTo>
                  <a:lnTo>
                    <a:pt x="27432" y="77711"/>
                  </a:lnTo>
                  <a:lnTo>
                    <a:pt x="26517" y="81381"/>
                  </a:lnTo>
                  <a:lnTo>
                    <a:pt x="25615" y="84112"/>
                  </a:lnTo>
                  <a:lnTo>
                    <a:pt x="24701" y="86855"/>
                  </a:lnTo>
                  <a:lnTo>
                    <a:pt x="22872" y="89585"/>
                  </a:lnTo>
                  <a:lnTo>
                    <a:pt x="21043" y="92341"/>
                  </a:lnTo>
                  <a:lnTo>
                    <a:pt x="19215" y="94183"/>
                  </a:lnTo>
                  <a:lnTo>
                    <a:pt x="17373" y="96900"/>
                  </a:lnTo>
                  <a:lnTo>
                    <a:pt x="14630" y="98742"/>
                  </a:lnTo>
                  <a:lnTo>
                    <a:pt x="11887" y="100571"/>
                  </a:lnTo>
                  <a:lnTo>
                    <a:pt x="6400" y="90500"/>
                  </a:lnTo>
                  <a:lnTo>
                    <a:pt x="0" y="81381"/>
                  </a:lnTo>
                  <a:lnTo>
                    <a:pt x="927" y="80454"/>
                  </a:lnTo>
                  <a:lnTo>
                    <a:pt x="1828" y="79540"/>
                  </a:lnTo>
                  <a:lnTo>
                    <a:pt x="2755" y="79540"/>
                  </a:lnTo>
                  <a:lnTo>
                    <a:pt x="2755" y="78625"/>
                  </a:lnTo>
                  <a:lnTo>
                    <a:pt x="3657" y="77711"/>
                  </a:lnTo>
                  <a:lnTo>
                    <a:pt x="4572" y="75869"/>
                  </a:lnTo>
                  <a:lnTo>
                    <a:pt x="4572" y="74955"/>
                  </a:lnTo>
                  <a:lnTo>
                    <a:pt x="5486" y="73139"/>
                  </a:lnTo>
                  <a:lnTo>
                    <a:pt x="5486" y="71310"/>
                  </a:lnTo>
                  <a:lnTo>
                    <a:pt x="6400" y="69468"/>
                  </a:lnTo>
                  <a:lnTo>
                    <a:pt x="6400" y="67665"/>
                  </a:lnTo>
                  <a:lnTo>
                    <a:pt x="7327" y="64909"/>
                  </a:lnTo>
                  <a:lnTo>
                    <a:pt x="7327" y="62153"/>
                  </a:lnTo>
                  <a:lnTo>
                    <a:pt x="8229" y="60337"/>
                  </a:lnTo>
                  <a:lnTo>
                    <a:pt x="8229" y="56667"/>
                  </a:lnTo>
                  <a:lnTo>
                    <a:pt x="8229" y="37477"/>
                  </a:lnTo>
                  <a:lnTo>
                    <a:pt x="7327" y="33832"/>
                  </a:lnTo>
                  <a:lnTo>
                    <a:pt x="7327" y="30162"/>
                  </a:lnTo>
                  <a:lnTo>
                    <a:pt x="7327" y="26504"/>
                  </a:lnTo>
                  <a:lnTo>
                    <a:pt x="6400" y="22834"/>
                  </a:lnTo>
                  <a:lnTo>
                    <a:pt x="6400" y="19189"/>
                  </a:lnTo>
                  <a:lnTo>
                    <a:pt x="5486" y="15519"/>
                  </a:lnTo>
                  <a:lnTo>
                    <a:pt x="4572" y="10960"/>
                  </a:lnTo>
                  <a:lnTo>
                    <a:pt x="4572" y="7315"/>
                  </a:lnTo>
                  <a:lnTo>
                    <a:pt x="3657" y="364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372383" y="4453483"/>
              <a:ext cx="134620" cy="325755"/>
            </a:xfrm>
            <a:custGeom>
              <a:avLst/>
              <a:gdLst/>
              <a:ahLst/>
              <a:cxnLst/>
              <a:rect l="l" t="t" r="r" b="b"/>
              <a:pathLst>
                <a:path w="134620" h="325754">
                  <a:moveTo>
                    <a:pt x="48450" y="0"/>
                  </a:moveTo>
                  <a:lnTo>
                    <a:pt x="23774" y="0"/>
                  </a:lnTo>
                  <a:lnTo>
                    <a:pt x="0" y="927"/>
                  </a:lnTo>
                  <a:lnTo>
                    <a:pt x="0" y="16446"/>
                  </a:lnTo>
                  <a:lnTo>
                    <a:pt x="901" y="23774"/>
                  </a:lnTo>
                  <a:lnTo>
                    <a:pt x="901" y="30162"/>
                  </a:lnTo>
                  <a:lnTo>
                    <a:pt x="1828" y="37490"/>
                  </a:lnTo>
                  <a:lnTo>
                    <a:pt x="1828" y="43878"/>
                  </a:lnTo>
                  <a:lnTo>
                    <a:pt x="7302" y="79552"/>
                  </a:lnTo>
                  <a:lnTo>
                    <a:pt x="9131" y="85039"/>
                  </a:lnTo>
                  <a:lnTo>
                    <a:pt x="10960" y="95110"/>
                  </a:lnTo>
                  <a:lnTo>
                    <a:pt x="12788" y="99669"/>
                  </a:lnTo>
                  <a:lnTo>
                    <a:pt x="13703" y="104228"/>
                  </a:lnTo>
                  <a:lnTo>
                    <a:pt x="17360" y="113385"/>
                  </a:lnTo>
                  <a:lnTo>
                    <a:pt x="18288" y="117957"/>
                  </a:lnTo>
                  <a:lnTo>
                    <a:pt x="20116" y="122516"/>
                  </a:lnTo>
                  <a:lnTo>
                    <a:pt x="21945" y="126187"/>
                  </a:lnTo>
                  <a:lnTo>
                    <a:pt x="23774" y="130746"/>
                  </a:lnTo>
                  <a:lnTo>
                    <a:pt x="24688" y="134416"/>
                  </a:lnTo>
                  <a:lnTo>
                    <a:pt x="30175" y="145389"/>
                  </a:lnTo>
                  <a:lnTo>
                    <a:pt x="32004" y="149948"/>
                  </a:lnTo>
                  <a:lnTo>
                    <a:pt x="33832" y="152704"/>
                  </a:lnTo>
                  <a:lnTo>
                    <a:pt x="39306" y="163664"/>
                  </a:lnTo>
                  <a:lnTo>
                    <a:pt x="40233" y="167335"/>
                  </a:lnTo>
                  <a:lnTo>
                    <a:pt x="43891" y="174650"/>
                  </a:lnTo>
                  <a:lnTo>
                    <a:pt x="45707" y="177380"/>
                  </a:lnTo>
                  <a:lnTo>
                    <a:pt x="51193" y="188366"/>
                  </a:lnTo>
                  <a:lnTo>
                    <a:pt x="52120" y="192024"/>
                  </a:lnTo>
                  <a:lnTo>
                    <a:pt x="55765" y="199339"/>
                  </a:lnTo>
                  <a:lnTo>
                    <a:pt x="57594" y="203898"/>
                  </a:lnTo>
                  <a:lnTo>
                    <a:pt x="59423" y="207568"/>
                  </a:lnTo>
                  <a:lnTo>
                    <a:pt x="60350" y="211213"/>
                  </a:lnTo>
                  <a:lnTo>
                    <a:pt x="64008" y="220370"/>
                  </a:lnTo>
                  <a:lnTo>
                    <a:pt x="64909" y="224929"/>
                  </a:lnTo>
                  <a:lnTo>
                    <a:pt x="68567" y="234086"/>
                  </a:lnTo>
                  <a:lnTo>
                    <a:pt x="69481" y="239572"/>
                  </a:lnTo>
                  <a:lnTo>
                    <a:pt x="71310" y="244132"/>
                  </a:lnTo>
                  <a:lnTo>
                    <a:pt x="72237" y="249643"/>
                  </a:lnTo>
                  <a:lnTo>
                    <a:pt x="74066" y="255117"/>
                  </a:lnTo>
                  <a:lnTo>
                    <a:pt x="74968" y="261518"/>
                  </a:lnTo>
                  <a:lnTo>
                    <a:pt x="76796" y="267004"/>
                  </a:lnTo>
                  <a:lnTo>
                    <a:pt x="77711" y="273405"/>
                  </a:lnTo>
                  <a:lnTo>
                    <a:pt x="79540" y="279806"/>
                  </a:lnTo>
                  <a:lnTo>
                    <a:pt x="82296" y="300837"/>
                  </a:lnTo>
                  <a:lnTo>
                    <a:pt x="84124" y="309067"/>
                  </a:lnTo>
                  <a:lnTo>
                    <a:pt x="85953" y="325513"/>
                  </a:lnTo>
                  <a:lnTo>
                    <a:pt x="109715" y="321868"/>
                  </a:lnTo>
                  <a:lnTo>
                    <a:pt x="134416" y="319112"/>
                  </a:lnTo>
                  <a:lnTo>
                    <a:pt x="133489" y="310883"/>
                  </a:lnTo>
                  <a:lnTo>
                    <a:pt x="130746" y="286207"/>
                  </a:lnTo>
                  <a:lnTo>
                    <a:pt x="128917" y="278879"/>
                  </a:lnTo>
                  <a:lnTo>
                    <a:pt x="128003" y="271564"/>
                  </a:lnTo>
                  <a:lnTo>
                    <a:pt x="126187" y="264248"/>
                  </a:lnTo>
                  <a:lnTo>
                    <a:pt x="125260" y="256933"/>
                  </a:lnTo>
                  <a:lnTo>
                    <a:pt x="121602" y="244132"/>
                  </a:lnTo>
                  <a:lnTo>
                    <a:pt x="120700" y="237731"/>
                  </a:lnTo>
                  <a:lnTo>
                    <a:pt x="118859" y="231330"/>
                  </a:lnTo>
                  <a:lnTo>
                    <a:pt x="115201" y="220370"/>
                  </a:lnTo>
                  <a:lnTo>
                    <a:pt x="114300" y="214884"/>
                  </a:lnTo>
                  <a:lnTo>
                    <a:pt x="110629" y="203898"/>
                  </a:lnTo>
                  <a:lnTo>
                    <a:pt x="108800" y="199339"/>
                  </a:lnTo>
                  <a:lnTo>
                    <a:pt x="106972" y="193852"/>
                  </a:lnTo>
                  <a:lnTo>
                    <a:pt x="101485" y="180136"/>
                  </a:lnTo>
                  <a:lnTo>
                    <a:pt x="99656" y="176466"/>
                  </a:lnTo>
                  <a:lnTo>
                    <a:pt x="97828" y="171907"/>
                  </a:lnTo>
                  <a:lnTo>
                    <a:pt x="96012" y="168249"/>
                  </a:lnTo>
                  <a:lnTo>
                    <a:pt x="94183" y="163664"/>
                  </a:lnTo>
                  <a:lnTo>
                    <a:pt x="93230" y="161810"/>
                  </a:lnTo>
                  <a:lnTo>
                    <a:pt x="59880" y="84099"/>
                  </a:lnTo>
                  <a:lnTo>
                    <a:pt x="59423" y="82283"/>
                  </a:lnTo>
                  <a:lnTo>
                    <a:pt x="57594" y="77724"/>
                  </a:lnTo>
                  <a:lnTo>
                    <a:pt x="53949" y="60350"/>
                  </a:lnTo>
                  <a:lnTo>
                    <a:pt x="53022" y="54876"/>
                  </a:lnTo>
                  <a:lnTo>
                    <a:pt x="53022" y="49364"/>
                  </a:lnTo>
                  <a:lnTo>
                    <a:pt x="52120" y="44805"/>
                  </a:lnTo>
                  <a:lnTo>
                    <a:pt x="50292" y="32918"/>
                  </a:lnTo>
                  <a:lnTo>
                    <a:pt x="50292" y="26517"/>
                  </a:lnTo>
                  <a:lnTo>
                    <a:pt x="49364" y="20116"/>
                  </a:lnTo>
                  <a:lnTo>
                    <a:pt x="49364" y="7327"/>
                  </a:lnTo>
                  <a:lnTo>
                    <a:pt x="48450" y="0"/>
                  </a:lnTo>
                  <a:close/>
                </a:path>
              </a:pathLst>
            </a:custGeom>
            <a:solidFill>
              <a:srgbClr val="B6B8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372383" y="4453483"/>
              <a:ext cx="134620" cy="325755"/>
            </a:xfrm>
            <a:custGeom>
              <a:avLst/>
              <a:gdLst/>
              <a:ahLst/>
              <a:cxnLst/>
              <a:rect l="l" t="t" r="r" b="b"/>
              <a:pathLst>
                <a:path w="134620" h="325754">
                  <a:moveTo>
                    <a:pt x="133489" y="310883"/>
                  </a:moveTo>
                  <a:lnTo>
                    <a:pt x="132588" y="302666"/>
                  </a:lnTo>
                  <a:lnTo>
                    <a:pt x="131660" y="294436"/>
                  </a:lnTo>
                  <a:lnTo>
                    <a:pt x="130746" y="286207"/>
                  </a:lnTo>
                  <a:lnTo>
                    <a:pt x="128917" y="278879"/>
                  </a:lnTo>
                  <a:lnTo>
                    <a:pt x="128003" y="271564"/>
                  </a:lnTo>
                  <a:lnTo>
                    <a:pt x="126187" y="264248"/>
                  </a:lnTo>
                  <a:lnTo>
                    <a:pt x="125260" y="256933"/>
                  </a:lnTo>
                  <a:lnTo>
                    <a:pt x="123431" y="250532"/>
                  </a:lnTo>
                  <a:lnTo>
                    <a:pt x="121602" y="244132"/>
                  </a:lnTo>
                  <a:lnTo>
                    <a:pt x="120700" y="237731"/>
                  </a:lnTo>
                  <a:lnTo>
                    <a:pt x="118859" y="231330"/>
                  </a:lnTo>
                  <a:lnTo>
                    <a:pt x="117030" y="225856"/>
                  </a:lnTo>
                  <a:lnTo>
                    <a:pt x="115201" y="220370"/>
                  </a:lnTo>
                  <a:lnTo>
                    <a:pt x="114300" y="214884"/>
                  </a:lnTo>
                  <a:lnTo>
                    <a:pt x="112471" y="209410"/>
                  </a:lnTo>
                  <a:lnTo>
                    <a:pt x="110629" y="203898"/>
                  </a:lnTo>
                  <a:lnTo>
                    <a:pt x="108800" y="199339"/>
                  </a:lnTo>
                  <a:lnTo>
                    <a:pt x="106972" y="193852"/>
                  </a:lnTo>
                  <a:lnTo>
                    <a:pt x="105143" y="189293"/>
                  </a:lnTo>
                  <a:lnTo>
                    <a:pt x="103314" y="184696"/>
                  </a:lnTo>
                  <a:lnTo>
                    <a:pt x="101485" y="180136"/>
                  </a:lnTo>
                  <a:lnTo>
                    <a:pt x="99656" y="176466"/>
                  </a:lnTo>
                  <a:lnTo>
                    <a:pt x="97828" y="171907"/>
                  </a:lnTo>
                  <a:lnTo>
                    <a:pt x="96012" y="168249"/>
                  </a:lnTo>
                  <a:lnTo>
                    <a:pt x="94183" y="163664"/>
                  </a:lnTo>
                  <a:lnTo>
                    <a:pt x="93230" y="161810"/>
                  </a:lnTo>
                  <a:lnTo>
                    <a:pt x="59880" y="84099"/>
                  </a:lnTo>
                  <a:lnTo>
                    <a:pt x="59423" y="82283"/>
                  </a:lnTo>
                  <a:lnTo>
                    <a:pt x="57594" y="77724"/>
                  </a:lnTo>
                  <a:lnTo>
                    <a:pt x="56680" y="74066"/>
                  </a:lnTo>
                  <a:lnTo>
                    <a:pt x="55765" y="69481"/>
                  </a:lnTo>
                  <a:lnTo>
                    <a:pt x="54864" y="64922"/>
                  </a:lnTo>
                  <a:lnTo>
                    <a:pt x="53949" y="60350"/>
                  </a:lnTo>
                  <a:lnTo>
                    <a:pt x="53022" y="54876"/>
                  </a:lnTo>
                  <a:lnTo>
                    <a:pt x="53022" y="49364"/>
                  </a:lnTo>
                  <a:lnTo>
                    <a:pt x="52120" y="44805"/>
                  </a:lnTo>
                  <a:lnTo>
                    <a:pt x="51193" y="38404"/>
                  </a:lnTo>
                  <a:lnTo>
                    <a:pt x="50292" y="32918"/>
                  </a:lnTo>
                  <a:lnTo>
                    <a:pt x="50292" y="26517"/>
                  </a:lnTo>
                  <a:lnTo>
                    <a:pt x="49364" y="20116"/>
                  </a:lnTo>
                  <a:lnTo>
                    <a:pt x="49364" y="13715"/>
                  </a:lnTo>
                  <a:lnTo>
                    <a:pt x="49364" y="7327"/>
                  </a:lnTo>
                  <a:lnTo>
                    <a:pt x="48450" y="0"/>
                  </a:lnTo>
                  <a:lnTo>
                    <a:pt x="23774" y="0"/>
                  </a:lnTo>
                  <a:lnTo>
                    <a:pt x="0" y="927"/>
                  </a:lnTo>
                  <a:lnTo>
                    <a:pt x="0" y="9131"/>
                  </a:lnTo>
                  <a:lnTo>
                    <a:pt x="0" y="16446"/>
                  </a:lnTo>
                  <a:lnTo>
                    <a:pt x="901" y="23774"/>
                  </a:lnTo>
                  <a:lnTo>
                    <a:pt x="901" y="30162"/>
                  </a:lnTo>
                  <a:lnTo>
                    <a:pt x="1828" y="37490"/>
                  </a:lnTo>
                  <a:lnTo>
                    <a:pt x="1828" y="43878"/>
                  </a:lnTo>
                  <a:lnTo>
                    <a:pt x="2730" y="50279"/>
                  </a:lnTo>
                  <a:lnTo>
                    <a:pt x="3644" y="56680"/>
                  </a:lnTo>
                  <a:lnTo>
                    <a:pt x="4559" y="62166"/>
                  </a:lnTo>
                  <a:lnTo>
                    <a:pt x="5473" y="68567"/>
                  </a:lnTo>
                  <a:lnTo>
                    <a:pt x="6400" y="74066"/>
                  </a:lnTo>
                  <a:lnTo>
                    <a:pt x="7302" y="79552"/>
                  </a:lnTo>
                  <a:lnTo>
                    <a:pt x="9131" y="85039"/>
                  </a:lnTo>
                  <a:lnTo>
                    <a:pt x="10058" y="89598"/>
                  </a:lnTo>
                  <a:lnTo>
                    <a:pt x="10960" y="95110"/>
                  </a:lnTo>
                  <a:lnTo>
                    <a:pt x="12788" y="99669"/>
                  </a:lnTo>
                  <a:lnTo>
                    <a:pt x="13703" y="104228"/>
                  </a:lnTo>
                  <a:lnTo>
                    <a:pt x="15532" y="108826"/>
                  </a:lnTo>
                  <a:lnTo>
                    <a:pt x="17360" y="113385"/>
                  </a:lnTo>
                  <a:lnTo>
                    <a:pt x="18288" y="117957"/>
                  </a:lnTo>
                  <a:lnTo>
                    <a:pt x="20116" y="122516"/>
                  </a:lnTo>
                  <a:lnTo>
                    <a:pt x="21945" y="126187"/>
                  </a:lnTo>
                  <a:lnTo>
                    <a:pt x="23774" y="130746"/>
                  </a:lnTo>
                  <a:lnTo>
                    <a:pt x="24688" y="134416"/>
                  </a:lnTo>
                  <a:lnTo>
                    <a:pt x="26504" y="138074"/>
                  </a:lnTo>
                  <a:lnTo>
                    <a:pt x="28346" y="141744"/>
                  </a:lnTo>
                  <a:lnTo>
                    <a:pt x="30175" y="145389"/>
                  </a:lnTo>
                  <a:lnTo>
                    <a:pt x="32004" y="149948"/>
                  </a:lnTo>
                  <a:lnTo>
                    <a:pt x="33832" y="152704"/>
                  </a:lnTo>
                  <a:lnTo>
                    <a:pt x="35648" y="156349"/>
                  </a:lnTo>
                  <a:lnTo>
                    <a:pt x="37477" y="160019"/>
                  </a:lnTo>
                  <a:lnTo>
                    <a:pt x="39306" y="163664"/>
                  </a:lnTo>
                  <a:lnTo>
                    <a:pt x="40233" y="167335"/>
                  </a:lnTo>
                  <a:lnTo>
                    <a:pt x="42062" y="170980"/>
                  </a:lnTo>
                  <a:lnTo>
                    <a:pt x="43891" y="174650"/>
                  </a:lnTo>
                  <a:lnTo>
                    <a:pt x="45707" y="177380"/>
                  </a:lnTo>
                  <a:lnTo>
                    <a:pt x="47536" y="181051"/>
                  </a:lnTo>
                  <a:lnTo>
                    <a:pt x="49364" y="184696"/>
                  </a:lnTo>
                  <a:lnTo>
                    <a:pt x="51193" y="188366"/>
                  </a:lnTo>
                  <a:lnTo>
                    <a:pt x="52120" y="192024"/>
                  </a:lnTo>
                  <a:lnTo>
                    <a:pt x="53949" y="195694"/>
                  </a:lnTo>
                  <a:lnTo>
                    <a:pt x="55765" y="199339"/>
                  </a:lnTo>
                  <a:lnTo>
                    <a:pt x="57594" y="203898"/>
                  </a:lnTo>
                  <a:lnTo>
                    <a:pt x="59423" y="207568"/>
                  </a:lnTo>
                  <a:lnTo>
                    <a:pt x="60350" y="211213"/>
                  </a:lnTo>
                  <a:lnTo>
                    <a:pt x="62179" y="215811"/>
                  </a:lnTo>
                  <a:lnTo>
                    <a:pt x="64008" y="220370"/>
                  </a:lnTo>
                  <a:lnTo>
                    <a:pt x="64909" y="224929"/>
                  </a:lnTo>
                  <a:lnTo>
                    <a:pt x="66738" y="229527"/>
                  </a:lnTo>
                  <a:lnTo>
                    <a:pt x="68567" y="234086"/>
                  </a:lnTo>
                  <a:lnTo>
                    <a:pt x="69481" y="239572"/>
                  </a:lnTo>
                  <a:lnTo>
                    <a:pt x="71310" y="244132"/>
                  </a:lnTo>
                  <a:lnTo>
                    <a:pt x="72237" y="249643"/>
                  </a:lnTo>
                  <a:lnTo>
                    <a:pt x="74066" y="255117"/>
                  </a:lnTo>
                  <a:lnTo>
                    <a:pt x="74968" y="261518"/>
                  </a:lnTo>
                  <a:lnTo>
                    <a:pt x="76796" y="267004"/>
                  </a:lnTo>
                  <a:lnTo>
                    <a:pt x="77711" y="273405"/>
                  </a:lnTo>
                  <a:lnTo>
                    <a:pt x="79540" y="279806"/>
                  </a:lnTo>
                  <a:lnTo>
                    <a:pt x="80467" y="287121"/>
                  </a:lnTo>
                  <a:lnTo>
                    <a:pt x="81368" y="293522"/>
                  </a:lnTo>
                  <a:lnTo>
                    <a:pt x="82296" y="300837"/>
                  </a:lnTo>
                  <a:lnTo>
                    <a:pt x="84124" y="309067"/>
                  </a:lnTo>
                  <a:lnTo>
                    <a:pt x="85026" y="316395"/>
                  </a:lnTo>
                  <a:lnTo>
                    <a:pt x="85953" y="325513"/>
                  </a:lnTo>
                  <a:lnTo>
                    <a:pt x="109715" y="321868"/>
                  </a:lnTo>
                  <a:lnTo>
                    <a:pt x="134416" y="319112"/>
                  </a:lnTo>
                  <a:lnTo>
                    <a:pt x="133489" y="3108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606457" y="4453483"/>
              <a:ext cx="133985" cy="325755"/>
            </a:xfrm>
            <a:custGeom>
              <a:avLst/>
              <a:gdLst/>
              <a:ahLst/>
              <a:cxnLst/>
              <a:rect l="l" t="t" r="r" b="b"/>
              <a:pathLst>
                <a:path w="133985" h="325754">
                  <a:moveTo>
                    <a:pt x="48475" y="0"/>
                  </a:moveTo>
                  <a:lnTo>
                    <a:pt x="23774" y="0"/>
                  </a:lnTo>
                  <a:lnTo>
                    <a:pt x="0" y="927"/>
                  </a:lnTo>
                  <a:lnTo>
                    <a:pt x="0" y="16446"/>
                  </a:lnTo>
                  <a:lnTo>
                    <a:pt x="914" y="23774"/>
                  </a:lnTo>
                  <a:lnTo>
                    <a:pt x="914" y="30162"/>
                  </a:lnTo>
                  <a:lnTo>
                    <a:pt x="1828" y="37490"/>
                  </a:lnTo>
                  <a:lnTo>
                    <a:pt x="1828" y="43878"/>
                  </a:lnTo>
                  <a:lnTo>
                    <a:pt x="7315" y="79552"/>
                  </a:lnTo>
                  <a:lnTo>
                    <a:pt x="9143" y="85039"/>
                  </a:lnTo>
                  <a:lnTo>
                    <a:pt x="10972" y="95110"/>
                  </a:lnTo>
                  <a:lnTo>
                    <a:pt x="12814" y="99669"/>
                  </a:lnTo>
                  <a:lnTo>
                    <a:pt x="13715" y="104228"/>
                  </a:lnTo>
                  <a:lnTo>
                    <a:pt x="15544" y="108826"/>
                  </a:lnTo>
                  <a:lnTo>
                    <a:pt x="16471" y="113385"/>
                  </a:lnTo>
                  <a:lnTo>
                    <a:pt x="20116" y="122516"/>
                  </a:lnTo>
                  <a:lnTo>
                    <a:pt x="21031" y="126187"/>
                  </a:lnTo>
                  <a:lnTo>
                    <a:pt x="22872" y="130746"/>
                  </a:lnTo>
                  <a:lnTo>
                    <a:pt x="30175" y="145389"/>
                  </a:lnTo>
                  <a:lnTo>
                    <a:pt x="31102" y="149059"/>
                  </a:lnTo>
                  <a:lnTo>
                    <a:pt x="42062" y="170980"/>
                  </a:lnTo>
                  <a:lnTo>
                    <a:pt x="43891" y="173736"/>
                  </a:lnTo>
                  <a:lnTo>
                    <a:pt x="44818" y="177380"/>
                  </a:lnTo>
                  <a:lnTo>
                    <a:pt x="53949" y="195694"/>
                  </a:lnTo>
                  <a:lnTo>
                    <a:pt x="54876" y="199339"/>
                  </a:lnTo>
                  <a:lnTo>
                    <a:pt x="56705" y="203898"/>
                  </a:lnTo>
                  <a:lnTo>
                    <a:pt x="58534" y="207568"/>
                  </a:lnTo>
                  <a:lnTo>
                    <a:pt x="59436" y="211213"/>
                  </a:lnTo>
                  <a:lnTo>
                    <a:pt x="64935" y="224929"/>
                  </a:lnTo>
                  <a:lnTo>
                    <a:pt x="65836" y="229527"/>
                  </a:lnTo>
                  <a:lnTo>
                    <a:pt x="67665" y="234086"/>
                  </a:lnTo>
                  <a:lnTo>
                    <a:pt x="68592" y="239572"/>
                  </a:lnTo>
                  <a:lnTo>
                    <a:pt x="70408" y="244132"/>
                  </a:lnTo>
                  <a:lnTo>
                    <a:pt x="71323" y="249643"/>
                  </a:lnTo>
                  <a:lnTo>
                    <a:pt x="73151" y="255117"/>
                  </a:lnTo>
                  <a:lnTo>
                    <a:pt x="74066" y="261518"/>
                  </a:lnTo>
                  <a:lnTo>
                    <a:pt x="75895" y="267004"/>
                  </a:lnTo>
                  <a:lnTo>
                    <a:pt x="76822" y="273405"/>
                  </a:lnTo>
                  <a:lnTo>
                    <a:pt x="78651" y="279806"/>
                  </a:lnTo>
                  <a:lnTo>
                    <a:pt x="81381" y="300837"/>
                  </a:lnTo>
                  <a:lnTo>
                    <a:pt x="83210" y="309067"/>
                  </a:lnTo>
                  <a:lnTo>
                    <a:pt x="85051" y="325513"/>
                  </a:lnTo>
                  <a:lnTo>
                    <a:pt x="108826" y="321868"/>
                  </a:lnTo>
                  <a:lnTo>
                    <a:pt x="133502" y="319112"/>
                  </a:lnTo>
                  <a:lnTo>
                    <a:pt x="132600" y="310883"/>
                  </a:lnTo>
                  <a:lnTo>
                    <a:pt x="129844" y="286207"/>
                  </a:lnTo>
                  <a:lnTo>
                    <a:pt x="128015" y="278879"/>
                  </a:lnTo>
                  <a:lnTo>
                    <a:pt x="127114" y="271564"/>
                  </a:lnTo>
                  <a:lnTo>
                    <a:pt x="125272" y="264248"/>
                  </a:lnTo>
                  <a:lnTo>
                    <a:pt x="124358" y="256933"/>
                  </a:lnTo>
                  <a:lnTo>
                    <a:pt x="122542" y="250532"/>
                  </a:lnTo>
                  <a:lnTo>
                    <a:pt x="121615" y="244132"/>
                  </a:lnTo>
                  <a:lnTo>
                    <a:pt x="117957" y="231330"/>
                  </a:lnTo>
                  <a:lnTo>
                    <a:pt x="116128" y="225856"/>
                  </a:lnTo>
                  <a:lnTo>
                    <a:pt x="115214" y="220370"/>
                  </a:lnTo>
                  <a:lnTo>
                    <a:pt x="109727" y="203898"/>
                  </a:lnTo>
                  <a:lnTo>
                    <a:pt x="107899" y="199339"/>
                  </a:lnTo>
                  <a:lnTo>
                    <a:pt x="106070" y="193852"/>
                  </a:lnTo>
                  <a:lnTo>
                    <a:pt x="100596" y="180136"/>
                  </a:lnTo>
                  <a:lnTo>
                    <a:pt x="98767" y="176466"/>
                  </a:lnTo>
                  <a:lnTo>
                    <a:pt x="96939" y="171907"/>
                  </a:lnTo>
                  <a:lnTo>
                    <a:pt x="95110" y="168249"/>
                  </a:lnTo>
                  <a:lnTo>
                    <a:pt x="58407" y="81686"/>
                  </a:lnTo>
                  <a:lnTo>
                    <a:pt x="53949" y="60350"/>
                  </a:lnTo>
                  <a:lnTo>
                    <a:pt x="53035" y="54876"/>
                  </a:lnTo>
                  <a:lnTo>
                    <a:pt x="53035" y="49364"/>
                  </a:lnTo>
                  <a:lnTo>
                    <a:pt x="52120" y="44805"/>
                  </a:lnTo>
                  <a:lnTo>
                    <a:pt x="50291" y="32918"/>
                  </a:lnTo>
                  <a:lnTo>
                    <a:pt x="50291" y="26517"/>
                  </a:lnTo>
                  <a:lnTo>
                    <a:pt x="49390" y="21043"/>
                  </a:lnTo>
                  <a:lnTo>
                    <a:pt x="49390" y="7327"/>
                  </a:lnTo>
                  <a:lnTo>
                    <a:pt x="48475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606457" y="4453483"/>
              <a:ext cx="133985" cy="325755"/>
            </a:xfrm>
            <a:custGeom>
              <a:avLst/>
              <a:gdLst/>
              <a:ahLst/>
              <a:cxnLst/>
              <a:rect l="l" t="t" r="r" b="b"/>
              <a:pathLst>
                <a:path w="133985" h="325754">
                  <a:moveTo>
                    <a:pt x="132600" y="310883"/>
                  </a:moveTo>
                  <a:lnTo>
                    <a:pt x="131673" y="302666"/>
                  </a:lnTo>
                  <a:lnTo>
                    <a:pt x="130771" y="294436"/>
                  </a:lnTo>
                  <a:lnTo>
                    <a:pt x="129844" y="286207"/>
                  </a:lnTo>
                  <a:lnTo>
                    <a:pt x="128015" y="278879"/>
                  </a:lnTo>
                  <a:lnTo>
                    <a:pt x="127114" y="271564"/>
                  </a:lnTo>
                  <a:lnTo>
                    <a:pt x="125272" y="264248"/>
                  </a:lnTo>
                  <a:lnTo>
                    <a:pt x="124358" y="256933"/>
                  </a:lnTo>
                  <a:lnTo>
                    <a:pt x="122542" y="250532"/>
                  </a:lnTo>
                  <a:lnTo>
                    <a:pt x="121615" y="244132"/>
                  </a:lnTo>
                  <a:lnTo>
                    <a:pt x="119786" y="237731"/>
                  </a:lnTo>
                  <a:lnTo>
                    <a:pt x="117957" y="231330"/>
                  </a:lnTo>
                  <a:lnTo>
                    <a:pt x="116128" y="225856"/>
                  </a:lnTo>
                  <a:lnTo>
                    <a:pt x="115214" y="220370"/>
                  </a:lnTo>
                  <a:lnTo>
                    <a:pt x="113385" y="214884"/>
                  </a:lnTo>
                  <a:lnTo>
                    <a:pt x="111556" y="209410"/>
                  </a:lnTo>
                  <a:lnTo>
                    <a:pt x="109727" y="203898"/>
                  </a:lnTo>
                  <a:lnTo>
                    <a:pt x="107899" y="199339"/>
                  </a:lnTo>
                  <a:lnTo>
                    <a:pt x="106070" y="193852"/>
                  </a:lnTo>
                  <a:lnTo>
                    <a:pt x="104241" y="189293"/>
                  </a:lnTo>
                  <a:lnTo>
                    <a:pt x="102412" y="184696"/>
                  </a:lnTo>
                  <a:lnTo>
                    <a:pt x="100596" y="180136"/>
                  </a:lnTo>
                  <a:lnTo>
                    <a:pt x="98767" y="176466"/>
                  </a:lnTo>
                  <a:lnTo>
                    <a:pt x="96939" y="171907"/>
                  </a:lnTo>
                  <a:lnTo>
                    <a:pt x="95110" y="168249"/>
                  </a:lnTo>
                  <a:lnTo>
                    <a:pt x="93268" y="163664"/>
                  </a:lnTo>
                  <a:lnTo>
                    <a:pt x="92557" y="162255"/>
                  </a:lnTo>
                  <a:lnTo>
                    <a:pt x="60477" y="86550"/>
                  </a:lnTo>
                  <a:lnTo>
                    <a:pt x="60350" y="85953"/>
                  </a:lnTo>
                  <a:lnTo>
                    <a:pt x="59436" y="84112"/>
                  </a:lnTo>
                  <a:lnTo>
                    <a:pt x="58407" y="81686"/>
                  </a:lnTo>
                  <a:lnTo>
                    <a:pt x="57607" y="77724"/>
                  </a:lnTo>
                  <a:lnTo>
                    <a:pt x="56705" y="74066"/>
                  </a:lnTo>
                  <a:lnTo>
                    <a:pt x="55778" y="69481"/>
                  </a:lnTo>
                  <a:lnTo>
                    <a:pt x="54876" y="64922"/>
                  </a:lnTo>
                  <a:lnTo>
                    <a:pt x="53949" y="60350"/>
                  </a:lnTo>
                  <a:lnTo>
                    <a:pt x="53035" y="54876"/>
                  </a:lnTo>
                  <a:lnTo>
                    <a:pt x="53035" y="49364"/>
                  </a:lnTo>
                  <a:lnTo>
                    <a:pt x="52120" y="44805"/>
                  </a:lnTo>
                  <a:lnTo>
                    <a:pt x="51206" y="38404"/>
                  </a:lnTo>
                  <a:lnTo>
                    <a:pt x="50291" y="32918"/>
                  </a:lnTo>
                  <a:lnTo>
                    <a:pt x="50291" y="26517"/>
                  </a:lnTo>
                  <a:lnTo>
                    <a:pt x="49390" y="21043"/>
                  </a:lnTo>
                  <a:lnTo>
                    <a:pt x="49390" y="13715"/>
                  </a:lnTo>
                  <a:lnTo>
                    <a:pt x="49390" y="7327"/>
                  </a:lnTo>
                  <a:lnTo>
                    <a:pt x="48475" y="0"/>
                  </a:lnTo>
                  <a:lnTo>
                    <a:pt x="23774" y="0"/>
                  </a:lnTo>
                  <a:lnTo>
                    <a:pt x="0" y="927"/>
                  </a:lnTo>
                  <a:lnTo>
                    <a:pt x="0" y="9131"/>
                  </a:lnTo>
                  <a:lnTo>
                    <a:pt x="0" y="16446"/>
                  </a:lnTo>
                  <a:lnTo>
                    <a:pt x="914" y="23774"/>
                  </a:lnTo>
                  <a:lnTo>
                    <a:pt x="914" y="30162"/>
                  </a:lnTo>
                  <a:lnTo>
                    <a:pt x="1828" y="37490"/>
                  </a:lnTo>
                  <a:lnTo>
                    <a:pt x="1828" y="43878"/>
                  </a:lnTo>
                  <a:lnTo>
                    <a:pt x="2755" y="50279"/>
                  </a:lnTo>
                  <a:lnTo>
                    <a:pt x="3657" y="56680"/>
                  </a:lnTo>
                  <a:lnTo>
                    <a:pt x="4584" y="62166"/>
                  </a:lnTo>
                  <a:lnTo>
                    <a:pt x="5486" y="68567"/>
                  </a:lnTo>
                  <a:lnTo>
                    <a:pt x="6413" y="74066"/>
                  </a:lnTo>
                  <a:lnTo>
                    <a:pt x="7315" y="79552"/>
                  </a:lnTo>
                  <a:lnTo>
                    <a:pt x="9143" y="85039"/>
                  </a:lnTo>
                  <a:lnTo>
                    <a:pt x="10058" y="89598"/>
                  </a:lnTo>
                  <a:lnTo>
                    <a:pt x="10972" y="95110"/>
                  </a:lnTo>
                  <a:lnTo>
                    <a:pt x="12814" y="99669"/>
                  </a:lnTo>
                  <a:lnTo>
                    <a:pt x="13715" y="104228"/>
                  </a:lnTo>
                  <a:lnTo>
                    <a:pt x="15544" y="108826"/>
                  </a:lnTo>
                  <a:lnTo>
                    <a:pt x="16471" y="113385"/>
                  </a:lnTo>
                  <a:lnTo>
                    <a:pt x="18300" y="117957"/>
                  </a:lnTo>
                  <a:lnTo>
                    <a:pt x="20116" y="122516"/>
                  </a:lnTo>
                  <a:lnTo>
                    <a:pt x="21031" y="126187"/>
                  </a:lnTo>
                  <a:lnTo>
                    <a:pt x="22872" y="130746"/>
                  </a:lnTo>
                  <a:lnTo>
                    <a:pt x="24701" y="134416"/>
                  </a:lnTo>
                  <a:lnTo>
                    <a:pt x="26530" y="138074"/>
                  </a:lnTo>
                  <a:lnTo>
                    <a:pt x="28359" y="141744"/>
                  </a:lnTo>
                  <a:lnTo>
                    <a:pt x="30175" y="145389"/>
                  </a:lnTo>
                  <a:lnTo>
                    <a:pt x="31102" y="149059"/>
                  </a:lnTo>
                  <a:lnTo>
                    <a:pt x="32931" y="152704"/>
                  </a:lnTo>
                  <a:lnTo>
                    <a:pt x="34759" y="156349"/>
                  </a:lnTo>
                  <a:lnTo>
                    <a:pt x="36588" y="160019"/>
                  </a:lnTo>
                  <a:lnTo>
                    <a:pt x="38417" y="163664"/>
                  </a:lnTo>
                  <a:lnTo>
                    <a:pt x="40233" y="167335"/>
                  </a:lnTo>
                  <a:lnTo>
                    <a:pt x="42062" y="170980"/>
                  </a:lnTo>
                  <a:lnTo>
                    <a:pt x="43891" y="173736"/>
                  </a:lnTo>
                  <a:lnTo>
                    <a:pt x="44818" y="177380"/>
                  </a:lnTo>
                  <a:lnTo>
                    <a:pt x="46647" y="181051"/>
                  </a:lnTo>
                  <a:lnTo>
                    <a:pt x="48475" y="184696"/>
                  </a:lnTo>
                  <a:lnTo>
                    <a:pt x="50291" y="188366"/>
                  </a:lnTo>
                  <a:lnTo>
                    <a:pt x="52120" y="192024"/>
                  </a:lnTo>
                  <a:lnTo>
                    <a:pt x="53949" y="195694"/>
                  </a:lnTo>
                  <a:lnTo>
                    <a:pt x="54876" y="199339"/>
                  </a:lnTo>
                  <a:lnTo>
                    <a:pt x="56705" y="203898"/>
                  </a:lnTo>
                  <a:lnTo>
                    <a:pt x="58534" y="207568"/>
                  </a:lnTo>
                  <a:lnTo>
                    <a:pt x="59436" y="211213"/>
                  </a:lnTo>
                  <a:lnTo>
                    <a:pt x="61264" y="215811"/>
                  </a:lnTo>
                  <a:lnTo>
                    <a:pt x="63093" y="220370"/>
                  </a:lnTo>
                  <a:lnTo>
                    <a:pt x="64935" y="224929"/>
                  </a:lnTo>
                  <a:lnTo>
                    <a:pt x="65836" y="229527"/>
                  </a:lnTo>
                  <a:lnTo>
                    <a:pt x="67665" y="234086"/>
                  </a:lnTo>
                  <a:lnTo>
                    <a:pt x="68592" y="239572"/>
                  </a:lnTo>
                  <a:lnTo>
                    <a:pt x="70408" y="244132"/>
                  </a:lnTo>
                  <a:lnTo>
                    <a:pt x="71323" y="249643"/>
                  </a:lnTo>
                  <a:lnTo>
                    <a:pt x="73151" y="255117"/>
                  </a:lnTo>
                  <a:lnTo>
                    <a:pt x="74066" y="261518"/>
                  </a:lnTo>
                  <a:lnTo>
                    <a:pt x="75895" y="267004"/>
                  </a:lnTo>
                  <a:lnTo>
                    <a:pt x="76822" y="273405"/>
                  </a:lnTo>
                  <a:lnTo>
                    <a:pt x="78651" y="279806"/>
                  </a:lnTo>
                  <a:lnTo>
                    <a:pt x="79552" y="287121"/>
                  </a:lnTo>
                  <a:lnTo>
                    <a:pt x="80467" y="293522"/>
                  </a:lnTo>
                  <a:lnTo>
                    <a:pt x="81381" y="300837"/>
                  </a:lnTo>
                  <a:lnTo>
                    <a:pt x="83210" y="309067"/>
                  </a:lnTo>
                  <a:lnTo>
                    <a:pt x="84124" y="316395"/>
                  </a:lnTo>
                  <a:lnTo>
                    <a:pt x="85051" y="325513"/>
                  </a:lnTo>
                  <a:lnTo>
                    <a:pt x="108826" y="321868"/>
                  </a:lnTo>
                  <a:lnTo>
                    <a:pt x="133502" y="319112"/>
                  </a:lnTo>
                  <a:lnTo>
                    <a:pt x="132600" y="31088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697897" y="4773523"/>
              <a:ext cx="280035" cy="339725"/>
            </a:xfrm>
            <a:custGeom>
              <a:avLst/>
              <a:gdLst/>
              <a:ahLst/>
              <a:cxnLst/>
              <a:rect l="l" t="t" r="r" b="b"/>
              <a:pathLst>
                <a:path w="280035" h="339725">
                  <a:moveTo>
                    <a:pt x="22860" y="0"/>
                  </a:moveTo>
                  <a:lnTo>
                    <a:pt x="10972" y="1828"/>
                  </a:lnTo>
                  <a:lnTo>
                    <a:pt x="0" y="4559"/>
                  </a:lnTo>
                  <a:lnTo>
                    <a:pt x="10972" y="56692"/>
                  </a:lnTo>
                  <a:lnTo>
                    <a:pt x="13715" y="64020"/>
                  </a:lnTo>
                  <a:lnTo>
                    <a:pt x="17386" y="79540"/>
                  </a:lnTo>
                  <a:lnTo>
                    <a:pt x="20116" y="86855"/>
                  </a:lnTo>
                  <a:lnTo>
                    <a:pt x="21945" y="94183"/>
                  </a:lnTo>
                  <a:lnTo>
                    <a:pt x="24688" y="100584"/>
                  </a:lnTo>
                  <a:lnTo>
                    <a:pt x="26517" y="107899"/>
                  </a:lnTo>
                  <a:lnTo>
                    <a:pt x="32003" y="120700"/>
                  </a:lnTo>
                  <a:lnTo>
                    <a:pt x="33832" y="127088"/>
                  </a:lnTo>
                  <a:lnTo>
                    <a:pt x="36575" y="133489"/>
                  </a:lnTo>
                  <a:lnTo>
                    <a:pt x="39331" y="138976"/>
                  </a:lnTo>
                  <a:lnTo>
                    <a:pt x="42976" y="144487"/>
                  </a:lnTo>
                  <a:lnTo>
                    <a:pt x="45732" y="150875"/>
                  </a:lnTo>
                  <a:lnTo>
                    <a:pt x="51219" y="161848"/>
                  </a:lnTo>
                  <a:lnTo>
                    <a:pt x="54863" y="167322"/>
                  </a:lnTo>
                  <a:lnTo>
                    <a:pt x="57619" y="171919"/>
                  </a:lnTo>
                  <a:lnTo>
                    <a:pt x="61277" y="177393"/>
                  </a:lnTo>
                  <a:lnTo>
                    <a:pt x="64922" y="181965"/>
                  </a:lnTo>
                  <a:lnTo>
                    <a:pt x="71335" y="192036"/>
                  </a:lnTo>
                  <a:lnTo>
                    <a:pt x="82296" y="205727"/>
                  </a:lnTo>
                  <a:lnTo>
                    <a:pt x="86867" y="209397"/>
                  </a:lnTo>
                  <a:lnTo>
                    <a:pt x="94183" y="218554"/>
                  </a:lnTo>
                  <a:lnTo>
                    <a:pt x="98755" y="222199"/>
                  </a:lnTo>
                  <a:lnTo>
                    <a:pt x="111569" y="235000"/>
                  </a:lnTo>
                  <a:lnTo>
                    <a:pt x="116128" y="238671"/>
                  </a:lnTo>
                  <a:lnTo>
                    <a:pt x="120700" y="243230"/>
                  </a:lnTo>
                  <a:lnTo>
                    <a:pt x="129857" y="250545"/>
                  </a:lnTo>
                  <a:lnTo>
                    <a:pt x="135331" y="254190"/>
                  </a:lnTo>
                  <a:lnTo>
                    <a:pt x="139915" y="258787"/>
                  </a:lnTo>
                  <a:lnTo>
                    <a:pt x="145402" y="262432"/>
                  </a:lnTo>
                  <a:lnTo>
                    <a:pt x="149974" y="266103"/>
                  </a:lnTo>
                  <a:lnTo>
                    <a:pt x="155460" y="269748"/>
                  </a:lnTo>
                  <a:lnTo>
                    <a:pt x="160934" y="274307"/>
                  </a:lnTo>
                  <a:lnTo>
                    <a:pt x="201167" y="301739"/>
                  </a:lnTo>
                  <a:lnTo>
                    <a:pt x="213982" y="310896"/>
                  </a:lnTo>
                  <a:lnTo>
                    <a:pt x="220383" y="314540"/>
                  </a:lnTo>
                  <a:lnTo>
                    <a:pt x="226771" y="319138"/>
                  </a:lnTo>
                  <a:lnTo>
                    <a:pt x="234099" y="323697"/>
                  </a:lnTo>
                  <a:lnTo>
                    <a:pt x="240487" y="328256"/>
                  </a:lnTo>
                  <a:lnTo>
                    <a:pt x="247815" y="332854"/>
                  </a:lnTo>
                  <a:lnTo>
                    <a:pt x="256946" y="339255"/>
                  </a:lnTo>
                  <a:lnTo>
                    <a:pt x="267931" y="332854"/>
                  </a:lnTo>
                  <a:lnTo>
                    <a:pt x="279819" y="332854"/>
                  </a:lnTo>
                  <a:lnTo>
                    <a:pt x="279819" y="327342"/>
                  </a:lnTo>
                  <a:lnTo>
                    <a:pt x="275234" y="323697"/>
                  </a:lnTo>
                  <a:lnTo>
                    <a:pt x="260603" y="314540"/>
                  </a:lnTo>
                  <a:lnTo>
                    <a:pt x="246887" y="304495"/>
                  </a:lnTo>
                  <a:lnTo>
                    <a:pt x="239572" y="299910"/>
                  </a:lnTo>
                  <a:lnTo>
                    <a:pt x="233172" y="296265"/>
                  </a:lnTo>
                  <a:lnTo>
                    <a:pt x="220383" y="287108"/>
                  </a:lnTo>
                  <a:lnTo>
                    <a:pt x="213982" y="283463"/>
                  </a:lnTo>
                  <a:lnTo>
                    <a:pt x="208483" y="278904"/>
                  </a:lnTo>
                  <a:lnTo>
                    <a:pt x="202095" y="275234"/>
                  </a:lnTo>
                  <a:lnTo>
                    <a:pt x="196596" y="270662"/>
                  </a:lnTo>
                  <a:lnTo>
                    <a:pt x="185635" y="263347"/>
                  </a:lnTo>
                  <a:lnTo>
                    <a:pt x="180136" y="258787"/>
                  </a:lnTo>
                  <a:lnTo>
                    <a:pt x="163690" y="247789"/>
                  </a:lnTo>
                  <a:lnTo>
                    <a:pt x="154533" y="240474"/>
                  </a:lnTo>
                  <a:lnTo>
                    <a:pt x="149047" y="236829"/>
                  </a:lnTo>
                  <a:lnTo>
                    <a:pt x="139915" y="229514"/>
                  </a:lnTo>
                  <a:lnTo>
                    <a:pt x="131686" y="221272"/>
                  </a:lnTo>
                  <a:lnTo>
                    <a:pt x="122529" y="213956"/>
                  </a:lnTo>
                  <a:lnTo>
                    <a:pt x="103327" y="194767"/>
                  </a:lnTo>
                  <a:lnTo>
                    <a:pt x="99682" y="190195"/>
                  </a:lnTo>
                  <a:lnTo>
                    <a:pt x="96012" y="186524"/>
                  </a:lnTo>
                  <a:lnTo>
                    <a:pt x="93268" y="181965"/>
                  </a:lnTo>
                  <a:lnTo>
                    <a:pt x="83210" y="169163"/>
                  </a:lnTo>
                  <a:lnTo>
                    <a:pt x="80467" y="164604"/>
                  </a:lnTo>
                  <a:lnTo>
                    <a:pt x="76809" y="160007"/>
                  </a:lnTo>
                  <a:lnTo>
                    <a:pt x="74066" y="155448"/>
                  </a:lnTo>
                  <a:lnTo>
                    <a:pt x="71335" y="149961"/>
                  </a:lnTo>
                  <a:lnTo>
                    <a:pt x="68579" y="145376"/>
                  </a:lnTo>
                  <a:lnTo>
                    <a:pt x="54863" y="117970"/>
                  </a:lnTo>
                  <a:lnTo>
                    <a:pt x="53035" y="112458"/>
                  </a:lnTo>
                  <a:lnTo>
                    <a:pt x="50291" y="106057"/>
                  </a:lnTo>
                  <a:lnTo>
                    <a:pt x="48463" y="99656"/>
                  </a:lnTo>
                  <a:lnTo>
                    <a:pt x="45732" y="93256"/>
                  </a:lnTo>
                  <a:lnTo>
                    <a:pt x="43891" y="86855"/>
                  </a:lnTo>
                  <a:lnTo>
                    <a:pt x="41160" y="80467"/>
                  </a:lnTo>
                  <a:lnTo>
                    <a:pt x="33832" y="51193"/>
                  </a:lnTo>
                  <a:lnTo>
                    <a:pt x="31102" y="42976"/>
                  </a:lnTo>
                  <a:lnTo>
                    <a:pt x="27444" y="26517"/>
                  </a:lnTo>
                  <a:lnTo>
                    <a:pt x="26517" y="18275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697897" y="4773523"/>
              <a:ext cx="280035" cy="339725"/>
            </a:xfrm>
            <a:custGeom>
              <a:avLst/>
              <a:gdLst/>
              <a:ahLst/>
              <a:cxnLst/>
              <a:rect l="l" t="t" r="r" b="b"/>
              <a:pathLst>
                <a:path w="280035" h="339725">
                  <a:moveTo>
                    <a:pt x="256946" y="339255"/>
                  </a:moveTo>
                  <a:lnTo>
                    <a:pt x="247815" y="332854"/>
                  </a:lnTo>
                  <a:lnTo>
                    <a:pt x="240487" y="328256"/>
                  </a:lnTo>
                  <a:lnTo>
                    <a:pt x="234099" y="323697"/>
                  </a:lnTo>
                  <a:lnTo>
                    <a:pt x="226771" y="319138"/>
                  </a:lnTo>
                  <a:lnTo>
                    <a:pt x="220383" y="314540"/>
                  </a:lnTo>
                  <a:lnTo>
                    <a:pt x="213982" y="310896"/>
                  </a:lnTo>
                  <a:lnTo>
                    <a:pt x="207568" y="306336"/>
                  </a:lnTo>
                  <a:lnTo>
                    <a:pt x="201167" y="301739"/>
                  </a:lnTo>
                  <a:lnTo>
                    <a:pt x="195694" y="298094"/>
                  </a:lnTo>
                  <a:lnTo>
                    <a:pt x="189280" y="293509"/>
                  </a:lnTo>
                  <a:lnTo>
                    <a:pt x="183807" y="289864"/>
                  </a:lnTo>
                  <a:lnTo>
                    <a:pt x="177393" y="285292"/>
                  </a:lnTo>
                  <a:lnTo>
                    <a:pt x="171919" y="281622"/>
                  </a:lnTo>
                  <a:lnTo>
                    <a:pt x="166420" y="277977"/>
                  </a:lnTo>
                  <a:lnTo>
                    <a:pt x="160934" y="274307"/>
                  </a:lnTo>
                  <a:lnTo>
                    <a:pt x="155460" y="269748"/>
                  </a:lnTo>
                  <a:lnTo>
                    <a:pt x="149974" y="266103"/>
                  </a:lnTo>
                  <a:lnTo>
                    <a:pt x="145402" y="262432"/>
                  </a:lnTo>
                  <a:lnTo>
                    <a:pt x="139915" y="258787"/>
                  </a:lnTo>
                  <a:lnTo>
                    <a:pt x="135331" y="254190"/>
                  </a:lnTo>
                  <a:lnTo>
                    <a:pt x="129857" y="250545"/>
                  </a:lnTo>
                  <a:lnTo>
                    <a:pt x="125272" y="246875"/>
                  </a:lnTo>
                  <a:lnTo>
                    <a:pt x="120700" y="243230"/>
                  </a:lnTo>
                  <a:lnTo>
                    <a:pt x="116128" y="238671"/>
                  </a:lnTo>
                  <a:lnTo>
                    <a:pt x="111569" y="235000"/>
                  </a:lnTo>
                  <a:lnTo>
                    <a:pt x="106984" y="230428"/>
                  </a:lnTo>
                  <a:lnTo>
                    <a:pt x="103327" y="226758"/>
                  </a:lnTo>
                  <a:lnTo>
                    <a:pt x="98755" y="222199"/>
                  </a:lnTo>
                  <a:lnTo>
                    <a:pt x="94183" y="218554"/>
                  </a:lnTo>
                  <a:lnTo>
                    <a:pt x="90525" y="213956"/>
                  </a:lnTo>
                  <a:lnTo>
                    <a:pt x="86867" y="209397"/>
                  </a:lnTo>
                  <a:lnTo>
                    <a:pt x="82296" y="205727"/>
                  </a:lnTo>
                  <a:lnTo>
                    <a:pt x="78638" y="201155"/>
                  </a:lnTo>
                  <a:lnTo>
                    <a:pt x="74980" y="196596"/>
                  </a:lnTo>
                  <a:lnTo>
                    <a:pt x="71335" y="192036"/>
                  </a:lnTo>
                  <a:lnTo>
                    <a:pt x="67678" y="186524"/>
                  </a:lnTo>
                  <a:lnTo>
                    <a:pt x="64922" y="181965"/>
                  </a:lnTo>
                  <a:lnTo>
                    <a:pt x="61277" y="177393"/>
                  </a:lnTo>
                  <a:lnTo>
                    <a:pt x="57619" y="171919"/>
                  </a:lnTo>
                  <a:lnTo>
                    <a:pt x="54863" y="167322"/>
                  </a:lnTo>
                  <a:lnTo>
                    <a:pt x="51219" y="161848"/>
                  </a:lnTo>
                  <a:lnTo>
                    <a:pt x="48463" y="156362"/>
                  </a:lnTo>
                  <a:lnTo>
                    <a:pt x="45732" y="150875"/>
                  </a:lnTo>
                  <a:lnTo>
                    <a:pt x="42976" y="144487"/>
                  </a:lnTo>
                  <a:lnTo>
                    <a:pt x="39331" y="138976"/>
                  </a:lnTo>
                  <a:lnTo>
                    <a:pt x="36575" y="133489"/>
                  </a:lnTo>
                  <a:lnTo>
                    <a:pt x="33832" y="127088"/>
                  </a:lnTo>
                  <a:lnTo>
                    <a:pt x="32003" y="120700"/>
                  </a:lnTo>
                  <a:lnTo>
                    <a:pt x="29273" y="114300"/>
                  </a:lnTo>
                  <a:lnTo>
                    <a:pt x="26517" y="107899"/>
                  </a:lnTo>
                  <a:lnTo>
                    <a:pt x="24688" y="100584"/>
                  </a:lnTo>
                  <a:lnTo>
                    <a:pt x="21945" y="94183"/>
                  </a:lnTo>
                  <a:lnTo>
                    <a:pt x="20116" y="86855"/>
                  </a:lnTo>
                  <a:lnTo>
                    <a:pt x="17386" y="79540"/>
                  </a:lnTo>
                  <a:lnTo>
                    <a:pt x="15557" y="72224"/>
                  </a:lnTo>
                  <a:lnTo>
                    <a:pt x="13715" y="64020"/>
                  </a:lnTo>
                  <a:lnTo>
                    <a:pt x="10972" y="56692"/>
                  </a:lnTo>
                  <a:lnTo>
                    <a:pt x="9156" y="48463"/>
                  </a:lnTo>
                  <a:lnTo>
                    <a:pt x="7327" y="40233"/>
                  </a:lnTo>
                  <a:lnTo>
                    <a:pt x="5499" y="31076"/>
                  </a:lnTo>
                  <a:lnTo>
                    <a:pt x="3670" y="22860"/>
                  </a:lnTo>
                  <a:lnTo>
                    <a:pt x="1828" y="13715"/>
                  </a:lnTo>
                  <a:lnTo>
                    <a:pt x="0" y="4559"/>
                  </a:lnTo>
                  <a:lnTo>
                    <a:pt x="10972" y="1828"/>
                  </a:lnTo>
                  <a:lnTo>
                    <a:pt x="22860" y="0"/>
                  </a:lnTo>
                  <a:lnTo>
                    <a:pt x="24688" y="9144"/>
                  </a:lnTo>
                  <a:lnTo>
                    <a:pt x="26517" y="18275"/>
                  </a:lnTo>
                  <a:lnTo>
                    <a:pt x="27444" y="26517"/>
                  </a:lnTo>
                  <a:lnTo>
                    <a:pt x="29273" y="34747"/>
                  </a:lnTo>
                  <a:lnTo>
                    <a:pt x="31102" y="42976"/>
                  </a:lnTo>
                  <a:lnTo>
                    <a:pt x="33832" y="51193"/>
                  </a:lnTo>
                  <a:lnTo>
                    <a:pt x="35674" y="58508"/>
                  </a:lnTo>
                  <a:lnTo>
                    <a:pt x="37503" y="65824"/>
                  </a:lnTo>
                  <a:lnTo>
                    <a:pt x="39331" y="73139"/>
                  </a:lnTo>
                  <a:lnTo>
                    <a:pt x="41160" y="80467"/>
                  </a:lnTo>
                  <a:lnTo>
                    <a:pt x="43891" y="86855"/>
                  </a:lnTo>
                  <a:lnTo>
                    <a:pt x="45732" y="93256"/>
                  </a:lnTo>
                  <a:lnTo>
                    <a:pt x="48463" y="99656"/>
                  </a:lnTo>
                  <a:lnTo>
                    <a:pt x="50291" y="106057"/>
                  </a:lnTo>
                  <a:lnTo>
                    <a:pt x="53035" y="112458"/>
                  </a:lnTo>
                  <a:lnTo>
                    <a:pt x="54863" y="117970"/>
                  </a:lnTo>
                  <a:lnTo>
                    <a:pt x="57619" y="123444"/>
                  </a:lnTo>
                  <a:lnTo>
                    <a:pt x="60350" y="128930"/>
                  </a:lnTo>
                  <a:lnTo>
                    <a:pt x="63093" y="134416"/>
                  </a:lnTo>
                  <a:lnTo>
                    <a:pt x="65836" y="139890"/>
                  </a:lnTo>
                  <a:lnTo>
                    <a:pt x="68579" y="145376"/>
                  </a:lnTo>
                  <a:lnTo>
                    <a:pt x="71335" y="149961"/>
                  </a:lnTo>
                  <a:lnTo>
                    <a:pt x="74066" y="155448"/>
                  </a:lnTo>
                  <a:lnTo>
                    <a:pt x="76809" y="160007"/>
                  </a:lnTo>
                  <a:lnTo>
                    <a:pt x="80467" y="164604"/>
                  </a:lnTo>
                  <a:lnTo>
                    <a:pt x="83210" y="169163"/>
                  </a:lnTo>
                  <a:lnTo>
                    <a:pt x="86867" y="173723"/>
                  </a:lnTo>
                  <a:lnTo>
                    <a:pt x="89623" y="177393"/>
                  </a:lnTo>
                  <a:lnTo>
                    <a:pt x="93268" y="181965"/>
                  </a:lnTo>
                  <a:lnTo>
                    <a:pt x="96012" y="186524"/>
                  </a:lnTo>
                  <a:lnTo>
                    <a:pt x="99682" y="190195"/>
                  </a:lnTo>
                  <a:lnTo>
                    <a:pt x="103327" y="194767"/>
                  </a:lnTo>
                  <a:lnTo>
                    <a:pt x="106984" y="198437"/>
                  </a:lnTo>
                  <a:lnTo>
                    <a:pt x="110642" y="202082"/>
                  </a:lnTo>
                  <a:lnTo>
                    <a:pt x="115214" y="206641"/>
                  </a:lnTo>
                  <a:lnTo>
                    <a:pt x="118872" y="210312"/>
                  </a:lnTo>
                  <a:lnTo>
                    <a:pt x="122529" y="213956"/>
                  </a:lnTo>
                  <a:lnTo>
                    <a:pt x="127101" y="217627"/>
                  </a:lnTo>
                  <a:lnTo>
                    <a:pt x="131686" y="221272"/>
                  </a:lnTo>
                  <a:lnTo>
                    <a:pt x="135331" y="224955"/>
                  </a:lnTo>
                  <a:lnTo>
                    <a:pt x="139915" y="229514"/>
                  </a:lnTo>
                  <a:lnTo>
                    <a:pt x="144475" y="233159"/>
                  </a:lnTo>
                  <a:lnTo>
                    <a:pt x="149047" y="236829"/>
                  </a:lnTo>
                  <a:lnTo>
                    <a:pt x="154533" y="240474"/>
                  </a:lnTo>
                  <a:lnTo>
                    <a:pt x="159105" y="244144"/>
                  </a:lnTo>
                  <a:lnTo>
                    <a:pt x="163690" y="247789"/>
                  </a:lnTo>
                  <a:lnTo>
                    <a:pt x="169163" y="251460"/>
                  </a:lnTo>
                  <a:lnTo>
                    <a:pt x="174650" y="255117"/>
                  </a:lnTo>
                  <a:lnTo>
                    <a:pt x="180136" y="258787"/>
                  </a:lnTo>
                  <a:lnTo>
                    <a:pt x="185635" y="263347"/>
                  </a:lnTo>
                  <a:lnTo>
                    <a:pt x="191109" y="266992"/>
                  </a:lnTo>
                  <a:lnTo>
                    <a:pt x="196596" y="270662"/>
                  </a:lnTo>
                  <a:lnTo>
                    <a:pt x="202095" y="275234"/>
                  </a:lnTo>
                  <a:lnTo>
                    <a:pt x="208483" y="278904"/>
                  </a:lnTo>
                  <a:lnTo>
                    <a:pt x="213982" y="283463"/>
                  </a:lnTo>
                  <a:lnTo>
                    <a:pt x="220383" y="287108"/>
                  </a:lnTo>
                  <a:lnTo>
                    <a:pt x="226771" y="291693"/>
                  </a:lnTo>
                  <a:lnTo>
                    <a:pt x="233172" y="296265"/>
                  </a:lnTo>
                  <a:lnTo>
                    <a:pt x="239572" y="299910"/>
                  </a:lnTo>
                  <a:lnTo>
                    <a:pt x="246887" y="304495"/>
                  </a:lnTo>
                  <a:lnTo>
                    <a:pt x="253288" y="309067"/>
                  </a:lnTo>
                  <a:lnTo>
                    <a:pt x="260603" y="314540"/>
                  </a:lnTo>
                  <a:lnTo>
                    <a:pt x="275234" y="323697"/>
                  </a:lnTo>
                  <a:lnTo>
                    <a:pt x="279819" y="327342"/>
                  </a:lnTo>
                  <a:lnTo>
                    <a:pt x="279819" y="3328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954843" y="5106377"/>
              <a:ext cx="23495" cy="14604"/>
            </a:xfrm>
            <a:custGeom>
              <a:avLst/>
              <a:gdLst/>
              <a:ahLst/>
              <a:cxnLst/>
              <a:rect l="l" t="t" r="r" b="b"/>
              <a:pathLst>
                <a:path w="23495" h="14604">
                  <a:moveTo>
                    <a:pt x="22872" y="0"/>
                  </a:moveTo>
                  <a:lnTo>
                    <a:pt x="10985" y="0"/>
                  </a:lnTo>
                  <a:lnTo>
                    <a:pt x="0" y="6400"/>
                  </a:lnTo>
                  <a:lnTo>
                    <a:pt x="10985" y="14604"/>
                  </a:lnTo>
                  <a:lnTo>
                    <a:pt x="10985" y="2717"/>
                  </a:lnTo>
                  <a:lnTo>
                    <a:pt x="22872" y="2717"/>
                  </a:lnTo>
                  <a:lnTo>
                    <a:pt x="228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954843" y="5106377"/>
              <a:ext cx="23495" cy="14604"/>
            </a:xfrm>
            <a:custGeom>
              <a:avLst/>
              <a:gdLst/>
              <a:ahLst/>
              <a:cxnLst/>
              <a:rect l="l" t="t" r="r" b="b"/>
              <a:pathLst>
                <a:path w="23495" h="14604">
                  <a:moveTo>
                    <a:pt x="10985" y="14604"/>
                  </a:moveTo>
                  <a:lnTo>
                    <a:pt x="0" y="6400"/>
                  </a:lnTo>
                </a:path>
                <a:path w="23495" h="14604">
                  <a:moveTo>
                    <a:pt x="22872" y="0"/>
                  </a:moveTo>
                  <a:lnTo>
                    <a:pt x="22872" y="888"/>
                  </a:lnTo>
                  <a:lnTo>
                    <a:pt x="22872" y="1803"/>
                  </a:lnTo>
                  <a:lnTo>
                    <a:pt x="22872" y="2717"/>
                  </a:lnTo>
                  <a:lnTo>
                    <a:pt x="10985" y="27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965829" y="5098135"/>
              <a:ext cx="9525" cy="22860"/>
            </a:xfrm>
            <a:custGeom>
              <a:avLst/>
              <a:gdLst/>
              <a:ahLst/>
              <a:cxnLst/>
              <a:rect l="l" t="t" r="r" b="b"/>
              <a:pathLst>
                <a:path w="9525" h="22860">
                  <a:moveTo>
                    <a:pt x="9131" y="0"/>
                  </a:moveTo>
                  <a:lnTo>
                    <a:pt x="0" y="0"/>
                  </a:lnTo>
                  <a:lnTo>
                    <a:pt x="0" y="10960"/>
                  </a:lnTo>
                  <a:lnTo>
                    <a:pt x="0" y="22847"/>
                  </a:lnTo>
                  <a:lnTo>
                    <a:pt x="9131" y="22847"/>
                  </a:lnTo>
                  <a:lnTo>
                    <a:pt x="91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965829" y="5098135"/>
              <a:ext cx="9525" cy="22860"/>
            </a:xfrm>
            <a:custGeom>
              <a:avLst/>
              <a:gdLst/>
              <a:ahLst/>
              <a:cxnLst/>
              <a:rect l="l" t="t" r="r" b="b"/>
              <a:pathLst>
                <a:path w="9525" h="22860">
                  <a:moveTo>
                    <a:pt x="0" y="10960"/>
                  </a:moveTo>
                  <a:lnTo>
                    <a:pt x="0" y="0"/>
                  </a:lnTo>
                  <a:lnTo>
                    <a:pt x="901" y="0"/>
                  </a:lnTo>
                  <a:lnTo>
                    <a:pt x="1828" y="0"/>
                  </a:lnTo>
                  <a:lnTo>
                    <a:pt x="9131" y="0"/>
                  </a:lnTo>
                  <a:lnTo>
                    <a:pt x="9131" y="10960"/>
                  </a:lnTo>
                  <a:lnTo>
                    <a:pt x="9131" y="22847"/>
                  </a:lnTo>
                  <a:lnTo>
                    <a:pt x="8229" y="22847"/>
                  </a:lnTo>
                  <a:lnTo>
                    <a:pt x="7302" y="22847"/>
                  </a:lnTo>
                  <a:lnTo>
                    <a:pt x="901" y="22847"/>
                  </a:lnTo>
                  <a:lnTo>
                    <a:pt x="0" y="228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959077" y="4890566"/>
              <a:ext cx="189230" cy="641350"/>
            </a:xfrm>
            <a:custGeom>
              <a:avLst/>
              <a:gdLst/>
              <a:ahLst/>
              <a:cxnLst/>
              <a:rect l="l" t="t" r="r" b="b"/>
              <a:pathLst>
                <a:path w="189229" h="641350">
                  <a:moveTo>
                    <a:pt x="101836" y="42049"/>
                  </a:moveTo>
                  <a:lnTo>
                    <a:pt x="83548" y="41160"/>
                  </a:lnTo>
                  <a:lnTo>
                    <a:pt x="80818" y="41160"/>
                  </a:lnTo>
                  <a:lnTo>
                    <a:pt x="79890" y="36563"/>
                  </a:lnTo>
                  <a:lnTo>
                    <a:pt x="78989" y="33832"/>
                  </a:lnTo>
                  <a:lnTo>
                    <a:pt x="69832" y="4572"/>
                  </a:lnTo>
                  <a:lnTo>
                    <a:pt x="13152" y="0"/>
                  </a:lnTo>
                  <a:lnTo>
                    <a:pt x="6751" y="1816"/>
                  </a:lnTo>
                </a:path>
                <a:path w="189229" h="641350">
                  <a:moveTo>
                    <a:pt x="11310" y="120700"/>
                  </a:moveTo>
                  <a:lnTo>
                    <a:pt x="11310" y="201167"/>
                  </a:lnTo>
                  <a:lnTo>
                    <a:pt x="11310" y="208483"/>
                  </a:lnTo>
                  <a:lnTo>
                    <a:pt x="15882" y="212140"/>
                  </a:lnTo>
                  <a:lnTo>
                    <a:pt x="18638" y="213969"/>
                  </a:lnTo>
                  <a:lnTo>
                    <a:pt x="20454" y="214884"/>
                  </a:lnTo>
                  <a:lnTo>
                    <a:pt x="21369" y="217614"/>
                  </a:lnTo>
                  <a:lnTo>
                    <a:pt x="21369" y="220370"/>
                  </a:lnTo>
                  <a:lnTo>
                    <a:pt x="21369" y="404177"/>
                  </a:lnTo>
                  <a:lnTo>
                    <a:pt x="14981" y="404177"/>
                  </a:lnTo>
                  <a:lnTo>
                    <a:pt x="14981" y="496519"/>
                  </a:lnTo>
                  <a:lnTo>
                    <a:pt x="14981" y="502920"/>
                  </a:lnTo>
                  <a:lnTo>
                    <a:pt x="17711" y="506564"/>
                  </a:lnTo>
                  <a:lnTo>
                    <a:pt x="23210" y="507479"/>
                  </a:lnTo>
                  <a:lnTo>
                    <a:pt x="35999" y="509320"/>
                  </a:lnTo>
                  <a:lnTo>
                    <a:pt x="42400" y="509320"/>
                  </a:lnTo>
                  <a:lnTo>
                    <a:pt x="44229" y="514807"/>
                  </a:lnTo>
                  <a:lnTo>
                    <a:pt x="42400" y="518477"/>
                  </a:lnTo>
                  <a:lnTo>
                    <a:pt x="39657" y="522122"/>
                  </a:lnTo>
                  <a:lnTo>
                    <a:pt x="39657" y="527596"/>
                  </a:lnTo>
                  <a:lnTo>
                    <a:pt x="39657" y="532193"/>
                  </a:lnTo>
                  <a:lnTo>
                    <a:pt x="39657" y="555040"/>
                  </a:lnTo>
                  <a:lnTo>
                    <a:pt x="51544" y="571500"/>
                  </a:lnTo>
                  <a:lnTo>
                    <a:pt x="54287" y="576072"/>
                  </a:lnTo>
                  <a:lnTo>
                    <a:pt x="55214" y="577900"/>
                  </a:lnTo>
                  <a:lnTo>
                    <a:pt x="55214" y="582472"/>
                  </a:lnTo>
                  <a:lnTo>
                    <a:pt x="55214" y="587032"/>
                  </a:lnTo>
                  <a:lnTo>
                    <a:pt x="53373" y="591616"/>
                  </a:lnTo>
                  <a:lnTo>
                    <a:pt x="47886" y="591616"/>
                  </a:lnTo>
                  <a:lnTo>
                    <a:pt x="14054" y="587032"/>
                  </a:lnTo>
                  <a:lnTo>
                    <a:pt x="8039" y="590888"/>
                  </a:lnTo>
                  <a:lnTo>
                    <a:pt x="5710" y="601337"/>
                  </a:lnTo>
                  <a:lnTo>
                    <a:pt x="8010" y="612640"/>
                  </a:lnTo>
                  <a:lnTo>
                    <a:pt x="15882" y="619061"/>
                  </a:lnTo>
                  <a:lnTo>
                    <a:pt x="68930" y="627265"/>
                  </a:lnTo>
                  <a:lnTo>
                    <a:pt x="76233" y="591616"/>
                  </a:lnTo>
                  <a:lnTo>
                    <a:pt x="104579" y="595274"/>
                  </a:lnTo>
                  <a:lnTo>
                    <a:pt x="113723" y="633666"/>
                  </a:lnTo>
                  <a:lnTo>
                    <a:pt x="167673" y="640981"/>
                  </a:lnTo>
                  <a:lnTo>
                    <a:pt x="175574" y="637017"/>
                  </a:lnTo>
                  <a:lnTo>
                    <a:pt x="179447" y="626362"/>
                  </a:lnTo>
                  <a:lnTo>
                    <a:pt x="178351" y="615019"/>
                  </a:lnTo>
                  <a:lnTo>
                    <a:pt x="171343" y="608990"/>
                  </a:lnTo>
                  <a:lnTo>
                    <a:pt x="134754" y="603503"/>
                  </a:lnTo>
                  <a:lnTo>
                    <a:pt x="129281" y="602589"/>
                  </a:lnTo>
                  <a:lnTo>
                    <a:pt x="123782" y="592543"/>
                  </a:lnTo>
                  <a:lnTo>
                    <a:pt x="128354" y="587032"/>
                  </a:lnTo>
                  <a:lnTo>
                    <a:pt x="143898" y="569671"/>
                  </a:lnTo>
                  <a:lnTo>
                    <a:pt x="143898" y="547712"/>
                  </a:lnTo>
                  <a:lnTo>
                    <a:pt x="144527" y="540167"/>
                  </a:lnTo>
                  <a:lnTo>
                    <a:pt x="146872" y="532528"/>
                  </a:lnTo>
                  <a:lnTo>
                    <a:pt x="151619" y="526772"/>
                  </a:lnTo>
                  <a:lnTo>
                    <a:pt x="159456" y="524878"/>
                  </a:lnTo>
                  <a:lnTo>
                    <a:pt x="171343" y="526681"/>
                  </a:lnTo>
                  <a:lnTo>
                    <a:pt x="176817" y="526681"/>
                  </a:lnTo>
                  <a:lnTo>
                    <a:pt x="182303" y="518477"/>
                  </a:lnTo>
                  <a:lnTo>
                    <a:pt x="182303" y="512965"/>
                  </a:lnTo>
                  <a:lnTo>
                    <a:pt x="182303" y="425183"/>
                  </a:lnTo>
                  <a:lnTo>
                    <a:pt x="169514" y="421538"/>
                  </a:lnTo>
                  <a:lnTo>
                    <a:pt x="169514" y="185623"/>
                  </a:lnTo>
                  <a:lnTo>
                    <a:pt x="169514" y="176466"/>
                  </a:lnTo>
                  <a:lnTo>
                    <a:pt x="170416" y="168249"/>
                  </a:lnTo>
                  <a:lnTo>
                    <a:pt x="174988" y="163664"/>
                  </a:lnTo>
                  <a:lnTo>
                    <a:pt x="184132" y="150863"/>
                  </a:lnTo>
                  <a:lnTo>
                    <a:pt x="164930" y="125272"/>
                  </a:lnTo>
                  <a:lnTo>
                    <a:pt x="153957" y="124345"/>
                  </a:lnTo>
                  <a:lnTo>
                    <a:pt x="148470" y="124345"/>
                  </a:lnTo>
                  <a:lnTo>
                    <a:pt x="148470" y="120700"/>
                  </a:lnTo>
                  <a:lnTo>
                    <a:pt x="149398" y="117957"/>
                  </a:lnTo>
                  <a:lnTo>
                    <a:pt x="150299" y="116116"/>
                  </a:lnTo>
                  <a:lnTo>
                    <a:pt x="149398" y="112471"/>
                  </a:lnTo>
                  <a:lnTo>
                    <a:pt x="146642" y="109715"/>
                  </a:lnTo>
                  <a:lnTo>
                    <a:pt x="143898" y="106984"/>
                  </a:lnTo>
                  <a:lnTo>
                    <a:pt x="144813" y="106070"/>
                  </a:lnTo>
                  <a:lnTo>
                    <a:pt x="144813" y="102400"/>
                  </a:lnTo>
                  <a:lnTo>
                    <a:pt x="144813" y="79552"/>
                  </a:lnTo>
                  <a:lnTo>
                    <a:pt x="131110" y="63995"/>
                  </a:lnTo>
                  <a:lnTo>
                    <a:pt x="127452" y="62166"/>
                  </a:lnTo>
                  <a:lnTo>
                    <a:pt x="127452" y="58521"/>
                  </a:lnTo>
                  <a:lnTo>
                    <a:pt x="127452" y="54876"/>
                  </a:lnTo>
                  <a:lnTo>
                    <a:pt x="127452" y="45720"/>
                  </a:lnTo>
                  <a:lnTo>
                    <a:pt x="127452" y="42964"/>
                  </a:lnTo>
                  <a:lnTo>
                    <a:pt x="129281" y="42049"/>
                  </a:lnTo>
                  <a:lnTo>
                    <a:pt x="133840" y="42049"/>
                  </a:lnTo>
                  <a:lnTo>
                    <a:pt x="172245" y="45720"/>
                  </a:lnTo>
                  <a:lnTo>
                    <a:pt x="179303" y="41131"/>
                  </a:lnTo>
                  <a:lnTo>
                    <a:pt x="182076" y="30968"/>
                  </a:lnTo>
                  <a:lnTo>
                    <a:pt x="179708" y="20634"/>
                  </a:lnTo>
                  <a:lnTo>
                    <a:pt x="171343" y="15532"/>
                  </a:lnTo>
                  <a:lnTo>
                    <a:pt x="110066" y="10972"/>
                  </a:lnTo>
                  <a:lnTo>
                    <a:pt x="103665" y="40233"/>
                  </a:lnTo>
                  <a:lnTo>
                    <a:pt x="102750" y="43891"/>
                  </a:lnTo>
                  <a:lnTo>
                    <a:pt x="100934" y="44805"/>
                  </a:lnTo>
                  <a:lnTo>
                    <a:pt x="98178" y="44805"/>
                  </a:lnTo>
                  <a:lnTo>
                    <a:pt x="79890" y="42964"/>
                  </a:lnTo>
                  <a:lnTo>
                    <a:pt x="77160" y="42964"/>
                  </a:lnTo>
                  <a:lnTo>
                    <a:pt x="76233" y="39319"/>
                  </a:lnTo>
                  <a:lnTo>
                    <a:pt x="75331" y="35648"/>
                  </a:lnTo>
                  <a:lnTo>
                    <a:pt x="66174" y="7327"/>
                  </a:lnTo>
                  <a:lnTo>
                    <a:pt x="9482" y="1816"/>
                  </a:lnTo>
                  <a:lnTo>
                    <a:pt x="1272" y="5638"/>
                  </a:lnTo>
                  <a:lnTo>
                    <a:pt x="0" y="15886"/>
                  </a:lnTo>
                  <a:lnTo>
                    <a:pt x="3697" y="26645"/>
                  </a:lnTo>
                  <a:lnTo>
                    <a:pt x="10396" y="32003"/>
                  </a:lnTo>
                  <a:lnTo>
                    <a:pt x="48814" y="35648"/>
                  </a:lnTo>
                  <a:lnTo>
                    <a:pt x="51544" y="35648"/>
                  </a:lnTo>
                  <a:lnTo>
                    <a:pt x="53373" y="37490"/>
                  </a:lnTo>
                  <a:lnTo>
                    <a:pt x="53373" y="40233"/>
                  </a:lnTo>
                  <a:lnTo>
                    <a:pt x="53373" y="49364"/>
                  </a:lnTo>
                  <a:lnTo>
                    <a:pt x="53373" y="52120"/>
                  </a:lnTo>
                  <a:lnTo>
                    <a:pt x="51544" y="53949"/>
                  </a:lnTo>
                  <a:lnTo>
                    <a:pt x="49715" y="55765"/>
                  </a:lnTo>
                  <a:lnTo>
                    <a:pt x="38755" y="65836"/>
                  </a:lnTo>
                  <a:lnTo>
                    <a:pt x="38755" y="99669"/>
                  </a:lnTo>
                  <a:lnTo>
                    <a:pt x="38755" y="102400"/>
                  </a:lnTo>
                  <a:lnTo>
                    <a:pt x="39657" y="103314"/>
                  </a:lnTo>
                  <a:lnTo>
                    <a:pt x="41486" y="104228"/>
                  </a:lnTo>
                  <a:lnTo>
                    <a:pt x="42400" y="106070"/>
                  </a:lnTo>
                  <a:lnTo>
                    <a:pt x="42400" y="108800"/>
                  </a:lnTo>
                  <a:lnTo>
                    <a:pt x="40571" y="109715"/>
                  </a:lnTo>
                  <a:lnTo>
                    <a:pt x="38755" y="111556"/>
                  </a:lnTo>
                  <a:lnTo>
                    <a:pt x="36926" y="110629"/>
                  </a:lnTo>
                  <a:lnTo>
                    <a:pt x="23210" y="109715"/>
                  </a:lnTo>
                  <a:lnTo>
                    <a:pt x="16810" y="108800"/>
                  </a:lnTo>
                  <a:lnTo>
                    <a:pt x="11310" y="112471"/>
                  </a:lnTo>
                  <a:lnTo>
                    <a:pt x="11310" y="120700"/>
                  </a:lnTo>
                  <a:close/>
                </a:path>
                <a:path w="189229" h="641350">
                  <a:moveTo>
                    <a:pt x="153957" y="525767"/>
                  </a:moveTo>
                  <a:lnTo>
                    <a:pt x="149398" y="531266"/>
                  </a:lnTo>
                  <a:lnTo>
                    <a:pt x="148470" y="535838"/>
                  </a:lnTo>
                  <a:lnTo>
                    <a:pt x="148470" y="545884"/>
                  </a:lnTo>
                  <a:lnTo>
                    <a:pt x="148470" y="566915"/>
                  </a:lnTo>
                  <a:lnTo>
                    <a:pt x="132938" y="584301"/>
                  </a:lnTo>
                  <a:lnTo>
                    <a:pt x="128354" y="590702"/>
                  </a:lnTo>
                  <a:lnTo>
                    <a:pt x="133840" y="600748"/>
                  </a:lnTo>
                  <a:lnTo>
                    <a:pt x="139339" y="600748"/>
                  </a:lnTo>
                  <a:lnTo>
                    <a:pt x="175902" y="606259"/>
                  </a:lnTo>
                  <a:lnTo>
                    <a:pt x="181989" y="610833"/>
                  </a:lnTo>
                  <a:lnTo>
                    <a:pt x="184132" y="619617"/>
                  </a:lnTo>
                  <a:lnTo>
                    <a:pt x="182846" y="629262"/>
                  </a:lnTo>
                  <a:lnTo>
                    <a:pt x="178646" y="636422"/>
                  </a:lnTo>
                  <a:lnTo>
                    <a:pt x="172245" y="640067"/>
                  </a:lnTo>
                </a:path>
                <a:path w="189229" h="641350">
                  <a:moveTo>
                    <a:pt x="171343" y="526681"/>
                  </a:moveTo>
                  <a:lnTo>
                    <a:pt x="181402" y="526681"/>
                  </a:lnTo>
                  <a:lnTo>
                    <a:pt x="186875" y="518477"/>
                  </a:lnTo>
                  <a:lnTo>
                    <a:pt x="186875" y="511149"/>
                  </a:lnTo>
                  <a:lnTo>
                    <a:pt x="186875" y="423367"/>
                  </a:lnTo>
                  <a:lnTo>
                    <a:pt x="174074" y="418782"/>
                  </a:lnTo>
                  <a:lnTo>
                    <a:pt x="174074" y="183781"/>
                  </a:lnTo>
                  <a:lnTo>
                    <a:pt x="174074" y="174650"/>
                  </a:lnTo>
                  <a:lnTo>
                    <a:pt x="174988" y="166420"/>
                  </a:lnTo>
                  <a:lnTo>
                    <a:pt x="179573" y="160934"/>
                  </a:lnTo>
                  <a:lnTo>
                    <a:pt x="188704" y="149059"/>
                  </a:lnTo>
                  <a:lnTo>
                    <a:pt x="169514" y="123431"/>
                  </a:lnTo>
                  <a:lnTo>
                    <a:pt x="158529" y="122516"/>
                  </a:lnTo>
                  <a:lnTo>
                    <a:pt x="153055" y="121627"/>
                  </a:lnTo>
                  <a:lnTo>
                    <a:pt x="152128" y="118872"/>
                  </a:lnTo>
                  <a:lnTo>
                    <a:pt x="153055" y="116116"/>
                  </a:lnTo>
                  <a:lnTo>
                    <a:pt x="154871" y="113385"/>
                  </a:lnTo>
                  <a:lnTo>
                    <a:pt x="153957" y="109715"/>
                  </a:lnTo>
                  <a:lnTo>
                    <a:pt x="151226" y="106984"/>
                  </a:lnTo>
                  <a:lnTo>
                    <a:pt x="148470" y="104228"/>
                  </a:lnTo>
                  <a:lnTo>
                    <a:pt x="149398" y="104228"/>
                  </a:lnTo>
                  <a:lnTo>
                    <a:pt x="149398" y="100584"/>
                  </a:lnTo>
                  <a:lnTo>
                    <a:pt x="149398" y="76796"/>
                  </a:lnTo>
                  <a:lnTo>
                    <a:pt x="135669" y="62166"/>
                  </a:lnTo>
                  <a:lnTo>
                    <a:pt x="132011" y="59436"/>
                  </a:lnTo>
                  <a:lnTo>
                    <a:pt x="132011" y="56680"/>
                  </a:lnTo>
                  <a:lnTo>
                    <a:pt x="132011" y="53035"/>
                  </a:lnTo>
                  <a:lnTo>
                    <a:pt x="132011" y="42049"/>
                  </a:lnTo>
                </a:path>
                <a:path w="189229" h="641350">
                  <a:moveTo>
                    <a:pt x="53373" y="588873"/>
                  </a:moveTo>
                  <a:lnTo>
                    <a:pt x="52458" y="588873"/>
                  </a:lnTo>
                  <a:lnTo>
                    <a:pt x="18638" y="584301"/>
                  </a:lnTo>
                  <a:lnTo>
                    <a:pt x="15882" y="584301"/>
                  </a:lnTo>
                  <a:lnTo>
                    <a:pt x="11310" y="587032"/>
                  </a:lnTo>
                </a:path>
                <a:path w="189229" h="641350">
                  <a:moveTo>
                    <a:pt x="79890" y="592543"/>
                  </a:moveTo>
                  <a:lnTo>
                    <a:pt x="73502" y="622706"/>
                  </a:lnTo>
                  <a:lnTo>
                    <a:pt x="68930" y="627265"/>
                  </a:lnTo>
                </a:path>
                <a:path w="189229" h="641350">
                  <a:moveTo>
                    <a:pt x="176817" y="43891"/>
                  </a:moveTo>
                  <a:lnTo>
                    <a:pt x="180474" y="41160"/>
                  </a:lnTo>
                  <a:lnTo>
                    <a:pt x="184891" y="34159"/>
                  </a:lnTo>
                  <a:lnTo>
                    <a:pt x="185623" y="24928"/>
                  </a:lnTo>
                  <a:lnTo>
                    <a:pt x="182409" y="16723"/>
                  </a:lnTo>
                  <a:lnTo>
                    <a:pt x="174988" y="12801"/>
                  </a:lnTo>
                  <a:lnTo>
                    <a:pt x="115552" y="8216"/>
                  </a:lnTo>
                  <a:lnTo>
                    <a:pt x="110066" y="109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014292" y="4927130"/>
              <a:ext cx="18415" cy="1270"/>
            </a:xfrm>
            <a:custGeom>
              <a:avLst/>
              <a:gdLst/>
              <a:ahLst/>
              <a:cxnLst/>
              <a:rect l="l" t="t" r="r" b="b"/>
              <a:pathLst>
                <a:path w="18414" h="1270">
                  <a:moveTo>
                    <a:pt x="-2285" y="463"/>
                  </a:moveTo>
                  <a:lnTo>
                    <a:pt x="20574" y="463"/>
                  </a:lnTo>
                </a:path>
              </a:pathLst>
            </a:custGeom>
            <a:ln w="54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065485" y="4932616"/>
              <a:ext cx="19685" cy="1905"/>
            </a:xfrm>
            <a:custGeom>
              <a:avLst/>
              <a:gdLst/>
              <a:ahLst/>
              <a:cxnLst/>
              <a:rect l="l" t="t" r="r" b="b"/>
              <a:pathLst>
                <a:path w="19685" h="1904">
                  <a:moveTo>
                    <a:pt x="-2286" y="920"/>
                  </a:moveTo>
                  <a:lnTo>
                    <a:pt x="21488" y="920"/>
                  </a:lnTo>
                </a:path>
              </a:pathLst>
            </a:custGeom>
            <a:ln w="64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981361" y="4896053"/>
              <a:ext cx="135890" cy="630555"/>
            </a:xfrm>
            <a:custGeom>
              <a:avLst/>
              <a:gdLst/>
              <a:ahLst/>
              <a:cxnLst/>
              <a:rect l="l" t="t" r="r" b="b"/>
              <a:pathLst>
                <a:path w="135889" h="630554">
                  <a:moveTo>
                    <a:pt x="127114" y="34747"/>
                  </a:moveTo>
                  <a:lnTo>
                    <a:pt x="132587" y="32003"/>
                  </a:lnTo>
                  <a:lnTo>
                    <a:pt x="135331" y="24676"/>
                  </a:lnTo>
                  <a:lnTo>
                    <a:pt x="132587" y="18287"/>
                  </a:lnTo>
                  <a:lnTo>
                    <a:pt x="129844" y="11887"/>
                  </a:lnTo>
                  <a:lnTo>
                    <a:pt x="122529" y="8242"/>
                  </a:lnTo>
                  <a:lnTo>
                    <a:pt x="117055" y="10960"/>
                  </a:lnTo>
                  <a:lnTo>
                    <a:pt x="111556" y="12801"/>
                  </a:lnTo>
                  <a:lnTo>
                    <a:pt x="108826" y="20116"/>
                  </a:lnTo>
                  <a:lnTo>
                    <a:pt x="111556" y="26517"/>
                  </a:lnTo>
                  <a:lnTo>
                    <a:pt x="114300" y="33832"/>
                  </a:lnTo>
                  <a:lnTo>
                    <a:pt x="120713" y="36563"/>
                  </a:lnTo>
                  <a:lnTo>
                    <a:pt x="127114" y="34747"/>
                  </a:lnTo>
                  <a:close/>
                </a:path>
                <a:path w="135889" h="630554">
                  <a:moveTo>
                    <a:pt x="129844" y="32003"/>
                  </a:moveTo>
                  <a:lnTo>
                    <a:pt x="124358" y="34747"/>
                  </a:lnTo>
                  <a:lnTo>
                    <a:pt x="117957" y="31076"/>
                  </a:lnTo>
                  <a:lnTo>
                    <a:pt x="114300" y="24676"/>
                  </a:lnTo>
                  <a:lnTo>
                    <a:pt x="112471" y="19202"/>
                  </a:lnTo>
                  <a:lnTo>
                    <a:pt x="113385" y="14630"/>
                  </a:lnTo>
                  <a:lnTo>
                    <a:pt x="117055" y="10960"/>
                  </a:lnTo>
                  <a:lnTo>
                    <a:pt x="111556" y="13715"/>
                  </a:lnTo>
                  <a:lnTo>
                    <a:pt x="108826" y="20116"/>
                  </a:lnTo>
                  <a:lnTo>
                    <a:pt x="111556" y="26517"/>
                  </a:lnTo>
                  <a:lnTo>
                    <a:pt x="114300" y="33832"/>
                  </a:lnTo>
                  <a:lnTo>
                    <a:pt x="120713" y="36563"/>
                  </a:lnTo>
                  <a:lnTo>
                    <a:pt x="127114" y="34747"/>
                  </a:lnTo>
                  <a:lnTo>
                    <a:pt x="128015" y="33832"/>
                  </a:lnTo>
                  <a:lnTo>
                    <a:pt x="128943" y="32918"/>
                  </a:lnTo>
                  <a:lnTo>
                    <a:pt x="129844" y="32003"/>
                  </a:lnTo>
                  <a:close/>
                </a:path>
                <a:path w="135889" h="630554">
                  <a:moveTo>
                    <a:pt x="76822" y="139903"/>
                  </a:moveTo>
                  <a:lnTo>
                    <a:pt x="80467" y="138061"/>
                  </a:lnTo>
                  <a:lnTo>
                    <a:pt x="83210" y="132587"/>
                  </a:lnTo>
                  <a:lnTo>
                    <a:pt x="80467" y="127101"/>
                  </a:lnTo>
                  <a:lnTo>
                    <a:pt x="78651" y="121615"/>
                  </a:lnTo>
                  <a:lnTo>
                    <a:pt x="73151" y="119786"/>
                  </a:lnTo>
                  <a:lnTo>
                    <a:pt x="68592" y="121615"/>
                  </a:lnTo>
                  <a:lnTo>
                    <a:pt x="64008" y="123456"/>
                  </a:lnTo>
                  <a:lnTo>
                    <a:pt x="62179" y="128930"/>
                  </a:lnTo>
                  <a:lnTo>
                    <a:pt x="64008" y="134416"/>
                  </a:lnTo>
                  <a:lnTo>
                    <a:pt x="65836" y="139903"/>
                  </a:lnTo>
                  <a:lnTo>
                    <a:pt x="71323" y="142646"/>
                  </a:lnTo>
                  <a:lnTo>
                    <a:pt x="76822" y="139903"/>
                  </a:lnTo>
                  <a:close/>
                </a:path>
                <a:path w="135889" h="630554">
                  <a:moveTo>
                    <a:pt x="78651" y="138061"/>
                  </a:moveTo>
                  <a:lnTo>
                    <a:pt x="74066" y="139903"/>
                  </a:lnTo>
                  <a:lnTo>
                    <a:pt x="68592" y="138061"/>
                  </a:lnTo>
                  <a:lnTo>
                    <a:pt x="66763" y="132587"/>
                  </a:lnTo>
                  <a:lnTo>
                    <a:pt x="64935" y="128015"/>
                  </a:lnTo>
                  <a:lnTo>
                    <a:pt x="65836" y="124345"/>
                  </a:lnTo>
                  <a:lnTo>
                    <a:pt x="68592" y="121615"/>
                  </a:lnTo>
                  <a:lnTo>
                    <a:pt x="64008" y="123456"/>
                  </a:lnTo>
                  <a:lnTo>
                    <a:pt x="62179" y="128930"/>
                  </a:lnTo>
                  <a:lnTo>
                    <a:pt x="64008" y="134416"/>
                  </a:lnTo>
                  <a:lnTo>
                    <a:pt x="65836" y="139903"/>
                  </a:lnTo>
                  <a:lnTo>
                    <a:pt x="71323" y="142646"/>
                  </a:lnTo>
                  <a:lnTo>
                    <a:pt x="76822" y="139903"/>
                  </a:lnTo>
                  <a:lnTo>
                    <a:pt x="77724" y="139903"/>
                  </a:lnTo>
                  <a:lnTo>
                    <a:pt x="78651" y="138976"/>
                  </a:lnTo>
                  <a:lnTo>
                    <a:pt x="79552" y="138061"/>
                  </a:lnTo>
                  <a:lnTo>
                    <a:pt x="78651" y="138061"/>
                  </a:lnTo>
                  <a:close/>
                </a:path>
                <a:path w="135889" h="630554">
                  <a:moveTo>
                    <a:pt x="76822" y="504748"/>
                  </a:moveTo>
                  <a:lnTo>
                    <a:pt x="80467" y="502919"/>
                  </a:lnTo>
                  <a:lnTo>
                    <a:pt x="83210" y="496519"/>
                  </a:lnTo>
                  <a:lnTo>
                    <a:pt x="80467" y="491032"/>
                  </a:lnTo>
                  <a:lnTo>
                    <a:pt x="78651" y="486473"/>
                  </a:lnTo>
                  <a:lnTo>
                    <a:pt x="73151" y="483717"/>
                  </a:lnTo>
                  <a:lnTo>
                    <a:pt x="68592" y="485546"/>
                  </a:lnTo>
                  <a:lnTo>
                    <a:pt x="64008" y="487362"/>
                  </a:lnTo>
                  <a:lnTo>
                    <a:pt x="62179" y="492874"/>
                  </a:lnTo>
                  <a:lnTo>
                    <a:pt x="64008" y="498347"/>
                  </a:lnTo>
                  <a:lnTo>
                    <a:pt x="65836" y="503834"/>
                  </a:lnTo>
                  <a:lnTo>
                    <a:pt x="71323" y="506590"/>
                  </a:lnTo>
                  <a:lnTo>
                    <a:pt x="76822" y="504748"/>
                  </a:lnTo>
                  <a:close/>
                </a:path>
                <a:path w="135889" h="630554">
                  <a:moveTo>
                    <a:pt x="78651" y="502919"/>
                  </a:moveTo>
                  <a:lnTo>
                    <a:pt x="74066" y="504748"/>
                  </a:lnTo>
                  <a:lnTo>
                    <a:pt x="68592" y="501992"/>
                  </a:lnTo>
                  <a:lnTo>
                    <a:pt x="66763" y="496519"/>
                  </a:lnTo>
                  <a:lnTo>
                    <a:pt x="64935" y="492874"/>
                  </a:lnTo>
                  <a:lnTo>
                    <a:pt x="65836" y="488276"/>
                  </a:lnTo>
                  <a:lnTo>
                    <a:pt x="68592" y="485546"/>
                  </a:lnTo>
                  <a:lnTo>
                    <a:pt x="64008" y="487362"/>
                  </a:lnTo>
                  <a:lnTo>
                    <a:pt x="62179" y="492874"/>
                  </a:lnTo>
                  <a:lnTo>
                    <a:pt x="64008" y="498347"/>
                  </a:lnTo>
                  <a:lnTo>
                    <a:pt x="65836" y="503834"/>
                  </a:lnTo>
                  <a:lnTo>
                    <a:pt x="71323" y="506590"/>
                  </a:lnTo>
                  <a:lnTo>
                    <a:pt x="76822" y="504748"/>
                  </a:lnTo>
                  <a:lnTo>
                    <a:pt x="77724" y="503834"/>
                  </a:lnTo>
                  <a:lnTo>
                    <a:pt x="78651" y="502919"/>
                  </a:lnTo>
                  <a:lnTo>
                    <a:pt x="79552" y="502919"/>
                  </a:lnTo>
                  <a:lnTo>
                    <a:pt x="78651" y="502919"/>
                  </a:lnTo>
                  <a:close/>
                </a:path>
                <a:path w="135889" h="630554">
                  <a:moveTo>
                    <a:pt x="17373" y="24676"/>
                  </a:moveTo>
                  <a:lnTo>
                    <a:pt x="22872" y="22847"/>
                  </a:lnTo>
                  <a:lnTo>
                    <a:pt x="25603" y="15557"/>
                  </a:lnTo>
                  <a:lnTo>
                    <a:pt x="22872" y="9156"/>
                  </a:lnTo>
                  <a:lnTo>
                    <a:pt x="20116" y="2730"/>
                  </a:lnTo>
                  <a:lnTo>
                    <a:pt x="13715" y="0"/>
                  </a:lnTo>
                  <a:lnTo>
                    <a:pt x="8229" y="1841"/>
                  </a:lnTo>
                  <a:lnTo>
                    <a:pt x="2755" y="4559"/>
                  </a:lnTo>
                  <a:lnTo>
                    <a:pt x="0" y="11887"/>
                  </a:lnTo>
                  <a:lnTo>
                    <a:pt x="2755" y="17360"/>
                  </a:lnTo>
                  <a:lnTo>
                    <a:pt x="5486" y="23761"/>
                  </a:lnTo>
                  <a:lnTo>
                    <a:pt x="11887" y="26517"/>
                  </a:lnTo>
                  <a:lnTo>
                    <a:pt x="17373" y="24676"/>
                  </a:lnTo>
                  <a:close/>
                </a:path>
                <a:path w="135889" h="630554">
                  <a:moveTo>
                    <a:pt x="21031" y="22847"/>
                  </a:moveTo>
                  <a:lnTo>
                    <a:pt x="15544" y="24676"/>
                  </a:lnTo>
                  <a:lnTo>
                    <a:pt x="9156" y="21958"/>
                  </a:lnTo>
                  <a:lnTo>
                    <a:pt x="6413" y="15557"/>
                  </a:lnTo>
                  <a:lnTo>
                    <a:pt x="4584" y="10960"/>
                  </a:lnTo>
                  <a:lnTo>
                    <a:pt x="5486" y="5486"/>
                  </a:lnTo>
                  <a:lnTo>
                    <a:pt x="8229" y="1841"/>
                  </a:lnTo>
                  <a:lnTo>
                    <a:pt x="2755" y="4559"/>
                  </a:lnTo>
                  <a:lnTo>
                    <a:pt x="0" y="11887"/>
                  </a:lnTo>
                  <a:lnTo>
                    <a:pt x="2755" y="17360"/>
                  </a:lnTo>
                  <a:lnTo>
                    <a:pt x="5486" y="23761"/>
                  </a:lnTo>
                  <a:lnTo>
                    <a:pt x="11887" y="26517"/>
                  </a:lnTo>
                  <a:lnTo>
                    <a:pt x="17373" y="24676"/>
                  </a:lnTo>
                  <a:lnTo>
                    <a:pt x="19202" y="23761"/>
                  </a:lnTo>
                  <a:lnTo>
                    <a:pt x="20116" y="23761"/>
                  </a:lnTo>
                  <a:lnTo>
                    <a:pt x="21031" y="22847"/>
                  </a:lnTo>
                  <a:close/>
                </a:path>
                <a:path w="135889" h="630554">
                  <a:moveTo>
                    <a:pt x="21945" y="611733"/>
                  </a:moveTo>
                  <a:lnTo>
                    <a:pt x="27432" y="609904"/>
                  </a:lnTo>
                  <a:lnTo>
                    <a:pt x="30175" y="602576"/>
                  </a:lnTo>
                  <a:lnTo>
                    <a:pt x="27432" y="596176"/>
                  </a:lnTo>
                  <a:lnTo>
                    <a:pt x="24701" y="589788"/>
                  </a:lnTo>
                  <a:lnTo>
                    <a:pt x="18287" y="587057"/>
                  </a:lnTo>
                  <a:lnTo>
                    <a:pt x="12814" y="588860"/>
                  </a:lnTo>
                  <a:lnTo>
                    <a:pt x="7315" y="591616"/>
                  </a:lnTo>
                  <a:lnTo>
                    <a:pt x="4584" y="598017"/>
                  </a:lnTo>
                  <a:lnTo>
                    <a:pt x="7315" y="604418"/>
                  </a:lnTo>
                  <a:lnTo>
                    <a:pt x="10058" y="610819"/>
                  </a:lnTo>
                  <a:lnTo>
                    <a:pt x="16471" y="613575"/>
                  </a:lnTo>
                  <a:lnTo>
                    <a:pt x="21945" y="611733"/>
                  </a:lnTo>
                  <a:close/>
                </a:path>
                <a:path w="135889" h="630554">
                  <a:moveTo>
                    <a:pt x="25603" y="609904"/>
                  </a:moveTo>
                  <a:lnTo>
                    <a:pt x="19202" y="611733"/>
                  </a:lnTo>
                  <a:lnTo>
                    <a:pt x="12814" y="608063"/>
                  </a:lnTo>
                  <a:lnTo>
                    <a:pt x="10058" y="602576"/>
                  </a:lnTo>
                  <a:lnTo>
                    <a:pt x="8229" y="597103"/>
                  </a:lnTo>
                  <a:lnTo>
                    <a:pt x="9156" y="592531"/>
                  </a:lnTo>
                  <a:lnTo>
                    <a:pt x="11887" y="588860"/>
                  </a:lnTo>
                  <a:lnTo>
                    <a:pt x="7315" y="591616"/>
                  </a:lnTo>
                  <a:lnTo>
                    <a:pt x="4584" y="598931"/>
                  </a:lnTo>
                  <a:lnTo>
                    <a:pt x="7315" y="604418"/>
                  </a:lnTo>
                  <a:lnTo>
                    <a:pt x="10058" y="610819"/>
                  </a:lnTo>
                  <a:lnTo>
                    <a:pt x="16471" y="613575"/>
                  </a:lnTo>
                  <a:lnTo>
                    <a:pt x="21945" y="611733"/>
                  </a:lnTo>
                  <a:lnTo>
                    <a:pt x="22872" y="610819"/>
                  </a:lnTo>
                  <a:lnTo>
                    <a:pt x="24701" y="610819"/>
                  </a:lnTo>
                  <a:lnTo>
                    <a:pt x="25603" y="609904"/>
                  </a:lnTo>
                  <a:close/>
                </a:path>
                <a:path w="135889" h="630554">
                  <a:moveTo>
                    <a:pt x="126187" y="627291"/>
                  </a:moveTo>
                  <a:lnTo>
                    <a:pt x="132587" y="625449"/>
                  </a:lnTo>
                  <a:lnTo>
                    <a:pt x="134416" y="618134"/>
                  </a:lnTo>
                  <a:lnTo>
                    <a:pt x="131673" y="611733"/>
                  </a:lnTo>
                  <a:lnTo>
                    <a:pt x="129844" y="606247"/>
                  </a:lnTo>
                  <a:lnTo>
                    <a:pt x="122529" y="602576"/>
                  </a:lnTo>
                  <a:lnTo>
                    <a:pt x="117957" y="605332"/>
                  </a:lnTo>
                  <a:lnTo>
                    <a:pt x="111556" y="607174"/>
                  </a:lnTo>
                  <a:lnTo>
                    <a:pt x="109727" y="614464"/>
                  </a:lnTo>
                  <a:lnTo>
                    <a:pt x="112471" y="619963"/>
                  </a:lnTo>
                  <a:lnTo>
                    <a:pt x="114300" y="626363"/>
                  </a:lnTo>
                  <a:lnTo>
                    <a:pt x="120713" y="630008"/>
                  </a:lnTo>
                  <a:lnTo>
                    <a:pt x="126187" y="627291"/>
                  </a:lnTo>
                  <a:close/>
                </a:path>
                <a:path w="135889" h="630554">
                  <a:moveTo>
                    <a:pt x="129844" y="625449"/>
                  </a:moveTo>
                  <a:lnTo>
                    <a:pt x="124358" y="627291"/>
                  </a:lnTo>
                  <a:lnTo>
                    <a:pt x="117957" y="624535"/>
                  </a:lnTo>
                  <a:lnTo>
                    <a:pt x="115227" y="618134"/>
                  </a:lnTo>
                  <a:lnTo>
                    <a:pt x="113385" y="613575"/>
                  </a:lnTo>
                  <a:lnTo>
                    <a:pt x="114300" y="608063"/>
                  </a:lnTo>
                  <a:lnTo>
                    <a:pt x="117055" y="605332"/>
                  </a:lnTo>
                  <a:lnTo>
                    <a:pt x="111556" y="607174"/>
                  </a:lnTo>
                  <a:lnTo>
                    <a:pt x="109727" y="614464"/>
                  </a:lnTo>
                  <a:lnTo>
                    <a:pt x="112471" y="619963"/>
                  </a:lnTo>
                  <a:lnTo>
                    <a:pt x="114300" y="626363"/>
                  </a:lnTo>
                  <a:lnTo>
                    <a:pt x="120713" y="630008"/>
                  </a:lnTo>
                  <a:lnTo>
                    <a:pt x="126187" y="627291"/>
                  </a:lnTo>
                  <a:lnTo>
                    <a:pt x="128015" y="627291"/>
                  </a:lnTo>
                  <a:lnTo>
                    <a:pt x="128943" y="626363"/>
                  </a:lnTo>
                  <a:lnTo>
                    <a:pt x="129844" y="625449"/>
                  </a:lnTo>
                  <a:close/>
                </a:path>
                <a:path w="135889" h="630554">
                  <a:moveTo>
                    <a:pt x="57607" y="44792"/>
                  </a:moveTo>
                  <a:lnTo>
                    <a:pt x="56705" y="44792"/>
                  </a:lnTo>
                  <a:lnTo>
                    <a:pt x="54876" y="45719"/>
                  </a:lnTo>
                  <a:lnTo>
                    <a:pt x="53047" y="45719"/>
                  </a:lnTo>
                  <a:lnTo>
                    <a:pt x="47916" y="49540"/>
                  </a:lnTo>
                  <a:lnTo>
                    <a:pt x="44926" y="54983"/>
                  </a:lnTo>
                  <a:lnTo>
                    <a:pt x="44164" y="61280"/>
                  </a:lnTo>
                  <a:lnTo>
                    <a:pt x="45720" y="67665"/>
                  </a:lnTo>
                  <a:lnTo>
                    <a:pt x="48463" y="74066"/>
                  </a:lnTo>
                  <a:lnTo>
                    <a:pt x="53949" y="78625"/>
                  </a:lnTo>
                  <a:lnTo>
                    <a:pt x="60350" y="78625"/>
                  </a:lnTo>
                  <a:lnTo>
                    <a:pt x="78651" y="80467"/>
                  </a:lnTo>
                  <a:lnTo>
                    <a:pt x="80467" y="80467"/>
                  </a:lnTo>
                  <a:lnTo>
                    <a:pt x="82296" y="80467"/>
                  </a:lnTo>
                  <a:lnTo>
                    <a:pt x="84124" y="79552"/>
                  </a:lnTo>
                  <a:lnTo>
                    <a:pt x="89396" y="75743"/>
                  </a:lnTo>
                  <a:lnTo>
                    <a:pt x="92697" y="70297"/>
                  </a:lnTo>
                  <a:lnTo>
                    <a:pt x="93768" y="63990"/>
                  </a:lnTo>
                  <a:lnTo>
                    <a:pt x="92354" y="57594"/>
                  </a:lnTo>
                  <a:lnTo>
                    <a:pt x="89611" y="51193"/>
                  </a:lnTo>
                  <a:lnTo>
                    <a:pt x="83210" y="46634"/>
                  </a:lnTo>
                  <a:lnTo>
                    <a:pt x="76822" y="46634"/>
                  </a:lnTo>
                  <a:lnTo>
                    <a:pt x="57607" y="44792"/>
                  </a:lnTo>
                  <a:close/>
                </a:path>
                <a:path w="135889" h="630554">
                  <a:moveTo>
                    <a:pt x="87782" y="75907"/>
                  </a:moveTo>
                  <a:lnTo>
                    <a:pt x="85953" y="75907"/>
                  </a:lnTo>
                  <a:lnTo>
                    <a:pt x="84124" y="76796"/>
                  </a:lnTo>
                  <a:lnTo>
                    <a:pt x="81381" y="76796"/>
                  </a:lnTo>
                  <a:lnTo>
                    <a:pt x="63106" y="74980"/>
                  </a:lnTo>
                  <a:lnTo>
                    <a:pt x="57607" y="74980"/>
                  </a:lnTo>
                  <a:lnTo>
                    <a:pt x="51219" y="70396"/>
                  </a:lnTo>
                  <a:lnTo>
                    <a:pt x="48463" y="63995"/>
                  </a:lnTo>
                  <a:lnTo>
                    <a:pt x="46647" y="58508"/>
                  </a:lnTo>
                  <a:lnTo>
                    <a:pt x="46647" y="52120"/>
                  </a:lnTo>
                  <a:lnTo>
                    <a:pt x="49377" y="47548"/>
                  </a:lnTo>
                  <a:lnTo>
                    <a:pt x="43891" y="52120"/>
                  </a:lnTo>
                  <a:lnTo>
                    <a:pt x="42062" y="60350"/>
                  </a:lnTo>
                  <a:lnTo>
                    <a:pt x="45720" y="67665"/>
                  </a:lnTo>
                  <a:lnTo>
                    <a:pt x="48463" y="74066"/>
                  </a:lnTo>
                  <a:lnTo>
                    <a:pt x="53949" y="78625"/>
                  </a:lnTo>
                  <a:lnTo>
                    <a:pt x="60350" y="78625"/>
                  </a:lnTo>
                  <a:lnTo>
                    <a:pt x="78651" y="80467"/>
                  </a:lnTo>
                  <a:lnTo>
                    <a:pt x="80467" y="80467"/>
                  </a:lnTo>
                  <a:lnTo>
                    <a:pt x="82296" y="80467"/>
                  </a:lnTo>
                  <a:lnTo>
                    <a:pt x="84124" y="79552"/>
                  </a:lnTo>
                  <a:lnTo>
                    <a:pt x="86880" y="77711"/>
                  </a:lnTo>
                  <a:lnTo>
                    <a:pt x="89611" y="75907"/>
                  </a:lnTo>
                  <a:lnTo>
                    <a:pt x="90538" y="74066"/>
                  </a:lnTo>
                  <a:lnTo>
                    <a:pt x="89611" y="74066"/>
                  </a:lnTo>
                  <a:lnTo>
                    <a:pt x="88709" y="74980"/>
                  </a:lnTo>
                  <a:lnTo>
                    <a:pt x="87782" y="75907"/>
                  </a:lnTo>
                  <a:close/>
                </a:path>
                <a:path w="135889" h="630554">
                  <a:moveTo>
                    <a:pt x="61264" y="548627"/>
                  </a:moveTo>
                  <a:lnTo>
                    <a:pt x="59436" y="548627"/>
                  </a:lnTo>
                  <a:lnTo>
                    <a:pt x="57607" y="548627"/>
                  </a:lnTo>
                  <a:lnTo>
                    <a:pt x="55778" y="549554"/>
                  </a:lnTo>
                  <a:lnTo>
                    <a:pt x="48463" y="552297"/>
                  </a:lnTo>
                  <a:lnTo>
                    <a:pt x="45720" y="561428"/>
                  </a:lnTo>
                  <a:lnTo>
                    <a:pt x="48463" y="569671"/>
                  </a:lnTo>
                  <a:lnTo>
                    <a:pt x="51219" y="576059"/>
                  </a:lnTo>
                  <a:lnTo>
                    <a:pt x="56705" y="579742"/>
                  </a:lnTo>
                  <a:lnTo>
                    <a:pt x="63106" y="580631"/>
                  </a:lnTo>
                  <a:lnTo>
                    <a:pt x="80467" y="583387"/>
                  </a:lnTo>
                  <a:lnTo>
                    <a:pt x="82296" y="583387"/>
                  </a:lnTo>
                  <a:lnTo>
                    <a:pt x="84124" y="583387"/>
                  </a:lnTo>
                  <a:lnTo>
                    <a:pt x="85953" y="582460"/>
                  </a:lnTo>
                  <a:lnTo>
                    <a:pt x="93268" y="579742"/>
                  </a:lnTo>
                  <a:lnTo>
                    <a:pt x="96939" y="570585"/>
                  </a:lnTo>
                  <a:lnTo>
                    <a:pt x="93268" y="562343"/>
                  </a:lnTo>
                  <a:lnTo>
                    <a:pt x="90538" y="555942"/>
                  </a:lnTo>
                  <a:lnTo>
                    <a:pt x="84124" y="551383"/>
                  </a:lnTo>
                  <a:lnTo>
                    <a:pt x="78651" y="551383"/>
                  </a:lnTo>
                  <a:lnTo>
                    <a:pt x="61264" y="548627"/>
                  </a:lnTo>
                  <a:close/>
                </a:path>
                <a:path w="135889" h="630554">
                  <a:moveTo>
                    <a:pt x="89611" y="578815"/>
                  </a:moveTo>
                  <a:lnTo>
                    <a:pt x="87782" y="579742"/>
                  </a:lnTo>
                  <a:lnTo>
                    <a:pt x="85953" y="579742"/>
                  </a:lnTo>
                  <a:lnTo>
                    <a:pt x="84124" y="579742"/>
                  </a:lnTo>
                  <a:lnTo>
                    <a:pt x="65836" y="576986"/>
                  </a:lnTo>
                  <a:lnTo>
                    <a:pt x="60350" y="576986"/>
                  </a:lnTo>
                  <a:lnTo>
                    <a:pt x="54876" y="572414"/>
                  </a:lnTo>
                  <a:lnTo>
                    <a:pt x="52120" y="566013"/>
                  </a:lnTo>
                  <a:lnTo>
                    <a:pt x="50291" y="560514"/>
                  </a:lnTo>
                  <a:lnTo>
                    <a:pt x="50291" y="555028"/>
                  </a:lnTo>
                  <a:lnTo>
                    <a:pt x="53047" y="551383"/>
                  </a:lnTo>
                  <a:lnTo>
                    <a:pt x="47548" y="555028"/>
                  </a:lnTo>
                  <a:lnTo>
                    <a:pt x="63106" y="580631"/>
                  </a:lnTo>
                  <a:lnTo>
                    <a:pt x="80467" y="583387"/>
                  </a:lnTo>
                  <a:lnTo>
                    <a:pt x="82296" y="583387"/>
                  </a:lnTo>
                  <a:lnTo>
                    <a:pt x="84124" y="583387"/>
                  </a:lnTo>
                  <a:lnTo>
                    <a:pt x="85953" y="582460"/>
                  </a:lnTo>
                  <a:lnTo>
                    <a:pt x="88709" y="581545"/>
                  </a:lnTo>
                  <a:lnTo>
                    <a:pt x="90538" y="579742"/>
                  </a:lnTo>
                  <a:lnTo>
                    <a:pt x="92354" y="577900"/>
                  </a:lnTo>
                  <a:lnTo>
                    <a:pt x="91439" y="577900"/>
                  </a:lnTo>
                  <a:lnTo>
                    <a:pt x="90538" y="578815"/>
                  </a:lnTo>
                  <a:lnTo>
                    <a:pt x="89611" y="5788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999179" y="4990680"/>
              <a:ext cx="106680" cy="19685"/>
            </a:xfrm>
            <a:custGeom>
              <a:avLst/>
              <a:gdLst/>
              <a:ahLst/>
              <a:cxnLst/>
              <a:rect l="l" t="t" r="r" b="b"/>
              <a:pathLst>
                <a:path w="106679" h="19685">
                  <a:moveTo>
                    <a:pt x="106083" y="6400"/>
                  </a:moveTo>
                  <a:lnTo>
                    <a:pt x="100596" y="6400"/>
                  </a:lnTo>
                  <a:lnTo>
                    <a:pt x="100596" y="0"/>
                  </a:lnTo>
                  <a:lnTo>
                    <a:pt x="0" y="0"/>
                  </a:lnTo>
                  <a:lnTo>
                    <a:pt x="0" y="13728"/>
                  </a:lnTo>
                  <a:lnTo>
                    <a:pt x="5486" y="13728"/>
                  </a:lnTo>
                  <a:lnTo>
                    <a:pt x="5486" y="19215"/>
                  </a:lnTo>
                  <a:lnTo>
                    <a:pt x="106083" y="19215"/>
                  </a:lnTo>
                  <a:lnTo>
                    <a:pt x="106083" y="64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990517" y="5042357"/>
              <a:ext cx="88900" cy="253365"/>
            </a:xfrm>
            <a:custGeom>
              <a:avLst/>
              <a:gdLst/>
              <a:ahLst/>
              <a:cxnLst/>
              <a:rect l="l" t="t" r="r" b="b"/>
              <a:pathLst>
                <a:path w="88900" h="253364">
                  <a:moveTo>
                    <a:pt x="84112" y="4559"/>
                  </a:moveTo>
                  <a:lnTo>
                    <a:pt x="42964" y="0"/>
                  </a:lnTo>
                  <a:lnTo>
                    <a:pt x="42964" y="16459"/>
                  </a:lnTo>
                  <a:lnTo>
                    <a:pt x="39306" y="19189"/>
                  </a:lnTo>
                  <a:lnTo>
                    <a:pt x="39306" y="47548"/>
                  </a:lnTo>
                  <a:lnTo>
                    <a:pt x="54851" y="49377"/>
                  </a:lnTo>
                  <a:lnTo>
                    <a:pt x="55778" y="43903"/>
                  </a:lnTo>
                  <a:lnTo>
                    <a:pt x="58508" y="40233"/>
                  </a:lnTo>
                  <a:lnTo>
                    <a:pt x="62166" y="39306"/>
                  </a:lnTo>
                  <a:lnTo>
                    <a:pt x="66738" y="37503"/>
                  </a:lnTo>
                  <a:lnTo>
                    <a:pt x="70396" y="35661"/>
                  </a:lnTo>
                  <a:lnTo>
                    <a:pt x="74968" y="35661"/>
                  </a:lnTo>
                  <a:lnTo>
                    <a:pt x="74053" y="39306"/>
                  </a:lnTo>
                  <a:lnTo>
                    <a:pt x="71310" y="44792"/>
                  </a:lnTo>
                  <a:lnTo>
                    <a:pt x="69494" y="47548"/>
                  </a:lnTo>
                  <a:lnTo>
                    <a:pt x="70396" y="50304"/>
                  </a:lnTo>
                  <a:lnTo>
                    <a:pt x="74053" y="51193"/>
                  </a:lnTo>
                  <a:lnTo>
                    <a:pt x="88684" y="52108"/>
                  </a:lnTo>
                  <a:lnTo>
                    <a:pt x="88684" y="26504"/>
                  </a:lnTo>
                  <a:lnTo>
                    <a:pt x="84112" y="20116"/>
                  </a:lnTo>
                  <a:lnTo>
                    <a:pt x="84112" y="4559"/>
                  </a:lnTo>
                  <a:close/>
                </a:path>
                <a:path w="88900" h="253364">
                  <a:moveTo>
                    <a:pt x="46621" y="914"/>
                  </a:moveTo>
                  <a:lnTo>
                    <a:pt x="46621" y="14630"/>
                  </a:lnTo>
                  <a:lnTo>
                    <a:pt x="42062" y="17386"/>
                  </a:lnTo>
                  <a:lnTo>
                    <a:pt x="42964" y="45707"/>
                  </a:lnTo>
                  <a:lnTo>
                    <a:pt x="54851" y="46621"/>
                  </a:lnTo>
                </a:path>
                <a:path w="88900" h="253364">
                  <a:moveTo>
                    <a:pt x="30162" y="153606"/>
                  </a:moveTo>
                  <a:lnTo>
                    <a:pt x="30162" y="121615"/>
                  </a:lnTo>
                  <a:lnTo>
                    <a:pt x="73139" y="127088"/>
                  </a:lnTo>
                  <a:lnTo>
                    <a:pt x="73139" y="224942"/>
                  </a:lnTo>
                  <a:lnTo>
                    <a:pt x="62166" y="224027"/>
                  </a:lnTo>
                </a:path>
                <a:path w="88900" h="253364">
                  <a:moveTo>
                    <a:pt x="48450" y="241388"/>
                  </a:moveTo>
                  <a:lnTo>
                    <a:pt x="71310" y="244144"/>
                  </a:lnTo>
                  <a:lnTo>
                    <a:pt x="75895" y="244144"/>
                  </a:lnTo>
                  <a:lnTo>
                    <a:pt x="79552" y="243230"/>
                  </a:lnTo>
                  <a:lnTo>
                    <a:pt x="81381" y="242315"/>
                  </a:lnTo>
                  <a:lnTo>
                    <a:pt x="84112" y="241388"/>
                  </a:lnTo>
                  <a:lnTo>
                    <a:pt x="85026" y="239560"/>
                  </a:lnTo>
                  <a:lnTo>
                    <a:pt x="85953" y="237743"/>
                  </a:lnTo>
                  <a:lnTo>
                    <a:pt x="86855" y="236829"/>
                  </a:lnTo>
                  <a:lnTo>
                    <a:pt x="87782" y="235000"/>
                  </a:lnTo>
                  <a:lnTo>
                    <a:pt x="87782" y="234073"/>
                  </a:lnTo>
                  <a:lnTo>
                    <a:pt x="87782" y="113372"/>
                  </a:lnTo>
                  <a:lnTo>
                    <a:pt x="87782" y="108813"/>
                  </a:lnTo>
                  <a:lnTo>
                    <a:pt x="84112" y="103327"/>
                  </a:lnTo>
                  <a:lnTo>
                    <a:pt x="80454" y="103327"/>
                  </a:lnTo>
                  <a:lnTo>
                    <a:pt x="37490" y="98742"/>
                  </a:lnTo>
                  <a:lnTo>
                    <a:pt x="32905" y="97853"/>
                  </a:lnTo>
                  <a:lnTo>
                    <a:pt x="30162" y="98742"/>
                  </a:lnTo>
                  <a:lnTo>
                    <a:pt x="28333" y="99656"/>
                  </a:lnTo>
                  <a:lnTo>
                    <a:pt x="25603" y="100584"/>
                  </a:lnTo>
                  <a:lnTo>
                    <a:pt x="23774" y="103327"/>
                  </a:lnTo>
                  <a:lnTo>
                    <a:pt x="23774" y="108813"/>
                  </a:lnTo>
                  <a:lnTo>
                    <a:pt x="23774" y="174650"/>
                  </a:lnTo>
                </a:path>
                <a:path w="88900" h="253364">
                  <a:moveTo>
                    <a:pt x="73139" y="131686"/>
                  </a:moveTo>
                  <a:lnTo>
                    <a:pt x="35282" y="136986"/>
                  </a:lnTo>
                  <a:lnTo>
                    <a:pt x="28333" y="167322"/>
                  </a:lnTo>
                  <a:lnTo>
                    <a:pt x="3657" y="213042"/>
                  </a:lnTo>
                  <a:lnTo>
                    <a:pt x="0" y="219443"/>
                  </a:lnTo>
                  <a:lnTo>
                    <a:pt x="0" y="225869"/>
                  </a:lnTo>
                  <a:lnTo>
                    <a:pt x="1816" y="230428"/>
                  </a:lnTo>
                  <a:lnTo>
                    <a:pt x="4559" y="242315"/>
                  </a:lnTo>
                  <a:lnTo>
                    <a:pt x="6388" y="246875"/>
                  </a:lnTo>
                  <a:lnTo>
                    <a:pt x="9131" y="249631"/>
                  </a:lnTo>
                  <a:lnTo>
                    <a:pt x="13715" y="250545"/>
                  </a:lnTo>
                  <a:lnTo>
                    <a:pt x="29248" y="252387"/>
                  </a:lnTo>
                  <a:lnTo>
                    <a:pt x="35661" y="253276"/>
                  </a:lnTo>
                  <a:lnTo>
                    <a:pt x="40220" y="251460"/>
                  </a:lnTo>
                  <a:lnTo>
                    <a:pt x="42964" y="247789"/>
                  </a:lnTo>
                  <a:lnTo>
                    <a:pt x="73139" y="211226"/>
                  </a:lnTo>
                </a:path>
                <a:path w="88900" h="253364">
                  <a:moveTo>
                    <a:pt x="73139" y="142646"/>
                  </a:moveTo>
                  <a:lnTo>
                    <a:pt x="70587" y="149516"/>
                  </a:lnTo>
                  <a:lnTo>
                    <a:pt x="68459" y="157843"/>
                  </a:lnTo>
                  <a:lnTo>
                    <a:pt x="66845" y="165658"/>
                  </a:lnTo>
                  <a:lnTo>
                    <a:pt x="65836" y="170992"/>
                  </a:lnTo>
                  <a:lnTo>
                    <a:pt x="37490" y="220357"/>
                  </a:lnTo>
                  <a:lnTo>
                    <a:pt x="33832" y="224942"/>
                  </a:lnTo>
                  <a:lnTo>
                    <a:pt x="33832" y="229514"/>
                  </a:lnTo>
                  <a:lnTo>
                    <a:pt x="34734" y="233159"/>
                  </a:lnTo>
                  <a:lnTo>
                    <a:pt x="36563" y="243230"/>
                  </a:lnTo>
                  <a:lnTo>
                    <a:pt x="37490" y="247789"/>
                  </a:lnTo>
                  <a:lnTo>
                    <a:pt x="39306" y="248716"/>
                  </a:lnTo>
                </a:path>
                <a:path w="88900" h="253364">
                  <a:moveTo>
                    <a:pt x="31991" y="225869"/>
                  </a:moveTo>
                  <a:lnTo>
                    <a:pt x="29248" y="227672"/>
                  </a:lnTo>
                  <a:lnTo>
                    <a:pt x="25603" y="227672"/>
                  </a:lnTo>
                  <a:lnTo>
                    <a:pt x="22847" y="227672"/>
                  </a:lnTo>
                  <a:lnTo>
                    <a:pt x="7315" y="225869"/>
                  </a:lnTo>
                  <a:lnTo>
                    <a:pt x="3657" y="224942"/>
                  </a:lnTo>
                  <a:lnTo>
                    <a:pt x="2730" y="2212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022509" y="5209679"/>
              <a:ext cx="30480" cy="3175"/>
            </a:xfrm>
            <a:custGeom>
              <a:avLst/>
              <a:gdLst/>
              <a:ahLst/>
              <a:cxnLst/>
              <a:rect l="l" t="t" r="r" b="b"/>
              <a:pathLst>
                <a:path w="30479" h="3175">
                  <a:moveTo>
                    <a:pt x="-2286" y="1377"/>
                  </a:moveTo>
                  <a:lnTo>
                    <a:pt x="32461" y="1377"/>
                  </a:lnTo>
                </a:path>
              </a:pathLst>
            </a:custGeom>
            <a:ln w="73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008793" y="5119166"/>
              <a:ext cx="90805" cy="252729"/>
            </a:xfrm>
            <a:custGeom>
              <a:avLst/>
              <a:gdLst/>
              <a:ahLst/>
              <a:cxnLst/>
              <a:rect l="l" t="t" r="r" b="b"/>
              <a:pathLst>
                <a:path w="90804" h="252729">
                  <a:moveTo>
                    <a:pt x="23787" y="171907"/>
                  </a:moveTo>
                  <a:lnTo>
                    <a:pt x="75895" y="178295"/>
                  </a:lnTo>
                  <a:lnTo>
                    <a:pt x="80467" y="178295"/>
                  </a:lnTo>
                  <a:lnTo>
                    <a:pt x="81394" y="178295"/>
                  </a:lnTo>
                  <a:lnTo>
                    <a:pt x="83223" y="176466"/>
                  </a:lnTo>
                  <a:lnTo>
                    <a:pt x="85953" y="175577"/>
                  </a:lnTo>
                  <a:lnTo>
                    <a:pt x="88696" y="173736"/>
                  </a:lnTo>
                  <a:lnTo>
                    <a:pt x="89623" y="171907"/>
                  </a:lnTo>
                  <a:lnTo>
                    <a:pt x="90525" y="170065"/>
                  </a:lnTo>
                  <a:lnTo>
                    <a:pt x="90525" y="168249"/>
                  </a:lnTo>
                  <a:lnTo>
                    <a:pt x="90525" y="164579"/>
                  </a:lnTo>
                  <a:lnTo>
                    <a:pt x="90525" y="22847"/>
                  </a:lnTo>
                  <a:lnTo>
                    <a:pt x="90525" y="16446"/>
                  </a:lnTo>
                  <a:lnTo>
                    <a:pt x="88696" y="9131"/>
                  </a:lnTo>
                  <a:lnTo>
                    <a:pt x="82295" y="8216"/>
                  </a:lnTo>
                  <a:lnTo>
                    <a:pt x="15557" y="927"/>
                  </a:lnTo>
                  <a:lnTo>
                    <a:pt x="6400" y="0"/>
                  </a:lnTo>
                  <a:lnTo>
                    <a:pt x="914" y="7327"/>
                  </a:lnTo>
                  <a:lnTo>
                    <a:pt x="0" y="14643"/>
                  </a:lnTo>
                  <a:lnTo>
                    <a:pt x="0" y="107911"/>
                  </a:lnTo>
                </a:path>
                <a:path w="90804" h="252729">
                  <a:moveTo>
                    <a:pt x="6400" y="9131"/>
                  </a:moveTo>
                  <a:lnTo>
                    <a:pt x="72237" y="16446"/>
                  </a:lnTo>
                  <a:lnTo>
                    <a:pt x="79565" y="17373"/>
                  </a:lnTo>
                  <a:lnTo>
                    <a:pt x="83223" y="21043"/>
                  </a:lnTo>
                  <a:lnTo>
                    <a:pt x="83223" y="28333"/>
                  </a:lnTo>
                  <a:lnTo>
                    <a:pt x="83223" y="167335"/>
                  </a:lnTo>
                  <a:lnTo>
                    <a:pt x="83223" y="170980"/>
                  </a:lnTo>
                  <a:lnTo>
                    <a:pt x="82295" y="174650"/>
                  </a:lnTo>
                  <a:lnTo>
                    <a:pt x="79565" y="175577"/>
                  </a:lnTo>
                </a:path>
                <a:path w="90804" h="252729">
                  <a:moveTo>
                    <a:pt x="61277" y="165506"/>
                  </a:moveTo>
                  <a:lnTo>
                    <a:pt x="62179" y="164579"/>
                  </a:lnTo>
                  <a:lnTo>
                    <a:pt x="63106" y="162750"/>
                  </a:lnTo>
                  <a:lnTo>
                    <a:pt x="63106" y="160020"/>
                  </a:lnTo>
                  <a:lnTo>
                    <a:pt x="63106" y="42964"/>
                  </a:lnTo>
                  <a:lnTo>
                    <a:pt x="63106" y="36563"/>
                  </a:lnTo>
                  <a:lnTo>
                    <a:pt x="60350" y="32918"/>
                  </a:lnTo>
                  <a:lnTo>
                    <a:pt x="54863" y="32003"/>
                  </a:lnTo>
                  <a:lnTo>
                    <a:pt x="10972" y="27444"/>
                  </a:lnTo>
                  <a:lnTo>
                    <a:pt x="9156" y="26517"/>
                  </a:lnTo>
                  <a:lnTo>
                    <a:pt x="8229" y="28333"/>
                  </a:lnTo>
                  <a:lnTo>
                    <a:pt x="8229" y="29248"/>
                  </a:lnTo>
                </a:path>
                <a:path w="90804" h="252729">
                  <a:moveTo>
                    <a:pt x="68579" y="209410"/>
                  </a:moveTo>
                  <a:lnTo>
                    <a:pt x="22859" y="203898"/>
                  </a:lnTo>
                  <a:lnTo>
                    <a:pt x="22859" y="232257"/>
                  </a:lnTo>
                  <a:lnTo>
                    <a:pt x="27444" y="232257"/>
                  </a:lnTo>
                  <a:lnTo>
                    <a:pt x="27444" y="247802"/>
                  </a:lnTo>
                  <a:lnTo>
                    <a:pt x="68579" y="252374"/>
                  </a:lnTo>
                  <a:lnTo>
                    <a:pt x="68579" y="209410"/>
                  </a:lnTo>
                  <a:close/>
                </a:path>
                <a:path w="90804" h="252729">
                  <a:moveTo>
                    <a:pt x="27444" y="204812"/>
                  </a:moveTo>
                  <a:lnTo>
                    <a:pt x="27444" y="229527"/>
                  </a:lnTo>
                  <a:lnTo>
                    <a:pt x="32003" y="230416"/>
                  </a:lnTo>
                  <a:lnTo>
                    <a:pt x="32003" y="245973"/>
                  </a:lnTo>
                  <a:lnTo>
                    <a:pt x="68579" y="2496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032580" y="5064302"/>
              <a:ext cx="46990" cy="5080"/>
            </a:xfrm>
            <a:custGeom>
              <a:avLst/>
              <a:gdLst/>
              <a:ahLst/>
              <a:cxnLst/>
              <a:rect l="l" t="t" r="r" b="b"/>
              <a:pathLst>
                <a:path w="46989" h="5079">
                  <a:moveTo>
                    <a:pt x="-2286" y="2279"/>
                  </a:moveTo>
                  <a:lnTo>
                    <a:pt x="48907" y="2279"/>
                  </a:lnTo>
                </a:path>
              </a:pathLst>
            </a:custGeom>
            <a:ln w="91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133151" y="5077104"/>
              <a:ext cx="34925" cy="238125"/>
            </a:xfrm>
            <a:custGeom>
              <a:avLst/>
              <a:gdLst/>
              <a:ahLst/>
              <a:cxnLst/>
              <a:rect l="l" t="t" r="r" b="b"/>
              <a:pathLst>
                <a:path w="34925" h="238125">
                  <a:moveTo>
                    <a:pt x="0" y="0"/>
                  </a:moveTo>
                  <a:lnTo>
                    <a:pt x="32918" y="25603"/>
                  </a:lnTo>
                  <a:lnTo>
                    <a:pt x="32918" y="128930"/>
                  </a:lnTo>
                  <a:lnTo>
                    <a:pt x="6400" y="138061"/>
                  </a:lnTo>
                </a:path>
                <a:path w="34925" h="238125">
                  <a:moveTo>
                    <a:pt x="23774" y="132575"/>
                  </a:moveTo>
                  <a:lnTo>
                    <a:pt x="23774" y="157289"/>
                  </a:lnTo>
                </a:path>
                <a:path w="34925" h="238125">
                  <a:moveTo>
                    <a:pt x="0" y="16446"/>
                  </a:moveTo>
                  <a:lnTo>
                    <a:pt x="3657" y="17360"/>
                  </a:lnTo>
                  <a:lnTo>
                    <a:pt x="6400" y="19202"/>
                  </a:lnTo>
                  <a:lnTo>
                    <a:pt x="6400" y="24676"/>
                  </a:lnTo>
                  <a:lnTo>
                    <a:pt x="6400" y="160934"/>
                  </a:lnTo>
                  <a:lnTo>
                    <a:pt x="3286" y="169835"/>
                  </a:lnTo>
                  <a:lnTo>
                    <a:pt x="1371" y="182081"/>
                  </a:lnTo>
                  <a:lnTo>
                    <a:pt x="1514" y="194501"/>
                  </a:lnTo>
                  <a:lnTo>
                    <a:pt x="4572" y="203923"/>
                  </a:lnTo>
                  <a:lnTo>
                    <a:pt x="4572" y="233159"/>
                  </a:lnTo>
                </a:path>
                <a:path w="34925" h="238125">
                  <a:moveTo>
                    <a:pt x="34747" y="206641"/>
                  </a:moveTo>
                  <a:lnTo>
                    <a:pt x="34747" y="221284"/>
                  </a:lnTo>
                  <a:lnTo>
                    <a:pt x="34747" y="225844"/>
                  </a:lnTo>
                  <a:lnTo>
                    <a:pt x="30175" y="229514"/>
                  </a:lnTo>
                  <a:lnTo>
                    <a:pt x="28346" y="230428"/>
                  </a:lnTo>
                  <a:lnTo>
                    <a:pt x="12801" y="23775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161474" y="5227078"/>
              <a:ext cx="17780" cy="57150"/>
            </a:xfrm>
            <a:custGeom>
              <a:avLst/>
              <a:gdLst/>
              <a:ahLst/>
              <a:cxnLst/>
              <a:rect l="l" t="t" r="r" b="b"/>
              <a:pathLst>
                <a:path w="17779" h="57150">
                  <a:moveTo>
                    <a:pt x="11008" y="0"/>
                  </a:moveTo>
                  <a:lnTo>
                    <a:pt x="0" y="38938"/>
                  </a:lnTo>
                  <a:lnTo>
                    <a:pt x="1170" y="48217"/>
                  </a:lnTo>
                  <a:lnTo>
                    <a:pt x="3368" y="54412"/>
                  </a:lnTo>
                  <a:lnTo>
                    <a:pt x="6424" y="56667"/>
                  </a:lnTo>
                  <a:lnTo>
                    <a:pt x="9815" y="54960"/>
                  </a:lnTo>
                  <a:lnTo>
                    <a:pt x="12943" y="49133"/>
                  </a:lnTo>
                  <a:lnTo>
                    <a:pt x="15555" y="40215"/>
                  </a:lnTo>
                  <a:lnTo>
                    <a:pt x="17396" y="29235"/>
                  </a:lnTo>
                  <a:lnTo>
                    <a:pt x="17425" y="17729"/>
                  </a:lnTo>
                  <a:lnTo>
                    <a:pt x="16255" y="8450"/>
                  </a:lnTo>
                  <a:lnTo>
                    <a:pt x="14058" y="2255"/>
                  </a:lnTo>
                  <a:lnTo>
                    <a:pt x="110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968559" y="4895138"/>
              <a:ext cx="210820" cy="565150"/>
            </a:xfrm>
            <a:custGeom>
              <a:avLst/>
              <a:gdLst/>
              <a:ahLst/>
              <a:cxnLst/>
              <a:rect l="l" t="t" r="r" b="b"/>
              <a:pathLst>
                <a:path w="210820" h="565150">
                  <a:moveTo>
                    <a:pt x="199339" y="388607"/>
                  </a:moveTo>
                  <a:lnTo>
                    <a:pt x="210340" y="349668"/>
                  </a:lnTo>
                  <a:lnTo>
                    <a:pt x="209170" y="340390"/>
                  </a:lnTo>
                  <a:lnTo>
                    <a:pt x="206974" y="334195"/>
                  </a:lnTo>
                  <a:lnTo>
                    <a:pt x="203923" y="331939"/>
                  </a:lnTo>
                  <a:lnTo>
                    <a:pt x="200403" y="333647"/>
                  </a:lnTo>
                  <a:lnTo>
                    <a:pt x="197059" y="339474"/>
                  </a:lnTo>
                  <a:lnTo>
                    <a:pt x="194401" y="348391"/>
                  </a:lnTo>
                  <a:lnTo>
                    <a:pt x="192938" y="359371"/>
                  </a:lnTo>
                  <a:lnTo>
                    <a:pt x="192915" y="370878"/>
                  </a:lnTo>
                  <a:lnTo>
                    <a:pt x="194086" y="380157"/>
                  </a:lnTo>
                  <a:lnTo>
                    <a:pt x="196283" y="386352"/>
                  </a:lnTo>
                  <a:lnTo>
                    <a:pt x="199339" y="388607"/>
                  </a:lnTo>
                  <a:close/>
                </a:path>
                <a:path w="210820" h="565150">
                  <a:moveTo>
                    <a:pt x="206654" y="334657"/>
                  </a:moveTo>
                  <a:lnTo>
                    <a:pt x="206227" y="345755"/>
                  </a:lnTo>
                  <a:lnTo>
                    <a:pt x="203917" y="360273"/>
                  </a:lnTo>
                  <a:lnTo>
                    <a:pt x="200235" y="374791"/>
                  </a:lnTo>
                  <a:lnTo>
                    <a:pt x="195694" y="385889"/>
                  </a:lnTo>
                </a:path>
                <a:path w="210820" h="565150">
                  <a:moveTo>
                    <a:pt x="11887" y="220357"/>
                  </a:moveTo>
                  <a:lnTo>
                    <a:pt x="7843" y="222290"/>
                  </a:lnTo>
                  <a:lnTo>
                    <a:pt x="4229" y="227571"/>
                  </a:lnTo>
                  <a:lnTo>
                    <a:pt x="1471" y="235423"/>
                  </a:lnTo>
                  <a:lnTo>
                    <a:pt x="0" y="245071"/>
                  </a:lnTo>
                  <a:lnTo>
                    <a:pt x="800" y="254713"/>
                  </a:lnTo>
                  <a:lnTo>
                    <a:pt x="2971" y="262553"/>
                  </a:lnTo>
                  <a:lnTo>
                    <a:pt x="6172" y="267821"/>
                  </a:lnTo>
                  <a:lnTo>
                    <a:pt x="10058" y="269748"/>
                  </a:lnTo>
                  <a:lnTo>
                    <a:pt x="11887" y="269748"/>
                  </a:lnTo>
                </a:path>
                <a:path w="210820" h="565150">
                  <a:moveTo>
                    <a:pt x="11887" y="228600"/>
                  </a:moveTo>
                  <a:lnTo>
                    <a:pt x="10058" y="233159"/>
                  </a:lnTo>
                  <a:lnTo>
                    <a:pt x="8229" y="239560"/>
                  </a:lnTo>
                  <a:lnTo>
                    <a:pt x="8229" y="245960"/>
                  </a:lnTo>
                  <a:lnTo>
                    <a:pt x="8229" y="254190"/>
                  </a:lnTo>
                  <a:lnTo>
                    <a:pt x="10058" y="261518"/>
                  </a:lnTo>
                  <a:lnTo>
                    <a:pt x="11887" y="266077"/>
                  </a:lnTo>
                </a:path>
                <a:path w="210820" h="565150">
                  <a:moveTo>
                    <a:pt x="60350" y="0"/>
                  </a:moveTo>
                  <a:lnTo>
                    <a:pt x="56692" y="2755"/>
                  </a:lnTo>
                </a:path>
                <a:path w="210820" h="565150">
                  <a:moveTo>
                    <a:pt x="135331" y="74980"/>
                  </a:moveTo>
                  <a:lnTo>
                    <a:pt x="139915" y="72224"/>
                  </a:lnTo>
                </a:path>
                <a:path w="210820" h="565150">
                  <a:moveTo>
                    <a:pt x="135331" y="102412"/>
                  </a:moveTo>
                  <a:lnTo>
                    <a:pt x="139915" y="98742"/>
                  </a:lnTo>
                </a:path>
                <a:path w="210820" h="565150">
                  <a:moveTo>
                    <a:pt x="155448" y="120700"/>
                  </a:moveTo>
                  <a:lnTo>
                    <a:pt x="160032" y="118859"/>
                  </a:lnTo>
                </a:path>
                <a:path w="210820" h="565150">
                  <a:moveTo>
                    <a:pt x="174650" y="146291"/>
                  </a:moveTo>
                  <a:lnTo>
                    <a:pt x="179222" y="144487"/>
                  </a:lnTo>
                </a:path>
                <a:path w="210820" h="565150">
                  <a:moveTo>
                    <a:pt x="32003" y="104228"/>
                  </a:moveTo>
                  <a:lnTo>
                    <a:pt x="15557" y="103339"/>
                  </a:lnTo>
                  <a:lnTo>
                    <a:pt x="10058" y="105143"/>
                  </a:lnTo>
                </a:path>
                <a:path w="210820" h="565150">
                  <a:moveTo>
                    <a:pt x="110642" y="197523"/>
                  </a:moveTo>
                  <a:lnTo>
                    <a:pt x="97853" y="196595"/>
                  </a:lnTo>
                  <a:lnTo>
                    <a:pt x="95097" y="195681"/>
                  </a:lnTo>
                  <a:lnTo>
                    <a:pt x="94183" y="194767"/>
                  </a:lnTo>
                  <a:lnTo>
                    <a:pt x="96012" y="191122"/>
                  </a:lnTo>
                  <a:lnTo>
                    <a:pt x="97853" y="188366"/>
                  </a:lnTo>
                  <a:lnTo>
                    <a:pt x="97853" y="186524"/>
                  </a:lnTo>
                  <a:lnTo>
                    <a:pt x="96012" y="184721"/>
                  </a:lnTo>
                </a:path>
                <a:path w="210820" h="565150">
                  <a:moveTo>
                    <a:pt x="64922" y="192925"/>
                  </a:moveTo>
                  <a:lnTo>
                    <a:pt x="61264" y="194767"/>
                  </a:lnTo>
                </a:path>
                <a:path w="210820" h="565150">
                  <a:moveTo>
                    <a:pt x="67678" y="453555"/>
                  </a:moveTo>
                  <a:lnTo>
                    <a:pt x="63093" y="456285"/>
                  </a:lnTo>
                </a:path>
                <a:path w="210820" h="565150">
                  <a:moveTo>
                    <a:pt x="72237" y="454444"/>
                  </a:moveTo>
                  <a:lnTo>
                    <a:pt x="67678" y="456285"/>
                  </a:lnTo>
                </a:path>
                <a:path w="210820" h="565150">
                  <a:moveTo>
                    <a:pt x="72237" y="470001"/>
                  </a:moveTo>
                  <a:lnTo>
                    <a:pt x="67678" y="471830"/>
                  </a:lnTo>
                </a:path>
                <a:path w="210820" h="565150">
                  <a:moveTo>
                    <a:pt x="134416" y="565099"/>
                  </a:moveTo>
                  <a:lnTo>
                    <a:pt x="138988" y="562343"/>
                  </a:lnTo>
                </a:path>
                <a:path w="210820" h="565150">
                  <a:moveTo>
                    <a:pt x="39331" y="511149"/>
                  </a:moveTo>
                  <a:lnTo>
                    <a:pt x="130759" y="523024"/>
                  </a:lnTo>
                </a:path>
                <a:path w="210820" h="565150">
                  <a:moveTo>
                    <a:pt x="38404" y="521195"/>
                  </a:moveTo>
                  <a:lnTo>
                    <a:pt x="128028" y="533095"/>
                  </a:lnTo>
                </a:path>
                <a:path w="210820" h="565150">
                  <a:moveTo>
                    <a:pt x="169163" y="385889"/>
                  </a:moveTo>
                  <a:lnTo>
                    <a:pt x="185635" y="379488"/>
                  </a:lnTo>
                </a:path>
                <a:path w="210820" h="565150">
                  <a:moveTo>
                    <a:pt x="66751" y="440728"/>
                  </a:moveTo>
                  <a:lnTo>
                    <a:pt x="73151" y="441642"/>
                  </a:lnTo>
                  <a:lnTo>
                    <a:pt x="81394" y="435241"/>
                  </a:lnTo>
                  <a:lnTo>
                    <a:pt x="87795" y="430682"/>
                  </a:lnTo>
                </a:path>
                <a:path w="210820" h="565150">
                  <a:moveTo>
                    <a:pt x="99682" y="432511"/>
                  </a:moveTo>
                  <a:lnTo>
                    <a:pt x="99682" y="437997"/>
                  </a:lnTo>
                  <a:lnTo>
                    <a:pt x="103339" y="443483"/>
                  </a:lnTo>
                  <a:lnTo>
                    <a:pt x="107911" y="447128"/>
                  </a:lnTo>
                </a:path>
                <a:path w="210820" h="565150">
                  <a:moveTo>
                    <a:pt x="208483" y="337413"/>
                  </a:moveTo>
                  <a:lnTo>
                    <a:pt x="208211" y="349014"/>
                  </a:lnTo>
                  <a:lnTo>
                    <a:pt x="206311" y="363701"/>
                  </a:lnTo>
                  <a:lnTo>
                    <a:pt x="203211" y="378041"/>
                  </a:lnTo>
                  <a:lnTo>
                    <a:pt x="199339" y="388607"/>
                  </a:lnTo>
                </a:path>
                <a:path w="210820" h="565150">
                  <a:moveTo>
                    <a:pt x="189280" y="339255"/>
                  </a:moveTo>
                  <a:lnTo>
                    <a:pt x="179222" y="338327"/>
                  </a:lnTo>
                  <a:lnTo>
                    <a:pt x="175195" y="343957"/>
                  </a:lnTo>
                  <a:lnTo>
                    <a:pt x="173054" y="357301"/>
                  </a:lnTo>
                  <a:lnTo>
                    <a:pt x="173312" y="370989"/>
                  </a:lnTo>
                  <a:lnTo>
                    <a:pt x="176479" y="377647"/>
                  </a:lnTo>
                  <a:lnTo>
                    <a:pt x="186537" y="379488"/>
                  </a:lnTo>
                </a:path>
                <a:path w="210820" h="565150">
                  <a:moveTo>
                    <a:pt x="205752" y="331012"/>
                  </a:moveTo>
                  <a:lnTo>
                    <a:pt x="186514" y="369038"/>
                  </a:lnTo>
                  <a:lnTo>
                    <a:pt x="187685" y="378321"/>
                  </a:lnTo>
                  <a:lnTo>
                    <a:pt x="189882" y="384521"/>
                  </a:lnTo>
                  <a:lnTo>
                    <a:pt x="192938" y="386778"/>
                  </a:lnTo>
                  <a:lnTo>
                    <a:pt x="200253" y="3876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715283" y="4703127"/>
              <a:ext cx="612140" cy="180340"/>
            </a:xfrm>
            <a:custGeom>
              <a:avLst/>
              <a:gdLst/>
              <a:ahLst/>
              <a:cxnLst/>
              <a:rect l="l" t="t" r="r" b="b"/>
              <a:pathLst>
                <a:path w="612139" h="180339">
                  <a:moveTo>
                    <a:pt x="604418" y="0"/>
                  </a:moveTo>
                  <a:lnTo>
                    <a:pt x="578802" y="9118"/>
                  </a:lnTo>
                  <a:lnTo>
                    <a:pt x="566013" y="14605"/>
                  </a:lnTo>
                  <a:lnTo>
                    <a:pt x="511149" y="36563"/>
                  </a:lnTo>
                  <a:lnTo>
                    <a:pt x="496506" y="42951"/>
                  </a:lnTo>
                  <a:lnTo>
                    <a:pt x="481888" y="48437"/>
                  </a:lnTo>
                  <a:lnTo>
                    <a:pt x="468160" y="54838"/>
                  </a:lnTo>
                  <a:lnTo>
                    <a:pt x="453529" y="60350"/>
                  </a:lnTo>
                  <a:lnTo>
                    <a:pt x="438912" y="66751"/>
                  </a:lnTo>
                  <a:lnTo>
                    <a:pt x="424268" y="72224"/>
                  </a:lnTo>
                  <a:lnTo>
                    <a:pt x="409638" y="78625"/>
                  </a:lnTo>
                  <a:lnTo>
                    <a:pt x="394093" y="84112"/>
                  </a:lnTo>
                  <a:lnTo>
                    <a:pt x="379463" y="89585"/>
                  </a:lnTo>
                  <a:lnTo>
                    <a:pt x="364845" y="95986"/>
                  </a:lnTo>
                  <a:lnTo>
                    <a:pt x="335572" y="106972"/>
                  </a:lnTo>
                  <a:lnTo>
                    <a:pt x="320954" y="111544"/>
                  </a:lnTo>
                  <a:lnTo>
                    <a:pt x="306311" y="117030"/>
                  </a:lnTo>
                  <a:lnTo>
                    <a:pt x="292608" y="121589"/>
                  </a:lnTo>
                  <a:lnTo>
                    <a:pt x="277964" y="126174"/>
                  </a:lnTo>
                  <a:lnTo>
                    <a:pt x="250545" y="135305"/>
                  </a:lnTo>
                  <a:lnTo>
                    <a:pt x="223100" y="142621"/>
                  </a:lnTo>
                  <a:lnTo>
                    <a:pt x="210312" y="145376"/>
                  </a:lnTo>
                  <a:lnTo>
                    <a:pt x="197497" y="149021"/>
                  </a:lnTo>
                  <a:lnTo>
                    <a:pt x="184708" y="150863"/>
                  </a:lnTo>
                  <a:lnTo>
                    <a:pt x="171894" y="153606"/>
                  </a:lnTo>
                  <a:lnTo>
                    <a:pt x="160007" y="154533"/>
                  </a:lnTo>
                  <a:lnTo>
                    <a:pt x="149034" y="156337"/>
                  </a:lnTo>
                  <a:lnTo>
                    <a:pt x="138074" y="157251"/>
                  </a:lnTo>
                  <a:lnTo>
                    <a:pt x="117030" y="157251"/>
                  </a:lnTo>
                  <a:lnTo>
                    <a:pt x="65824" y="146291"/>
                  </a:lnTo>
                  <a:lnTo>
                    <a:pt x="48450" y="133489"/>
                  </a:lnTo>
                  <a:lnTo>
                    <a:pt x="42964" y="128905"/>
                  </a:lnTo>
                  <a:lnTo>
                    <a:pt x="25590" y="90512"/>
                  </a:lnTo>
                  <a:lnTo>
                    <a:pt x="22847" y="68554"/>
                  </a:lnTo>
                  <a:lnTo>
                    <a:pt x="10960" y="69469"/>
                  </a:lnTo>
                  <a:lnTo>
                    <a:pt x="0" y="71310"/>
                  </a:lnTo>
                  <a:lnTo>
                    <a:pt x="901" y="83185"/>
                  </a:lnTo>
                  <a:lnTo>
                    <a:pt x="6388" y="106972"/>
                  </a:lnTo>
                  <a:lnTo>
                    <a:pt x="25590" y="143535"/>
                  </a:lnTo>
                  <a:lnTo>
                    <a:pt x="64909" y="170980"/>
                  </a:lnTo>
                  <a:lnTo>
                    <a:pt x="116128" y="180124"/>
                  </a:lnTo>
                  <a:lnTo>
                    <a:pt x="138976" y="180124"/>
                  </a:lnTo>
                  <a:lnTo>
                    <a:pt x="188366" y="173723"/>
                  </a:lnTo>
                  <a:lnTo>
                    <a:pt x="256946" y="157251"/>
                  </a:lnTo>
                  <a:lnTo>
                    <a:pt x="270662" y="152692"/>
                  </a:lnTo>
                  <a:lnTo>
                    <a:pt x="314540" y="138976"/>
                  </a:lnTo>
                  <a:lnTo>
                    <a:pt x="387692" y="111544"/>
                  </a:lnTo>
                  <a:lnTo>
                    <a:pt x="403250" y="105143"/>
                  </a:lnTo>
                  <a:lnTo>
                    <a:pt x="417868" y="99656"/>
                  </a:lnTo>
                  <a:lnTo>
                    <a:pt x="432498" y="93256"/>
                  </a:lnTo>
                  <a:lnTo>
                    <a:pt x="447141" y="87782"/>
                  </a:lnTo>
                  <a:lnTo>
                    <a:pt x="461759" y="81356"/>
                  </a:lnTo>
                  <a:lnTo>
                    <a:pt x="476389" y="75869"/>
                  </a:lnTo>
                  <a:lnTo>
                    <a:pt x="491032" y="69469"/>
                  </a:lnTo>
                  <a:lnTo>
                    <a:pt x="505663" y="63995"/>
                  </a:lnTo>
                  <a:lnTo>
                    <a:pt x="519379" y="57594"/>
                  </a:lnTo>
                  <a:lnTo>
                    <a:pt x="574243" y="35636"/>
                  </a:lnTo>
                  <a:lnTo>
                    <a:pt x="587032" y="31076"/>
                  </a:lnTo>
                  <a:lnTo>
                    <a:pt x="599846" y="25590"/>
                  </a:lnTo>
                  <a:lnTo>
                    <a:pt x="611733" y="21005"/>
                  </a:lnTo>
                  <a:lnTo>
                    <a:pt x="608076" y="10960"/>
                  </a:lnTo>
                  <a:lnTo>
                    <a:pt x="6044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715283" y="4703127"/>
              <a:ext cx="612140" cy="180340"/>
            </a:xfrm>
            <a:custGeom>
              <a:avLst/>
              <a:gdLst/>
              <a:ahLst/>
              <a:cxnLst/>
              <a:rect l="l" t="t" r="r" b="b"/>
              <a:pathLst>
                <a:path w="612139" h="180339">
                  <a:moveTo>
                    <a:pt x="611733" y="21005"/>
                  </a:moveTo>
                  <a:lnTo>
                    <a:pt x="599846" y="25590"/>
                  </a:lnTo>
                  <a:lnTo>
                    <a:pt x="587032" y="31076"/>
                  </a:lnTo>
                  <a:lnTo>
                    <a:pt x="574243" y="35636"/>
                  </a:lnTo>
                  <a:lnTo>
                    <a:pt x="560514" y="41122"/>
                  </a:lnTo>
                  <a:lnTo>
                    <a:pt x="546798" y="46634"/>
                  </a:lnTo>
                  <a:lnTo>
                    <a:pt x="533082" y="52108"/>
                  </a:lnTo>
                  <a:lnTo>
                    <a:pt x="519379" y="57594"/>
                  </a:lnTo>
                  <a:lnTo>
                    <a:pt x="505663" y="63995"/>
                  </a:lnTo>
                  <a:lnTo>
                    <a:pt x="491032" y="69469"/>
                  </a:lnTo>
                  <a:lnTo>
                    <a:pt x="476389" y="75869"/>
                  </a:lnTo>
                  <a:lnTo>
                    <a:pt x="461759" y="81356"/>
                  </a:lnTo>
                  <a:lnTo>
                    <a:pt x="447141" y="87782"/>
                  </a:lnTo>
                  <a:lnTo>
                    <a:pt x="432498" y="93256"/>
                  </a:lnTo>
                  <a:lnTo>
                    <a:pt x="417868" y="99656"/>
                  </a:lnTo>
                  <a:lnTo>
                    <a:pt x="403250" y="105143"/>
                  </a:lnTo>
                  <a:lnTo>
                    <a:pt x="387692" y="111544"/>
                  </a:lnTo>
                  <a:lnTo>
                    <a:pt x="373075" y="117030"/>
                  </a:lnTo>
                  <a:lnTo>
                    <a:pt x="358432" y="122504"/>
                  </a:lnTo>
                  <a:lnTo>
                    <a:pt x="343801" y="128015"/>
                  </a:lnTo>
                  <a:lnTo>
                    <a:pt x="329184" y="133489"/>
                  </a:lnTo>
                  <a:lnTo>
                    <a:pt x="314540" y="138976"/>
                  </a:lnTo>
                  <a:lnTo>
                    <a:pt x="299910" y="143535"/>
                  </a:lnTo>
                  <a:lnTo>
                    <a:pt x="285280" y="148132"/>
                  </a:lnTo>
                  <a:lnTo>
                    <a:pt x="270662" y="152692"/>
                  </a:lnTo>
                  <a:lnTo>
                    <a:pt x="256946" y="157251"/>
                  </a:lnTo>
                  <a:lnTo>
                    <a:pt x="242316" y="160934"/>
                  </a:lnTo>
                  <a:lnTo>
                    <a:pt x="228600" y="164579"/>
                  </a:lnTo>
                  <a:lnTo>
                    <a:pt x="214884" y="168249"/>
                  </a:lnTo>
                  <a:lnTo>
                    <a:pt x="202069" y="170980"/>
                  </a:lnTo>
                  <a:lnTo>
                    <a:pt x="188366" y="173723"/>
                  </a:lnTo>
                  <a:lnTo>
                    <a:pt x="175552" y="175539"/>
                  </a:lnTo>
                  <a:lnTo>
                    <a:pt x="163664" y="177368"/>
                  </a:lnTo>
                  <a:lnTo>
                    <a:pt x="150863" y="179209"/>
                  </a:lnTo>
                  <a:lnTo>
                    <a:pt x="138976" y="180124"/>
                  </a:lnTo>
                  <a:lnTo>
                    <a:pt x="127088" y="180124"/>
                  </a:lnTo>
                  <a:lnTo>
                    <a:pt x="116128" y="180124"/>
                  </a:lnTo>
                  <a:lnTo>
                    <a:pt x="74066" y="173723"/>
                  </a:lnTo>
                  <a:lnTo>
                    <a:pt x="39306" y="156337"/>
                  </a:lnTo>
                  <a:lnTo>
                    <a:pt x="14617" y="126174"/>
                  </a:lnTo>
                  <a:lnTo>
                    <a:pt x="3644" y="95072"/>
                  </a:lnTo>
                  <a:lnTo>
                    <a:pt x="901" y="83185"/>
                  </a:lnTo>
                  <a:lnTo>
                    <a:pt x="0" y="71310"/>
                  </a:lnTo>
                  <a:lnTo>
                    <a:pt x="10960" y="69469"/>
                  </a:lnTo>
                  <a:lnTo>
                    <a:pt x="22847" y="68554"/>
                  </a:lnTo>
                  <a:lnTo>
                    <a:pt x="23774" y="80467"/>
                  </a:lnTo>
                  <a:lnTo>
                    <a:pt x="25590" y="90512"/>
                  </a:lnTo>
                  <a:lnTo>
                    <a:pt x="28346" y="99656"/>
                  </a:lnTo>
                  <a:lnTo>
                    <a:pt x="31076" y="108788"/>
                  </a:lnTo>
                  <a:lnTo>
                    <a:pt x="34734" y="116103"/>
                  </a:lnTo>
                  <a:lnTo>
                    <a:pt x="38404" y="122504"/>
                  </a:lnTo>
                  <a:lnTo>
                    <a:pt x="42964" y="128905"/>
                  </a:lnTo>
                  <a:lnTo>
                    <a:pt x="48450" y="133489"/>
                  </a:lnTo>
                  <a:lnTo>
                    <a:pt x="53949" y="138976"/>
                  </a:lnTo>
                  <a:lnTo>
                    <a:pt x="59423" y="142621"/>
                  </a:lnTo>
                  <a:lnTo>
                    <a:pt x="65824" y="146291"/>
                  </a:lnTo>
                  <a:lnTo>
                    <a:pt x="73139" y="149021"/>
                  </a:lnTo>
                  <a:lnTo>
                    <a:pt x="80467" y="151777"/>
                  </a:lnTo>
                  <a:lnTo>
                    <a:pt x="88696" y="153606"/>
                  </a:lnTo>
                  <a:lnTo>
                    <a:pt x="97828" y="155422"/>
                  </a:lnTo>
                  <a:lnTo>
                    <a:pt x="106972" y="156337"/>
                  </a:lnTo>
                  <a:lnTo>
                    <a:pt x="117030" y="157251"/>
                  </a:lnTo>
                  <a:lnTo>
                    <a:pt x="127088" y="157251"/>
                  </a:lnTo>
                  <a:lnTo>
                    <a:pt x="138074" y="157251"/>
                  </a:lnTo>
                  <a:lnTo>
                    <a:pt x="149034" y="156337"/>
                  </a:lnTo>
                  <a:lnTo>
                    <a:pt x="160007" y="154533"/>
                  </a:lnTo>
                  <a:lnTo>
                    <a:pt x="171894" y="153606"/>
                  </a:lnTo>
                  <a:lnTo>
                    <a:pt x="184708" y="150863"/>
                  </a:lnTo>
                  <a:lnTo>
                    <a:pt x="197497" y="149021"/>
                  </a:lnTo>
                  <a:lnTo>
                    <a:pt x="210312" y="145376"/>
                  </a:lnTo>
                  <a:lnTo>
                    <a:pt x="250545" y="135305"/>
                  </a:lnTo>
                  <a:lnTo>
                    <a:pt x="277964" y="126174"/>
                  </a:lnTo>
                  <a:lnTo>
                    <a:pt x="292608" y="121589"/>
                  </a:lnTo>
                  <a:lnTo>
                    <a:pt x="306311" y="117030"/>
                  </a:lnTo>
                  <a:lnTo>
                    <a:pt x="320954" y="111544"/>
                  </a:lnTo>
                  <a:lnTo>
                    <a:pt x="335572" y="106972"/>
                  </a:lnTo>
                  <a:lnTo>
                    <a:pt x="350202" y="101473"/>
                  </a:lnTo>
                  <a:lnTo>
                    <a:pt x="364845" y="95986"/>
                  </a:lnTo>
                  <a:lnTo>
                    <a:pt x="379463" y="89585"/>
                  </a:lnTo>
                  <a:lnTo>
                    <a:pt x="394093" y="84112"/>
                  </a:lnTo>
                  <a:lnTo>
                    <a:pt x="409638" y="78625"/>
                  </a:lnTo>
                  <a:lnTo>
                    <a:pt x="424268" y="72224"/>
                  </a:lnTo>
                  <a:lnTo>
                    <a:pt x="438912" y="66751"/>
                  </a:lnTo>
                  <a:lnTo>
                    <a:pt x="453529" y="60350"/>
                  </a:lnTo>
                  <a:lnTo>
                    <a:pt x="468160" y="54838"/>
                  </a:lnTo>
                  <a:lnTo>
                    <a:pt x="481888" y="48437"/>
                  </a:lnTo>
                  <a:lnTo>
                    <a:pt x="496506" y="42951"/>
                  </a:lnTo>
                  <a:lnTo>
                    <a:pt x="511149" y="36563"/>
                  </a:lnTo>
                  <a:lnTo>
                    <a:pt x="524852" y="31076"/>
                  </a:lnTo>
                  <a:lnTo>
                    <a:pt x="538568" y="25590"/>
                  </a:lnTo>
                  <a:lnTo>
                    <a:pt x="552297" y="20116"/>
                  </a:lnTo>
                  <a:lnTo>
                    <a:pt x="566013" y="14605"/>
                  </a:lnTo>
                  <a:lnTo>
                    <a:pt x="578802" y="9118"/>
                  </a:lnTo>
                  <a:lnTo>
                    <a:pt x="591616" y="4559"/>
                  </a:lnTo>
                  <a:lnTo>
                    <a:pt x="60441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319701" y="4671098"/>
              <a:ext cx="117475" cy="53340"/>
            </a:xfrm>
            <a:custGeom>
              <a:avLst/>
              <a:gdLst/>
              <a:ahLst/>
              <a:cxnLst/>
              <a:rect l="l" t="t" r="r" b="b"/>
              <a:pathLst>
                <a:path w="117475" h="53339">
                  <a:moveTo>
                    <a:pt x="116128" y="0"/>
                  </a:moveTo>
                  <a:lnTo>
                    <a:pt x="115214" y="0"/>
                  </a:lnTo>
                  <a:lnTo>
                    <a:pt x="97840" y="2755"/>
                  </a:lnTo>
                  <a:lnTo>
                    <a:pt x="78625" y="6400"/>
                  </a:lnTo>
                  <a:lnTo>
                    <a:pt x="57607" y="11912"/>
                  </a:lnTo>
                  <a:lnTo>
                    <a:pt x="47548" y="15557"/>
                  </a:lnTo>
                  <a:lnTo>
                    <a:pt x="23774" y="22872"/>
                  </a:lnTo>
                  <a:lnTo>
                    <a:pt x="0" y="32029"/>
                  </a:lnTo>
                  <a:lnTo>
                    <a:pt x="3657" y="42989"/>
                  </a:lnTo>
                  <a:lnTo>
                    <a:pt x="7315" y="53035"/>
                  </a:lnTo>
                  <a:lnTo>
                    <a:pt x="20116" y="48475"/>
                  </a:lnTo>
                  <a:lnTo>
                    <a:pt x="32003" y="44818"/>
                  </a:lnTo>
                  <a:lnTo>
                    <a:pt x="64909" y="33832"/>
                  </a:lnTo>
                  <a:lnTo>
                    <a:pt x="74968" y="31102"/>
                  </a:lnTo>
                  <a:lnTo>
                    <a:pt x="84124" y="28359"/>
                  </a:lnTo>
                  <a:lnTo>
                    <a:pt x="101498" y="24701"/>
                  </a:lnTo>
                  <a:lnTo>
                    <a:pt x="117030" y="22872"/>
                  </a:lnTo>
                  <a:lnTo>
                    <a:pt x="116128" y="10985"/>
                  </a:lnTo>
                  <a:lnTo>
                    <a:pt x="116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319701" y="4671098"/>
              <a:ext cx="117475" cy="53340"/>
            </a:xfrm>
            <a:custGeom>
              <a:avLst/>
              <a:gdLst/>
              <a:ahLst/>
              <a:cxnLst/>
              <a:rect l="l" t="t" r="r" b="b"/>
              <a:pathLst>
                <a:path w="117475" h="53339">
                  <a:moveTo>
                    <a:pt x="117030" y="22872"/>
                  </a:moveTo>
                  <a:lnTo>
                    <a:pt x="109727" y="23787"/>
                  </a:lnTo>
                  <a:lnTo>
                    <a:pt x="101498" y="24701"/>
                  </a:lnTo>
                  <a:lnTo>
                    <a:pt x="93268" y="26517"/>
                  </a:lnTo>
                  <a:lnTo>
                    <a:pt x="84124" y="28359"/>
                  </a:lnTo>
                  <a:lnTo>
                    <a:pt x="74968" y="31102"/>
                  </a:lnTo>
                  <a:lnTo>
                    <a:pt x="64909" y="33832"/>
                  </a:lnTo>
                  <a:lnTo>
                    <a:pt x="53949" y="37503"/>
                  </a:lnTo>
                  <a:lnTo>
                    <a:pt x="42964" y="41148"/>
                  </a:lnTo>
                  <a:lnTo>
                    <a:pt x="32003" y="44818"/>
                  </a:lnTo>
                  <a:lnTo>
                    <a:pt x="20116" y="48475"/>
                  </a:lnTo>
                  <a:lnTo>
                    <a:pt x="7315" y="53035"/>
                  </a:lnTo>
                </a:path>
                <a:path w="117475" h="53339">
                  <a:moveTo>
                    <a:pt x="0" y="32029"/>
                  </a:moveTo>
                  <a:lnTo>
                    <a:pt x="11887" y="27432"/>
                  </a:lnTo>
                  <a:lnTo>
                    <a:pt x="23774" y="22872"/>
                  </a:lnTo>
                  <a:lnTo>
                    <a:pt x="35661" y="19202"/>
                  </a:lnTo>
                  <a:lnTo>
                    <a:pt x="47548" y="15557"/>
                  </a:lnTo>
                  <a:lnTo>
                    <a:pt x="57607" y="11912"/>
                  </a:lnTo>
                  <a:lnTo>
                    <a:pt x="68567" y="9156"/>
                  </a:lnTo>
                  <a:lnTo>
                    <a:pt x="78625" y="6400"/>
                  </a:lnTo>
                  <a:lnTo>
                    <a:pt x="88684" y="4597"/>
                  </a:lnTo>
                  <a:lnTo>
                    <a:pt x="97840" y="2755"/>
                  </a:lnTo>
                  <a:lnTo>
                    <a:pt x="115214" y="0"/>
                  </a:lnTo>
                  <a:lnTo>
                    <a:pt x="11612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435830" y="4670183"/>
              <a:ext cx="349885" cy="142875"/>
            </a:xfrm>
            <a:custGeom>
              <a:avLst/>
              <a:gdLst/>
              <a:ahLst/>
              <a:cxnLst/>
              <a:rect l="l" t="t" r="r" b="b"/>
              <a:pathLst>
                <a:path w="349885" h="142875">
                  <a:moveTo>
                    <a:pt x="46621" y="0"/>
                  </a:moveTo>
                  <a:lnTo>
                    <a:pt x="7315" y="0"/>
                  </a:lnTo>
                  <a:lnTo>
                    <a:pt x="0" y="914"/>
                  </a:lnTo>
                  <a:lnTo>
                    <a:pt x="0" y="11899"/>
                  </a:lnTo>
                  <a:lnTo>
                    <a:pt x="901" y="23787"/>
                  </a:lnTo>
                  <a:lnTo>
                    <a:pt x="9143" y="22872"/>
                  </a:lnTo>
                  <a:lnTo>
                    <a:pt x="44792" y="22872"/>
                  </a:lnTo>
                  <a:lnTo>
                    <a:pt x="80467" y="27432"/>
                  </a:lnTo>
                  <a:lnTo>
                    <a:pt x="87782" y="29273"/>
                  </a:lnTo>
                  <a:lnTo>
                    <a:pt x="94183" y="30187"/>
                  </a:lnTo>
                  <a:lnTo>
                    <a:pt x="128917" y="39344"/>
                  </a:lnTo>
                  <a:lnTo>
                    <a:pt x="135318" y="42062"/>
                  </a:lnTo>
                  <a:lnTo>
                    <a:pt x="141731" y="43903"/>
                  </a:lnTo>
                  <a:lnTo>
                    <a:pt x="149034" y="46659"/>
                  </a:lnTo>
                  <a:lnTo>
                    <a:pt x="155435" y="49390"/>
                  </a:lnTo>
                  <a:lnTo>
                    <a:pt x="161848" y="51219"/>
                  </a:lnTo>
                  <a:lnTo>
                    <a:pt x="168249" y="53949"/>
                  </a:lnTo>
                  <a:lnTo>
                    <a:pt x="175564" y="56705"/>
                  </a:lnTo>
                  <a:lnTo>
                    <a:pt x="181965" y="60350"/>
                  </a:lnTo>
                  <a:lnTo>
                    <a:pt x="201155" y="68579"/>
                  </a:lnTo>
                  <a:lnTo>
                    <a:pt x="207568" y="72250"/>
                  </a:lnTo>
                  <a:lnTo>
                    <a:pt x="213969" y="74980"/>
                  </a:lnTo>
                  <a:lnTo>
                    <a:pt x="220370" y="78651"/>
                  </a:lnTo>
                  <a:lnTo>
                    <a:pt x="226771" y="81381"/>
                  </a:lnTo>
                  <a:lnTo>
                    <a:pt x="232257" y="85051"/>
                  </a:lnTo>
                  <a:lnTo>
                    <a:pt x="238658" y="87782"/>
                  </a:lnTo>
                  <a:lnTo>
                    <a:pt x="251447" y="95097"/>
                  </a:lnTo>
                  <a:lnTo>
                    <a:pt x="256946" y="97853"/>
                  </a:lnTo>
                  <a:lnTo>
                    <a:pt x="263334" y="101498"/>
                  </a:lnTo>
                  <a:lnTo>
                    <a:pt x="268833" y="104254"/>
                  </a:lnTo>
                  <a:lnTo>
                    <a:pt x="281635" y="111569"/>
                  </a:lnTo>
                  <a:lnTo>
                    <a:pt x="287108" y="114300"/>
                  </a:lnTo>
                  <a:lnTo>
                    <a:pt x="293509" y="117970"/>
                  </a:lnTo>
                  <a:lnTo>
                    <a:pt x="298996" y="120726"/>
                  </a:lnTo>
                  <a:lnTo>
                    <a:pt x="304495" y="124371"/>
                  </a:lnTo>
                  <a:lnTo>
                    <a:pt x="310895" y="127126"/>
                  </a:lnTo>
                  <a:lnTo>
                    <a:pt x="316382" y="130771"/>
                  </a:lnTo>
                  <a:lnTo>
                    <a:pt x="321868" y="133527"/>
                  </a:lnTo>
                  <a:lnTo>
                    <a:pt x="328269" y="137172"/>
                  </a:lnTo>
                  <a:lnTo>
                    <a:pt x="339229" y="142646"/>
                  </a:lnTo>
                  <a:lnTo>
                    <a:pt x="344728" y="132600"/>
                  </a:lnTo>
                  <a:lnTo>
                    <a:pt x="349300" y="122529"/>
                  </a:lnTo>
                  <a:lnTo>
                    <a:pt x="338327" y="117055"/>
                  </a:lnTo>
                  <a:lnTo>
                    <a:pt x="332828" y="113411"/>
                  </a:lnTo>
                  <a:lnTo>
                    <a:pt x="321868" y="107899"/>
                  </a:lnTo>
                  <a:lnTo>
                    <a:pt x="315467" y="104254"/>
                  </a:lnTo>
                  <a:lnTo>
                    <a:pt x="309981" y="101498"/>
                  </a:lnTo>
                  <a:lnTo>
                    <a:pt x="304495" y="97853"/>
                  </a:lnTo>
                  <a:lnTo>
                    <a:pt x="298094" y="94183"/>
                  </a:lnTo>
                  <a:lnTo>
                    <a:pt x="292595" y="91452"/>
                  </a:lnTo>
                  <a:lnTo>
                    <a:pt x="286194" y="87782"/>
                  </a:lnTo>
                  <a:lnTo>
                    <a:pt x="280720" y="85051"/>
                  </a:lnTo>
                  <a:lnTo>
                    <a:pt x="267919" y="77736"/>
                  </a:lnTo>
                  <a:lnTo>
                    <a:pt x="262432" y="74980"/>
                  </a:lnTo>
                  <a:lnTo>
                    <a:pt x="249618" y="67665"/>
                  </a:lnTo>
                  <a:lnTo>
                    <a:pt x="243217" y="64935"/>
                  </a:lnTo>
                  <a:lnTo>
                    <a:pt x="230428" y="57619"/>
                  </a:lnTo>
                  <a:lnTo>
                    <a:pt x="224027" y="54863"/>
                  </a:lnTo>
                  <a:lnTo>
                    <a:pt x="217627" y="51219"/>
                  </a:lnTo>
                  <a:lnTo>
                    <a:pt x="211213" y="48463"/>
                  </a:lnTo>
                  <a:lnTo>
                    <a:pt x="203911" y="44818"/>
                  </a:lnTo>
                  <a:lnTo>
                    <a:pt x="191096" y="39344"/>
                  </a:lnTo>
                  <a:lnTo>
                    <a:pt x="184708" y="35674"/>
                  </a:lnTo>
                  <a:lnTo>
                    <a:pt x="177380" y="32943"/>
                  </a:lnTo>
                  <a:lnTo>
                    <a:pt x="170980" y="30187"/>
                  </a:lnTo>
                  <a:lnTo>
                    <a:pt x="156362" y="24701"/>
                  </a:lnTo>
                  <a:lnTo>
                    <a:pt x="149961" y="22872"/>
                  </a:lnTo>
                  <a:lnTo>
                    <a:pt x="135318" y="17386"/>
                  </a:lnTo>
                  <a:lnTo>
                    <a:pt x="128917" y="15557"/>
                  </a:lnTo>
                  <a:lnTo>
                    <a:pt x="92354" y="6426"/>
                  </a:lnTo>
                  <a:lnTo>
                    <a:pt x="84124" y="5511"/>
                  </a:lnTo>
                  <a:lnTo>
                    <a:pt x="76796" y="3670"/>
                  </a:lnTo>
                  <a:lnTo>
                    <a:pt x="466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435830" y="4670183"/>
              <a:ext cx="349885" cy="142875"/>
            </a:xfrm>
            <a:custGeom>
              <a:avLst/>
              <a:gdLst/>
              <a:ahLst/>
              <a:cxnLst/>
              <a:rect l="l" t="t" r="r" b="b"/>
              <a:pathLst>
                <a:path w="349885" h="142875">
                  <a:moveTo>
                    <a:pt x="339229" y="142646"/>
                  </a:moveTo>
                  <a:lnTo>
                    <a:pt x="333743" y="139915"/>
                  </a:lnTo>
                  <a:lnTo>
                    <a:pt x="328269" y="137172"/>
                  </a:lnTo>
                  <a:lnTo>
                    <a:pt x="321868" y="133527"/>
                  </a:lnTo>
                  <a:lnTo>
                    <a:pt x="316382" y="130771"/>
                  </a:lnTo>
                  <a:lnTo>
                    <a:pt x="310895" y="127126"/>
                  </a:lnTo>
                  <a:lnTo>
                    <a:pt x="304495" y="124371"/>
                  </a:lnTo>
                  <a:lnTo>
                    <a:pt x="298996" y="120726"/>
                  </a:lnTo>
                  <a:lnTo>
                    <a:pt x="293509" y="117970"/>
                  </a:lnTo>
                  <a:lnTo>
                    <a:pt x="287108" y="114300"/>
                  </a:lnTo>
                  <a:lnTo>
                    <a:pt x="281635" y="111569"/>
                  </a:lnTo>
                  <a:lnTo>
                    <a:pt x="275234" y="107899"/>
                  </a:lnTo>
                  <a:lnTo>
                    <a:pt x="268833" y="104254"/>
                  </a:lnTo>
                  <a:lnTo>
                    <a:pt x="263334" y="101498"/>
                  </a:lnTo>
                  <a:lnTo>
                    <a:pt x="256946" y="97853"/>
                  </a:lnTo>
                  <a:lnTo>
                    <a:pt x="251447" y="95097"/>
                  </a:lnTo>
                  <a:lnTo>
                    <a:pt x="245046" y="91452"/>
                  </a:lnTo>
                  <a:lnTo>
                    <a:pt x="238658" y="87782"/>
                  </a:lnTo>
                  <a:lnTo>
                    <a:pt x="232257" y="85051"/>
                  </a:lnTo>
                  <a:lnTo>
                    <a:pt x="226771" y="81381"/>
                  </a:lnTo>
                  <a:lnTo>
                    <a:pt x="220370" y="78651"/>
                  </a:lnTo>
                  <a:lnTo>
                    <a:pt x="213969" y="74980"/>
                  </a:lnTo>
                  <a:lnTo>
                    <a:pt x="207568" y="72250"/>
                  </a:lnTo>
                  <a:lnTo>
                    <a:pt x="201155" y="68579"/>
                  </a:lnTo>
                  <a:lnTo>
                    <a:pt x="194767" y="65849"/>
                  </a:lnTo>
                  <a:lnTo>
                    <a:pt x="188366" y="63106"/>
                  </a:lnTo>
                  <a:lnTo>
                    <a:pt x="181965" y="60350"/>
                  </a:lnTo>
                  <a:lnTo>
                    <a:pt x="175564" y="56705"/>
                  </a:lnTo>
                  <a:lnTo>
                    <a:pt x="168249" y="53949"/>
                  </a:lnTo>
                  <a:lnTo>
                    <a:pt x="161848" y="51219"/>
                  </a:lnTo>
                  <a:lnTo>
                    <a:pt x="155435" y="49390"/>
                  </a:lnTo>
                  <a:lnTo>
                    <a:pt x="149034" y="46659"/>
                  </a:lnTo>
                  <a:lnTo>
                    <a:pt x="141731" y="43903"/>
                  </a:lnTo>
                  <a:lnTo>
                    <a:pt x="135318" y="42062"/>
                  </a:lnTo>
                  <a:lnTo>
                    <a:pt x="128917" y="39344"/>
                  </a:lnTo>
                  <a:lnTo>
                    <a:pt x="121615" y="37503"/>
                  </a:lnTo>
                  <a:lnTo>
                    <a:pt x="115201" y="35674"/>
                  </a:lnTo>
                  <a:lnTo>
                    <a:pt x="107899" y="33832"/>
                  </a:lnTo>
                  <a:lnTo>
                    <a:pt x="101498" y="32016"/>
                  </a:lnTo>
                  <a:lnTo>
                    <a:pt x="94183" y="30187"/>
                  </a:lnTo>
                  <a:lnTo>
                    <a:pt x="87782" y="29273"/>
                  </a:lnTo>
                  <a:lnTo>
                    <a:pt x="80467" y="27432"/>
                  </a:lnTo>
                  <a:lnTo>
                    <a:pt x="73139" y="26543"/>
                  </a:lnTo>
                  <a:lnTo>
                    <a:pt x="66738" y="25615"/>
                  </a:lnTo>
                  <a:lnTo>
                    <a:pt x="59436" y="24701"/>
                  </a:lnTo>
                  <a:lnTo>
                    <a:pt x="52120" y="23787"/>
                  </a:lnTo>
                  <a:lnTo>
                    <a:pt x="44792" y="22872"/>
                  </a:lnTo>
                  <a:lnTo>
                    <a:pt x="37490" y="22872"/>
                  </a:lnTo>
                  <a:lnTo>
                    <a:pt x="31076" y="22872"/>
                  </a:lnTo>
                  <a:lnTo>
                    <a:pt x="23774" y="22872"/>
                  </a:lnTo>
                  <a:lnTo>
                    <a:pt x="16446" y="22872"/>
                  </a:lnTo>
                  <a:lnTo>
                    <a:pt x="9143" y="22872"/>
                  </a:lnTo>
                  <a:lnTo>
                    <a:pt x="901" y="23787"/>
                  </a:lnTo>
                </a:path>
                <a:path w="349885" h="142875">
                  <a:moveTo>
                    <a:pt x="0" y="914"/>
                  </a:moveTo>
                  <a:lnTo>
                    <a:pt x="7315" y="0"/>
                  </a:lnTo>
                  <a:lnTo>
                    <a:pt x="15544" y="0"/>
                  </a:lnTo>
                  <a:lnTo>
                    <a:pt x="22847" y="0"/>
                  </a:lnTo>
                  <a:lnTo>
                    <a:pt x="31076" y="0"/>
                  </a:lnTo>
                  <a:lnTo>
                    <a:pt x="38392" y="0"/>
                  </a:lnTo>
                  <a:lnTo>
                    <a:pt x="46621" y="0"/>
                  </a:lnTo>
                  <a:lnTo>
                    <a:pt x="53949" y="914"/>
                  </a:lnTo>
                  <a:lnTo>
                    <a:pt x="62179" y="1828"/>
                  </a:lnTo>
                  <a:lnTo>
                    <a:pt x="69494" y="2755"/>
                  </a:lnTo>
                  <a:lnTo>
                    <a:pt x="76796" y="3670"/>
                  </a:lnTo>
                  <a:lnTo>
                    <a:pt x="84124" y="5511"/>
                  </a:lnTo>
                  <a:lnTo>
                    <a:pt x="92354" y="6426"/>
                  </a:lnTo>
                  <a:lnTo>
                    <a:pt x="99669" y="8229"/>
                  </a:lnTo>
                  <a:lnTo>
                    <a:pt x="106972" y="10071"/>
                  </a:lnTo>
                  <a:lnTo>
                    <a:pt x="114300" y="11899"/>
                  </a:lnTo>
                  <a:lnTo>
                    <a:pt x="121615" y="13715"/>
                  </a:lnTo>
                  <a:lnTo>
                    <a:pt x="128917" y="15557"/>
                  </a:lnTo>
                  <a:lnTo>
                    <a:pt x="135318" y="17386"/>
                  </a:lnTo>
                  <a:lnTo>
                    <a:pt x="142646" y="20116"/>
                  </a:lnTo>
                  <a:lnTo>
                    <a:pt x="149961" y="22872"/>
                  </a:lnTo>
                  <a:lnTo>
                    <a:pt x="156362" y="24701"/>
                  </a:lnTo>
                  <a:lnTo>
                    <a:pt x="163677" y="27432"/>
                  </a:lnTo>
                  <a:lnTo>
                    <a:pt x="170980" y="30187"/>
                  </a:lnTo>
                  <a:lnTo>
                    <a:pt x="177380" y="32943"/>
                  </a:lnTo>
                  <a:lnTo>
                    <a:pt x="184708" y="35674"/>
                  </a:lnTo>
                  <a:lnTo>
                    <a:pt x="191096" y="39344"/>
                  </a:lnTo>
                  <a:lnTo>
                    <a:pt x="197497" y="42062"/>
                  </a:lnTo>
                  <a:lnTo>
                    <a:pt x="203911" y="44818"/>
                  </a:lnTo>
                  <a:lnTo>
                    <a:pt x="211213" y="48463"/>
                  </a:lnTo>
                  <a:lnTo>
                    <a:pt x="217627" y="51219"/>
                  </a:lnTo>
                  <a:lnTo>
                    <a:pt x="224027" y="54863"/>
                  </a:lnTo>
                  <a:lnTo>
                    <a:pt x="230428" y="57619"/>
                  </a:lnTo>
                  <a:lnTo>
                    <a:pt x="236829" y="61264"/>
                  </a:lnTo>
                  <a:lnTo>
                    <a:pt x="243217" y="64935"/>
                  </a:lnTo>
                  <a:lnTo>
                    <a:pt x="249618" y="67665"/>
                  </a:lnTo>
                  <a:lnTo>
                    <a:pt x="256031" y="71335"/>
                  </a:lnTo>
                  <a:lnTo>
                    <a:pt x="262432" y="74980"/>
                  </a:lnTo>
                  <a:lnTo>
                    <a:pt x="267919" y="77736"/>
                  </a:lnTo>
                  <a:lnTo>
                    <a:pt x="274319" y="81381"/>
                  </a:lnTo>
                  <a:lnTo>
                    <a:pt x="280720" y="85051"/>
                  </a:lnTo>
                  <a:lnTo>
                    <a:pt x="286194" y="87782"/>
                  </a:lnTo>
                  <a:lnTo>
                    <a:pt x="292595" y="91452"/>
                  </a:lnTo>
                  <a:lnTo>
                    <a:pt x="298094" y="94183"/>
                  </a:lnTo>
                  <a:lnTo>
                    <a:pt x="304495" y="97853"/>
                  </a:lnTo>
                  <a:lnTo>
                    <a:pt x="309981" y="101498"/>
                  </a:lnTo>
                  <a:lnTo>
                    <a:pt x="315467" y="104254"/>
                  </a:lnTo>
                  <a:lnTo>
                    <a:pt x="321868" y="107899"/>
                  </a:lnTo>
                  <a:lnTo>
                    <a:pt x="327342" y="110655"/>
                  </a:lnTo>
                  <a:lnTo>
                    <a:pt x="332828" y="113411"/>
                  </a:lnTo>
                  <a:lnTo>
                    <a:pt x="338327" y="117055"/>
                  </a:lnTo>
                  <a:lnTo>
                    <a:pt x="343801" y="119811"/>
                  </a:lnTo>
                  <a:lnTo>
                    <a:pt x="349300" y="12252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775060" y="4792713"/>
              <a:ext cx="72390" cy="47625"/>
            </a:xfrm>
            <a:custGeom>
              <a:avLst/>
              <a:gdLst/>
              <a:ahLst/>
              <a:cxnLst/>
              <a:rect l="l" t="t" r="r" b="b"/>
              <a:pathLst>
                <a:path w="72389" h="47625">
                  <a:moveTo>
                    <a:pt x="10071" y="0"/>
                  </a:moveTo>
                  <a:lnTo>
                    <a:pt x="5499" y="10071"/>
                  </a:lnTo>
                  <a:lnTo>
                    <a:pt x="0" y="20116"/>
                  </a:lnTo>
                  <a:lnTo>
                    <a:pt x="27432" y="33832"/>
                  </a:lnTo>
                  <a:lnTo>
                    <a:pt x="32931" y="35674"/>
                  </a:lnTo>
                  <a:lnTo>
                    <a:pt x="38404" y="38430"/>
                  </a:lnTo>
                  <a:lnTo>
                    <a:pt x="43903" y="40233"/>
                  </a:lnTo>
                  <a:lnTo>
                    <a:pt x="49390" y="42989"/>
                  </a:lnTo>
                  <a:lnTo>
                    <a:pt x="60350" y="46634"/>
                  </a:lnTo>
                  <a:lnTo>
                    <a:pt x="65849" y="47548"/>
                  </a:lnTo>
                  <a:lnTo>
                    <a:pt x="68580" y="36588"/>
                  </a:lnTo>
                  <a:lnTo>
                    <a:pt x="72237" y="26517"/>
                  </a:lnTo>
                  <a:lnTo>
                    <a:pt x="63106" y="22872"/>
                  </a:lnTo>
                  <a:lnTo>
                    <a:pt x="57619" y="21043"/>
                  </a:lnTo>
                  <a:lnTo>
                    <a:pt x="53047" y="19202"/>
                  </a:lnTo>
                  <a:lnTo>
                    <a:pt x="47548" y="17386"/>
                  </a:lnTo>
                  <a:lnTo>
                    <a:pt x="42062" y="14643"/>
                  </a:lnTo>
                  <a:lnTo>
                    <a:pt x="37503" y="12801"/>
                  </a:lnTo>
                  <a:lnTo>
                    <a:pt x="32016" y="10071"/>
                  </a:lnTo>
                  <a:lnTo>
                    <a:pt x="26517" y="8242"/>
                  </a:lnTo>
                  <a:lnTo>
                    <a:pt x="100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775060" y="4792713"/>
              <a:ext cx="72390" cy="47625"/>
            </a:xfrm>
            <a:custGeom>
              <a:avLst/>
              <a:gdLst/>
              <a:ahLst/>
              <a:cxnLst/>
              <a:rect l="l" t="t" r="r" b="b"/>
              <a:pathLst>
                <a:path w="72389" h="47625">
                  <a:moveTo>
                    <a:pt x="10071" y="0"/>
                  </a:moveTo>
                  <a:lnTo>
                    <a:pt x="15557" y="2755"/>
                  </a:lnTo>
                  <a:lnTo>
                    <a:pt x="21031" y="5486"/>
                  </a:lnTo>
                  <a:lnTo>
                    <a:pt x="26517" y="8242"/>
                  </a:lnTo>
                  <a:lnTo>
                    <a:pt x="32016" y="10071"/>
                  </a:lnTo>
                  <a:lnTo>
                    <a:pt x="37503" y="12801"/>
                  </a:lnTo>
                  <a:lnTo>
                    <a:pt x="42062" y="14643"/>
                  </a:lnTo>
                  <a:lnTo>
                    <a:pt x="47548" y="17386"/>
                  </a:lnTo>
                  <a:lnTo>
                    <a:pt x="53047" y="19202"/>
                  </a:lnTo>
                  <a:lnTo>
                    <a:pt x="57619" y="21043"/>
                  </a:lnTo>
                  <a:lnTo>
                    <a:pt x="63106" y="22872"/>
                  </a:lnTo>
                  <a:lnTo>
                    <a:pt x="67665" y="24714"/>
                  </a:lnTo>
                  <a:lnTo>
                    <a:pt x="72237" y="26517"/>
                  </a:lnTo>
                  <a:lnTo>
                    <a:pt x="68580" y="36588"/>
                  </a:lnTo>
                  <a:lnTo>
                    <a:pt x="65849" y="47548"/>
                  </a:lnTo>
                  <a:lnTo>
                    <a:pt x="60350" y="46634"/>
                  </a:lnTo>
                  <a:lnTo>
                    <a:pt x="54864" y="44830"/>
                  </a:lnTo>
                  <a:lnTo>
                    <a:pt x="49390" y="42989"/>
                  </a:lnTo>
                  <a:lnTo>
                    <a:pt x="43903" y="40233"/>
                  </a:lnTo>
                  <a:lnTo>
                    <a:pt x="38404" y="38430"/>
                  </a:lnTo>
                  <a:lnTo>
                    <a:pt x="32931" y="35674"/>
                  </a:lnTo>
                  <a:lnTo>
                    <a:pt x="27432" y="33832"/>
                  </a:lnTo>
                  <a:lnTo>
                    <a:pt x="21958" y="31114"/>
                  </a:lnTo>
                  <a:lnTo>
                    <a:pt x="16471" y="28359"/>
                  </a:lnTo>
                  <a:lnTo>
                    <a:pt x="10985" y="25603"/>
                  </a:lnTo>
                  <a:lnTo>
                    <a:pt x="5499" y="22872"/>
                  </a:lnTo>
                  <a:lnTo>
                    <a:pt x="0" y="201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0" name="object 140"/>
          <p:cNvSpPr/>
          <p:nvPr/>
        </p:nvSpPr>
        <p:spPr>
          <a:xfrm>
            <a:off x="10925111" y="5259071"/>
            <a:ext cx="1112520" cy="86995"/>
          </a:xfrm>
          <a:custGeom>
            <a:avLst/>
            <a:gdLst/>
            <a:ahLst/>
            <a:cxnLst/>
            <a:rect l="l" t="t" r="r" b="b"/>
            <a:pathLst>
              <a:path w="1112520" h="86995">
                <a:moveTo>
                  <a:pt x="1072591" y="0"/>
                </a:moveTo>
                <a:lnTo>
                  <a:pt x="34747" y="0"/>
                </a:lnTo>
                <a:lnTo>
                  <a:pt x="10949" y="5027"/>
                </a:lnTo>
                <a:lnTo>
                  <a:pt x="1376" y="19653"/>
                </a:lnTo>
                <a:lnTo>
                  <a:pt x="30" y="45252"/>
                </a:lnTo>
                <a:lnTo>
                  <a:pt x="914" y="83197"/>
                </a:lnTo>
                <a:lnTo>
                  <a:pt x="0" y="79552"/>
                </a:lnTo>
                <a:lnTo>
                  <a:pt x="9156" y="81381"/>
                </a:lnTo>
                <a:lnTo>
                  <a:pt x="6211" y="39626"/>
                </a:lnTo>
                <a:lnTo>
                  <a:pt x="10979" y="18184"/>
                </a:lnTo>
                <a:lnTo>
                  <a:pt x="21233" y="10285"/>
                </a:lnTo>
                <a:lnTo>
                  <a:pt x="34747" y="9156"/>
                </a:lnTo>
                <a:lnTo>
                  <a:pt x="1072591" y="9156"/>
                </a:lnTo>
                <a:lnTo>
                  <a:pt x="1100702" y="43128"/>
                </a:lnTo>
                <a:lnTo>
                  <a:pt x="1101864" y="85953"/>
                </a:lnTo>
                <a:lnTo>
                  <a:pt x="1111923" y="86867"/>
                </a:lnTo>
                <a:lnTo>
                  <a:pt x="1111815" y="44230"/>
                </a:lnTo>
                <a:lnTo>
                  <a:pt x="1109054" y="18059"/>
                </a:lnTo>
                <a:lnTo>
                  <a:pt x="1097894" y="4575"/>
                </a:lnTo>
                <a:lnTo>
                  <a:pt x="1072591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1" name="object 141"/>
          <p:cNvGrpSpPr/>
          <p:nvPr/>
        </p:nvGrpSpPr>
        <p:grpSpPr>
          <a:xfrm>
            <a:off x="10862475" y="3479177"/>
            <a:ext cx="1217295" cy="439420"/>
            <a:chOff x="5807874" y="3479177"/>
            <a:chExt cx="1217295" cy="439420"/>
          </a:xfrm>
        </p:grpSpPr>
        <p:sp>
          <p:nvSpPr>
            <p:cNvPr id="142" name="object 142"/>
            <p:cNvSpPr/>
            <p:nvPr/>
          </p:nvSpPr>
          <p:spPr>
            <a:xfrm>
              <a:off x="5933617" y="3481463"/>
              <a:ext cx="957580" cy="233679"/>
            </a:xfrm>
            <a:custGeom>
              <a:avLst/>
              <a:gdLst/>
              <a:ahLst/>
              <a:cxnLst/>
              <a:rect l="l" t="t" r="r" b="b"/>
              <a:pathLst>
                <a:path w="957579" h="233679">
                  <a:moveTo>
                    <a:pt x="957364" y="233197"/>
                  </a:moveTo>
                  <a:lnTo>
                    <a:pt x="957364" y="0"/>
                  </a:lnTo>
                  <a:lnTo>
                    <a:pt x="0" y="0"/>
                  </a:lnTo>
                  <a:lnTo>
                    <a:pt x="0" y="233197"/>
                  </a:lnTo>
                  <a:lnTo>
                    <a:pt x="957364" y="2331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998540" y="3524453"/>
              <a:ext cx="867410" cy="17780"/>
            </a:xfrm>
            <a:custGeom>
              <a:avLst/>
              <a:gdLst/>
              <a:ahLst/>
              <a:cxnLst/>
              <a:rect l="l" t="t" r="r" b="b"/>
              <a:pathLst>
                <a:path w="867409" h="17779">
                  <a:moveTo>
                    <a:pt x="866851" y="0"/>
                  </a:moveTo>
                  <a:lnTo>
                    <a:pt x="0" y="0"/>
                  </a:lnTo>
                  <a:lnTo>
                    <a:pt x="0" y="17360"/>
                  </a:lnTo>
                  <a:lnTo>
                    <a:pt x="866851" y="17360"/>
                  </a:lnTo>
                  <a:lnTo>
                    <a:pt x="8668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998540" y="3524453"/>
              <a:ext cx="867410" cy="17780"/>
            </a:xfrm>
            <a:custGeom>
              <a:avLst/>
              <a:gdLst/>
              <a:ahLst/>
              <a:cxnLst/>
              <a:rect l="l" t="t" r="r" b="b"/>
              <a:pathLst>
                <a:path w="867409" h="17779">
                  <a:moveTo>
                    <a:pt x="866851" y="17360"/>
                  </a:moveTo>
                  <a:lnTo>
                    <a:pt x="866851" y="0"/>
                  </a:lnTo>
                  <a:lnTo>
                    <a:pt x="0" y="0"/>
                  </a:lnTo>
                  <a:lnTo>
                    <a:pt x="0" y="17360"/>
                  </a:lnTo>
                  <a:lnTo>
                    <a:pt x="866851" y="173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6238100" y="3561016"/>
              <a:ext cx="308610" cy="140335"/>
            </a:xfrm>
            <a:custGeom>
              <a:avLst/>
              <a:gdLst/>
              <a:ahLst/>
              <a:cxnLst/>
              <a:rect l="l" t="t" r="r" b="b"/>
              <a:pathLst>
                <a:path w="308609" h="140335">
                  <a:moveTo>
                    <a:pt x="308165" y="0"/>
                  </a:moveTo>
                  <a:lnTo>
                    <a:pt x="0" y="0"/>
                  </a:lnTo>
                  <a:lnTo>
                    <a:pt x="0" y="139928"/>
                  </a:lnTo>
                  <a:lnTo>
                    <a:pt x="308165" y="139928"/>
                  </a:lnTo>
                  <a:lnTo>
                    <a:pt x="308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6238100" y="3561016"/>
              <a:ext cx="308610" cy="140335"/>
            </a:xfrm>
            <a:custGeom>
              <a:avLst/>
              <a:gdLst/>
              <a:ahLst/>
              <a:cxnLst/>
              <a:rect l="l" t="t" r="r" b="b"/>
              <a:pathLst>
                <a:path w="308609" h="140335">
                  <a:moveTo>
                    <a:pt x="308165" y="139928"/>
                  </a:moveTo>
                  <a:lnTo>
                    <a:pt x="308165" y="0"/>
                  </a:lnTo>
                  <a:lnTo>
                    <a:pt x="0" y="0"/>
                  </a:lnTo>
                  <a:lnTo>
                    <a:pt x="0" y="139928"/>
                  </a:lnTo>
                  <a:lnTo>
                    <a:pt x="308165" y="139928"/>
                  </a:lnTo>
                  <a:close/>
                </a:path>
                <a:path w="308609" h="140335">
                  <a:moveTo>
                    <a:pt x="290791" y="62179"/>
                  </a:moveTo>
                  <a:lnTo>
                    <a:pt x="290791" y="1841"/>
                  </a:lnTo>
                  <a:lnTo>
                    <a:pt x="16459" y="1841"/>
                  </a:lnTo>
                  <a:lnTo>
                    <a:pt x="16459" y="62179"/>
                  </a:lnTo>
                  <a:lnTo>
                    <a:pt x="290791" y="62179"/>
                  </a:lnTo>
                  <a:close/>
                </a:path>
                <a:path w="308609" h="140335">
                  <a:moveTo>
                    <a:pt x="290791" y="138087"/>
                  </a:moveTo>
                  <a:lnTo>
                    <a:pt x="290791" y="77736"/>
                  </a:lnTo>
                  <a:lnTo>
                    <a:pt x="16459" y="77736"/>
                  </a:lnTo>
                  <a:lnTo>
                    <a:pt x="16459" y="138087"/>
                  </a:lnTo>
                  <a:lnTo>
                    <a:pt x="290791" y="1380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44640" y="3584460"/>
              <a:ext cx="94170" cy="91325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6153975" y="3616464"/>
              <a:ext cx="53340" cy="50800"/>
            </a:xfrm>
            <a:custGeom>
              <a:avLst/>
              <a:gdLst/>
              <a:ahLst/>
              <a:cxnLst/>
              <a:rect l="l" t="t" r="r" b="b"/>
              <a:pathLst>
                <a:path w="53339" h="50800">
                  <a:moveTo>
                    <a:pt x="18975" y="0"/>
                  </a:moveTo>
                  <a:lnTo>
                    <a:pt x="3657" y="11706"/>
                  </a:lnTo>
                  <a:lnTo>
                    <a:pt x="0" y="30530"/>
                  </a:lnTo>
                  <a:lnTo>
                    <a:pt x="14852" y="49511"/>
                  </a:lnTo>
                  <a:lnTo>
                    <a:pt x="33729" y="50749"/>
                  </a:lnTo>
                  <a:lnTo>
                    <a:pt x="49004" y="39128"/>
                  </a:lnTo>
                  <a:lnTo>
                    <a:pt x="53047" y="19532"/>
                  </a:lnTo>
                  <a:lnTo>
                    <a:pt x="38067" y="809"/>
                  </a:lnTo>
                  <a:lnTo>
                    <a:pt x="18975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153975" y="3616464"/>
              <a:ext cx="53340" cy="50800"/>
            </a:xfrm>
            <a:custGeom>
              <a:avLst/>
              <a:gdLst/>
              <a:ahLst/>
              <a:cxnLst/>
              <a:rect l="l" t="t" r="r" b="b"/>
              <a:pathLst>
                <a:path w="53339" h="50800">
                  <a:moveTo>
                    <a:pt x="0" y="30530"/>
                  </a:moveTo>
                  <a:lnTo>
                    <a:pt x="3657" y="11706"/>
                  </a:lnTo>
                  <a:lnTo>
                    <a:pt x="18975" y="0"/>
                  </a:lnTo>
                  <a:lnTo>
                    <a:pt x="38067" y="809"/>
                  </a:lnTo>
                  <a:lnTo>
                    <a:pt x="53047" y="19532"/>
                  </a:lnTo>
                  <a:lnTo>
                    <a:pt x="49004" y="39128"/>
                  </a:lnTo>
                  <a:lnTo>
                    <a:pt x="33729" y="50749"/>
                  </a:lnTo>
                  <a:lnTo>
                    <a:pt x="14852" y="49511"/>
                  </a:lnTo>
                  <a:lnTo>
                    <a:pt x="0" y="305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613918" y="3607326"/>
              <a:ext cx="53340" cy="50800"/>
            </a:xfrm>
            <a:custGeom>
              <a:avLst/>
              <a:gdLst/>
              <a:ahLst/>
              <a:cxnLst/>
              <a:rect l="l" t="t" r="r" b="b"/>
              <a:pathLst>
                <a:path w="53340" h="50800">
                  <a:moveTo>
                    <a:pt x="18984" y="0"/>
                  </a:moveTo>
                  <a:lnTo>
                    <a:pt x="3664" y="11697"/>
                  </a:lnTo>
                  <a:lnTo>
                    <a:pt x="0" y="30511"/>
                  </a:lnTo>
                  <a:lnTo>
                    <a:pt x="14980" y="49498"/>
                  </a:lnTo>
                  <a:lnTo>
                    <a:pt x="34072" y="50739"/>
                  </a:lnTo>
                  <a:lnTo>
                    <a:pt x="49390" y="39127"/>
                  </a:lnTo>
                  <a:lnTo>
                    <a:pt x="53047" y="19551"/>
                  </a:lnTo>
                  <a:lnTo>
                    <a:pt x="38074" y="818"/>
                  </a:lnTo>
                  <a:lnTo>
                    <a:pt x="18984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613918" y="3607326"/>
              <a:ext cx="53340" cy="50800"/>
            </a:xfrm>
            <a:custGeom>
              <a:avLst/>
              <a:gdLst/>
              <a:ahLst/>
              <a:cxnLst/>
              <a:rect l="l" t="t" r="r" b="b"/>
              <a:pathLst>
                <a:path w="53340" h="50800">
                  <a:moveTo>
                    <a:pt x="0" y="30511"/>
                  </a:moveTo>
                  <a:lnTo>
                    <a:pt x="3664" y="11697"/>
                  </a:lnTo>
                  <a:lnTo>
                    <a:pt x="18984" y="0"/>
                  </a:lnTo>
                  <a:lnTo>
                    <a:pt x="38074" y="818"/>
                  </a:lnTo>
                  <a:lnTo>
                    <a:pt x="53047" y="19551"/>
                  </a:lnTo>
                  <a:lnTo>
                    <a:pt x="49390" y="39127"/>
                  </a:lnTo>
                  <a:lnTo>
                    <a:pt x="34072" y="50739"/>
                  </a:lnTo>
                  <a:lnTo>
                    <a:pt x="14980" y="49498"/>
                  </a:lnTo>
                  <a:lnTo>
                    <a:pt x="0" y="3051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688912" y="3500665"/>
              <a:ext cx="60960" cy="13335"/>
            </a:xfrm>
            <a:custGeom>
              <a:avLst/>
              <a:gdLst/>
              <a:ahLst/>
              <a:cxnLst/>
              <a:rect l="l" t="t" r="r" b="b"/>
              <a:pathLst>
                <a:path w="60959" h="13335">
                  <a:moveTo>
                    <a:pt x="60350" y="0"/>
                  </a:moveTo>
                  <a:lnTo>
                    <a:pt x="0" y="0"/>
                  </a:lnTo>
                  <a:lnTo>
                    <a:pt x="0" y="12801"/>
                  </a:lnTo>
                  <a:lnTo>
                    <a:pt x="60350" y="12801"/>
                  </a:lnTo>
                  <a:lnTo>
                    <a:pt x="60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688912" y="3500665"/>
              <a:ext cx="60960" cy="13335"/>
            </a:xfrm>
            <a:custGeom>
              <a:avLst/>
              <a:gdLst/>
              <a:ahLst/>
              <a:cxnLst/>
              <a:rect l="l" t="t" r="r" b="b"/>
              <a:pathLst>
                <a:path w="60959" h="13335">
                  <a:moveTo>
                    <a:pt x="60350" y="12801"/>
                  </a:moveTo>
                  <a:lnTo>
                    <a:pt x="60350" y="0"/>
                  </a:lnTo>
                  <a:lnTo>
                    <a:pt x="0" y="0"/>
                  </a:lnTo>
                  <a:lnTo>
                    <a:pt x="0" y="12801"/>
                  </a:lnTo>
                  <a:lnTo>
                    <a:pt x="60350" y="128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810160" y="3721090"/>
              <a:ext cx="1212850" cy="194945"/>
            </a:xfrm>
            <a:custGeom>
              <a:avLst/>
              <a:gdLst/>
              <a:ahLst/>
              <a:cxnLst/>
              <a:rect l="l" t="t" r="r" b="b"/>
              <a:pathLst>
                <a:path w="1212850" h="194945">
                  <a:moveTo>
                    <a:pt x="980114" y="0"/>
                  </a:moveTo>
                  <a:lnTo>
                    <a:pt x="870006" y="76"/>
                  </a:lnTo>
                  <a:lnTo>
                    <a:pt x="758395" y="859"/>
                  </a:lnTo>
                  <a:lnTo>
                    <a:pt x="326862" y="5919"/>
                  </a:lnTo>
                  <a:lnTo>
                    <a:pt x="230193" y="6385"/>
                  </a:lnTo>
                  <a:lnTo>
                    <a:pt x="141004" y="6019"/>
                  </a:lnTo>
                  <a:lnTo>
                    <a:pt x="99682" y="5444"/>
                  </a:lnTo>
                  <a:lnTo>
                    <a:pt x="0" y="191982"/>
                  </a:lnTo>
                  <a:lnTo>
                    <a:pt x="1205179" y="194725"/>
                  </a:lnTo>
                  <a:lnTo>
                    <a:pt x="1212507" y="181009"/>
                  </a:lnTo>
                  <a:lnTo>
                    <a:pt x="1191902" y="149386"/>
                  </a:lnTo>
                  <a:lnTo>
                    <a:pt x="1124285" y="54611"/>
                  </a:lnTo>
                  <a:lnTo>
                    <a:pt x="1087221" y="885"/>
                  </a:lnTo>
                  <a:lnTo>
                    <a:pt x="1034136" y="306"/>
                  </a:lnTo>
                  <a:lnTo>
                    <a:pt x="980114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810160" y="3721024"/>
              <a:ext cx="1212850" cy="194945"/>
            </a:xfrm>
            <a:custGeom>
              <a:avLst/>
              <a:gdLst/>
              <a:ahLst/>
              <a:cxnLst/>
              <a:rect l="l" t="t" r="r" b="b"/>
              <a:pathLst>
                <a:path w="1212850" h="194945">
                  <a:moveTo>
                    <a:pt x="1212507" y="181075"/>
                  </a:moveTo>
                  <a:lnTo>
                    <a:pt x="1205179" y="194791"/>
                  </a:lnTo>
                  <a:lnTo>
                    <a:pt x="0" y="192048"/>
                  </a:lnTo>
                  <a:lnTo>
                    <a:pt x="99682" y="5510"/>
                  </a:lnTo>
                  <a:lnTo>
                    <a:pt x="141004" y="6085"/>
                  </a:lnTo>
                  <a:lnTo>
                    <a:pt x="184570" y="6388"/>
                  </a:lnTo>
                  <a:lnTo>
                    <a:pt x="230193" y="6451"/>
                  </a:lnTo>
                  <a:lnTo>
                    <a:pt x="277686" y="6306"/>
                  </a:lnTo>
                  <a:lnTo>
                    <a:pt x="326862" y="5985"/>
                  </a:lnTo>
                  <a:lnTo>
                    <a:pt x="377534" y="5520"/>
                  </a:lnTo>
                  <a:lnTo>
                    <a:pt x="429515" y="4943"/>
                  </a:lnTo>
                  <a:lnTo>
                    <a:pt x="482616" y="4286"/>
                  </a:lnTo>
                  <a:lnTo>
                    <a:pt x="536652" y="3581"/>
                  </a:lnTo>
                  <a:lnTo>
                    <a:pt x="591435" y="2861"/>
                  </a:lnTo>
                  <a:lnTo>
                    <a:pt x="646778" y="2156"/>
                  </a:lnTo>
                  <a:lnTo>
                    <a:pt x="702494" y="1500"/>
                  </a:lnTo>
                  <a:lnTo>
                    <a:pt x="758395" y="924"/>
                  </a:lnTo>
                  <a:lnTo>
                    <a:pt x="814295" y="461"/>
                  </a:lnTo>
                  <a:lnTo>
                    <a:pt x="870006" y="142"/>
                  </a:lnTo>
                  <a:lnTo>
                    <a:pt x="925342" y="0"/>
                  </a:lnTo>
                  <a:lnTo>
                    <a:pt x="980114" y="65"/>
                  </a:lnTo>
                  <a:lnTo>
                    <a:pt x="1034136" y="372"/>
                  </a:lnTo>
                  <a:lnTo>
                    <a:pt x="1087221" y="951"/>
                  </a:lnTo>
                  <a:lnTo>
                    <a:pt x="1124285" y="54677"/>
                  </a:lnTo>
                  <a:lnTo>
                    <a:pt x="1160837" y="105748"/>
                  </a:lnTo>
                  <a:lnTo>
                    <a:pt x="1191902" y="149451"/>
                  </a:lnTo>
                  <a:lnTo>
                    <a:pt x="1212507" y="1810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878972" y="3735666"/>
              <a:ext cx="1091565" cy="161925"/>
            </a:xfrm>
            <a:custGeom>
              <a:avLst/>
              <a:gdLst/>
              <a:ahLst/>
              <a:cxnLst/>
              <a:rect l="l" t="t" r="r" b="b"/>
              <a:pathLst>
                <a:path w="1091565" h="161925">
                  <a:moveTo>
                    <a:pt x="1001048" y="0"/>
                  </a:moveTo>
                  <a:lnTo>
                    <a:pt x="41843" y="3670"/>
                  </a:lnTo>
                  <a:lnTo>
                    <a:pt x="10032" y="77077"/>
                  </a:lnTo>
                  <a:lnTo>
                    <a:pt x="0" y="119794"/>
                  </a:lnTo>
                  <a:lnTo>
                    <a:pt x="8146" y="141253"/>
                  </a:lnTo>
                  <a:lnTo>
                    <a:pt x="66138" y="155532"/>
                  </a:lnTo>
                  <a:lnTo>
                    <a:pt x="143502" y="158663"/>
                  </a:lnTo>
                  <a:lnTo>
                    <a:pt x="194655" y="159739"/>
                  </a:lnTo>
                  <a:lnTo>
                    <a:pt x="252353" y="160532"/>
                  </a:lnTo>
                  <a:lnTo>
                    <a:pt x="315270" y="161070"/>
                  </a:lnTo>
                  <a:lnTo>
                    <a:pt x="451457" y="161512"/>
                  </a:lnTo>
                  <a:lnTo>
                    <a:pt x="592607" y="161315"/>
                  </a:lnTo>
                  <a:lnTo>
                    <a:pt x="994648" y="159118"/>
                  </a:lnTo>
                  <a:lnTo>
                    <a:pt x="1054125" y="156846"/>
                  </a:lnTo>
                  <a:lnTo>
                    <a:pt x="1082997" y="150544"/>
                  </a:lnTo>
                  <a:lnTo>
                    <a:pt x="1091469" y="140982"/>
                  </a:lnTo>
                  <a:lnTo>
                    <a:pt x="1089745" y="128930"/>
                  </a:lnTo>
                  <a:lnTo>
                    <a:pt x="1076265" y="101846"/>
                  </a:lnTo>
                  <a:lnTo>
                    <a:pt x="1049159" y="58297"/>
                  </a:lnTo>
                  <a:lnTo>
                    <a:pt x="1020172" y="17832"/>
                  </a:lnTo>
                  <a:lnTo>
                    <a:pt x="1001048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878972" y="3735666"/>
              <a:ext cx="1091565" cy="161925"/>
            </a:xfrm>
            <a:custGeom>
              <a:avLst/>
              <a:gdLst/>
              <a:ahLst/>
              <a:cxnLst/>
              <a:rect l="l" t="t" r="r" b="b"/>
              <a:pathLst>
                <a:path w="1091565" h="161925">
                  <a:moveTo>
                    <a:pt x="41843" y="3670"/>
                  </a:moveTo>
                  <a:lnTo>
                    <a:pt x="88199" y="3556"/>
                  </a:lnTo>
                  <a:lnTo>
                    <a:pt x="127739" y="3424"/>
                  </a:lnTo>
                  <a:lnTo>
                    <a:pt x="176264" y="3250"/>
                  </a:lnTo>
                  <a:lnTo>
                    <a:pt x="232331" y="3041"/>
                  </a:lnTo>
                  <a:lnTo>
                    <a:pt x="294496" y="2803"/>
                  </a:lnTo>
                  <a:lnTo>
                    <a:pt x="361317" y="2542"/>
                  </a:lnTo>
                  <a:lnTo>
                    <a:pt x="431350" y="2266"/>
                  </a:lnTo>
                  <a:lnTo>
                    <a:pt x="503153" y="1979"/>
                  </a:lnTo>
                  <a:lnTo>
                    <a:pt x="575282" y="1690"/>
                  </a:lnTo>
                  <a:lnTo>
                    <a:pt x="646295" y="1404"/>
                  </a:lnTo>
                  <a:lnTo>
                    <a:pt x="714749" y="1127"/>
                  </a:lnTo>
                  <a:lnTo>
                    <a:pt x="779200" y="866"/>
                  </a:lnTo>
                  <a:lnTo>
                    <a:pt x="838205" y="628"/>
                  </a:lnTo>
                  <a:lnTo>
                    <a:pt x="890323" y="419"/>
                  </a:lnTo>
                  <a:lnTo>
                    <a:pt x="934109" y="245"/>
                  </a:lnTo>
                  <a:lnTo>
                    <a:pt x="990915" y="29"/>
                  </a:lnTo>
                  <a:lnTo>
                    <a:pt x="1001048" y="0"/>
                  </a:lnTo>
                  <a:lnTo>
                    <a:pt x="1020172" y="17832"/>
                  </a:lnTo>
                  <a:lnTo>
                    <a:pt x="1049159" y="58297"/>
                  </a:lnTo>
                  <a:lnTo>
                    <a:pt x="1076265" y="101846"/>
                  </a:lnTo>
                  <a:lnTo>
                    <a:pt x="1089745" y="128930"/>
                  </a:lnTo>
                  <a:lnTo>
                    <a:pt x="1091469" y="140982"/>
                  </a:lnTo>
                  <a:lnTo>
                    <a:pt x="1082997" y="150544"/>
                  </a:lnTo>
                  <a:lnTo>
                    <a:pt x="1054125" y="156846"/>
                  </a:lnTo>
                  <a:lnTo>
                    <a:pt x="994648" y="159118"/>
                  </a:lnTo>
                  <a:lnTo>
                    <a:pt x="972541" y="159188"/>
                  </a:lnTo>
                  <a:lnTo>
                    <a:pt x="939740" y="159380"/>
                  </a:lnTo>
                  <a:lnTo>
                    <a:pt x="897570" y="159661"/>
                  </a:lnTo>
                  <a:lnTo>
                    <a:pt x="847358" y="160000"/>
                  </a:lnTo>
                  <a:lnTo>
                    <a:pt x="790429" y="160366"/>
                  </a:lnTo>
                  <a:lnTo>
                    <a:pt x="728110" y="160728"/>
                  </a:lnTo>
                  <a:lnTo>
                    <a:pt x="661728" y="161055"/>
                  </a:lnTo>
                  <a:lnTo>
                    <a:pt x="592607" y="161315"/>
                  </a:lnTo>
                  <a:lnTo>
                    <a:pt x="522075" y="161478"/>
                  </a:lnTo>
                  <a:lnTo>
                    <a:pt x="451457" y="161512"/>
                  </a:lnTo>
                  <a:lnTo>
                    <a:pt x="382080" y="161387"/>
                  </a:lnTo>
                  <a:lnTo>
                    <a:pt x="315270" y="161070"/>
                  </a:lnTo>
                  <a:lnTo>
                    <a:pt x="252353" y="160532"/>
                  </a:lnTo>
                  <a:lnTo>
                    <a:pt x="194655" y="159739"/>
                  </a:lnTo>
                  <a:lnTo>
                    <a:pt x="143502" y="158663"/>
                  </a:lnTo>
                  <a:lnTo>
                    <a:pt x="100222" y="157271"/>
                  </a:lnTo>
                  <a:lnTo>
                    <a:pt x="42579" y="153414"/>
                  </a:lnTo>
                  <a:lnTo>
                    <a:pt x="0" y="119794"/>
                  </a:lnTo>
                  <a:lnTo>
                    <a:pt x="10032" y="77077"/>
                  </a:lnTo>
                  <a:lnTo>
                    <a:pt x="41843" y="36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587400" y="3738422"/>
              <a:ext cx="327025" cy="41275"/>
            </a:xfrm>
            <a:custGeom>
              <a:avLst/>
              <a:gdLst/>
              <a:ahLst/>
              <a:cxnLst/>
              <a:rect l="l" t="t" r="r" b="b"/>
              <a:pathLst>
                <a:path w="327025" h="41275">
                  <a:moveTo>
                    <a:pt x="271576" y="0"/>
                  </a:moveTo>
                  <a:lnTo>
                    <a:pt x="0" y="0"/>
                  </a:lnTo>
                  <a:lnTo>
                    <a:pt x="2971" y="6740"/>
                  </a:lnTo>
                  <a:lnTo>
                    <a:pt x="30171" y="39464"/>
                  </a:lnTo>
                  <a:lnTo>
                    <a:pt x="100488" y="40605"/>
                  </a:lnTo>
                  <a:lnTo>
                    <a:pt x="218039" y="40771"/>
                  </a:lnTo>
                  <a:lnTo>
                    <a:pt x="277423" y="40332"/>
                  </a:lnTo>
                  <a:lnTo>
                    <a:pt x="326440" y="39306"/>
                  </a:lnTo>
                  <a:lnTo>
                    <a:pt x="311696" y="19541"/>
                  </a:lnTo>
                  <a:lnTo>
                    <a:pt x="302437" y="6632"/>
                  </a:lnTo>
                  <a:lnTo>
                    <a:pt x="291465" y="233"/>
                  </a:lnTo>
                  <a:lnTo>
                    <a:pt x="271576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587400" y="3738422"/>
              <a:ext cx="327025" cy="41275"/>
            </a:xfrm>
            <a:custGeom>
              <a:avLst/>
              <a:gdLst/>
              <a:ahLst/>
              <a:cxnLst/>
              <a:rect l="l" t="t" r="r" b="b"/>
              <a:pathLst>
                <a:path w="327025" h="41275">
                  <a:moveTo>
                    <a:pt x="0" y="0"/>
                  </a:moveTo>
                  <a:lnTo>
                    <a:pt x="271576" y="0"/>
                  </a:lnTo>
                  <a:lnTo>
                    <a:pt x="291465" y="233"/>
                  </a:lnTo>
                  <a:lnTo>
                    <a:pt x="302437" y="6632"/>
                  </a:lnTo>
                  <a:lnTo>
                    <a:pt x="311696" y="19541"/>
                  </a:lnTo>
                  <a:lnTo>
                    <a:pt x="326440" y="39306"/>
                  </a:lnTo>
                  <a:lnTo>
                    <a:pt x="277423" y="40332"/>
                  </a:lnTo>
                  <a:lnTo>
                    <a:pt x="218039" y="40771"/>
                  </a:lnTo>
                  <a:lnTo>
                    <a:pt x="156368" y="40803"/>
                  </a:lnTo>
                  <a:lnTo>
                    <a:pt x="100488" y="40605"/>
                  </a:lnTo>
                  <a:lnTo>
                    <a:pt x="58479" y="40356"/>
                  </a:lnTo>
                  <a:lnTo>
                    <a:pt x="18475" y="31757"/>
                  </a:lnTo>
                  <a:lnTo>
                    <a:pt x="714" y="178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10968545" y="4247287"/>
            <a:ext cx="984250" cy="587375"/>
            <a:chOff x="5913945" y="4247286"/>
            <a:chExt cx="984250" cy="587375"/>
          </a:xfrm>
        </p:grpSpPr>
        <p:sp>
          <p:nvSpPr>
            <p:cNvPr id="161" name="object 161"/>
            <p:cNvSpPr/>
            <p:nvPr/>
          </p:nvSpPr>
          <p:spPr>
            <a:xfrm>
              <a:off x="5916231" y="4249572"/>
              <a:ext cx="979805" cy="582930"/>
            </a:xfrm>
            <a:custGeom>
              <a:avLst/>
              <a:gdLst/>
              <a:ahLst/>
              <a:cxnLst/>
              <a:rect l="l" t="t" r="r" b="b"/>
              <a:pathLst>
                <a:path w="979804" h="582929">
                  <a:moveTo>
                    <a:pt x="51219" y="0"/>
                  </a:moveTo>
                  <a:lnTo>
                    <a:pt x="95712" y="174"/>
                  </a:lnTo>
                  <a:lnTo>
                    <a:pt x="136046" y="375"/>
                  </a:lnTo>
                  <a:lnTo>
                    <a:pt x="186040" y="638"/>
                  </a:lnTo>
                  <a:lnTo>
                    <a:pt x="243896" y="951"/>
                  </a:lnTo>
                  <a:lnTo>
                    <a:pt x="307818" y="1302"/>
                  </a:lnTo>
                  <a:lnTo>
                    <a:pt x="376007" y="1682"/>
                  </a:lnTo>
                  <a:lnTo>
                    <a:pt x="446664" y="2078"/>
                  </a:lnTo>
                  <a:lnTo>
                    <a:pt x="517992" y="2480"/>
                  </a:lnTo>
                  <a:lnTo>
                    <a:pt x="588194" y="2876"/>
                  </a:lnTo>
                  <a:lnTo>
                    <a:pt x="655471" y="3256"/>
                  </a:lnTo>
                  <a:lnTo>
                    <a:pt x="718024" y="3608"/>
                  </a:lnTo>
                  <a:lnTo>
                    <a:pt x="774058" y="3920"/>
                  </a:lnTo>
                  <a:lnTo>
                    <a:pt x="821772" y="4183"/>
                  </a:lnTo>
                  <a:lnTo>
                    <a:pt x="885054" y="4513"/>
                  </a:lnTo>
                  <a:lnTo>
                    <a:pt x="897026" y="4559"/>
                  </a:lnTo>
                  <a:lnTo>
                    <a:pt x="921074" y="2548"/>
                  </a:lnTo>
                  <a:lnTo>
                    <a:pt x="948124" y="4913"/>
                  </a:lnTo>
                  <a:lnTo>
                    <a:pt x="970203" y="24249"/>
                  </a:lnTo>
                  <a:lnTo>
                    <a:pt x="979335" y="73151"/>
                  </a:lnTo>
                  <a:lnTo>
                    <a:pt x="979335" y="504748"/>
                  </a:lnTo>
                  <a:lnTo>
                    <a:pt x="976689" y="543639"/>
                  </a:lnTo>
                  <a:lnTo>
                    <a:pt x="964355" y="569669"/>
                  </a:lnTo>
                  <a:lnTo>
                    <a:pt x="935733" y="582667"/>
                  </a:lnTo>
                  <a:lnTo>
                    <a:pt x="884224" y="582460"/>
                  </a:lnTo>
                  <a:lnTo>
                    <a:pt x="861665" y="580904"/>
                  </a:lnTo>
                  <a:lnTo>
                    <a:pt x="827366" y="579642"/>
                  </a:lnTo>
                  <a:lnTo>
                    <a:pt x="783045" y="578648"/>
                  </a:lnTo>
                  <a:lnTo>
                    <a:pt x="730421" y="577895"/>
                  </a:lnTo>
                  <a:lnTo>
                    <a:pt x="671213" y="577356"/>
                  </a:lnTo>
                  <a:lnTo>
                    <a:pt x="607138" y="577004"/>
                  </a:lnTo>
                  <a:lnTo>
                    <a:pt x="539915" y="576813"/>
                  </a:lnTo>
                  <a:lnTo>
                    <a:pt x="471263" y="576756"/>
                  </a:lnTo>
                  <a:lnTo>
                    <a:pt x="402900" y="576805"/>
                  </a:lnTo>
                  <a:lnTo>
                    <a:pt x="336545" y="576935"/>
                  </a:lnTo>
                  <a:lnTo>
                    <a:pt x="273916" y="577119"/>
                  </a:lnTo>
                  <a:lnTo>
                    <a:pt x="216732" y="577329"/>
                  </a:lnTo>
                  <a:lnTo>
                    <a:pt x="166711" y="577539"/>
                  </a:lnTo>
                  <a:lnTo>
                    <a:pt x="125571" y="577722"/>
                  </a:lnTo>
                  <a:lnTo>
                    <a:pt x="95031" y="577851"/>
                  </a:lnTo>
                  <a:lnTo>
                    <a:pt x="45134" y="574957"/>
                  </a:lnTo>
                  <a:lnTo>
                    <a:pt x="5443" y="541639"/>
                  </a:lnTo>
                  <a:lnTo>
                    <a:pt x="0" y="504748"/>
                  </a:lnTo>
                  <a:lnTo>
                    <a:pt x="0" y="60350"/>
                  </a:lnTo>
                  <a:lnTo>
                    <a:pt x="3245" y="38195"/>
                  </a:lnTo>
                  <a:lnTo>
                    <a:pt x="12922" y="18864"/>
                  </a:lnTo>
                  <a:lnTo>
                    <a:pt x="28942" y="5188"/>
                  </a:lnTo>
                  <a:lnTo>
                    <a:pt x="5121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916231" y="4249572"/>
              <a:ext cx="979805" cy="582930"/>
            </a:xfrm>
            <a:custGeom>
              <a:avLst/>
              <a:gdLst/>
              <a:ahLst/>
              <a:cxnLst/>
              <a:rect l="l" t="t" r="r" b="b"/>
              <a:pathLst>
                <a:path w="979804" h="582929">
                  <a:moveTo>
                    <a:pt x="51219" y="0"/>
                  </a:moveTo>
                  <a:lnTo>
                    <a:pt x="28942" y="5188"/>
                  </a:lnTo>
                  <a:lnTo>
                    <a:pt x="12922" y="18864"/>
                  </a:lnTo>
                  <a:lnTo>
                    <a:pt x="3245" y="38195"/>
                  </a:lnTo>
                  <a:lnTo>
                    <a:pt x="0" y="60350"/>
                  </a:lnTo>
                  <a:lnTo>
                    <a:pt x="0" y="504748"/>
                  </a:lnTo>
                  <a:lnTo>
                    <a:pt x="5443" y="541639"/>
                  </a:lnTo>
                  <a:lnTo>
                    <a:pt x="20916" y="563956"/>
                  </a:lnTo>
                  <a:lnTo>
                    <a:pt x="45134" y="574957"/>
                  </a:lnTo>
                  <a:lnTo>
                    <a:pt x="76809" y="577900"/>
                  </a:lnTo>
                  <a:lnTo>
                    <a:pt x="402900" y="576805"/>
                  </a:lnTo>
                  <a:lnTo>
                    <a:pt x="607138" y="577004"/>
                  </a:lnTo>
                  <a:lnTo>
                    <a:pt x="730421" y="577895"/>
                  </a:lnTo>
                  <a:lnTo>
                    <a:pt x="783045" y="578648"/>
                  </a:lnTo>
                  <a:lnTo>
                    <a:pt x="827366" y="579642"/>
                  </a:lnTo>
                  <a:lnTo>
                    <a:pt x="884224" y="582460"/>
                  </a:lnTo>
                  <a:lnTo>
                    <a:pt x="935733" y="582667"/>
                  </a:lnTo>
                  <a:lnTo>
                    <a:pt x="964355" y="569669"/>
                  </a:lnTo>
                  <a:lnTo>
                    <a:pt x="976689" y="543639"/>
                  </a:lnTo>
                  <a:lnTo>
                    <a:pt x="979335" y="504748"/>
                  </a:lnTo>
                  <a:lnTo>
                    <a:pt x="979335" y="73151"/>
                  </a:lnTo>
                  <a:lnTo>
                    <a:pt x="970203" y="24249"/>
                  </a:lnTo>
                  <a:lnTo>
                    <a:pt x="948124" y="4913"/>
                  </a:lnTo>
                  <a:lnTo>
                    <a:pt x="921074" y="2548"/>
                  </a:lnTo>
                  <a:lnTo>
                    <a:pt x="897026" y="4559"/>
                  </a:lnTo>
                  <a:lnTo>
                    <a:pt x="51219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916231" y="4249572"/>
              <a:ext cx="979805" cy="582930"/>
            </a:xfrm>
            <a:custGeom>
              <a:avLst/>
              <a:gdLst/>
              <a:ahLst/>
              <a:cxnLst/>
              <a:rect l="l" t="t" r="r" b="b"/>
              <a:pathLst>
                <a:path w="979804" h="582929">
                  <a:moveTo>
                    <a:pt x="51219" y="0"/>
                  </a:moveTo>
                  <a:lnTo>
                    <a:pt x="95712" y="174"/>
                  </a:lnTo>
                  <a:lnTo>
                    <a:pt x="136046" y="375"/>
                  </a:lnTo>
                  <a:lnTo>
                    <a:pt x="186040" y="638"/>
                  </a:lnTo>
                  <a:lnTo>
                    <a:pt x="243896" y="951"/>
                  </a:lnTo>
                  <a:lnTo>
                    <a:pt x="307818" y="1302"/>
                  </a:lnTo>
                  <a:lnTo>
                    <a:pt x="376007" y="1682"/>
                  </a:lnTo>
                  <a:lnTo>
                    <a:pt x="446664" y="2078"/>
                  </a:lnTo>
                  <a:lnTo>
                    <a:pt x="517992" y="2480"/>
                  </a:lnTo>
                  <a:lnTo>
                    <a:pt x="588194" y="2876"/>
                  </a:lnTo>
                  <a:lnTo>
                    <a:pt x="655471" y="3256"/>
                  </a:lnTo>
                  <a:lnTo>
                    <a:pt x="718024" y="3608"/>
                  </a:lnTo>
                  <a:lnTo>
                    <a:pt x="774058" y="3920"/>
                  </a:lnTo>
                  <a:lnTo>
                    <a:pt x="821772" y="4183"/>
                  </a:lnTo>
                  <a:lnTo>
                    <a:pt x="885054" y="4513"/>
                  </a:lnTo>
                  <a:lnTo>
                    <a:pt x="897026" y="4559"/>
                  </a:lnTo>
                  <a:lnTo>
                    <a:pt x="921074" y="2548"/>
                  </a:lnTo>
                  <a:lnTo>
                    <a:pt x="948124" y="4913"/>
                  </a:lnTo>
                  <a:lnTo>
                    <a:pt x="970203" y="24249"/>
                  </a:lnTo>
                  <a:lnTo>
                    <a:pt x="979335" y="73151"/>
                  </a:lnTo>
                  <a:lnTo>
                    <a:pt x="979335" y="504748"/>
                  </a:lnTo>
                  <a:lnTo>
                    <a:pt x="976689" y="543639"/>
                  </a:lnTo>
                  <a:lnTo>
                    <a:pt x="964355" y="569669"/>
                  </a:lnTo>
                  <a:lnTo>
                    <a:pt x="935733" y="582667"/>
                  </a:lnTo>
                  <a:lnTo>
                    <a:pt x="884224" y="582460"/>
                  </a:lnTo>
                  <a:lnTo>
                    <a:pt x="861665" y="580904"/>
                  </a:lnTo>
                  <a:lnTo>
                    <a:pt x="827366" y="579642"/>
                  </a:lnTo>
                  <a:lnTo>
                    <a:pt x="783045" y="578648"/>
                  </a:lnTo>
                  <a:lnTo>
                    <a:pt x="730421" y="577895"/>
                  </a:lnTo>
                  <a:lnTo>
                    <a:pt x="671213" y="577356"/>
                  </a:lnTo>
                  <a:lnTo>
                    <a:pt x="607138" y="577004"/>
                  </a:lnTo>
                  <a:lnTo>
                    <a:pt x="539915" y="576813"/>
                  </a:lnTo>
                  <a:lnTo>
                    <a:pt x="471263" y="576756"/>
                  </a:lnTo>
                  <a:lnTo>
                    <a:pt x="402900" y="576805"/>
                  </a:lnTo>
                  <a:lnTo>
                    <a:pt x="336545" y="576935"/>
                  </a:lnTo>
                  <a:lnTo>
                    <a:pt x="273916" y="577119"/>
                  </a:lnTo>
                  <a:lnTo>
                    <a:pt x="216732" y="577329"/>
                  </a:lnTo>
                  <a:lnTo>
                    <a:pt x="166711" y="577539"/>
                  </a:lnTo>
                  <a:lnTo>
                    <a:pt x="125571" y="577722"/>
                  </a:lnTo>
                  <a:lnTo>
                    <a:pt x="95031" y="577851"/>
                  </a:lnTo>
                  <a:lnTo>
                    <a:pt x="45134" y="574957"/>
                  </a:lnTo>
                  <a:lnTo>
                    <a:pt x="5443" y="541639"/>
                  </a:lnTo>
                  <a:lnTo>
                    <a:pt x="0" y="504748"/>
                  </a:lnTo>
                  <a:lnTo>
                    <a:pt x="0" y="60350"/>
                  </a:lnTo>
                  <a:lnTo>
                    <a:pt x="3245" y="38195"/>
                  </a:lnTo>
                  <a:lnTo>
                    <a:pt x="12922" y="18864"/>
                  </a:lnTo>
                  <a:lnTo>
                    <a:pt x="28942" y="5188"/>
                  </a:lnTo>
                  <a:lnTo>
                    <a:pt x="51219" y="0"/>
                  </a:lnTo>
                  <a:close/>
                </a:path>
                <a:path w="979804" h="582929">
                  <a:moveTo>
                    <a:pt x="506590" y="95097"/>
                  </a:moveTo>
                  <a:lnTo>
                    <a:pt x="544159" y="95831"/>
                  </a:lnTo>
                  <a:lnTo>
                    <a:pt x="574017" y="95443"/>
                  </a:lnTo>
                  <a:lnTo>
                    <a:pt x="593251" y="94193"/>
                  </a:lnTo>
                  <a:lnTo>
                    <a:pt x="598944" y="92341"/>
                  </a:lnTo>
                  <a:lnTo>
                    <a:pt x="599173" y="86810"/>
                  </a:lnTo>
                  <a:lnTo>
                    <a:pt x="600773" y="76125"/>
                  </a:lnTo>
                  <a:lnTo>
                    <a:pt x="518020" y="54517"/>
                  </a:lnTo>
                  <a:lnTo>
                    <a:pt x="462099" y="53243"/>
                  </a:lnTo>
                  <a:lnTo>
                    <a:pt x="425208" y="51193"/>
                  </a:lnTo>
                  <a:lnTo>
                    <a:pt x="412721" y="56515"/>
                  </a:lnTo>
                  <a:lnTo>
                    <a:pt x="424751" y="71778"/>
                  </a:lnTo>
                  <a:lnTo>
                    <a:pt x="457355" y="87725"/>
                  </a:lnTo>
                  <a:lnTo>
                    <a:pt x="506590" y="950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4" name="object 164"/>
          <p:cNvSpPr/>
          <p:nvPr/>
        </p:nvSpPr>
        <p:spPr>
          <a:xfrm>
            <a:off x="10880319" y="4968290"/>
            <a:ext cx="1202055" cy="24130"/>
          </a:xfrm>
          <a:custGeom>
            <a:avLst/>
            <a:gdLst/>
            <a:ahLst/>
            <a:cxnLst/>
            <a:rect l="l" t="t" r="r" b="b"/>
            <a:pathLst>
              <a:path w="1202054" h="24129">
                <a:moveTo>
                  <a:pt x="1201521" y="23787"/>
                </a:moveTo>
                <a:lnTo>
                  <a:pt x="1199680" y="6388"/>
                </a:lnTo>
                <a:lnTo>
                  <a:pt x="914" y="0"/>
                </a:lnTo>
                <a:lnTo>
                  <a:pt x="0" y="19189"/>
                </a:lnTo>
                <a:lnTo>
                  <a:pt x="1201521" y="2378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415242" y="4311752"/>
            <a:ext cx="157480" cy="27305"/>
          </a:xfrm>
          <a:custGeom>
            <a:avLst/>
            <a:gdLst/>
            <a:ahLst/>
            <a:cxnLst/>
            <a:rect l="l" t="t" r="r" b="b"/>
            <a:pathLst>
              <a:path w="157479" h="27304">
                <a:moveTo>
                  <a:pt x="901" y="10972"/>
                </a:moveTo>
                <a:lnTo>
                  <a:pt x="29796" y="18420"/>
                </a:lnTo>
                <a:lnTo>
                  <a:pt x="67430" y="23888"/>
                </a:lnTo>
                <a:lnTo>
                  <a:pt x="110208" y="26785"/>
                </a:lnTo>
                <a:lnTo>
                  <a:pt x="154533" y="26517"/>
                </a:lnTo>
                <a:lnTo>
                  <a:pt x="154533" y="20116"/>
                </a:lnTo>
                <a:lnTo>
                  <a:pt x="155435" y="18287"/>
                </a:lnTo>
                <a:lnTo>
                  <a:pt x="155435" y="14643"/>
                </a:lnTo>
                <a:lnTo>
                  <a:pt x="131289" y="10978"/>
                </a:lnTo>
                <a:lnTo>
                  <a:pt x="78168" y="10059"/>
                </a:lnTo>
                <a:lnTo>
                  <a:pt x="25047" y="10515"/>
                </a:lnTo>
                <a:lnTo>
                  <a:pt x="901" y="10972"/>
                </a:lnTo>
                <a:close/>
              </a:path>
              <a:path w="157479" h="27304">
                <a:moveTo>
                  <a:pt x="0" y="3644"/>
                </a:moveTo>
                <a:lnTo>
                  <a:pt x="28869" y="11492"/>
                </a:lnTo>
                <a:lnTo>
                  <a:pt x="66403" y="17029"/>
                </a:lnTo>
                <a:lnTo>
                  <a:pt x="108911" y="19991"/>
                </a:lnTo>
                <a:lnTo>
                  <a:pt x="152704" y="20116"/>
                </a:lnTo>
                <a:lnTo>
                  <a:pt x="152704" y="13716"/>
                </a:lnTo>
                <a:lnTo>
                  <a:pt x="154533" y="10972"/>
                </a:lnTo>
                <a:lnTo>
                  <a:pt x="154533" y="8242"/>
                </a:lnTo>
                <a:lnTo>
                  <a:pt x="130387" y="4437"/>
                </a:lnTo>
                <a:lnTo>
                  <a:pt x="77266" y="3200"/>
                </a:lnTo>
                <a:lnTo>
                  <a:pt x="24145" y="3334"/>
                </a:lnTo>
                <a:lnTo>
                  <a:pt x="0" y="3644"/>
                </a:lnTo>
                <a:close/>
              </a:path>
              <a:path w="157479" h="27304">
                <a:moveTo>
                  <a:pt x="4559" y="0"/>
                </a:moveTo>
                <a:lnTo>
                  <a:pt x="50838" y="2555"/>
                </a:lnTo>
                <a:lnTo>
                  <a:pt x="86061" y="3995"/>
                </a:lnTo>
                <a:lnTo>
                  <a:pt x="117341" y="5266"/>
                </a:lnTo>
                <a:lnTo>
                  <a:pt x="151790" y="7315"/>
                </a:lnTo>
                <a:lnTo>
                  <a:pt x="154533" y="9131"/>
                </a:lnTo>
                <a:lnTo>
                  <a:pt x="157264" y="7315"/>
                </a:lnTo>
                <a:lnTo>
                  <a:pt x="152704" y="4572"/>
                </a:lnTo>
                <a:lnTo>
                  <a:pt x="128008" y="2694"/>
                </a:lnTo>
                <a:lnTo>
                  <a:pt x="77255" y="1252"/>
                </a:lnTo>
                <a:lnTo>
                  <a:pt x="27190" y="326"/>
                </a:lnTo>
                <a:lnTo>
                  <a:pt x="4559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6" name="object 166"/>
          <p:cNvGrpSpPr/>
          <p:nvPr/>
        </p:nvGrpSpPr>
        <p:grpSpPr>
          <a:xfrm>
            <a:off x="11672175" y="3770884"/>
            <a:ext cx="284480" cy="5080"/>
            <a:chOff x="6617575" y="3770884"/>
            <a:chExt cx="284480" cy="5080"/>
          </a:xfrm>
        </p:grpSpPr>
        <p:sp>
          <p:nvSpPr>
            <p:cNvPr id="167" name="object 167"/>
            <p:cNvSpPr/>
            <p:nvPr/>
          </p:nvSpPr>
          <p:spPr>
            <a:xfrm>
              <a:off x="6617575" y="3773170"/>
              <a:ext cx="284480" cy="0"/>
            </a:xfrm>
            <a:custGeom>
              <a:avLst/>
              <a:gdLst/>
              <a:ahLst/>
              <a:cxnLst/>
              <a:rect l="l" t="t" r="r" b="b"/>
              <a:pathLst>
                <a:path w="284479">
                  <a:moveTo>
                    <a:pt x="28439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617575" y="3773170"/>
              <a:ext cx="284480" cy="0"/>
            </a:xfrm>
            <a:custGeom>
              <a:avLst/>
              <a:gdLst/>
              <a:ahLst/>
              <a:cxnLst/>
              <a:rect l="l" t="t" r="r" b="b"/>
              <a:pathLst>
                <a:path w="284479">
                  <a:moveTo>
                    <a:pt x="0" y="0"/>
                  </a:moveTo>
                  <a:lnTo>
                    <a:pt x="284391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9" name="object 169"/>
          <p:cNvGrpSpPr/>
          <p:nvPr/>
        </p:nvGrpSpPr>
        <p:grpSpPr>
          <a:xfrm>
            <a:off x="7970432" y="2827972"/>
            <a:ext cx="4120515" cy="2523490"/>
            <a:chOff x="2915831" y="2827972"/>
            <a:chExt cx="4120515" cy="2523490"/>
          </a:xfrm>
        </p:grpSpPr>
        <p:sp>
          <p:nvSpPr>
            <p:cNvPr id="170" name="object 170"/>
            <p:cNvSpPr/>
            <p:nvPr/>
          </p:nvSpPr>
          <p:spPr>
            <a:xfrm>
              <a:off x="3795407" y="4452442"/>
              <a:ext cx="2014220" cy="758190"/>
            </a:xfrm>
            <a:custGeom>
              <a:avLst/>
              <a:gdLst/>
              <a:ahLst/>
              <a:cxnLst/>
              <a:rect l="l" t="t" r="r" b="b"/>
              <a:pathLst>
                <a:path w="2014220" h="758189">
                  <a:moveTo>
                    <a:pt x="0" y="0"/>
                  </a:moveTo>
                  <a:lnTo>
                    <a:pt x="9474" y="45847"/>
                  </a:lnTo>
                  <a:lnTo>
                    <a:pt x="31419" y="78765"/>
                  </a:lnTo>
                  <a:lnTo>
                    <a:pt x="63423" y="105270"/>
                  </a:lnTo>
                  <a:lnTo>
                    <a:pt x="118300" y="132714"/>
                  </a:lnTo>
                  <a:lnTo>
                    <a:pt x="185038" y="152831"/>
                  </a:lnTo>
                  <a:lnTo>
                    <a:pt x="241731" y="164706"/>
                  </a:lnTo>
                  <a:lnTo>
                    <a:pt x="261848" y="167462"/>
                  </a:lnTo>
                  <a:lnTo>
                    <a:pt x="282892" y="171107"/>
                  </a:lnTo>
                  <a:lnTo>
                    <a:pt x="303911" y="173862"/>
                  </a:lnTo>
                  <a:lnTo>
                    <a:pt x="324954" y="175691"/>
                  </a:lnTo>
                  <a:lnTo>
                    <a:pt x="346900" y="178422"/>
                  </a:lnTo>
                  <a:lnTo>
                    <a:pt x="391706" y="182092"/>
                  </a:lnTo>
                  <a:lnTo>
                    <a:pt x="414553" y="183019"/>
                  </a:lnTo>
                  <a:lnTo>
                    <a:pt x="437426" y="184823"/>
                  </a:lnTo>
                  <a:lnTo>
                    <a:pt x="507834" y="187578"/>
                  </a:lnTo>
                  <a:lnTo>
                    <a:pt x="531609" y="187578"/>
                  </a:lnTo>
                  <a:lnTo>
                    <a:pt x="555383" y="188493"/>
                  </a:lnTo>
                  <a:lnTo>
                    <a:pt x="673328" y="188493"/>
                  </a:lnTo>
                  <a:lnTo>
                    <a:pt x="697102" y="187578"/>
                  </a:lnTo>
                  <a:lnTo>
                    <a:pt x="719975" y="187578"/>
                  </a:lnTo>
                  <a:lnTo>
                    <a:pt x="742835" y="186664"/>
                  </a:lnTo>
                  <a:lnTo>
                    <a:pt x="764781" y="186664"/>
                  </a:lnTo>
                  <a:lnTo>
                    <a:pt x="808672" y="184823"/>
                  </a:lnTo>
                  <a:lnTo>
                    <a:pt x="830618" y="184823"/>
                  </a:lnTo>
                  <a:lnTo>
                    <a:pt x="911085" y="181178"/>
                  </a:lnTo>
                  <a:lnTo>
                    <a:pt x="930287" y="181178"/>
                  </a:lnTo>
                  <a:lnTo>
                    <a:pt x="965936" y="179336"/>
                  </a:lnTo>
                  <a:lnTo>
                    <a:pt x="982408" y="179336"/>
                  </a:lnTo>
                  <a:lnTo>
                    <a:pt x="997940" y="178422"/>
                  </a:lnTo>
                  <a:lnTo>
                    <a:pt x="1013485" y="178422"/>
                  </a:lnTo>
                  <a:lnTo>
                    <a:pt x="1028115" y="177507"/>
                  </a:lnTo>
                  <a:lnTo>
                    <a:pt x="1099451" y="177507"/>
                  </a:lnTo>
                  <a:lnTo>
                    <a:pt x="1152474" y="190334"/>
                  </a:lnTo>
                  <a:lnTo>
                    <a:pt x="1200035" y="212255"/>
                  </a:lnTo>
                  <a:lnTo>
                    <a:pt x="1212824" y="218655"/>
                  </a:lnTo>
                  <a:lnTo>
                    <a:pt x="1225638" y="226898"/>
                  </a:lnTo>
                  <a:lnTo>
                    <a:pt x="1238440" y="234213"/>
                  </a:lnTo>
                  <a:lnTo>
                    <a:pt x="1264043" y="252488"/>
                  </a:lnTo>
                  <a:lnTo>
                    <a:pt x="1277759" y="261645"/>
                  </a:lnTo>
                  <a:lnTo>
                    <a:pt x="1290548" y="271691"/>
                  </a:lnTo>
                  <a:lnTo>
                    <a:pt x="1304277" y="281762"/>
                  </a:lnTo>
                  <a:lnTo>
                    <a:pt x="1331709" y="303707"/>
                  </a:lnTo>
                  <a:lnTo>
                    <a:pt x="1359141" y="327482"/>
                  </a:lnTo>
                  <a:lnTo>
                    <a:pt x="1373771" y="339356"/>
                  </a:lnTo>
                  <a:lnTo>
                    <a:pt x="1446009" y="402463"/>
                  </a:lnTo>
                  <a:lnTo>
                    <a:pt x="1460639" y="416178"/>
                  </a:lnTo>
                  <a:lnTo>
                    <a:pt x="1475257" y="428980"/>
                  </a:lnTo>
                  <a:lnTo>
                    <a:pt x="1489900" y="442696"/>
                  </a:lnTo>
                  <a:lnTo>
                    <a:pt x="1520075" y="469214"/>
                  </a:lnTo>
                  <a:lnTo>
                    <a:pt x="1534706" y="482930"/>
                  </a:lnTo>
                  <a:lnTo>
                    <a:pt x="1564868" y="509447"/>
                  </a:lnTo>
                  <a:lnTo>
                    <a:pt x="1579499" y="523163"/>
                  </a:lnTo>
                  <a:lnTo>
                    <a:pt x="1610601" y="548754"/>
                  </a:lnTo>
                  <a:lnTo>
                    <a:pt x="1625219" y="561555"/>
                  </a:lnTo>
                  <a:lnTo>
                    <a:pt x="1656321" y="587184"/>
                  </a:lnTo>
                  <a:lnTo>
                    <a:pt x="1671853" y="599058"/>
                  </a:lnTo>
                  <a:lnTo>
                    <a:pt x="1686483" y="610946"/>
                  </a:lnTo>
                  <a:lnTo>
                    <a:pt x="1717573" y="634707"/>
                  </a:lnTo>
                  <a:lnTo>
                    <a:pt x="1779752" y="676770"/>
                  </a:lnTo>
                  <a:lnTo>
                    <a:pt x="1826387" y="704214"/>
                  </a:lnTo>
                  <a:lnTo>
                    <a:pt x="1873034" y="727075"/>
                  </a:lnTo>
                  <a:lnTo>
                    <a:pt x="1888566" y="732561"/>
                  </a:lnTo>
                  <a:lnTo>
                    <a:pt x="1904123" y="738962"/>
                  </a:lnTo>
                  <a:lnTo>
                    <a:pt x="1935200" y="748118"/>
                  </a:lnTo>
                  <a:lnTo>
                    <a:pt x="1951672" y="751763"/>
                  </a:lnTo>
                  <a:lnTo>
                    <a:pt x="1982749" y="757237"/>
                  </a:lnTo>
                  <a:lnTo>
                    <a:pt x="1998306" y="758164"/>
                  </a:lnTo>
                  <a:lnTo>
                    <a:pt x="2012924" y="758164"/>
                  </a:lnTo>
                  <a:lnTo>
                    <a:pt x="2012924" y="735291"/>
                  </a:lnTo>
                  <a:lnTo>
                    <a:pt x="2013851" y="713358"/>
                  </a:lnTo>
                  <a:lnTo>
                    <a:pt x="2001050" y="712444"/>
                  </a:lnTo>
                  <a:lnTo>
                    <a:pt x="1987334" y="711530"/>
                  </a:lnTo>
                  <a:lnTo>
                    <a:pt x="1974519" y="709688"/>
                  </a:lnTo>
                  <a:lnTo>
                    <a:pt x="1933384" y="700557"/>
                  </a:lnTo>
                  <a:lnTo>
                    <a:pt x="1891322" y="685012"/>
                  </a:lnTo>
                  <a:lnTo>
                    <a:pt x="1848332" y="663981"/>
                  </a:lnTo>
                  <a:lnTo>
                    <a:pt x="1804441" y="638378"/>
                  </a:lnTo>
                  <a:lnTo>
                    <a:pt x="1759635" y="608190"/>
                  </a:lnTo>
                  <a:lnTo>
                    <a:pt x="1745018" y="597230"/>
                  </a:lnTo>
                  <a:lnTo>
                    <a:pt x="1729473" y="586257"/>
                  </a:lnTo>
                  <a:lnTo>
                    <a:pt x="1714842" y="575271"/>
                  </a:lnTo>
                  <a:lnTo>
                    <a:pt x="1700199" y="563397"/>
                  </a:lnTo>
                  <a:lnTo>
                    <a:pt x="1684667" y="551510"/>
                  </a:lnTo>
                  <a:lnTo>
                    <a:pt x="1654492" y="526808"/>
                  </a:lnTo>
                  <a:lnTo>
                    <a:pt x="1625219" y="501205"/>
                  </a:lnTo>
                  <a:lnTo>
                    <a:pt x="1609674" y="488403"/>
                  </a:lnTo>
                  <a:lnTo>
                    <a:pt x="1595056" y="475614"/>
                  </a:lnTo>
                  <a:lnTo>
                    <a:pt x="1580426" y="461899"/>
                  </a:lnTo>
                  <a:lnTo>
                    <a:pt x="1564868" y="449097"/>
                  </a:lnTo>
                  <a:lnTo>
                    <a:pt x="1535607" y="421665"/>
                  </a:lnTo>
                  <a:lnTo>
                    <a:pt x="1520075" y="408863"/>
                  </a:lnTo>
                  <a:lnTo>
                    <a:pt x="1490802" y="381431"/>
                  </a:lnTo>
                  <a:lnTo>
                    <a:pt x="1461541" y="355828"/>
                  </a:lnTo>
                  <a:lnTo>
                    <a:pt x="1446923" y="342112"/>
                  </a:lnTo>
                  <a:lnTo>
                    <a:pt x="1432293" y="329311"/>
                  </a:lnTo>
                  <a:lnTo>
                    <a:pt x="1417650" y="317436"/>
                  </a:lnTo>
                  <a:lnTo>
                    <a:pt x="1403019" y="304634"/>
                  </a:lnTo>
                  <a:lnTo>
                    <a:pt x="1389303" y="291807"/>
                  </a:lnTo>
                  <a:lnTo>
                    <a:pt x="1332623" y="246087"/>
                  </a:lnTo>
                  <a:lnTo>
                    <a:pt x="1276832" y="204939"/>
                  </a:lnTo>
                  <a:lnTo>
                    <a:pt x="1235684" y="179336"/>
                  </a:lnTo>
                  <a:lnTo>
                    <a:pt x="1195451" y="158305"/>
                  </a:lnTo>
                  <a:lnTo>
                    <a:pt x="1181735" y="152831"/>
                  </a:lnTo>
                  <a:lnTo>
                    <a:pt x="1168933" y="147345"/>
                  </a:lnTo>
                  <a:lnTo>
                    <a:pt x="1128699" y="135458"/>
                  </a:lnTo>
                  <a:lnTo>
                    <a:pt x="1085735" y="131787"/>
                  </a:lnTo>
                  <a:lnTo>
                    <a:pt x="1026287" y="131787"/>
                  </a:lnTo>
                  <a:lnTo>
                    <a:pt x="1011669" y="132714"/>
                  </a:lnTo>
                  <a:lnTo>
                    <a:pt x="997038" y="132714"/>
                  </a:lnTo>
                  <a:lnTo>
                    <a:pt x="980566" y="133629"/>
                  </a:lnTo>
                  <a:lnTo>
                    <a:pt x="964107" y="133629"/>
                  </a:lnTo>
                  <a:lnTo>
                    <a:pt x="909256" y="136385"/>
                  </a:lnTo>
                  <a:lnTo>
                    <a:pt x="890041" y="136385"/>
                  </a:lnTo>
                  <a:lnTo>
                    <a:pt x="828789" y="139115"/>
                  </a:lnTo>
                  <a:lnTo>
                    <a:pt x="807745" y="139115"/>
                  </a:lnTo>
                  <a:lnTo>
                    <a:pt x="763866" y="140944"/>
                  </a:lnTo>
                  <a:lnTo>
                    <a:pt x="741921" y="140944"/>
                  </a:lnTo>
                  <a:lnTo>
                    <a:pt x="719048" y="141858"/>
                  </a:lnTo>
                  <a:lnTo>
                    <a:pt x="696201" y="141858"/>
                  </a:lnTo>
                  <a:lnTo>
                    <a:pt x="673328" y="142786"/>
                  </a:lnTo>
                  <a:lnTo>
                    <a:pt x="556298" y="142786"/>
                  </a:lnTo>
                  <a:lnTo>
                    <a:pt x="532511" y="141858"/>
                  </a:lnTo>
                  <a:lnTo>
                    <a:pt x="509663" y="141858"/>
                  </a:lnTo>
                  <a:lnTo>
                    <a:pt x="440169" y="139115"/>
                  </a:lnTo>
                  <a:lnTo>
                    <a:pt x="417309" y="137274"/>
                  </a:lnTo>
                  <a:lnTo>
                    <a:pt x="395363" y="136385"/>
                  </a:lnTo>
                  <a:lnTo>
                    <a:pt x="330428" y="130873"/>
                  </a:lnTo>
                  <a:lnTo>
                    <a:pt x="269163" y="122669"/>
                  </a:lnTo>
                  <a:lnTo>
                    <a:pt x="230771" y="116268"/>
                  </a:lnTo>
                  <a:lnTo>
                    <a:pt x="196011" y="108026"/>
                  </a:lnTo>
                  <a:lnTo>
                    <a:pt x="179552" y="104355"/>
                  </a:lnTo>
                  <a:lnTo>
                    <a:pt x="134759" y="89725"/>
                  </a:lnTo>
                  <a:lnTo>
                    <a:pt x="99085" y="73278"/>
                  </a:lnTo>
                  <a:lnTo>
                    <a:pt x="65252" y="47675"/>
                  </a:lnTo>
                  <a:lnTo>
                    <a:pt x="46964" y="12928"/>
                  </a:lnTo>
                  <a:lnTo>
                    <a:pt x="46393" y="279"/>
                  </a:lnTo>
                  <a:lnTo>
                    <a:pt x="23342" y="5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795407" y="4452442"/>
              <a:ext cx="2014220" cy="758190"/>
            </a:xfrm>
            <a:custGeom>
              <a:avLst/>
              <a:gdLst/>
              <a:ahLst/>
              <a:cxnLst/>
              <a:rect l="l" t="t" r="r" b="b"/>
              <a:pathLst>
                <a:path w="2014220" h="758189">
                  <a:moveTo>
                    <a:pt x="2001050" y="712444"/>
                  </a:moveTo>
                  <a:lnTo>
                    <a:pt x="1960803" y="706958"/>
                  </a:lnTo>
                  <a:lnTo>
                    <a:pt x="1919668" y="695972"/>
                  </a:lnTo>
                  <a:lnTo>
                    <a:pt x="1876691" y="678611"/>
                  </a:lnTo>
                  <a:lnTo>
                    <a:pt x="1833702" y="655739"/>
                  </a:lnTo>
                  <a:lnTo>
                    <a:pt x="1819084" y="647534"/>
                  </a:lnTo>
                  <a:lnTo>
                    <a:pt x="1774266" y="618261"/>
                  </a:lnTo>
                  <a:lnTo>
                    <a:pt x="1745018" y="597230"/>
                  </a:lnTo>
                  <a:lnTo>
                    <a:pt x="1729473" y="586257"/>
                  </a:lnTo>
                  <a:lnTo>
                    <a:pt x="1714842" y="575271"/>
                  </a:lnTo>
                  <a:lnTo>
                    <a:pt x="1700199" y="563397"/>
                  </a:lnTo>
                  <a:lnTo>
                    <a:pt x="1684667" y="551510"/>
                  </a:lnTo>
                  <a:lnTo>
                    <a:pt x="1670024" y="539635"/>
                  </a:lnTo>
                  <a:lnTo>
                    <a:pt x="1654492" y="526808"/>
                  </a:lnTo>
                  <a:lnTo>
                    <a:pt x="1639849" y="514007"/>
                  </a:lnTo>
                  <a:lnTo>
                    <a:pt x="1625219" y="501205"/>
                  </a:lnTo>
                  <a:lnTo>
                    <a:pt x="1609674" y="488403"/>
                  </a:lnTo>
                  <a:lnTo>
                    <a:pt x="1595056" y="475614"/>
                  </a:lnTo>
                  <a:lnTo>
                    <a:pt x="1580426" y="461899"/>
                  </a:lnTo>
                  <a:lnTo>
                    <a:pt x="1564868" y="449097"/>
                  </a:lnTo>
                  <a:lnTo>
                    <a:pt x="1550250" y="435381"/>
                  </a:lnTo>
                  <a:lnTo>
                    <a:pt x="1535607" y="421665"/>
                  </a:lnTo>
                  <a:lnTo>
                    <a:pt x="1520075" y="408863"/>
                  </a:lnTo>
                  <a:lnTo>
                    <a:pt x="1505432" y="395147"/>
                  </a:lnTo>
                  <a:lnTo>
                    <a:pt x="1490802" y="381431"/>
                  </a:lnTo>
                  <a:lnTo>
                    <a:pt x="1476184" y="368630"/>
                  </a:lnTo>
                  <a:lnTo>
                    <a:pt x="1461541" y="355828"/>
                  </a:lnTo>
                  <a:lnTo>
                    <a:pt x="1446923" y="342112"/>
                  </a:lnTo>
                  <a:lnTo>
                    <a:pt x="1432293" y="329311"/>
                  </a:lnTo>
                  <a:lnTo>
                    <a:pt x="1417650" y="317436"/>
                  </a:lnTo>
                  <a:lnTo>
                    <a:pt x="1403019" y="304634"/>
                  </a:lnTo>
                  <a:lnTo>
                    <a:pt x="1389303" y="291807"/>
                  </a:lnTo>
                  <a:lnTo>
                    <a:pt x="1374673" y="279920"/>
                  </a:lnTo>
                  <a:lnTo>
                    <a:pt x="1360957" y="268960"/>
                  </a:lnTo>
                  <a:lnTo>
                    <a:pt x="1346339" y="257086"/>
                  </a:lnTo>
                  <a:lnTo>
                    <a:pt x="1332623" y="246087"/>
                  </a:lnTo>
                  <a:lnTo>
                    <a:pt x="1317993" y="235127"/>
                  </a:lnTo>
                  <a:lnTo>
                    <a:pt x="1304277" y="225056"/>
                  </a:lnTo>
                  <a:lnTo>
                    <a:pt x="1290548" y="215011"/>
                  </a:lnTo>
                  <a:lnTo>
                    <a:pt x="1276832" y="204939"/>
                  </a:lnTo>
                  <a:lnTo>
                    <a:pt x="1263116" y="195808"/>
                  </a:lnTo>
                  <a:lnTo>
                    <a:pt x="1249400" y="187578"/>
                  </a:lnTo>
                  <a:lnTo>
                    <a:pt x="1235684" y="179336"/>
                  </a:lnTo>
                  <a:lnTo>
                    <a:pt x="1221968" y="172021"/>
                  </a:lnTo>
                  <a:lnTo>
                    <a:pt x="1208252" y="164706"/>
                  </a:lnTo>
                  <a:lnTo>
                    <a:pt x="1195451" y="158305"/>
                  </a:lnTo>
                  <a:lnTo>
                    <a:pt x="1181735" y="152831"/>
                  </a:lnTo>
                  <a:lnTo>
                    <a:pt x="1168933" y="147345"/>
                  </a:lnTo>
                  <a:lnTo>
                    <a:pt x="1128699" y="135458"/>
                  </a:lnTo>
                  <a:lnTo>
                    <a:pt x="1104023" y="132714"/>
                  </a:lnTo>
                  <a:lnTo>
                    <a:pt x="1103109" y="132714"/>
                  </a:lnTo>
                  <a:lnTo>
                    <a:pt x="1085735" y="131787"/>
                  </a:lnTo>
                  <a:lnTo>
                    <a:pt x="1026287" y="131787"/>
                  </a:lnTo>
                  <a:lnTo>
                    <a:pt x="1011669" y="132714"/>
                  </a:lnTo>
                  <a:lnTo>
                    <a:pt x="997038" y="132714"/>
                  </a:lnTo>
                  <a:lnTo>
                    <a:pt x="980566" y="133629"/>
                  </a:lnTo>
                  <a:lnTo>
                    <a:pt x="964107" y="133629"/>
                  </a:lnTo>
                  <a:lnTo>
                    <a:pt x="946734" y="134543"/>
                  </a:lnTo>
                  <a:lnTo>
                    <a:pt x="928458" y="135458"/>
                  </a:lnTo>
                  <a:lnTo>
                    <a:pt x="909256" y="136385"/>
                  </a:lnTo>
                  <a:lnTo>
                    <a:pt x="890041" y="136385"/>
                  </a:lnTo>
                  <a:lnTo>
                    <a:pt x="869924" y="137274"/>
                  </a:lnTo>
                  <a:lnTo>
                    <a:pt x="849807" y="138188"/>
                  </a:lnTo>
                  <a:lnTo>
                    <a:pt x="828789" y="139115"/>
                  </a:lnTo>
                  <a:lnTo>
                    <a:pt x="807745" y="139115"/>
                  </a:lnTo>
                  <a:lnTo>
                    <a:pt x="785799" y="140030"/>
                  </a:lnTo>
                  <a:lnTo>
                    <a:pt x="763866" y="140944"/>
                  </a:lnTo>
                  <a:lnTo>
                    <a:pt x="741921" y="140944"/>
                  </a:lnTo>
                  <a:lnTo>
                    <a:pt x="719048" y="141858"/>
                  </a:lnTo>
                  <a:lnTo>
                    <a:pt x="696201" y="141858"/>
                  </a:lnTo>
                  <a:lnTo>
                    <a:pt x="673328" y="142786"/>
                  </a:lnTo>
                  <a:lnTo>
                    <a:pt x="649566" y="142786"/>
                  </a:lnTo>
                  <a:lnTo>
                    <a:pt x="626694" y="142786"/>
                  </a:lnTo>
                  <a:lnTo>
                    <a:pt x="602919" y="142786"/>
                  </a:lnTo>
                  <a:lnTo>
                    <a:pt x="579145" y="142786"/>
                  </a:lnTo>
                  <a:lnTo>
                    <a:pt x="556298" y="142786"/>
                  </a:lnTo>
                  <a:lnTo>
                    <a:pt x="532511" y="141858"/>
                  </a:lnTo>
                  <a:lnTo>
                    <a:pt x="509663" y="141858"/>
                  </a:lnTo>
                  <a:lnTo>
                    <a:pt x="485889" y="140944"/>
                  </a:lnTo>
                  <a:lnTo>
                    <a:pt x="463016" y="140030"/>
                  </a:lnTo>
                  <a:lnTo>
                    <a:pt x="440169" y="139115"/>
                  </a:lnTo>
                  <a:lnTo>
                    <a:pt x="417309" y="137274"/>
                  </a:lnTo>
                  <a:lnTo>
                    <a:pt x="395363" y="136385"/>
                  </a:lnTo>
                  <a:lnTo>
                    <a:pt x="373405" y="134543"/>
                  </a:lnTo>
                  <a:lnTo>
                    <a:pt x="351472" y="132714"/>
                  </a:lnTo>
                  <a:lnTo>
                    <a:pt x="330428" y="130873"/>
                  </a:lnTo>
                  <a:lnTo>
                    <a:pt x="309410" y="128142"/>
                  </a:lnTo>
                  <a:lnTo>
                    <a:pt x="289280" y="125387"/>
                  </a:lnTo>
                  <a:lnTo>
                    <a:pt x="269163" y="122669"/>
                  </a:lnTo>
                  <a:lnTo>
                    <a:pt x="249961" y="119913"/>
                  </a:lnTo>
                  <a:lnTo>
                    <a:pt x="230771" y="116268"/>
                  </a:lnTo>
                  <a:lnTo>
                    <a:pt x="213385" y="112598"/>
                  </a:lnTo>
                  <a:lnTo>
                    <a:pt x="196011" y="108026"/>
                  </a:lnTo>
                  <a:lnTo>
                    <a:pt x="179552" y="104355"/>
                  </a:lnTo>
                  <a:lnTo>
                    <a:pt x="134759" y="89725"/>
                  </a:lnTo>
                  <a:lnTo>
                    <a:pt x="99085" y="73278"/>
                  </a:lnTo>
                  <a:lnTo>
                    <a:pt x="65252" y="47675"/>
                  </a:lnTo>
                  <a:lnTo>
                    <a:pt x="46964" y="12928"/>
                  </a:lnTo>
                  <a:lnTo>
                    <a:pt x="46393" y="279"/>
                  </a:lnTo>
                  <a:lnTo>
                    <a:pt x="23342" y="546"/>
                  </a:lnTo>
                  <a:lnTo>
                    <a:pt x="0" y="0"/>
                  </a:lnTo>
                  <a:lnTo>
                    <a:pt x="2171" y="20243"/>
                  </a:lnTo>
                  <a:lnTo>
                    <a:pt x="4902" y="33045"/>
                  </a:lnTo>
                  <a:lnTo>
                    <a:pt x="23190" y="68719"/>
                  </a:lnTo>
                  <a:lnTo>
                    <a:pt x="51536" y="97040"/>
                  </a:lnTo>
                  <a:lnTo>
                    <a:pt x="76238" y="112598"/>
                  </a:lnTo>
                  <a:lnTo>
                    <a:pt x="89026" y="119913"/>
                  </a:lnTo>
                  <a:lnTo>
                    <a:pt x="133832" y="138188"/>
                  </a:lnTo>
                  <a:lnTo>
                    <a:pt x="185038" y="152831"/>
                  </a:lnTo>
                  <a:lnTo>
                    <a:pt x="222542" y="161061"/>
                  </a:lnTo>
                  <a:lnTo>
                    <a:pt x="261848" y="167462"/>
                  </a:lnTo>
                  <a:lnTo>
                    <a:pt x="282892" y="171107"/>
                  </a:lnTo>
                  <a:lnTo>
                    <a:pt x="303911" y="173862"/>
                  </a:lnTo>
                  <a:lnTo>
                    <a:pt x="324954" y="175691"/>
                  </a:lnTo>
                  <a:lnTo>
                    <a:pt x="346900" y="178422"/>
                  </a:lnTo>
                  <a:lnTo>
                    <a:pt x="368846" y="180263"/>
                  </a:lnTo>
                  <a:lnTo>
                    <a:pt x="391706" y="182092"/>
                  </a:lnTo>
                  <a:lnTo>
                    <a:pt x="414553" y="183019"/>
                  </a:lnTo>
                  <a:lnTo>
                    <a:pt x="437426" y="184823"/>
                  </a:lnTo>
                  <a:lnTo>
                    <a:pt x="461200" y="185737"/>
                  </a:lnTo>
                  <a:lnTo>
                    <a:pt x="484060" y="186664"/>
                  </a:lnTo>
                  <a:lnTo>
                    <a:pt x="507834" y="187578"/>
                  </a:lnTo>
                  <a:lnTo>
                    <a:pt x="531609" y="187578"/>
                  </a:lnTo>
                  <a:lnTo>
                    <a:pt x="555383" y="188493"/>
                  </a:lnTo>
                  <a:lnTo>
                    <a:pt x="579145" y="188493"/>
                  </a:lnTo>
                  <a:lnTo>
                    <a:pt x="602919" y="188493"/>
                  </a:lnTo>
                  <a:lnTo>
                    <a:pt x="626694" y="188493"/>
                  </a:lnTo>
                  <a:lnTo>
                    <a:pt x="650481" y="188493"/>
                  </a:lnTo>
                  <a:lnTo>
                    <a:pt x="673328" y="188493"/>
                  </a:lnTo>
                  <a:lnTo>
                    <a:pt x="697102" y="187578"/>
                  </a:lnTo>
                  <a:lnTo>
                    <a:pt x="719975" y="187578"/>
                  </a:lnTo>
                  <a:lnTo>
                    <a:pt x="742835" y="186664"/>
                  </a:lnTo>
                  <a:lnTo>
                    <a:pt x="764781" y="186664"/>
                  </a:lnTo>
                  <a:lnTo>
                    <a:pt x="787628" y="185737"/>
                  </a:lnTo>
                  <a:lnTo>
                    <a:pt x="808672" y="184823"/>
                  </a:lnTo>
                  <a:lnTo>
                    <a:pt x="830618" y="184823"/>
                  </a:lnTo>
                  <a:lnTo>
                    <a:pt x="851636" y="183908"/>
                  </a:lnTo>
                  <a:lnTo>
                    <a:pt x="871753" y="183019"/>
                  </a:lnTo>
                  <a:lnTo>
                    <a:pt x="891870" y="182092"/>
                  </a:lnTo>
                  <a:lnTo>
                    <a:pt x="911085" y="181178"/>
                  </a:lnTo>
                  <a:lnTo>
                    <a:pt x="930287" y="181178"/>
                  </a:lnTo>
                  <a:lnTo>
                    <a:pt x="948575" y="180263"/>
                  </a:lnTo>
                  <a:lnTo>
                    <a:pt x="965936" y="179336"/>
                  </a:lnTo>
                  <a:lnTo>
                    <a:pt x="982408" y="179336"/>
                  </a:lnTo>
                  <a:lnTo>
                    <a:pt x="997940" y="178422"/>
                  </a:lnTo>
                  <a:lnTo>
                    <a:pt x="1013485" y="178422"/>
                  </a:lnTo>
                  <a:lnTo>
                    <a:pt x="1028115" y="177507"/>
                  </a:lnTo>
                  <a:lnTo>
                    <a:pt x="1040917" y="177507"/>
                  </a:lnTo>
                  <a:lnTo>
                    <a:pt x="1053719" y="177507"/>
                  </a:lnTo>
                  <a:lnTo>
                    <a:pt x="1084821" y="177507"/>
                  </a:lnTo>
                  <a:lnTo>
                    <a:pt x="1099451" y="177507"/>
                  </a:lnTo>
                  <a:lnTo>
                    <a:pt x="1119568" y="180263"/>
                  </a:lnTo>
                  <a:lnTo>
                    <a:pt x="1164374" y="194894"/>
                  </a:lnTo>
                  <a:lnTo>
                    <a:pt x="1188135" y="205854"/>
                  </a:lnTo>
                  <a:lnTo>
                    <a:pt x="1200035" y="212255"/>
                  </a:lnTo>
                  <a:lnTo>
                    <a:pt x="1212824" y="218655"/>
                  </a:lnTo>
                  <a:lnTo>
                    <a:pt x="1225638" y="226898"/>
                  </a:lnTo>
                  <a:lnTo>
                    <a:pt x="1238440" y="234213"/>
                  </a:lnTo>
                  <a:lnTo>
                    <a:pt x="1251242" y="243357"/>
                  </a:lnTo>
                  <a:lnTo>
                    <a:pt x="1264043" y="252488"/>
                  </a:lnTo>
                  <a:lnTo>
                    <a:pt x="1277759" y="261645"/>
                  </a:lnTo>
                  <a:lnTo>
                    <a:pt x="1290548" y="271691"/>
                  </a:lnTo>
                  <a:lnTo>
                    <a:pt x="1331709" y="303707"/>
                  </a:lnTo>
                  <a:lnTo>
                    <a:pt x="1359141" y="327482"/>
                  </a:lnTo>
                  <a:lnTo>
                    <a:pt x="1373771" y="339356"/>
                  </a:lnTo>
                  <a:lnTo>
                    <a:pt x="1387487" y="351269"/>
                  </a:lnTo>
                  <a:lnTo>
                    <a:pt x="1402118" y="364058"/>
                  </a:lnTo>
                  <a:lnTo>
                    <a:pt x="1416735" y="376859"/>
                  </a:lnTo>
                  <a:lnTo>
                    <a:pt x="1431366" y="389661"/>
                  </a:lnTo>
                  <a:lnTo>
                    <a:pt x="1446009" y="402463"/>
                  </a:lnTo>
                  <a:lnTo>
                    <a:pt x="1460639" y="416178"/>
                  </a:lnTo>
                  <a:lnTo>
                    <a:pt x="1475257" y="428980"/>
                  </a:lnTo>
                  <a:lnTo>
                    <a:pt x="1489900" y="442696"/>
                  </a:lnTo>
                  <a:lnTo>
                    <a:pt x="1504518" y="455498"/>
                  </a:lnTo>
                  <a:lnTo>
                    <a:pt x="1520075" y="469214"/>
                  </a:lnTo>
                  <a:lnTo>
                    <a:pt x="1534706" y="482930"/>
                  </a:lnTo>
                  <a:lnTo>
                    <a:pt x="1549323" y="495731"/>
                  </a:lnTo>
                  <a:lnTo>
                    <a:pt x="1564868" y="509447"/>
                  </a:lnTo>
                  <a:lnTo>
                    <a:pt x="1579499" y="523163"/>
                  </a:lnTo>
                  <a:lnTo>
                    <a:pt x="1595056" y="535965"/>
                  </a:lnTo>
                  <a:lnTo>
                    <a:pt x="1610601" y="548754"/>
                  </a:lnTo>
                  <a:lnTo>
                    <a:pt x="1625219" y="561555"/>
                  </a:lnTo>
                  <a:lnTo>
                    <a:pt x="1640776" y="574357"/>
                  </a:lnTo>
                  <a:lnTo>
                    <a:pt x="1656321" y="587184"/>
                  </a:lnTo>
                  <a:lnTo>
                    <a:pt x="1671853" y="599058"/>
                  </a:lnTo>
                  <a:lnTo>
                    <a:pt x="1686483" y="610946"/>
                  </a:lnTo>
                  <a:lnTo>
                    <a:pt x="1702041" y="622820"/>
                  </a:lnTo>
                  <a:lnTo>
                    <a:pt x="1717573" y="634707"/>
                  </a:lnTo>
                  <a:lnTo>
                    <a:pt x="1764207" y="666724"/>
                  </a:lnTo>
                  <a:lnTo>
                    <a:pt x="1810854" y="695058"/>
                  </a:lnTo>
                  <a:lnTo>
                    <a:pt x="1826387" y="704214"/>
                  </a:lnTo>
                  <a:lnTo>
                    <a:pt x="1841931" y="712444"/>
                  </a:lnTo>
                  <a:lnTo>
                    <a:pt x="1857489" y="719759"/>
                  </a:lnTo>
                  <a:lnTo>
                    <a:pt x="1873034" y="727075"/>
                  </a:lnTo>
                  <a:lnTo>
                    <a:pt x="1888566" y="732561"/>
                  </a:lnTo>
                  <a:lnTo>
                    <a:pt x="1904123" y="738962"/>
                  </a:lnTo>
                  <a:lnTo>
                    <a:pt x="1919668" y="743521"/>
                  </a:lnTo>
                  <a:lnTo>
                    <a:pt x="1967217" y="754519"/>
                  </a:lnTo>
                  <a:lnTo>
                    <a:pt x="1998306" y="758164"/>
                  </a:lnTo>
                  <a:lnTo>
                    <a:pt x="2012924" y="758164"/>
                  </a:lnTo>
                  <a:lnTo>
                    <a:pt x="2012924" y="735291"/>
                  </a:lnTo>
                  <a:lnTo>
                    <a:pt x="2013851" y="713358"/>
                  </a:lnTo>
                  <a:lnTo>
                    <a:pt x="2001050" y="71244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199612" y="2830829"/>
              <a:ext cx="889635" cy="1620520"/>
            </a:xfrm>
            <a:custGeom>
              <a:avLst/>
              <a:gdLst/>
              <a:ahLst/>
              <a:cxnLst/>
              <a:rect l="l" t="t" r="r" b="b"/>
              <a:pathLst>
                <a:path w="889635" h="1620520">
                  <a:moveTo>
                    <a:pt x="889508" y="0"/>
                  </a:moveTo>
                  <a:lnTo>
                    <a:pt x="0" y="0"/>
                  </a:lnTo>
                  <a:lnTo>
                    <a:pt x="0" y="1451610"/>
                  </a:lnTo>
                  <a:lnTo>
                    <a:pt x="0" y="1620520"/>
                  </a:lnTo>
                  <a:lnTo>
                    <a:pt x="889508" y="1620520"/>
                  </a:lnTo>
                  <a:lnTo>
                    <a:pt x="889508" y="1451610"/>
                  </a:lnTo>
                  <a:lnTo>
                    <a:pt x="88950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199612" y="2830258"/>
              <a:ext cx="889635" cy="1621790"/>
            </a:xfrm>
            <a:custGeom>
              <a:avLst/>
              <a:gdLst/>
              <a:ahLst/>
              <a:cxnLst/>
              <a:rect l="l" t="t" r="r" b="b"/>
              <a:pathLst>
                <a:path w="889635" h="1621789">
                  <a:moveTo>
                    <a:pt x="0" y="1452499"/>
                  </a:moveTo>
                  <a:lnTo>
                    <a:pt x="0" y="1621396"/>
                  </a:lnTo>
                  <a:lnTo>
                    <a:pt x="889508" y="1621396"/>
                  </a:lnTo>
                  <a:lnTo>
                    <a:pt x="889508" y="0"/>
                  </a:lnTo>
                  <a:lnTo>
                    <a:pt x="0" y="0"/>
                  </a:lnTo>
                  <a:lnTo>
                    <a:pt x="0" y="1688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918117" y="2999155"/>
              <a:ext cx="484505" cy="1283970"/>
            </a:xfrm>
            <a:custGeom>
              <a:avLst/>
              <a:gdLst/>
              <a:ahLst/>
              <a:cxnLst/>
              <a:rect l="l" t="t" r="r" b="b"/>
              <a:pathLst>
                <a:path w="484504" h="1283970">
                  <a:moveTo>
                    <a:pt x="476351" y="0"/>
                  </a:moveTo>
                  <a:lnTo>
                    <a:pt x="7823" y="0"/>
                  </a:lnTo>
                  <a:lnTo>
                    <a:pt x="0" y="7810"/>
                  </a:lnTo>
                  <a:lnTo>
                    <a:pt x="0" y="1275791"/>
                  </a:lnTo>
                  <a:lnTo>
                    <a:pt x="7823" y="1283601"/>
                  </a:lnTo>
                  <a:lnTo>
                    <a:pt x="466801" y="1283601"/>
                  </a:lnTo>
                  <a:lnTo>
                    <a:pt x="476351" y="1283601"/>
                  </a:lnTo>
                  <a:lnTo>
                    <a:pt x="484174" y="1275791"/>
                  </a:lnTo>
                  <a:lnTo>
                    <a:pt x="484174" y="7810"/>
                  </a:lnTo>
                  <a:lnTo>
                    <a:pt x="47635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918117" y="2999155"/>
              <a:ext cx="484505" cy="1283970"/>
            </a:xfrm>
            <a:custGeom>
              <a:avLst/>
              <a:gdLst/>
              <a:ahLst/>
              <a:cxnLst/>
              <a:rect l="l" t="t" r="r" b="b"/>
              <a:pathLst>
                <a:path w="484504" h="1283970">
                  <a:moveTo>
                    <a:pt x="466801" y="1283601"/>
                  </a:moveTo>
                  <a:lnTo>
                    <a:pt x="476351" y="1283601"/>
                  </a:lnTo>
                  <a:lnTo>
                    <a:pt x="484174" y="1275791"/>
                  </a:lnTo>
                  <a:lnTo>
                    <a:pt x="484174" y="1266215"/>
                  </a:lnTo>
                  <a:lnTo>
                    <a:pt x="484174" y="17373"/>
                  </a:lnTo>
                  <a:lnTo>
                    <a:pt x="484174" y="7810"/>
                  </a:lnTo>
                  <a:lnTo>
                    <a:pt x="476351" y="0"/>
                  </a:lnTo>
                  <a:lnTo>
                    <a:pt x="466801" y="0"/>
                  </a:lnTo>
                  <a:lnTo>
                    <a:pt x="17373" y="0"/>
                  </a:lnTo>
                  <a:lnTo>
                    <a:pt x="7823" y="0"/>
                  </a:lnTo>
                  <a:lnTo>
                    <a:pt x="0" y="7810"/>
                  </a:lnTo>
                  <a:lnTo>
                    <a:pt x="0" y="17373"/>
                  </a:lnTo>
                  <a:lnTo>
                    <a:pt x="0" y="1266215"/>
                  </a:lnTo>
                  <a:lnTo>
                    <a:pt x="0" y="1275791"/>
                  </a:lnTo>
                  <a:lnTo>
                    <a:pt x="7823" y="1283601"/>
                  </a:lnTo>
                  <a:lnTo>
                    <a:pt x="17373" y="1283601"/>
                  </a:lnTo>
                  <a:lnTo>
                    <a:pt x="466801" y="1283601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233432" y="4320311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88" y="0"/>
                  </a:moveTo>
                  <a:lnTo>
                    <a:pt x="14589" y="1880"/>
                  </a:lnTo>
                  <a:lnTo>
                    <a:pt x="6996" y="7005"/>
                  </a:lnTo>
                  <a:lnTo>
                    <a:pt x="1877" y="14600"/>
                  </a:lnTo>
                  <a:lnTo>
                    <a:pt x="0" y="23888"/>
                  </a:lnTo>
                  <a:lnTo>
                    <a:pt x="1877" y="33188"/>
                  </a:lnTo>
                  <a:lnTo>
                    <a:pt x="6996" y="40781"/>
                  </a:lnTo>
                  <a:lnTo>
                    <a:pt x="14589" y="45900"/>
                  </a:lnTo>
                  <a:lnTo>
                    <a:pt x="23888" y="47777"/>
                  </a:lnTo>
                  <a:lnTo>
                    <a:pt x="33180" y="45900"/>
                  </a:lnTo>
                  <a:lnTo>
                    <a:pt x="40770" y="40781"/>
                  </a:lnTo>
                  <a:lnTo>
                    <a:pt x="45887" y="33188"/>
                  </a:lnTo>
                  <a:lnTo>
                    <a:pt x="47764" y="23888"/>
                  </a:lnTo>
                  <a:lnTo>
                    <a:pt x="45887" y="14600"/>
                  </a:lnTo>
                  <a:lnTo>
                    <a:pt x="40770" y="7005"/>
                  </a:lnTo>
                  <a:lnTo>
                    <a:pt x="33180" y="1880"/>
                  </a:lnTo>
                  <a:lnTo>
                    <a:pt x="23888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233432" y="4320311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88" y="47777"/>
                  </a:moveTo>
                  <a:lnTo>
                    <a:pt x="33180" y="45900"/>
                  </a:lnTo>
                  <a:lnTo>
                    <a:pt x="40770" y="40781"/>
                  </a:lnTo>
                  <a:lnTo>
                    <a:pt x="45887" y="33188"/>
                  </a:lnTo>
                  <a:lnTo>
                    <a:pt x="47764" y="23888"/>
                  </a:lnTo>
                  <a:lnTo>
                    <a:pt x="45887" y="14600"/>
                  </a:lnTo>
                  <a:lnTo>
                    <a:pt x="40770" y="7005"/>
                  </a:lnTo>
                  <a:lnTo>
                    <a:pt x="33180" y="1880"/>
                  </a:lnTo>
                  <a:lnTo>
                    <a:pt x="23888" y="0"/>
                  </a:lnTo>
                  <a:lnTo>
                    <a:pt x="14589" y="1880"/>
                  </a:lnTo>
                  <a:lnTo>
                    <a:pt x="6996" y="7005"/>
                  </a:lnTo>
                  <a:lnTo>
                    <a:pt x="1877" y="14600"/>
                  </a:lnTo>
                  <a:lnTo>
                    <a:pt x="0" y="23888"/>
                  </a:lnTo>
                  <a:lnTo>
                    <a:pt x="1877" y="33188"/>
                  </a:lnTo>
                  <a:lnTo>
                    <a:pt x="6996" y="40781"/>
                  </a:lnTo>
                  <a:lnTo>
                    <a:pt x="14589" y="45900"/>
                  </a:lnTo>
                  <a:lnTo>
                    <a:pt x="23888" y="477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243249" y="4332490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18757" y="0"/>
                  </a:moveTo>
                  <a:lnTo>
                    <a:pt x="9372" y="0"/>
                  </a:lnTo>
                  <a:lnTo>
                    <a:pt x="9372" y="7023"/>
                  </a:lnTo>
                  <a:lnTo>
                    <a:pt x="0" y="7023"/>
                  </a:lnTo>
                  <a:lnTo>
                    <a:pt x="0" y="16395"/>
                  </a:lnTo>
                  <a:lnTo>
                    <a:pt x="9372" y="16395"/>
                  </a:lnTo>
                  <a:lnTo>
                    <a:pt x="9372" y="23444"/>
                  </a:lnTo>
                  <a:lnTo>
                    <a:pt x="18757" y="23444"/>
                  </a:lnTo>
                  <a:lnTo>
                    <a:pt x="18757" y="16395"/>
                  </a:lnTo>
                  <a:lnTo>
                    <a:pt x="28143" y="16395"/>
                  </a:lnTo>
                  <a:lnTo>
                    <a:pt x="28143" y="7023"/>
                  </a:lnTo>
                  <a:lnTo>
                    <a:pt x="18757" y="7023"/>
                  </a:lnTo>
                  <a:lnTo>
                    <a:pt x="18757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243249" y="4332490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8143" y="7023"/>
                  </a:moveTo>
                  <a:lnTo>
                    <a:pt x="18757" y="7023"/>
                  </a:lnTo>
                  <a:lnTo>
                    <a:pt x="18757" y="0"/>
                  </a:lnTo>
                  <a:lnTo>
                    <a:pt x="9372" y="0"/>
                  </a:lnTo>
                  <a:lnTo>
                    <a:pt x="9372" y="7023"/>
                  </a:lnTo>
                  <a:lnTo>
                    <a:pt x="0" y="7023"/>
                  </a:lnTo>
                  <a:lnTo>
                    <a:pt x="0" y="16395"/>
                  </a:lnTo>
                  <a:lnTo>
                    <a:pt x="9372" y="16395"/>
                  </a:lnTo>
                  <a:lnTo>
                    <a:pt x="9372" y="23444"/>
                  </a:lnTo>
                  <a:lnTo>
                    <a:pt x="18757" y="23444"/>
                  </a:lnTo>
                  <a:lnTo>
                    <a:pt x="18757" y="16395"/>
                  </a:lnTo>
                  <a:lnTo>
                    <a:pt x="28143" y="16395"/>
                  </a:lnTo>
                  <a:lnTo>
                    <a:pt x="28143" y="70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4009821" y="4320311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5" y="0"/>
                  </a:moveTo>
                  <a:lnTo>
                    <a:pt x="14578" y="1880"/>
                  </a:lnTo>
                  <a:lnTo>
                    <a:pt x="6989" y="7005"/>
                  </a:lnTo>
                  <a:lnTo>
                    <a:pt x="1875" y="14600"/>
                  </a:lnTo>
                  <a:lnTo>
                    <a:pt x="0" y="23888"/>
                  </a:lnTo>
                  <a:lnTo>
                    <a:pt x="1875" y="33188"/>
                  </a:lnTo>
                  <a:lnTo>
                    <a:pt x="6989" y="40781"/>
                  </a:lnTo>
                  <a:lnTo>
                    <a:pt x="14578" y="45900"/>
                  </a:lnTo>
                  <a:lnTo>
                    <a:pt x="23875" y="47777"/>
                  </a:lnTo>
                  <a:lnTo>
                    <a:pt x="33175" y="45900"/>
                  </a:lnTo>
                  <a:lnTo>
                    <a:pt x="40768" y="40781"/>
                  </a:lnTo>
                  <a:lnTo>
                    <a:pt x="45887" y="33188"/>
                  </a:lnTo>
                  <a:lnTo>
                    <a:pt x="47764" y="23888"/>
                  </a:lnTo>
                  <a:lnTo>
                    <a:pt x="45887" y="14600"/>
                  </a:lnTo>
                  <a:lnTo>
                    <a:pt x="40768" y="7005"/>
                  </a:lnTo>
                  <a:lnTo>
                    <a:pt x="33175" y="1880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4009821" y="4320311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5" y="47777"/>
                  </a:moveTo>
                  <a:lnTo>
                    <a:pt x="33175" y="45900"/>
                  </a:lnTo>
                  <a:lnTo>
                    <a:pt x="40768" y="40781"/>
                  </a:lnTo>
                  <a:lnTo>
                    <a:pt x="45887" y="33188"/>
                  </a:lnTo>
                  <a:lnTo>
                    <a:pt x="47764" y="23888"/>
                  </a:lnTo>
                  <a:lnTo>
                    <a:pt x="45887" y="14600"/>
                  </a:lnTo>
                  <a:lnTo>
                    <a:pt x="40768" y="7005"/>
                  </a:lnTo>
                  <a:lnTo>
                    <a:pt x="33175" y="1880"/>
                  </a:lnTo>
                  <a:lnTo>
                    <a:pt x="23875" y="0"/>
                  </a:lnTo>
                  <a:lnTo>
                    <a:pt x="14578" y="1880"/>
                  </a:lnTo>
                  <a:lnTo>
                    <a:pt x="6989" y="7005"/>
                  </a:lnTo>
                  <a:lnTo>
                    <a:pt x="1875" y="14600"/>
                  </a:lnTo>
                  <a:lnTo>
                    <a:pt x="0" y="23888"/>
                  </a:lnTo>
                  <a:lnTo>
                    <a:pt x="1875" y="33188"/>
                  </a:lnTo>
                  <a:lnTo>
                    <a:pt x="6989" y="40781"/>
                  </a:lnTo>
                  <a:lnTo>
                    <a:pt x="14578" y="45900"/>
                  </a:lnTo>
                  <a:lnTo>
                    <a:pt x="23875" y="477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4019626" y="4332490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18757" y="0"/>
                  </a:moveTo>
                  <a:lnTo>
                    <a:pt x="9385" y="0"/>
                  </a:lnTo>
                  <a:lnTo>
                    <a:pt x="9385" y="7023"/>
                  </a:lnTo>
                  <a:lnTo>
                    <a:pt x="0" y="7023"/>
                  </a:lnTo>
                  <a:lnTo>
                    <a:pt x="0" y="16395"/>
                  </a:lnTo>
                  <a:lnTo>
                    <a:pt x="9385" y="16395"/>
                  </a:lnTo>
                  <a:lnTo>
                    <a:pt x="9385" y="23444"/>
                  </a:lnTo>
                  <a:lnTo>
                    <a:pt x="18757" y="23444"/>
                  </a:lnTo>
                  <a:lnTo>
                    <a:pt x="18757" y="16395"/>
                  </a:lnTo>
                  <a:lnTo>
                    <a:pt x="28155" y="16395"/>
                  </a:lnTo>
                  <a:lnTo>
                    <a:pt x="28155" y="7023"/>
                  </a:lnTo>
                  <a:lnTo>
                    <a:pt x="18757" y="7023"/>
                  </a:lnTo>
                  <a:lnTo>
                    <a:pt x="18757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019626" y="4332490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8155" y="7023"/>
                  </a:moveTo>
                  <a:lnTo>
                    <a:pt x="18757" y="7023"/>
                  </a:lnTo>
                  <a:lnTo>
                    <a:pt x="18757" y="0"/>
                  </a:lnTo>
                  <a:lnTo>
                    <a:pt x="9385" y="0"/>
                  </a:lnTo>
                  <a:lnTo>
                    <a:pt x="9385" y="7023"/>
                  </a:lnTo>
                  <a:lnTo>
                    <a:pt x="0" y="7023"/>
                  </a:lnTo>
                  <a:lnTo>
                    <a:pt x="0" y="16395"/>
                  </a:lnTo>
                  <a:lnTo>
                    <a:pt x="9385" y="16395"/>
                  </a:lnTo>
                  <a:lnTo>
                    <a:pt x="9385" y="23444"/>
                  </a:lnTo>
                  <a:lnTo>
                    <a:pt x="18757" y="23444"/>
                  </a:lnTo>
                  <a:lnTo>
                    <a:pt x="18757" y="16395"/>
                  </a:lnTo>
                  <a:lnTo>
                    <a:pt x="28155" y="16395"/>
                  </a:lnTo>
                  <a:lnTo>
                    <a:pt x="28155" y="70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009821" y="3633495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5" y="0"/>
                  </a:moveTo>
                  <a:lnTo>
                    <a:pt x="14578" y="1877"/>
                  </a:lnTo>
                  <a:lnTo>
                    <a:pt x="6989" y="6996"/>
                  </a:lnTo>
                  <a:lnTo>
                    <a:pt x="1875" y="14589"/>
                  </a:lnTo>
                  <a:lnTo>
                    <a:pt x="0" y="23888"/>
                  </a:lnTo>
                  <a:lnTo>
                    <a:pt x="1875" y="33173"/>
                  </a:lnTo>
                  <a:lnTo>
                    <a:pt x="6989" y="40759"/>
                  </a:lnTo>
                  <a:lnTo>
                    <a:pt x="14578" y="45875"/>
                  </a:lnTo>
                  <a:lnTo>
                    <a:pt x="23875" y="47752"/>
                  </a:lnTo>
                  <a:lnTo>
                    <a:pt x="33175" y="45875"/>
                  </a:lnTo>
                  <a:lnTo>
                    <a:pt x="40768" y="40759"/>
                  </a:lnTo>
                  <a:lnTo>
                    <a:pt x="45887" y="33173"/>
                  </a:lnTo>
                  <a:lnTo>
                    <a:pt x="47764" y="23888"/>
                  </a:lnTo>
                  <a:lnTo>
                    <a:pt x="45887" y="14589"/>
                  </a:lnTo>
                  <a:lnTo>
                    <a:pt x="40768" y="6996"/>
                  </a:lnTo>
                  <a:lnTo>
                    <a:pt x="33175" y="1877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009821" y="3633495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5" y="47752"/>
                  </a:moveTo>
                  <a:lnTo>
                    <a:pt x="33175" y="45875"/>
                  </a:lnTo>
                  <a:lnTo>
                    <a:pt x="40768" y="40759"/>
                  </a:lnTo>
                  <a:lnTo>
                    <a:pt x="45887" y="33173"/>
                  </a:lnTo>
                  <a:lnTo>
                    <a:pt x="47764" y="23888"/>
                  </a:lnTo>
                  <a:lnTo>
                    <a:pt x="45887" y="14589"/>
                  </a:lnTo>
                  <a:lnTo>
                    <a:pt x="40768" y="6996"/>
                  </a:lnTo>
                  <a:lnTo>
                    <a:pt x="33175" y="1877"/>
                  </a:lnTo>
                  <a:lnTo>
                    <a:pt x="23875" y="0"/>
                  </a:lnTo>
                  <a:lnTo>
                    <a:pt x="14578" y="1877"/>
                  </a:lnTo>
                  <a:lnTo>
                    <a:pt x="6989" y="6996"/>
                  </a:lnTo>
                  <a:lnTo>
                    <a:pt x="1875" y="14589"/>
                  </a:lnTo>
                  <a:lnTo>
                    <a:pt x="0" y="23888"/>
                  </a:lnTo>
                  <a:lnTo>
                    <a:pt x="1875" y="33173"/>
                  </a:lnTo>
                  <a:lnTo>
                    <a:pt x="6989" y="40759"/>
                  </a:lnTo>
                  <a:lnTo>
                    <a:pt x="14578" y="45875"/>
                  </a:lnTo>
                  <a:lnTo>
                    <a:pt x="23875" y="4775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019626" y="3645623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18757" y="0"/>
                  </a:moveTo>
                  <a:lnTo>
                    <a:pt x="9385" y="0"/>
                  </a:lnTo>
                  <a:lnTo>
                    <a:pt x="9385" y="7048"/>
                  </a:lnTo>
                  <a:lnTo>
                    <a:pt x="0" y="7048"/>
                  </a:lnTo>
                  <a:lnTo>
                    <a:pt x="0" y="16446"/>
                  </a:lnTo>
                  <a:lnTo>
                    <a:pt x="9385" y="16446"/>
                  </a:lnTo>
                  <a:lnTo>
                    <a:pt x="9385" y="23469"/>
                  </a:lnTo>
                  <a:lnTo>
                    <a:pt x="18757" y="23469"/>
                  </a:lnTo>
                  <a:lnTo>
                    <a:pt x="18757" y="16446"/>
                  </a:lnTo>
                  <a:lnTo>
                    <a:pt x="28155" y="16446"/>
                  </a:lnTo>
                  <a:lnTo>
                    <a:pt x="28155" y="7048"/>
                  </a:lnTo>
                  <a:lnTo>
                    <a:pt x="18757" y="7048"/>
                  </a:lnTo>
                  <a:lnTo>
                    <a:pt x="18757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019626" y="3645623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5">
                  <a:moveTo>
                    <a:pt x="28155" y="7048"/>
                  </a:moveTo>
                  <a:lnTo>
                    <a:pt x="18757" y="7048"/>
                  </a:lnTo>
                  <a:lnTo>
                    <a:pt x="18757" y="0"/>
                  </a:lnTo>
                  <a:lnTo>
                    <a:pt x="9385" y="0"/>
                  </a:lnTo>
                  <a:lnTo>
                    <a:pt x="9385" y="7048"/>
                  </a:lnTo>
                  <a:lnTo>
                    <a:pt x="0" y="7048"/>
                  </a:lnTo>
                  <a:lnTo>
                    <a:pt x="0" y="16446"/>
                  </a:lnTo>
                  <a:lnTo>
                    <a:pt x="9385" y="16446"/>
                  </a:lnTo>
                  <a:lnTo>
                    <a:pt x="9385" y="23469"/>
                  </a:lnTo>
                  <a:lnTo>
                    <a:pt x="18757" y="23469"/>
                  </a:lnTo>
                  <a:lnTo>
                    <a:pt x="18757" y="16446"/>
                  </a:lnTo>
                  <a:lnTo>
                    <a:pt x="28155" y="16446"/>
                  </a:lnTo>
                  <a:lnTo>
                    <a:pt x="28155" y="70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009821" y="290207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5" y="0"/>
                  </a:moveTo>
                  <a:lnTo>
                    <a:pt x="14578" y="1877"/>
                  </a:lnTo>
                  <a:lnTo>
                    <a:pt x="6989" y="6996"/>
                  </a:lnTo>
                  <a:lnTo>
                    <a:pt x="1875" y="14589"/>
                  </a:lnTo>
                  <a:lnTo>
                    <a:pt x="0" y="23888"/>
                  </a:lnTo>
                  <a:lnTo>
                    <a:pt x="1875" y="33188"/>
                  </a:lnTo>
                  <a:lnTo>
                    <a:pt x="6989" y="40781"/>
                  </a:lnTo>
                  <a:lnTo>
                    <a:pt x="14578" y="45900"/>
                  </a:lnTo>
                  <a:lnTo>
                    <a:pt x="23875" y="47777"/>
                  </a:lnTo>
                  <a:lnTo>
                    <a:pt x="33175" y="45900"/>
                  </a:lnTo>
                  <a:lnTo>
                    <a:pt x="40768" y="40781"/>
                  </a:lnTo>
                  <a:lnTo>
                    <a:pt x="45887" y="33188"/>
                  </a:lnTo>
                  <a:lnTo>
                    <a:pt x="47764" y="23888"/>
                  </a:lnTo>
                  <a:lnTo>
                    <a:pt x="45887" y="14589"/>
                  </a:lnTo>
                  <a:lnTo>
                    <a:pt x="40768" y="6996"/>
                  </a:lnTo>
                  <a:lnTo>
                    <a:pt x="33175" y="1877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009821" y="290207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5" y="47777"/>
                  </a:moveTo>
                  <a:lnTo>
                    <a:pt x="33175" y="45900"/>
                  </a:lnTo>
                  <a:lnTo>
                    <a:pt x="40768" y="40781"/>
                  </a:lnTo>
                  <a:lnTo>
                    <a:pt x="45887" y="33188"/>
                  </a:lnTo>
                  <a:lnTo>
                    <a:pt x="47764" y="23888"/>
                  </a:lnTo>
                  <a:lnTo>
                    <a:pt x="45887" y="14589"/>
                  </a:lnTo>
                  <a:lnTo>
                    <a:pt x="40768" y="6996"/>
                  </a:lnTo>
                  <a:lnTo>
                    <a:pt x="33175" y="1877"/>
                  </a:lnTo>
                  <a:lnTo>
                    <a:pt x="23875" y="0"/>
                  </a:lnTo>
                  <a:lnTo>
                    <a:pt x="14578" y="1877"/>
                  </a:lnTo>
                  <a:lnTo>
                    <a:pt x="6989" y="6996"/>
                  </a:lnTo>
                  <a:lnTo>
                    <a:pt x="1875" y="14589"/>
                  </a:lnTo>
                  <a:lnTo>
                    <a:pt x="0" y="23888"/>
                  </a:lnTo>
                  <a:lnTo>
                    <a:pt x="1875" y="33188"/>
                  </a:lnTo>
                  <a:lnTo>
                    <a:pt x="6989" y="40781"/>
                  </a:lnTo>
                  <a:lnTo>
                    <a:pt x="14578" y="45900"/>
                  </a:lnTo>
                  <a:lnTo>
                    <a:pt x="23875" y="477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019626" y="2914230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4">
                  <a:moveTo>
                    <a:pt x="18757" y="0"/>
                  </a:moveTo>
                  <a:lnTo>
                    <a:pt x="9385" y="0"/>
                  </a:lnTo>
                  <a:lnTo>
                    <a:pt x="9385" y="7048"/>
                  </a:lnTo>
                  <a:lnTo>
                    <a:pt x="0" y="7048"/>
                  </a:lnTo>
                  <a:lnTo>
                    <a:pt x="0" y="16421"/>
                  </a:lnTo>
                  <a:lnTo>
                    <a:pt x="9385" y="16421"/>
                  </a:lnTo>
                  <a:lnTo>
                    <a:pt x="9385" y="23456"/>
                  </a:lnTo>
                  <a:lnTo>
                    <a:pt x="18757" y="23456"/>
                  </a:lnTo>
                  <a:lnTo>
                    <a:pt x="18757" y="16421"/>
                  </a:lnTo>
                  <a:lnTo>
                    <a:pt x="28155" y="16421"/>
                  </a:lnTo>
                  <a:lnTo>
                    <a:pt x="28155" y="7048"/>
                  </a:lnTo>
                  <a:lnTo>
                    <a:pt x="18757" y="7048"/>
                  </a:lnTo>
                  <a:lnTo>
                    <a:pt x="18757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4019626" y="2914230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4">
                  <a:moveTo>
                    <a:pt x="28155" y="7048"/>
                  </a:moveTo>
                  <a:lnTo>
                    <a:pt x="18757" y="7048"/>
                  </a:lnTo>
                  <a:lnTo>
                    <a:pt x="18757" y="0"/>
                  </a:lnTo>
                  <a:lnTo>
                    <a:pt x="9385" y="0"/>
                  </a:lnTo>
                  <a:lnTo>
                    <a:pt x="9385" y="7048"/>
                  </a:lnTo>
                  <a:lnTo>
                    <a:pt x="0" y="7048"/>
                  </a:lnTo>
                  <a:lnTo>
                    <a:pt x="0" y="16421"/>
                  </a:lnTo>
                  <a:lnTo>
                    <a:pt x="9385" y="16421"/>
                  </a:lnTo>
                  <a:lnTo>
                    <a:pt x="9385" y="23456"/>
                  </a:lnTo>
                  <a:lnTo>
                    <a:pt x="18757" y="23456"/>
                  </a:lnTo>
                  <a:lnTo>
                    <a:pt x="18757" y="16421"/>
                  </a:lnTo>
                  <a:lnTo>
                    <a:pt x="28155" y="16421"/>
                  </a:lnTo>
                  <a:lnTo>
                    <a:pt x="28155" y="704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233432" y="290207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88" y="0"/>
                  </a:moveTo>
                  <a:lnTo>
                    <a:pt x="14589" y="1877"/>
                  </a:lnTo>
                  <a:lnTo>
                    <a:pt x="6996" y="6996"/>
                  </a:lnTo>
                  <a:lnTo>
                    <a:pt x="1877" y="14589"/>
                  </a:lnTo>
                  <a:lnTo>
                    <a:pt x="0" y="23888"/>
                  </a:lnTo>
                  <a:lnTo>
                    <a:pt x="1877" y="33188"/>
                  </a:lnTo>
                  <a:lnTo>
                    <a:pt x="6996" y="40781"/>
                  </a:lnTo>
                  <a:lnTo>
                    <a:pt x="14589" y="45900"/>
                  </a:lnTo>
                  <a:lnTo>
                    <a:pt x="23888" y="47777"/>
                  </a:lnTo>
                  <a:lnTo>
                    <a:pt x="33180" y="45900"/>
                  </a:lnTo>
                  <a:lnTo>
                    <a:pt x="40770" y="40781"/>
                  </a:lnTo>
                  <a:lnTo>
                    <a:pt x="45887" y="33188"/>
                  </a:lnTo>
                  <a:lnTo>
                    <a:pt x="47764" y="23888"/>
                  </a:lnTo>
                  <a:lnTo>
                    <a:pt x="45887" y="14589"/>
                  </a:lnTo>
                  <a:lnTo>
                    <a:pt x="40770" y="6996"/>
                  </a:lnTo>
                  <a:lnTo>
                    <a:pt x="33180" y="1877"/>
                  </a:lnTo>
                  <a:lnTo>
                    <a:pt x="23888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233432" y="290207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88" y="47777"/>
                  </a:moveTo>
                  <a:lnTo>
                    <a:pt x="33180" y="45900"/>
                  </a:lnTo>
                  <a:lnTo>
                    <a:pt x="40770" y="40781"/>
                  </a:lnTo>
                  <a:lnTo>
                    <a:pt x="45887" y="33188"/>
                  </a:lnTo>
                  <a:lnTo>
                    <a:pt x="47764" y="23888"/>
                  </a:lnTo>
                  <a:lnTo>
                    <a:pt x="45887" y="14589"/>
                  </a:lnTo>
                  <a:lnTo>
                    <a:pt x="40770" y="6996"/>
                  </a:lnTo>
                  <a:lnTo>
                    <a:pt x="33180" y="1877"/>
                  </a:lnTo>
                  <a:lnTo>
                    <a:pt x="23888" y="0"/>
                  </a:lnTo>
                  <a:lnTo>
                    <a:pt x="14589" y="1877"/>
                  </a:lnTo>
                  <a:lnTo>
                    <a:pt x="6996" y="6996"/>
                  </a:lnTo>
                  <a:lnTo>
                    <a:pt x="1877" y="14589"/>
                  </a:lnTo>
                  <a:lnTo>
                    <a:pt x="0" y="23888"/>
                  </a:lnTo>
                  <a:lnTo>
                    <a:pt x="1877" y="33188"/>
                  </a:lnTo>
                  <a:lnTo>
                    <a:pt x="6996" y="40781"/>
                  </a:lnTo>
                  <a:lnTo>
                    <a:pt x="14589" y="45900"/>
                  </a:lnTo>
                  <a:lnTo>
                    <a:pt x="23888" y="477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243249" y="2914230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4">
                  <a:moveTo>
                    <a:pt x="18757" y="0"/>
                  </a:moveTo>
                  <a:lnTo>
                    <a:pt x="9372" y="0"/>
                  </a:lnTo>
                  <a:lnTo>
                    <a:pt x="9372" y="7048"/>
                  </a:lnTo>
                  <a:lnTo>
                    <a:pt x="0" y="7048"/>
                  </a:lnTo>
                  <a:lnTo>
                    <a:pt x="0" y="16421"/>
                  </a:lnTo>
                  <a:lnTo>
                    <a:pt x="9372" y="16421"/>
                  </a:lnTo>
                  <a:lnTo>
                    <a:pt x="9372" y="23456"/>
                  </a:lnTo>
                  <a:lnTo>
                    <a:pt x="18757" y="23456"/>
                  </a:lnTo>
                  <a:lnTo>
                    <a:pt x="18757" y="16421"/>
                  </a:lnTo>
                  <a:lnTo>
                    <a:pt x="28143" y="16421"/>
                  </a:lnTo>
                  <a:lnTo>
                    <a:pt x="28143" y="7048"/>
                  </a:lnTo>
                  <a:lnTo>
                    <a:pt x="18757" y="7048"/>
                  </a:lnTo>
                  <a:lnTo>
                    <a:pt x="18757" y="0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243249" y="2914230"/>
              <a:ext cx="28575" cy="23495"/>
            </a:xfrm>
            <a:custGeom>
              <a:avLst/>
              <a:gdLst/>
              <a:ahLst/>
              <a:cxnLst/>
              <a:rect l="l" t="t" r="r" b="b"/>
              <a:pathLst>
                <a:path w="28575" h="23494">
                  <a:moveTo>
                    <a:pt x="28143" y="7048"/>
                  </a:moveTo>
                  <a:lnTo>
                    <a:pt x="18757" y="7048"/>
                  </a:lnTo>
                  <a:lnTo>
                    <a:pt x="18757" y="0"/>
                  </a:lnTo>
                  <a:lnTo>
                    <a:pt x="9372" y="0"/>
                  </a:lnTo>
                  <a:lnTo>
                    <a:pt x="9372" y="7048"/>
                  </a:lnTo>
                  <a:lnTo>
                    <a:pt x="0" y="7048"/>
                  </a:lnTo>
                  <a:lnTo>
                    <a:pt x="0" y="16421"/>
                  </a:lnTo>
                  <a:lnTo>
                    <a:pt x="9372" y="16421"/>
                  </a:lnTo>
                  <a:lnTo>
                    <a:pt x="9372" y="23456"/>
                  </a:lnTo>
                  <a:lnTo>
                    <a:pt x="18757" y="23456"/>
                  </a:lnTo>
                  <a:lnTo>
                    <a:pt x="18757" y="16421"/>
                  </a:lnTo>
                  <a:lnTo>
                    <a:pt x="28143" y="16421"/>
                  </a:lnTo>
                  <a:lnTo>
                    <a:pt x="28143" y="70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2918117" y="3628631"/>
              <a:ext cx="42545" cy="40005"/>
            </a:xfrm>
            <a:custGeom>
              <a:avLst/>
              <a:gdLst/>
              <a:ahLst/>
              <a:cxnLst/>
              <a:rect l="l" t="t" r="r" b="b"/>
              <a:pathLst>
                <a:path w="42544" h="40004">
                  <a:moveTo>
                    <a:pt x="41986" y="0"/>
                  </a:moveTo>
                  <a:lnTo>
                    <a:pt x="0" y="0"/>
                  </a:lnTo>
                  <a:lnTo>
                    <a:pt x="0" y="39420"/>
                  </a:lnTo>
                  <a:lnTo>
                    <a:pt x="41986" y="39420"/>
                  </a:lnTo>
                  <a:lnTo>
                    <a:pt x="41986" y="5981"/>
                  </a:lnTo>
                  <a:lnTo>
                    <a:pt x="4198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2918117" y="3628631"/>
              <a:ext cx="42545" cy="40005"/>
            </a:xfrm>
            <a:custGeom>
              <a:avLst/>
              <a:gdLst/>
              <a:ahLst/>
              <a:cxnLst/>
              <a:rect l="l" t="t" r="r" b="b"/>
              <a:pathLst>
                <a:path w="42544" h="40004">
                  <a:moveTo>
                    <a:pt x="41986" y="5981"/>
                  </a:moveTo>
                  <a:lnTo>
                    <a:pt x="41986" y="0"/>
                  </a:lnTo>
                  <a:lnTo>
                    <a:pt x="0" y="0"/>
                  </a:lnTo>
                  <a:lnTo>
                    <a:pt x="0" y="39420"/>
                  </a:lnTo>
                  <a:lnTo>
                    <a:pt x="41986" y="39420"/>
                  </a:lnTo>
                  <a:lnTo>
                    <a:pt x="41986" y="332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8" name="object 19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92767" y="3601123"/>
              <a:ext cx="87147" cy="90017"/>
            </a:xfrm>
            <a:prstGeom prst="rect">
              <a:avLst/>
            </a:prstGeom>
          </p:spPr>
        </p:pic>
        <p:sp>
          <p:nvSpPr>
            <p:cNvPr id="199" name="object 199"/>
            <p:cNvSpPr/>
            <p:nvPr/>
          </p:nvSpPr>
          <p:spPr>
            <a:xfrm>
              <a:off x="3621722" y="3017278"/>
              <a:ext cx="45085" cy="1247775"/>
            </a:xfrm>
            <a:custGeom>
              <a:avLst/>
              <a:gdLst/>
              <a:ahLst/>
              <a:cxnLst/>
              <a:rect l="l" t="t" r="r" b="b"/>
              <a:pathLst>
                <a:path w="45085" h="1247775">
                  <a:moveTo>
                    <a:pt x="44754" y="16408"/>
                  </a:moveTo>
                  <a:lnTo>
                    <a:pt x="36715" y="16408"/>
                  </a:lnTo>
                  <a:lnTo>
                    <a:pt x="36715" y="12217"/>
                  </a:lnTo>
                  <a:lnTo>
                    <a:pt x="36715" y="8204"/>
                  </a:lnTo>
                  <a:lnTo>
                    <a:pt x="36715" y="4190"/>
                  </a:lnTo>
                  <a:lnTo>
                    <a:pt x="36715" y="0"/>
                  </a:lnTo>
                  <a:lnTo>
                    <a:pt x="28676" y="0"/>
                  </a:lnTo>
                  <a:lnTo>
                    <a:pt x="16078" y="0"/>
                  </a:lnTo>
                  <a:lnTo>
                    <a:pt x="8039" y="0"/>
                  </a:lnTo>
                  <a:lnTo>
                    <a:pt x="8039" y="4190"/>
                  </a:lnTo>
                  <a:lnTo>
                    <a:pt x="8039" y="8204"/>
                  </a:lnTo>
                  <a:lnTo>
                    <a:pt x="8039" y="12217"/>
                  </a:lnTo>
                  <a:lnTo>
                    <a:pt x="8039" y="16408"/>
                  </a:lnTo>
                  <a:lnTo>
                    <a:pt x="0" y="16408"/>
                  </a:lnTo>
                </a:path>
                <a:path w="45085" h="1247775">
                  <a:moveTo>
                    <a:pt x="26987" y="8547"/>
                  </a:moveTo>
                  <a:lnTo>
                    <a:pt x="26987" y="11671"/>
                  </a:lnTo>
                  <a:lnTo>
                    <a:pt x="24447" y="14236"/>
                  </a:lnTo>
                  <a:lnTo>
                    <a:pt x="21310" y="14236"/>
                  </a:lnTo>
                  <a:lnTo>
                    <a:pt x="18173" y="14236"/>
                  </a:lnTo>
                  <a:lnTo>
                    <a:pt x="15620" y="11671"/>
                  </a:lnTo>
                  <a:lnTo>
                    <a:pt x="15620" y="8547"/>
                  </a:lnTo>
                  <a:lnTo>
                    <a:pt x="15620" y="5397"/>
                  </a:lnTo>
                  <a:lnTo>
                    <a:pt x="18173" y="2857"/>
                  </a:lnTo>
                  <a:lnTo>
                    <a:pt x="21310" y="2857"/>
                  </a:lnTo>
                  <a:lnTo>
                    <a:pt x="24447" y="2857"/>
                  </a:lnTo>
                  <a:lnTo>
                    <a:pt x="26987" y="5397"/>
                  </a:lnTo>
                  <a:lnTo>
                    <a:pt x="26987" y="8547"/>
                  </a:lnTo>
                  <a:close/>
                </a:path>
                <a:path w="45085" h="1247775">
                  <a:moveTo>
                    <a:pt x="25323" y="4521"/>
                  </a:moveTo>
                  <a:lnTo>
                    <a:pt x="17322" y="12522"/>
                  </a:lnTo>
                </a:path>
                <a:path w="45085" h="1247775">
                  <a:moveTo>
                    <a:pt x="44754" y="1230922"/>
                  </a:moveTo>
                  <a:lnTo>
                    <a:pt x="36715" y="1230922"/>
                  </a:lnTo>
                  <a:lnTo>
                    <a:pt x="36715" y="1235113"/>
                  </a:lnTo>
                  <a:lnTo>
                    <a:pt x="36715" y="1239139"/>
                  </a:lnTo>
                  <a:lnTo>
                    <a:pt x="36715" y="1243152"/>
                  </a:lnTo>
                  <a:lnTo>
                    <a:pt x="36715" y="1247343"/>
                  </a:lnTo>
                  <a:lnTo>
                    <a:pt x="28676" y="1247343"/>
                  </a:lnTo>
                  <a:lnTo>
                    <a:pt x="16078" y="1247343"/>
                  </a:lnTo>
                  <a:lnTo>
                    <a:pt x="8039" y="1247343"/>
                  </a:lnTo>
                  <a:lnTo>
                    <a:pt x="8039" y="1243152"/>
                  </a:lnTo>
                  <a:lnTo>
                    <a:pt x="8039" y="1239139"/>
                  </a:lnTo>
                  <a:lnTo>
                    <a:pt x="8039" y="1235113"/>
                  </a:lnTo>
                  <a:lnTo>
                    <a:pt x="8039" y="1230922"/>
                  </a:lnTo>
                  <a:lnTo>
                    <a:pt x="0" y="1230922"/>
                  </a:lnTo>
                </a:path>
                <a:path w="45085" h="1247775">
                  <a:moveTo>
                    <a:pt x="26987" y="1238808"/>
                  </a:moveTo>
                  <a:lnTo>
                    <a:pt x="26987" y="1235659"/>
                  </a:lnTo>
                  <a:lnTo>
                    <a:pt x="24447" y="1233106"/>
                  </a:lnTo>
                  <a:lnTo>
                    <a:pt x="21310" y="1233106"/>
                  </a:lnTo>
                  <a:lnTo>
                    <a:pt x="18173" y="1233106"/>
                  </a:lnTo>
                  <a:lnTo>
                    <a:pt x="15620" y="1235659"/>
                  </a:lnTo>
                  <a:lnTo>
                    <a:pt x="15620" y="1238808"/>
                  </a:lnTo>
                  <a:lnTo>
                    <a:pt x="15620" y="1241945"/>
                  </a:lnTo>
                  <a:lnTo>
                    <a:pt x="18173" y="1244498"/>
                  </a:lnTo>
                  <a:lnTo>
                    <a:pt x="21310" y="1244498"/>
                  </a:lnTo>
                  <a:lnTo>
                    <a:pt x="24447" y="1244498"/>
                  </a:lnTo>
                  <a:lnTo>
                    <a:pt x="26987" y="1241945"/>
                  </a:lnTo>
                  <a:lnTo>
                    <a:pt x="26987" y="1238808"/>
                  </a:lnTo>
                  <a:close/>
                </a:path>
                <a:path w="45085" h="1247775">
                  <a:moveTo>
                    <a:pt x="25323" y="1242834"/>
                  </a:moveTo>
                  <a:lnTo>
                    <a:pt x="17322" y="123482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870350" y="3613607"/>
              <a:ext cx="16510" cy="64769"/>
            </a:xfrm>
            <a:custGeom>
              <a:avLst/>
              <a:gdLst/>
              <a:ahLst/>
              <a:cxnLst/>
              <a:rect l="l" t="t" r="r" b="b"/>
              <a:pathLst>
                <a:path w="16510" h="64770">
                  <a:moveTo>
                    <a:pt x="16078" y="64338"/>
                  </a:moveTo>
                  <a:lnTo>
                    <a:pt x="0" y="64338"/>
                  </a:lnTo>
                  <a:lnTo>
                    <a:pt x="0" y="0"/>
                  </a:lnTo>
                  <a:lnTo>
                    <a:pt x="16078" y="0"/>
                  </a:lnTo>
                  <a:lnTo>
                    <a:pt x="16078" y="64338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927261" y="3634613"/>
              <a:ext cx="38100" cy="27305"/>
            </a:xfrm>
            <a:custGeom>
              <a:avLst/>
              <a:gdLst/>
              <a:ahLst/>
              <a:cxnLst/>
              <a:rect l="l" t="t" r="r" b="b"/>
              <a:pathLst>
                <a:path w="38100" h="27304">
                  <a:moveTo>
                    <a:pt x="37769" y="0"/>
                  </a:moveTo>
                  <a:lnTo>
                    <a:pt x="0" y="0"/>
                  </a:lnTo>
                  <a:lnTo>
                    <a:pt x="0" y="27114"/>
                  </a:lnTo>
                  <a:lnTo>
                    <a:pt x="37769" y="27114"/>
                  </a:lnTo>
                  <a:lnTo>
                    <a:pt x="3776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927261" y="3634613"/>
              <a:ext cx="38100" cy="27305"/>
            </a:xfrm>
            <a:custGeom>
              <a:avLst/>
              <a:gdLst/>
              <a:ahLst/>
              <a:cxnLst/>
              <a:rect l="l" t="t" r="r" b="b"/>
              <a:pathLst>
                <a:path w="38100" h="27304">
                  <a:moveTo>
                    <a:pt x="37769" y="27114"/>
                  </a:moveTo>
                  <a:lnTo>
                    <a:pt x="37769" y="0"/>
                  </a:lnTo>
                  <a:lnTo>
                    <a:pt x="0" y="0"/>
                  </a:lnTo>
                  <a:lnTo>
                    <a:pt x="0" y="27114"/>
                  </a:lnTo>
                  <a:lnTo>
                    <a:pt x="37769" y="271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402291" y="2999155"/>
              <a:ext cx="484505" cy="1283970"/>
            </a:xfrm>
            <a:custGeom>
              <a:avLst/>
              <a:gdLst/>
              <a:ahLst/>
              <a:cxnLst/>
              <a:rect l="l" t="t" r="r" b="b"/>
              <a:pathLst>
                <a:path w="484504" h="1283970">
                  <a:moveTo>
                    <a:pt x="466775" y="1283601"/>
                  </a:moveTo>
                  <a:lnTo>
                    <a:pt x="476338" y="1283601"/>
                  </a:lnTo>
                  <a:lnTo>
                    <a:pt x="484162" y="1275791"/>
                  </a:lnTo>
                  <a:lnTo>
                    <a:pt x="484162" y="1266215"/>
                  </a:lnTo>
                  <a:lnTo>
                    <a:pt x="484162" y="17373"/>
                  </a:lnTo>
                  <a:lnTo>
                    <a:pt x="484162" y="7810"/>
                  </a:lnTo>
                  <a:lnTo>
                    <a:pt x="476338" y="0"/>
                  </a:lnTo>
                  <a:lnTo>
                    <a:pt x="466775" y="0"/>
                  </a:lnTo>
                  <a:lnTo>
                    <a:pt x="17373" y="0"/>
                  </a:lnTo>
                  <a:lnTo>
                    <a:pt x="7810" y="0"/>
                  </a:lnTo>
                  <a:lnTo>
                    <a:pt x="0" y="7810"/>
                  </a:lnTo>
                  <a:lnTo>
                    <a:pt x="0" y="17373"/>
                  </a:lnTo>
                  <a:lnTo>
                    <a:pt x="0" y="1266215"/>
                  </a:lnTo>
                  <a:lnTo>
                    <a:pt x="0" y="1275791"/>
                  </a:lnTo>
                  <a:lnTo>
                    <a:pt x="7810" y="1283601"/>
                  </a:lnTo>
                  <a:lnTo>
                    <a:pt x="17373" y="1283601"/>
                  </a:lnTo>
                  <a:lnTo>
                    <a:pt x="466775" y="1283601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431946" y="3091472"/>
              <a:ext cx="426720" cy="1156970"/>
            </a:xfrm>
            <a:custGeom>
              <a:avLst/>
              <a:gdLst/>
              <a:ahLst/>
              <a:cxnLst/>
              <a:rect l="l" t="t" r="r" b="b"/>
              <a:pathLst>
                <a:path w="426720" h="1156970">
                  <a:moveTo>
                    <a:pt x="420242" y="0"/>
                  </a:moveTo>
                  <a:lnTo>
                    <a:pt x="401967" y="9144"/>
                  </a:lnTo>
                  <a:lnTo>
                    <a:pt x="404583" y="16446"/>
                  </a:lnTo>
                  <a:lnTo>
                    <a:pt x="406082" y="24282"/>
                  </a:lnTo>
                  <a:lnTo>
                    <a:pt x="406082" y="1066469"/>
                  </a:lnTo>
                  <a:lnTo>
                    <a:pt x="400500" y="1093773"/>
                  </a:lnTo>
                  <a:lnTo>
                    <a:pt x="385286" y="1116087"/>
                  </a:lnTo>
                  <a:lnTo>
                    <a:pt x="362737" y="1131140"/>
                  </a:lnTo>
                  <a:lnTo>
                    <a:pt x="335152" y="1136662"/>
                  </a:lnTo>
                  <a:lnTo>
                    <a:pt x="89687" y="1136662"/>
                  </a:lnTo>
                  <a:lnTo>
                    <a:pt x="63860" y="1131844"/>
                  </a:lnTo>
                  <a:lnTo>
                    <a:pt x="42270" y="1118615"/>
                  </a:lnTo>
                  <a:lnTo>
                    <a:pt x="26774" y="1098815"/>
                  </a:lnTo>
                  <a:lnTo>
                    <a:pt x="19227" y="1074280"/>
                  </a:lnTo>
                  <a:lnTo>
                    <a:pt x="0" y="1082738"/>
                  </a:lnTo>
                  <a:lnTo>
                    <a:pt x="10977" y="1112049"/>
                  </a:lnTo>
                  <a:lnTo>
                    <a:pt x="30956" y="1135511"/>
                  </a:lnTo>
                  <a:lnTo>
                    <a:pt x="57878" y="1151084"/>
                  </a:lnTo>
                  <a:lnTo>
                    <a:pt x="89687" y="1156728"/>
                  </a:lnTo>
                  <a:lnTo>
                    <a:pt x="335152" y="1156728"/>
                  </a:lnTo>
                  <a:lnTo>
                    <a:pt x="370651" y="1149637"/>
                  </a:lnTo>
                  <a:lnTo>
                    <a:pt x="399640" y="1130296"/>
                  </a:lnTo>
                  <a:lnTo>
                    <a:pt x="419184" y="1101607"/>
                  </a:lnTo>
                  <a:lnTo>
                    <a:pt x="426351" y="1066469"/>
                  </a:lnTo>
                  <a:lnTo>
                    <a:pt x="426351" y="32473"/>
                  </a:lnTo>
                  <a:lnTo>
                    <a:pt x="425949" y="23990"/>
                  </a:lnTo>
                  <a:lnTo>
                    <a:pt x="424768" y="15727"/>
                  </a:lnTo>
                  <a:lnTo>
                    <a:pt x="422853" y="7719"/>
                  </a:lnTo>
                  <a:lnTo>
                    <a:pt x="4202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430435" y="3033686"/>
              <a:ext cx="422275" cy="1141095"/>
            </a:xfrm>
            <a:custGeom>
              <a:avLst/>
              <a:gdLst/>
              <a:ahLst/>
              <a:cxnLst/>
              <a:rect l="l" t="t" r="r" b="b"/>
              <a:pathLst>
                <a:path w="422275" h="1141095">
                  <a:moveTo>
                    <a:pt x="421754" y="57785"/>
                  </a:moveTo>
                  <a:lnTo>
                    <a:pt x="395528" y="21450"/>
                  </a:lnTo>
                  <a:lnTo>
                    <a:pt x="360299" y="3136"/>
                  </a:lnTo>
                  <a:lnTo>
                    <a:pt x="336664" y="0"/>
                  </a:lnTo>
                  <a:lnTo>
                    <a:pt x="91198" y="0"/>
                  </a:lnTo>
                  <a:lnTo>
                    <a:pt x="49593" y="9931"/>
                  </a:lnTo>
                  <a:lnTo>
                    <a:pt x="18021" y="36410"/>
                  </a:lnTo>
                  <a:lnTo>
                    <a:pt x="1219" y="75450"/>
                  </a:lnTo>
                  <a:lnTo>
                    <a:pt x="0" y="90258"/>
                  </a:lnTo>
                  <a:lnTo>
                    <a:pt x="0" y="1129804"/>
                  </a:lnTo>
                  <a:lnTo>
                    <a:pt x="533" y="1135240"/>
                  </a:lnTo>
                  <a:lnTo>
                    <a:pt x="1511" y="1140523"/>
                  </a:lnTo>
                  <a:lnTo>
                    <a:pt x="20739" y="1132065"/>
                  </a:lnTo>
                  <a:lnTo>
                    <a:pt x="20269" y="1126909"/>
                  </a:lnTo>
                  <a:lnTo>
                    <a:pt x="20269" y="90258"/>
                  </a:lnTo>
                  <a:lnTo>
                    <a:pt x="33972" y="48971"/>
                  </a:lnTo>
                  <a:lnTo>
                    <a:pt x="74142" y="22136"/>
                  </a:lnTo>
                  <a:lnTo>
                    <a:pt x="91198" y="20078"/>
                  </a:lnTo>
                  <a:lnTo>
                    <a:pt x="344944" y="20078"/>
                  </a:lnTo>
                  <a:lnTo>
                    <a:pt x="382422" y="36880"/>
                  </a:lnTo>
                  <a:lnTo>
                    <a:pt x="403479" y="66929"/>
                  </a:lnTo>
                  <a:lnTo>
                    <a:pt x="421754" y="57785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343643" y="2938018"/>
              <a:ext cx="581025" cy="60960"/>
            </a:xfrm>
            <a:custGeom>
              <a:avLst/>
              <a:gdLst/>
              <a:ahLst/>
              <a:cxnLst/>
              <a:rect l="l" t="t" r="r" b="b"/>
              <a:pathLst>
                <a:path w="581025" h="60960">
                  <a:moveTo>
                    <a:pt x="525424" y="0"/>
                  </a:moveTo>
                  <a:lnTo>
                    <a:pt x="76022" y="0"/>
                  </a:lnTo>
                  <a:lnTo>
                    <a:pt x="53191" y="3379"/>
                  </a:lnTo>
                  <a:lnTo>
                    <a:pt x="15882" y="28037"/>
                  </a:lnTo>
                  <a:lnTo>
                    <a:pt x="0" y="60325"/>
                  </a:lnTo>
                  <a:lnTo>
                    <a:pt x="33388" y="60350"/>
                  </a:lnTo>
                  <a:lnTo>
                    <a:pt x="40346" y="48971"/>
                  </a:lnTo>
                  <a:lnTo>
                    <a:pt x="50190" y="40058"/>
                  </a:lnTo>
                  <a:lnTo>
                    <a:pt x="62291" y="34247"/>
                  </a:lnTo>
                  <a:lnTo>
                    <a:pt x="76022" y="32169"/>
                  </a:lnTo>
                  <a:lnTo>
                    <a:pt x="525424" y="32169"/>
                  </a:lnTo>
                  <a:lnTo>
                    <a:pt x="534297" y="33030"/>
                  </a:lnTo>
                  <a:lnTo>
                    <a:pt x="542599" y="35501"/>
                  </a:lnTo>
                  <a:lnTo>
                    <a:pt x="550175" y="39407"/>
                  </a:lnTo>
                  <a:lnTo>
                    <a:pt x="556869" y="44576"/>
                  </a:lnTo>
                  <a:lnTo>
                    <a:pt x="580796" y="22923"/>
                  </a:lnTo>
                  <a:lnTo>
                    <a:pt x="569192" y="13373"/>
                  </a:lnTo>
                  <a:lnTo>
                    <a:pt x="555886" y="6156"/>
                  </a:lnTo>
                  <a:lnTo>
                    <a:pt x="541193" y="1592"/>
                  </a:lnTo>
                  <a:lnTo>
                    <a:pt x="525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343033" y="4283405"/>
              <a:ext cx="583565" cy="60960"/>
            </a:xfrm>
            <a:custGeom>
              <a:avLst/>
              <a:gdLst/>
              <a:ahLst/>
              <a:cxnLst/>
              <a:rect l="l" t="t" r="r" b="b"/>
              <a:pathLst>
                <a:path w="583564" h="60960">
                  <a:moveTo>
                    <a:pt x="33947" y="0"/>
                  </a:moveTo>
                  <a:lnTo>
                    <a:pt x="0" y="126"/>
                  </a:lnTo>
                  <a:lnTo>
                    <a:pt x="520" y="2755"/>
                  </a:lnTo>
                  <a:lnTo>
                    <a:pt x="4318" y="12522"/>
                  </a:lnTo>
                  <a:lnTo>
                    <a:pt x="16381" y="32300"/>
                  </a:lnTo>
                  <a:lnTo>
                    <a:pt x="33254" y="47420"/>
                  </a:lnTo>
                  <a:lnTo>
                    <a:pt x="53738" y="57079"/>
                  </a:lnTo>
                  <a:lnTo>
                    <a:pt x="76631" y="60477"/>
                  </a:lnTo>
                  <a:lnTo>
                    <a:pt x="526034" y="60477"/>
                  </a:lnTo>
                  <a:lnTo>
                    <a:pt x="542461" y="58738"/>
                  </a:lnTo>
                  <a:lnTo>
                    <a:pt x="557696" y="53770"/>
                  </a:lnTo>
                  <a:lnTo>
                    <a:pt x="571391" y="45941"/>
                  </a:lnTo>
                  <a:lnTo>
                    <a:pt x="583196" y="35623"/>
                  </a:lnTo>
                  <a:lnTo>
                    <a:pt x="559473" y="13957"/>
                  </a:lnTo>
                  <a:lnTo>
                    <a:pt x="552533" y="19915"/>
                  </a:lnTo>
                  <a:lnTo>
                    <a:pt x="544515" y="24431"/>
                  </a:lnTo>
                  <a:lnTo>
                    <a:pt x="535616" y="27294"/>
                  </a:lnTo>
                  <a:lnTo>
                    <a:pt x="526034" y="28295"/>
                  </a:lnTo>
                  <a:lnTo>
                    <a:pt x="76631" y="28295"/>
                  </a:lnTo>
                  <a:lnTo>
                    <a:pt x="62861" y="26210"/>
                  </a:lnTo>
                  <a:lnTo>
                    <a:pt x="50736" y="20377"/>
                  </a:lnTo>
                  <a:lnTo>
                    <a:pt x="40888" y="11429"/>
                  </a:lnTo>
                  <a:lnTo>
                    <a:pt x="33947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900512" y="2960941"/>
              <a:ext cx="47625" cy="1358265"/>
            </a:xfrm>
            <a:custGeom>
              <a:avLst/>
              <a:gdLst/>
              <a:ahLst/>
              <a:cxnLst/>
              <a:rect l="l" t="t" r="r" b="b"/>
              <a:pathLst>
                <a:path w="47625" h="1358264">
                  <a:moveTo>
                    <a:pt x="23926" y="0"/>
                  </a:moveTo>
                  <a:lnTo>
                    <a:pt x="0" y="21653"/>
                  </a:lnTo>
                  <a:lnTo>
                    <a:pt x="6177" y="28636"/>
                  </a:lnTo>
                  <a:lnTo>
                    <a:pt x="10866" y="36758"/>
                  </a:lnTo>
                  <a:lnTo>
                    <a:pt x="13842" y="45811"/>
                  </a:lnTo>
                  <a:lnTo>
                    <a:pt x="14884" y="55587"/>
                  </a:lnTo>
                  <a:lnTo>
                    <a:pt x="14884" y="1304429"/>
                  </a:lnTo>
                  <a:lnTo>
                    <a:pt x="13990" y="1313500"/>
                  </a:lnTo>
                  <a:lnTo>
                    <a:pt x="11425" y="1321968"/>
                  </a:lnTo>
                  <a:lnTo>
                    <a:pt x="7367" y="1329664"/>
                  </a:lnTo>
                  <a:lnTo>
                    <a:pt x="1993" y="1336421"/>
                  </a:lnTo>
                  <a:lnTo>
                    <a:pt x="25717" y="1358087"/>
                  </a:lnTo>
                  <a:lnTo>
                    <a:pt x="34620" y="1346686"/>
                  </a:lnTo>
                  <a:lnTo>
                    <a:pt x="41340" y="1333768"/>
                  </a:lnTo>
                  <a:lnTo>
                    <a:pt x="45586" y="1319594"/>
                  </a:lnTo>
                  <a:lnTo>
                    <a:pt x="47066" y="1304429"/>
                  </a:lnTo>
                  <a:lnTo>
                    <a:pt x="47066" y="55587"/>
                  </a:lnTo>
                  <a:lnTo>
                    <a:pt x="45459" y="39744"/>
                  </a:lnTo>
                  <a:lnTo>
                    <a:pt x="40854" y="24984"/>
                  </a:lnTo>
                  <a:lnTo>
                    <a:pt x="33569" y="11628"/>
                  </a:lnTo>
                  <a:lnTo>
                    <a:pt x="239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343021" y="2938018"/>
              <a:ext cx="605155" cy="1405890"/>
            </a:xfrm>
            <a:custGeom>
              <a:avLst/>
              <a:gdLst/>
              <a:ahLst/>
              <a:cxnLst/>
              <a:rect l="l" t="t" r="r" b="b"/>
              <a:pathLst>
                <a:path w="605154" h="1405889">
                  <a:moveTo>
                    <a:pt x="0" y="1345514"/>
                  </a:moveTo>
                  <a:lnTo>
                    <a:pt x="533" y="1348143"/>
                  </a:lnTo>
                  <a:lnTo>
                    <a:pt x="2908" y="1354213"/>
                  </a:lnTo>
                  <a:lnTo>
                    <a:pt x="4330" y="1357909"/>
                  </a:lnTo>
                  <a:lnTo>
                    <a:pt x="16394" y="1377687"/>
                  </a:lnTo>
                  <a:lnTo>
                    <a:pt x="33267" y="1392807"/>
                  </a:lnTo>
                  <a:lnTo>
                    <a:pt x="53751" y="1402466"/>
                  </a:lnTo>
                  <a:lnTo>
                    <a:pt x="76644" y="1405864"/>
                  </a:lnTo>
                  <a:lnTo>
                    <a:pt x="526046" y="1405864"/>
                  </a:lnTo>
                  <a:lnTo>
                    <a:pt x="571404" y="1391328"/>
                  </a:lnTo>
                  <a:lnTo>
                    <a:pt x="598831" y="1356691"/>
                  </a:lnTo>
                  <a:lnTo>
                    <a:pt x="604558" y="1327353"/>
                  </a:lnTo>
                  <a:lnTo>
                    <a:pt x="604558" y="78511"/>
                  </a:lnTo>
                  <a:lnTo>
                    <a:pt x="591061" y="34552"/>
                  </a:lnTo>
                  <a:lnTo>
                    <a:pt x="556509" y="6156"/>
                  </a:lnTo>
                  <a:lnTo>
                    <a:pt x="526046" y="0"/>
                  </a:lnTo>
                  <a:lnTo>
                    <a:pt x="76644" y="0"/>
                  </a:lnTo>
                  <a:lnTo>
                    <a:pt x="33366" y="12990"/>
                  </a:lnTo>
                  <a:lnTo>
                    <a:pt x="4432" y="47726"/>
                  </a:lnTo>
                  <a:lnTo>
                    <a:pt x="1181" y="56235"/>
                  </a:lnTo>
                  <a:lnTo>
                    <a:pt x="622" y="60325"/>
                  </a:lnTo>
                </a:path>
                <a:path w="605154" h="1405889">
                  <a:moveTo>
                    <a:pt x="495007" y="1219923"/>
                  </a:moveTo>
                  <a:lnTo>
                    <a:pt x="489425" y="1247227"/>
                  </a:lnTo>
                  <a:lnTo>
                    <a:pt x="474211" y="1269541"/>
                  </a:lnTo>
                  <a:lnTo>
                    <a:pt x="451663" y="1284594"/>
                  </a:lnTo>
                  <a:lnTo>
                    <a:pt x="424078" y="1290116"/>
                  </a:lnTo>
                  <a:lnTo>
                    <a:pt x="178612" y="1290116"/>
                  </a:lnTo>
                  <a:lnTo>
                    <a:pt x="131195" y="1272070"/>
                  </a:lnTo>
                  <a:lnTo>
                    <a:pt x="108153" y="1227734"/>
                  </a:lnTo>
                  <a:lnTo>
                    <a:pt x="107683" y="1222578"/>
                  </a:lnTo>
                  <a:lnTo>
                    <a:pt x="107683" y="1219923"/>
                  </a:lnTo>
                  <a:lnTo>
                    <a:pt x="107683" y="185927"/>
                  </a:lnTo>
                  <a:lnTo>
                    <a:pt x="121386" y="144640"/>
                  </a:lnTo>
                  <a:lnTo>
                    <a:pt x="161568" y="117803"/>
                  </a:lnTo>
                  <a:lnTo>
                    <a:pt x="178612" y="115747"/>
                  </a:lnTo>
                  <a:lnTo>
                    <a:pt x="424078" y="115747"/>
                  </a:lnTo>
                  <a:lnTo>
                    <a:pt x="432358" y="115747"/>
                  </a:lnTo>
                  <a:lnTo>
                    <a:pt x="440283" y="117182"/>
                  </a:lnTo>
                  <a:lnTo>
                    <a:pt x="447662" y="119786"/>
                  </a:lnTo>
                  <a:lnTo>
                    <a:pt x="453504" y="121831"/>
                  </a:lnTo>
                  <a:lnTo>
                    <a:pt x="484301" y="149110"/>
                  </a:lnTo>
                  <a:lnTo>
                    <a:pt x="490893" y="162598"/>
                  </a:lnTo>
                  <a:lnTo>
                    <a:pt x="493509" y="169900"/>
                  </a:lnTo>
                  <a:lnTo>
                    <a:pt x="495007" y="177736"/>
                  </a:lnTo>
                  <a:lnTo>
                    <a:pt x="495007" y="185927"/>
                  </a:lnTo>
                  <a:lnTo>
                    <a:pt x="495007" y="1219923"/>
                  </a:lnTo>
                  <a:close/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448456" y="3033687"/>
              <a:ext cx="349885" cy="49530"/>
            </a:xfrm>
            <a:custGeom>
              <a:avLst/>
              <a:gdLst/>
              <a:ahLst/>
              <a:cxnLst/>
              <a:rect l="l" t="t" r="r" b="b"/>
              <a:pathLst>
                <a:path w="349885" h="49530">
                  <a:moveTo>
                    <a:pt x="318643" y="0"/>
                  </a:moveTo>
                  <a:lnTo>
                    <a:pt x="73177" y="0"/>
                  </a:lnTo>
                  <a:lnTo>
                    <a:pt x="51440" y="2581"/>
                  </a:lnTo>
                  <a:lnTo>
                    <a:pt x="31583" y="9918"/>
                  </a:lnTo>
                  <a:lnTo>
                    <a:pt x="14228" y="21399"/>
                  </a:lnTo>
                  <a:lnTo>
                    <a:pt x="0" y="36410"/>
                  </a:lnTo>
                  <a:lnTo>
                    <a:pt x="15951" y="48971"/>
                  </a:lnTo>
                  <a:lnTo>
                    <a:pt x="27030" y="37079"/>
                  </a:lnTo>
                  <a:lnTo>
                    <a:pt x="40587" y="27966"/>
                  </a:lnTo>
                  <a:lnTo>
                    <a:pt x="56133" y="22133"/>
                  </a:lnTo>
                  <a:lnTo>
                    <a:pt x="73177" y="20078"/>
                  </a:lnTo>
                  <a:lnTo>
                    <a:pt x="326923" y="20078"/>
                  </a:lnTo>
                  <a:lnTo>
                    <a:pt x="334848" y="21513"/>
                  </a:lnTo>
                  <a:lnTo>
                    <a:pt x="342226" y="24117"/>
                  </a:lnTo>
                  <a:lnTo>
                    <a:pt x="349681" y="5448"/>
                  </a:lnTo>
                  <a:lnTo>
                    <a:pt x="342278" y="3128"/>
                  </a:lnTo>
                  <a:lnTo>
                    <a:pt x="334619" y="1419"/>
                  </a:lnTo>
                  <a:lnTo>
                    <a:pt x="326732" y="361"/>
                  </a:lnTo>
                  <a:lnTo>
                    <a:pt x="31864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950692" y="3027845"/>
              <a:ext cx="871855" cy="1225550"/>
            </a:xfrm>
            <a:custGeom>
              <a:avLst/>
              <a:gdLst/>
              <a:ahLst/>
              <a:cxnLst/>
              <a:rect l="l" t="t" r="r" b="b"/>
              <a:pathLst>
                <a:path w="871854" h="1225550">
                  <a:moveTo>
                    <a:pt x="853909" y="1162088"/>
                  </a:moveTo>
                  <a:lnTo>
                    <a:pt x="863460" y="1162088"/>
                  </a:lnTo>
                  <a:lnTo>
                    <a:pt x="871283" y="1154277"/>
                  </a:lnTo>
                  <a:lnTo>
                    <a:pt x="871283" y="1144727"/>
                  </a:lnTo>
                  <a:lnTo>
                    <a:pt x="871283" y="138798"/>
                  </a:lnTo>
                  <a:lnTo>
                    <a:pt x="871283" y="129247"/>
                  </a:lnTo>
                  <a:lnTo>
                    <a:pt x="863460" y="121437"/>
                  </a:lnTo>
                  <a:lnTo>
                    <a:pt x="853909" y="121437"/>
                  </a:lnTo>
                  <a:lnTo>
                    <a:pt x="533171" y="121437"/>
                  </a:lnTo>
                  <a:lnTo>
                    <a:pt x="523620" y="121437"/>
                  </a:lnTo>
                  <a:lnTo>
                    <a:pt x="515797" y="129247"/>
                  </a:lnTo>
                  <a:lnTo>
                    <a:pt x="515797" y="138798"/>
                  </a:lnTo>
                  <a:lnTo>
                    <a:pt x="515797" y="1144727"/>
                  </a:lnTo>
                  <a:lnTo>
                    <a:pt x="515797" y="1154277"/>
                  </a:lnTo>
                  <a:lnTo>
                    <a:pt x="523620" y="1162088"/>
                  </a:lnTo>
                  <a:lnTo>
                    <a:pt x="533171" y="1162088"/>
                  </a:lnTo>
                  <a:lnTo>
                    <a:pt x="853909" y="1162088"/>
                  </a:lnTo>
                  <a:close/>
                </a:path>
                <a:path w="871854" h="1225550">
                  <a:moveTo>
                    <a:pt x="45567" y="533488"/>
                  </a:moveTo>
                  <a:lnTo>
                    <a:pt x="45567" y="0"/>
                  </a:lnTo>
                  <a:lnTo>
                    <a:pt x="0" y="0"/>
                  </a:lnTo>
                </a:path>
                <a:path w="871854" h="1225550">
                  <a:moveTo>
                    <a:pt x="115277" y="533488"/>
                  </a:moveTo>
                  <a:lnTo>
                    <a:pt x="115277" y="0"/>
                  </a:lnTo>
                  <a:lnTo>
                    <a:pt x="69697" y="0"/>
                  </a:lnTo>
                </a:path>
                <a:path w="871854" h="1225550">
                  <a:moveTo>
                    <a:pt x="184975" y="1224152"/>
                  </a:moveTo>
                  <a:lnTo>
                    <a:pt x="184975" y="0"/>
                  </a:lnTo>
                  <a:lnTo>
                    <a:pt x="139407" y="0"/>
                  </a:lnTo>
                </a:path>
                <a:path w="871854" h="1225550">
                  <a:moveTo>
                    <a:pt x="422236" y="1225321"/>
                  </a:moveTo>
                  <a:lnTo>
                    <a:pt x="422236" y="0"/>
                  </a:lnTo>
                  <a:lnTo>
                    <a:pt x="209105" y="0"/>
                  </a:lnTo>
                </a:path>
                <a:path w="871854" h="1225550">
                  <a:moveTo>
                    <a:pt x="45567" y="1225143"/>
                  </a:moveTo>
                  <a:lnTo>
                    <a:pt x="45567" y="691641"/>
                  </a:lnTo>
                  <a:lnTo>
                    <a:pt x="0" y="691641"/>
                  </a:lnTo>
                </a:path>
                <a:path w="871854" h="1225550">
                  <a:moveTo>
                    <a:pt x="115277" y="1225143"/>
                  </a:moveTo>
                  <a:lnTo>
                    <a:pt x="115277" y="691641"/>
                  </a:lnTo>
                  <a:lnTo>
                    <a:pt x="69697" y="691641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950692" y="3027845"/>
              <a:ext cx="422275" cy="1225550"/>
            </a:xfrm>
            <a:custGeom>
              <a:avLst/>
              <a:gdLst/>
              <a:ahLst/>
              <a:cxnLst/>
              <a:rect l="l" t="t" r="r" b="b"/>
              <a:pathLst>
                <a:path w="422275" h="1225550">
                  <a:moveTo>
                    <a:pt x="0" y="691641"/>
                  </a:moveTo>
                  <a:lnTo>
                    <a:pt x="0" y="1225143"/>
                  </a:lnTo>
                  <a:lnTo>
                    <a:pt x="45567" y="1225143"/>
                  </a:lnTo>
                </a:path>
                <a:path w="422275" h="1225550">
                  <a:moveTo>
                    <a:pt x="69697" y="691641"/>
                  </a:moveTo>
                  <a:lnTo>
                    <a:pt x="69697" y="1225143"/>
                  </a:lnTo>
                  <a:lnTo>
                    <a:pt x="115277" y="1225143"/>
                  </a:lnTo>
                </a:path>
                <a:path w="422275" h="1225550">
                  <a:moveTo>
                    <a:pt x="0" y="0"/>
                  </a:moveTo>
                  <a:lnTo>
                    <a:pt x="0" y="533488"/>
                  </a:lnTo>
                  <a:lnTo>
                    <a:pt x="45567" y="533488"/>
                  </a:lnTo>
                </a:path>
                <a:path w="422275" h="1225550">
                  <a:moveTo>
                    <a:pt x="69697" y="0"/>
                  </a:moveTo>
                  <a:lnTo>
                    <a:pt x="69697" y="533488"/>
                  </a:lnTo>
                  <a:lnTo>
                    <a:pt x="115277" y="533488"/>
                  </a:lnTo>
                </a:path>
                <a:path w="422275" h="1225550">
                  <a:moveTo>
                    <a:pt x="139407" y="0"/>
                  </a:moveTo>
                  <a:lnTo>
                    <a:pt x="139407" y="1225321"/>
                  </a:lnTo>
                  <a:lnTo>
                    <a:pt x="184975" y="1225321"/>
                  </a:lnTo>
                </a:path>
                <a:path w="422275" h="1225550">
                  <a:moveTo>
                    <a:pt x="209778" y="0"/>
                  </a:moveTo>
                  <a:lnTo>
                    <a:pt x="209778" y="1225321"/>
                  </a:lnTo>
                  <a:lnTo>
                    <a:pt x="422160" y="1225321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390087" y="3084118"/>
              <a:ext cx="24765" cy="53975"/>
            </a:xfrm>
            <a:custGeom>
              <a:avLst/>
              <a:gdLst/>
              <a:ahLst/>
              <a:cxnLst/>
              <a:rect l="l" t="t" r="r" b="b"/>
              <a:pathLst>
                <a:path w="24764" h="53975">
                  <a:moveTo>
                    <a:pt x="24396" y="0"/>
                  </a:moveTo>
                  <a:lnTo>
                    <a:pt x="0" y="0"/>
                  </a:lnTo>
                  <a:lnTo>
                    <a:pt x="0" y="53632"/>
                  </a:lnTo>
                  <a:lnTo>
                    <a:pt x="24396" y="53632"/>
                  </a:lnTo>
                  <a:lnTo>
                    <a:pt x="24396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390087" y="3084118"/>
              <a:ext cx="24765" cy="53975"/>
            </a:xfrm>
            <a:custGeom>
              <a:avLst/>
              <a:gdLst/>
              <a:ahLst/>
              <a:cxnLst/>
              <a:rect l="l" t="t" r="r" b="b"/>
              <a:pathLst>
                <a:path w="24764" h="53975">
                  <a:moveTo>
                    <a:pt x="24396" y="53632"/>
                  </a:moveTo>
                  <a:lnTo>
                    <a:pt x="0" y="53632"/>
                  </a:lnTo>
                  <a:lnTo>
                    <a:pt x="0" y="0"/>
                  </a:lnTo>
                  <a:lnTo>
                    <a:pt x="24396" y="0"/>
                  </a:lnTo>
                  <a:lnTo>
                    <a:pt x="24396" y="536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390087" y="3618953"/>
              <a:ext cx="24765" cy="53975"/>
            </a:xfrm>
            <a:custGeom>
              <a:avLst/>
              <a:gdLst/>
              <a:ahLst/>
              <a:cxnLst/>
              <a:rect l="l" t="t" r="r" b="b"/>
              <a:pathLst>
                <a:path w="24764" h="53975">
                  <a:moveTo>
                    <a:pt x="24396" y="0"/>
                  </a:moveTo>
                  <a:lnTo>
                    <a:pt x="0" y="0"/>
                  </a:lnTo>
                  <a:lnTo>
                    <a:pt x="0" y="53632"/>
                  </a:lnTo>
                  <a:lnTo>
                    <a:pt x="24396" y="53632"/>
                  </a:lnTo>
                  <a:lnTo>
                    <a:pt x="24396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390087" y="3618953"/>
              <a:ext cx="24765" cy="53975"/>
            </a:xfrm>
            <a:custGeom>
              <a:avLst/>
              <a:gdLst/>
              <a:ahLst/>
              <a:cxnLst/>
              <a:rect l="l" t="t" r="r" b="b"/>
              <a:pathLst>
                <a:path w="24764" h="53975">
                  <a:moveTo>
                    <a:pt x="24396" y="53632"/>
                  </a:moveTo>
                  <a:lnTo>
                    <a:pt x="0" y="53632"/>
                  </a:lnTo>
                  <a:lnTo>
                    <a:pt x="0" y="0"/>
                  </a:lnTo>
                  <a:lnTo>
                    <a:pt x="24396" y="0"/>
                  </a:lnTo>
                  <a:lnTo>
                    <a:pt x="24396" y="536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390087" y="4153801"/>
              <a:ext cx="24765" cy="53975"/>
            </a:xfrm>
            <a:custGeom>
              <a:avLst/>
              <a:gdLst/>
              <a:ahLst/>
              <a:cxnLst/>
              <a:rect l="l" t="t" r="r" b="b"/>
              <a:pathLst>
                <a:path w="24764" h="53975">
                  <a:moveTo>
                    <a:pt x="24396" y="0"/>
                  </a:moveTo>
                  <a:lnTo>
                    <a:pt x="0" y="0"/>
                  </a:lnTo>
                  <a:lnTo>
                    <a:pt x="0" y="53619"/>
                  </a:lnTo>
                  <a:lnTo>
                    <a:pt x="24396" y="53619"/>
                  </a:lnTo>
                  <a:lnTo>
                    <a:pt x="24396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390087" y="4153801"/>
              <a:ext cx="24765" cy="53975"/>
            </a:xfrm>
            <a:custGeom>
              <a:avLst/>
              <a:gdLst/>
              <a:ahLst/>
              <a:cxnLst/>
              <a:rect l="l" t="t" r="r" b="b"/>
              <a:pathLst>
                <a:path w="24764" h="53975">
                  <a:moveTo>
                    <a:pt x="24396" y="53619"/>
                  </a:moveTo>
                  <a:lnTo>
                    <a:pt x="0" y="53619"/>
                  </a:lnTo>
                  <a:lnTo>
                    <a:pt x="0" y="0"/>
                  </a:lnTo>
                  <a:lnTo>
                    <a:pt x="24396" y="0"/>
                  </a:lnTo>
                  <a:lnTo>
                    <a:pt x="24396" y="536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657104" y="4058627"/>
              <a:ext cx="139700" cy="51435"/>
            </a:xfrm>
            <a:custGeom>
              <a:avLst/>
              <a:gdLst/>
              <a:ahLst/>
              <a:cxnLst/>
              <a:rect l="l" t="t" r="r" b="b"/>
              <a:pathLst>
                <a:path w="139700" h="51435">
                  <a:moveTo>
                    <a:pt x="0" y="50939"/>
                  </a:moveTo>
                  <a:lnTo>
                    <a:pt x="139395" y="50939"/>
                  </a:lnTo>
                  <a:lnTo>
                    <a:pt x="139395" y="0"/>
                  </a:lnTo>
                </a:path>
              </a:pathLst>
            </a:custGeom>
            <a:ln w="45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502672" y="3654082"/>
              <a:ext cx="143510" cy="454659"/>
            </a:xfrm>
            <a:custGeom>
              <a:avLst/>
              <a:gdLst/>
              <a:ahLst/>
              <a:cxnLst/>
              <a:rect l="l" t="t" r="r" b="b"/>
              <a:pathLst>
                <a:path w="143510" h="454660">
                  <a:moveTo>
                    <a:pt x="143065" y="0"/>
                  </a:moveTo>
                  <a:lnTo>
                    <a:pt x="0" y="0"/>
                  </a:lnTo>
                  <a:lnTo>
                    <a:pt x="0" y="454101"/>
                  </a:lnTo>
                  <a:lnTo>
                    <a:pt x="143065" y="454101"/>
                  </a:lnTo>
                  <a:lnTo>
                    <a:pt x="14306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502685" y="3654082"/>
              <a:ext cx="143510" cy="454659"/>
            </a:xfrm>
            <a:custGeom>
              <a:avLst/>
              <a:gdLst/>
              <a:ahLst/>
              <a:cxnLst/>
              <a:rect l="l" t="t" r="r" b="b"/>
              <a:pathLst>
                <a:path w="143510" h="454660">
                  <a:moveTo>
                    <a:pt x="143052" y="454101"/>
                  </a:moveTo>
                  <a:lnTo>
                    <a:pt x="143052" y="0"/>
                  </a:lnTo>
                  <a:lnTo>
                    <a:pt x="0" y="0"/>
                  </a:lnTo>
                  <a:lnTo>
                    <a:pt x="0" y="454101"/>
                  </a:lnTo>
                  <a:lnTo>
                    <a:pt x="143052" y="4541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655682" y="3654082"/>
              <a:ext cx="143510" cy="398145"/>
            </a:xfrm>
            <a:custGeom>
              <a:avLst/>
              <a:gdLst/>
              <a:ahLst/>
              <a:cxnLst/>
              <a:rect l="l" t="t" r="r" b="b"/>
              <a:pathLst>
                <a:path w="143510" h="398145">
                  <a:moveTo>
                    <a:pt x="143052" y="0"/>
                  </a:moveTo>
                  <a:lnTo>
                    <a:pt x="0" y="0"/>
                  </a:lnTo>
                  <a:lnTo>
                    <a:pt x="0" y="397789"/>
                  </a:lnTo>
                  <a:lnTo>
                    <a:pt x="143052" y="397789"/>
                  </a:lnTo>
                  <a:lnTo>
                    <a:pt x="14305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655682" y="3654082"/>
              <a:ext cx="143510" cy="398145"/>
            </a:xfrm>
            <a:custGeom>
              <a:avLst/>
              <a:gdLst/>
              <a:ahLst/>
              <a:cxnLst/>
              <a:rect l="l" t="t" r="r" b="b"/>
              <a:pathLst>
                <a:path w="143510" h="398145">
                  <a:moveTo>
                    <a:pt x="143052" y="397789"/>
                  </a:moveTo>
                  <a:lnTo>
                    <a:pt x="143052" y="0"/>
                  </a:lnTo>
                  <a:lnTo>
                    <a:pt x="0" y="0"/>
                  </a:lnTo>
                  <a:lnTo>
                    <a:pt x="0" y="397789"/>
                  </a:lnTo>
                  <a:lnTo>
                    <a:pt x="143052" y="3977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4" name="object 2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3707" y="3652475"/>
              <a:ext cx="296811" cy="457987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47364" y="3519665"/>
              <a:ext cx="116039" cy="97459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2928632" y="3086810"/>
              <a:ext cx="1853564" cy="2170430"/>
            </a:xfrm>
            <a:custGeom>
              <a:avLst/>
              <a:gdLst/>
              <a:ahLst/>
              <a:cxnLst/>
              <a:rect l="l" t="t" r="r" b="b"/>
              <a:pathLst>
                <a:path w="1853564" h="2170429">
                  <a:moveTo>
                    <a:pt x="34785" y="549186"/>
                  </a:moveTo>
                  <a:lnTo>
                    <a:pt x="0" y="549186"/>
                  </a:lnTo>
                  <a:lnTo>
                    <a:pt x="0" y="552259"/>
                  </a:lnTo>
                  <a:lnTo>
                    <a:pt x="34785" y="552259"/>
                  </a:lnTo>
                  <a:lnTo>
                    <a:pt x="34785" y="549186"/>
                  </a:lnTo>
                  <a:close/>
                </a:path>
                <a:path w="1853564" h="2170429">
                  <a:moveTo>
                    <a:pt x="135343" y="535444"/>
                  </a:moveTo>
                  <a:lnTo>
                    <a:pt x="80086" y="535444"/>
                  </a:lnTo>
                  <a:lnTo>
                    <a:pt x="80086" y="538518"/>
                  </a:lnTo>
                  <a:lnTo>
                    <a:pt x="135343" y="538518"/>
                  </a:lnTo>
                  <a:lnTo>
                    <a:pt x="135343" y="535444"/>
                  </a:lnTo>
                  <a:close/>
                </a:path>
                <a:path w="1853564" h="2170429">
                  <a:moveTo>
                    <a:pt x="476465" y="1068501"/>
                  </a:moveTo>
                  <a:lnTo>
                    <a:pt x="467080" y="1068501"/>
                  </a:lnTo>
                  <a:lnTo>
                    <a:pt x="467080" y="1117092"/>
                  </a:lnTo>
                  <a:lnTo>
                    <a:pt x="476465" y="1117092"/>
                  </a:lnTo>
                  <a:lnTo>
                    <a:pt x="476465" y="1068501"/>
                  </a:lnTo>
                  <a:close/>
                </a:path>
                <a:path w="1853564" h="2170429">
                  <a:moveTo>
                    <a:pt x="476465" y="533666"/>
                  </a:moveTo>
                  <a:lnTo>
                    <a:pt x="467080" y="533666"/>
                  </a:lnTo>
                  <a:lnTo>
                    <a:pt x="467080" y="582256"/>
                  </a:lnTo>
                  <a:lnTo>
                    <a:pt x="476465" y="582256"/>
                  </a:lnTo>
                  <a:lnTo>
                    <a:pt x="476465" y="533666"/>
                  </a:lnTo>
                  <a:close/>
                </a:path>
                <a:path w="1853564" h="2170429">
                  <a:moveTo>
                    <a:pt x="476465" y="0"/>
                  </a:moveTo>
                  <a:lnTo>
                    <a:pt x="467080" y="0"/>
                  </a:lnTo>
                  <a:lnTo>
                    <a:pt x="467080" y="48577"/>
                  </a:lnTo>
                  <a:lnTo>
                    <a:pt x="476465" y="48577"/>
                  </a:lnTo>
                  <a:lnTo>
                    <a:pt x="476465" y="0"/>
                  </a:lnTo>
                  <a:close/>
                </a:path>
                <a:path w="1853564" h="2170429">
                  <a:moveTo>
                    <a:pt x="1853552" y="1969884"/>
                  </a:moveTo>
                  <a:lnTo>
                    <a:pt x="1849081" y="1959521"/>
                  </a:lnTo>
                  <a:lnTo>
                    <a:pt x="1839264" y="1958378"/>
                  </a:lnTo>
                  <a:lnTo>
                    <a:pt x="1829435" y="1961413"/>
                  </a:lnTo>
                  <a:lnTo>
                    <a:pt x="1824977" y="1963534"/>
                  </a:lnTo>
                  <a:lnTo>
                    <a:pt x="1819960" y="1995881"/>
                  </a:lnTo>
                  <a:lnTo>
                    <a:pt x="1809953" y="2072462"/>
                  </a:lnTo>
                  <a:lnTo>
                    <a:pt x="1803069" y="2120366"/>
                  </a:lnTo>
                  <a:lnTo>
                    <a:pt x="1801799" y="2140153"/>
                  </a:lnTo>
                  <a:lnTo>
                    <a:pt x="1802587" y="2157361"/>
                  </a:lnTo>
                  <a:lnTo>
                    <a:pt x="1805927" y="2169909"/>
                  </a:lnTo>
                  <a:lnTo>
                    <a:pt x="1850377" y="2166734"/>
                  </a:lnTo>
                  <a:lnTo>
                    <a:pt x="1845513" y="2116340"/>
                  </a:lnTo>
                  <a:lnTo>
                    <a:pt x="1847202" y="2056409"/>
                  </a:lnTo>
                  <a:lnTo>
                    <a:pt x="1853552" y="19698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269943" y="4602670"/>
              <a:ext cx="929640" cy="603250"/>
            </a:xfrm>
            <a:custGeom>
              <a:avLst/>
              <a:gdLst/>
              <a:ahLst/>
              <a:cxnLst/>
              <a:rect l="l" t="t" r="r" b="b"/>
              <a:pathLst>
                <a:path w="929639" h="603250">
                  <a:moveTo>
                    <a:pt x="40932" y="584225"/>
                  </a:moveTo>
                  <a:lnTo>
                    <a:pt x="0" y="603250"/>
                  </a:lnTo>
                  <a:lnTo>
                    <a:pt x="34937" y="587463"/>
                  </a:lnTo>
                  <a:lnTo>
                    <a:pt x="40932" y="584225"/>
                  </a:lnTo>
                  <a:close/>
                </a:path>
                <a:path w="929639" h="603250">
                  <a:moveTo>
                    <a:pt x="346075" y="115887"/>
                  </a:moveTo>
                  <a:lnTo>
                    <a:pt x="310337" y="94043"/>
                  </a:lnTo>
                  <a:lnTo>
                    <a:pt x="260223" y="80797"/>
                  </a:lnTo>
                  <a:lnTo>
                    <a:pt x="202793" y="76009"/>
                  </a:lnTo>
                  <a:lnTo>
                    <a:pt x="145097" y="79552"/>
                  </a:lnTo>
                  <a:lnTo>
                    <a:pt x="94195" y="91313"/>
                  </a:lnTo>
                  <a:lnTo>
                    <a:pt x="57150" y="111125"/>
                  </a:lnTo>
                  <a:lnTo>
                    <a:pt x="103124" y="93954"/>
                  </a:lnTo>
                  <a:lnTo>
                    <a:pt x="154622" y="84848"/>
                  </a:lnTo>
                  <a:lnTo>
                    <a:pt x="208153" y="83146"/>
                  </a:lnTo>
                  <a:lnTo>
                    <a:pt x="260223" y="88201"/>
                  </a:lnTo>
                  <a:lnTo>
                    <a:pt x="307352" y="99339"/>
                  </a:lnTo>
                  <a:lnTo>
                    <a:pt x="346075" y="115887"/>
                  </a:lnTo>
                  <a:close/>
                </a:path>
                <a:path w="929639" h="603250">
                  <a:moveTo>
                    <a:pt x="446087" y="323850"/>
                  </a:moveTo>
                  <a:lnTo>
                    <a:pt x="412851" y="345655"/>
                  </a:lnTo>
                  <a:lnTo>
                    <a:pt x="225412" y="471893"/>
                  </a:lnTo>
                  <a:lnTo>
                    <a:pt x="173697" y="505599"/>
                  </a:lnTo>
                  <a:lnTo>
                    <a:pt x="123545" y="537108"/>
                  </a:lnTo>
                  <a:lnTo>
                    <a:pt x="76708" y="564908"/>
                  </a:lnTo>
                  <a:lnTo>
                    <a:pt x="40932" y="584225"/>
                  </a:lnTo>
                  <a:lnTo>
                    <a:pt x="50203" y="579920"/>
                  </a:lnTo>
                  <a:lnTo>
                    <a:pt x="102019" y="553313"/>
                  </a:lnTo>
                  <a:lnTo>
                    <a:pt x="154355" y="524306"/>
                  </a:lnTo>
                  <a:lnTo>
                    <a:pt x="206171" y="493712"/>
                  </a:lnTo>
                  <a:lnTo>
                    <a:pt x="256374" y="462368"/>
                  </a:lnTo>
                  <a:lnTo>
                    <a:pt x="303923" y="431126"/>
                  </a:lnTo>
                  <a:lnTo>
                    <a:pt x="347726" y="400812"/>
                  </a:lnTo>
                  <a:lnTo>
                    <a:pt x="386740" y="372275"/>
                  </a:lnTo>
                  <a:lnTo>
                    <a:pt x="419874" y="346341"/>
                  </a:lnTo>
                  <a:lnTo>
                    <a:pt x="446087" y="323850"/>
                  </a:lnTo>
                  <a:close/>
                </a:path>
                <a:path w="929639" h="603250">
                  <a:moveTo>
                    <a:pt x="929208" y="194716"/>
                  </a:moveTo>
                  <a:lnTo>
                    <a:pt x="877011" y="145872"/>
                  </a:lnTo>
                  <a:lnTo>
                    <a:pt x="828154" y="105130"/>
                  </a:lnTo>
                  <a:lnTo>
                    <a:pt x="786142" y="73164"/>
                  </a:lnTo>
                  <a:lnTo>
                    <a:pt x="736600" y="38100"/>
                  </a:lnTo>
                  <a:lnTo>
                    <a:pt x="677862" y="10312"/>
                  </a:lnTo>
                  <a:lnTo>
                    <a:pt x="600075" y="0"/>
                  </a:lnTo>
                  <a:lnTo>
                    <a:pt x="572490" y="1066"/>
                  </a:lnTo>
                  <a:lnTo>
                    <a:pt x="520585" y="4178"/>
                  </a:lnTo>
                  <a:lnTo>
                    <a:pt x="313905" y="17729"/>
                  </a:lnTo>
                  <a:lnTo>
                    <a:pt x="259664" y="20967"/>
                  </a:lnTo>
                  <a:lnTo>
                    <a:pt x="228600" y="22225"/>
                  </a:lnTo>
                  <a:lnTo>
                    <a:pt x="269494" y="20955"/>
                  </a:lnTo>
                  <a:lnTo>
                    <a:pt x="327240" y="19837"/>
                  </a:lnTo>
                  <a:lnTo>
                    <a:pt x="573163" y="16522"/>
                  </a:lnTo>
                  <a:lnTo>
                    <a:pt x="600075" y="15875"/>
                  </a:lnTo>
                  <a:lnTo>
                    <a:pt x="635101" y="17360"/>
                  </a:lnTo>
                  <a:lnTo>
                    <a:pt x="701624" y="35801"/>
                  </a:lnTo>
                  <a:lnTo>
                    <a:pt x="765670" y="73596"/>
                  </a:lnTo>
                  <a:lnTo>
                    <a:pt x="804087" y="99796"/>
                  </a:lnTo>
                  <a:lnTo>
                    <a:pt x="844689" y="128981"/>
                  </a:lnTo>
                  <a:lnTo>
                    <a:pt x="886663" y="160756"/>
                  </a:lnTo>
                  <a:lnTo>
                    <a:pt x="929208" y="194716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31247" y="4857712"/>
              <a:ext cx="122758" cy="169341"/>
            </a:xfrm>
            <a:prstGeom prst="rect">
              <a:avLst/>
            </a:prstGeom>
          </p:spPr>
        </p:pic>
        <p:sp>
          <p:nvSpPr>
            <p:cNvPr id="229" name="object 229"/>
            <p:cNvSpPr/>
            <p:nvPr/>
          </p:nvSpPr>
          <p:spPr>
            <a:xfrm>
              <a:off x="3407397" y="4489411"/>
              <a:ext cx="320040" cy="273050"/>
            </a:xfrm>
            <a:custGeom>
              <a:avLst/>
              <a:gdLst/>
              <a:ahLst/>
              <a:cxnLst/>
              <a:rect l="l" t="t" r="r" b="b"/>
              <a:pathLst>
                <a:path w="320039" h="273050">
                  <a:moveTo>
                    <a:pt x="82550" y="273050"/>
                  </a:moveTo>
                  <a:lnTo>
                    <a:pt x="72440" y="226034"/>
                  </a:lnTo>
                  <a:lnTo>
                    <a:pt x="58851" y="179755"/>
                  </a:lnTo>
                  <a:lnTo>
                    <a:pt x="45478" y="140436"/>
                  </a:lnTo>
                  <a:lnTo>
                    <a:pt x="27381" y="94005"/>
                  </a:lnTo>
                  <a:lnTo>
                    <a:pt x="16395" y="69329"/>
                  </a:lnTo>
                  <a:lnTo>
                    <a:pt x="6210" y="42278"/>
                  </a:lnTo>
                  <a:lnTo>
                    <a:pt x="0" y="14833"/>
                  </a:lnTo>
                  <a:lnTo>
                    <a:pt x="3327" y="38188"/>
                  </a:lnTo>
                  <a:lnTo>
                    <a:pt x="9245" y="66700"/>
                  </a:lnTo>
                  <a:lnTo>
                    <a:pt x="16357" y="95199"/>
                  </a:lnTo>
                  <a:lnTo>
                    <a:pt x="23291" y="118541"/>
                  </a:lnTo>
                  <a:lnTo>
                    <a:pt x="30822" y="140906"/>
                  </a:lnTo>
                  <a:lnTo>
                    <a:pt x="40741" y="171996"/>
                  </a:lnTo>
                  <a:lnTo>
                    <a:pt x="53035" y="214985"/>
                  </a:lnTo>
                  <a:lnTo>
                    <a:pt x="67729" y="273050"/>
                  </a:lnTo>
                  <a:lnTo>
                    <a:pt x="82550" y="273050"/>
                  </a:lnTo>
                  <a:close/>
                </a:path>
                <a:path w="320039" h="273050">
                  <a:moveTo>
                    <a:pt x="319620" y="268833"/>
                  </a:moveTo>
                  <a:lnTo>
                    <a:pt x="307073" y="210667"/>
                  </a:lnTo>
                  <a:lnTo>
                    <a:pt x="290766" y="160616"/>
                  </a:lnTo>
                  <a:lnTo>
                    <a:pt x="274066" y="119710"/>
                  </a:lnTo>
                  <a:lnTo>
                    <a:pt x="260350" y="88900"/>
                  </a:lnTo>
                  <a:lnTo>
                    <a:pt x="250761" y="66687"/>
                  </a:lnTo>
                  <a:lnTo>
                    <a:pt x="243941" y="47637"/>
                  </a:lnTo>
                  <a:lnTo>
                    <a:pt x="239509" y="27000"/>
                  </a:lnTo>
                  <a:lnTo>
                    <a:pt x="237058" y="0"/>
                  </a:lnTo>
                  <a:lnTo>
                    <a:pt x="238175" y="21971"/>
                  </a:lnTo>
                  <a:lnTo>
                    <a:pt x="241287" y="45516"/>
                  </a:lnTo>
                  <a:lnTo>
                    <a:pt x="245999" y="69075"/>
                  </a:lnTo>
                  <a:lnTo>
                    <a:pt x="251891" y="91033"/>
                  </a:lnTo>
                  <a:lnTo>
                    <a:pt x="271983" y="155587"/>
                  </a:lnTo>
                  <a:lnTo>
                    <a:pt x="286994" y="206527"/>
                  </a:lnTo>
                  <a:lnTo>
                    <a:pt x="304800" y="270941"/>
                  </a:lnTo>
                  <a:lnTo>
                    <a:pt x="319620" y="268833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0" name="object 2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09555" y="4466145"/>
              <a:ext cx="122770" cy="95250"/>
            </a:xfrm>
            <a:prstGeom prst="rect">
              <a:avLst/>
            </a:prstGeom>
          </p:spPr>
        </p:pic>
        <p:sp>
          <p:nvSpPr>
            <p:cNvPr id="231" name="object 231"/>
            <p:cNvSpPr/>
            <p:nvPr/>
          </p:nvSpPr>
          <p:spPr>
            <a:xfrm>
              <a:off x="3206305" y="2830258"/>
              <a:ext cx="880110" cy="1618615"/>
            </a:xfrm>
            <a:custGeom>
              <a:avLst/>
              <a:gdLst/>
              <a:ahLst/>
              <a:cxnLst/>
              <a:rect l="l" t="t" r="r" b="b"/>
              <a:pathLst>
                <a:path w="880110" h="1618614">
                  <a:moveTo>
                    <a:pt x="880033" y="1604137"/>
                  </a:moveTo>
                  <a:lnTo>
                    <a:pt x="880021" y="0"/>
                  </a:lnTo>
                  <a:lnTo>
                    <a:pt x="865187" y="0"/>
                  </a:lnTo>
                  <a:lnTo>
                    <a:pt x="865187" y="1604137"/>
                  </a:lnTo>
                  <a:lnTo>
                    <a:pt x="0" y="1604137"/>
                  </a:lnTo>
                  <a:lnTo>
                    <a:pt x="0" y="1618424"/>
                  </a:lnTo>
                  <a:lnTo>
                    <a:pt x="865187" y="1618424"/>
                  </a:lnTo>
                  <a:lnTo>
                    <a:pt x="880021" y="1618424"/>
                  </a:lnTo>
                  <a:lnTo>
                    <a:pt x="880033" y="1604137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5804674" y="3470503"/>
              <a:ext cx="1229360" cy="1878964"/>
            </a:xfrm>
            <a:custGeom>
              <a:avLst/>
              <a:gdLst/>
              <a:ahLst/>
              <a:cxnLst/>
              <a:rect l="l" t="t" r="r" b="b"/>
              <a:pathLst>
                <a:path w="1229359" h="1878964">
                  <a:moveTo>
                    <a:pt x="1228966" y="1841601"/>
                  </a:moveTo>
                  <a:lnTo>
                    <a:pt x="1226851" y="1067276"/>
                  </a:lnTo>
                  <a:lnTo>
                    <a:pt x="1225765" y="667054"/>
                  </a:lnTo>
                  <a:lnTo>
                    <a:pt x="1225365" y="513035"/>
                  </a:lnTo>
                  <a:lnTo>
                    <a:pt x="1225308" y="477316"/>
                  </a:lnTo>
                  <a:lnTo>
                    <a:pt x="1224592" y="460095"/>
                  </a:lnTo>
                  <a:lnTo>
                    <a:pt x="1223016" y="444507"/>
                  </a:lnTo>
                  <a:lnTo>
                    <a:pt x="1221440" y="433209"/>
                  </a:lnTo>
                  <a:lnTo>
                    <a:pt x="1220724" y="428853"/>
                  </a:lnTo>
                  <a:lnTo>
                    <a:pt x="1090891" y="239560"/>
                  </a:lnTo>
                  <a:lnTo>
                    <a:pt x="1092708" y="0"/>
                  </a:lnTo>
                  <a:lnTo>
                    <a:pt x="114300" y="0"/>
                  </a:lnTo>
                  <a:lnTo>
                    <a:pt x="114718" y="31837"/>
                  </a:lnTo>
                  <a:lnTo>
                    <a:pt x="115444" y="89220"/>
                  </a:lnTo>
                  <a:lnTo>
                    <a:pt x="115688" y="154461"/>
                  </a:lnTo>
                  <a:lnTo>
                    <a:pt x="114656" y="209869"/>
                  </a:lnTo>
                  <a:lnTo>
                    <a:pt x="111556" y="237756"/>
                  </a:lnTo>
                  <a:lnTo>
                    <a:pt x="4584" y="433412"/>
                  </a:lnTo>
                  <a:lnTo>
                    <a:pt x="0" y="588860"/>
                  </a:lnTo>
                  <a:lnTo>
                    <a:pt x="4749" y="1233468"/>
                  </a:lnTo>
                  <a:lnTo>
                    <a:pt x="7277" y="1580768"/>
                  </a:lnTo>
                  <a:lnTo>
                    <a:pt x="8433" y="1749952"/>
                  </a:lnTo>
                  <a:lnTo>
                    <a:pt x="9067" y="1860207"/>
                  </a:lnTo>
                  <a:lnTo>
                    <a:pt x="9385" y="1860283"/>
                  </a:lnTo>
                  <a:lnTo>
                    <a:pt x="11185" y="1867115"/>
                  </a:lnTo>
                  <a:lnTo>
                    <a:pt x="15859" y="1872859"/>
                  </a:lnTo>
                  <a:lnTo>
                    <a:pt x="22319" y="1876817"/>
                  </a:lnTo>
                  <a:lnTo>
                    <a:pt x="29476" y="1878291"/>
                  </a:lnTo>
                  <a:lnTo>
                    <a:pt x="87889" y="1878374"/>
                  </a:lnTo>
                  <a:lnTo>
                    <a:pt x="129153" y="1878418"/>
                  </a:lnTo>
                  <a:lnTo>
                    <a:pt x="177269" y="1878462"/>
                  </a:lnTo>
                  <a:lnTo>
                    <a:pt x="231345" y="1878505"/>
                  </a:lnTo>
                  <a:lnTo>
                    <a:pt x="290490" y="1878543"/>
                  </a:lnTo>
                  <a:lnTo>
                    <a:pt x="353812" y="1878573"/>
                  </a:lnTo>
                  <a:lnTo>
                    <a:pt x="420420" y="1878592"/>
                  </a:lnTo>
                  <a:lnTo>
                    <a:pt x="489424" y="1878597"/>
                  </a:lnTo>
                  <a:lnTo>
                    <a:pt x="559931" y="1878584"/>
                  </a:lnTo>
                  <a:lnTo>
                    <a:pt x="631052" y="1878551"/>
                  </a:lnTo>
                  <a:lnTo>
                    <a:pt x="701895" y="1878495"/>
                  </a:lnTo>
                  <a:lnTo>
                    <a:pt x="771568" y="1878412"/>
                  </a:lnTo>
                  <a:lnTo>
                    <a:pt x="839180" y="1878299"/>
                  </a:lnTo>
                  <a:lnTo>
                    <a:pt x="903842" y="1878154"/>
                  </a:lnTo>
                  <a:lnTo>
                    <a:pt x="964660" y="1877972"/>
                  </a:lnTo>
                  <a:lnTo>
                    <a:pt x="1020744" y="1877751"/>
                  </a:lnTo>
                  <a:lnTo>
                    <a:pt x="1071204" y="1877489"/>
                  </a:lnTo>
                  <a:lnTo>
                    <a:pt x="1115147" y="1877181"/>
                  </a:lnTo>
                  <a:lnTo>
                    <a:pt x="1179920" y="1876416"/>
                  </a:lnTo>
                  <a:lnTo>
                    <a:pt x="1219963" y="1871948"/>
                  </a:lnTo>
                  <a:lnTo>
                    <a:pt x="1229275" y="1853317"/>
                  </a:lnTo>
                  <a:lnTo>
                    <a:pt x="1228966" y="18416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3" name="object 233"/>
          <p:cNvGrpSpPr/>
          <p:nvPr/>
        </p:nvGrpSpPr>
        <p:grpSpPr>
          <a:xfrm>
            <a:off x="10409721" y="2335937"/>
            <a:ext cx="92075" cy="286385"/>
            <a:chOff x="5355120" y="2335936"/>
            <a:chExt cx="92075" cy="286385"/>
          </a:xfrm>
        </p:grpSpPr>
        <p:sp>
          <p:nvSpPr>
            <p:cNvPr id="234" name="object 234"/>
            <p:cNvSpPr/>
            <p:nvPr/>
          </p:nvSpPr>
          <p:spPr>
            <a:xfrm>
              <a:off x="5400903" y="2335936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5355120" y="2567597"/>
              <a:ext cx="92075" cy="54610"/>
            </a:xfrm>
            <a:custGeom>
              <a:avLst/>
              <a:gdLst/>
              <a:ahLst/>
              <a:cxnLst/>
              <a:rect l="l" t="t" r="r" b="b"/>
              <a:pathLst>
                <a:path w="92075" h="54610">
                  <a:moveTo>
                    <a:pt x="91579" y="0"/>
                  </a:moveTo>
                  <a:lnTo>
                    <a:pt x="45783" y="26428"/>
                  </a:lnTo>
                  <a:lnTo>
                    <a:pt x="0" y="0"/>
                  </a:lnTo>
                  <a:lnTo>
                    <a:pt x="0" y="28067"/>
                  </a:lnTo>
                  <a:lnTo>
                    <a:pt x="45783" y="54495"/>
                  </a:lnTo>
                  <a:lnTo>
                    <a:pt x="91579" y="28067"/>
                  </a:lnTo>
                  <a:lnTo>
                    <a:pt x="915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6" name="object 236"/>
          <p:cNvGrpSpPr/>
          <p:nvPr/>
        </p:nvGrpSpPr>
        <p:grpSpPr>
          <a:xfrm>
            <a:off x="10409721" y="1859293"/>
            <a:ext cx="92075" cy="286385"/>
            <a:chOff x="5355120" y="1859292"/>
            <a:chExt cx="92075" cy="286385"/>
          </a:xfrm>
        </p:grpSpPr>
        <p:sp>
          <p:nvSpPr>
            <p:cNvPr id="237" name="object 237"/>
            <p:cNvSpPr/>
            <p:nvPr/>
          </p:nvSpPr>
          <p:spPr>
            <a:xfrm>
              <a:off x="5400903" y="1878736"/>
              <a:ext cx="0" cy="266700"/>
            </a:xfrm>
            <a:custGeom>
              <a:avLst/>
              <a:gdLst/>
              <a:ahLst/>
              <a:cxnLst/>
              <a:rect l="l" t="t" r="r" b="b"/>
              <a:pathLst>
                <a:path h="266700">
                  <a:moveTo>
                    <a:pt x="0" y="2667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355120" y="1859292"/>
              <a:ext cx="92075" cy="54610"/>
            </a:xfrm>
            <a:custGeom>
              <a:avLst/>
              <a:gdLst/>
              <a:ahLst/>
              <a:cxnLst/>
              <a:rect l="l" t="t" r="r" b="b"/>
              <a:pathLst>
                <a:path w="92075" h="54610">
                  <a:moveTo>
                    <a:pt x="45783" y="0"/>
                  </a:moveTo>
                  <a:lnTo>
                    <a:pt x="0" y="26428"/>
                  </a:lnTo>
                  <a:lnTo>
                    <a:pt x="0" y="54495"/>
                  </a:lnTo>
                  <a:lnTo>
                    <a:pt x="45783" y="28067"/>
                  </a:lnTo>
                  <a:lnTo>
                    <a:pt x="91579" y="54495"/>
                  </a:lnTo>
                  <a:lnTo>
                    <a:pt x="91579" y="26428"/>
                  </a:lnTo>
                  <a:lnTo>
                    <a:pt x="457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9" name="object 239"/>
          <p:cNvGrpSpPr/>
          <p:nvPr/>
        </p:nvGrpSpPr>
        <p:grpSpPr>
          <a:xfrm>
            <a:off x="9097899" y="2556598"/>
            <a:ext cx="92075" cy="86360"/>
            <a:chOff x="4043298" y="2556598"/>
            <a:chExt cx="92075" cy="86360"/>
          </a:xfrm>
        </p:grpSpPr>
        <p:sp>
          <p:nvSpPr>
            <p:cNvPr id="240" name="object 240"/>
            <p:cNvSpPr/>
            <p:nvPr/>
          </p:nvSpPr>
          <p:spPr>
            <a:xfrm>
              <a:off x="4089095" y="2556598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h="66675">
                  <a:moveTo>
                    <a:pt x="0" y="0"/>
                  </a:moveTo>
                  <a:lnTo>
                    <a:pt x="0" y="66675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043298" y="2588234"/>
              <a:ext cx="92075" cy="54610"/>
            </a:xfrm>
            <a:custGeom>
              <a:avLst/>
              <a:gdLst/>
              <a:ahLst/>
              <a:cxnLst/>
              <a:rect l="l" t="t" r="r" b="b"/>
              <a:pathLst>
                <a:path w="92075" h="54610">
                  <a:moveTo>
                    <a:pt x="91579" y="0"/>
                  </a:moveTo>
                  <a:lnTo>
                    <a:pt x="45796" y="26428"/>
                  </a:lnTo>
                  <a:lnTo>
                    <a:pt x="0" y="0"/>
                  </a:lnTo>
                  <a:lnTo>
                    <a:pt x="0" y="28067"/>
                  </a:lnTo>
                  <a:lnTo>
                    <a:pt x="45796" y="54495"/>
                  </a:lnTo>
                  <a:lnTo>
                    <a:pt x="91579" y="28067"/>
                  </a:lnTo>
                  <a:lnTo>
                    <a:pt x="915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2" name="object 242"/>
          <p:cNvGrpSpPr/>
          <p:nvPr/>
        </p:nvGrpSpPr>
        <p:grpSpPr>
          <a:xfrm>
            <a:off x="9097899" y="2295855"/>
            <a:ext cx="92075" cy="86360"/>
            <a:chOff x="4043298" y="2295855"/>
            <a:chExt cx="92075" cy="86360"/>
          </a:xfrm>
        </p:grpSpPr>
        <p:sp>
          <p:nvSpPr>
            <p:cNvPr id="243" name="object 243"/>
            <p:cNvSpPr/>
            <p:nvPr/>
          </p:nvSpPr>
          <p:spPr>
            <a:xfrm>
              <a:off x="4089095" y="2315298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h="66675">
                  <a:moveTo>
                    <a:pt x="0" y="66675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043298" y="2295855"/>
              <a:ext cx="92075" cy="54610"/>
            </a:xfrm>
            <a:custGeom>
              <a:avLst/>
              <a:gdLst/>
              <a:ahLst/>
              <a:cxnLst/>
              <a:rect l="l" t="t" r="r" b="b"/>
              <a:pathLst>
                <a:path w="92075" h="54610">
                  <a:moveTo>
                    <a:pt x="45796" y="0"/>
                  </a:moveTo>
                  <a:lnTo>
                    <a:pt x="0" y="26428"/>
                  </a:lnTo>
                  <a:lnTo>
                    <a:pt x="0" y="54495"/>
                  </a:lnTo>
                  <a:lnTo>
                    <a:pt x="45796" y="28067"/>
                  </a:lnTo>
                  <a:lnTo>
                    <a:pt x="91579" y="54495"/>
                  </a:lnTo>
                  <a:lnTo>
                    <a:pt x="91579" y="26428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5" name="object 245"/>
          <p:cNvGrpSpPr/>
          <p:nvPr/>
        </p:nvGrpSpPr>
        <p:grpSpPr>
          <a:xfrm>
            <a:off x="9097899" y="2112098"/>
            <a:ext cx="92075" cy="86360"/>
            <a:chOff x="4043298" y="2112098"/>
            <a:chExt cx="92075" cy="86360"/>
          </a:xfrm>
        </p:grpSpPr>
        <p:sp>
          <p:nvSpPr>
            <p:cNvPr id="246" name="object 246"/>
            <p:cNvSpPr/>
            <p:nvPr/>
          </p:nvSpPr>
          <p:spPr>
            <a:xfrm>
              <a:off x="4089095" y="2112098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h="66675">
                  <a:moveTo>
                    <a:pt x="0" y="0"/>
                  </a:moveTo>
                  <a:lnTo>
                    <a:pt x="0" y="66675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043298" y="2143734"/>
              <a:ext cx="92075" cy="54610"/>
            </a:xfrm>
            <a:custGeom>
              <a:avLst/>
              <a:gdLst/>
              <a:ahLst/>
              <a:cxnLst/>
              <a:rect l="l" t="t" r="r" b="b"/>
              <a:pathLst>
                <a:path w="92075" h="54610">
                  <a:moveTo>
                    <a:pt x="91579" y="0"/>
                  </a:moveTo>
                  <a:lnTo>
                    <a:pt x="45796" y="26428"/>
                  </a:lnTo>
                  <a:lnTo>
                    <a:pt x="0" y="0"/>
                  </a:lnTo>
                  <a:lnTo>
                    <a:pt x="0" y="28067"/>
                  </a:lnTo>
                  <a:lnTo>
                    <a:pt x="45796" y="54495"/>
                  </a:lnTo>
                  <a:lnTo>
                    <a:pt x="91579" y="28067"/>
                  </a:lnTo>
                  <a:lnTo>
                    <a:pt x="915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8" name="object 248"/>
          <p:cNvGrpSpPr/>
          <p:nvPr/>
        </p:nvGrpSpPr>
        <p:grpSpPr>
          <a:xfrm>
            <a:off x="9097899" y="1851355"/>
            <a:ext cx="92075" cy="86360"/>
            <a:chOff x="4043298" y="1851355"/>
            <a:chExt cx="92075" cy="86360"/>
          </a:xfrm>
        </p:grpSpPr>
        <p:sp>
          <p:nvSpPr>
            <p:cNvPr id="249" name="object 249"/>
            <p:cNvSpPr/>
            <p:nvPr/>
          </p:nvSpPr>
          <p:spPr>
            <a:xfrm>
              <a:off x="4089095" y="1870798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h="66675">
                  <a:moveTo>
                    <a:pt x="0" y="66675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043298" y="1851355"/>
              <a:ext cx="92075" cy="54610"/>
            </a:xfrm>
            <a:custGeom>
              <a:avLst/>
              <a:gdLst/>
              <a:ahLst/>
              <a:cxnLst/>
              <a:rect l="l" t="t" r="r" b="b"/>
              <a:pathLst>
                <a:path w="92075" h="54610">
                  <a:moveTo>
                    <a:pt x="45796" y="0"/>
                  </a:moveTo>
                  <a:lnTo>
                    <a:pt x="0" y="26428"/>
                  </a:lnTo>
                  <a:lnTo>
                    <a:pt x="0" y="54495"/>
                  </a:lnTo>
                  <a:lnTo>
                    <a:pt x="45796" y="28067"/>
                  </a:lnTo>
                  <a:lnTo>
                    <a:pt x="91579" y="54495"/>
                  </a:lnTo>
                  <a:lnTo>
                    <a:pt x="91579" y="26428"/>
                  </a:lnTo>
                  <a:lnTo>
                    <a:pt x="457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1" name="object 251"/>
          <p:cNvGrpSpPr/>
          <p:nvPr/>
        </p:nvGrpSpPr>
        <p:grpSpPr>
          <a:xfrm>
            <a:off x="7973797" y="6838289"/>
            <a:ext cx="2972435" cy="1923414"/>
            <a:chOff x="2919196" y="6838289"/>
            <a:chExt cx="2972435" cy="1923414"/>
          </a:xfrm>
        </p:grpSpPr>
        <p:pic>
          <p:nvPicPr>
            <p:cNvPr id="252" name="object 2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19196" y="6838289"/>
              <a:ext cx="2972308" cy="1848002"/>
            </a:xfrm>
            <a:prstGeom prst="rect">
              <a:avLst/>
            </a:prstGeom>
          </p:spPr>
        </p:pic>
        <p:sp>
          <p:nvSpPr>
            <p:cNvPr id="253" name="object 253"/>
            <p:cNvSpPr/>
            <p:nvPr/>
          </p:nvSpPr>
          <p:spPr>
            <a:xfrm>
              <a:off x="4129443" y="8721496"/>
              <a:ext cx="156845" cy="38100"/>
            </a:xfrm>
            <a:custGeom>
              <a:avLst/>
              <a:gdLst/>
              <a:ahLst/>
              <a:cxnLst/>
              <a:rect l="l" t="t" r="r" b="b"/>
              <a:pathLst>
                <a:path w="156845" h="38100">
                  <a:moveTo>
                    <a:pt x="0" y="0"/>
                  </a:moveTo>
                  <a:lnTo>
                    <a:pt x="156362" y="0"/>
                  </a:lnTo>
                </a:path>
                <a:path w="156845" h="38100">
                  <a:moveTo>
                    <a:pt x="21945" y="37490"/>
                  </a:moveTo>
                  <a:lnTo>
                    <a:pt x="131673" y="3749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4" name="object 254"/>
          <p:cNvSpPr txBox="1"/>
          <p:nvPr/>
        </p:nvSpPr>
        <p:spPr>
          <a:xfrm>
            <a:off x="5761899" y="539137"/>
            <a:ext cx="16433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Sistema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monofásico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hilos</a:t>
            </a:r>
            <a:endParaRPr sz="850">
              <a:latin typeface="Arial"/>
              <a:cs typeface="Arial"/>
            </a:endParaRPr>
          </a:p>
        </p:txBody>
      </p:sp>
      <p:sp>
        <p:nvSpPr>
          <p:cNvPr id="264" name="object 264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42</a:t>
            </a:fld>
            <a:endParaRPr spc="15" dirty="0"/>
          </a:p>
        </p:txBody>
      </p:sp>
      <p:sp>
        <p:nvSpPr>
          <p:cNvPr id="255" name="object 255"/>
          <p:cNvSpPr txBox="1"/>
          <p:nvPr/>
        </p:nvSpPr>
        <p:spPr>
          <a:xfrm>
            <a:off x="7957729" y="489606"/>
            <a:ext cx="4211320" cy="1262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El.sistema.de.abastecimiento.más.común.utilizado.en.residenciales.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aplicaciones.hoy.es.un.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Sistema</a:t>
            </a:r>
            <a:r>
              <a:rPr sz="10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suministro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monofásico</a:t>
            </a:r>
            <a:r>
              <a:rPr sz="10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hilos</a:t>
            </a:r>
            <a:endParaRPr sz="1000">
              <a:latin typeface="Arial"/>
              <a:cs typeface="Arial"/>
            </a:endParaRPr>
          </a:p>
          <a:p>
            <a:pPr marL="12700" marR="35560">
              <a:lnSpc>
                <a:spcPct val="120000"/>
              </a:lnSpc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..Esta.</a:t>
            </a:r>
            <a:r>
              <a:rPr sz="10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sistema.suministra.240.voltios.desde.la.conexión.de.fase.A.a.la.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Conexión.fase.B.y.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20.voltios.entre.ya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sea.el.A.o.B.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conexión.de.fase.y.neutro..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780415" algn="ctr"/>
            <a:r>
              <a:rPr sz="10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8869736" y="1980342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9535413" y="2043841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10181551" y="2196242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10843513" y="2196687"/>
            <a:ext cx="12884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8869736" y="2412142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10400460" y="2742340"/>
            <a:ext cx="1079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2" name="object 262"/>
          <p:cNvSpPr txBox="1"/>
          <p:nvPr/>
        </p:nvSpPr>
        <p:spPr>
          <a:xfrm>
            <a:off x="9433813" y="4348891"/>
            <a:ext cx="65341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derivados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7957730" y="6083101"/>
            <a:ext cx="38595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La.siguiente.ilustración.muestra.cómo.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Conexiones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fase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35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1050" b="1" spc="-27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0" dirty="0">
                <a:solidFill>
                  <a:srgbClr val="171514"/>
                </a:solidFill>
                <a:latin typeface="Arial"/>
                <a:cs typeface="Arial"/>
              </a:rPr>
              <a:t>y 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B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.y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neutral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.conectarse.a.la.secundaria.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devanado.del.transformador.de.utilidad.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9626" y="2348166"/>
            <a:ext cx="1802295" cy="123353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802419" y="6306058"/>
            <a:ext cx="395605" cy="74930"/>
            <a:chOff x="4747818" y="6306058"/>
            <a:chExt cx="395605" cy="749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47818" y="6307582"/>
              <a:ext cx="160121" cy="728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1105" y="6306058"/>
              <a:ext cx="211924" cy="7446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439870" y="6068098"/>
            <a:ext cx="395605" cy="74930"/>
            <a:chOff x="5385269" y="6068098"/>
            <a:chExt cx="395605" cy="7493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85269" y="6069622"/>
              <a:ext cx="160108" cy="728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68543" y="6068098"/>
              <a:ext cx="211937" cy="74460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8039227" y="6365469"/>
            <a:ext cx="127635" cy="76835"/>
          </a:xfrm>
          <a:custGeom>
            <a:avLst/>
            <a:gdLst/>
            <a:ahLst/>
            <a:cxnLst/>
            <a:rect l="l" t="t" r="r" b="b"/>
            <a:pathLst>
              <a:path w="127635" h="76835">
                <a:moveTo>
                  <a:pt x="127482" y="60198"/>
                </a:moveTo>
                <a:lnTo>
                  <a:pt x="112432" y="71676"/>
                </a:lnTo>
                <a:lnTo>
                  <a:pt x="95256" y="76577"/>
                </a:lnTo>
                <a:lnTo>
                  <a:pt x="78079" y="75235"/>
                </a:lnTo>
                <a:lnTo>
                  <a:pt x="47887" y="43587"/>
                </a:lnTo>
                <a:lnTo>
                  <a:pt x="46736" y="32575"/>
                </a:lnTo>
                <a:lnTo>
                  <a:pt x="46736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67408" y="6365709"/>
            <a:ext cx="133985" cy="76200"/>
          </a:xfrm>
          <a:custGeom>
            <a:avLst/>
            <a:gdLst/>
            <a:ahLst/>
            <a:cxnLst/>
            <a:rect l="l" t="t" r="r" b="b"/>
            <a:pathLst>
              <a:path w="133985" h="76200">
                <a:moveTo>
                  <a:pt x="0" y="59499"/>
                </a:moveTo>
                <a:lnTo>
                  <a:pt x="15049" y="70972"/>
                </a:lnTo>
                <a:lnTo>
                  <a:pt x="32226" y="75874"/>
                </a:lnTo>
                <a:lnTo>
                  <a:pt x="49402" y="74535"/>
                </a:lnTo>
                <a:lnTo>
                  <a:pt x="79595" y="42888"/>
                </a:lnTo>
                <a:lnTo>
                  <a:pt x="80746" y="31876"/>
                </a:lnTo>
                <a:lnTo>
                  <a:pt x="80746" y="0"/>
                </a:lnTo>
                <a:lnTo>
                  <a:pt x="13385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50151" y="6318759"/>
            <a:ext cx="334645" cy="123825"/>
          </a:xfrm>
          <a:custGeom>
            <a:avLst/>
            <a:gdLst/>
            <a:ahLst/>
            <a:cxnLst/>
            <a:rect l="l" t="t" r="r" b="b"/>
            <a:pathLst>
              <a:path w="334645" h="123825">
                <a:moveTo>
                  <a:pt x="28598" y="114033"/>
                </a:moveTo>
                <a:lnTo>
                  <a:pt x="6695" y="90552"/>
                </a:lnTo>
                <a:lnTo>
                  <a:pt x="0" y="52595"/>
                </a:lnTo>
                <a:lnTo>
                  <a:pt x="4594" y="17026"/>
                </a:lnTo>
                <a:lnTo>
                  <a:pt x="16559" y="711"/>
                </a:lnTo>
                <a:lnTo>
                  <a:pt x="28112" y="11833"/>
                </a:lnTo>
                <a:lnTo>
                  <a:pt x="34089" y="39222"/>
                </a:lnTo>
                <a:lnTo>
                  <a:pt x="31302" y="73914"/>
                </a:lnTo>
                <a:lnTo>
                  <a:pt x="16559" y="106946"/>
                </a:lnTo>
              </a:path>
              <a:path w="334645" h="123825">
                <a:moveTo>
                  <a:pt x="102004" y="115404"/>
                </a:moveTo>
                <a:lnTo>
                  <a:pt x="80101" y="91924"/>
                </a:lnTo>
                <a:lnTo>
                  <a:pt x="73406" y="53967"/>
                </a:lnTo>
                <a:lnTo>
                  <a:pt x="78000" y="18398"/>
                </a:lnTo>
                <a:lnTo>
                  <a:pt x="89965" y="2082"/>
                </a:lnTo>
                <a:lnTo>
                  <a:pt x="101516" y="13204"/>
                </a:lnTo>
                <a:lnTo>
                  <a:pt x="107491" y="40593"/>
                </a:lnTo>
                <a:lnTo>
                  <a:pt x="104702" y="75286"/>
                </a:lnTo>
                <a:lnTo>
                  <a:pt x="89965" y="108318"/>
                </a:lnTo>
              </a:path>
              <a:path w="334645" h="123825">
                <a:moveTo>
                  <a:pt x="92721" y="105854"/>
                </a:moveTo>
                <a:lnTo>
                  <a:pt x="77671" y="117334"/>
                </a:lnTo>
                <a:lnTo>
                  <a:pt x="60494" y="122240"/>
                </a:lnTo>
                <a:lnTo>
                  <a:pt x="43318" y="120902"/>
                </a:lnTo>
                <a:lnTo>
                  <a:pt x="28268" y="113652"/>
                </a:lnTo>
              </a:path>
              <a:path w="334645" h="123825">
                <a:moveTo>
                  <a:pt x="166584" y="107238"/>
                </a:moveTo>
                <a:lnTo>
                  <a:pt x="151534" y="118712"/>
                </a:lnTo>
                <a:lnTo>
                  <a:pt x="134358" y="123615"/>
                </a:lnTo>
                <a:lnTo>
                  <a:pt x="117181" y="122279"/>
                </a:lnTo>
                <a:lnTo>
                  <a:pt x="102131" y="115036"/>
                </a:lnTo>
              </a:path>
              <a:path w="334645" h="123825">
                <a:moveTo>
                  <a:pt x="178611" y="114033"/>
                </a:moveTo>
                <a:lnTo>
                  <a:pt x="156713" y="90552"/>
                </a:lnTo>
                <a:lnTo>
                  <a:pt x="150017" y="52595"/>
                </a:lnTo>
                <a:lnTo>
                  <a:pt x="154608" y="17026"/>
                </a:lnTo>
                <a:lnTo>
                  <a:pt x="166571" y="711"/>
                </a:lnTo>
                <a:lnTo>
                  <a:pt x="178124" y="11833"/>
                </a:lnTo>
                <a:lnTo>
                  <a:pt x="184102" y="39222"/>
                </a:lnTo>
                <a:lnTo>
                  <a:pt x="181314" y="73914"/>
                </a:lnTo>
                <a:lnTo>
                  <a:pt x="166571" y="106946"/>
                </a:lnTo>
              </a:path>
              <a:path w="334645" h="123825">
                <a:moveTo>
                  <a:pt x="252474" y="115404"/>
                </a:moveTo>
                <a:lnTo>
                  <a:pt x="230571" y="91924"/>
                </a:lnTo>
                <a:lnTo>
                  <a:pt x="223875" y="53967"/>
                </a:lnTo>
                <a:lnTo>
                  <a:pt x="228469" y="18398"/>
                </a:lnTo>
                <a:lnTo>
                  <a:pt x="240434" y="2082"/>
                </a:lnTo>
                <a:lnTo>
                  <a:pt x="251986" y="13204"/>
                </a:lnTo>
                <a:lnTo>
                  <a:pt x="257960" y="40593"/>
                </a:lnTo>
                <a:lnTo>
                  <a:pt x="255172" y="75286"/>
                </a:lnTo>
                <a:lnTo>
                  <a:pt x="240434" y="108318"/>
                </a:lnTo>
              </a:path>
              <a:path w="334645" h="123825">
                <a:moveTo>
                  <a:pt x="243190" y="105854"/>
                </a:moveTo>
                <a:lnTo>
                  <a:pt x="228142" y="117334"/>
                </a:lnTo>
                <a:lnTo>
                  <a:pt x="210969" y="122240"/>
                </a:lnTo>
                <a:lnTo>
                  <a:pt x="193793" y="120902"/>
                </a:lnTo>
                <a:lnTo>
                  <a:pt x="178738" y="113652"/>
                </a:lnTo>
              </a:path>
              <a:path w="334645" h="123825">
                <a:moveTo>
                  <a:pt x="316152" y="104825"/>
                </a:moveTo>
                <a:lnTo>
                  <a:pt x="303513" y="76298"/>
                </a:lnTo>
                <a:lnTo>
                  <a:pt x="301101" y="41792"/>
                </a:lnTo>
                <a:lnTo>
                  <a:pt x="306392" y="12596"/>
                </a:lnTo>
                <a:lnTo>
                  <a:pt x="316863" y="0"/>
                </a:lnTo>
                <a:lnTo>
                  <a:pt x="328414" y="11121"/>
                </a:lnTo>
                <a:lnTo>
                  <a:pt x="334389" y="38511"/>
                </a:lnTo>
                <a:lnTo>
                  <a:pt x="331600" y="73203"/>
                </a:lnTo>
                <a:lnTo>
                  <a:pt x="316863" y="106235"/>
                </a:lnTo>
              </a:path>
              <a:path w="334645" h="123825">
                <a:moveTo>
                  <a:pt x="316596" y="107238"/>
                </a:moveTo>
                <a:lnTo>
                  <a:pt x="301546" y="118712"/>
                </a:lnTo>
                <a:lnTo>
                  <a:pt x="284370" y="123615"/>
                </a:lnTo>
                <a:lnTo>
                  <a:pt x="267194" y="122279"/>
                </a:lnTo>
                <a:lnTo>
                  <a:pt x="252144" y="11503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99234" y="6364885"/>
            <a:ext cx="118745" cy="80645"/>
          </a:xfrm>
          <a:custGeom>
            <a:avLst/>
            <a:gdLst/>
            <a:ahLst/>
            <a:cxnLst/>
            <a:rect l="l" t="t" r="r" b="b"/>
            <a:pathLst>
              <a:path w="118745" h="80645">
                <a:moveTo>
                  <a:pt x="115735" y="80505"/>
                </a:moveTo>
                <a:lnTo>
                  <a:pt x="104142" y="30188"/>
                </a:lnTo>
                <a:lnTo>
                  <a:pt x="71629" y="17840"/>
                </a:lnTo>
                <a:lnTo>
                  <a:pt x="61658" y="19794"/>
                </a:lnTo>
                <a:lnTo>
                  <a:pt x="51536" y="24282"/>
                </a:lnTo>
                <a:lnTo>
                  <a:pt x="23291" y="40525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53538" y="6706755"/>
            <a:ext cx="50800" cy="146050"/>
          </a:xfrm>
          <a:custGeom>
            <a:avLst/>
            <a:gdLst/>
            <a:ahLst/>
            <a:cxnLst/>
            <a:rect l="l" t="t" r="r" b="b"/>
            <a:pathLst>
              <a:path w="50800" h="146050">
                <a:moveTo>
                  <a:pt x="11315" y="0"/>
                </a:moveTo>
                <a:lnTo>
                  <a:pt x="28770" y="7331"/>
                </a:lnTo>
                <a:lnTo>
                  <a:pt x="41584" y="19777"/>
                </a:lnTo>
                <a:lnTo>
                  <a:pt x="48986" y="35332"/>
                </a:lnTo>
                <a:lnTo>
                  <a:pt x="50203" y="51993"/>
                </a:lnTo>
                <a:lnTo>
                  <a:pt x="47808" y="61127"/>
                </a:lnTo>
                <a:lnTo>
                  <a:pt x="43299" y="69643"/>
                </a:lnTo>
                <a:lnTo>
                  <a:pt x="36596" y="77279"/>
                </a:lnTo>
                <a:lnTo>
                  <a:pt x="27622" y="83769"/>
                </a:lnTo>
                <a:lnTo>
                  <a:pt x="0" y="99656"/>
                </a:lnTo>
                <a:lnTo>
                  <a:pt x="26479" y="14570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23186" y="6445234"/>
            <a:ext cx="244475" cy="318770"/>
          </a:xfrm>
          <a:custGeom>
            <a:avLst/>
            <a:gdLst/>
            <a:ahLst/>
            <a:cxnLst/>
            <a:rect l="l" t="t" r="r" b="b"/>
            <a:pathLst>
              <a:path w="244475" h="318770">
                <a:moveTo>
                  <a:pt x="104228" y="7279"/>
                </a:moveTo>
                <a:lnTo>
                  <a:pt x="72957" y="0"/>
                </a:lnTo>
                <a:lnTo>
                  <a:pt x="36717" y="13116"/>
                </a:lnTo>
                <a:lnTo>
                  <a:pt x="8175" y="34827"/>
                </a:lnTo>
                <a:lnTo>
                  <a:pt x="0" y="53329"/>
                </a:lnTo>
                <a:lnTo>
                  <a:pt x="15394" y="57797"/>
                </a:lnTo>
                <a:lnTo>
                  <a:pt x="42114" y="49324"/>
                </a:lnTo>
                <a:lnTo>
                  <a:pt x="70799" y="29614"/>
                </a:lnTo>
                <a:lnTo>
                  <a:pt x="92087" y="370"/>
                </a:lnTo>
              </a:path>
              <a:path w="244475" h="318770">
                <a:moveTo>
                  <a:pt x="141846" y="70131"/>
                </a:moveTo>
                <a:lnTo>
                  <a:pt x="110574" y="62852"/>
                </a:lnTo>
                <a:lnTo>
                  <a:pt x="74334" y="75969"/>
                </a:lnTo>
                <a:lnTo>
                  <a:pt x="45793" y="97680"/>
                </a:lnTo>
                <a:lnTo>
                  <a:pt x="37617" y="116182"/>
                </a:lnTo>
                <a:lnTo>
                  <a:pt x="53016" y="120650"/>
                </a:lnTo>
                <a:lnTo>
                  <a:pt x="79736" y="112176"/>
                </a:lnTo>
                <a:lnTo>
                  <a:pt x="108419" y="92466"/>
                </a:lnTo>
                <a:lnTo>
                  <a:pt x="129705" y="63223"/>
                </a:lnTo>
              </a:path>
              <a:path w="244475" h="318770">
                <a:moveTo>
                  <a:pt x="128777" y="67134"/>
                </a:moveTo>
                <a:lnTo>
                  <a:pt x="131226" y="48366"/>
                </a:lnTo>
                <a:lnTo>
                  <a:pt x="126915" y="31031"/>
                </a:lnTo>
                <a:lnTo>
                  <a:pt x="117192" y="16807"/>
                </a:lnTo>
                <a:lnTo>
                  <a:pt x="103403" y="7368"/>
                </a:lnTo>
              </a:path>
              <a:path w="244475" h="318770">
                <a:moveTo>
                  <a:pt x="166852" y="130431"/>
                </a:moveTo>
                <a:lnTo>
                  <a:pt x="169301" y="111670"/>
                </a:lnTo>
                <a:lnTo>
                  <a:pt x="164990" y="94341"/>
                </a:lnTo>
                <a:lnTo>
                  <a:pt x="155267" y="80121"/>
                </a:lnTo>
                <a:lnTo>
                  <a:pt x="141477" y="70690"/>
                </a:lnTo>
              </a:path>
              <a:path w="244475" h="318770">
                <a:moveTo>
                  <a:pt x="179006" y="137099"/>
                </a:moveTo>
                <a:lnTo>
                  <a:pt x="147734" y="129826"/>
                </a:lnTo>
                <a:lnTo>
                  <a:pt x="111493" y="142945"/>
                </a:lnTo>
                <a:lnTo>
                  <a:pt x="82948" y="164654"/>
                </a:lnTo>
                <a:lnTo>
                  <a:pt x="74764" y="183149"/>
                </a:lnTo>
                <a:lnTo>
                  <a:pt x="90171" y="187624"/>
                </a:lnTo>
                <a:lnTo>
                  <a:pt x="116895" y="179155"/>
                </a:lnTo>
                <a:lnTo>
                  <a:pt x="145579" y="159446"/>
                </a:lnTo>
                <a:lnTo>
                  <a:pt x="166865" y="130202"/>
                </a:lnTo>
              </a:path>
              <a:path w="244475" h="318770">
                <a:moveTo>
                  <a:pt x="217081" y="200408"/>
                </a:moveTo>
                <a:lnTo>
                  <a:pt x="185809" y="193136"/>
                </a:lnTo>
                <a:lnTo>
                  <a:pt x="149569" y="206255"/>
                </a:lnTo>
                <a:lnTo>
                  <a:pt x="121028" y="227963"/>
                </a:lnTo>
                <a:lnTo>
                  <a:pt x="112852" y="246458"/>
                </a:lnTo>
                <a:lnTo>
                  <a:pt x="128251" y="250931"/>
                </a:lnTo>
                <a:lnTo>
                  <a:pt x="154971" y="242458"/>
                </a:lnTo>
                <a:lnTo>
                  <a:pt x="183653" y="222745"/>
                </a:lnTo>
                <a:lnTo>
                  <a:pt x="204939" y="193499"/>
                </a:lnTo>
              </a:path>
              <a:path w="244475" h="318770">
                <a:moveTo>
                  <a:pt x="203555" y="197424"/>
                </a:moveTo>
                <a:lnTo>
                  <a:pt x="206004" y="178650"/>
                </a:lnTo>
                <a:lnTo>
                  <a:pt x="201693" y="161316"/>
                </a:lnTo>
                <a:lnTo>
                  <a:pt x="191970" y="147094"/>
                </a:lnTo>
                <a:lnTo>
                  <a:pt x="178181" y="137657"/>
                </a:lnTo>
              </a:path>
              <a:path w="244475" h="318770">
                <a:moveTo>
                  <a:pt x="239585" y="261127"/>
                </a:moveTo>
                <a:lnTo>
                  <a:pt x="208555" y="264394"/>
                </a:lnTo>
                <a:lnTo>
                  <a:pt x="177441" y="279504"/>
                </a:lnTo>
                <a:lnTo>
                  <a:pt x="154771" y="298642"/>
                </a:lnTo>
                <a:lnTo>
                  <a:pt x="149072" y="313997"/>
                </a:lnTo>
                <a:lnTo>
                  <a:pt x="164472" y="318465"/>
                </a:lnTo>
                <a:lnTo>
                  <a:pt x="191192" y="309992"/>
                </a:lnTo>
                <a:lnTo>
                  <a:pt x="219874" y="290281"/>
                </a:lnTo>
                <a:lnTo>
                  <a:pt x="241160" y="261038"/>
                </a:lnTo>
              </a:path>
              <a:path w="244475" h="318770">
                <a:moveTo>
                  <a:pt x="241630" y="260720"/>
                </a:moveTo>
                <a:lnTo>
                  <a:pt x="244078" y="241960"/>
                </a:lnTo>
                <a:lnTo>
                  <a:pt x="239768" y="224629"/>
                </a:lnTo>
                <a:lnTo>
                  <a:pt x="230044" y="210405"/>
                </a:lnTo>
                <a:lnTo>
                  <a:pt x="216255" y="2009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62203" y="5879516"/>
            <a:ext cx="118745" cy="80645"/>
          </a:xfrm>
          <a:custGeom>
            <a:avLst/>
            <a:gdLst/>
            <a:ahLst/>
            <a:cxnLst/>
            <a:rect l="l" t="t" r="r" b="b"/>
            <a:pathLst>
              <a:path w="118745" h="80645">
                <a:moveTo>
                  <a:pt x="2448" y="80517"/>
                </a:moveTo>
                <a:lnTo>
                  <a:pt x="14033" y="30190"/>
                </a:lnTo>
                <a:lnTo>
                  <a:pt x="46547" y="17840"/>
                </a:lnTo>
                <a:lnTo>
                  <a:pt x="56517" y="19794"/>
                </a:lnTo>
                <a:lnTo>
                  <a:pt x="66634" y="24282"/>
                </a:lnTo>
                <a:lnTo>
                  <a:pt x="94879" y="40525"/>
                </a:lnTo>
                <a:lnTo>
                  <a:pt x="11818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575865" y="6221399"/>
            <a:ext cx="50800" cy="146050"/>
          </a:xfrm>
          <a:custGeom>
            <a:avLst/>
            <a:gdLst/>
            <a:ahLst/>
            <a:cxnLst/>
            <a:rect l="l" t="t" r="r" b="b"/>
            <a:pathLst>
              <a:path w="50800" h="146050">
                <a:moveTo>
                  <a:pt x="38887" y="0"/>
                </a:moveTo>
                <a:lnTo>
                  <a:pt x="21434" y="7323"/>
                </a:lnTo>
                <a:lnTo>
                  <a:pt x="8623" y="19765"/>
                </a:lnTo>
                <a:lnTo>
                  <a:pt x="1221" y="35320"/>
                </a:lnTo>
                <a:lnTo>
                  <a:pt x="0" y="51981"/>
                </a:lnTo>
                <a:lnTo>
                  <a:pt x="2395" y="61119"/>
                </a:lnTo>
                <a:lnTo>
                  <a:pt x="6908" y="69635"/>
                </a:lnTo>
                <a:lnTo>
                  <a:pt x="13612" y="77268"/>
                </a:lnTo>
                <a:lnTo>
                  <a:pt x="22580" y="83756"/>
                </a:lnTo>
                <a:lnTo>
                  <a:pt x="50215" y="99644"/>
                </a:lnTo>
                <a:lnTo>
                  <a:pt x="23736" y="14569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12345" y="5959866"/>
            <a:ext cx="244475" cy="318770"/>
          </a:xfrm>
          <a:custGeom>
            <a:avLst/>
            <a:gdLst/>
            <a:ahLst/>
            <a:cxnLst/>
            <a:rect l="l" t="t" r="r" b="b"/>
            <a:pathLst>
              <a:path w="244475" h="318770">
                <a:moveTo>
                  <a:pt x="139848" y="7279"/>
                </a:moveTo>
                <a:lnTo>
                  <a:pt x="171119" y="0"/>
                </a:lnTo>
                <a:lnTo>
                  <a:pt x="207361" y="13116"/>
                </a:lnTo>
                <a:lnTo>
                  <a:pt x="235906" y="34827"/>
                </a:lnTo>
                <a:lnTo>
                  <a:pt x="244089" y="53329"/>
                </a:lnTo>
                <a:lnTo>
                  <a:pt x="228688" y="57797"/>
                </a:lnTo>
                <a:lnTo>
                  <a:pt x="201963" y="49324"/>
                </a:lnTo>
                <a:lnTo>
                  <a:pt x="173277" y="29614"/>
                </a:lnTo>
                <a:lnTo>
                  <a:pt x="151989" y="370"/>
                </a:lnTo>
              </a:path>
              <a:path w="244475" h="318770">
                <a:moveTo>
                  <a:pt x="102230" y="70131"/>
                </a:moveTo>
                <a:lnTo>
                  <a:pt x="133504" y="62852"/>
                </a:lnTo>
                <a:lnTo>
                  <a:pt x="169748" y="75969"/>
                </a:lnTo>
                <a:lnTo>
                  <a:pt x="198294" y="97680"/>
                </a:lnTo>
                <a:lnTo>
                  <a:pt x="206472" y="116182"/>
                </a:lnTo>
                <a:lnTo>
                  <a:pt x="191070" y="120649"/>
                </a:lnTo>
                <a:lnTo>
                  <a:pt x="164346" y="112176"/>
                </a:lnTo>
                <a:lnTo>
                  <a:pt x="135659" y="92466"/>
                </a:lnTo>
                <a:lnTo>
                  <a:pt x="114371" y="63223"/>
                </a:lnTo>
              </a:path>
              <a:path w="244475" h="318770">
                <a:moveTo>
                  <a:pt x="115298" y="67134"/>
                </a:moveTo>
                <a:lnTo>
                  <a:pt x="112852" y="48366"/>
                </a:lnTo>
                <a:lnTo>
                  <a:pt x="117165" y="31033"/>
                </a:lnTo>
                <a:lnTo>
                  <a:pt x="126889" y="16812"/>
                </a:lnTo>
                <a:lnTo>
                  <a:pt x="140673" y="7381"/>
                </a:lnTo>
              </a:path>
              <a:path w="244475" h="318770">
                <a:moveTo>
                  <a:pt x="77224" y="130444"/>
                </a:moveTo>
                <a:lnTo>
                  <a:pt x="74775" y="111676"/>
                </a:lnTo>
                <a:lnTo>
                  <a:pt x="79086" y="94342"/>
                </a:lnTo>
                <a:lnTo>
                  <a:pt x="88809" y="80121"/>
                </a:lnTo>
                <a:lnTo>
                  <a:pt x="102598" y="70690"/>
                </a:lnTo>
              </a:path>
              <a:path w="244475" h="318770">
                <a:moveTo>
                  <a:pt x="65070" y="137111"/>
                </a:moveTo>
                <a:lnTo>
                  <a:pt x="96349" y="129832"/>
                </a:lnTo>
                <a:lnTo>
                  <a:pt x="132593" y="142949"/>
                </a:lnTo>
                <a:lnTo>
                  <a:pt x="161136" y="164659"/>
                </a:lnTo>
                <a:lnTo>
                  <a:pt x="169312" y="183161"/>
                </a:lnTo>
                <a:lnTo>
                  <a:pt x="153912" y="187629"/>
                </a:lnTo>
                <a:lnTo>
                  <a:pt x="127190" y="179156"/>
                </a:lnTo>
                <a:lnTo>
                  <a:pt x="98504" y="159446"/>
                </a:lnTo>
                <a:lnTo>
                  <a:pt x="77211" y="130202"/>
                </a:lnTo>
              </a:path>
              <a:path w="244475" h="318770">
                <a:moveTo>
                  <a:pt x="26995" y="200421"/>
                </a:moveTo>
                <a:lnTo>
                  <a:pt x="58267" y="193141"/>
                </a:lnTo>
                <a:lnTo>
                  <a:pt x="94509" y="206258"/>
                </a:lnTo>
                <a:lnTo>
                  <a:pt x="123054" y="227969"/>
                </a:lnTo>
                <a:lnTo>
                  <a:pt x="131237" y="246471"/>
                </a:lnTo>
                <a:lnTo>
                  <a:pt x="115835" y="250939"/>
                </a:lnTo>
                <a:lnTo>
                  <a:pt x="89111" y="242466"/>
                </a:lnTo>
                <a:lnTo>
                  <a:pt x="60425" y="222756"/>
                </a:lnTo>
                <a:lnTo>
                  <a:pt x="39137" y="193512"/>
                </a:lnTo>
              </a:path>
              <a:path w="244475" h="318770">
                <a:moveTo>
                  <a:pt x="40521" y="197424"/>
                </a:moveTo>
                <a:lnTo>
                  <a:pt x="38079" y="178656"/>
                </a:lnTo>
                <a:lnTo>
                  <a:pt x="42392" y="161322"/>
                </a:lnTo>
                <a:lnTo>
                  <a:pt x="52113" y="147101"/>
                </a:lnTo>
                <a:lnTo>
                  <a:pt x="65895" y="137670"/>
                </a:lnTo>
              </a:path>
              <a:path w="244475" h="318770">
                <a:moveTo>
                  <a:pt x="4491" y="261139"/>
                </a:moveTo>
                <a:lnTo>
                  <a:pt x="35529" y="264400"/>
                </a:lnTo>
                <a:lnTo>
                  <a:pt x="66646" y="279505"/>
                </a:lnTo>
                <a:lnTo>
                  <a:pt x="89318" y="298642"/>
                </a:lnTo>
                <a:lnTo>
                  <a:pt x="95017" y="313997"/>
                </a:lnTo>
                <a:lnTo>
                  <a:pt x="79615" y="318470"/>
                </a:lnTo>
                <a:lnTo>
                  <a:pt x="52891" y="309996"/>
                </a:lnTo>
                <a:lnTo>
                  <a:pt x="24204" y="290283"/>
                </a:lnTo>
                <a:lnTo>
                  <a:pt x="2916" y="261038"/>
                </a:lnTo>
              </a:path>
              <a:path w="244475" h="318770">
                <a:moveTo>
                  <a:pt x="2446" y="260720"/>
                </a:moveTo>
                <a:lnTo>
                  <a:pt x="0" y="241960"/>
                </a:lnTo>
                <a:lnTo>
                  <a:pt x="4313" y="224629"/>
                </a:lnTo>
                <a:lnTo>
                  <a:pt x="14037" y="210405"/>
                </a:lnTo>
                <a:lnTo>
                  <a:pt x="27821" y="2009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16531" y="5777802"/>
            <a:ext cx="66243" cy="73367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7993139" y="6424282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60">
                <a:moveTo>
                  <a:pt x="25463" y="0"/>
                </a:move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72"/>
                </a:lnTo>
                <a:lnTo>
                  <a:pt x="38049" y="70980"/>
                </a:lnTo>
                <a:lnTo>
                  <a:pt x="41275" y="69278"/>
                </a:lnTo>
                <a:lnTo>
                  <a:pt x="43316" y="67449"/>
                </a:lnTo>
                <a:lnTo>
                  <a:pt x="6502" y="67449"/>
                </a:lnTo>
                <a:lnTo>
                  <a:pt x="6502" y="38290"/>
                </a:lnTo>
                <a:lnTo>
                  <a:pt x="42470" y="38290"/>
                </a:lnTo>
                <a:lnTo>
                  <a:pt x="41910" y="37706"/>
                </a:lnTo>
                <a:lnTo>
                  <a:pt x="37922" y="35725"/>
                </a:lnTo>
                <a:lnTo>
                  <a:pt x="33121" y="35051"/>
                </a:lnTo>
                <a:lnTo>
                  <a:pt x="39687" y="33210"/>
                </a:lnTo>
                <a:lnTo>
                  <a:pt x="40581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42031" y="5892"/>
                </a:lnTo>
                <a:lnTo>
                  <a:pt x="41198" y="5003"/>
                </a:lnTo>
                <a:lnTo>
                  <a:pt x="36525" y="1892"/>
                </a:lnTo>
                <a:lnTo>
                  <a:pt x="34112" y="927"/>
                </a:lnTo>
                <a:lnTo>
                  <a:pt x="29171" y="177"/>
                </a:lnTo>
                <a:lnTo>
                  <a:pt x="25463" y="0"/>
                </a:lnTo>
                <a:close/>
              </a:path>
              <a:path w="50164" h="73660">
                <a:moveTo>
                  <a:pt x="42470" y="38290"/>
                </a:moveTo>
                <a:lnTo>
                  <a:pt x="26035" y="38290"/>
                </a:lnTo>
                <a:lnTo>
                  <a:pt x="28295" y="38468"/>
                </a:lnTo>
                <a:lnTo>
                  <a:pt x="32969" y="39141"/>
                </a:lnTo>
                <a:lnTo>
                  <a:pt x="42672" y="49949"/>
                </a:lnTo>
                <a:lnTo>
                  <a:pt x="42672" y="55562"/>
                </a:lnTo>
                <a:lnTo>
                  <a:pt x="24282" y="67449"/>
                </a:lnTo>
                <a:lnTo>
                  <a:pt x="43316" y="67449"/>
                </a:lnTo>
                <a:lnTo>
                  <a:pt x="47853" y="63385"/>
                </a:lnTo>
                <a:lnTo>
                  <a:pt x="49783" y="58953"/>
                </a:lnTo>
                <a:lnTo>
                  <a:pt x="49783" y="48463"/>
                </a:lnTo>
                <a:lnTo>
                  <a:pt x="48209" y="44272"/>
                </a:lnTo>
                <a:lnTo>
                  <a:pt x="42470" y="38290"/>
                </a:lnTo>
                <a:close/>
              </a:path>
              <a:path w="50164" h="73660">
                <a:moveTo>
                  <a:pt x="42031" y="5892"/>
                </a:moveTo>
                <a:lnTo>
                  <a:pt x="23939" y="5892"/>
                </a:lnTo>
                <a:lnTo>
                  <a:pt x="26263" y="6007"/>
                </a:lnTo>
                <a:lnTo>
                  <a:pt x="30530" y="6476"/>
                </a:lnTo>
                <a:lnTo>
                  <a:pt x="39624" y="16344"/>
                </a:lnTo>
                <a:lnTo>
                  <a:pt x="39501" y="21831"/>
                </a:lnTo>
                <a:lnTo>
                  <a:pt x="39039" y="23596"/>
                </a:lnTo>
                <a:lnTo>
                  <a:pt x="36741" y="27800"/>
                </a:lnTo>
                <a:lnTo>
                  <a:pt x="34975" y="29425"/>
                </a:lnTo>
                <a:lnTo>
                  <a:pt x="32613" y="30581"/>
                </a:lnTo>
                <a:lnTo>
                  <a:pt x="31191" y="31318"/>
                </a:lnTo>
                <a:lnTo>
                  <a:pt x="29565" y="31813"/>
                </a:lnTo>
                <a:lnTo>
                  <a:pt x="25907" y="32283"/>
                </a:lnTo>
                <a:lnTo>
                  <a:pt x="24180" y="32410"/>
                </a:lnTo>
                <a:lnTo>
                  <a:pt x="40581" y="32410"/>
                </a:lnTo>
                <a:lnTo>
                  <a:pt x="43916" y="29425"/>
                </a:lnTo>
                <a:lnTo>
                  <a:pt x="46431" y="21831"/>
                </a:lnTo>
                <a:lnTo>
                  <a:pt x="46736" y="19938"/>
                </a:lnTo>
                <a:lnTo>
                  <a:pt x="46736" y="14795"/>
                </a:lnTo>
                <a:lnTo>
                  <a:pt x="45999" y="11963"/>
                </a:lnTo>
                <a:lnTo>
                  <a:pt x="43091" y="7023"/>
                </a:lnTo>
                <a:lnTo>
                  <a:pt x="42031" y="58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87879" y="6788619"/>
            <a:ext cx="57150" cy="76200"/>
          </a:xfrm>
          <a:custGeom>
            <a:avLst/>
            <a:gdLst/>
            <a:ahLst/>
            <a:cxnLst/>
            <a:rect l="l" t="t" r="r" b="b"/>
            <a:pathLst>
              <a:path w="57150" h="76200">
                <a:moveTo>
                  <a:pt x="40868" y="0"/>
                </a:moveTo>
                <a:lnTo>
                  <a:pt x="32613" y="0"/>
                </a:lnTo>
                <a:lnTo>
                  <a:pt x="24612" y="755"/>
                </a:lnTo>
                <a:lnTo>
                  <a:pt x="0" y="37376"/>
                </a:lnTo>
                <a:lnTo>
                  <a:pt x="457" y="45274"/>
                </a:lnTo>
                <a:lnTo>
                  <a:pt x="30784" y="75882"/>
                </a:lnTo>
                <a:lnTo>
                  <a:pt x="37820" y="75882"/>
                </a:lnTo>
                <a:lnTo>
                  <a:pt x="43649" y="74142"/>
                </a:lnTo>
                <a:lnTo>
                  <a:pt x="52857" y="67170"/>
                </a:lnTo>
                <a:lnTo>
                  <a:pt x="55676" y="62610"/>
                </a:lnTo>
                <a:lnTo>
                  <a:pt x="56692" y="56984"/>
                </a:lnTo>
                <a:lnTo>
                  <a:pt x="49479" y="56984"/>
                </a:lnTo>
                <a:lnTo>
                  <a:pt x="48933" y="60312"/>
                </a:lnTo>
                <a:lnTo>
                  <a:pt x="47345" y="63195"/>
                </a:lnTo>
                <a:lnTo>
                  <a:pt x="41579" y="68541"/>
                </a:lnTo>
                <a:lnTo>
                  <a:pt x="37553" y="70002"/>
                </a:lnTo>
                <a:lnTo>
                  <a:pt x="24003" y="70002"/>
                </a:lnTo>
                <a:lnTo>
                  <a:pt x="17437" y="66611"/>
                </a:lnTo>
                <a:lnTo>
                  <a:pt x="9042" y="54013"/>
                </a:lnTo>
                <a:lnTo>
                  <a:pt x="7112" y="46596"/>
                </a:lnTo>
                <a:lnTo>
                  <a:pt x="7112" y="28574"/>
                </a:lnTo>
                <a:lnTo>
                  <a:pt x="9144" y="21158"/>
                </a:lnTo>
                <a:lnTo>
                  <a:pt x="17602" y="9042"/>
                </a:lnTo>
                <a:lnTo>
                  <a:pt x="23736" y="5880"/>
                </a:lnTo>
                <a:lnTo>
                  <a:pt x="36131" y="5880"/>
                </a:lnTo>
                <a:lnTo>
                  <a:pt x="40030" y="6959"/>
                </a:lnTo>
                <a:lnTo>
                  <a:pt x="46532" y="11226"/>
                </a:lnTo>
                <a:lnTo>
                  <a:pt x="48361" y="14389"/>
                </a:lnTo>
                <a:lnTo>
                  <a:pt x="48768" y="18592"/>
                </a:lnTo>
                <a:lnTo>
                  <a:pt x="55880" y="18592"/>
                </a:lnTo>
                <a:lnTo>
                  <a:pt x="55880" y="14389"/>
                </a:lnTo>
                <a:lnTo>
                  <a:pt x="54356" y="10566"/>
                </a:lnTo>
                <a:lnTo>
                  <a:pt x="47104" y="2362"/>
                </a:lnTo>
                <a:lnTo>
                  <a:pt x="4086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18842" y="6261518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893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9954767" y="5883973"/>
            <a:ext cx="78740" cy="377190"/>
            <a:chOff x="4900167" y="5883973"/>
            <a:chExt cx="78740" cy="377190"/>
          </a:xfrm>
        </p:grpSpPr>
        <p:sp>
          <p:nvSpPr>
            <p:cNvPr id="23" name="object 23"/>
            <p:cNvSpPr/>
            <p:nvPr/>
          </p:nvSpPr>
          <p:spPr>
            <a:xfrm>
              <a:off x="4939347" y="5900305"/>
              <a:ext cx="0" cy="360680"/>
            </a:xfrm>
            <a:custGeom>
              <a:avLst/>
              <a:gdLst/>
              <a:ahLst/>
              <a:cxnLst/>
              <a:rect l="l" t="t" r="r" b="b"/>
              <a:pathLst>
                <a:path h="360679">
                  <a:moveTo>
                    <a:pt x="0" y="0"/>
                  </a:moveTo>
                  <a:lnTo>
                    <a:pt x="0" y="360375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06568" y="589037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78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0595762" y="5351831"/>
            <a:ext cx="78740" cy="653415"/>
            <a:chOff x="5541162" y="5351830"/>
            <a:chExt cx="78740" cy="653415"/>
          </a:xfrm>
        </p:grpSpPr>
        <p:sp>
          <p:nvSpPr>
            <p:cNvPr id="26" name="object 26"/>
            <p:cNvSpPr/>
            <p:nvPr/>
          </p:nvSpPr>
          <p:spPr>
            <a:xfrm>
              <a:off x="5580342" y="5368162"/>
              <a:ext cx="0" cy="637540"/>
            </a:xfrm>
            <a:custGeom>
              <a:avLst/>
              <a:gdLst/>
              <a:ahLst/>
              <a:cxnLst/>
              <a:rect l="l" t="t" r="r" b="b"/>
              <a:pathLst>
                <a:path h="637539">
                  <a:moveTo>
                    <a:pt x="0" y="0"/>
                  </a:moveTo>
                  <a:lnTo>
                    <a:pt x="0" y="637032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47563" y="535823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07"/>
                  </a:moveTo>
                  <a:lnTo>
                    <a:pt x="32778" y="0"/>
                  </a:lnTo>
                  <a:lnTo>
                    <a:pt x="0" y="50507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9954793" y="6428143"/>
            <a:ext cx="78740" cy="400050"/>
            <a:chOff x="4900193" y="6428143"/>
            <a:chExt cx="78740" cy="400050"/>
          </a:xfrm>
        </p:grpSpPr>
        <p:sp>
          <p:nvSpPr>
            <p:cNvPr id="29" name="object 29"/>
            <p:cNvSpPr/>
            <p:nvPr/>
          </p:nvSpPr>
          <p:spPr>
            <a:xfrm>
              <a:off x="4939347" y="6428143"/>
              <a:ext cx="0" cy="384175"/>
            </a:xfrm>
            <a:custGeom>
              <a:avLst/>
              <a:gdLst/>
              <a:ahLst/>
              <a:cxnLst/>
              <a:rect l="l" t="t" r="r" b="b"/>
              <a:pathLst>
                <a:path h="384175">
                  <a:moveTo>
                    <a:pt x="0" y="383654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06594" y="677120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53" y="50520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0595787" y="6197066"/>
            <a:ext cx="78740" cy="632460"/>
            <a:chOff x="5541187" y="6197066"/>
            <a:chExt cx="78740" cy="632460"/>
          </a:xfrm>
        </p:grpSpPr>
        <p:sp>
          <p:nvSpPr>
            <p:cNvPr id="32" name="object 32"/>
            <p:cNvSpPr/>
            <p:nvPr/>
          </p:nvSpPr>
          <p:spPr>
            <a:xfrm>
              <a:off x="5580341" y="6197066"/>
              <a:ext cx="0" cy="616585"/>
            </a:xfrm>
            <a:custGeom>
              <a:avLst/>
              <a:gdLst/>
              <a:ahLst/>
              <a:cxnLst/>
              <a:rect l="l" t="t" r="r" b="b"/>
              <a:pathLst>
                <a:path h="616584">
                  <a:moveTo>
                    <a:pt x="0" y="615975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547588" y="6772452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53" y="50520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798876" y="5348478"/>
            <a:ext cx="395605" cy="426720"/>
            <a:chOff x="4744275" y="5348478"/>
            <a:chExt cx="395605" cy="426720"/>
          </a:xfrm>
        </p:grpSpPr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44275" y="5558955"/>
              <a:ext cx="160108" cy="7283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27549" y="5557431"/>
              <a:ext cx="211937" cy="7446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939347" y="5364810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h="155575">
                  <a:moveTo>
                    <a:pt x="0" y="0"/>
                  </a:moveTo>
                  <a:lnTo>
                    <a:pt x="0" y="155003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06568" y="535487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78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39347" y="5669508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h="105410">
                  <a:moveTo>
                    <a:pt x="0" y="105092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9204121" y="6381420"/>
            <a:ext cx="383540" cy="448945"/>
            <a:chOff x="4149521" y="6381419"/>
            <a:chExt cx="383540" cy="448945"/>
          </a:xfrm>
        </p:grpSpPr>
        <p:sp>
          <p:nvSpPr>
            <p:cNvPr id="41" name="object 41"/>
            <p:cNvSpPr/>
            <p:nvPr/>
          </p:nvSpPr>
          <p:spPr>
            <a:xfrm>
              <a:off x="4149521" y="657444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45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94225" y="6573939"/>
              <a:ext cx="102819" cy="7283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321022" y="6572414"/>
              <a:ext cx="212090" cy="74930"/>
            </a:xfrm>
            <a:custGeom>
              <a:avLst/>
              <a:gdLst/>
              <a:ahLst/>
              <a:cxnLst/>
              <a:rect l="l" t="t" r="r" b="b"/>
              <a:pathLst>
                <a:path w="212089" h="74929">
                  <a:moveTo>
                    <a:pt x="60452" y="0"/>
                  </a:moveTo>
                  <a:lnTo>
                    <a:pt x="53848" y="0"/>
                  </a:lnTo>
                  <a:lnTo>
                    <a:pt x="30607" y="65989"/>
                  </a:lnTo>
                  <a:lnTo>
                    <a:pt x="7213" y="0"/>
                  </a:lnTo>
                  <a:lnTo>
                    <a:pt x="0" y="0"/>
                  </a:lnTo>
                  <a:lnTo>
                    <a:pt x="26619" y="73355"/>
                  </a:lnTo>
                  <a:lnTo>
                    <a:pt x="34137" y="73355"/>
                  </a:lnTo>
                  <a:lnTo>
                    <a:pt x="60452" y="0"/>
                  </a:lnTo>
                  <a:close/>
                </a:path>
                <a:path w="212089" h="74929">
                  <a:moveTo>
                    <a:pt x="105549" y="38531"/>
                  </a:moveTo>
                  <a:lnTo>
                    <a:pt x="103085" y="31699"/>
                  </a:lnTo>
                  <a:lnTo>
                    <a:pt x="98958" y="27800"/>
                  </a:lnTo>
                  <a:lnTo>
                    <a:pt x="98958" y="40767"/>
                  </a:lnTo>
                  <a:lnTo>
                    <a:pt x="98958" y="53238"/>
                  </a:lnTo>
                  <a:lnTo>
                    <a:pt x="97637" y="58242"/>
                  </a:lnTo>
                  <a:lnTo>
                    <a:pt x="91948" y="66713"/>
                  </a:lnTo>
                  <a:lnTo>
                    <a:pt x="87541" y="68973"/>
                  </a:lnTo>
                  <a:lnTo>
                    <a:pt x="76022" y="68973"/>
                  </a:lnTo>
                  <a:lnTo>
                    <a:pt x="71628" y="66713"/>
                  </a:lnTo>
                  <a:lnTo>
                    <a:pt x="65938" y="58242"/>
                  </a:lnTo>
                  <a:lnTo>
                    <a:pt x="64617" y="53238"/>
                  </a:lnTo>
                  <a:lnTo>
                    <a:pt x="64617" y="40767"/>
                  </a:lnTo>
                  <a:lnTo>
                    <a:pt x="66192" y="35737"/>
                  </a:lnTo>
                  <a:lnTo>
                    <a:pt x="72491" y="28359"/>
                  </a:lnTo>
                  <a:lnTo>
                    <a:pt x="76631" y="26517"/>
                  </a:lnTo>
                  <a:lnTo>
                    <a:pt x="86931" y="26517"/>
                  </a:lnTo>
                  <a:lnTo>
                    <a:pt x="91084" y="28359"/>
                  </a:lnTo>
                  <a:lnTo>
                    <a:pt x="97383" y="35737"/>
                  </a:lnTo>
                  <a:lnTo>
                    <a:pt x="98958" y="40767"/>
                  </a:lnTo>
                  <a:lnTo>
                    <a:pt x="98958" y="27800"/>
                  </a:lnTo>
                  <a:lnTo>
                    <a:pt x="97612" y="26517"/>
                  </a:lnTo>
                  <a:lnTo>
                    <a:pt x="93941" y="23025"/>
                  </a:lnTo>
                  <a:lnTo>
                    <a:pt x="88493" y="21031"/>
                  </a:lnTo>
                  <a:lnTo>
                    <a:pt x="75082" y="21031"/>
                  </a:lnTo>
                  <a:lnTo>
                    <a:pt x="69596" y="23063"/>
                  </a:lnTo>
                  <a:lnTo>
                    <a:pt x="60452" y="31800"/>
                  </a:lnTo>
                  <a:lnTo>
                    <a:pt x="58039" y="38531"/>
                  </a:lnTo>
                  <a:lnTo>
                    <a:pt x="58026" y="56413"/>
                  </a:lnTo>
                  <a:lnTo>
                    <a:pt x="60350" y="63157"/>
                  </a:lnTo>
                  <a:lnTo>
                    <a:pt x="69291" y="72301"/>
                  </a:lnTo>
                  <a:lnTo>
                    <a:pt x="74879" y="74460"/>
                  </a:lnTo>
                  <a:lnTo>
                    <a:pt x="88823" y="74460"/>
                  </a:lnTo>
                  <a:lnTo>
                    <a:pt x="94449" y="72301"/>
                  </a:lnTo>
                  <a:lnTo>
                    <a:pt x="97663" y="68973"/>
                  </a:lnTo>
                  <a:lnTo>
                    <a:pt x="103251" y="63220"/>
                  </a:lnTo>
                  <a:lnTo>
                    <a:pt x="105549" y="56413"/>
                  </a:lnTo>
                  <a:lnTo>
                    <a:pt x="105549" y="38531"/>
                  </a:lnTo>
                  <a:close/>
                </a:path>
                <a:path w="212089" h="74929">
                  <a:moveTo>
                    <a:pt x="124345" y="0"/>
                  </a:moveTo>
                  <a:lnTo>
                    <a:pt x="117843" y="0"/>
                  </a:lnTo>
                  <a:lnTo>
                    <a:pt x="117843" y="73355"/>
                  </a:lnTo>
                  <a:lnTo>
                    <a:pt x="124345" y="73355"/>
                  </a:lnTo>
                  <a:lnTo>
                    <a:pt x="124345" y="0"/>
                  </a:lnTo>
                  <a:close/>
                </a:path>
                <a:path w="212089" h="74929">
                  <a:moveTo>
                    <a:pt x="163156" y="67449"/>
                  </a:moveTo>
                  <a:lnTo>
                    <a:pt x="162356" y="67792"/>
                  </a:lnTo>
                  <a:lnTo>
                    <a:pt x="160248" y="68389"/>
                  </a:lnTo>
                  <a:lnTo>
                    <a:pt x="155168" y="68465"/>
                  </a:lnTo>
                  <a:lnTo>
                    <a:pt x="152933" y="67424"/>
                  </a:lnTo>
                  <a:lnTo>
                    <a:pt x="151168" y="64173"/>
                  </a:lnTo>
                  <a:lnTo>
                    <a:pt x="150876" y="62407"/>
                  </a:lnTo>
                  <a:lnTo>
                    <a:pt x="150876" y="27025"/>
                  </a:lnTo>
                  <a:lnTo>
                    <a:pt x="162458" y="27025"/>
                  </a:lnTo>
                  <a:lnTo>
                    <a:pt x="162458" y="22352"/>
                  </a:lnTo>
                  <a:lnTo>
                    <a:pt x="150876" y="22352"/>
                  </a:lnTo>
                  <a:lnTo>
                    <a:pt x="150876" y="8839"/>
                  </a:lnTo>
                  <a:lnTo>
                    <a:pt x="144360" y="11480"/>
                  </a:lnTo>
                  <a:lnTo>
                    <a:pt x="144360" y="22352"/>
                  </a:lnTo>
                  <a:lnTo>
                    <a:pt x="134518" y="22352"/>
                  </a:lnTo>
                  <a:lnTo>
                    <a:pt x="134518" y="27025"/>
                  </a:lnTo>
                  <a:lnTo>
                    <a:pt x="144360" y="27025"/>
                  </a:lnTo>
                  <a:lnTo>
                    <a:pt x="144360" y="66509"/>
                  </a:lnTo>
                  <a:lnTo>
                    <a:pt x="145491" y="69316"/>
                  </a:lnTo>
                  <a:lnTo>
                    <a:pt x="149758" y="72910"/>
                  </a:lnTo>
                  <a:lnTo>
                    <a:pt x="152666" y="73761"/>
                  </a:lnTo>
                  <a:lnTo>
                    <a:pt x="159562" y="73672"/>
                  </a:lnTo>
                  <a:lnTo>
                    <a:pt x="161391" y="73329"/>
                  </a:lnTo>
                  <a:lnTo>
                    <a:pt x="163156" y="72745"/>
                  </a:lnTo>
                  <a:lnTo>
                    <a:pt x="163156" y="67449"/>
                  </a:lnTo>
                  <a:close/>
                </a:path>
                <a:path w="212089" h="74929">
                  <a:moveTo>
                    <a:pt x="211924" y="54114"/>
                  </a:moveTo>
                  <a:lnTo>
                    <a:pt x="210413" y="50761"/>
                  </a:lnTo>
                  <a:lnTo>
                    <a:pt x="205803" y="47244"/>
                  </a:lnTo>
                  <a:lnTo>
                    <a:pt x="203098" y="46126"/>
                  </a:lnTo>
                  <a:lnTo>
                    <a:pt x="185381" y="41478"/>
                  </a:lnTo>
                  <a:lnTo>
                    <a:pt x="182956" y="40500"/>
                  </a:lnTo>
                  <a:lnTo>
                    <a:pt x="180047" y="38328"/>
                  </a:lnTo>
                  <a:lnTo>
                    <a:pt x="179324" y="36677"/>
                  </a:lnTo>
                  <a:lnTo>
                    <a:pt x="179324" y="31800"/>
                  </a:lnTo>
                  <a:lnTo>
                    <a:pt x="180340" y="29718"/>
                  </a:lnTo>
                  <a:lnTo>
                    <a:pt x="184404" y="26670"/>
                  </a:lnTo>
                  <a:lnTo>
                    <a:pt x="187337" y="25895"/>
                  </a:lnTo>
                  <a:lnTo>
                    <a:pt x="194525" y="25895"/>
                  </a:lnTo>
                  <a:lnTo>
                    <a:pt x="197231" y="26441"/>
                  </a:lnTo>
                  <a:lnTo>
                    <a:pt x="202247" y="29019"/>
                  </a:lnTo>
                  <a:lnTo>
                    <a:pt x="203695" y="31521"/>
                  </a:lnTo>
                  <a:lnTo>
                    <a:pt x="203695" y="35039"/>
                  </a:lnTo>
                  <a:lnTo>
                    <a:pt x="210502" y="35039"/>
                  </a:lnTo>
                  <a:lnTo>
                    <a:pt x="210502" y="29489"/>
                  </a:lnTo>
                  <a:lnTo>
                    <a:pt x="208267" y="25565"/>
                  </a:lnTo>
                  <a:lnTo>
                    <a:pt x="200888" y="21767"/>
                  </a:lnTo>
                  <a:lnTo>
                    <a:pt x="196862" y="21031"/>
                  </a:lnTo>
                  <a:lnTo>
                    <a:pt x="185140" y="21031"/>
                  </a:lnTo>
                  <a:lnTo>
                    <a:pt x="180200" y="22580"/>
                  </a:lnTo>
                  <a:lnTo>
                    <a:pt x="174244" y="28206"/>
                  </a:lnTo>
                  <a:lnTo>
                    <a:pt x="172923" y="31381"/>
                  </a:lnTo>
                  <a:lnTo>
                    <a:pt x="172923" y="39116"/>
                  </a:lnTo>
                  <a:lnTo>
                    <a:pt x="174269" y="42087"/>
                  </a:lnTo>
                  <a:lnTo>
                    <a:pt x="178676" y="45478"/>
                  </a:lnTo>
                  <a:lnTo>
                    <a:pt x="181279" y="46596"/>
                  </a:lnTo>
                  <a:lnTo>
                    <a:pt x="198716" y="51168"/>
                  </a:lnTo>
                  <a:lnTo>
                    <a:pt x="201053" y="52044"/>
                  </a:lnTo>
                  <a:lnTo>
                    <a:pt x="204304" y="54343"/>
                  </a:lnTo>
                  <a:lnTo>
                    <a:pt x="205333" y="56553"/>
                  </a:lnTo>
                  <a:lnTo>
                    <a:pt x="205333" y="62788"/>
                  </a:lnTo>
                  <a:lnTo>
                    <a:pt x="204127" y="65265"/>
                  </a:lnTo>
                  <a:lnTo>
                    <a:pt x="199313" y="68732"/>
                  </a:lnTo>
                  <a:lnTo>
                    <a:pt x="195910" y="69596"/>
                  </a:lnTo>
                  <a:lnTo>
                    <a:pt x="188937" y="69596"/>
                  </a:lnTo>
                  <a:lnTo>
                    <a:pt x="177901" y="59537"/>
                  </a:lnTo>
                  <a:lnTo>
                    <a:pt x="171094" y="59537"/>
                  </a:lnTo>
                  <a:lnTo>
                    <a:pt x="171094" y="65290"/>
                  </a:lnTo>
                  <a:lnTo>
                    <a:pt x="173736" y="69456"/>
                  </a:lnTo>
                  <a:lnTo>
                    <a:pt x="182397" y="73660"/>
                  </a:lnTo>
                  <a:lnTo>
                    <a:pt x="186499" y="74460"/>
                  </a:lnTo>
                  <a:lnTo>
                    <a:pt x="197739" y="74460"/>
                  </a:lnTo>
                  <a:lnTo>
                    <a:pt x="202780" y="72961"/>
                  </a:lnTo>
                  <a:lnTo>
                    <a:pt x="210096" y="66929"/>
                  </a:lnTo>
                  <a:lnTo>
                    <a:pt x="211924" y="63119"/>
                  </a:lnTo>
                  <a:lnTo>
                    <a:pt x="211924" y="541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35348" y="6397764"/>
              <a:ext cx="0" cy="144780"/>
            </a:xfrm>
            <a:custGeom>
              <a:avLst/>
              <a:gdLst/>
              <a:ahLst/>
              <a:cxnLst/>
              <a:rect l="l" t="t" r="r" b="b"/>
              <a:pathLst>
                <a:path h="144779">
                  <a:moveTo>
                    <a:pt x="0" y="0"/>
                  </a:moveTo>
                  <a:lnTo>
                    <a:pt x="0" y="144348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02582" y="6387820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65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335348" y="6662546"/>
              <a:ext cx="0" cy="151765"/>
            </a:xfrm>
            <a:custGeom>
              <a:avLst/>
              <a:gdLst/>
              <a:ahLst/>
              <a:cxnLst/>
              <a:rect l="l" t="t" r="r" b="b"/>
              <a:pathLst>
                <a:path h="151765">
                  <a:moveTo>
                    <a:pt x="0" y="151447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02607" y="677341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40" y="50507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9202292" y="5882487"/>
            <a:ext cx="383540" cy="459740"/>
            <a:chOff x="4147692" y="5882487"/>
            <a:chExt cx="383540" cy="459740"/>
          </a:xfrm>
        </p:grpSpPr>
        <p:sp>
          <p:nvSpPr>
            <p:cNvPr id="49" name="object 49"/>
            <p:cNvSpPr/>
            <p:nvPr/>
          </p:nvSpPr>
          <p:spPr>
            <a:xfrm>
              <a:off x="4147692" y="608615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45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61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92396" y="6085649"/>
              <a:ext cx="102819" cy="7283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319193" y="6084125"/>
              <a:ext cx="212090" cy="74930"/>
            </a:xfrm>
            <a:custGeom>
              <a:avLst/>
              <a:gdLst/>
              <a:ahLst/>
              <a:cxnLst/>
              <a:rect l="l" t="t" r="r" b="b"/>
              <a:pathLst>
                <a:path w="212089" h="74929">
                  <a:moveTo>
                    <a:pt x="60452" y="0"/>
                  </a:moveTo>
                  <a:lnTo>
                    <a:pt x="53848" y="0"/>
                  </a:lnTo>
                  <a:lnTo>
                    <a:pt x="30607" y="65989"/>
                  </a:lnTo>
                  <a:lnTo>
                    <a:pt x="7213" y="0"/>
                  </a:lnTo>
                  <a:lnTo>
                    <a:pt x="0" y="0"/>
                  </a:lnTo>
                  <a:lnTo>
                    <a:pt x="26619" y="73355"/>
                  </a:lnTo>
                  <a:lnTo>
                    <a:pt x="34137" y="73355"/>
                  </a:lnTo>
                  <a:lnTo>
                    <a:pt x="60452" y="0"/>
                  </a:lnTo>
                  <a:close/>
                </a:path>
                <a:path w="212089" h="74929">
                  <a:moveTo>
                    <a:pt x="105549" y="38531"/>
                  </a:moveTo>
                  <a:lnTo>
                    <a:pt x="103085" y="31699"/>
                  </a:lnTo>
                  <a:lnTo>
                    <a:pt x="98958" y="27800"/>
                  </a:lnTo>
                  <a:lnTo>
                    <a:pt x="98958" y="40767"/>
                  </a:lnTo>
                  <a:lnTo>
                    <a:pt x="98958" y="53238"/>
                  </a:lnTo>
                  <a:lnTo>
                    <a:pt x="97637" y="58242"/>
                  </a:lnTo>
                  <a:lnTo>
                    <a:pt x="91948" y="66713"/>
                  </a:lnTo>
                  <a:lnTo>
                    <a:pt x="87541" y="68973"/>
                  </a:lnTo>
                  <a:lnTo>
                    <a:pt x="76022" y="68973"/>
                  </a:lnTo>
                  <a:lnTo>
                    <a:pt x="71628" y="66713"/>
                  </a:lnTo>
                  <a:lnTo>
                    <a:pt x="65938" y="58242"/>
                  </a:lnTo>
                  <a:lnTo>
                    <a:pt x="64617" y="53238"/>
                  </a:lnTo>
                  <a:lnTo>
                    <a:pt x="64617" y="40767"/>
                  </a:lnTo>
                  <a:lnTo>
                    <a:pt x="66192" y="35737"/>
                  </a:lnTo>
                  <a:lnTo>
                    <a:pt x="72491" y="28359"/>
                  </a:lnTo>
                  <a:lnTo>
                    <a:pt x="76631" y="26517"/>
                  </a:lnTo>
                  <a:lnTo>
                    <a:pt x="86931" y="26517"/>
                  </a:lnTo>
                  <a:lnTo>
                    <a:pt x="91084" y="28359"/>
                  </a:lnTo>
                  <a:lnTo>
                    <a:pt x="97383" y="35737"/>
                  </a:lnTo>
                  <a:lnTo>
                    <a:pt x="98958" y="40767"/>
                  </a:lnTo>
                  <a:lnTo>
                    <a:pt x="98958" y="27800"/>
                  </a:lnTo>
                  <a:lnTo>
                    <a:pt x="97612" y="26517"/>
                  </a:lnTo>
                  <a:lnTo>
                    <a:pt x="93941" y="23025"/>
                  </a:lnTo>
                  <a:lnTo>
                    <a:pt x="88493" y="21031"/>
                  </a:lnTo>
                  <a:lnTo>
                    <a:pt x="75082" y="21031"/>
                  </a:lnTo>
                  <a:lnTo>
                    <a:pt x="69596" y="23063"/>
                  </a:lnTo>
                  <a:lnTo>
                    <a:pt x="60452" y="31800"/>
                  </a:lnTo>
                  <a:lnTo>
                    <a:pt x="58039" y="38531"/>
                  </a:lnTo>
                  <a:lnTo>
                    <a:pt x="58026" y="56413"/>
                  </a:lnTo>
                  <a:lnTo>
                    <a:pt x="60350" y="63157"/>
                  </a:lnTo>
                  <a:lnTo>
                    <a:pt x="69291" y="72301"/>
                  </a:lnTo>
                  <a:lnTo>
                    <a:pt x="74879" y="74460"/>
                  </a:lnTo>
                  <a:lnTo>
                    <a:pt x="88823" y="74460"/>
                  </a:lnTo>
                  <a:lnTo>
                    <a:pt x="94449" y="72301"/>
                  </a:lnTo>
                  <a:lnTo>
                    <a:pt x="97663" y="68973"/>
                  </a:lnTo>
                  <a:lnTo>
                    <a:pt x="103251" y="63220"/>
                  </a:lnTo>
                  <a:lnTo>
                    <a:pt x="105549" y="56413"/>
                  </a:lnTo>
                  <a:lnTo>
                    <a:pt x="105549" y="38531"/>
                  </a:lnTo>
                  <a:close/>
                </a:path>
                <a:path w="212089" h="74929">
                  <a:moveTo>
                    <a:pt x="124358" y="0"/>
                  </a:moveTo>
                  <a:lnTo>
                    <a:pt x="117856" y="0"/>
                  </a:lnTo>
                  <a:lnTo>
                    <a:pt x="117856" y="73355"/>
                  </a:lnTo>
                  <a:lnTo>
                    <a:pt x="124358" y="73355"/>
                  </a:lnTo>
                  <a:lnTo>
                    <a:pt x="124358" y="0"/>
                  </a:lnTo>
                  <a:close/>
                </a:path>
                <a:path w="212089" h="74929">
                  <a:moveTo>
                    <a:pt x="163156" y="67449"/>
                  </a:moveTo>
                  <a:lnTo>
                    <a:pt x="162356" y="67792"/>
                  </a:lnTo>
                  <a:lnTo>
                    <a:pt x="160248" y="68389"/>
                  </a:lnTo>
                  <a:lnTo>
                    <a:pt x="155168" y="68465"/>
                  </a:lnTo>
                  <a:lnTo>
                    <a:pt x="152933" y="67424"/>
                  </a:lnTo>
                  <a:lnTo>
                    <a:pt x="151168" y="64173"/>
                  </a:lnTo>
                  <a:lnTo>
                    <a:pt x="150876" y="62407"/>
                  </a:lnTo>
                  <a:lnTo>
                    <a:pt x="150876" y="27025"/>
                  </a:lnTo>
                  <a:lnTo>
                    <a:pt x="162458" y="27025"/>
                  </a:lnTo>
                  <a:lnTo>
                    <a:pt x="162458" y="22352"/>
                  </a:lnTo>
                  <a:lnTo>
                    <a:pt x="150876" y="22352"/>
                  </a:lnTo>
                  <a:lnTo>
                    <a:pt x="150876" y="8839"/>
                  </a:lnTo>
                  <a:lnTo>
                    <a:pt x="144360" y="11480"/>
                  </a:lnTo>
                  <a:lnTo>
                    <a:pt x="144360" y="22352"/>
                  </a:lnTo>
                  <a:lnTo>
                    <a:pt x="134518" y="22352"/>
                  </a:lnTo>
                  <a:lnTo>
                    <a:pt x="134518" y="27025"/>
                  </a:lnTo>
                  <a:lnTo>
                    <a:pt x="144360" y="27025"/>
                  </a:lnTo>
                  <a:lnTo>
                    <a:pt x="144360" y="66509"/>
                  </a:lnTo>
                  <a:lnTo>
                    <a:pt x="145491" y="69316"/>
                  </a:lnTo>
                  <a:lnTo>
                    <a:pt x="149758" y="72910"/>
                  </a:lnTo>
                  <a:lnTo>
                    <a:pt x="152666" y="73761"/>
                  </a:lnTo>
                  <a:lnTo>
                    <a:pt x="159562" y="73672"/>
                  </a:lnTo>
                  <a:lnTo>
                    <a:pt x="161391" y="73329"/>
                  </a:lnTo>
                  <a:lnTo>
                    <a:pt x="163156" y="72745"/>
                  </a:lnTo>
                  <a:lnTo>
                    <a:pt x="163156" y="67449"/>
                  </a:lnTo>
                  <a:close/>
                </a:path>
                <a:path w="212089" h="74929">
                  <a:moveTo>
                    <a:pt x="211924" y="54114"/>
                  </a:moveTo>
                  <a:lnTo>
                    <a:pt x="210413" y="50761"/>
                  </a:lnTo>
                  <a:lnTo>
                    <a:pt x="205803" y="47244"/>
                  </a:lnTo>
                  <a:lnTo>
                    <a:pt x="203098" y="46126"/>
                  </a:lnTo>
                  <a:lnTo>
                    <a:pt x="185381" y="41478"/>
                  </a:lnTo>
                  <a:lnTo>
                    <a:pt x="182956" y="40500"/>
                  </a:lnTo>
                  <a:lnTo>
                    <a:pt x="180047" y="38328"/>
                  </a:lnTo>
                  <a:lnTo>
                    <a:pt x="179324" y="36677"/>
                  </a:lnTo>
                  <a:lnTo>
                    <a:pt x="179324" y="31800"/>
                  </a:lnTo>
                  <a:lnTo>
                    <a:pt x="180340" y="29718"/>
                  </a:lnTo>
                  <a:lnTo>
                    <a:pt x="184404" y="26670"/>
                  </a:lnTo>
                  <a:lnTo>
                    <a:pt x="187337" y="25895"/>
                  </a:lnTo>
                  <a:lnTo>
                    <a:pt x="194525" y="25895"/>
                  </a:lnTo>
                  <a:lnTo>
                    <a:pt x="197231" y="26441"/>
                  </a:lnTo>
                  <a:lnTo>
                    <a:pt x="202247" y="29019"/>
                  </a:lnTo>
                  <a:lnTo>
                    <a:pt x="203695" y="31521"/>
                  </a:lnTo>
                  <a:lnTo>
                    <a:pt x="203695" y="35039"/>
                  </a:lnTo>
                  <a:lnTo>
                    <a:pt x="210502" y="35039"/>
                  </a:lnTo>
                  <a:lnTo>
                    <a:pt x="210502" y="29489"/>
                  </a:lnTo>
                  <a:lnTo>
                    <a:pt x="208267" y="25565"/>
                  </a:lnTo>
                  <a:lnTo>
                    <a:pt x="200888" y="21767"/>
                  </a:lnTo>
                  <a:lnTo>
                    <a:pt x="196862" y="21031"/>
                  </a:lnTo>
                  <a:lnTo>
                    <a:pt x="185140" y="21031"/>
                  </a:lnTo>
                  <a:lnTo>
                    <a:pt x="180200" y="22580"/>
                  </a:lnTo>
                  <a:lnTo>
                    <a:pt x="174244" y="28206"/>
                  </a:lnTo>
                  <a:lnTo>
                    <a:pt x="172923" y="31381"/>
                  </a:lnTo>
                  <a:lnTo>
                    <a:pt x="172923" y="39116"/>
                  </a:lnTo>
                  <a:lnTo>
                    <a:pt x="174269" y="42087"/>
                  </a:lnTo>
                  <a:lnTo>
                    <a:pt x="178676" y="45478"/>
                  </a:lnTo>
                  <a:lnTo>
                    <a:pt x="181279" y="46596"/>
                  </a:lnTo>
                  <a:lnTo>
                    <a:pt x="198716" y="51168"/>
                  </a:lnTo>
                  <a:lnTo>
                    <a:pt x="201053" y="52044"/>
                  </a:lnTo>
                  <a:lnTo>
                    <a:pt x="204304" y="54343"/>
                  </a:lnTo>
                  <a:lnTo>
                    <a:pt x="205333" y="56553"/>
                  </a:lnTo>
                  <a:lnTo>
                    <a:pt x="205333" y="62788"/>
                  </a:lnTo>
                  <a:lnTo>
                    <a:pt x="204127" y="65265"/>
                  </a:lnTo>
                  <a:lnTo>
                    <a:pt x="199313" y="68732"/>
                  </a:lnTo>
                  <a:lnTo>
                    <a:pt x="195910" y="69596"/>
                  </a:lnTo>
                  <a:lnTo>
                    <a:pt x="188937" y="69596"/>
                  </a:lnTo>
                  <a:lnTo>
                    <a:pt x="177901" y="59537"/>
                  </a:lnTo>
                  <a:lnTo>
                    <a:pt x="171094" y="59537"/>
                  </a:lnTo>
                  <a:lnTo>
                    <a:pt x="171094" y="65290"/>
                  </a:lnTo>
                  <a:lnTo>
                    <a:pt x="173736" y="69456"/>
                  </a:lnTo>
                  <a:lnTo>
                    <a:pt x="182397" y="73660"/>
                  </a:lnTo>
                  <a:lnTo>
                    <a:pt x="186499" y="74460"/>
                  </a:lnTo>
                  <a:lnTo>
                    <a:pt x="197739" y="74460"/>
                  </a:lnTo>
                  <a:lnTo>
                    <a:pt x="202780" y="72961"/>
                  </a:lnTo>
                  <a:lnTo>
                    <a:pt x="210096" y="66929"/>
                  </a:lnTo>
                  <a:lnTo>
                    <a:pt x="211924" y="63119"/>
                  </a:lnTo>
                  <a:lnTo>
                    <a:pt x="211924" y="541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33519" y="5898819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h="155575">
                  <a:moveTo>
                    <a:pt x="0" y="0"/>
                  </a:moveTo>
                  <a:lnTo>
                    <a:pt x="0" y="155003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00753" y="588888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65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33519" y="6174257"/>
              <a:ext cx="0" cy="151765"/>
            </a:xfrm>
            <a:custGeom>
              <a:avLst/>
              <a:gdLst/>
              <a:ahLst/>
              <a:cxnLst/>
              <a:rect l="l" t="t" r="r" b="b"/>
              <a:pathLst>
                <a:path h="151764">
                  <a:moveTo>
                    <a:pt x="0" y="151447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300778" y="628512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40" y="50507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8869451" y="5351120"/>
            <a:ext cx="383540" cy="992505"/>
            <a:chOff x="3814851" y="5351119"/>
            <a:chExt cx="383540" cy="992505"/>
          </a:xfrm>
        </p:grpSpPr>
        <p:sp>
          <p:nvSpPr>
            <p:cNvPr id="57" name="object 57"/>
            <p:cNvSpPr/>
            <p:nvPr/>
          </p:nvSpPr>
          <p:spPr>
            <a:xfrm>
              <a:off x="3814851" y="5551233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45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59555" y="5550725"/>
              <a:ext cx="102819" cy="7283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86352" y="5549201"/>
              <a:ext cx="211924" cy="7446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4000677" y="5367451"/>
              <a:ext cx="0" cy="151765"/>
            </a:xfrm>
            <a:custGeom>
              <a:avLst/>
              <a:gdLst/>
              <a:ahLst/>
              <a:cxnLst/>
              <a:rect l="l" t="t" r="r" b="b"/>
              <a:pathLst>
                <a:path h="151764">
                  <a:moveTo>
                    <a:pt x="0" y="0"/>
                  </a:moveTo>
                  <a:lnTo>
                    <a:pt x="0" y="151447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967911" y="5357520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07"/>
                  </a:moveTo>
                  <a:lnTo>
                    <a:pt x="32765" y="0"/>
                  </a:lnTo>
                  <a:lnTo>
                    <a:pt x="0" y="50507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000677" y="5646940"/>
              <a:ext cx="0" cy="680720"/>
            </a:xfrm>
            <a:custGeom>
              <a:avLst/>
              <a:gdLst/>
              <a:ahLst/>
              <a:cxnLst/>
              <a:rect l="l" t="t" r="r" b="b"/>
              <a:pathLst>
                <a:path h="680720">
                  <a:moveTo>
                    <a:pt x="0" y="68011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967937" y="628646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40" y="50520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8421280" y="6343981"/>
            <a:ext cx="198120" cy="337185"/>
            <a:chOff x="3366680" y="6343980"/>
            <a:chExt cx="198120" cy="337185"/>
          </a:xfrm>
        </p:grpSpPr>
        <p:sp>
          <p:nvSpPr>
            <p:cNvPr id="65" name="object 65"/>
            <p:cNvSpPr/>
            <p:nvPr/>
          </p:nvSpPr>
          <p:spPr>
            <a:xfrm>
              <a:off x="3366680" y="6367792"/>
              <a:ext cx="175260" cy="311150"/>
            </a:xfrm>
            <a:custGeom>
              <a:avLst/>
              <a:gdLst/>
              <a:ahLst/>
              <a:cxnLst/>
              <a:rect l="l" t="t" r="r" b="b"/>
              <a:pathLst>
                <a:path w="175260" h="311150">
                  <a:moveTo>
                    <a:pt x="174650" y="0"/>
                  </a:moveTo>
                  <a:lnTo>
                    <a:pt x="82295" y="176479"/>
                  </a:lnTo>
                  <a:lnTo>
                    <a:pt x="82295" y="240474"/>
                  </a:lnTo>
                </a:path>
                <a:path w="175260" h="311150">
                  <a:moveTo>
                    <a:pt x="0" y="240474"/>
                  </a:moveTo>
                  <a:lnTo>
                    <a:pt x="162763" y="240474"/>
                  </a:lnTo>
                </a:path>
                <a:path w="175260" h="311150">
                  <a:moveTo>
                    <a:pt x="21031" y="275234"/>
                  </a:moveTo>
                  <a:lnTo>
                    <a:pt x="143560" y="275234"/>
                  </a:lnTo>
                </a:path>
                <a:path w="175260" h="311150">
                  <a:moveTo>
                    <a:pt x="41148" y="310883"/>
                  </a:moveTo>
                  <a:lnTo>
                    <a:pt x="122529" y="3108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531590" y="6346266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23672" y="0"/>
                  </a:moveTo>
                  <a:lnTo>
                    <a:pt x="15265" y="0"/>
                  </a:lnTo>
                  <a:lnTo>
                    <a:pt x="6858" y="0"/>
                  </a:lnTo>
                  <a:lnTo>
                    <a:pt x="0" y="6857"/>
                  </a:lnTo>
                  <a:lnTo>
                    <a:pt x="0" y="23672"/>
                  </a:lnTo>
                  <a:lnTo>
                    <a:pt x="6858" y="30530"/>
                  </a:lnTo>
                  <a:lnTo>
                    <a:pt x="23672" y="30530"/>
                  </a:lnTo>
                  <a:lnTo>
                    <a:pt x="30530" y="23672"/>
                  </a:lnTo>
                  <a:lnTo>
                    <a:pt x="30530" y="6857"/>
                  </a:lnTo>
                  <a:lnTo>
                    <a:pt x="236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531590" y="6346266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15265" y="0"/>
                  </a:moveTo>
                  <a:lnTo>
                    <a:pt x="23672" y="0"/>
                  </a:lnTo>
                  <a:lnTo>
                    <a:pt x="30530" y="6857"/>
                  </a:lnTo>
                  <a:lnTo>
                    <a:pt x="30530" y="15265"/>
                  </a:lnTo>
                  <a:lnTo>
                    <a:pt x="30530" y="23672"/>
                  </a:lnTo>
                  <a:lnTo>
                    <a:pt x="23672" y="30530"/>
                  </a:lnTo>
                  <a:lnTo>
                    <a:pt x="15265" y="30530"/>
                  </a:lnTo>
                  <a:lnTo>
                    <a:pt x="6858" y="30530"/>
                  </a:lnTo>
                  <a:lnTo>
                    <a:pt x="0" y="23672"/>
                  </a:lnTo>
                  <a:lnTo>
                    <a:pt x="0" y="15265"/>
                  </a:lnTo>
                  <a:lnTo>
                    <a:pt x="0" y="6857"/>
                  </a:lnTo>
                  <a:lnTo>
                    <a:pt x="6858" y="0"/>
                  </a:lnTo>
                  <a:lnTo>
                    <a:pt x="1526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8014233" y="6341236"/>
            <a:ext cx="35560" cy="35560"/>
            <a:chOff x="2959633" y="6341236"/>
            <a:chExt cx="35560" cy="35560"/>
          </a:xfrm>
        </p:grpSpPr>
        <p:sp>
          <p:nvSpPr>
            <p:cNvPr id="69" name="object 69"/>
            <p:cNvSpPr/>
            <p:nvPr/>
          </p:nvSpPr>
          <p:spPr>
            <a:xfrm>
              <a:off x="2961919" y="6343522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23672" y="0"/>
                  </a:moveTo>
                  <a:lnTo>
                    <a:pt x="15265" y="0"/>
                  </a:lnTo>
                  <a:lnTo>
                    <a:pt x="6857" y="0"/>
                  </a:lnTo>
                  <a:lnTo>
                    <a:pt x="0" y="6857"/>
                  </a:lnTo>
                  <a:lnTo>
                    <a:pt x="0" y="23672"/>
                  </a:lnTo>
                  <a:lnTo>
                    <a:pt x="6857" y="30530"/>
                  </a:lnTo>
                  <a:lnTo>
                    <a:pt x="23672" y="30530"/>
                  </a:lnTo>
                  <a:lnTo>
                    <a:pt x="30530" y="23672"/>
                  </a:lnTo>
                  <a:lnTo>
                    <a:pt x="30530" y="6857"/>
                  </a:lnTo>
                  <a:lnTo>
                    <a:pt x="236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61919" y="6343522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15265" y="0"/>
                  </a:moveTo>
                  <a:lnTo>
                    <a:pt x="23672" y="0"/>
                  </a:lnTo>
                  <a:lnTo>
                    <a:pt x="30530" y="6857"/>
                  </a:lnTo>
                  <a:lnTo>
                    <a:pt x="30530" y="15265"/>
                  </a:lnTo>
                  <a:lnTo>
                    <a:pt x="30530" y="23672"/>
                  </a:lnTo>
                  <a:lnTo>
                    <a:pt x="23672" y="30530"/>
                  </a:lnTo>
                  <a:lnTo>
                    <a:pt x="15265" y="30530"/>
                  </a:lnTo>
                  <a:lnTo>
                    <a:pt x="6857" y="30530"/>
                  </a:lnTo>
                  <a:lnTo>
                    <a:pt x="0" y="23672"/>
                  </a:lnTo>
                  <a:lnTo>
                    <a:pt x="0" y="15265"/>
                  </a:lnTo>
                  <a:lnTo>
                    <a:pt x="0" y="6857"/>
                  </a:lnTo>
                  <a:lnTo>
                    <a:pt x="6857" y="0"/>
                  </a:lnTo>
                  <a:lnTo>
                    <a:pt x="1526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8860967" y="5853861"/>
            <a:ext cx="35560" cy="35560"/>
            <a:chOff x="3806367" y="5853861"/>
            <a:chExt cx="35560" cy="35560"/>
          </a:xfrm>
        </p:grpSpPr>
        <p:sp>
          <p:nvSpPr>
            <p:cNvPr id="72" name="object 72"/>
            <p:cNvSpPr/>
            <p:nvPr/>
          </p:nvSpPr>
          <p:spPr>
            <a:xfrm>
              <a:off x="3808653" y="5856147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23672" y="0"/>
                  </a:moveTo>
                  <a:lnTo>
                    <a:pt x="15265" y="0"/>
                  </a:lnTo>
                  <a:lnTo>
                    <a:pt x="6858" y="0"/>
                  </a:lnTo>
                  <a:lnTo>
                    <a:pt x="0" y="6858"/>
                  </a:lnTo>
                  <a:lnTo>
                    <a:pt x="0" y="23672"/>
                  </a:lnTo>
                  <a:lnTo>
                    <a:pt x="6858" y="30530"/>
                  </a:lnTo>
                  <a:lnTo>
                    <a:pt x="23672" y="30530"/>
                  </a:lnTo>
                  <a:lnTo>
                    <a:pt x="30530" y="23672"/>
                  </a:lnTo>
                  <a:lnTo>
                    <a:pt x="30530" y="6858"/>
                  </a:lnTo>
                  <a:lnTo>
                    <a:pt x="236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808653" y="5856147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15265" y="0"/>
                  </a:moveTo>
                  <a:lnTo>
                    <a:pt x="23672" y="0"/>
                  </a:lnTo>
                  <a:lnTo>
                    <a:pt x="30530" y="6858"/>
                  </a:lnTo>
                  <a:lnTo>
                    <a:pt x="30530" y="15265"/>
                  </a:lnTo>
                  <a:lnTo>
                    <a:pt x="30530" y="23672"/>
                  </a:lnTo>
                  <a:lnTo>
                    <a:pt x="23672" y="30530"/>
                  </a:lnTo>
                  <a:lnTo>
                    <a:pt x="15265" y="30530"/>
                  </a:lnTo>
                  <a:lnTo>
                    <a:pt x="6858" y="30530"/>
                  </a:lnTo>
                  <a:lnTo>
                    <a:pt x="0" y="23672"/>
                  </a:lnTo>
                  <a:lnTo>
                    <a:pt x="0" y="15265"/>
                  </a:lnTo>
                  <a:lnTo>
                    <a:pt x="0" y="6858"/>
                  </a:lnTo>
                  <a:lnTo>
                    <a:pt x="6858" y="0"/>
                  </a:lnTo>
                  <a:lnTo>
                    <a:pt x="1526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8861882" y="6830441"/>
            <a:ext cx="35560" cy="35560"/>
            <a:chOff x="3807282" y="6830441"/>
            <a:chExt cx="35560" cy="35560"/>
          </a:xfrm>
        </p:grpSpPr>
        <p:sp>
          <p:nvSpPr>
            <p:cNvPr id="75" name="object 75"/>
            <p:cNvSpPr/>
            <p:nvPr/>
          </p:nvSpPr>
          <p:spPr>
            <a:xfrm>
              <a:off x="3809568" y="6832727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5">
                  <a:moveTo>
                    <a:pt x="23672" y="0"/>
                  </a:moveTo>
                  <a:lnTo>
                    <a:pt x="15265" y="0"/>
                  </a:lnTo>
                  <a:lnTo>
                    <a:pt x="6857" y="0"/>
                  </a:lnTo>
                  <a:lnTo>
                    <a:pt x="0" y="6858"/>
                  </a:lnTo>
                  <a:lnTo>
                    <a:pt x="0" y="23672"/>
                  </a:lnTo>
                  <a:lnTo>
                    <a:pt x="6857" y="30530"/>
                  </a:lnTo>
                  <a:lnTo>
                    <a:pt x="23672" y="30530"/>
                  </a:lnTo>
                  <a:lnTo>
                    <a:pt x="30530" y="23672"/>
                  </a:lnTo>
                  <a:lnTo>
                    <a:pt x="30530" y="6858"/>
                  </a:lnTo>
                  <a:lnTo>
                    <a:pt x="236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809568" y="6832727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5">
                  <a:moveTo>
                    <a:pt x="15265" y="0"/>
                  </a:moveTo>
                  <a:lnTo>
                    <a:pt x="23672" y="0"/>
                  </a:lnTo>
                  <a:lnTo>
                    <a:pt x="30530" y="6858"/>
                  </a:lnTo>
                  <a:lnTo>
                    <a:pt x="30530" y="15265"/>
                  </a:lnTo>
                  <a:lnTo>
                    <a:pt x="30530" y="23672"/>
                  </a:lnTo>
                  <a:lnTo>
                    <a:pt x="23672" y="30530"/>
                  </a:lnTo>
                  <a:lnTo>
                    <a:pt x="15265" y="30530"/>
                  </a:lnTo>
                  <a:lnTo>
                    <a:pt x="6857" y="30530"/>
                  </a:lnTo>
                  <a:lnTo>
                    <a:pt x="0" y="23672"/>
                  </a:lnTo>
                  <a:lnTo>
                    <a:pt x="0" y="15265"/>
                  </a:lnTo>
                  <a:lnTo>
                    <a:pt x="0" y="6858"/>
                  </a:lnTo>
                  <a:lnTo>
                    <a:pt x="6857" y="0"/>
                  </a:lnTo>
                  <a:lnTo>
                    <a:pt x="1526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/>
          <p:nvPr/>
        </p:nvSpPr>
        <p:spPr>
          <a:xfrm>
            <a:off x="8878481" y="5865774"/>
            <a:ext cx="1229995" cy="0"/>
          </a:xfrm>
          <a:custGeom>
            <a:avLst/>
            <a:gdLst/>
            <a:ahLst/>
            <a:cxnLst/>
            <a:rect l="l" t="t" r="r" b="b"/>
            <a:pathLst>
              <a:path w="1229995">
                <a:moveTo>
                  <a:pt x="0" y="0"/>
                </a:moveTo>
                <a:lnTo>
                  <a:pt x="122986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896769" y="6846011"/>
            <a:ext cx="1824355" cy="0"/>
          </a:xfrm>
          <a:custGeom>
            <a:avLst/>
            <a:gdLst/>
            <a:ahLst/>
            <a:cxnLst/>
            <a:rect l="l" t="t" r="r" b="b"/>
            <a:pathLst>
              <a:path w="1824354">
                <a:moveTo>
                  <a:pt x="0" y="0"/>
                </a:moveTo>
                <a:lnTo>
                  <a:pt x="182422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021689" y="5333607"/>
            <a:ext cx="2699385" cy="1028065"/>
          </a:xfrm>
          <a:custGeom>
            <a:avLst/>
            <a:gdLst/>
            <a:ahLst/>
            <a:cxnLst/>
            <a:rect l="l" t="t" r="r" b="b"/>
            <a:pathLst>
              <a:path w="2699385" h="1028064">
                <a:moveTo>
                  <a:pt x="0" y="1018641"/>
                </a:moveTo>
                <a:lnTo>
                  <a:pt x="2857" y="0"/>
                </a:lnTo>
                <a:lnTo>
                  <a:pt x="2699372" y="0"/>
                </a:lnTo>
              </a:path>
              <a:path w="2699385" h="1028064">
                <a:moveTo>
                  <a:pt x="587044" y="1027772"/>
                </a:moveTo>
                <a:lnTo>
                  <a:pt x="1628609" y="102777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7959101" y="486814"/>
            <a:ext cx="41268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Los.centros.de.carga.también.pueden.utilizarse.en.aplicaciones.comerciales. 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que.pueden.requerir.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energía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trifásica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..Dos.de.los.más.comunes.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enfoques.para.proporcionar.energía.trifásica.en.estas.aplicaciones.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se.muestran.a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43</a:t>
            </a:fld>
            <a:endParaRPr spc="15" dirty="0"/>
          </a:p>
        </p:txBody>
      </p:sp>
      <p:sp>
        <p:nvSpPr>
          <p:cNvPr id="81" name="object 81"/>
          <p:cNvSpPr txBox="1"/>
          <p:nvPr/>
        </p:nvSpPr>
        <p:spPr>
          <a:xfrm>
            <a:off x="5763271" y="1440586"/>
            <a:ext cx="17341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Trifásico,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hilos,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240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voltios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9035" y="1401216"/>
            <a:ext cx="40024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La.siguiente.ilustración.muestra.el.transformador.de.la.utilidad.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devanados.secundarios.para.un.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trifásica,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3 hilos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,.240.volt.system..This.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el.sistema.utiliza.una.configuración.delta.de.transformador.con.cada.fase.  proporcionando.240.voltios..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763271" y="3867462"/>
            <a:ext cx="188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0" dirty="0">
                <a:solidFill>
                  <a:srgbClr val="171514"/>
                </a:solidFill>
                <a:latin typeface="Arial"/>
                <a:cs typeface="Arial"/>
              </a:rPr>
              <a:t>Trifásico,</a:t>
            </a:r>
            <a:r>
              <a:rPr sz="10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10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hilos,</a:t>
            </a:r>
            <a:r>
              <a:rPr sz="10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208Y/120V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959036" y="3842061"/>
            <a:ext cx="44748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Hay.múltiples.enfoques.para.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trifásica,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4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hilos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.servicios..Los.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la.siguiente.ilustración.muestra.el.secundario.del.transformador.de.la.utilidad.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devanados.para.uno.de.los.enfoques.más.comunes,.un.trifásico,.4-hilos,.</a:t>
            </a:r>
            <a:endParaRPr sz="950">
              <a:latin typeface="Microsoft Sans Serif"/>
              <a:cs typeface="Microsoft Sans Serif"/>
            </a:endParaRPr>
          </a:p>
          <a:p>
            <a:pPr marL="12700" marR="368935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Sistema.de.20/208.voltios..Este.sistema.usa.una.estrella.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configuración.del.transformador.con.un.neutro.puesto.a.tierra.(N)..Este.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sistema.proporciona.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20.voltios.entre.cualquier.conexión.de.fase.y.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neutral.y.208.voltios.entre.dos.fases.cualesquiera.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2551" y="5101463"/>
            <a:ext cx="2983230" cy="3237230"/>
            <a:chOff x="2917951" y="5101463"/>
            <a:chExt cx="2983230" cy="32372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6531" y="5101463"/>
              <a:ext cx="2814650" cy="31836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30651" y="5373712"/>
              <a:ext cx="2171700" cy="1275715"/>
            </a:xfrm>
            <a:custGeom>
              <a:avLst/>
              <a:gdLst/>
              <a:ahLst/>
              <a:cxnLst/>
              <a:rect l="l" t="t" r="r" b="b"/>
              <a:pathLst>
                <a:path w="2171700" h="1275715">
                  <a:moveTo>
                    <a:pt x="465023" y="1275181"/>
                  </a:moveTo>
                  <a:lnTo>
                    <a:pt x="965" y="1273276"/>
                  </a:lnTo>
                  <a:lnTo>
                    <a:pt x="0" y="0"/>
                  </a:lnTo>
                  <a:lnTo>
                    <a:pt x="2171433" y="2882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8136" y="6716699"/>
              <a:ext cx="1440395" cy="78764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13477" y="6026010"/>
              <a:ext cx="91440" cy="347980"/>
            </a:xfrm>
            <a:custGeom>
              <a:avLst/>
              <a:gdLst/>
              <a:ahLst/>
              <a:cxnLst/>
              <a:rect l="l" t="t" r="r" b="b"/>
              <a:pathLst>
                <a:path w="91439" h="347979">
                  <a:moveTo>
                    <a:pt x="10744" y="0"/>
                  </a:moveTo>
                  <a:lnTo>
                    <a:pt x="75679" y="68033"/>
                  </a:lnTo>
                </a:path>
                <a:path w="91439" h="347979">
                  <a:moveTo>
                    <a:pt x="17335" y="226910"/>
                  </a:moveTo>
                  <a:lnTo>
                    <a:pt x="65341" y="146024"/>
                  </a:lnTo>
                </a:path>
                <a:path w="91439" h="347979">
                  <a:moveTo>
                    <a:pt x="90817" y="347599"/>
                  </a:moveTo>
                  <a:lnTo>
                    <a:pt x="0" y="32317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53520" y="6467195"/>
              <a:ext cx="1270" cy="94615"/>
            </a:xfrm>
            <a:custGeom>
              <a:avLst/>
              <a:gdLst/>
              <a:ahLst/>
              <a:cxnLst/>
              <a:rect l="l" t="t" r="r" b="b"/>
              <a:pathLst>
                <a:path w="1270" h="94615">
                  <a:moveTo>
                    <a:pt x="495" y="-6349"/>
                  </a:moveTo>
                  <a:lnTo>
                    <a:pt x="495" y="100406"/>
                  </a:lnTo>
                </a:path>
              </a:pathLst>
            </a:custGeom>
            <a:ln w="136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39728" y="6515480"/>
              <a:ext cx="53975" cy="133350"/>
            </a:xfrm>
            <a:custGeom>
              <a:avLst/>
              <a:gdLst/>
              <a:ahLst/>
              <a:cxnLst/>
              <a:rect l="l" t="t" r="r" b="b"/>
              <a:pathLst>
                <a:path w="53975" h="133350">
                  <a:moveTo>
                    <a:pt x="53708" y="0"/>
                  </a:moveTo>
                  <a:lnTo>
                    <a:pt x="0" y="0"/>
                  </a:lnTo>
                  <a:lnTo>
                    <a:pt x="2832" y="1328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62501" y="6737146"/>
              <a:ext cx="1666239" cy="1595755"/>
            </a:xfrm>
            <a:custGeom>
              <a:avLst/>
              <a:gdLst/>
              <a:ahLst/>
              <a:cxnLst/>
              <a:rect l="l" t="t" r="r" b="b"/>
              <a:pathLst>
                <a:path w="1666239" h="1595754">
                  <a:moveTo>
                    <a:pt x="0" y="1595132"/>
                  </a:moveTo>
                  <a:lnTo>
                    <a:pt x="386080" y="1290332"/>
                  </a:lnTo>
                </a:path>
                <a:path w="1666239" h="1595754">
                  <a:moveTo>
                    <a:pt x="1595132" y="0"/>
                  </a:moveTo>
                  <a:lnTo>
                    <a:pt x="1666239" y="7113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957730" y="584451"/>
            <a:ext cx="218122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Puesta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44</a:t>
            </a:fld>
            <a:endParaRPr spc="15" dirty="0"/>
          </a:p>
        </p:txBody>
      </p:sp>
      <p:sp>
        <p:nvSpPr>
          <p:cNvPr id="11" name="object 11"/>
          <p:cNvSpPr txBox="1"/>
          <p:nvPr/>
        </p:nvSpPr>
        <p:spPr>
          <a:xfrm>
            <a:off x="7957729" y="1874771"/>
            <a:ext cx="42240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Un.objeto.que.está.conectado.eléctricamente.a.la.tierra.es.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tierra,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intencionales.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la.conexión.a.tierra.puede.ocurrir.accidentalmente.como.resultado.de.un.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equipo.o.cableado..La.conexión.a.tierra.intencionada.adecuada,.sin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embargo,.es.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esencial.para.la.operación.segura.de.equipos.eléctricos.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1901" y="3030470"/>
            <a:ext cx="20713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Puesta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45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entrada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654" y="2974588"/>
            <a:ext cx="476186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1959" indent="-635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Al.instalar.un.centro.de.carga,.es.importante.poner.a.tierra.la.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autobús.neutro.solo.en.la.entrada.de.servicio,.como.se.muestra.en.la.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siguiente.ilustración..Esto.se.logra.conectando.un.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electrodo.de.tierra.a.la.barra.de.tierra.o.la.barra.de.neutro..La.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bus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bus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estar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en.los.equipos.de.servicio.para.que.tanto.los.buses.como.el.recinto.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están.conectados.a.tierra..Además,.el.neutro.puesto.a.tierra.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la.conexión.desde.la.fuente.de.alimentación.también.está.conectada.a.la.carga.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central.autobús.neutro.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15232" y="4771080"/>
            <a:ext cx="764540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algn="ctr">
              <a:spcBef>
                <a:spcPts val="43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endParaRPr sz="650">
              <a:latin typeface="Microsoft Sans Serif"/>
              <a:cs typeface="Microsoft Sans Serif"/>
            </a:endParaRPr>
          </a:p>
          <a:p>
            <a:pPr marL="635" algn="ctr">
              <a:spcBef>
                <a:spcPts val="28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7731" y="5158545"/>
            <a:ext cx="10706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Transformador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Secundario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58806" y="5893866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501858" y="6781598"/>
            <a:ext cx="12134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Neutro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adherido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recinto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040683" y="7152438"/>
            <a:ext cx="141668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Conductor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electrodo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puesta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83420" y="7461480"/>
            <a:ext cx="5810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Pared</a:t>
            </a:r>
            <a:r>
              <a:rPr sz="6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exterior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06367" y="8361492"/>
            <a:ext cx="93408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Electrodo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puesta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9402" y="3801033"/>
            <a:ext cx="4348226" cy="25390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2151" y="545235"/>
            <a:ext cx="6407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Vinculación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45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979" y="488084"/>
            <a:ext cx="438785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Vinculación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.en.este.contexto.es.la.unión.de.piezas.metálicas.a.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formar.una.conexión.eléctrica.de.baja.resistencia..Esto.a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menudo.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logrado.mediante.el.uso.de.un.tornillo.de.adhesión.que.conecta.un.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autobús.a.una.caja.metálica..Dependiendo.del.diseño.del.equipo,.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también.puede.necesitarse.una.correa.de.unión.de.metal..Siemens.PL.series.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y.los.centros.de.carga.de.la.serie.ES.incorporan.una.unión.preposicionada.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tornillo.que.elimina.los.ensamblajes.de.correa.de.adherencia/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tornillo,.eliminando.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el.riesgo.de.perder.componentes.en.el.campo.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151" y="2132737"/>
            <a:ext cx="16478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Puesta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aguas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abajo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08" y="2137815"/>
            <a:ext cx="43472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9100"/>
              </a:lnSpc>
              <a:spcBef>
                <a:spcPts val="100"/>
              </a:spcBef>
            </a:pP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El.conductor.neutro.solo.está.conectado.directamente.a.tierra.en. </a:t>
            </a:r>
            <a:r>
              <a:rPr sz="1100" spc="-2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la.entrada.de.servicio..Cuando.se.utiliza.un.panel.descendente,.el. </a:t>
            </a:r>
            <a:r>
              <a:rPr sz="1100" spc="-2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el.neutro.está.aislado.y.aislado.en.ese.panel..El.descendente.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el.panel.debe.tener.una.conexión.a.tierra.unida.al.gabinete..</a:t>
            </a:r>
            <a:endParaRPr sz="1100">
              <a:latin typeface="Microsoft Sans Serif"/>
              <a:cs typeface="Microsoft Sans Serif"/>
            </a:endParaRPr>
          </a:p>
          <a:p>
            <a:pPr marL="12700" marR="1170305">
              <a:lnSpc>
                <a:spcPct val="109100"/>
              </a:lnSpc>
            </a:pP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El.conductor.a.tierra.del.equipo.conecta.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placa.al.suelo.en.la.placa.de.entrada.de.servicio.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15052" y="3383116"/>
            <a:ext cx="764540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algn="ctr">
              <a:spcBef>
                <a:spcPts val="43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endParaRPr sz="650">
              <a:latin typeface="Microsoft Sans Serif"/>
              <a:cs typeface="Microsoft Sans Serif"/>
            </a:endParaRPr>
          </a:p>
          <a:p>
            <a:pPr marL="635" algn="ctr">
              <a:spcBef>
                <a:spcPts val="28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45873" y="3367415"/>
            <a:ext cx="556895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spcBef>
                <a:spcPts val="455"/>
              </a:spcBef>
            </a:pP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Río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abajo</a:t>
            </a:r>
            <a:endParaRPr sz="750">
              <a:latin typeface="Microsoft Sans Serif"/>
              <a:cs typeface="Microsoft Sans Serif"/>
            </a:endParaRPr>
          </a:p>
          <a:p>
            <a:pPr marL="17780">
              <a:spcBef>
                <a:spcPts val="259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92978" y="3764217"/>
            <a:ext cx="1112520" cy="210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endParaRPr sz="500">
              <a:latin typeface="Microsoft Sans Serif"/>
              <a:cs typeface="Microsoft Sans Serif"/>
            </a:endParaRPr>
          </a:p>
          <a:p>
            <a:pPr marL="128270">
              <a:spcBef>
                <a:spcPts val="430"/>
              </a:spcBef>
            </a:pPr>
            <a:r>
              <a:rPr sz="4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derivación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08358" y="4221418"/>
            <a:ext cx="42481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Subalimentación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63092" y="4443668"/>
            <a:ext cx="2324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94553" y="4559246"/>
            <a:ext cx="864869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derivación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63044" y="4580833"/>
            <a:ext cx="667385" cy="332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Terminales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</a:t>
            </a:r>
            <a:endParaRPr sz="400">
              <a:latin typeface="Microsoft Sans Serif"/>
              <a:cs typeface="Microsoft Sans Serif"/>
            </a:endParaRPr>
          </a:p>
          <a:p>
            <a:pPr marL="254635">
              <a:spcBef>
                <a:spcPts val="80"/>
              </a:spcBef>
            </a:pP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Rama</a:t>
            </a:r>
            <a:endParaRPr sz="800">
              <a:latin typeface="Microsoft Sans Serif"/>
              <a:cs typeface="Microsoft Sans Serif"/>
            </a:endParaRPr>
          </a:p>
          <a:p>
            <a:pPr marL="238125">
              <a:spcBef>
                <a:spcPts val="5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3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automático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95098" y="4654494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46421" y="4725614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03916" y="5334896"/>
            <a:ext cx="899794" cy="27956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57785">
              <a:spcBef>
                <a:spcPts val="360"/>
              </a:spcBef>
            </a:pPr>
            <a:r>
              <a:rPr sz="7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Neutro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entrada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servicio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42002" y="6398205"/>
            <a:ext cx="51879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71132" y="6398205"/>
            <a:ext cx="51879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62150" y="6767280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67002" y="6777991"/>
            <a:ext cx="4320540" cy="2741841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40335" rIns="0" bIns="0" rtlCol="0">
            <a:spAutoFit/>
          </a:bodyPr>
          <a:lstStyle/>
          <a:p>
            <a:pPr marL="399415" marR="457834" indent="-243204">
              <a:lnSpc>
                <a:spcPct val="117400"/>
              </a:lnSpc>
              <a:spcBef>
                <a:spcPts val="1105"/>
              </a:spcBef>
              <a:tabLst>
                <a:tab pos="1407795" algn="l"/>
                <a:tab pos="217678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Hay.dos.categorías.principales.de.centros.de.carga,.aquellas.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con.un.</a:t>
            </a:r>
            <a:r>
              <a:rPr sz="9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.y.</a:t>
            </a:r>
            <a:r>
              <a:rPr sz="95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.centros.de.carga..</a:t>
            </a:r>
            <a:endParaRPr sz="950">
              <a:latin typeface="Microsoft Sans Serif"/>
              <a:cs typeface="Microsoft Sans Serif"/>
            </a:endParaRPr>
          </a:p>
          <a:p>
            <a:pPr marL="399415" marR="12065" indent="-306070">
              <a:lnSpc>
                <a:spcPct val="127099"/>
              </a:lnSpc>
              <a:spcBef>
                <a:spcPts val="1100"/>
              </a:spcBef>
              <a:tabLst>
                <a:tab pos="399415" algn="l"/>
                <a:tab pos="206565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El.método.de.calificación.</a:t>
            </a:r>
            <a:r>
              <a:rPr sz="9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.requiere.la.selección.de.todos.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dispositivos.de.protección.de.circuitos.con.valores.individuales.iguales.a.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o.mayor.que.la.corriente.de.falla.disponible.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93345">
              <a:tabLst>
                <a:tab pos="3994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	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endParaRPr sz="800">
              <a:latin typeface="Trebuchet MS"/>
              <a:cs typeface="Trebuchet MS"/>
            </a:endParaRPr>
          </a:p>
          <a:p>
            <a:pPr marL="399415" marR="139700">
              <a:lnSpc>
                <a:spcPts val="1440"/>
              </a:lnSpc>
              <a:spcBef>
                <a:spcPts val="50"/>
              </a:spcBef>
              <a:tabLst>
                <a:tab pos="2202180" algn="l"/>
              </a:tabLst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®.especifica.que.un.máximo.de.</a:t>
            </a:r>
            <a:r>
              <a:rPr sz="8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.interruptores.o.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se.utilizarán.disyuntores.para.desconectar.y.aislar.</a:t>
            </a:r>
            <a:r>
              <a:rPr sz="800" spc="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el.servicio.de.otros.equipos.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399415" marR="810260" indent="-306070">
              <a:lnSpc>
                <a:spcPct val="103499"/>
              </a:lnSpc>
              <a:tabLst>
                <a:tab pos="399415" algn="l"/>
                <a:tab pos="290893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Al.instalar.un.centro.de.carga,.es.importante. </a:t>
            </a:r>
            <a:r>
              <a:rPr sz="1150" spc="-2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el.autobús.neutral.solo.en.el.</a:t>
            </a:r>
            <a:r>
              <a:rPr sz="11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7276" y="6284178"/>
            <a:ext cx="1089621" cy="28328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53601" y="6304989"/>
            <a:ext cx="1142103" cy="28095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43122" y="7085381"/>
            <a:ext cx="2494432" cy="12978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957729" y="539750"/>
            <a:ext cx="21463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1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PL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46</a:t>
            </a:fld>
            <a:endParaRPr spc="15" dirty="0"/>
          </a:p>
        </p:txBody>
      </p:sp>
      <p:sp>
        <p:nvSpPr>
          <p:cNvPr id="6" name="object 6"/>
          <p:cNvSpPr txBox="1"/>
          <p:nvPr/>
        </p:nvSpPr>
        <p:spPr>
          <a:xfrm>
            <a:off x="5761899" y="1951991"/>
            <a:ext cx="6629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Características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667" y="1874520"/>
            <a:ext cx="39027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Siemens.ofrece.dos.líneas.de.productos.de.centros.de.carga.principales, 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serie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PL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.y.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serie 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Centros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carga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serie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PL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.ofrecer.la.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30" y="2613659"/>
            <a:ext cx="384492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Convertible.de.interruptor.principal.a.a.orejeta.principal.y.viceversa..</a:t>
            </a:r>
            <a:endParaRPr sz="8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Invertible.para.aplicaciones.de.alimentación.inferior.</a:t>
            </a:r>
            <a:endParaRPr sz="8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Insta-wire.neutrals.and.grounds</a:t>
            </a:r>
            <a:endParaRPr sz="9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Barras.bus.de.tierra.incluidas.Barras.bus.de.cobre.</a:t>
            </a:r>
            <a:endParaRPr sz="9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0021" y="3519172"/>
            <a:ext cx="36118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Neutros.dobles.en.todas.las.configuraciones Empaque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cartón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cartón.con.recortes.empaquetados.por.separado.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Garantía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vida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1900" y="4297683"/>
            <a:ext cx="12642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Ofertas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productos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666" y="4249422"/>
            <a:ext cx="41071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La.línea.de.productos.del.centro.de.carga.de.la.serie.PL.ofrece.una.amplia.variación.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para.satisfacer.cualquier.necesidad.de.aplicación..Los.siguientes.elementos.resumen.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la.gama.de.capacidades: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729" y="4991102"/>
            <a:ext cx="34251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42799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2799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red.de.fase.o.trifásica.Interruptor.principal.o.terminal.principal</a:t>
            </a:r>
            <a:endParaRPr sz="8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3180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2.a.70.circuitos/espacios</a:t>
            </a:r>
            <a:endParaRPr sz="10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3180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Recintos.interiores.y.exteriores</a:t>
            </a:r>
            <a:endParaRPr sz="10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2799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225</a:t>
            </a:r>
            <a:endParaRPr sz="7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Oferta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ensamblar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79971" y="8414489"/>
            <a:ext cx="128333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PL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trifásico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sin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ensamblar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14199" y="9166804"/>
            <a:ext cx="430530" cy="273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spcBef>
                <a:spcPts val="100"/>
              </a:spcBef>
            </a:pPr>
            <a:r>
              <a:rPr sz="4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PL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monofásico</a:t>
            </a:r>
            <a:endParaRPr sz="450">
              <a:latin typeface="Microsoft Sans Serif"/>
              <a:cs typeface="Microsoft Sans Serif"/>
            </a:endParaRPr>
          </a:p>
          <a:p>
            <a:pPr marL="64769">
              <a:spcBef>
                <a:spcPts val="320"/>
              </a:spcBef>
            </a:pPr>
            <a:r>
              <a:rPr sz="3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</a:t>
            </a:r>
            <a:r>
              <a:rPr sz="3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300">
              <a:latin typeface="Microsoft Sans Serif"/>
              <a:cs typeface="Microsoft Sans Serif"/>
            </a:endParaRPr>
          </a:p>
          <a:p>
            <a:pPr marL="12700">
              <a:spcBef>
                <a:spcPts val="250"/>
              </a:spcBef>
            </a:pP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63859" y="9154104"/>
            <a:ext cx="454659" cy="286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>
              <a:spcBef>
                <a:spcPts val="100"/>
              </a:spcBef>
            </a:pP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PL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trifásico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250"/>
              </a:spcBef>
            </a:pPr>
            <a:r>
              <a:rPr sz="3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350">
              <a:latin typeface="Microsoft Sans Serif"/>
              <a:cs typeface="Microsoft Sans Serif"/>
            </a:endParaRPr>
          </a:p>
          <a:p>
            <a:pPr marL="29209">
              <a:spcBef>
                <a:spcPts val="240"/>
              </a:spcBef>
            </a:pP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2971" y="4868180"/>
            <a:ext cx="1859973" cy="45765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90948" y="6702971"/>
            <a:ext cx="1316736" cy="190804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508809" y="5234331"/>
            <a:ext cx="2098040" cy="454025"/>
            <a:chOff x="3454209" y="5234330"/>
            <a:chExt cx="2098040" cy="454025"/>
          </a:xfrm>
        </p:grpSpPr>
        <p:sp>
          <p:nvSpPr>
            <p:cNvPr id="5" name="object 5"/>
            <p:cNvSpPr/>
            <p:nvPr/>
          </p:nvSpPr>
          <p:spPr>
            <a:xfrm>
              <a:off x="3539299" y="5240680"/>
              <a:ext cx="2006600" cy="393700"/>
            </a:xfrm>
            <a:custGeom>
              <a:avLst/>
              <a:gdLst/>
              <a:ahLst/>
              <a:cxnLst/>
              <a:rect l="l" t="t" r="r" b="b"/>
              <a:pathLst>
                <a:path w="2006600" h="393700">
                  <a:moveTo>
                    <a:pt x="0" y="304800"/>
                  </a:moveTo>
                  <a:lnTo>
                    <a:pt x="2006600" y="0"/>
                  </a:lnTo>
                  <a:lnTo>
                    <a:pt x="1511300" y="39370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3200" y="5595874"/>
              <a:ext cx="104114" cy="9199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454209" y="5510504"/>
              <a:ext cx="111760" cy="63500"/>
            </a:xfrm>
            <a:custGeom>
              <a:avLst/>
              <a:gdLst/>
              <a:ahLst/>
              <a:cxnLst/>
              <a:rect l="l" t="t" r="r" b="b"/>
              <a:pathLst>
                <a:path w="111760" h="63500">
                  <a:moveTo>
                    <a:pt x="101523" y="0"/>
                  </a:moveTo>
                  <a:lnTo>
                    <a:pt x="53466" y="26466"/>
                  </a:lnTo>
                  <a:lnTo>
                    <a:pt x="10779" y="44381"/>
                  </a:lnTo>
                  <a:lnTo>
                    <a:pt x="0" y="47828"/>
                  </a:lnTo>
                  <a:lnTo>
                    <a:pt x="11315" y="47914"/>
                  </a:lnTo>
                  <a:lnTo>
                    <a:pt x="57391" y="52349"/>
                  </a:lnTo>
                  <a:lnTo>
                    <a:pt x="111150" y="63334"/>
                  </a:lnTo>
                  <a:lnTo>
                    <a:pt x="1015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69799" y="8116493"/>
            <a:ext cx="901700" cy="12700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8214" y="6406108"/>
            <a:ext cx="1755648" cy="126492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33413" y="4751477"/>
            <a:ext cx="844295" cy="102412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8193849" y="6597142"/>
            <a:ext cx="828040" cy="161290"/>
            <a:chOff x="3139249" y="6597142"/>
            <a:chExt cx="828040" cy="161290"/>
          </a:xfrm>
        </p:grpSpPr>
        <p:sp>
          <p:nvSpPr>
            <p:cNvPr id="12" name="object 12"/>
            <p:cNvSpPr/>
            <p:nvPr/>
          </p:nvSpPr>
          <p:spPr>
            <a:xfrm>
              <a:off x="3145599" y="6624980"/>
              <a:ext cx="736600" cy="127000"/>
            </a:xfrm>
            <a:custGeom>
              <a:avLst/>
              <a:gdLst/>
              <a:ahLst/>
              <a:cxnLst/>
              <a:rect l="l" t="t" r="r" b="b"/>
              <a:pathLst>
                <a:path w="736600" h="127000">
                  <a:moveTo>
                    <a:pt x="0" y="126999"/>
                  </a:moveTo>
                  <a:lnTo>
                    <a:pt x="7366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55592" y="6597142"/>
              <a:ext cx="111760" cy="63500"/>
            </a:xfrm>
            <a:custGeom>
              <a:avLst/>
              <a:gdLst/>
              <a:ahLst/>
              <a:cxnLst/>
              <a:rect l="l" t="t" r="r" b="b"/>
              <a:pathLst>
                <a:path w="111760" h="63500">
                  <a:moveTo>
                    <a:pt x="0" y="0"/>
                  </a:moveTo>
                  <a:lnTo>
                    <a:pt x="10883" y="63131"/>
                  </a:lnTo>
                  <a:lnTo>
                    <a:pt x="17854" y="58604"/>
                  </a:lnTo>
                  <a:lnTo>
                    <a:pt x="29335" y="51660"/>
                  </a:lnTo>
                  <a:lnTo>
                    <a:pt x="73757" y="28316"/>
                  </a:lnTo>
                  <a:lnTo>
                    <a:pt x="111429" y="13284"/>
                  </a:lnTo>
                  <a:lnTo>
                    <a:pt x="100112" y="13417"/>
                  </a:lnTo>
                  <a:lnTo>
                    <a:pt x="53962" y="9918"/>
                  </a:lnTo>
                  <a:lnTo>
                    <a:pt x="25471" y="5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753169" y="6846685"/>
            <a:ext cx="968375" cy="569595"/>
            <a:chOff x="4698568" y="6846684"/>
            <a:chExt cx="968375" cy="569595"/>
          </a:xfrm>
        </p:grpSpPr>
        <p:sp>
          <p:nvSpPr>
            <p:cNvPr id="15" name="object 15"/>
            <p:cNvSpPr/>
            <p:nvPr/>
          </p:nvSpPr>
          <p:spPr>
            <a:xfrm>
              <a:off x="4783899" y="6891680"/>
              <a:ext cx="876300" cy="495300"/>
            </a:xfrm>
            <a:custGeom>
              <a:avLst/>
              <a:gdLst/>
              <a:ahLst/>
              <a:cxnLst/>
              <a:rect l="l" t="t" r="r" b="b"/>
              <a:pathLst>
                <a:path w="876300" h="495300">
                  <a:moveTo>
                    <a:pt x="0" y="495299"/>
                  </a:moveTo>
                  <a:lnTo>
                    <a:pt x="876300" y="380999"/>
                  </a:lnTo>
                  <a:lnTo>
                    <a:pt x="2540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64544" y="6846684"/>
              <a:ext cx="108458" cy="8347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98568" y="7352360"/>
              <a:ext cx="110782" cy="6352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9671189" y="5628030"/>
            <a:ext cx="986790" cy="836930"/>
            <a:chOff x="4616589" y="5628030"/>
            <a:chExt cx="986790" cy="836930"/>
          </a:xfrm>
        </p:grpSpPr>
        <p:sp>
          <p:nvSpPr>
            <p:cNvPr id="19" name="object 19"/>
            <p:cNvSpPr/>
            <p:nvPr/>
          </p:nvSpPr>
          <p:spPr>
            <a:xfrm>
              <a:off x="4682299" y="5634380"/>
              <a:ext cx="914400" cy="774700"/>
            </a:xfrm>
            <a:custGeom>
              <a:avLst/>
              <a:gdLst/>
              <a:ahLst/>
              <a:cxnLst/>
              <a:rect l="l" t="t" r="r" b="b"/>
              <a:pathLst>
                <a:path w="914400" h="774700">
                  <a:moveTo>
                    <a:pt x="914400" y="0"/>
                  </a:moveTo>
                  <a:lnTo>
                    <a:pt x="0" y="77470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16589" y="6370701"/>
              <a:ext cx="102768" cy="93954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712111" y="8002714"/>
            <a:ext cx="107556" cy="64058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8104949" y="8345068"/>
            <a:ext cx="1045210" cy="648970"/>
            <a:chOff x="3050349" y="8345068"/>
            <a:chExt cx="1045210" cy="648970"/>
          </a:xfrm>
        </p:grpSpPr>
        <p:sp>
          <p:nvSpPr>
            <p:cNvPr id="23" name="object 23"/>
            <p:cNvSpPr/>
            <p:nvPr/>
          </p:nvSpPr>
          <p:spPr>
            <a:xfrm>
              <a:off x="3056699" y="8390280"/>
              <a:ext cx="965200" cy="596900"/>
            </a:xfrm>
            <a:custGeom>
              <a:avLst/>
              <a:gdLst/>
              <a:ahLst/>
              <a:cxnLst/>
              <a:rect l="l" t="t" r="r" b="b"/>
              <a:pathLst>
                <a:path w="965200" h="596900">
                  <a:moveTo>
                    <a:pt x="0" y="596899"/>
                  </a:moveTo>
                  <a:lnTo>
                    <a:pt x="9652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86822" y="8345068"/>
              <a:ext cx="108318" cy="8381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051975" y="8471610"/>
              <a:ext cx="406400" cy="0"/>
            </a:xfrm>
            <a:custGeom>
              <a:avLst/>
              <a:gdLst/>
              <a:ahLst/>
              <a:cxnLst/>
              <a:rect l="l" t="t" r="r" b="b"/>
              <a:pathLst>
                <a:path w="406400">
                  <a:moveTo>
                    <a:pt x="0" y="0"/>
                  </a:moveTo>
                  <a:lnTo>
                    <a:pt x="4064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36886" y="8439657"/>
              <a:ext cx="107556" cy="6405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762151" y="551835"/>
            <a:ext cx="14509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Características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instalación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47</a:t>
            </a:fld>
            <a:endParaRPr spc="15" dirty="0"/>
          </a:p>
        </p:txBody>
      </p:sp>
      <p:sp>
        <p:nvSpPr>
          <p:cNvPr id="28" name="object 28"/>
          <p:cNvSpPr txBox="1"/>
          <p:nvPr/>
        </p:nvSpPr>
        <p:spPr>
          <a:xfrm>
            <a:off x="7957979" y="484525"/>
            <a:ext cx="42519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sido.diseñados.para.una.carga.rápida.y.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fácil.instalación..Ejemplos.de.características.de.instalación.de.la.serie.PL.son.</a:t>
            </a:r>
            <a:r>
              <a:rPr sz="800" spc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mostrado</a:t>
            </a:r>
            <a:r>
              <a:rPr sz="800" spc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continuación: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7979" y="1163451"/>
            <a:ext cx="4118610" cy="3494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09855" marR="5080" indent="-109855">
              <a:lnSpc>
                <a:spcPct val="132700"/>
              </a:lnSpc>
              <a:spcBef>
                <a:spcPts val="12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Tornillos.de.inserción.patentados.por.Siemens.en.puntos.neutros.y.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los.autobuses.de.tierra.están.cautivos.para.evitar.la.pérdida.de.tornillos.y.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retirado.en.la.fábrica.para.acelerar.la.instalación.del.cable.</a:t>
            </a:r>
            <a:endParaRPr sz="850">
              <a:latin typeface="Microsoft Sans Serif"/>
              <a:cs typeface="Microsoft Sans Serif"/>
            </a:endParaRPr>
          </a:p>
          <a:p>
            <a:pPr marL="109855" marR="241935" indent="-109855">
              <a:lnSpc>
                <a:spcPts val="1440"/>
              </a:lnSpc>
              <a:spcBef>
                <a:spcPts val="12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Un.tornillo.de.adhesión.está.preposicionado.y.diseñado.para.evitar.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la.necesidad.de.correas.de.unión.o.conjuntos.de.tornillos.separados..</a:t>
            </a:r>
            <a:endParaRPr sz="850">
              <a:latin typeface="Microsoft Sans Serif"/>
              <a:cs typeface="Microsoft Sans Serif"/>
            </a:endParaRPr>
          </a:p>
          <a:p>
            <a:pPr marL="109855" marR="174625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Dos.barras.de.tierra.están.instaladas.de.fábrica.en.todas.las.cargas.PL.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centros..</a:t>
            </a:r>
            <a:endParaRPr sz="850">
              <a:latin typeface="Microsoft Sans Serif"/>
              <a:cs typeface="Microsoft Sans Serif"/>
            </a:endParaRPr>
          </a:p>
          <a:p>
            <a:pPr marL="109855" marR="383540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Combinación.de.cabeza.de.tornillo.ranurada/cuadrada.en.los.neutros,.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tierra,.molduras.,.bandeja.superior.y.tornillos.de.unión.proporcionan.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instalación.flexibilidad.</a:t>
            </a:r>
            <a:endParaRPr sz="800">
              <a:latin typeface="Microsoft Sans Serif"/>
              <a:cs typeface="Microsoft Sans Serif"/>
            </a:endParaRPr>
          </a:p>
          <a:p>
            <a:pPr marL="109855" marR="462915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El.interior.puede.invertirse.fácilmente.para.alimentación.inferior.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solicitud.</a:t>
            </a:r>
            <a:endParaRPr sz="850">
              <a:latin typeface="Microsoft Sans Serif"/>
              <a:cs typeface="Microsoft Sans Serif"/>
            </a:endParaRPr>
          </a:p>
          <a:p>
            <a:pPr marL="109855" marR="142240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La.red.del.centro.de.carga.puede.convertirse.de.interruptor.principal.a. 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terminal.principal.y.viceversa.</a:t>
            </a:r>
            <a:endParaRPr sz="850">
              <a:latin typeface="Microsoft Sans Serif"/>
              <a:cs typeface="Microsoft Sans Serif"/>
            </a:endParaRPr>
          </a:p>
          <a:p>
            <a:pPr marL="109855" marR="108585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lengüetas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moldura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mantienen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operación.</a:t>
            </a:r>
            <a:endParaRPr sz="800">
              <a:latin typeface="Microsoft Sans Serif"/>
              <a:cs typeface="Microsoft Sans Serif"/>
            </a:endParaRPr>
          </a:p>
          <a:p>
            <a:pPr marL="109855" marR="233679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instalación.para.liberar.ambas.manos.al.colocar.los.tornillos.de.molduras.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El.gabinete.exterior.tiene.una.bisagra.deslizante.para.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97461" y="4719980"/>
            <a:ext cx="1737995" cy="600164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50165">
              <a:spcBef>
                <a:spcPts val="555"/>
              </a:spcBef>
            </a:pP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Pestañas</a:t>
            </a:r>
            <a:r>
              <a:rPr sz="5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montaje</a:t>
            </a:r>
            <a:endParaRPr sz="500">
              <a:latin typeface="Microsoft Sans Serif"/>
              <a:cs typeface="Microsoft Sans Serif"/>
            </a:endParaRPr>
          </a:p>
          <a:p>
            <a:pPr marL="50165">
              <a:spcBef>
                <a:spcPts val="31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ajuste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689399" y="5056524"/>
            <a:ext cx="7632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500"/>
              </a:lnSpc>
              <a:spcBef>
                <a:spcPts val="10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instalados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fábrica </a:t>
            </a:r>
            <a:r>
              <a:rPr sz="550" spc="-1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barras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689400" y="5570876"/>
            <a:ext cx="12096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Tornillo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unión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preposicionado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97460" y="5964580"/>
            <a:ext cx="1905000" cy="304570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50165" marR="513715">
              <a:lnSpc>
                <a:spcPct val="133300"/>
              </a:lnSpc>
              <a:spcBef>
                <a:spcPts val="459"/>
              </a:spcBef>
            </a:pP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Convertible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a </a:t>
            </a:r>
            <a:r>
              <a:rPr sz="600" spc="-1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terminal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viceversa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714799" y="5964581"/>
            <a:ext cx="1447800" cy="626775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000">
              <a:latin typeface="Times New Roman"/>
              <a:cs typeface="Times New Roman"/>
            </a:endParaRPr>
          </a:p>
          <a:p>
            <a:pPr marL="215900" marR="243840">
              <a:lnSpc>
                <a:spcPct val="111200"/>
              </a:lnSpc>
            </a:pP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Cable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Insta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patentado</a:t>
            </a:r>
            <a:r>
              <a:rPr sz="3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TM </a:t>
            </a:r>
            <a:r>
              <a:rPr sz="3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sistema </a:t>
            </a:r>
            <a:r>
              <a:rPr sz="7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neutro/tierra </a:t>
            </a:r>
            <a:r>
              <a:rPr sz="750" spc="-18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cabezal</a:t>
            </a:r>
            <a:r>
              <a:rPr sz="70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combinado</a:t>
            </a:r>
            <a:endParaRPr sz="700">
              <a:latin typeface="Microsoft Sans Serif"/>
              <a:cs typeface="Microsoft Sans Serif"/>
            </a:endParaRPr>
          </a:p>
          <a:p>
            <a:pPr marL="215900">
              <a:spcBef>
                <a:spcPts val="420"/>
              </a:spcBef>
            </a:pP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empulgueras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297460" y="7742581"/>
            <a:ext cx="1040130" cy="289823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76200" rIns="0" bIns="0" rtlCol="0">
            <a:spAutoFit/>
          </a:bodyPr>
          <a:lstStyle/>
          <a:p>
            <a:pPr marL="50165">
              <a:spcBef>
                <a:spcPts val="600"/>
              </a:spcBef>
            </a:pP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Deslice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bisagra</a:t>
            </a:r>
            <a:endParaRPr sz="600">
              <a:latin typeface="Microsoft Sans Serif"/>
              <a:cs typeface="Microsoft Sans Serif"/>
            </a:endParaRPr>
          </a:p>
          <a:p>
            <a:pPr marL="50165">
              <a:spcBef>
                <a:spcPts val="140"/>
              </a:spcBef>
            </a:pP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recinto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aire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libre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535077" y="7884425"/>
            <a:ext cx="1230630" cy="27622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  <a:tabLst>
                <a:tab pos="1217295" algn="l"/>
              </a:tabLst>
            </a:pP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Invertible    </a:t>
            </a:r>
            <a:r>
              <a:rPr sz="70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u="sng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00">
              <a:latin typeface="Times New Roman"/>
              <a:cs typeface="Times New Roman"/>
            </a:endParaRPr>
          </a:p>
          <a:p>
            <a:pPr marL="12700">
              <a:spcBef>
                <a:spcPts val="170"/>
              </a:spcBef>
            </a:pP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interior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535077" y="8280088"/>
            <a:ext cx="574040" cy="2725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spcBef>
                <a:spcPts val="505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Rígido,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robusto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bandeja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base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535077" y="8961775"/>
            <a:ext cx="54864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autobús</a:t>
            </a:r>
            <a:r>
              <a:rPr sz="5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cobre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6152" y="5918213"/>
            <a:ext cx="1226413" cy="302842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0432" y="5918200"/>
            <a:ext cx="1249489" cy="304267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729" y="565150"/>
            <a:ext cx="22237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4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48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5761899" y="1951991"/>
            <a:ext cx="6629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Características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30" y="1926591"/>
            <a:ext cx="329247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serie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ES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.ofrecen.las.siguientes.características: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29" y="2247900"/>
            <a:ext cx="39141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Invertible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8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inferior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Insta-wire.neutrals.and.grounds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Barras</a:t>
            </a:r>
            <a:endParaRPr sz="8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colectoras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aluminio</a:t>
            </a:r>
            <a:endParaRPr sz="850">
              <a:latin typeface="Microsoft Sans Serif"/>
              <a:cs typeface="Microsoft Sans Serif"/>
            </a:endParaRPr>
          </a:p>
          <a:p>
            <a:pPr marL="109855" marR="5080" indent="-109855">
              <a:lnSpc>
                <a:spcPts val="1440"/>
              </a:lnSpc>
              <a:spcBef>
                <a:spcPts val="45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Neutros.de.una.cara.en.centros.de.carga.con.24.circuitos.o.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endParaRPr sz="1000">
              <a:latin typeface="Microsoft Sans Serif"/>
              <a:cs typeface="Microsoft Sans Serif"/>
            </a:endParaRPr>
          </a:p>
          <a:p>
            <a:pPr marL="109220" indent="-97155">
              <a:lnSpc>
                <a:spcPts val="139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Cartón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sola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pieza</a:t>
            </a:r>
            <a:endParaRPr sz="8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2799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garantía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años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1900" y="3749041"/>
            <a:ext cx="1233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Ofertas</a:t>
            </a:r>
            <a:r>
              <a:rPr sz="9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productos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29" y="3742690"/>
            <a:ext cx="31864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La.línea.de.productos.del.centro.de.carga.de.la.serie.ES.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730" y="3887470"/>
            <a:ext cx="4892675" cy="1677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de.variación.para.satisfacer.cualquier.necesidad.de.aplicación..Los.siguientes.element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resumir.la.gama.de.capacidades: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2799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2799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red.de.fase.o.trifásica.Interruptor.principal.o.terminal.principal</a:t>
            </a:r>
            <a:endParaRPr sz="8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3180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2.a.70.circuitos/espacios</a:t>
            </a:r>
            <a:endParaRPr sz="10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3180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Recintos.interiores.y.exteriores</a:t>
            </a:r>
            <a:endParaRPr sz="10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2799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225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Paquetes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económicos: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endParaRPr sz="6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provistos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1182" y="9029390"/>
            <a:ext cx="556260" cy="341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spcBef>
                <a:spcPts val="100"/>
              </a:spcBef>
            </a:pPr>
            <a:r>
              <a:rPr sz="600" spc="-70" dirty="0">
                <a:solidFill>
                  <a:srgbClr val="0B0806"/>
                </a:solidFill>
                <a:latin typeface="Microsoft Sans Serif"/>
                <a:cs typeface="Microsoft Sans Serif"/>
              </a:rPr>
              <a:t>ES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monofásico</a:t>
            </a:r>
            <a:endParaRPr sz="600">
              <a:latin typeface="Microsoft Sans Serif"/>
              <a:cs typeface="Microsoft Sans Serif"/>
            </a:endParaRPr>
          </a:p>
          <a:p>
            <a:pPr marL="83185">
              <a:spcBef>
                <a:spcPts val="439"/>
              </a:spcBef>
            </a:pP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</a:t>
            </a:r>
            <a:r>
              <a:rPr sz="4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spcBef>
                <a:spcPts val="33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24884" y="9010339"/>
            <a:ext cx="577850" cy="37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spcBef>
                <a:spcPts val="100"/>
              </a:spcBef>
            </a:pPr>
            <a:r>
              <a:rPr sz="750" spc="-90" dirty="0">
                <a:solidFill>
                  <a:srgbClr val="0B0806"/>
                </a:solidFill>
                <a:latin typeface="Microsoft Sans Serif"/>
                <a:cs typeface="Microsoft Sans Serif"/>
              </a:rPr>
              <a:t>ES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trifásico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4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450">
              <a:latin typeface="Microsoft Sans Serif"/>
              <a:cs typeface="Microsoft Sans Serif"/>
            </a:endParaRPr>
          </a:p>
          <a:p>
            <a:pPr marL="34925">
              <a:spcBef>
                <a:spcPts val="32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8342" y="4347617"/>
            <a:ext cx="1990344" cy="48463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87419" y="6025273"/>
            <a:ext cx="1316645" cy="190804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49288" y="7730896"/>
            <a:ext cx="954024" cy="13472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82282" y="4429379"/>
            <a:ext cx="844295" cy="102412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9756559" y="4747133"/>
            <a:ext cx="2447290" cy="3251200"/>
            <a:chOff x="4701959" y="4747133"/>
            <a:chExt cx="2447290" cy="3251200"/>
          </a:xfrm>
        </p:grpSpPr>
        <p:sp>
          <p:nvSpPr>
            <p:cNvPr id="7" name="object 7"/>
            <p:cNvSpPr/>
            <p:nvPr/>
          </p:nvSpPr>
          <p:spPr>
            <a:xfrm>
              <a:off x="4767668" y="4753483"/>
              <a:ext cx="2374900" cy="3238500"/>
            </a:xfrm>
            <a:custGeom>
              <a:avLst/>
              <a:gdLst/>
              <a:ahLst/>
              <a:cxnLst/>
              <a:rect l="l" t="t" r="r" b="b"/>
              <a:pathLst>
                <a:path w="2374900" h="3238500">
                  <a:moveTo>
                    <a:pt x="2374900" y="3238499"/>
                  </a:moveTo>
                  <a:lnTo>
                    <a:pt x="889000" y="3238499"/>
                  </a:lnTo>
                  <a:lnTo>
                    <a:pt x="889000" y="558800"/>
                  </a:lnTo>
                  <a:lnTo>
                    <a:pt x="2374900" y="558800"/>
                  </a:lnTo>
                  <a:lnTo>
                    <a:pt x="2374900" y="3238499"/>
                  </a:lnTo>
                  <a:close/>
                </a:path>
                <a:path w="2374900" h="3238500">
                  <a:moveTo>
                    <a:pt x="914400" y="0"/>
                  </a:moveTo>
                  <a:lnTo>
                    <a:pt x="0" y="77470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01959" y="5489791"/>
              <a:ext cx="102768" cy="93967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86367" y="7579017"/>
            <a:ext cx="107556" cy="64058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9558985" y="8056245"/>
            <a:ext cx="1192530" cy="442595"/>
            <a:chOff x="4504385" y="8056244"/>
            <a:chExt cx="1192530" cy="442595"/>
          </a:xfrm>
        </p:grpSpPr>
        <p:sp>
          <p:nvSpPr>
            <p:cNvPr id="11" name="object 11"/>
            <p:cNvSpPr/>
            <p:nvPr/>
          </p:nvSpPr>
          <p:spPr>
            <a:xfrm>
              <a:off x="4585144" y="8086013"/>
              <a:ext cx="1104900" cy="406400"/>
            </a:xfrm>
            <a:custGeom>
              <a:avLst/>
              <a:gdLst/>
              <a:ahLst/>
              <a:cxnLst/>
              <a:rect l="l" t="t" r="r" b="b"/>
              <a:pathLst>
                <a:path w="1104900" h="406400">
                  <a:moveTo>
                    <a:pt x="1104900" y="4064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04385" y="8056244"/>
              <a:ext cx="112013" cy="67195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280845" y="8015961"/>
            <a:ext cx="492759" cy="64135"/>
            <a:chOff x="3226244" y="8015960"/>
            <a:chExt cx="492759" cy="64135"/>
          </a:xfrm>
        </p:grpSpPr>
        <p:sp>
          <p:nvSpPr>
            <p:cNvPr id="14" name="object 14"/>
            <p:cNvSpPr/>
            <p:nvPr/>
          </p:nvSpPr>
          <p:spPr>
            <a:xfrm>
              <a:off x="3226244" y="8047913"/>
              <a:ext cx="406400" cy="0"/>
            </a:xfrm>
            <a:custGeom>
              <a:avLst/>
              <a:gdLst/>
              <a:ahLst/>
              <a:cxnLst/>
              <a:rect l="l" t="t" r="r" b="b"/>
              <a:pathLst>
                <a:path w="406400">
                  <a:moveTo>
                    <a:pt x="0" y="0"/>
                  </a:moveTo>
                  <a:lnTo>
                    <a:pt x="4064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11143" y="8015960"/>
              <a:ext cx="107556" cy="64058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9883876" y="6314009"/>
            <a:ext cx="822960" cy="64135"/>
            <a:chOff x="4829276" y="6314008"/>
            <a:chExt cx="822960" cy="64135"/>
          </a:xfrm>
        </p:grpSpPr>
        <p:sp>
          <p:nvSpPr>
            <p:cNvPr id="17" name="object 17"/>
            <p:cNvSpPr/>
            <p:nvPr/>
          </p:nvSpPr>
          <p:spPr>
            <a:xfrm>
              <a:off x="4915344" y="6346113"/>
              <a:ext cx="736600" cy="0"/>
            </a:xfrm>
            <a:custGeom>
              <a:avLst/>
              <a:gdLst/>
              <a:ahLst/>
              <a:cxnLst/>
              <a:rect l="l" t="t" r="r" b="b"/>
              <a:pathLst>
                <a:path w="736600">
                  <a:moveTo>
                    <a:pt x="7366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29276" y="6314008"/>
              <a:ext cx="107556" cy="64071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7891868" y="6397918"/>
            <a:ext cx="1000760" cy="64135"/>
            <a:chOff x="2837268" y="6397917"/>
            <a:chExt cx="1000760" cy="64135"/>
          </a:xfrm>
        </p:grpSpPr>
        <p:sp>
          <p:nvSpPr>
            <p:cNvPr id="20" name="object 20"/>
            <p:cNvSpPr/>
            <p:nvPr/>
          </p:nvSpPr>
          <p:spPr>
            <a:xfrm>
              <a:off x="2837268" y="6429883"/>
              <a:ext cx="914400" cy="0"/>
            </a:xfrm>
            <a:custGeom>
              <a:avLst/>
              <a:gdLst/>
              <a:ahLst/>
              <a:cxnLst/>
              <a:rect l="l" t="t" r="r" b="b"/>
              <a:pathLst>
                <a:path w="914400">
                  <a:moveTo>
                    <a:pt x="0" y="0"/>
                  </a:moveTo>
                  <a:lnTo>
                    <a:pt x="91439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30167" y="6397917"/>
              <a:ext cx="107556" cy="64071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7822019" y="5481751"/>
            <a:ext cx="1304925" cy="320040"/>
            <a:chOff x="2767418" y="5481751"/>
            <a:chExt cx="1304925" cy="320040"/>
          </a:xfrm>
        </p:grpSpPr>
        <p:sp>
          <p:nvSpPr>
            <p:cNvPr id="23" name="object 23"/>
            <p:cNvSpPr/>
            <p:nvPr/>
          </p:nvSpPr>
          <p:spPr>
            <a:xfrm>
              <a:off x="2773768" y="5507913"/>
              <a:ext cx="1214755" cy="287020"/>
            </a:xfrm>
            <a:custGeom>
              <a:avLst/>
              <a:gdLst/>
              <a:ahLst/>
              <a:cxnLst/>
              <a:rect l="l" t="t" r="r" b="b"/>
              <a:pathLst>
                <a:path w="1214754" h="287020">
                  <a:moveTo>
                    <a:pt x="0" y="286969"/>
                  </a:moveTo>
                  <a:lnTo>
                    <a:pt x="1214475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59974" y="5481751"/>
              <a:ext cx="112395" cy="62865"/>
            </a:xfrm>
            <a:custGeom>
              <a:avLst/>
              <a:gdLst/>
              <a:ahLst/>
              <a:cxnLst/>
              <a:rect l="l" t="t" r="r" b="b"/>
              <a:pathLst>
                <a:path w="112395" h="62864">
                  <a:moveTo>
                    <a:pt x="0" y="0"/>
                  </a:moveTo>
                  <a:lnTo>
                    <a:pt x="14731" y="62344"/>
                  </a:lnTo>
                  <a:lnTo>
                    <a:pt x="21408" y="57403"/>
                  </a:lnTo>
                  <a:lnTo>
                    <a:pt x="32442" y="49769"/>
                  </a:lnTo>
                  <a:lnTo>
                    <a:pt x="75345" y="23755"/>
                  </a:lnTo>
                  <a:lnTo>
                    <a:pt x="112039" y="6438"/>
                  </a:lnTo>
                  <a:lnTo>
                    <a:pt x="100749" y="7271"/>
                  </a:lnTo>
                  <a:lnTo>
                    <a:pt x="87069" y="7597"/>
                  </a:lnTo>
                  <a:lnTo>
                    <a:pt x="71482" y="7385"/>
                  </a:lnTo>
                  <a:lnTo>
                    <a:pt x="54470" y="6603"/>
                  </a:lnTo>
                  <a:lnTo>
                    <a:pt x="39245" y="5384"/>
                  </a:lnTo>
                  <a:lnTo>
                    <a:pt x="25754" y="38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763270" y="551584"/>
            <a:ext cx="142494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Características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instalación</a:t>
            </a:r>
            <a:endParaRPr sz="75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49</a:t>
            </a:fld>
            <a:endParaRPr spc="15" dirty="0"/>
          </a:p>
        </p:txBody>
      </p:sp>
      <p:sp>
        <p:nvSpPr>
          <p:cNvPr id="26" name="object 26"/>
          <p:cNvSpPr txBox="1"/>
          <p:nvPr/>
        </p:nvSpPr>
        <p:spPr>
          <a:xfrm>
            <a:off x="7959100" y="486814"/>
            <a:ext cx="4131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Los.centros.de.carga.de.la.serie.ES.han.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sido.diseñados.para.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fácil.instalación..Ejemplos.de.características.de.instalación.de.la.serie.ES.son.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mostrado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9100" y="1185850"/>
            <a:ext cx="4283710" cy="2981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 marR="5080" indent="-109855">
              <a:lnSpc>
                <a:spcPct val="121800"/>
              </a:lnSpc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Insta-wire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patentados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Siemens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neutro/tierra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son.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cautivo.para.evitar.la.pérdida.de.tornillos.y.retirado.en.la.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fábrica.para.acelerar.la.instalación.del.cable.</a:t>
            </a:r>
            <a:endParaRPr sz="950">
              <a:latin typeface="Microsoft Sans Serif"/>
              <a:cs typeface="Microsoft Sans Serif"/>
            </a:endParaRPr>
          </a:p>
          <a:p>
            <a:pPr marL="109855" marR="407034" indent="-109855">
              <a:lnSpc>
                <a:spcPts val="1440"/>
              </a:lnSpc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Un.tornillo.de.adhesión.está.preposicionado.y.diseñado.para.evitar.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la.necesidad.de.correas.de.unión.o.conjuntos.de.tornillos.separados..</a:t>
            </a:r>
            <a:endParaRPr sz="850">
              <a:latin typeface="Microsoft Sans Serif"/>
              <a:cs typeface="Microsoft Sans Serif"/>
            </a:endParaRPr>
          </a:p>
          <a:p>
            <a:pPr marL="109855" marR="53340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Las.cabezas.de.tornillos.de.combinación.ranurada/cuadrada.en.los.neutros,.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tierra,.molduras.,.bandeja.superior.y.tornillos.de.unión.proporcionan.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instalación.flexibilidad.</a:t>
            </a:r>
            <a:endParaRPr sz="850">
              <a:latin typeface="Microsoft Sans Serif"/>
              <a:cs typeface="Microsoft Sans Serif"/>
            </a:endParaRPr>
          </a:p>
          <a:p>
            <a:pPr marL="109855" marR="628015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El.interior.puede.invertirse.fácilmente.para.alimentación.inferior.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solicitud.</a:t>
            </a:r>
            <a:endParaRPr sz="850">
              <a:latin typeface="Microsoft Sans Serif"/>
              <a:cs typeface="Microsoft Sans Serif"/>
            </a:endParaRPr>
          </a:p>
          <a:p>
            <a:pPr marL="109855" marR="40005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disponibles,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700" spc="-1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las.redes.no.son.convertibles</a:t>
            </a:r>
            <a:endParaRPr sz="700">
              <a:latin typeface="Microsoft Sans Serif"/>
              <a:cs typeface="Microsoft Sans Serif"/>
            </a:endParaRPr>
          </a:p>
          <a:p>
            <a:pPr marL="109855" marR="273685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lengüetas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moldura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mantienen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operación.</a:t>
            </a:r>
            <a:endParaRPr sz="800">
              <a:latin typeface="Microsoft Sans Serif"/>
              <a:cs typeface="Microsoft Sans Serif"/>
            </a:endParaRPr>
          </a:p>
          <a:p>
            <a:pPr marL="109855" marR="398780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instalación.para.liberar.ambas.manos.al.colocar.los.tornillos.de.molduras.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El.gabinete.exterior.tiene.una.bisagra.deslizante.para.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762073" y="4677282"/>
            <a:ext cx="12096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Tornillo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unión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preposicionado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86245" y="4397883"/>
            <a:ext cx="1676400" cy="600164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67310">
              <a:spcBef>
                <a:spcPts val="555"/>
              </a:spcBef>
            </a:pP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Pestañas</a:t>
            </a:r>
            <a:r>
              <a:rPr sz="5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montaje</a:t>
            </a:r>
            <a:endParaRPr sz="500">
              <a:latin typeface="Microsoft Sans Serif"/>
              <a:cs typeface="Microsoft Sans Serif"/>
            </a:endParaRPr>
          </a:p>
          <a:p>
            <a:pPr marL="67310">
              <a:spcBef>
                <a:spcPts val="31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ajuste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711269" y="5312284"/>
            <a:ext cx="1485900" cy="556243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 marL="190500" marR="307340">
              <a:lnSpc>
                <a:spcPct val="111200"/>
              </a:lnSpc>
              <a:spcBef>
                <a:spcPts val="660"/>
              </a:spcBef>
            </a:pP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Cable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Insta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patentado</a:t>
            </a:r>
            <a:r>
              <a:rPr sz="3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TM </a:t>
            </a:r>
            <a:r>
              <a:rPr sz="3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sistema </a:t>
            </a:r>
            <a:r>
              <a:rPr sz="7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neutro/tierra </a:t>
            </a:r>
            <a:r>
              <a:rPr sz="750" spc="-18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cabezal</a:t>
            </a:r>
            <a:r>
              <a:rPr sz="70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combinado</a:t>
            </a:r>
            <a:endParaRPr sz="700">
              <a:latin typeface="Microsoft Sans Serif"/>
              <a:cs typeface="Microsoft Sans Serif"/>
            </a:endParaRPr>
          </a:p>
          <a:p>
            <a:pPr marL="190500">
              <a:spcBef>
                <a:spcPts val="420"/>
              </a:spcBef>
            </a:pP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empulgueras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40945" y="5553004"/>
            <a:ext cx="949325" cy="430246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spcBef>
                <a:spcPts val="455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No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convertible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ts val="960"/>
              </a:lnSpc>
              <a:spcBef>
                <a:spcPts val="40"/>
              </a:spcBef>
            </a:pP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 </a:t>
            </a:r>
            <a:r>
              <a:rPr sz="550" spc="-1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viceversa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40945" y="6101003"/>
            <a:ext cx="1166495" cy="6343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24700"/>
              </a:lnSpc>
              <a:spcBef>
                <a:spcPts val="85"/>
              </a:spcBef>
            </a:pP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Neutros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duales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centros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 </a:t>
            </a:r>
            <a:r>
              <a:rPr sz="650" spc="-15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 con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30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o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más circuitos; </a:t>
            </a:r>
            <a:r>
              <a:rPr sz="650" spc="-16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neutros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 </a:t>
            </a:r>
            <a:r>
              <a:rPr sz="6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un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solo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lado en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centros de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 con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24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o </a:t>
            </a:r>
            <a:r>
              <a:rPr sz="6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menos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73545" y="7318883"/>
            <a:ext cx="1104900" cy="289823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76200" rIns="0" bIns="0" rtlCol="0">
            <a:spAutoFit/>
          </a:bodyPr>
          <a:lstStyle/>
          <a:p>
            <a:pPr marL="130810">
              <a:spcBef>
                <a:spcPts val="600"/>
              </a:spcBef>
            </a:pP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Deslice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bisagra</a:t>
            </a:r>
            <a:endParaRPr sz="600">
              <a:latin typeface="Microsoft Sans Serif"/>
              <a:cs typeface="Microsoft Sans Serif"/>
            </a:endParaRPr>
          </a:p>
          <a:p>
            <a:pPr marL="130810">
              <a:spcBef>
                <a:spcPts val="140"/>
              </a:spcBef>
            </a:pP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recinto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aire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libre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71243" y="7473432"/>
            <a:ext cx="1268730" cy="27622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  <a:tabLst>
                <a:tab pos="563245" algn="l"/>
                <a:tab pos="1255395" algn="l"/>
              </a:tabLst>
            </a:pP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Invertible	</a:t>
            </a:r>
            <a:r>
              <a:rPr sz="700" u="sng" spc="30" dirty="0">
                <a:solidFill>
                  <a:srgbClr val="0B0806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00">
              <a:latin typeface="Times New Roman"/>
              <a:cs typeface="Times New Roman"/>
            </a:endParaRPr>
          </a:p>
          <a:p>
            <a:pPr marL="12700">
              <a:spcBef>
                <a:spcPts val="170"/>
              </a:spcBef>
            </a:pP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interior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71243" y="7869097"/>
            <a:ext cx="574040" cy="2725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spcBef>
                <a:spcPts val="505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Rígido,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robusto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bandeja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base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775003" y="8449181"/>
            <a:ext cx="63944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autobús</a:t>
            </a: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aluminio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24836" y="3906520"/>
            <a:ext cx="1466088" cy="36728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90" y="546101"/>
            <a:ext cx="239585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3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13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EQ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50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890" y="1874520"/>
            <a:ext cx="48837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Siemens.fabrica.una.variedad.de.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Centros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carga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EQ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.rango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desde.las.cajas.de.interruptores.automáticos.y.los.centros.de.carga.de.circuitos.pequeños.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300-400.amp.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-centros.de.carga.-fásicos.y.trifásicos..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060" y="2639059"/>
            <a:ext cx="19335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171514"/>
                </a:solidFill>
                <a:latin typeface="Arial"/>
                <a:cs typeface="Arial"/>
              </a:rPr>
              <a:t>EQ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300-400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90" y="2670809"/>
            <a:ext cx="3952875" cy="87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EQ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principal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300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400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endParaRPr sz="750"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750" b="1" spc="30" dirty="0">
                <a:solidFill>
                  <a:srgbClr val="171514"/>
                </a:solidFill>
                <a:latin typeface="Arial"/>
                <a:cs typeface="Arial"/>
              </a:rPr>
              <a:t>terminales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principales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400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.están.disponibles.para.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-fase,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hilos.</a:t>
            </a:r>
            <a:endParaRPr sz="750">
              <a:latin typeface="Microsoft Sans Serif"/>
              <a:cs typeface="Microsoft Sans Serif"/>
            </a:endParaRPr>
          </a:p>
          <a:p>
            <a:pPr marL="12700" marR="5080" indent="76835">
              <a:lnSpc>
                <a:spcPct val="126299"/>
              </a:lnSpc>
              <a:spcBef>
                <a:spcPts val="4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trifásicas,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V.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 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varían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42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(NEMA.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).y.gabinetes.para.exteriores.(NEMA.3R).están.disponibles..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16382" y="7728168"/>
            <a:ext cx="2085339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EQ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monofásico,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principal,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400</a:t>
            </a:r>
            <a:r>
              <a:rPr sz="5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amperios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9809" y="3665716"/>
            <a:ext cx="1197862" cy="22402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51875" y="3635197"/>
            <a:ext cx="1941576" cy="227076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54309" y="3616756"/>
            <a:ext cx="1246631" cy="229143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63271" y="545235"/>
            <a:ext cx="15500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pequeño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EQ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28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9031" y="477400"/>
            <a:ext cx="4208145" cy="1476686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spcBef>
                <a:spcPts val="535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pequeño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EQ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.son.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-fase,.3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hilos,.</a:t>
            </a:r>
            <a:endParaRPr sz="900">
              <a:latin typeface="Microsoft Sans Serif"/>
              <a:cs typeface="Microsoft Sans Serif"/>
            </a:endParaRPr>
          </a:p>
          <a:p>
            <a:pPr marL="12700" marR="5080" indent="76835">
              <a:lnSpc>
                <a:spcPts val="1440"/>
              </a:lnSpc>
              <a:spcBef>
                <a:spcPts val="9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 </a:t>
            </a:r>
            <a:r>
              <a:rPr sz="8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y.bus.de.cobre.o.terminales.principales.y.bus.de.aluminio..Ambos.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(NEMA.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).y.gabinetes.para.exteriores.(NEMA.3R).están.disponibles..EQ.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los.tamaños.del.centro.de.carga.del.circuito.pequeño.van.de.4.a.20.circuitos,.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00.a.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200.amperios..Entre.los.productos.incluidos.están.los.paneles.de.renovación.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y.paneles.de.spa.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9100" y="1949857"/>
            <a:ext cx="4418330" cy="1494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5904">
              <a:lnSpc>
                <a:spcPct val="133300"/>
              </a:lnSpc>
              <a:spcBef>
                <a:spcPts val="100"/>
              </a:spcBef>
            </a:pP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Paneles</a:t>
            </a:r>
            <a:r>
              <a:rPr sz="900" b="1" spc="7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7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renovación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.son.ideales.para.proyectos.de.casas.antiguas.donde.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la.distancia.entre.los.espárragos.es.más.angosta.que.la.corriente.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prácticas.de.construcción..Este.panel.más.estrecho.elimina.la.necesidad.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para.cortar.los.espárragos.existentes.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04299"/>
              </a:lnSpc>
              <a:spcBef>
                <a:spcPts val="5"/>
              </a:spcBef>
            </a:pP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Paneles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150" b="1" dirty="0">
                <a:solidFill>
                  <a:srgbClr val="171514"/>
                </a:solidFill>
                <a:latin typeface="Arial"/>
                <a:cs typeface="Arial"/>
              </a:rPr>
              <a:t>spa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están.pensadas.para.aplicaciones.en.exteriores,.como.calientes. </a:t>
            </a:r>
            <a:r>
              <a:rPr sz="1150" spc="-2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tinas,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31702" y="6019610"/>
            <a:ext cx="990600" cy="218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algn="ctr">
              <a:spcBef>
                <a:spcPts val="10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Pequeño</a:t>
            </a:r>
            <a:endParaRPr sz="550">
              <a:latin typeface="Microsoft Sans Serif"/>
              <a:cs typeface="Microsoft Sans Serif"/>
            </a:endParaRPr>
          </a:p>
          <a:p>
            <a:pPr algn="ctr">
              <a:spcBef>
                <a:spcPts val="40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08822" y="6006911"/>
            <a:ext cx="8128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Panel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renovación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29227" y="6013261"/>
            <a:ext cx="48005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Panel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spa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1714" y="2519070"/>
            <a:ext cx="1929383" cy="28834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1657" y="2536113"/>
            <a:ext cx="1563623" cy="28133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3181" y="534001"/>
            <a:ext cx="1330325" cy="337272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spcBef>
                <a:spcPts val="190"/>
              </a:spcBef>
            </a:pP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ecualización</a:t>
            </a:r>
            <a:endParaRPr sz="800">
              <a:latin typeface="Arial"/>
              <a:cs typeface="Arial"/>
            </a:endParaRPr>
          </a:p>
          <a:p>
            <a:pPr marL="12700">
              <a:spcBef>
                <a:spcPts val="130"/>
              </a:spcBef>
            </a:pP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Recintos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52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8960" y="489607"/>
            <a:ext cx="40697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860" indent="-635">
              <a:lnSpc>
                <a:spcPct val="12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171514"/>
                </a:solidFill>
                <a:latin typeface="Arial"/>
                <a:cs typeface="Arial"/>
              </a:rPr>
              <a:t>Cajas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EQ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están.diseñados.para.su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con.QP,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QT,.QPH,.HQP,.BQ,.BQH,.HBQ,.QPP,.QPPH,.HQPP,.QJ2,.QJH2,.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y.QJ2-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H.disyuntores..Tanto.para.interiores.(NEMA.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).como.para.exteriores.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(NEMA.3R).gabinetes.están.disponibles..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9009" y="1401467"/>
            <a:ext cx="40297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Envolventes.de.interruptores.automáticos.EQ.para.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-fase,.3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hilos,.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20/240V.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aplicaciones.están.disponibles.con.clasificaciones.de.amperios.de.60.a.</a:t>
            </a:r>
            <a:endParaRPr sz="900">
              <a:latin typeface="Microsoft Sans Serif"/>
              <a:cs typeface="Microsoft Sans Serif"/>
            </a:endParaRPr>
          </a:p>
          <a:p>
            <a:pPr marL="12700" marR="401955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225.amps..EQ.cajas.de.interruptor.de.circuito.para.trifásico,.3-hilos. </a:t>
            </a:r>
            <a:r>
              <a:rPr sz="900" spc="-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240V.y.trifásica,.4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hilos,.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20/208V,.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20/240V,.y.240V.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aplicaciones.están.disponibles.con.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00.o.225.amp.clasificaciones..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78681" y="5448253"/>
            <a:ext cx="9963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725" marR="5080" indent="-200660">
              <a:lnSpc>
                <a:spcPct val="106700"/>
              </a:lnSpc>
              <a:spcBef>
                <a:spcPts val="100"/>
              </a:spcBef>
            </a:pP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Caja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exterior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EQ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200A 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50662" y="5438842"/>
            <a:ext cx="9963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Caja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exterior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EQ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100A</a:t>
            </a:r>
            <a:endParaRPr sz="750">
              <a:latin typeface="Microsoft Sans Serif"/>
              <a:cs typeface="Microsoft Sans Serif"/>
            </a:endParaRPr>
          </a:p>
          <a:p>
            <a:pPr marL="314325">
              <a:spcBef>
                <a:spcPts val="359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orejetas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principales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38108" y="4638041"/>
            <a:ext cx="1128395" cy="2620645"/>
            <a:chOff x="3883507" y="4638040"/>
            <a:chExt cx="1128395" cy="2620645"/>
          </a:xfrm>
        </p:grpSpPr>
        <p:sp>
          <p:nvSpPr>
            <p:cNvPr id="3" name="object 3"/>
            <p:cNvSpPr/>
            <p:nvPr/>
          </p:nvSpPr>
          <p:spPr>
            <a:xfrm>
              <a:off x="3991457" y="4642154"/>
              <a:ext cx="899794" cy="2614295"/>
            </a:xfrm>
            <a:custGeom>
              <a:avLst/>
              <a:gdLst/>
              <a:ahLst/>
              <a:cxnLst/>
              <a:rect l="l" t="t" r="r" b="b"/>
              <a:pathLst>
                <a:path w="899795" h="2614295">
                  <a:moveTo>
                    <a:pt x="887577" y="0"/>
                  </a:moveTo>
                  <a:lnTo>
                    <a:pt x="0" y="0"/>
                  </a:lnTo>
                  <a:lnTo>
                    <a:pt x="1943" y="9753"/>
                  </a:lnTo>
                  <a:lnTo>
                    <a:pt x="17564" y="2613964"/>
                  </a:lnTo>
                  <a:lnTo>
                    <a:pt x="899287" y="2613964"/>
                  </a:lnTo>
                  <a:lnTo>
                    <a:pt x="887577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91457" y="4640199"/>
              <a:ext cx="899794" cy="2616200"/>
            </a:xfrm>
            <a:custGeom>
              <a:avLst/>
              <a:gdLst/>
              <a:ahLst/>
              <a:cxnLst/>
              <a:rect l="l" t="t" r="r" b="b"/>
              <a:pathLst>
                <a:path w="899795" h="2616200">
                  <a:moveTo>
                    <a:pt x="1943" y="11709"/>
                  </a:moveTo>
                  <a:lnTo>
                    <a:pt x="17564" y="2615920"/>
                  </a:lnTo>
                  <a:lnTo>
                    <a:pt x="899287" y="2615920"/>
                  </a:lnTo>
                  <a:lnTo>
                    <a:pt x="887577" y="1955"/>
                  </a:lnTo>
                  <a:lnTo>
                    <a:pt x="0" y="1955"/>
                  </a:lnTo>
                  <a:lnTo>
                    <a:pt x="1943" y="11709"/>
                  </a:lnTo>
                  <a:close/>
                </a:path>
                <a:path w="899795" h="2616200">
                  <a:moveTo>
                    <a:pt x="11709" y="0"/>
                  </a:moveTo>
                  <a:lnTo>
                    <a:pt x="15608" y="33159"/>
                  </a:lnTo>
                  <a:lnTo>
                    <a:pt x="877811" y="33159"/>
                  </a:lnTo>
                  <a:lnTo>
                    <a:pt x="879779" y="1955"/>
                  </a:lnTo>
                  <a:lnTo>
                    <a:pt x="11709" y="0"/>
                  </a:lnTo>
                  <a:close/>
                </a:path>
                <a:path w="899795" h="2616200">
                  <a:moveTo>
                    <a:pt x="39979" y="74129"/>
                  </a:moveTo>
                  <a:lnTo>
                    <a:pt x="4876" y="74129"/>
                  </a:lnTo>
                  <a:lnTo>
                    <a:pt x="20472" y="2569108"/>
                  </a:lnTo>
                  <a:lnTo>
                    <a:pt x="55600" y="2569108"/>
                  </a:lnTo>
                  <a:lnTo>
                    <a:pt x="39979" y="74129"/>
                  </a:lnTo>
                  <a:close/>
                </a:path>
                <a:path w="899795" h="2616200">
                  <a:moveTo>
                    <a:pt x="897331" y="2565196"/>
                  </a:moveTo>
                  <a:lnTo>
                    <a:pt x="866101" y="2565196"/>
                  </a:lnTo>
                  <a:lnTo>
                    <a:pt x="857338" y="71208"/>
                  </a:lnTo>
                  <a:lnTo>
                    <a:pt x="885634" y="72186"/>
                  </a:lnTo>
                  <a:lnTo>
                    <a:pt x="897331" y="2565196"/>
                  </a:lnTo>
                  <a:close/>
                </a:path>
                <a:path w="899795" h="2616200">
                  <a:moveTo>
                    <a:pt x="29248" y="2586672"/>
                  </a:moveTo>
                  <a:lnTo>
                    <a:pt x="29248" y="2612021"/>
                  </a:lnTo>
                  <a:lnTo>
                    <a:pt x="892467" y="2612986"/>
                  </a:lnTo>
                  <a:lnTo>
                    <a:pt x="892467" y="2583738"/>
                  </a:lnTo>
                  <a:lnTo>
                    <a:pt x="29248" y="2586672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07053" y="4720170"/>
              <a:ext cx="875030" cy="2461260"/>
            </a:xfrm>
            <a:custGeom>
              <a:avLst/>
              <a:gdLst/>
              <a:ahLst/>
              <a:cxnLst/>
              <a:rect l="l" t="t" r="r" b="b"/>
              <a:pathLst>
                <a:path w="875029" h="2461259">
                  <a:moveTo>
                    <a:pt x="9753" y="6096"/>
                  </a:moveTo>
                  <a:lnTo>
                    <a:pt x="7569" y="3911"/>
                  </a:lnTo>
                  <a:lnTo>
                    <a:pt x="2184" y="3911"/>
                  </a:lnTo>
                  <a:lnTo>
                    <a:pt x="0" y="6096"/>
                  </a:lnTo>
                  <a:lnTo>
                    <a:pt x="0" y="11468"/>
                  </a:lnTo>
                  <a:lnTo>
                    <a:pt x="2184" y="13665"/>
                  </a:lnTo>
                  <a:lnTo>
                    <a:pt x="7569" y="13665"/>
                  </a:lnTo>
                  <a:lnTo>
                    <a:pt x="9753" y="11468"/>
                  </a:lnTo>
                  <a:lnTo>
                    <a:pt x="9753" y="8788"/>
                  </a:lnTo>
                  <a:lnTo>
                    <a:pt x="9753" y="6096"/>
                  </a:lnTo>
                  <a:close/>
                </a:path>
                <a:path w="875029" h="2461259">
                  <a:moveTo>
                    <a:pt x="18529" y="1229207"/>
                  </a:moveTo>
                  <a:lnTo>
                    <a:pt x="16344" y="1227023"/>
                  </a:lnTo>
                  <a:lnTo>
                    <a:pt x="10972" y="1227023"/>
                  </a:lnTo>
                  <a:lnTo>
                    <a:pt x="8775" y="1229207"/>
                  </a:lnTo>
                  <a:lnTo>
                    <a:pt x="8775" y="1234579"/>
                  </a:lnTo>
                  <a:lnTo>
                    <a:pt x="10972" y="1236776"/>
                  </a:lnTo>
                  <a:lnTo>
                    <a:pt x="16344" y="1236776"/>
                  </a:lnTo>
                  <a:lnTo>
                    <a:pt x="18529" y="1234579"/>
                  </a:lnTo>
                  <a:lnTo>
                    <a:pt x="18529" y="1231900"/>
                  </a:lnTo>
                  <a:lnTo>
                    <a:pt x="18529" y="1229207"/>
                  </a:lnTo>
                  <a:close/>
                </a:path>
                <a:path w="875029" h="2461259">
                  <a:moveTo>
                    <a:pt x="23418" y="2453284"/>
                  </a:moveTo>
                  <a:lnTo>
                    <a:pt x="21234" y="2451100"/>
                  </a:lnTo>
                  <a:lnTo>
                    <a:pt x="15836" y="2451100"/>
                  </a:lnTo>
                  <a:lnTo>
                    <a:pt x="13652" y="2453284"/>
                  </a:lnTo>
                  <a:lnTo>
                    <a:pt x="13652" y="2458669"/>
                  </a:lnTo>
                  <a:lnTo>
                    <a:pt x="15836" y="2460841"/>
                  </a:lnTo>
                  <a:lnTo>
                    <a:pt x="21234" y="2460841"/>
                  </a:lnTo>
                  <a:lnTo>
                    <a:pt x="23418" y="2458669"/>
                  </a:lnTo>
                  <a:lnTo>
                    <a:pt x="23418" y="2455976"/>
                  </a:lnTo>
                  <a:lnTo>
                    <a:pt x="23418" y="2453284"/>
                  </a:lnTo>
                  <a:close/>
                </a:path>
                <a:path w="875029" h="2461259">
                  <a:moveTo>
                    <a:pt x="861250" y="2197"/>
                  </a:moveTo>
                  <a:lnTo>
                    <a:pt x="859066" y="0"/>
                  </a:lnTo>
                  <a:lnTo>
                    <a:pt x="853681" y="0"/>
                  </a:lnTo>
                  <a:lnTo>
                    <a:pt x="851509" y="2197"/>
                  </a:lnTo>
                  <a:lnTo>
                    <a:pt x="851509" y="7581"/>
                  </a:lnTo>
                  <a:lnTo>
                    <a:pt x="853681" y="9766"/>
                  </a:lnTo>
                  <a:lnTo>
                    <a:pt x="859066" y="9766"/>
                  </a:lnTo>
                  <a:lnTo>
                    <a:pt x="861250" y="7581"/>
                  </a:lnTo>
                  <a:lnTo>
                    <a:pt x="861250" y="4876"/>
                  </a:lnTo>
                  <a:lnTo>
                    <a:pt x="861250" y="2197"/>
                  </a:lnTo>
                  <a:close/>
                </a:path>
                <a:path w="875029" h="2461259">
                  <a:moveTo>
                    <a:pt x="864184" y="1227251"/>
                  </a:moveTo>
                  <a:lnTo>
                    <a:pt x="861999" y="1225067"/>
                  </a:lnTo>
                  <a:lnTo>
                    <a:pt x="856615" y="1225067"/>
                  </a:lnTo>
                  <a:lnTo>
                    <a:pt x="854430" y="1227251"/>
                  </a:lnTo>
                  <a:lnTo>
                    <a:pt x="854430" y="1232623"/>
                  </a:lnTo>
                  <a:lnTo>
                    <a:pt x="856615" y="1234808"/>
                  </a:lnTo>
                  <a:lnTo>
                    <a:pt x="861999" y="1234808"/>
                  </a:lnTo>
                  <a:lnTo>
                    <a:pt x="864184" y="1232623"/>
                  </a:lnTo>
                  <a:lnTo>
                    <a:pt x="864184" y="1229944"/>
                  </a:lnTo>
                  <a:lnTo>
                    <a:pt x="864184" y="1227251"/>
                  </a:lnTo>
                  <a:close/>
                </a:path>
                <a:path w="875029" h="2461259">
                  <a:moveTo>
                    <a:pt x="874915" y="2449372"/>
                  </a:moveTo>
                  <a:lnTo>
                    <a:pt x="872731" y="2447188"/>
                  </a:lnTo>
                  <a:lnTo>
                    <a:pt x="867346" y="2447188"/>
                  </a:lnTo>
                  <a:lnTo>
                    <a:pt x="865149" y="2449372"/>
                  </a:lnTo>
                  <a:lnTo>
                    <a:pt x="865149" y="2454757"/>
                  </a:lnTo>
                  <a:lnTo>
                    <a:pt x="867346" y="2456942"/>
                  </a:lnTo>
                  <a:lnTo>
                    <a:pt x="872731" y="2456942"/>
                  </a:lnTo>
                  <a:lnTo>
                    <a:pt x="874915" y="2454757"/>
                  </a:lnTo>
                  <a:lnTo>
                    <a:pt x="874915" y="2452065"/>
                  </a:lnTo>
                  <a:lnTo>
                    <a:pt x="874915" y="24493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32173" y="4718951"/>
              <a:ext cx="824230" cy="2447925"/>
            </a:xfrm>
            <a:custGeom>
              <a:avLst/>
              <a:gdLst/>
              <a:ahLst/>
              <a:cxnLst/>
              <a:rect l="l" t="t" r="r" b="b"/>
              <a:pathLst>
                <a:path w="824229" h="2447925">
                  <a:moveTo>
                    <a:pt x="187261" y="98031"/>
                  </a:moveTo>
                  <a:lnTo>
                    <a:pt x="179904" y="134479"/>
                  </a:lnTo>
                  <a:lnTo>
                    <a:pt x="159840" y="164242"/>
                  </a:lnTo>
                  <a:lnTo>
                    <a:pt x="130077" y="184309"/>
                  </a:lnTo>
                  <a:lnTo>
                    <a:pt x="93624" y="191668"/>
                  </a:lnTo>
                  <a:lnTo>
                    <a:pt x="57189" y="184309"/>
                  </a:lnTo>
                  <a:lnTo>
                    <a:pt x="27428" y="164242"/>
                  </a:lnTo>
                  <a:lnTo>
                    <a:pt x="7360" y="134479"/>
                  </a:lnTo>
                  <a:lnTo>
                    <a:pt x="0" y="98031"/>
                  </a:lnTo>
                  <a:lnTo>
                    <a:pt x="7360" y="61578"/>
                  </a:lnTo>
                  <a:lnTo>
                    <a:pt x="27428" y="31815"/>
                  </a:lnTo>
                  <a:lnTo>
                    <a:pt x="57189" y="11750"/>
                  </a:lnTo>
                  <a:lnTo>
                    <a:pt x="93624" y="4394"/>
                  </a:lnTo>
                  <a:lnTo>
                    <a:pt x="130077" y="11750"/>
                  </a:lnTo>
                  <a:lnTo>
                    <a:pt x="159840" y="31815"/>
                  </a:lnTo>
                  <a:lnTo>
                    <a:pt x="179904" y="61578"/>
                  </a:lnTo>
                  <a:lnTo>
                    <a:pt x="187261" y="98031"/>
                  </a:lnTo>
                  <a:close/>
                </a:path>
                <a:path w="824229" h="2447925">
                  <a:moveTo>
                    <a:pt x="170687" y="98031"/>
                  </a:moveTo>
                  <a:lnTo>
                    <a:pt x="164633" y="128031"/>
                  </a:lnTo>
                  <a:lnTo>
                    <a:pt x="148120" y="152526"/>
                  </a:lnTo>
                  <a:lnTo>
                    <a:pt x="123624" y="169040"/>
                  </a:lnTo>
                  <a:lnTo>
                    <a:pt x="93624" y="175094"/>
                  </a:lnTo>
                  <a:lnTo>
                    <a:pt x="63638" y="169040"/>
                  </a:lnTo>
                  <a:lnTo>
                    <a:pt x="39150" y="152526"/>
                  </a:lnTo>
                  <a:lnTo>
                    <a:pt x="22640" y="128031"/>
                  </a:lnTo>
                  <a:lnTo>
                    <a:pt x="16586" y="98031"/>
                  </a:lnTo>
                  <a:lnTo>
                    <a:pt x="22640" y="68043"/>
                  </a:lnTo>
                  <a:lnTo>
                    <a:pt x="39150" y="43551"/>
                  </a:lnTo>
                  <a:lnTo>
                    <a:pt x="63638" y="27036"/>
                  </a:lnTo>
                  <a:lnTo>
                    <a:pt x="93624" y="20980"/>
                  </a:lnTo>
                  <a:lnTo>
                    <a:pt x="123624" y="27036"/>
                  </a:lnTo>
                  <a:lnTo>
                    <a:pt x="148120" y="43551"/>
                  </a:lnTo>
                  <a:lnTo>
                    <a:pt x="164633" y="68043"/>
                  </a:lnTo>
                  <a:lnTo>
                    <a:pt x="170687" y="98031"/>
                  </a:lnTo>
                  <a:close/>
                </a:path>
                <a:path w="824229" h="2447925">
                  <a:moveTo>
                    <a:pt x="156057" y="98031"/>
                  </a:moveTo>
                  <a:lnTo>
                    <a:pt x="151151" y="122332"/>
                  </a:lnTo>
                  <a:lnTo>
                    <a:pt x="137771" y="142178"/>
                  </a:lnTo>
                  <a:lnTo>
                    <a:pt x="117926" y="155558"/>
                  </a:lnTo>
                  <a:lnTo>
                    <a:pt x="93624" y="160464"/>
                  </a:lnTo>
                  <a:lnTo>
                    <a:pt x="69337" y="155558"/>
                  </a:lnTo>
                  <a:lnTo>
                    <a:pt x="49499" y="142178"/>
                  </a:lnTo>
                  <a:lnTo>
                    <a:pt x="36122" y="122332"/>
                  </a:lnTo>
                  <a:lnTo>
                    <a:pt x="31216" y="98031"/>
                  </a:lnTo>
                  <a:lnTo>
                    <a:pt x="36122" y="73731"/>
                  </a:lnTo>
                  <a:lnTo>
                    <a:pt x="49499" y="53890"/>
                  </a:lnTo>
                  <a:lnTo>
                    <a:pt x="69337" y="40515"/>
                  </a:lnTo>
                  <a:lnTo>
                    <a:pt x="93624" y="35610"/>
                  </a:lnTo>
                  <a:lnTo>
                    <a:pt x="117926" y="40515"/>
                  </a:lnTo>
                  <a:lnTo>
                    <a:pt x="137771" y="53890"/>
                  </a:lnTo>
                  <a:lnTo>
                    <a:pt x="151151" y="73731"/>
                  </a:lnTo>
                  <a:lnTo>
                    <a:pt x="156057" y="98031"/>
                  </a:lnTo>
                  <a:close/>
                </a:path>
                <a:path w="824229" h="2447925">
                  <a:moveTo>
                    <a:pt x="138506" y="98031"/>
                  </a:moveTo>
                  <a:lnTo>
                    <a:pt x="134981" y="115495"/>
                  </a:lnTo>
                  <a:lnTo>
                    <a:pt x="125366" y="129757"/>
                  </a:lnTo>
                  <a:lnTo>
                    <a:pt x="111100" y="139373"/>
                  </a:lnTo>
                  <a:lnTo>
                    <a:pt x="93624" y="142900"/>
                  </a:lnTo>
                  <a:lnTo>
                    <a:pt x="76169" y="139373"/>
                  </a:lnTo>
                  <a:lnTo>
                    <a:pt x="61915" y="129757"/>
                  </a:lnTo>
                  <a:lnTo>
                    <a:pt x="52304" y="115495"/>
                  </a:lnTo>
                  <a:lnTo>
                    <a:pt x="48780" y="98031"/>
                  </a:lnTo>
                  <a:lnTo>
                    <a:pt x="52304" y="80567"/>
                  </a:lnTo>
                  <a:lnTo>
                    <a:pt x="61915" y="66305"/>
                  </a:lnTo>
                  <a:lnTo>
                    <a:pt x="76169" y="56688"/>
                  </a:lnTo>
                  <a:lnTo>
                    <a:pt x="93624" y="53162"/>
                  </a:lnTo>
                  <a:lnTo>
                    <a:pt x="111100" y="56688"/>
                  </a:lnTo>
                  <a:lnTo>
                    <a:pt x="125366" y="66305"/>
                  </a:lnTo>
                  <a:lnTo>
                    <a:pt x="134981" y="80567"/>
                  </a:lnTo>
                  <a:lnTo>
                    <a:pt x="138506" y="98031"/>
                  </a:lnTo>
                  <a:close/>
                </a:path>
                <a:path w="824229" h="2447925">
                  <a:moveTo>
                    <a:pt x="205803" y="2348191"/>
                  </a:moveTo>
                  <a:lnTo>
                    <a:pt x="198448" y="2384647"/>
                  </a:lnTo>
                  <a:lnTo>
                    <a:pt x="178388" y="2414414"/>
                  </a:lnTo>
                  <a:lnTo>
                    <a:pt x="148630" y="2434483"/>
                  </a:lnTo>
                  <a:lnTo>
                    <a:pt x="112179" y="2441841"/>
                  </a:lnTo>
                  <a:lnTo>
                    <a:pt x="75729" y="2434483"/>
                  </a:lnTo>
                  <a:lnTo>
                    <a:pt x="45961" y="2414414"/>
                  </a:lnTo>
                  <a:lnTo>
                    <a:pt x="25889" y="2384647"/>
                  </a:lnTo>
                  <a:lnTo>
                    <a:pt x="18529" y="2348191"/>
                  </a:lnTo>
                  <a:lnTo>
                    <a:pt x="25889" y="2311746"/>
                  </a:lnTo>
                  <a:lnTo>
                    <a:pt x="45961" y="2281986"/>
                  </a:lnTo>
                  <a:lnTo>
                    <a:pt x="75729" y="2261923"/>
                  </a:lnTo>
                  <a:lnTo>
                    <a:pt x="112179" y="2254567"/>
                  </a:lnTo>
                  <a:lnTo>
                    <a:pt x="148630" y="2261923"/>
                  </a:lnTo>
                  <a:lnTo>
                    <a:pt x="178388" y="2281986"/>
                  </a:lnTo>
                  <a:lnTo>
                    <a:pt x="198448" y="2311746"/>
                  </a:lnTo>
                  <a:lnTo>
                    <a:pt x="205803" y="2348191"/>
                  </a:lnTo>
                  <a:close/>
                </a:path>
                <a:path w="824229" h="2447925">
                  <a:moveTo>
                    <a:pt x="189229" y="2348191"/>
                  </a:moveTo>
                  <a:lnTo>
                    <a:pt x="183173" y="2378187"/>
                  </a:lnTo>
                  <a:lnTo>
                    <a:pt x="166658" y="2402682"/>
                  </a:lnTo>
                  <a:lnTo>
                    <a:pt x="142166" y="2419198"/>
                  </a:lnTo>
                  <a:lnTo>
                    <a:pt x="112179" y="2425255"/>
                  </a:lnTo>
                  <a:lnTo>
                    <a:pt x="82178" y="2419198"/>
                  </a:lnTo>
                  <a:lnTo>
                    <a:pt x="57683" y="2402682"/>
                  </a:lnTo>
                  <a:lnTo>
                    <a:pt x="41170" y="2378187"/>
                  </a:lnTo>
                  <a:lnTo>
                    <a:pt x="35115" y="2348191"/>
                  </a:lnTo>
                  <a:lnTo>
                    <a:pt x="41170" y="2318198"/>
                  </a:lnTo>
                  <a:lnTo>
                    <a:pt x="57683" y="2293707"/>
                  </a:lnTo>
                  <a:lnTo>
                    <a:pt x="82178" y="2277195"/>
                  </a:lnTo>
                  <a:lnTo>
                    <a:pt x="112179" y="2271141"/>
                  </a:lnTo>
                  <a:lnTo>
                    <a:pt x="142166" y="2277195"/>
                  </a:lnTo>
                  <a:lnTo>
                    <a:pt x="166658" y="2293707"/>
                  </a:lnTo>
                  <a:lnTo>
                    <a:pt x="183173" y="2318198"/>
                  </a:lnTo>
                  <a:lnTo>
                    <a:pt x="189229" y="2348191"/>
                  </a:lnTo>
                  <a:close/>
                </a:path>
                <a:path w="824229" h="2447925">
                  <a:moveTo>
                    <a:pt x="174586" y="2348191"/>
                  </a:moveTo>
                  <a:lnTo>
                    <a:pt x="169684" y="2372486"/>
                  </a:lnTo>
                  <a:lnTo>
                    <a:pt x="156313" y="2392327"/>
                  </a:lnTo>
                  <a:lnTo>
                    <a:pt x="136476" y="2405706"/>
                  </a:lnTo>
                  <a:lnTo>
                    <a:pt x="112179" y="2410612"/>
                  </a:lnTo>
                  <a:lnTo>
                    <a:pt x="87877" y="2405706"/>
                  </a:lnTo>
                  <a:lnTo>
                    <a:pt x="68032" y="2392327"/>
                  </a:lnTo>
                  <a:lnTo>
                    <a:pt x="54652" y="2372486"/>
                  </a:lnTo>
                  <a:lnTo>
                    <a:pt x="49745" y="2348191"/>
                  </a:lnTo>
                  <a:lnTo>
                    <a:pt x="54652" y="2323897"/>
                  </a:lnTo>
                  <a:lnTo>
                    <a:pt x="68032" y="2304056"/>
                  </a:lnTo>
                  <a:lnTo>
                    <a:pt x="87877" y="2290677"/>
                  </a:lnTo>
                  <a:lnTo>
                    <a:pt x="112179" y="2285771"/>
                  </a:lnTo>
                  <a:lnTo>
                    <a:pt x="136476" y="2290677"/>
                  </a:lnTo>
                  <a:lnTo>
                    <a:pt x="156313" y="2304056"/>
                  </a:lnTo>
                  <a:lnTo>
                    <a:pt x="169684" y="2323897"/>
                  </a:lnTo>
                  <a:lnTo>
                    <a:pt x="174586" y="2348191"/>
                  </a:lnTo>
                  <a:close/>
                </a:path>
                <a:path w="824229" h="2447925">
                  <a:moveTo>
                    <a:pt x="157035" y="2348191"/>
                  </a:moveTo>
                  <a:lnTo>
                    <a:pt x="153511" y="2365663"/>
                  </a:lnTo>
                  <a:lnTo>
                    <a:pt x="143898" y="2379929"/>
                  </a:lnTo>
                  <a:lnTo>
                    <a:pt x="129641" y="2389547"/>
                  </a:lnTo>
                  <a:lnTo>
                    <a:pt x="112179" y="2393073"/>
                  </a:lnTo>
                  <a:lnTo>
                    <a:pt x="94709" y="2389547"/>
                  </a:lnTo>
                  <a:lnTo>
                    <a:pt x="80448" y="2379929"/>
                  </a:lnTo>
                  <a:lnTo>
                    <a:pt x="70834" y="2365663"/>
                  </a:lnTo>
                  <a:lnTo>
                    <a:pt x="67309" y="2348191"/>
                  </a:lnTo>
                  <a:lnTo>
                    <a:pt x="70834" y="2330728"/>
                  </a:lnTo>
                  <a:lnTo>
                    <a:pt x="80448" y="2316465"/>
                  </a:lnTo>
                  <a:lnTo>
                    <a:pt x="94709" y="2306849"/>
                  </a:lnTo>
                  <a:lnTo>
                    <a:pt x="112179" y="2303322"/>
                  </a:lnTo>
                  <a:lnTo>
                    <a:pt x="129641" y="2306849"/>
                  </a:lnTo>
                  <a:lnTo>
                    <a:pt x="143898" y="2316465"/>
                  </a:lnTo>
                  <a:lnTo>
                    <a:pt x="153511" y="2330728"/>
                  </a:lnTo>
                  <a:lnTo>
                    <a:pt x="157035" y="2348191"/>
                  </a:lnTo>
                  <a:close/>
                </a:path>
                <a:path w="824229" h="2447925">
                  <a:moveTo>
                    <a:pt x="824191" y="2352090"/>
                  </a:moveTo>
                  <a:lnTo>
                    <a:pt x="816835" y="2388543"/>
                  </a:lnTo>
                  <a:lnTo>
                    <a:pt x="796772" y="2418307"/>
                  </a:lnTo>
                  <a:lnTo>
                    <a:pt x="767013" y="2438371"/>
                  </a:lnTo>
                  <a:lnTo>
                    <a:pt x="730567" y="2445727"/>
                  </a:lnTo>
                  <a:lnTo>
                    <a:pt x="694114" y="2438371"/>
                  </a:lnTo>
                  <a:lnTo>
                    <a:pt x="664351" y="2418307"/>
                  </a:lnTo>
                  <a:lnTo>
                    <a:pt x="644287" y="2388543"/>
                  </a:lnTo>
                  <a:lnTo>
                    <a:pt x="636930" y="2352090"/>
                  </a:lnTo>
                  <a:lnTo>
                    <a:pt x="644287" y="2315650"/>
                  </a:lnTo>
                  <a:lnTo>
                    <a:pt x="664351" y="2285890"/>
                  </a:lnTo>
                  <a:lnTo>
                    <a:pt x="694114" y="2265824"/>
                  </a:lnTo>
                  <a:lnTo>
                    <a:pt x="730567" y="2258466"/>
                  </a:lnTo>
                  <a:lnTo>
                    <a:pt x="767013" y="2265824"/>
                  </a:lnTo>
                  <a:lnTo>
                    <a:pt x="796772" y="2285890"/>
                  </a:lnTo>
                  <a:lnTo>
                    <a:pt x="816835" y="2315650"/>
                  </a:lnTo>
                  <a:lnTo>
                    <a:pt x="824191" y="2352090"/>
                  </a:lnTo>
                  <a:close/>
                </a:path>
                <a:path w="824229" h="2447925">
                  <a:moveTo>
                    <a:pt x="807618" y="2352090"/>
                  </a:moveTo>
                  <a:lnTo>
                    <a:pt x="801562" y="2382091"/>
                  </a:lnTo>
                  <a:lnTo>
                    <a:pt x="785047" y="2406586"/>
                  </a:lnTo>
                  <a:lnTo>
                    <a:pt x="760555" y="2423099"/>
                  </a:lnTo>
                  <a:lnTo>
                    <a:pt x="730567" y="2429154"/>
                  </a:lnTo>
                  <a:lnTo>
                    <a:pt x="700564" y="2423099"/>
                  </a:lnTo>
                  <a:lnTo>
                    <a:pt x="676065" y="2406586"/>
                  </a:lnTo>
                  <a:lnTo>
                    <a:pt x="659547" y="2382091"/>
                  </a:lnTo>
                  <a:lnTo>
                    <a:pt x="653491" y="2352090"/>
                  </a:lnTo>
                  <a:lnTo>
                    <a:pt x="659547" y="2322102"/>
                  </a:lnTo>
                  <a:lnTo>
                    <a:pt x="676065" y="2297610"/>
                  </a:lnTo>
                  <a:lnTo>
                    <a:pt x="700564" y="2281096"/>
                  </a:lnTo>
                  <a:lnTo>
                    <a:pt x="730567" y="2275039"/>
                  </a:lnTo>
                  <a:lnTo>
                    <a:pt x="760555" y="2281096"/>
                  </a:lnTo>
                  <a:lnTo>
                    <a:pt x="785047" y="2297610"/>
                  </a:lnTo>
                  <a:lnTo>
                    <a:pt x="801562" y="2322102"/>
                  </a:lnTo>
                  <a:lnTo>
                    <a:pt x="807618" y="2352090"/>
                  </a:lnTo>
                  <a:close/>
                </a:path>
                <a:path w="824229" h="2447925">
                  <a:moveTo>
                    <a:pt x="793000" y="2352090"/>
                  </a:moveTo>
                  <a:lnTo>
                    <a:pt x="788094" y="2376390"/>
                  </a:lnTo>
                  <a:lnTo>
                    <a:pt x="774714" y="2396231"/>
                  </a:lnTo>
                  <a:lnTo>
                    <a:pt x="754869" y="2409606"/>
                  </a:lnTo>
                  <a:lnTo>
                    <a:pt x="730567" y="2414511"/>
                  </a:lnTo>
                  <a:lnTo>
                    <a:pt x="706265" y="2409606"/>
                  </a:lnTo>
                  <a:lnTo>
                    <a:pt x="686420" y="2396231"/>
                  </a:lnTo>
                  <a:lnTo>
                    <a:pt x="673040" y="2376390"/>
                  </a:lnTo>
                  <a:lnTo>
                    <a:pt x="668134" y="2352090"/>
                  </a:lnTo>
                  <a:lnTo>
                    <a:pt x="673040" y="2327793"/>
                  </a:lnTo>
                  <a:lnTo>
                    <a:pt x="686420" y="2307956"/>
                  </a:lnTo>
                  <a:lnTo>
                    <a:pt x="706265" y="2294585"/>
                  </a:lnTo>
                  <a:lnTo>
                    <a:pt x="730567" y="2289682"/>
                  </a:lnTo>
                  <a:lnTo>
                    <a:pt x="754869" y="2294585"/>
                  </a:lnTo>
                  <a:lnTo>
                    <a:pt x="774714" y="2307956"/>
                  </a:lnTo>
                  <a:lnTo>
                    <a:pt x="788094" y="2327793"/>
                  </a:lnTo>
                  <a:lnTo>
                    <a:pt x="793000" y="2352090"/>
                  </a:lnTo>
                  <a:close/>
                </a:path>
                <a:path w="824229" h="2447925">
                  <a:moveTo>
                    <a:pt x="775423" y="2352090"/>
                  </a:moveTo>
                  <a:lnTo>
                    <a:pt x="771897" y="2369554"/>
                  </a:lnTo>
                  <a:lnTo>
                    <a:pt x="762282" y="2383816"/>
                  </a:lnTo>
                  <a:lnTo>
                    <a:pt x="748024" y="2393433"/>
                  </a:lnTo>
                  <a:lnTo>
                    <a:pt x="730567" y="2396959"/>
                  </a:lnTo>
                  <a:lnTo>
                    <a:pt x="713101" y="2393433"/>
                  </a:lnTo>
                  <a:lnTo>
                    <a:pt x="698834" y="2383816"/>
                  </a:lnTo>
                  <a:lnTo>
                    <a:pt x="689214" y="2369554"/>
                  </a:lnTo>
                  <a:lnTo>
                    <a:pt x="685685" y="2352090"/>
                  </a:lnTo>
                  <a:lnTo>
                    <a:pt x="689214" y="2334628"/>
                  </a:lnTo>
                  <a:lnTo>
                    <a:pt x="698834" y="2320370"/>
                  </a:lnTo>
                  <a:lnTo>
                    <a:pt x="713101" y="2310758"/>
                  </a:lnTo>
                  <a:lnTo>
                    <a:pt x="730567" y="2307234"/>
                  </a:lnTo>
                  <a:lnTo>
                    <a:pt x="748024" y="2310758"/>
                  </a:lnTo>
                  <a:lnTo>
                    <a:pt x="762282" y="2320370"/>
                  </a:lnTo>
                  <a:lnTo>
                    <a:pt x="771897" y="2334628"/>
                  </a:lnTo>
                  <a:lnTo>
                    <a:pt x="775423" y="2352090"/>
                  </a:lnTo>
                  <a:close/>
                </a:path>
                <a:path w="824229" h="2447925">
                  <a:moveTo>
                    <a:pt x="813460" y="97066"/>
                  </a:moveTo>
                  <a:lnTo>
                    <a:pt x="806100" y="133508"/>
                  </a:lnTo>
                  <a:lnTo>
                    <a:pt x="786029" y="163272"/>
                  </a:lnTo>
                  <a:lnTo>
                    <a:pt x="756265" y="183342"/>
                  </a:lnTo>
                  <a:lnTo>
                    <a:pt x="719823" y="190703"/>
                  </a:lnTo>
                  <a:lnTo>
                    <a:pt x="683382" y="183342"/>
                  </a:lnTo>
                  <a:lnTo>
                    <a:pt x="653622" y="163272"/>
                  </a:lnTo>
                  <a:lnTo>
                    <a:pt x="633557" y="133508"/>
                  </a:lnTo>
                  <a:lnTo>
                    <a:pt x="626198" y="97066"/>
                  </a:lnTo>
                  <a:lnTo>
                    <a:pt x="633557" y="60618"/>
                  </a:lnTo>
                  <a:lnTo>
                    <a:pt x="653622" y="30854"/>
                  </a:lnTo>
                  <a:lnTo>
                    <a:pt x="683382" y="10787"/>
                  </a:lnTo>
                  <a:lnTo>
                    <a:pt x="719823" y="3428"/>
                  </a:lnTo>
                  <a:lnTo>
                    <a:pt x="756265" y="10787"/>
                  </a:lnTo>
                  <a:lnTo>
                    <a:pt x="786029" y="30854"/>
                  </a:lnTo>
                  <a:lnTo>
                    <a:pt x="806100" y="60618"/>
                  </a:lnTo>
                  <a:lnTo>
                    <a:pt x="813460" y="97066"/>
                  </a:lnTo>
                  <a:close/>
                </a:path>
                <a:path w="824229" h="2447925">
                  <a:moveTo>
                    <a:pt x="796874" y="97066"/>
                  </a:moveTo>
                  <a:lnTo>
                    <a:pt x="790821" y="127059"/>
                  </a:lnTo>
                  <a:lnTo>
                    <a:pt x="774312" y="151550"/>
                  </a:lnTo>
                  <a:lnTo>
                    <a:pt x="749821" y="168062"/>
                  </a:lnTo>
                  <a:lnTo>
                    <a:pt x="719823" y="174116"/>
                  </a:lnTo>
                  <a:lnTo>
                    <a:pt x="689826" y="168062"/>
                  </a:lnTo>
                  <a:lnTo>
                    <a:pt x="665340" y="151550"/>
                  </a:lnTo>
                  <a:lnTo>
                    <a:pt x="648835" y="127059"/>
                  </a:lnTo>
                  <a:lnTo>
                    <a:pt x="642785" y="97066"/>
                  </a:lnTo>
                  <a:lnTo>
                    <a:pt x="648835" y="67072"/>
                  </a:lnTo>
                  <a:lnTo>
                    <a:pt x="665340" y="42581"/>
                  </a:lnTo>
                  <a:lnTo>
                    <a:pt x="689826" y="26069"/>
                  </a:lnTo>
                  <a:lnTo>
                    <a:pt x="719823" y="20015"/>
                  </a:lnTo>
                  <a:lnTo>
                    <a:pt x="749821" y="26069"/>
                  </a:lnTo>
                  <a:lnTo>
                    <a:pt x="774312" y="42581"/>
                  </a:lnTo>
                  <a:lnTo>
                    <a:pt x="790821" y="67072"/>
                  </a:lnTo>
                  <a:lnTo>
                    <a:pt x="796874" y="97066"/>
                  </a:lnTo>
                  <a:close/>
                </a:path>
                <a:path w="824229" h="2447925">
                  <a:moveTo>
                    <a:pt x="782243" y="97066"/>
                  </a:moveTo>
                  <a:lnTo>
                    <a:pt x="777339" y="121360"/>
                  </a:lnTo>
                  <a:lnTo>
                    <a:pt x="763963" y="141201"/>
                  </a:lnTo>
                  <a:lnTo>
                    <a:pt x="744122" y="154580"/>
                  </a:lnTo>
                  <a:lnTo>
                    <a:pt x="719823" y="159486"/>
                  </a:lnTo>
                  <a:lnTo>
                    <a:pt x="695530" y="154580"/>
                  </a:lnTo>
                  <a:lnTo>
                    <a:pt x="675693" y="141201"/>
                  </a:lnTo>
                  <a:lnTo>
                    <a:pt x="662319" y="121360"/>
                  </a:lnTo>
                  <a:lnTo>
                    <a:pt x="657415" y="97066"/>
                  </a:lnTo>
                  <a:lnTo>
                    <a:pt x="662319" y="72764"/>
                  </a:lnTo>
                  <a:lnTo>
                    <a:pt x="675693" y="52919"/>
                  </a:lnTo>
                  <a:lnTo>
                    <a:pt x="695530" y="39539"/>
                  </a:lnTo>
                  <a:lnTo>
                    <a:pt x="719823" y="34632"/>
                  </a:lnTo>
                  <a:lnTo>
                    <a:pt x="744122" y="39539"/>
                  </a:lnTo>
                  <a:lnTo>
                    <a:pt x="763963" y="52919"/>
                  </a:lnTo>
                  <a:lnTo>
                    <a:pt x="777339" y="72764"/>
                  </a:lnTo>
                  <a:lnTo>
                    <a:pt x="782243" y="97066"/>
                  </a:lnTo>
                  <a:close/>
                </a:path>
                <a:path w="824229" h="2447925">
                  <a:moveTo>
                    <a:pt x="764692" y="97066"/>
                  </a:moveTo>
                  <a:lnTo>
                    <a:pt x="761167" y="114529"/>
                  </a:lnTo>
                  <a:lnTo>
                    <a:pt x="751554" y="128792"/>
                  </a:lnTo>
                  <a:lnTo>
                    <a:pt x="737292" y="138408"/>
                  </a:lnTo>
                  <a:lnTo>
                    <a:pt x="719823" y="141935"/>
                  </a:lnTo>
                  <a:lnTo>
                    <a:pt x="702359" y="138408"/>
                  </a:lnTo>
                  <a:lnTo>
                    <a:pt x="688097" y="128792"/>
                  </a:lnTo>
                  <a:lnTo>
                    <a:pt x="678480" y="114529"/>
                  </a:lnTo>
                  <a:lnTo>
                    <a:pt x="674954" y="97066"/>
                  </a:lnTo>
                  <a:lnTo>
                    <a:pt x="678480" y="79592"/>
                  </a:lnTo>
                  <a:lnTo>
                    <a:pt x="688097" y="65322"/>
                  </a:lnTo>
                  <a:lnTo>
                    <a:pt x="702359" y="55700"/>
                  </a:lnTo>
                  <a:lnTo>
                    <a:pt x="719823" y="52171"/>
                  </a:lnTo>
                  <a:lnTo>
                    <a:pt x="737292" y="55700"/>
                  </a:lnTo>
                  <a:lnTo>
                    <a:pt x="751554" y="65322"/>
                  </a:lnTo>
                  <a:lnTo>
                    <a:pt x="761167" y="79592"/>
                  </a:lnTo>
                  <a:lnTo>
                    <a:pt x="764692" y="97066"/>
                  </a:lnTo>
                  <a:close/>
                </a:path>
                <a:path w="824229" h="2447925">
                  <a:moveTo>
                    <a:pt x="297980" y="44640"/>
                  </a:moveTo>
                  <a:lnTo>
                    <a:pt x="294473" y="62005"/>
                  </a:lnTo>
                  <a:lnTo>
                    <a:pt x="284911" y="76187"/>
                  </a:lnTo>
                  <a:lnTo>
                    <a:pt x="270730" y="85749"/>
                  </a:lnTo>
                  <a:lnTo>
                    <a:pt x="253364" y="89255"/>
                  </a:lnTo>
                  <a:lnTo>
                    <a:pt x="235992" y="85749"/>
                  </a:lnTo>
                  <a:lnTo>
                    <a:pt x="221807" y="76187"/>
                  </a:lnTo>
                  <a:lnTo>
                    <a:pt x="212243" y="62005"/>
                  </a:lnTo>
                  <a:lnTo>
                    <a:pt x="208737" y="44640"/>
                  </a:lnTo>
                  <a:lnTo>
                    <a:pt x="212243" y="27265"/>
                  </a:lnTo>
                  <a:lnTo>
                    <a:pt x="221807" y="13076"/>
                  </a:lnTo>
                  <a:lnTo>
                    <a:pt x="235992" y="3508"/>
                  </a:lnTo>
                  <a:lnTo>
                    <a:pt x="253364" y="0"/>
                  </a:lnTo>
                  <a:lnTo>
                    <a:pt x="270730" y="3508"/>
                  </a:lnTo>
                  <a:lnTo>
                    <a:pt x="284911" y="13076"/>
                  </a:lnTo>
                  <a:lnTo>
                    <a:pt x="294473" y="27265"/>
                  </a:lnTo>
                  <a:lnTo>
                    <a:pt x="297980" y="44640"/>
                  </a:lnTo>
                  <a:close/>
                </a:path>
                <a:path w="824229" h="2447925">
                  <a:moveTo>
                    <a:pt x="289204" y="44640"/>
                  </a:moveTo>
                  <a:lnTo>
                    <a:pt x="286386" y="58580"/>
                  </a:lnTo>
                  <a:lnTo>
                    <a:pt x="278704" y="69969"/>
                  </a:lnTo>
                  <a:lnTo>
                    <a:pt x="267312" y="77649"/>
                  </a:lnTo>
                  <a:lnTo>
                    <a:pt x="253364" y="80467"/>
                  </a:lnTo>
                  <a:lnTo>
                    <a:pt x="239402" y="77649"/>
                  </a:lnTo>
                  <a:lnTo>
                    <a:pt x="228003" y="69969"/>
                  </a:lnTo>
                  <a:lnTo>
                    <a:pt x="220318" y="58580"/>
                  </a:lnTo>
                  <a:lnTo>
                    <a:pt x="217500" y="44640"/>
                  </a:lnTo>
                  <a:lnTo>
                    <a:pt x="220318" y="30680"/>
                  </a:lnTo>
                  <a:lnTo>
                    <a:pt x="228003" y="19284"/>
                  </a:lnTo>
                  <a:lnTo>
                    <a:pt x="239402" y="11604"/>
                  </a:lnTo>
                  <a:lnTo>
                    <a:pt x="253364" y="8788"/>
                  </a:lnTo>
                  <a:lnTo>
                    <a:pt x="267312" y="11604"/>
                  </a:lnTo>
                  <a:lnTo>
                    <a:pt x="278704" y="19284"/>
                  </a:lnTo>
                  <a:lnTo>
                    <a:pt x="286386" y="30680"/>
                  </a:lnTo>
                  <a:lnTo>
                    <a:pt x="289204" y="44640"/>
                  </a:lnTo>
                  <a:close/>
                </a:path>
                <a:path w="824229" h="2447925">
                  <a:moveTo>
                    <a:pt x="278955" y="44640"/>
                  </a:moveTo>
                  <a:lnTo>
                    <a:pt x="276942" y="54596"/>
                  </a:lnTo>
                  <a:lnTo>
                    <a:pt x="271456" y="62731"/>
                  </a:lnTo>
                  <a:lnTo>
                    <a:pt x="263321" y="68218"/>
                  </a:lnTo>
                  <a:lnTo>
                    <a:pt x="253364" y="70230"/>
                  </a:lnTo>
                  <a:lnTo>
                    <a:pt x="243393" y="68218"/>
                  </a:lnTo>
                  <a:lnTo>
                    <a:pt x="235251" y="62731"/>
                  </a:lnTo>
                  <a:lnTo>
                    <a:pt x="229762" y="54596"/>
                  </a:lnTo>
                  <a:lnTo>
                    <a:pt x="227749" y="44640"/>
                  </a:lnTo>
                  <a:lnTo>
                    <a:pt x="229762" y="34664"/>
                  </a:lnTo>
                  <a:lnTo>
                    <a:pt x="235251" y="26522"/>
                  </a:lnTo>
                  <a:lnTo>
                    <a:pt x="243393" y="21035"/>
                  </a:lnTo>
                  <a:lnTo>
                    <a:pt x="253364" y="19024"/>
                  </a:lnTo>
                  <a:lnTo>
                    <a:pt x="263321" y="21035"/>
                  </a:lnTo>
                  <a:lnTo>
                    <a:pt x="271456" y="26522"/>
                  </a:lnTo>
                  <a:lnTo>
                    <a:pt x="276942" y="34664"/>
                  </a:lnTo>
                  <a:lnTo>
                    <a:pt x="278955" y="44640"/>
                  </a:lnTo>
                  <a:close/>
                </a:path>
                <a:path w="824229" h="2447925">
                  <a:moveTo>
                    <a:pt x="611797" y="44640"/>
                  </a:moveTo>
                  <a:lnTo>
                    <a:pt x="608290" y="62005"/>
                  </a:lnTo>
                  <a:lnTo>
                    <a:pt x="598728" y="76187"/>
                  </a:lnTo>
                  <a:lnTo>
                    <a:pt x="584547" y="85749"/>
                  </a:lnTo>
                  <a:lnTo>
                    <a:pt x="567181" y="89255"/>
                  </a:lnTo>
                  <a:lnTo>
                    <a:pt x="549809" y="85749"/>
                  </a:lnTo>
                  <a:lnTo>
                    <a:pt x="535624" y="76187"/>
                  </a:lnTo>
                  <a:lnTo>
                    <a:pt x="526060" y="62005"/>
                  </a:lnTo>
                  <a:lnTo>
                    <a:pt x="522554" y="44640"/>
                  </a:lnTo>
                  <a:lnTo>
                    <a:pt x="526060" y="27265"/>
                  </a:lnTo>
                  <a:lnTo>
                    <a:pt x="535624" y="13076"/>
                  </a:lnTo>
                  <a:lnTo>
                    <a:pt x="549809" y="3508"/>
                  </a:lnTo>
                  <a:lnTo>
                    <a:pt x="567181" y="0"/>
                  </a:lnTo>
                  <a:lnTo>
                    <a:pt x="584547" y="3508"/>
                  </a:lnTo>
                  <a:lnTo>
                    <a:pt x="598728" y="13076"/>
                  </a:lnTo>
                  <a:lnTo>
                    <a:pt x="608290" y="27265"/>
                  </a:lnTo>
                  <a:lnTo>
                    <a:pt x="611797" y="44640"/>
                  </a:lnTo>
                  <a:close/>
                </a:path>
                <a:path w="824229" h="2447925">
                  <a:moveTo>
                    <a:pt x="603034" y="44640"/>
                  </a:moveTo>
                  <a:lnTo>
                    <a:pt x="600216" y="58580"/>
                  </a:lnTo>
                  <a:lnTo>
                    <a:pt x="592532" y="69969"/>
                  </a:lnTo>
                  <a:lnTo>
                    <a:pt x="581136" y="77649"/>
                  </a:lnTo>
                  <a:lnTo>
                    <a:pt x="567181" y="80467"/>
                  </a:lnTo>
                  <a:lnTo>
                    <a:pt x="553227" y="77649"/>
                  </a:lnTo>
                  <a:lnTo>
                    <a:pt x="541831" y="69969"/>
                  </a:lnTo>
                  <a:lnTo>
                    <a:pt x="534147" y="58580"/>
                  </a:lnTo>
                  <a:lnTo>
                    <a:pt x="531329" y="44640"/>
                  </a:lnTo>
                  <a:lnTo>
                    <a:pt x="534147" y="30680"/>
                  </a:lnTo>
                  <a:lnTo>
                    <a:pt x="541831" y="19284"/>
                  </a:lnTo>
                  <a:lnTo>
                    <a:pt x="553227" y="11604"/>
                  </a:lnTo>
                  <a:lnTo>
                    <a:pt x="567181" y="8788"/>
                  </a:lnTo>
                  <a:lnTo>
                    <a:pt x="581136" y="11604"/>
                  </a:lnTo>
                  <a:lnTo>
                    <a:pt x="592532" y="19284"/>
                  </a:lnTo>
                  <a:lnTo>
                    <a:pt x="600216" y="30680"/>
                  </a:lnTo>
                  <a:lnTo>
                    <a:pt x="603034" y="44640"/>
                  </a:lnTo>
                  <a:close/>
                </a:path>
                <a:path w="824229" h="2447925">
                  <a:moveTo>
                    <a:pt x="592785" y="44640"/>
                  </a:moveTo>
                  <a:lnTo>
                    <a:pt x="590772" y="54596"/>
                  </a:lnTo>
                  <a:lnTo>
                    <a:pt x="585284" y="62731"/>
                  </a:lnTo>
                  <a:lnTo>
                    <a:pt x="577145" y="68218"/>
                  </a:lnTo>
                  <a:lnTo>
                    <a:pt x="567181" y="70230"/>
                  </a:lnTo>
                  <a:lnTo>
                    <a:pt x="557218" y="68218"/>
                  </a:lnTo>
                  <a:lnTo>
                    <a:pt x="549079" y="62731"/>
                  </a:lnTo>
                  <a:lnTo>
                    <a:pt x="543591" y="54596"/>
                  </a:lnTo>
                  <a:lnTo>
                    <a:pt x="541578" y="44640"/>
                  </a:lnTo>
                  <a:lnTo>
                    <a:pt x="543591" y="34664"/>
                  </a:lnTo>
                  <a:lnTo>
                    <a:pt x="549079" y="26522"/>
                  </a:lnTo>
                  <a:lnTo>
                    <a:pt x="557218" y="21035"/>
                  </a:lnTo>
                  <a:lnTo>
                    <a:pt x="567181" y="19024"/>
                  </a:lnTo>
                  <a:lnTo>
                    <a:pt x="577145" y="21035"/>
                  </a:lnTo>
                  <a:lnTo>
                    <a:pt x="585284" y="26522"/>
                  </a:lnTo>
                  <a:lnTo>
                    <a:pt x="590772" y="34664"/>
                  </a:lnTo>
                  <a:lnTo>
                    <a:pt x="592785" y="44640"/>
                  </a:lnTo>
                  <a:close/>
                </a:path>
                <a:path w="824229" h="2447925">
                  <a:moveTo>
                    <a:pt x="624243" y="2403055"/>
                  </a:moveTo>
                  <a:lnTo>
                    <a:pt x="620734" y="2420423"/>
                  </a:lnTo>
                  <a:lnTo>
                    <a:pt x="611168" y="2434609"/>
                  </a:lnTo>
                  <a:lnTo>
                    <a:pt x="596982" y="2444175"/>
                  </a:lnTo>
                  <a:lnTo>
                    <a:pt x="579615" y="2447683"/>
                  </a:lnTo>
                  <a:lnTo>
                    <a:pt x="562248" y="2444175"/>
                  </a:lnTo>
                  <a:lnTo>
                    <a:pt x="548062" y="2434609"/>
                  </a:lnTo>
                  <a:lnTo>
                    <a:pt x="538495" y="2420423"/>
                  </a:lnTo>
                  <a:lnTo>
                    <a:pt x="534987" y="2403055"/>
                  </a:lnTo>
                  <a:lnTo>
                    <a:pt x="538495" y="2385683"/>
                  </a:lnTo>
                  <a:lnTo>
                    <a:pt x="548062" y="2371497"/>
                  </a:lnTo>
                  <a:lnTo>
                    <a:pt x="562248" y="2361934"/>
                  </a:lnTo>
                  <a:lnTo>
                    <a:pt x="579615" y="2358428"/>
                  </a:lnTo>
                  <a:lnTo>
                    <a:pt x="596982" y="2361934"/>
                  </a:lnTo>
                  <a:lnTo>
                    <a:pt x="611168" y="2371497"/>
                  </a:lnTo>
                  <a:lnTo>
                    <a:pt x="620734" y="2385683"/>
                  </a:lnTo>
                  <a:lnTo>
                    <a:pt x="624243" y="2403055"/>
                  </a:lnTo>
                  <a:close/>
                </a:path>
                <a:path w="824229" h="2447925">
                  <a:moveTo>
                    <a:pt x="615454" y="2403055"/>
                  </a:moveTo>
                  <a:lnTo>
                    <a:pt x="612639" y="2417003"/>
                  </a:lnTo>
                  <a:lnTo>
                    <a:pt x="604959" y="2428395"/>
                  </a:lnTo>
                  <a:lnTo>
                    <a:pt x="593568" y="2436077"/>
                  </a:lnTo>
                  <a:lnTo>
                    <a:pt x="579615" y="2438895"/>
                  </a:lnTo>
                  <a:lnTo>
                    <a:pt x="565667" y="2436077"/>
                  </a:lnTo>
                  <a:lnTo>
                    <a:pt x="554275" y="2428395"/>
                  </a:lnTo>
                  <a:lnTo>
                    <a:pt x="546593" y="2417003"/>
                  </a:lnTo>
                  <a:lnTo>
                    <a:pt x="543775" y="2403055"/>
                  </a:lnTo>
                  <a:lnTo>
                    <a:pt x="546593" y="2389097"/>
                  </a:lnTo>
                  <a:lnTo>
                    <a:pt x="554275" y="2377706"/>
                  </a:lnTo>
                  <a:lnTo>
                    <a:pt x="565667" y="2370030"/>
                  </a:lnTo>
                  <a:lnTo>
                    <a:pt x="579615" y="2367216"/>
                  </a:lnTo>
                  <a:lnTo>
                    <a:pt x="593568" y="2370030"/>
                  </a:lnTo>
                  <a:lnTo>
                    <a:pt x="604959" y="2377706"/>
                  </a:lnTo>
                  <a:lnTo>
                    <a:pt x="612639" y="2389097"/>
                  </a:lnTo>
                  <a:lnTo>
                    <a:pt x="615454" y="2403055"/>
                  </a:lnTo>
                  <a:close/>
                </a:path>
                <a:path w="824229" h="2447925">
                  <a:moveTo>
                    <a:pt x="605218" y="2403055"/>
                  </a:moveTo>
                  <a:lnTo>
                    <a:pt x="603207" y="2413014"/>
                  </a:lnTo>
                  <a:lnTo>
                    <a:pt x="597722" y="2421153"/>
                  </a:lnTo>
                  <a:lnTo>
                    <a:pt x="589584" y="2426644"/>
                  </a:lnTo>
                  <a:lnTo>
                    <a:pt x="579615" y="2428659"/>
                  </a:lnTo>
                  <a:lnTo>
                    <a:pt x="569651" y="2426644"/>
                  </a:lnTo>
                  <a:lnTo>
                    <a:pt x="561513" y="2421153"/>
                  </a:lnTo>
                  <a:lnTo>
                    <a:pt x="556024" y="2413014"/>
                  </a:lnTo>
                  <a:lnTo>
                    <a:pt x="554012" y="2403055"/>
                  </a:lnTo>
                  <a:lnTo>
                    <a:pt x="556024" y="2393084"/>
                  </a:lnTo>
                  <a:lnTo>
                    <a:pt x="561513" y="2384942"/>
                  </a:lnTo>
                  <a:lnTo>
                    <a:pt x="569651" y="2379452"/>
                  </a:lnTo>
                  <a:lnTo>
                    <a:pt x="579615" y="2377439"/>
                  </a:lnTo>
                  <a:lnTo>
                    <a:pt x="589584" y="2379452"/>
                  </a:lnTo>
                  <a:lnTo>
                    <a:pt x="597722" y="2384942"/>
                  </a:lnTo>
                  <a:lnTo>
                    <a:pt x="603207" y="2393084"/>
                  </a:lnTo>
                  <a:lnTo>
                    <a:pt x="605218" y="2403055"/>
                  </a:lnTo>
                  <a:close/>
                </a:path>
                <a:path w="824229" h="2447925">
                  <a:moveTo>
                    <a:pt x="314807" y="2400122"/>
                  </a:moveTo>
                  <a:lnTo>
                    <a:pt x="311301" y="2417492"/>
                  </a:lnTo>
                  <a:lnTo>
                    <a:pt x="301737" y="2431673"/>
                  </a:lnTo>
                  <a:lnTo>
                    <a:pt x="287552" y="2441232"/>
                  </a:lnTo>
                  <a:lnTo>
                    <a:pt x="270179" y="2444737"/>
                  </a:lnTo>
                  <a:lnTo>
                    <a:pt x="252812" y="2441232"/>
                  </a:lnTo>
                  <a:lnTo>
                    <a:pt x="238626" y="2431673"/>
                  </a:lnTo>
                  <a:lnTo>
                    <a:pt x="229060" y="2417492"/>
                  </a:lnTo>
                  <a:lnTo>
                    <a:pt x="225551" y="2400122"/>
                  </a:lnTo>
                  <a:lnTo>
                    <a:pt x="229060" y="2382756"/>
                  </a:lnTo>
                  <a:lnTo>
                    <a:pt x="238626" y="2368575"/>
                  </a:lnTo>
                  <a:lnTo>
                    <a:pt x="252812" y="2359013"/>
                  </a:lnTo>
                  <a:lnTo>
                    <a:pt x="270179" y="2355507"/>
                  </a:lnTo>
                  <a:lnTo>
                    <a:pt x="287552" y="2359013"/>
                  </a:lnTo>
                  <a:lnTo>
                    <a:pt x="301737" y="2368575"/>
                  </a:lnTo>
                  <a:lnTo>
                    <a:pt x="311301" y="2382756"/>
                  </a:lnTo>
                  <a:lnTo>
                    <a:pt x="314807" y="2400122"/>
                  </a:lnTo>
                  <a:close/>
                </a:path>
                <a:path w="824229" h="2447925">
                  <a:moveTo>
                    <a:pt x="306019" y="2400122"/>
                  </a:moveTo>
                  <a:lnTo>
                    <a:pt x="303203" y="2414076"/>
                  </a:lnTo>
                  <a:lnTo>
                    <a:pt x="295524" y="2425472"/>
                  </a:lnTo>
                  <a:lnTo>
                    <a:pt x="284132" y="2433156"/>
                  </a:lnTo>
                  <a:lnTo>
                    <a:pt x="270179" y="2435974"/>
                  </a:lnTo>
                  <a:lnTo>
                    <a:pt x="256229" y="2433156"/>
                  </a:lnTo>
                  <a:lnTo>
                    <a:pt x="244841" y="2425472"/>
                  </a:lnTo>
                  <a:lnTo>
                    <a:pt x="237166" y="2414076"/>
                  </a:lnTo>
                  <a:lnTo>
                    <a:pt x="234353" y="2400122"/>
                  </a:lnTo>
                  <a:lnTo>
                    <a:pt x="237166" y="2386167"/>
                  </a:lnTo>
                  <a:lnTo>
                    <a:pt x="244841" y="2374771"/>
                  </a:lnTo>
                  <a:lnTo>
                    <a:pt x="256229" y="2367087"/>
                  </a:lnTo>
                  <a:lnTo>
                    <a:pt x="270179" y="2364270"/>
                  </a:lnTo>
                  <a:lnTo>
                    <a:pt x="284132" y="2367087"/>
                  </a:lnTo>
                  <a:lnTo>
                    <a:pt x="295524" y="2374771"/>
                  </a:lnTo>
                  <a:lnTo>
                    <a:pt x="303203" y="2386167"/>
                  </a:lnTo>
                  <a:lnTo>
                    <a:pt x="306019" y="2400122"/>
                  </a:lnTo>
                  <a:close/>
                </a:path>
                <a:path w="824229" h="2447925">
                  <a:moveTo>
                    <a:pt x="295782" y="2400122"/>
                  </a:moveTo>
                  <a:lnTo>
                    <a:pt x="293770" y="2410085"/>
                  </a:lnTo>
                  <a:lnTo>
                    <a:pt x="288282" y="2418224"/>
                  </a:lnTo>
                  <a:lnTo>
                    <a:pt x="280143" y="2423712"/>
                  </a:lnTo>
                  <a:lnTo>
                    <a:pt x="270179" y="2425725"/>
                  </a:lnTo>
                  <a:lnTo>
                    <a:pt x="260210" y="2423712"/>
                  </a:lnTo>
                  <a:lnTo>
                    <a:pt x="252072" y="2418224"/>
                  </a:lnTo>
                  <a:lnTo>
                    <a:pt x="246587" y="2410085"/>
                  </a:lnTo>
                  <a:lnTo>
                    <a:pt x="244576" y="2400122"/>
                  </a:lnTo>
                  <a:lnTo>
                    <a:pt x="246587" y="2390155"/>
                  </a:lnTo>
                  <a:lnTo>
                    <a:pt x="252072" y="2382021"/>
                  </a:lnTo>
                  <a:lnTo>
                    <a:pt x="260210" y="2376540"/>
                  </a:lnTo>
                  <a:lnTo>
                    <a:pt x="270179" y="2374531"/>
                  </a:lnTo>
                  <a:lnTo>
                    <a:pt x="280143" y="2376540"/>
                  </a:lnTo>
                  <a:lnTo>
                    <a:pt x="288282" y="2382021"/>
                  </a:lnTo>
                  <a:lnTo>
                    <a:pt x="293770" y="2390155"/>
                  </a:lnTo>
                  <a:lnTo>
                    <a:pt x="295782" y="2400122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46562" y="5802820"/>
              <a:ext cx="743585" cy="57150"/>
            </a:xfrm>
            <a:custGeom>
              <a:avLst/>
              <a:gdLst/>
              <a:ahLst/>
              <a:cxnLst/>
              <a:rect l="l" t="t" r="r" b="b"/>
              <a:pathLst>
                <a:path w="743585" h="57150">
                  <a:moveTo>
                    <a:pt x="0" y="0"/>
                  </a:moveTo>
                  <a:lnTo>
                    <a:pt x="0" y="55613"/>
                  </a:lnTo>
                  <a:lnTo>
                    <a:pt x="741756" y="57061"/>
                  </a:lnTo>
                  <a:lnTo>
                    <a:pt x="743242" y="2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46562" y="5802820"/>
              <a:ext cx="743585" cy="57150"/>
            </a:xfrm>
            <a:custGeom>
              <a:avLst/>
              <a:gdLst/>
              <a:ahLst/>
              <a:cxnLst/>
              <a:rect l="l" t="t" r="r" b="b"/>
              <a:pathLst>
                <a:path w="743585" h="57150">
                  <a:moveTo>
                    <a:pt x="0" y="0"/>
                  </a:moveTo>
                  <a:lnTo>
                    <a:pt x="0" y="55613"/>
                  </a:lnTo>
                  <a:lnTo>
                    <a:pt x="741756" y="57061"/>
                  </a:lnTo>
                  <a:lnTo>
                    <a:pt x="743242" y="2946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50944" y="5353177"/>
              <a:ext cx="30480" cy="654685"/>
            </a:xfrm>
            <a:custGeom>
              <a:avLst/>
              <a:gdLst/>
              <a:ahLst/>
              <a:cxnLst/>
              <a:rect l="l" t="t" r="r" b="b"/>
              <a:pathLst>
                <a:path w="30479" h="654685">
                  <a:moveTo>
                    <a:pt x="27317" y="0"/>
                  </a:moveTo>
                  <a:lnTo>
                    <a:pt x="0" y="0"/>
                  </a:lnTo>
                  <a:lnTo>
                    <a:pt x="4889" y="654481"/>
                  </a:lnTo>
                  <a:lnTo>
                    <a:pt x="30238" y="654481"/>
                  </a:lnTo>
                  <a:lnTo>
                    <a:pt x="27317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50944" y="5353177"/>
              <a:ext cx="30480" cy="654685"/>
            </a:xfrm>
            <a:custGeom>
              <a:avLst/>
              <a:gdLst/>
              <a:ahLst/>
              <a:cxnLst/>
              <a:rect l="l" t="t" r="r" b="b"/>
              <a:pathLst>
                <a:path w="30479" h="654685">
                  <a:moveTo>
                    <a:pt x="0" y="0"/>
                  </a:moveTo>
                  <a:lnTo>
                    <a:pt x="4889" y="654481"/>
                  </a:lnTo>
                  <a:lnTo>
                    <a:pt x="30238" y="654481"/>
                  </a:lnTo>
                  <a:lnTo>
                    <a:pt x="27317" y="0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78744" y="5365381"/>
              <a:ext cx="41275" cy="35560"/>
            </a:xfrm>
            <a:custGeom>
              <a:avLst/>
              <a:gdLst/>
              <a:ahLst/>
              <a:cxnLst/>
              <a:rect l="l" t="t" r="r" b="b"/>
              <a:pathLst>
                <a:path w="41275" h="35560">
                  <a:moveTo>
                    <a:pt x="39497" y="0"/>
                  </a:moveTo>
                  <a:lnTo>
                    <a:pt x="0" y="0"/>
                  </a:lnTo>
                  <a:lnTo>
                    <a:pt x="1473" y="35102"/>
                  </a:lnTo>
                  <a:lnTo>
                    <a:pt x="40957" y="35102"/>
                  </a:lnTo>
                  <a:lnTo>
                    <a:pt x="39497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59402" y="5365381"/>
              <a:ext cx="60325" cy="85725"/>
            </a:xfrm>
            <a:custGeom>
              <a:avLst/>
              <a:gdLst/>
              <a:ahLst/>
              <a:cxnLst/>
              <a:rect l="l" t="t" r="r" b="b"/>
              <a:pathLst>
                <a:path w="60325" h="85725">
                  <a:moveTo>
                    <a:pt x="19342" y="0"/>
                  </a:moveTo>
                  <a:lnTo>
                    <a:pt x="20815" y="35102"/>
                  </a:lnTo>
                  <a:lnTo>
                    <a:pt x="60299" y="35102"/>
                  </a:lnTo>
                  <a:lnTo>
                    <a:pt x="58839" y="0"/>
                  </a:lnTo>
                  <a:lnTo>
                    <a:pt x="19342" y="0"/>
                  </a:lnTo>
                  <a:close/>
                </a:path>
                <a:path w="60325" h="85725">
                  <a:moveTo>
                    <a:pt x="10972" y="79870"/>
                  </a:moveTo>
                  <a:lnTo>
                    <a:pt x="10972" y="82905"/>
                  </a:lnTo>
                  <a:lnTo>
                    <a:pt x="8509" y="85356"/>
                  </a:lnTo>
                  <a:lnTo>
                    <a:pt x="5486" y="85356"/>
                  </a:lnTo>
                  <a:lnTo>
                    <a:pt x="2451" y="85356"/>
                  </a:lnTo>
                  <a:lnTo>
                    <a:pt x="0" y="82905"/>
                  </a:lnTo>
                  <a:lnTo>
                    <a:pt x="0" y="79870"/>
                  </a:lnTo>
                  <a:lnTo>
                    <a:pt x="0" y="76847"/>
                  </a:lnTo>
                  <a:lnTo>
                    <a:pt x="2451" y="74396"/>
                  </a:lnTo>
                  <a:lnTo>
                    <a:pt x="5486" y="74396"/>
                  </a:lnTo>
                  <a:lnTo>
                    <a:pt x="8509" y="74396"/>
                  </a:lnTo>
                  <a:lnTo>
                    <a:pt x="10972" y="76847"/>
                  </a:lnTo>
                  <a:lnTo>
                    <a:pt x="10972" y="7987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46562" y="5371236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8173" y="0"/>
                  </a:moveTo>
                  <a:lnTo>
                    <a:pt x="5232" y="0"/>
                  </a:lnTo>
                  <a:lnTo>
                    <a:pt x="0" y="5232"/>
                  </a:lnTo>
                  <a:lnTo>
                    <a:pt x="0" y="18161"/>
                  </a:lnTo>
                  <a:lnTo>
                    <a:pt x="5232" y="23406"/>
                  </a:lnTo>
                  <a:lnTo>
                    <a:pt x="18173" y="23406"/>
                  </a:lnTo>
                  <a:lnTo>
                    <a:pt x="23406" y="18161"/>
                  </a:lnTo>
                  <a:lnTo>
                    <a:pt x="23406" y="11709"/>
                  </a:lnTo>
                  <a:lnTo>
                    <a:pt x="23406" y="5232"/>
                  </a:lnTo>
                  <a:lnTo>
                    <a:pt x="18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46562" y="5371236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406" y="11709"/>
                  </a:moveTo>
                  <a:lnTo>
                    <a:pt x="23406" y="18161"/>
                  </a:lnTo>
                  <a:lnTo>
                    <a:pt x="18173" y="23406"/>
                  </a:lnTo>
                  <a:lnTo>
                    <a:pt x="11709" y="23406"/>
                  </a:lnTo>
                  <a:lnTo>
                    <a:pt x="5232" y="23406"/>
                  </a:lnTo>
                  <a:lnTo>
                    <a:pt x="0" y="18161"/>
                  </a:lnTo>
                  <a:lnTo>
                    <a:pt x="0" y="11709"/>
                  </a:lnTo>
                  <a:lnTo>
                    <a:pt x="0" y="5232"/>
                  </a:lnTo>
                  <a:lnTo>
                    <a:pt x="5232" y="0"/>
                  </a:lnTo>
                  <a:lnTo>
                    <a:pt x="11709" y="0"/>
                  </a:lnTo>
                  <a:lnTo>
                    <a:pt x="18173" y="0"/>
                  </a:lnTo>
                  <a:lnTo>
                    <a:pt x="23406" y="5232"/>
                  </a:lnTo>
                  <a:lnTo>
                    <a:pt x="23406" y="1170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53878" y="5620677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8173" y="0"/>
                  </a:moveTo>
                  <a:lnTo>
                    <a:pt x="5245" y="0"/>
                  </a:lnTo>
                  <a:lnTo>
                    <a:pt x="0" y="5232"/>
                  </a:lnTo>
                  <a:lnTo>
                    <a:pt x="0" y="18173"/>
                  </a:lnTo>
                  <a:lnTo>
                    <a:pt x="5245" y="23406"/>
                  </a:lnTo>
                  <a:lnTo>
                    <a:pt x="18173" y="23406"/>
                  </a:lnTo>
                  <a:lnTo>
                    <a:pt x="23406" y="18173"/>
                  </a:lnTo>
                  <a:lnTo>
                    <a:pt x="23406" y="11709"/>
                  </a:lnTo>
                  <a:lnTo>
                    <a:pt x="23406" y="5232"/>
                  </a:lnTo>
                  <a:lnTo>
                    <a:pt x="18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53878" y="5368429"/>
              <a:ext cx="59690" cy="624840"/>
            </a:xfrm>
            <a:custGeom>
              <a:avLst/>
              <a:gdLst/>
              <a:ahLst/>
              <a:cxnLst/>
              <a:rect l="l" t="t" r="r" b="b"/>
              <a:pathLst>
                <a:path w="59689" h="624839">
                  <a:moveTo>
                    <a:pt x="23406" y="263956"/>
                  </a:moveTo>
                  <a:lnTo>
                    <a:pt x="23406" y="270421"/>
                  </a:lnTo>
                  <a:lnTo>
                    <a:pt x="18173" y="275653"/>
                  </a:lnTo>
                  <a:lnTo>
                    <a:pt x="11709" y="275653"/>
                  </a:lnTo>
                  <a:lnTo>
                    <a:pt x="5245" y="275653"/>
                  </a:lnTo>
                  <a:lnTo>
                    <a:pt x="0" y="270421"/>
                  </a:lnTo>
                  <a:lnTo>
                    <a:pt x="0" y="263956"/>
                  </a:lnTo>
                  <a:lnTo>
                    <a:pt x="0" y="257479"/>
                  </a:lnTo>
                  <a:lnTo>
                    <a:pt x="5245" y="252247"/>
                  </a:lnTo>
                  <a:lnTo>
                    <a:pt x="11709" y="252247"/>
                  </a:lnTo>
                  <a:lnTo>
                    <a:pt x="18173" y="252247"/>
                  </a:lnTo>
                  <a:lnTo>
                    <a:pt x="23406" y="257479"/>
                  </a:lnTo>
                  <a:lnTo>
                    <a:pt x="23406" y="263956"/>
                  </a:lnTo>
                  <a:close/>
                </a:path>
                <a:path w="59689" h="624839">
                  <a:moveTo>
                    <a:pt x="16497" y="58407"/>
                  </a:moveTo>
                  <a:lnTo>
                    <a:pt x="16497" y="61429"/>
                  </a:lnTo>
                  <a:lnTo>
                    <a:pt x="14033" y="63893"/>
                  </a:lnTo>
                  <a:lnTo>
                    <a:pt x="11010" y="63893"/>
                  </a:lnTo>
                  <a:lnTo>
                    <a:pt x="7975" y="63893"/>
                  </a:lnTo>
                  <a:lnTo>
                    <a:pt x="5524" y="61429"/>
                  </a:lnTo>
                  <a:lnTo>
                    <a:pt x="5524" y="58407"/>
                  </a:lnTo>
                  <a:lnTo>
                    <a:pt x="5524" y="55372"/>
                  </a:lnTo>
                  <a:lnTo>
                    <a:pt x="7975" y="52920"/>
                  </a:lnTo>
                  <a:lnTo>
                    <a:pt x="11010" y="52920"/>
                  </a:lnTo>
                  <a:lnTo>
                    <a:pt x="14033" y="52920"/>
                  </a:lnTo>
                  <a:lnTo>
                    <a:pt x="16497" y="55372"/>
                  </a:lnTo>
                  <a:lnTo>
                    <a:pt x="16497" y="58407"/>
                  </a:lnTo>
                  <a:close/>
                </a:path>
                <a:path w="59689" h="624839">
                  <a:moveTo>
                    <a:pt x="59613" y="14630"/>
                  </a:moveTo>
                  <a:lnTo>
                    <a:pt x="59613" y="22707"/>
                  </a:lnTo>
                  <a:lnTo>
                    <a:pt x="53073" y="29248"/>
                  </a:lnTo>
                  <a:lnTo>
                    <a:pt x="44983" y="29248"/>
                  </a:lnTo>
                  <a:lnTo>
                    <a:pt x="36918" y="29248"/>
                  </a:lnTo>
                  <a:lnTo>
                    <a:pt x="30353" y="22707"/>
                  </a:lnTo>
                  <a:lnTo>
                    <a:pt x="30353" y="14630"/>
                  </a:lnTo>
                  <a:lnTo>
                    <a:pt x="30353" y="6553"/>
                  </a:lnTo>
                  <a:lnTo>
                    <a:pt x="36918" y="0"/>
                  </a:lnTo>
                  <a:lnTo>
                    <a:pt x="44983" y="0"/>
                  </a:lnTo>
                  <a:lnTo>
                    <a:pt x="53073" y="0"/>
                  </a:lnTo>
                  <a:lnTo>
                    <a:pt x="59613" y="6553"/>
                  </a:lnTo>
                  <a:lnTo>
                    <a:pt x="59613" y="14630"/>
                  </a:lnTo>
                  <a:close/>
                </a:path>
                <a:path w="59689" h="624839">
                  <a:moveTo>
                    <a:pt x="52298" y="14630"/>
                  </a:moveTo>
                  <a:lnTo>
                    <a:pt x="52298" y="18668"/>
                  </a:lnTo>
                  <a:lnTo>
                    <a:pt x="49034" y="21945"/>
                  </a:lnTo>
                  <a:lnTo>
                    <a:pt x="44983" y="21945"/>
                  </a:lnTo>
                  <a:lnTo>
                    <a:pt x="40944" y="21945"/>
                  </a:lnTo>
                  <a:lnTo>
                    <a:pt x="37668" y="18668"/>
                  </a:lnTo>
                  <a:lnTo>
                    <a:pt x="37668" y="14630"/>
                  </a:lnTo>
                  <a:lnTo>
                    <a:pt x="37668" y="10591"/>
                  </a:lnTo>
                  <a:lnTo>
                    <a:pt x="40944" y="7315"/>
                  </a:lnTo>
                  <a:lnTo>
                    <a:pt x="44983" y="7315"/>
                  </a:lnTo>
                  <a:lnTo>
                    <a:pt x="49034" y="7315"/>
                  </a:lnTo>
                  <a:lnTo>
                    <a:pt x="52298" y="10591"/>
                  </a:lnTo>
                  <a:lnTo>
                    <a:pt x="52298" y="14630"/>
                  </a:lnTo>
                  <a:close/>
                </a:path>
                <a:path w="59689" h="624839">
                  <a:moveTo>
                    <a:pt x="16497" y="113664"/>
                  </a:moveTo>
                  <a:lnTo>
                    <a:pt x="16497" y="116700"/>
                  </a:lnTo>
                  <a:lnTo>
                    <a:pt x="14033" y="119151"/>
                  </a:lnTo>
                  <a:lnTo>
                    <a:pt x="11010" y="119151"/>
                  </a:lnTo>
                  <a:lnTo>
                    <a:pt x="7975" y="119151"/>
                  </a:lnTo>
                  <a:lnTo>
                    <a:pt x="5524" y="116700"/>
                  </a:lnTo>
                  <a:lnTo>
                    <a:pt x="5524" y="113664"/>
                  </a:lnTo>
                  <a:lnTo>
                    <a:pt x="5524" y="110642"/>
                  </a:lnTo>
                  <a:lnTo>
                    <a:pt x="7975" y="108178"/>
                  </a:lnTo>
                  <a:lnTo>
                    <a:pt x="11010" y="108178"/>
                  </a:lnTo>
                  <a:lnTo>
                    <a:pt x="14033" y="108178"/>
                  </a:lnTo>
                  <a:lnTo>
                    <a:pt x="16497" y="110642"/>
                  </a:lnTo>
                  <a:lnTo>
                    <a:pt x="16497" y="113664"/>
                  </a:lnTo>
                  <a:close/>
                </a:path>
                <a:path w="59689" h="624839">
                  <a:moveTo>
                    <a:pt x="16497" y="95250"/>
                  </a:moveTo>
                  <a:lnTo>
                    <a:pt x="16497" y="98285"/>
                  </a:lnTo>
                  <a:lnTo>
                    <a:pt x="14033" y="100736"/>
                  </a:lnTo>
                  <a:lnTo>
                    <a:pt x="11010" y="100736"/>
                  </a:lnTo>
                  <a:lnTo>
                    <a:pt x="7975" y="100736"/>
                  </a:lnTo>
                  <a:lnTo>
                    <a:pt x="5524" y="98285"/>
                  </a:lnTo>
                  <a:lnTo>
                    <a:pt x="5524" y="95250"/>
                  </a:lnTo>
                  <a:lnTo>
                    <a:pt x="5524" y="92214"/>
                  </a:lnTo>
                  <a:lnTo>
                    <a:pt x="7975" y="89763"/>
                  </a:lnTo>
                  <a:lnTo>
                    <a:pt x="11010" y="89763"/>
                  </a:lnTo>
                  <a:lnTo>
                    <a:pt x="14033" y="89763"/>
                  </a:lnTo>
                  <a:lnTo>
                    <a:pt x="16497" y="92214"/>
                  </a:lnTo>
                  <a:lnTo>
                    <a:pt x="16497" y="95250"/>
                  </a:lnTo>
                  <a:close/>
                </a:path>
                <a:path w="59689" h="624839">
                  <a:moveTo>
                    <a:pt x="16497" y="150507"/>
                  </a:moveTo>
                  <a:lnTo>
                    <a:pt x="16497" y="153542"/>
                  </a:lnTo>
                  <a:lnTo>
                    <a:pt x="14033" y="156006"/>
                  </a:lnTo>
                  <a:lnTo>
                    <a:pt x="11010" y="156006"/>
                  </a:lnTo>
                  <a:lnTo>
                    <a:pt x="7975" y="156006"/>
                  </a:lnTo>
                  <a:lnTo>
                    <a:pt x="5524" y="153542"/>
                  </a:lnTo>
                  <a:lnTo>
                    <a:pt x="5524" y="150507"/>
                  </a:lnTo>
                  <a:lnTo>
                    <a:pt x="5524" y="147485"/>
                  </a:lnTo>
                  <a:lnTo>
                    <a:pt x="7975" y="145021"/>
                  </a:lnTo>
                  <a:lnTo>
                    <a:pt x="11010" y="145021"/>
                  </a:lnTo>
                  <a:lnTo>
                    <a:pt x="14033" y="145021"/>
                  </a:lnTo>
                  <a:lnTo>
                    <a:pt x="16497" y="147485"/>
                  </a:lnTo>
                  <a:lnTo>
                    <a:pt x="16497" y="150507"/>
                  </a:lnTo>
                  <a:close/>
                </a:path>
                <a:path w="59689" h="624839">
                  <a:moveTo>
                    <a:pt x="16497" y="132092"/>
                  </a:moveTo>
                  <a:lnTo>
                    <a:pt x="16497" y="135115"/>
                  </a:lnTo>
                  <a:lnTo>
                    <a:pt x="14033" y="137579"/>
                  </a:lnTo>
                  <a:lnTo>
                    <a:pt x="11010" y="137579"/>
                  </a:lnTo>
                  <a:lnTo>
                    <a:pt x="7975" y="137579"/>
                  </a:lnTo>
                  <a:lnTo>
                    <a:pt x="5524" y="135115"/>
                  </a:lnTo>
                  <a:lnTo>
                    <a:pt x="5524" y="132092"/>
                  </a:lnTo>
                  <a:lnTo>
                    <a:pt x="5524" y="129057"/>
                  </a:lnTo>
                  <a:lnTo>
                    <a:pt x="7975" y="126593"/>
                  </a:lnTo>
                  <a:lnTo>
                    <a:pt x="11010" y="126593"/>
                  </a:lnTo>
                  <a:lnTo>
                    <a:pt x="14033" y="126593"/>
                  </a:lnTo>
                  <a:lnTo>
                    <a:pt x="16497" y="129057"/>
                  </a:lnTo>
                  <a:lnTo>
                    <a:pt x="16497" y="132092"/>
                  </a:lnTo>
                  <a:close/>
                </a:path>
                <a:path w="59689" h="624839">
                  <a:moveTo>
                    <a:pt x="16497" y="187363"/>
                  </a:moveTo>
                  <a:lnTo>
                    <a:pt x="16497" y="190385"/>
                  </a:lnTo>
                  <a:lnTo>
                    <a:pt x="14033" y="192836"/>
                  </a:lnTo>
                  <a:lnTo>
                    <a:pt x="11010" y="192836"/>
                  </a:lnTo>
                  <a:lnTo>
                    <a:pt x="7975" y="192836"/>
                  </a:lnTo>
                  <a:lnTo>
                    <a:pt x="5524" y="190385"/>
                  </a:lnTo>
                  <a:lnTo>
                    <a:pt x="5524" y="187363"/>
                  </a:lnTo>
                  <a:lnTo>
                    <a:pt x="5524" y="184327"/>
                  </a:lnTo>
                  <a:lnTo>
                    <a:pt x="7975" y="181876"/>
                  </a:lnTo>
                  <a:lnTo>
                    <a:pt x="11010" y="181876"/>
                  </a:lnTo>
                  <a:lnTo>
                    <a:pt x="14033" y="181876"/>
                  </a:lnTo>
                  <a:lnTo>
                    <a:pt x="16497" y="184327"/>
                  </a:lnTo>
                  <a:lnTo>
                    <a:pt x="16497" y="187363"/>
                  </a:lnTo>
                  <a:close/>
                </a:path>
                <a:path w="59689" h="624839">
                  <a:moveTo>
                    <a:pt x="16497" y="168935"/>
                  </a:moveTo>
                  <a:lnTo>
                    <a:pt x="16497" y="171957"/>
                  </a:lnTo>
                  <a:lnTo>
                    <a:pt x="14033" y="174421"/>
                  </a:lnTo>
                  <a:lnTo>
                    <a:pt x="11010" y="174421"/>
                  </a:lnTo>
                  <a:lnTo>
                    <a:pt x="7975" y="174421"/>
                  </a:lnTo>
                  <a:lnTo>
                    <a:pt x="5524" y="171957"/>
                  </a:lnTo>
                  <a:lnTo>
                    <a:pt x="5524" y="168935"/>
                  </a:lnTo>
                  <a:lnTo>
                    <a:pt x="5524" y="165912"/>
                  </a:lnTo>
                  <a:lnTo>
                    <a:pt x="7975" y="163449"/>
                  </a:lnTo>
                  <a:lnTo>
                    <a:pt x="11010" y="163449"/>
                  </a:lnTo>
                  <a:lnTo>
                    <a:pt x="14033" y="163449"/>
                  </a:lnTo>
                  <a:lnTo>
                    <a:pt x="16497" y="165912"/>
                  </a:lnTo>
                  <a:lnTo>
                    <a:pt x="16497" y="168935"/>
                  </a:lnTo>
                  <a:close/>
                </a:path>
                <a:path w="59689" h="624839">
                  <a:moveTo>
                    <a:pt x="16497" y="224193"/>
                  </a:moveTo>
                  <a:lnTo>
                    <a:pt x="16497" y="227228"/>
                  </a:lnTo>
                  <a:lnTo>
                    <a:pt x="14033" y="229692"/>
                  </a:lnTo>
                  <a:lnTo>
                    <a:pt x="11010" y="229692"/>
                  </a:lnTo>
                  <a:lnTo>
                    <a:pt x="7975" y="229692"/>
                  </a:lnTo>
                  <a:lnTo>
                    <a:pt x="5524" y="227228"/>
                  </a:lnTo>
                  <a:lnTo>
                    <a:pt x="5524" y="224193"/>
                  </a:lnTo>
                  <a:lnTo>
                    <a:pt x="5524" y="221170"/>
                  </a:lnTo>
                  <a:lnTo>
                    <a:pt x="7975" y="218706"/>
                  </a:lnTo>
                  <a:lnTo>
                    <a:pt x="11010" y="218706"/>
                  </a:lnTo>
                  <a:lnTo>
                    <a:pt x="14033" y="218706"/>
                  </a:lnTo>
                  <a:lnTo>
                    <a:pt x="16497" y="221170"/>
                  </a:lnTo>
                  <a:lnTo>
                    <a:pt x="16497" y="224193"/>
                  </a:lnTo>
                  <a:close/>
                </a:path>
                <a:path w="59689" h="624839">
                  <a:moveTo>
                    <a:pt x="16497" y="205778"/>
                  </a:moveTo>
                  <a:lnTo>
                    <a:pt x="16497" y="208800"/>
                  </a:lnTo>
                  <a:lnTo>
                    <a:pt x="14033" y="211264"/>
                  </a:lnTo>
                  <a:lnTo>
                    <a:pt x="11010" y="211264"/>
                  </a:lnTo>
                  <a:lnTo>
                    <a:pt x="7975" y="211264"/>
                  </a:lnTo>
                  <a:lnTo>
                    <a:pt x="5524" y="208800"/>
                  </a:lnTo>
                  <a:lnTo>
                    <a:pt x="5524" y="205778"/>
                  </a:lnTo>
                  <a:lnTo>
                    <a:pt x="5524" y="202742"/>
                  </a:lnTo>
                  <a:lnTo>
                    <a:pt x="7975" y="200304"/>
                  </a:lnTo>
                  <a:lnTo>
                    <a:pt x="11010" y="200304"/>
                  </a:lnTo>
                  <a:lnTo>
                    <a:pt x="14033" y="200304"/>
                  </a:lnTo>
                  <a:lnTo>
                    <a:pt x="16497" y="202742"/>
                  </a:lnTo>
                  <a:lnTo>
                    <a:pt x="16497" y="205778"/>
                  </a:lnTo>
                  <a:close/>
                </a:path>
                <a:path w="59689" h="624839">
                  <a:moveTo>
                    <a:pt x="16497" y="242620"/>
                  </a:moveTo>
                  <a:lnTo>
                    <a:pt x="16497" y="245643"/>
                  </a:lnTo>
                  <a:lnTo>
                    <a:pt x="14033" y="248107"/>
                  </a:lnTo>
                  <a:lnTo>
                    <a:pt x="11010" y="248107"/>
                  </a:lnTo>
                  <a:lnTo>
                    <a:pt x="7975" y="248107"/>
                  </a:lnTo>
                  <a:lnTo>
                    <a:pt x="5524" y="245643"/>
                  </a:lnTo>
                  <a:lnTo>
                    <a:pt x="5524" y="242620"/>
                  </a:lnTo>
                  <a:lnTo>
                    <a:pt x="5524" y="239585"/>
                  </a:lnTo>
                  <a:lnTo>
                    <a:pt x="7975" y="237121"/>
                  </a:lnTo>
                  <a:lnTo>
                    <a:pt x="11010" y="237121"/>
                  </a:lnTo>
                  <a:lnTo>
                    <a:pt x="14033" y="237121"/>
                  </a:lnTo>
                  <a:lnTo>
                    <a:pt x="16497" y="239585"/>
                  </a:lnTo>
                  <a:lnTo>
                    <a:pt x="16497" y="242620"/>
                  </a:lnTo>
                  <a:close/>
                </a:path>
                <a:path w="59689" h="624839">
                  <a:moveTo>
                    <a:pt x="16497" y="39992"/>
                  </a:moveTo>
                  <a:lnTo>
                    <a:pt x="16497" y="43014"/>
                  </a:lnTo>
                  <a:lnTo>
                    <a:pt x="14033" y="45478"/>
                  </a:lnTo>
                  <a:lnTo>
                    <a:pt x="11010" y="45478"/>
                  </a:lnTo>
                  <a:lnTo>
                    <a:pt x="7975" y="45478"/>
                  </a:lnTo>
                  <a:lnTo>
                    <a:pt x="5524" y="43014"/>
                  </a:lnTo>
                  <a:lnTo>
                    <a:pt x="5524" y="39992"/>
                  </a:lnTo>
                  <a:lnTo>
                    <a:pt x="5524" y="36956"/>
                  </a:lnTo>
                  <a:lnTo>
                    <a:pt x="7975" y="34493"/>
                  </a:lnTo>
                  <a:lnTo>
                    <a:pt x="11010" y="34493"/>
                  </a:lnTo>
                  <a:lnTo>
                    <a:pt x="14033" y="34493"/>
                  </a:lnTo>
                  <a:lnTo>
                    <a:pt x="16497" y="36956"/>
                  </a:lnTo>
                  <a:lnTo>
                    <a:pt x="16497" y="39992"/>
                  </a:lnTo>
                  <a:close/>
                </a:path>
                <a:path w="59689" h="624839">
                  <a:moveTo>
                    <a:pt x="19596" y="323697"/>
                  </a:moveTo>
                  <a:lnTo>
                    <a:pt x="19596" y="326720"/>
                  </a:lnTo>
                  <a:lnTo>
                    <a:pt x="17145" y="329183"/>
                  </a:lnTo>
                  <a:lnTo>
                    <a:pt x="14109" y="329183"/>
                  </a:lnTo>
                  <a:lnTo>
                    <a:pt x="11087" y="329183"/>
                  </a:lnTo>
                  <a:lnTo>
                    <a:pt x="8636" y="326720"/>
                  </a:lnTo>
                  <a:lnTo>
                    <a:pt x="8636" y="323697"/>
                  </a:lnTo>
                  <a:lnTo>
                    <a:pt x="8636" y="320675"/>
                  </a:lnTo>
                  <a:lnTo>
                    <a:pt x="11087" y="318211"/>
                  </a:lnTo>
                  <a:lnTo>
                    <a:pt x="14109" y="318211"/>
                  </a:lnTo>
                  <a:lnTo>
                    <a:pt x="17145" y="318211"/>
                  </a:lnTo>
                  <a:lnTo>
                    <a:pt x="19596" y="320675"/>
                  </a:lnTo>
                  <a:lnTo>
                    <a:pt x="19596" y="323697"/>
                  </a:lnTo>
                  <a:close/>
                </a:path>
                <a:path w="59689" h="624839">
                  <a:moveTo>
                    <a:pt x="19596" y="305219"/>
                  </a:moveTo>
                  <a:lnTo>
                    <a:pt x="19596" y="308254"/>
                  </a:lnTo>
                  <a:lnTo>
                    <a:pt x="17145" y="310705"/>
                  </a:lnTo>
                  <a:lnTo>
                    <a:pt x="14109" y="310705"/>
                  </a:lnTo>
                  <a:lnTo>
                    <a:pt x="11087" y="310705"/>
                  </a:lnTo>
                  <a:lnTo>
                    <a:pt x="8636" y="308254"/>
                  </a:lnTo>
                  <a:lnTo>
                    <a:pt x="8636" y="305219"/>
                  </a:lnTo>
                  <a:lnTo>
                    <a:pt x="8636" y="302183"/>
                  </a:lnTo>
                  <a:lnTo>
                    <a:pt x="11087" y="299732"/>
                  </a:lnTo>
                  <a:lnTo>
                    <a:pt x="14109" y="299732"/>
                  </a:lnTo>
                  <a:lnTo>
                    <a:pt x="17145" y="299732"/>
                  </a:lnTo>
                  <a:lnTo>
                    <a:pt x="19596" y="302183"/>
                  </a:lnTo>
                  <a:lnTo>
                    <a:pt x="19596" y="305219"/>
                  </a:lnTo>
                  <a:close/>
                </a:path>
                <a:path w="59689" h="624839">
                  <a:moveTo>
                    <a:pt x="19596" y="360641"/>
                  </a:moveTo>
                  <a:lnTo>
                    <a:pt x="19596" y="363664"/>
                  </a:lnTo>
                  <a:lnTo>
                    <a:pt x="17145" y="366128"/>
                  </a:lnTo>
                  <a:lnTo>
                    <a:pt x="14109" y="366128"/>
                  </a:lnTo>
                  <a:lnTo>
                    <a:pt x="11087" y="366128"/>
                  </a:lnTo>
                  <a:lnTo>
                    <a:pt x="8636" y="363664"/>
                  </a:lnTo>
                  <a:lnTo>
                    <a:pt x="8636" y="360641"/>
                  </a:lnTo>
                  <a:lnTo>
                    <a:pt x="8636" y="357606"/>
                  </a:lnTo>
                  <a:lnTo>
                    <a:pt x="11087" y="355142"/>
                  </a:lnTo>
                  <a:lnTo>
                    <a:pt x="14109" y="355142"/>
                  </a:lnTo>
                  <a:lnTo>
                    <a:pt x="17145" y="355142"/>
                  </a:lnTo>
                  <a:lnTo>
                    <a:pt x="19596" y="357606"/>
                  </a:lnTo>
                  <a:lnTo>
                    <a:pt x="19596" y="360641"/>
                  </a:lnTo>
                  <a:close/>
                </a:path>
                <a:path w="59689" h="624839">
                  <a:moveTo>
                    <a:pt x="19596" y="342150"/>
                  </a:moveTo>
                  <a:lnTo>
                    <a:pt x="19596" y="345186"/>
                  </a:lnTo>
                  <a:lnTo>
                    <a:pt x="17145" y="347649"/>
                  </a:lnTo>
                  <a:lnTo>
                    <a:pt x="14109" y="347649"/>
                  </a:lnTo>
                  <a:lnTo>
                    <a:pt x="11087" y="347649"/>
                  </a:lnTo>
                  <a:lnTo>
                    <a:pt x="8636" y="345186"/>
                  </a:lnTo>
                  <a:lnTo>
                    <a:pt x="8636" y="342150"/>
                  </a:lnTo>
                  <a:lnTo>
                    <a:pt x="8636" y="339128"/>
                  </a:lnTo>
                  <a:lnTo>
                    <a:pt x="11087" y="336664"/>
                  </a:lnTo>
                  <a:lnTo>
                    <a:pt x="14109" y="336664"/>
                  </a:lnTo>
                  <a:lnTo>
                    <a:pt x="17145" y="336664"/>
                  </a:lnTo>
                  <a:lnTo>
                    <a:pt x="19596" y="339128"/>
                  </a:lnTo>
                  <a:lnTo>
                    <a:pt x="19596" y="342150"/>
                  </a:lnTo>
                  <a:close/>
                </a:path>
                <a:path w="59689" h="624839">
                  <a:moveTo>
                    <a:pt x="19596" y="397573"/>
                  </a:moveTo>
                  <a:lnTo>
                    <a:pt x="19596" y="400608"/>
                  </a:lnTo>
                  <a:lnTo>
                    <a:pt x="17145" y="403059"/>
                  </a:lnTo>
                  <a:lnTo>
                    <a:pt x="14109" y="403059"/>
                  </a:lnTo>
                  <a:lnTo>
                    <a:pt x="11087" y="403059"/>
                  </a:lnTo>
                  <a:lnTo>
                    <a:pt x="8636" y="400608"/>
                  </a:lnTo>
                  <a:lnTo>
                    <a:pt x="8636" y="397573"/>
                  </a:lnTo>
                  <a:lnTo>
                    <a:pt x="8636" y="394538"/>
                  </a:lnTo>
                  <a:lnTo>
                    <a:pt x="11087" y="392087"/>
                  </a:lnTo>
                  <a:lnTo>
                    <a:pt x="14109" y="392087"/>
                  </a:lnTo>
                  <a:lnTo>
                    <a:pt x="17145" y="392087"/>
                  </a:lnTo>
                  <a:lnTo>
                    <a:pt x="19596" y="394538"/>
                  </a:lnTo>
                  <a:lnTo>
                    <a:pt x="19596" y="397573"/>
                  </a:lnTo>
                  <a:close/>
                </a:path>
                <a:path w="59689" h="624839">
                  <a:moveTo>
                    <a:pt x="19596" y="379094"/>
                  </a:moveTo>
                  <a:lnTo>
                    <a:pt x="19596" y="382130"/>
                  </a:lnTo>
                  <a:lnTo>
                    <a:pt x="17145" y="384581"/>
                  </a:lnTo>
                  <a:lnTo>
                    <a:pt x="14109" y="384581"/>
                  </a:lnTo>
                  <a:lnTo>
                    <a:pt x="11087" y="384581"/>
                  </a:lnTo>
                  <a:lnTo>
                    <a:pt x="8636" y="382130"/>
                  </a:lnTo>
                  <a:lnTo>
                    <a:pt x="8636" y="379094"/>
                  </a:lnTo>
                  <a:lnTo>
                    <a:pt x="8636" y="376072"/>
                  </a:lnTo>
                  <a:lnTo>
                    <a:pt x="11087" y="373621"/>
                  </a:lnTo>
                  <a:lnTo>
                    <a:pt x="14109" y="373621"/>
                  </a:lnTo>
                  <a:lnTo>
                    <a:pt x="17145" y="373621"/>
                  </a:lnTo>
                  <a:lnTo>
                    <a:pt x="19596" y="376072"/>
                  </a:lnTo>
                  <a:lnTo>
                    <a:pt x="19596" y="379094"/>
                  </a:lnTo>
                  <a:close/>
                </a:path>
                <a:path w="59689" h="624839">
                  <a:moveTo>
                    <a:pt x="19596" y="434505"/>
                  </a:moveTo>
                  <a:lnTo>
                    <a:pt x="19596" y="437540"/>
                  </a:lnTo>
                  <a:lnTo>
                    <a:pt x="17145" y="440004"/>
                  </a:lnTo>
                  <a:lnTo>
                    <a:pt x="14109" y="440004"/>
                  </a:lnTo>
                  <a:lnTo>
                    <a:pt x="11087" y="440004"/>
                  </a:lnTo>
                  <a:lnTo>
                    <a:pt x="8636" y="437540"/>
                  </a:lnTo>
                  <a:lnTo>
                    <a:pt x="8636" y="434505"/>
                  </a:lnTo>
                  <a:lnTo>
                    <a:pt x="8636" y="431482"/>
                  </a:lnTo>
                  <a:lnTo>
                    <a:pt x="11087" y="429018"/>
                  </a:lnTo>
                  <a:lnTo>
                    <a:pt x="14109" y="429018"/>
                  </a:lnTo>
                  <a:lnTo>
                    <a:pt x="17145" y="429018"/>
                  </a:lnTo>
                  <a:lnTo>
                    <a:pt x="19596" y="431482"/>
                  </a:lnTo>
                  <a:lnTo>
                    <a:pt x="19596" y="434505"/>
                  </a:lnTo>
                  <a:close/>
                </a:path>
                <a:path w="59689" h="624839">
                  <a:moveTo>
                    <a:pt x="19596" y="416039"/>
                  </a:moveTo>
                  <a:lnTo>
                    <a:pt x="19596" y="419061"/>
                  </a:lnTo>
                  <a:lnTo>
                    <a:pt x="17145" y="421525"/>
                  </a:lnTo>
                  <a:lnTo>
                    <a:pt x="14109" y="421525"/>
                  </a:lnTo>
                  <a:lnTo>
                    <a:pt x="11087" y="421525"/>
                  </a:lnTo>
                  <a:lnTo>
                    <a:pt x="8636" y="419061"/>
                  </a:lnTo>
                  <a:lnTo>
                    <a:pt x="8636" y="416039"/>
                  </a:lnTo>
                  <a:lnTo>
                    <a:pt x="8636" y="413016"/>
                  </a:lnTo>
                  <a:lnTo>
                    <a:pt x="11087" y="410565"/>
                  </a:lnTo>
                  <a:lnTo>
                    <a:pt x="14109" y="410565"/>
                  </a:lnTo>
                  <a:lnTo>
                    <a:pt x="17145" y="410565"/>
                  </a:lnTo>
                  <a:lnTo>
                    <a:pt x="19596" y="413016"/>
                  </a:lnTo>
                  <a:lnTo>
                    <a:pt x="19596" y="416039"/>
                  </a:lnTo>
                  <a:close/>
                </a:path>
                <a:path w="59689" h="624839">
                  <a:moveTo>
                    <a:pt x="19596" y="471449"/>
                  </a:moveTo>
                  <a:lnTo>
                    <a:pt x="19596" y="474472"/>
                  </a:lnTo>
                  <a:lnTo>
                    <a:pt x="17145" y="476923"/>
                  </a:lnTo>
                  <a:lnTo>
                    <a:pt x="14109" y="476923"/>
                  </a:lnTo>
                  <a:lnTo>
                    <a:pt x="11087" y="476923"/>
                  </a:lnTo>
                  <a:lnTo>
                    <a:pt x="8636" y="474472"/>
                  </a:lnTo>
                  <a:lnTo>
                    <a:pt x="8636" y="471449"/>
                  </a:lnTo>
                  <a:lnTo>
                    <a:pt x="8636" y="468426"/>
                  </a:lnTo>
                  <a:lnTo>
                    <a:pt x="11087" y="465963"/>
                  </a:lnTo>
                  <a:lnTo>
                    <a:pt x="14109" y="465963"/>
                  </a:lnTo>
                  <a:lnTo>
                    <a:pt x="17145" y="465963"/>
                  </a:lnTo>
                  <a:lnTo>
                    <a:pt x="19596" y="468426"/>
                  </a:lnTo>
                  <a:lnTo>
                    <a:pt x="19596" y="471449"/>
                  </a:lnTo>
                  <a:close/>
                </a:path>
                <a:path w="59689" h="624839">
                  <a:moveTo>
                    <a:pt x="19596" y="452996"/>
                  </a:moveTo>
                  <a:lnTo>
                    <a:pt x="19596" y="456018"/>
                  </a:lnTo>
                  <a:lnTo>
                    <a:pt x="17145" y="458469"/>
                  </a:lnTo>
                  <a:lnTo>
                    <a:pt x="14109" y="458469"/>
                  </a:lnTo>
                  <a:lnTo>
                    <a:pt x="11087" y="458469"/>
                  </a:lnTo>
                  <a:lnTo>
                    <a:pt x="8636" y="456018"/>
                  </a:lnTo>
                  <a:lnTo>
                    <a:pt x="8636" y="452996"/>
                  </a:lnTo>
                  <a:lnTo>
                    <a:pt x="8636" y="449961"/>
                  </a:lnTo>
                  <a:lnTo>
                    <a:pt x="11087" y="447497"/>
                  </a:lnTo>
                  <a:lnTo>
                    <a:pt x="14109" y="447497"/>
                  </a:lnTo>
                  <a:lnTo>
                    <a:pt x="17145" y="447497"/>
                  </a:lnTo>
                  <a:lnTo>
                    <a:pt x="19596" y="449961"/>
                  </a:lnTo>
                  <a:lnTo>
                    <a:pt x="19596" y="452996"/>
                  </a:lnTo>
                  <a:close/>
                </a:path>
                <a:path w="59689" h="624839">
                  <a:moveTo>
                    <a:pt x="19596" y="489927"/>
                  </a:moveTo>
                  <a:lnTo>
                    <a:pt x="19596" y="492950"/>
                  </a:lnTo>
                  <a:lnTo>
                    <a:pt x="17145" y="495414"/>
                  </a:lnTo>
                  <a:lnTo>
                    <a:pt x="14109" y="495414"/>
                  </a:lnTo>
                  <a:lnTo>
                    <a:pt x="11087" y="495414"/>
                  </a:lnTo>
                  <a:lnTo>
                    <a:pt x="8636" y="492950"/>
                  </a:lnTo>
                  <a:lnTo>
                    <a:pt x="8636" y="489927"/>
                  </a:lnTo>
                  <a:lnTo>
                    <a:pt x="8636" y="486892"/>
                  </a:lnTo>
                  <a:lnTo>
                    <a:pt x="11087" y="484441"/>
                  </a:lnTo>
                  <a:lnTo>
                    <a:pt x="14109" y="484441"/>
                  </a:lnTo>
                  <a:lnTo>
                    <a:pt x="17145" y="484441"/>
                  </a:lnTo>
                  <a:lnTo>
                    <a:pt x="19596" y="486892"/>
                  </a:lnTo>
                  <a:lnTo>
                    <a:pt x="19596" y="489927"/>
                  </a:lnTo>
                  <a:close/>
                </a:path>
                <a:path w="59689" h="624839">
                  <a:moveTo>
                    <a:pt x="19596" y="286753"/>
                  </a:moveTo>
                  <a:lnTo>
                    <a:pt x="19596" y="289788"/>
                  </a:lnTo>
                  <a:lnTo>
                    <a:pt x="17145" y="292239"/>
                  </a:lnTo>
                  <a:lnTo>
                    <a:pt x="14109" y="292239"/>
                  </a:lnTo>
                  <a:lnTo>
                    <a:pt x="11087" y="292239"/>
                  </a:lnTo>
                  <a:lnTo>
                    <a:pt x="8636" y="289788"/>
                  </a:lnTo>
                  <a:lnTo>
                    <a:pt x="8636" y="286753"/>
                  </a:lnTo>
                  <a:lnTo>
                    <a:pt x="8636" y="283730"/>
                  </a:lnTo>
                  <a:lnTo>
                    <a:pt x="11087" y="281266"/>
                  </a:lnTo>
                  <a:lnTo>
                    <a:pt x="14109" y="281266"/>
                  </a:lnTo>
                  <a:lnTo>
                    <a:pt x="17145" y="281266"/>
                  </a:lnTo>
                  <a:lnTo>
                    <a:pt x="19596" y="283730"/>
                  </a:lnTo>
                  <a:lnTo>
                    <a:pt x="19596" y="286753"/>
                  </a:lnTo>
                  <a:close/>
                </a:path>
                <a:path w="59689" h="624839">
                  <a:moveTo>
                    <a:pt x="19596" y="508393"/>
                  </a:moveTo>
                  <a:lnTo>
                    <a:pt x="19596" y="511428"/>
                  </a:lnTo>
                  <a:lnTo>
                    <a:pt x="17145" y="513867"/>
                  </a:lnTo>
                  <a:lnTo>
                    <a:pt x="14109" y="513867"/>
                  </a:lnTo>
                  <a:lnTo>
                    <a:pt x="11087" y="513867"/>
                  </a:lnTo>
                  <a:lnTo>
                    <a:pt x="8636" y="511428"/>
                  </a:lnTo>
                  <a:lnTo>
                    <a:pt x="8636" y="508393"/>
                  </a:lnTo>
                  <a:lnTo>
                    <a:pt x="8636" y="505371"/>
                  </a:lnTo>
                  <a:lnTo>
                    <a:pt x="11087" y="502907"/>
                  </a:lnTo>
                  <a:lnTo>
                    <a:pt x="14109" y="502907"/>
                  </a:lnTo>
                  <a:lnTo>
                    <a:pt x="17145" y="502907"/>
                  </a:lnTo>
                  <a:lnTo>
                    <a:pt x="19596" y="505371"/>
                  </a:lnTo>
                  <a:lnTo>
                    <a:pt x="19596" y="508393"/>
                  </a:lnTo>
                  <a:close/>
                </a:path>
                <a:path w="59689" h="624839">
                  <a:moveTo>
                    <a:pt x="19596" y="545338"/>
                  </a:moveTo>
                  <a:lnTo>
                    <a:pt x="19596" y="548347"/>
                  </a:lnTo>
                  <a:lnTo>
                    <a:pt x="17145" y="550824"/>
                  </a:lnTo>
                  <a:lnTo>
                    <a:pt x="14109" y="550824"/>
                  </a:lnTo>
                  <a:lnTo>
                    <a:pt x="11087" y="550824"/>
                  </a:lnTo>
                  <a:lnTo>
                    <a:pt x="8636" y="548347"/>
                  </a:lnTo>
                  <a:lnTo>
                    <a:pt x="8636" y="545338"/>
                  </a:lnTo>
                  <a:lnTo>
                    <a:pt x="8636" y="542302"/>
                  </a:lnTo>
                  <a:lnTo>
                    <a:pt x="11087" y="539851"/>
                  </a:lnTo>
                  <a:lnTo>
                    <a:pt x="14109" y="539851"/>
                  </a:lnTo>
                  <a:lnTo>
                    <a:pt x="17145" y="539851"/>
                  </a:lnTo>
                  <a:lnTo>
                    <a:pt x="19596" y="542302"/>
                  </a:lnTo>
                  <a:lnTo>
                    <a:pt x="19596" y="545338"/>
                  </a:lnTo>
                  <a:close/>
                </a:path>
                <a:path w="59689" h="624839">
                  <a:moveTo>
                    <a:pt x="19596" y="526872"/>
                  </a:moveTo>
                  <a:lnTo>
                    <a:pt x="19596" y="529894"/>
                  </a:lnTo>
                  <a:lnTo>
                    <a:pt x="17145" y="532358"/>
                  </a:lnTo>
                  <a:lnTo>
                    <a:pt x="14109" y="532358"/>
                  </a:lnTo>
                  <a:lnTo>
                    <a:pt x="11087" y="532358"/>
                  </a:lnTo>
                  <a:lnTo>
                    <a:pt x="8636" y="529894"/>
                  </a:lnTo>
                  <a:lnTo>
                    <a:pt x="8636" y="526872"/>
                  </a:lnTo>
                  <a:lnTo>
                    <a:pt x="8636" y="523836"/>
                  </a:lnTo>
                  <a:lnTo>
                    <a:pt x="11087" y="521373"/>
                  </a:lnTo>
                  <a:lnTo>
                    <a:pt x="14109" y="521373"/>
                  </a:lnTo>
                  <a:lnTo>
                    <a:pt x="17145" y="521373"/>
                  </a:lnTo>
                  <a:lnTo>
                    <a:pt x="19596" y="523836"/>
                  </a:lnTo>
                  <a:lnTo>
                    <a:pt x="19596" y="526872"/>
                  </a:lnTo>
                  <a:close/>
                </a:path>
                <a:path w="59689" h="624839">
                  <a:moveTo>
                    <a:pt x="19596" y="582282"/>
                  </a:moveTo>
                  <a:lnTo>
                    <a:pt x="19596" y="585317"/>
                  </a:lnTo>
                  <a:lnTo>
                    <a:pt x="17145" y="587755"/>
                  </a:lnTo>
                  <a:lnTo>
                    <a:pt x="14109" y="587755"/>
                  </a:lnTo>
                  <a:lnTo>
                    <a:pt x="11087" y="587755"/>
                  </a:lnTo>
                  <a:lnTo>
                    <a:pt x="8636" y="585317"/>
                  </a:lnTo>
                  <a:lnTo>
                    <a:pt x="8636" y="582282"/>
                  </a:lnTo>
                  <a:lnTo>
                    <a:pt x="8636" y="579259"/>
                  </a:lnTo>
                  <a:lnTo>
                    <a:pt x="11087" y="576795"/>
                  </a:lnTo>
                  <a:lnTo>
                    <a:pt x="14109" y="576795"/>
                  </a:lnTo>
                  <a:lnTo>
                    <a:pt x="17145" y="576795"/>
                  </a:lnTo>
                  <a:lnTo>
                    <a:pt x="19596" y="579259"/>
                  </a:lnTo>
                  <a:lnTo>
                    <a:pt x="19596" y="582282"/>
                  </a:lnTo>
                  <a:close/>
                </a:path>
                <a:path w="59689" h="624839">
                  <a:moveTo>
                    <a:pt x="19596" y="563791"/>
                  </a:moveTo>
                  <a:lnTo>
                    <a:pt x="19596" y="566839"/>
                  </a:lnTo>
                  <a:lnTo>
                    <a:pt x="17145" y="569290"/>
                  </a:lnTo>
                  <a:lnTo>
                    <a:pt x="14109" y="569290"/>
                  </a:lnTo>
                  <a:lnTo>
                    <a:pt x="11087" y="569290"/>
                  </a:lnTo>
                  <a:lnTo>
                    <a:pt x="8636" y="566839"/>
                  </a:lnTo>
                  <a:lnTo>
                    <a:pt x="8636" y="563791"/>
                  </a:lnTo>
                  <a:lnTo>
                    <a:pt x="8636" y="560781"/>
                  </a:lnTo>
                  <a:lnTo>
                    <a:pt x="11087" y="558330"/>
                  </a:lnTo>
                  <a:lnTo>
                    <a:pt x="14109" y="558330"/>
                  </a:lnTo>
                  <a:lnTo>
                    <a:pt x="17145" y="558330"/>
                  </a:lnTo>
                  <a:lnTo>
                    <a:pt x="19596" y="560781"/>
                  </a:lnTo>
                  <a:lnTo>
                    <a:pt x="19596" y="563791"/>
                  </a:lnTo>
                  <a:close/>
                </a:path>
                <a:path w="59689" h="624839">
                  <a:moveTo>
                    <a:pt x="19596" y="619226"/>
                  </a:moveTo>
                  <a:lnTo>
                    <a:pt x="19596" y="622261"/>
                  </a:lnTo>
                  <a:lnTo>
                    <a:pt x="17145" y="624700"/>
                  </a:lnTo>
                  <a:lnTo>
                    <a:pt x="14109" y="624700"/>
                  </a:lnTo>
                  <a:lnTo>
                    <a:pt x="11087" y="624700"/>
                  </a:lnTo>
                  <a:lnTo>
                    <a:pt x="8636" y="622261"/>
                  </a:lnTo>
                  <a:lnTo>
                    <a:pt x="8636" y="619226"/>
                  </a:lnTo>
                  <a:lnTo>
                    <a:pt x="8636" y="616191"/>
                  </a:lnTo>
                  <a:lnTo>
                    <a:pt x="11087" y="613740"/>
                  </a:lnTo>
                  <a:lnTo>
                    <a:pt x="14109" y="613740"/>
                  </a:lnTo>
                  <a:lnTo>
                    <a:pt x="17145" y="613740"/>
                  </a:lnTo>
                  <a:lnTo>
                    <a:pt x="19596" y="616191"/>
                  </a:lnTo>
                  <a:lnTo>
                    <a:pt x="19596" y="619226"/>
                  </a:lnTo>
                  <a:close/>
                </a:path>
                <a:path w="59689" h="624839">
                  <a:moveTo>
                    <a:pt x="19596" y="600735"/>
                  </a:moveTo>
                  <a:lnTo>
                    <a:pt x="19596" y="603770"/>
                  </a:lnTo>
                  <a:lnTo>
                    <a:pt x="17145" y="606221"/>
                  </a:lnTo>
                  <a:lnTo>
                    <a:pt x="14109" y="606221"/>
                  </a:lnTo>
                  <a:lnTo>
                    <a:pt x="11087" y="606221"/>
                  </a:lnTo>
                  <a:lnTo>
                    <a:pt x="8636" y="603770"/>
                  </a:lnTo>
                  <a:lnTo>
                    <a:pt x="8636" y="600735"/>
                  </a:lnTo>
                  <a:lnTo>
                    <a:pt x="8636" y="597712"/>
                  </a:lnTo>
                  <a:lnTo>
                    <a:pt x="11087" y="595261"/>
                  </a:lnTo>
                  <a:lnTo>
                    <a:pt x="14109" y="595261"/>
                  </a:lnTo>
                  <a:lnTo>
                    <a:pt x="17145" y="595261"/>
                  </a:lnTo>
                  <a:lnTo>
                    <a:pt x="19596" y="597712"/>
                  </a:lnTo>
                  <a:lnTo>
                    <a:pt x="19596" y="600735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16311" y="5829642"/>
              <a:ext cx="64769" cy="19050"/>
            </a:xfrm>
            <a:custGeom>
              <a:avLst/>
              <a:gdLst/>
              <a:ahLst/>
              <a:cxnLst/>
              <a:rect l="l" t="t" r="r" b="b"/>
              <a:pathLst>
                <a:path w="64770" h="19050">
                  <a:moveTo>
                    <a:pt x="18529" y="4152"/>
                  </a:moveTo>
                  <a:lnTo>
                    <a:pt x="14376" y="0"/>
                  </a:lnTo>
                  <a:lnTo>
                    <a:pt x="4140" y="0"/>
                  </a:lnTo>
                  <a:lnTo>
                    <a:pt x="0" y="4152"/>
                  </a:lnTo>
                  <a:lnTo>
                    <a:pt x="0" y="14389"/>
                  </a:lnTo>
                  <a:lnTo>
                    <a:pt x="4140" y="18542"/>
                  </a:lnTo>
                  <a:lnTo>
                    <a:pt x="14376" y="18542"/>
                  </a:lnTo>
                  <a:lnTo>
                    <a:pt x="18529" y="14389"/>
                  </a:lnTo>
                  <a:lnTo>
                    <a:pt x="18529" y="9271"/>
                  </a:lnTo>
                  <a:lnTo>
                    <a:pt x="18529" y="4152"/>
                  </a:lnTo>
                  <a:close/>
                </a:path>
                <a:path w="64770" h="19050">
                  <a:moveTo>
                    <a:pt x="64363" y="4152"/>
                  </a:moveTo>
                  <a:lnTo>
                    <a:pt x="60210" y="0"/>
                  </a:lnTo>
                  <a:lnTo>
                    <a:pt x="49974" y="0"/>
                  </a:lnTo>
                  <a:lnTo>
                    <a:pt x="45834" y="4152"/>
                  </a:lnTo>
                  <a:lnTo>
                    <a:pt x="45834" y="14389"/>
                  </a:lnTo>
                  <a:lnTo>
                    <a:pt x="49974" y="18542"/>
                  </a:lnTo>
                  <a:lnTo>
                    <a:pt x="60210" y="18542"/>
                  </a:lnTo>
                  <a:lnTo>
                    <a:pt x="64363" y="14389"/>
                  </a:lnTo>
                  <a:lnTo>
                    <a:pt x="64363" y="9271"/>
                  </a:lnTo>
                  <a:lnTo>
                    <a:pt x="64363" y="4152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39322" y="5404142"/>
              <a:ext cx="104775" cy="61594"/>
            </a:xfrm>
            <a:custGeom>
              <a:avLst/>
              <a:gdLst/>
              <a:ahLst/>
              <a:cxnLst/>
              <a:rect l="l" t="t" r="r" b="b"/>
              <a:pathLst>
                <a:path w="104775" h="61595">
                  <a:moveTo>
                    <a:pt x="104597" y="0"/>
                  </a:moveTo>
                  <a:lnTo>
                    <a:pt x="0" y="0"/>
                  </a:lnTo>
                  <a:lnTo>
                    <a:pt x="0" y="7327"/>
                  </a:lnTo>
                  <a:lnTo>
                    <a:pt x="3200" y="7327"/>
                  </a:lnTo>
                  <a:lnTo>
                    <a:pt x="3200" y="8597"/>
                  </a:lnTo>
                  <a:lnTo>
                    <a:pt x="7315" y="8597"/>
                  </a:lnTo>
                  <a:lnTo>
                    <a:pt x="7315" y="61455"/>
                  </a:lnTo>
                  <a:lnTo>
                    <a:pt x="104597" y="61455"/>
                  </a:lnTo>
                  <a:lnTo>
                    <a:pt x="104597" y="8597"/>
                  </a:lnTo>
                  <a:lnTo>
                    <a:pt x="20472" y="8597"/>
                  </a:lnTo>
                  <a:lnTo>
                    <a:pt x="20472" y="7327"/>
                  </a:lnTo>
                  <a:lnTo>
                    <a:pt x="104597" y="7327"/>
                  </a:lnTo>
                  <a:lnTo>
                    <a:pt x="1045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37163" y="5366143"/>
              <a:ext cx="108915" cy="13966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799304" y="6161265"/>
              <a:ext cx="40640" cy="90805"/>
            </a:xfrm>
            <a:custGeom>
              <a:avLst/>
              <a:gdLst/>
              <a:ahLst/>
              <a:cxnLst/>
              <a:rect l="l" t="t" r="r" b="b"/>
              <a:pathLst>
                <a:path w="40639" h="90804">
                  <a:moveTo>
                    <a:pt x="40233" y="0"/>
                  </a:moveTo>
                  <a:lnTo>
                    <a:pt x="0" y="0"/>
                  </a:lnTo>
                  <a:lnTo>
                    <a:pt x="0" y="90716"/>
                  </a:lnTo>
                  <a:lnTo>
                    <a:pt x="40233" y="90716"/>
                  </a:lnTo>
                  <a:lnTo>
                    <a:pt x="402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99304" y="6161265"/>
              <a:ext cx="40640" cy="90805"/>
            </a:xfrm>
            <a:custGeom>
              <a:avLst/>
              <a:gdLst/>
              <a:ahLst/>
              <a:cxnLst/>
              <a:rect l="l" t="t" r="r" b="b"/>
              <a:pathLst>
                <a:path w="40639" h="90804">
                  <a:moveTo>
                    <a:pt x="0" y="0"/>
                  </a:moveTo>
                  <a:lnTo>
                    <a:pt x="0" y="90716"/>
                  </a:lnTo>
                  <a:lnTo>
                    <a:pt x="40233" y="90716"/>
                  </a:lnTo>
                  <a:lnTo>
                    <a:pt x="40233" y="0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11001" y="6232233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3627" y="0"/>
                  </a:moveTo>
                  <a:lnTo>
                    <a:pt x="3937" y="0"/>
                  </a:lnTo>
                  <a:lnTo>
                    <a:pt x="0" y="3937"/>
                  </a:lnTo>
                  <a:lnTo>
                    <a:pt x="0" y="13627"/>
                  </a:lnTo>
                  <a:lnTo>
                    <a:pt x="3937" y="17551"/>
                  </a:lnTo>
                  <a:lnTo>
                    <a:pt x="13627" y="17551"/>
                  </a:lnTo>
                  <a:lnTo>
                    <a:pt x="17551" y="13627"/>
                  </a:lnTo>
                  <a:lnTo>
                    <a:pt x="17551" y="8775"/>
                  </a:lnTo>
                  <a:lnTo>
                    <a:pt x="17551" y="3937"/>
                  </a:lnTo>
                  <a:lnTo>
                    <a:pt x="13627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11001" y="6232233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7551" y="8775"/>
                  </a:moveTo>
                  <a:lnTo>
                    <a:pt x="17551" y="13627"/>
                  </a:lnTo>
                  <a:lnTo>
                    <a:pt x="13627" y="17551"/>
                  </a:lnTo>
                  <a:lnTo>
                    <a:pt x="8788" y="17551"/>
                  </a:lnTo>
                  <a:lnTo>
                    <a:pt x="3937" y="17551"/>
                  </a:lnTo>
                  <a:lnTo>
                    <a:pt x="0" y="13627"/>
                  </a:lnTo>
                  <a:lnTo>
                    <a:pt x="0" y="8775"/>
                  </a:lnTo>
                  <a:lnTo>
                    <a:pt x="0" y="3937"/>
                  </a:lnTo>
                  <a:lnTo>
                    <a:pt x="3937" y="0"/>
                  </a:lnTo>
                  <a:lnTo>
                    <a:pt x="8788" y="0"/>
                  </a:lnTo>
                  <a:lnTo>
                    <a:pt x="13627" y="0"/>
                  </a:lnTo>
                  <a:lnTo>
                    <a:pt x="17551" y="3937"/>
                  </a:lnTo>
                  <a:lnTo>
                    <a:pt x="17551" y="8775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06619" y="5404142"/>
              <a:ext cx="25400" cy="796925"/>
            </a:xfrm>
            <a:custGeom>
              <a:avLst/>
              <a:gdLst/>
              <a:ahLst/>
              <a:cxnLst/>
              <a:rect l="l" t="t" r="r" b="b"/>
              <a:pathLst>
                <a:path w="25400" h="796925">
                  <a:moveTo>
                    <a:pt x="0" y="0"/>
                  </a:moveTo>
                  <a:lnTo>
                    <a:pt x="2197" y="795908"/>
                  </a:lnTo>
                  <a:lnTo>
                    <a:pt x="24866" y="796632"/>
                  </a:lnTo>
                  <a:lnTo>
                    <a:pt x="22669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06619" y="5404142"/>
              <a:ext cx="25400" cy="796925"/>
            </a:xfrm>
            <a:custGeom>
              <a:avLst/>
              <a:gdLst/>
              <a:ahLst/>
              <a:cxnLst/>
              <a:rect l="l" t="t" r="r" b="b"/>
              <a:pathLst>
                <a:path w="25400" h="796925">
                  <a:moveTo>
                    <a:pt x="2197" y="795908"/>
                  </a:moveTo>
                  <a:lnTo>
                    <a:pt x="0" y="0"/>
                  </a:lnTo>
                  <a:lnTo>
                    <a:pt x="22669" y="736"/>
                  </a:lnTo>
                  <a:lnTo>
                    <a:pt x="24866" y="796632"/>
                  </a:lnTo>
                  <a:lnTo>
                    <a:pt x="2197" y="795908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59794" y="5404142"/>
              <a:ext cx="71120" cy="61594"/>
            </a:xfrm>
            <a:custGeom>
              <a:avLst/>
              <a:gdLst/>
              <a:ahLst/>
              <a:cxnLst/>
              <a:rect l="l" t="t" r="r" b="b"/>
              <a:pathLst>
                <a:path w="71120" h="61595">
                  <a:moveTo>
                    <a:pt x="0" y="0"/>
                  </a:moveTo>
                  <a:lnTo>
                    <a:pt x="0" y="60718"/>
                  </a:lnTo>
                  <a:lnTo>
                    <a:pt x="70967" y="61455"/>
                  </a:lnTo>
                  <a:lnTo>
                    <a:pt x="69494" y="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59794" y="5404142"/>
              <a:ext cx="71120" cy="61594"/>
            </a:xfrm>
            <a:custGeom>
              <a:avLst/>
              <a:gdLst/>
              <a:ahLst/>
              <a:cxnLst/>
              <a:rect l="l" t="t" r="r" b="b"/>
              <a:pathLst>
                <a:path w="71120" h="61595">
                  <a:moveTo>
                    <a:pt x="0" y="0"/>
                  </a:moveTo>
                  <a:lnTo>
                    <a:pt x="69494" y="736"/>
                  </a:lnTo>
                  <a:lnTo>
                    <a:pt x="70967" y="61455"/>
                  </a:lnTo>
                  <a:lnTo>
                    <a:pt x="0" y="60718"/>
                  </a:lnTo>
                  <a:lnTo>
                    <a:pt x="0" y="0"/>
                  </a:lnTo>
                  <a:close/>
                </a:path>
                <a:path w="71120" h="61595">
                  <a:moveTo>
                    <a:pt x="42430" y="29260"/>
                  </a:moveTo>
                  <a:lnTo>
                    <a:pt x="40763" y="37521"/>
                  </a:lnTo>
                  <a:lnTo>
                    <a:pt x="36217" y="44267"/>
                  </a:lnTo>
                  <a:lnTo>
                    <a:pt x="29475" y="48815"/>
                  </a:lnTo>
                  <a:lnTo>
                    <a:pt x="21221" y="50482"/>
                  </a:lnTo>
                  <a:lnTo>
                    <a:pt x="12960" y="48815"/>
                  </a:lnTo>
                  <a:lnTo>
                    <a:pt x="6215" y="44267"/>
                  </a:lnTo>
                  <a:lnTo>
                    <a:pt x="1667" y="37521"/>
                  </a:lnTo>
                  <a:lnTo>
                    <a:pt x="0" y="29260"/>
                  </a:lnTo>
                  <a:lnTo>
                    <a:pt x="1667" y="21001"/>
                  </a:lnTo>
                  <a:lnTo>
                    <a:pt x="6215" y="14260"/>
                  </a:lnTo>
                  <a:lnTo>
                    <a:pt x="12960" y="9717"/>
                  </a:lnTo>
                  <a:lnTo>
                    <a:pt x="21221" y="8051"/>
                  </a:lnTo>
                  <a:lnTo>
                    <a:pt x="29475" y="9717"/>
                  </a:lnTo>
                  <a:lnTo>
                    <a:pt x="36217" y="14260"/>
                  </a:lnTo>
                  <a:lnTo>
                    <a:pt x="40763" y="21001"/>
                  </a:lnTo>
                  <a:lnTo>
                    <a:pt x="42430" y="29260"/>
                  </a:lnTo>
                  <a:close/>
                </a:path>
                <a:path w="71120" h="61595">
                  <a:moveTo>
                    <a:pt x="35115" y="29260"/>
                  </a:moveTo>
                  <a:lnTo>
                    <a:pt x="35115" y="36944"/>
                  </a:lnTo>
                  <a:lnTo>
                    <a:pt x="28905" y="43179"/>
                  </a:lnTo>
                  <a:lnTo>
                    <a:pt x="21221" y="43179"/>
                  </a:lnTo>
                  <a:lnTo>
                    <a:pt x="13538" y="43179"/>
                  </a:lnTo>
                  <a:lnTo>
                    <a:pt x="7315" y="36944"/>
                  </a:lnTo>
                  <a:lnTo>
                    <a:pt x="7315" y="29260"/>
                  </a:lnTo>
                  <a:lnTo>
                    <a:pt x="7315" y="21589"/>
                  </a:lnTo>
                  <a:lnTo>
                    <a:pt x="13538" y="15366"/>
                  </a:lnTo>
                  <a:lnTo>
                    <a:pt x="21221" y="15366"/>
                  </a:lnTo>
                  <a:lnTo>
                    <a:pt x="28905" y="15366"/>
                  </a:lnTo>
                  <a:lnTo>
                    <a:pt x="35115" y="21589"/>
                  </a:lnTo>
                  <a:lnTo>
                    <a:pt x="35115" y="2926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16843" y="5412917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7962" y="0"/>
                  </a:moveTo>
                  <a:lnTo>
                    <a:pt x="2311" y="0"/>
                  </a:lnTo>
                  <a:lnTo>
                    <a:pt x="0" y="1981"/>
                  </a:lnTo>
                  <a:lnTo>
                    <a:pt x="0" y="6819"/>
                  </a:lnTo>
                  <a:lnTo>
                    <a:pt x="2311" y="8801"/>
                  </a:lnTo>
                  <a:lnTo>
                    <a:pt x="7962" y="8801"/>
                  </a:lnTo>
                  <a:lnTo>
                    <a:pt x="10261" y="6819"/>
                  </a:lnTo>
                  <a:lnTo>
                    <a:pt x="10261" y="4394"/>
                  </a:lnTo>
                  <a:lnTo>
                    <a:pt x="10261" y="1981"/>
                  </a:lnTo>
                  <a:lnTo>
                    <a:pt x="79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57597" y="5480951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3639" y="0"/>
                  </a:moveTo>
                  <a:lnTo>
                    <a:pt x="3937" y="0"/>
                  </a:lnTo>
                  <a:lnTo>
                    <a:pt x="0" y="3924"/>
                  </a:lnTo>
                  <a:lnTo>
                    <a:pt x="0" y="13639"/>
                  </a:lnTo>
                  <a:lnTo>
                    <a:pt x="3937" y="17564"/>
                  </a:lnTo>
                  <a:lnTo>
                    <a:pt x="13639" y="17564"/>
                  </a:lnTo>
                  <a:lnTo>
                    <a:pt x="17564" y="13639"/>
                  </a:lnTo>
                  <a:lnTo>
                    <a:pt x="17564" y="8788"/>
                  </a:lnTo>
                  <a:lnTo>
                    <a:pt x="17564" y="3924"/>
                  </a:lnTo>
                  <a:lnTo>
                    <a:pt x="13639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57597" y="5480951"/>
              <a:ext cx="67945" cy="711200"/>
            </a:xfrm>
            <a:custGeom>
              <a:avLst/>
              <a:gdLst/>
              <a:ahLst/>
              <a:cxnLst/>
              <a:rect l="l" t="t" r="r" b="b"/>
              <a:pathLst>
                <a:path w="67945" h="711200">
                  <a:moveTo>
                    <a:pt x="17564" y="8788"/>
                  </a:moveTo>
                  <a:lnTo>
                    <a:pt x="17564" y="13639"/>
                  </a:lnTo>
                  <a:lnTo>
                    <a:pt x="13639" y="17564"/>
                  </a:lnTo>
                  <a:lnTo>
                    <a:pt x="8788" y="17564"/>
                  </a:lnTo>
                  <a:lnTo>
                    <a:pt x="3937" y="17564"/>
                  </a:lnTo>
                  <a:lnTo>
                    <a:pt x="0" y="13639"/>
                  </a:lnTo>
                  <a:lnTo>
                    <a:pt x="0" y="8788"/>
                  </a:lnTo>
                  <a:lnTo>
                    <a:pt x="0" y="3924"/>
                  </a:lnTo>
                  <a:lnTo>
                    <a:pt x="3937" y="0"/>
                  </a:lnTo>
                  <a:lnTo>
                    <a:pt x="8788" y="0"/>
                  </a:lnTo>
                  <a:lnTo>
                    <a:pt x="13639" y="0"/>
                  </a:lnTo>
                  <a:lnTo>
                    <a:pt x="17564" y="3924"/>
                  </a:lnTo>
                  <a:lnTo>
                    <a:pt x="17564" y="8788"/>
                  </a:lnTo>
                  <a:close/>
                </a:path>
                <a:path w="67945" h="711200">
                  <a:moveTo>
                    <a:pt x="67881" y="446455"/>
                  </a:moveTo>
                  <a:lnTo>
                    <a:pt x="67881" y="449491"/>
                  </a:lnTo>
                  <a:lnTo>
                    <a:pt x="65430" y="451954"/>
                  </a:lnTo>
                  <a:lnTo>
                    <a:pt x="62395" y="451954"/>
                  </a:lnTo>
                  <a:lnTo>
                    <a:pt x="59372" y="451954"/>
                  </a:lnTo>
                  <a:lnTo>
                    <a:pt x="56908" y="449491"/>
                  </a:lnTo>
                  <a:lnTo>
                    <a:pt x="56908" y="446455"/>
                  </a:lnTo>
                  <a:lnTo>
                    <a:pt x="56908" y="443433"/>
                  </a:lnTo>
                  <a:lnTo>
                    <a:pt x="59372" y="440982"/>
                  </a:lnTo>
                  <a:lnTo>
                    <a:pt x="62395" y="440982"/>
                  </a:lnTo>
                  <a:lnTo>
                    <a:pt x="65430" y="440982"/>
                  </a:lnTo>
                  <a:lnTo>
                    <a:pt x="67881" y="443433"/>
                  </a:lnTo>
                  <a:lnTo>
                    <a:pt x="67881" y="446455"/>
                  </a:lnTo>
                  <a:close/>
                </a:path>
                <a:path w="67945" h="711200">
                  <a:moveTo>
                    <a:pt x="67881" y="427939"/>
                  </a:moveTo>
                  <a:lnTo>
                    <a:pt x="67881" y="430974"/>
                  </a:lnTo>
                  <a:lnTo>
                    <a:pt x="65430" y="433438"/>
                  </a:lnTo>
                  <a:lnTo>
                    <a:pt x="62395" y="433438"/>
                  </a:lnTo>
                  <a:lnTo>
                    <a:pt x="59372" y="433438"/>
                  </a:lnTo>
                  <a:lnTo>
                    <a:pt x="56908" y="430974"/>
                  </a:lnTo>
                  <a:lnTo>
                    <a:pt x="56908" y="427939"/>
                  </a:lnTo>
                  <a:lnTo>
                    <a:pt x="56908" y="424916"/>
                  </a:lnTo>
                  <a:lnTo>
                    <a:pt x="59372" y="422465"/>
                  </a:lnTo>
                  <a:lnTo>
                    <a:pt x="62395" y="422465"/>
                  </a:lnTo>
                  <a:lnTo>
                    <a:pt x="65430" y="422465"/>
                  </a:lnTo>
                  <a:lnTo>
                    <a:pt x="67881" y="424916"/>
                  </a:lnTo>
                  <a:lnTo>
                    <a:pt x="67881" y="427939"/>
                  </a:lnTo>
                  <a:close/>
                </a:path>
                <a:path w="67945" h="711200">
                  <a:moveTo>
                    <a:pt x="67881" y="483488"/>
                  </a:moveTo>
                  <a:lnTo>
                    <a:pt x="67881" y="486524"/>
                  </a:lnTo>
                  <a:lnTo>
                    <a:pt x="65430" y="488975"/>
                  </a:lnTo>
                  <a:lnTo>
                    <a:pt x="62395" y="488975"/>
                  </a:lnTo>
                  <a:lnTo>
                    <a:pt x="59372" y="488975"/>
                  </a:lnTo>
                  <a:lnTo>
                    <a:pt x="56908" y="486524"/>
                  </a:lnTo>
                  <a:lnTo>
                    <a:pt x="56908" y="483488"/>
                  </a:lnTo>
                  <a:lnTo>
                    <a:pt x="56908" y="480453"/>
                  </a:lnTo>
                  <a:lnTo>
                    <a:pt x="59372" y="478002"/>
                  </a:lnTo>
                  <a:lnTo>
                    <a:pt x="62395" y="478002"/>
                  </a:lnTo>
                  <a:lnTo>
                    <a:pt x="65430" y="478002"/>
                  </a:lnTo>
                  <a:lnTo>
                    <a:pt x="67881" y="480453"/>
                  </a:lnTo>
                  <a:lnTo>
                    <a:pt x="67881" y="483488"/>
                  </a:lnTo>
                  <a:close/>
                </a:path>
                <a:path w="67945" h="711200">
                  <a:moveTo>
                    <a:pt x="67881" y="464959"/>
                  </a:moveTo>
                  <a:lnTo>
                    <a:pt x="67881" y="467994"/>
                  </a:lnTo>
                  <a:lnTo>
                    <a:pt x="65430" y="470458"/>
                  </a:lnTo>
                  <a:lnTo>
                    <a:pt x="62395" y="470458"/>
                  </a:lnTo>
                  <a:lnTo>
                    <a:pt x="59372" y="470458"/>
                  </a:lnTo>
                  <a:lnTo>
                    <a:pt x="56908" y="467994"/>
                  </a:lnTo>
                  <a:lnTo>
                    <a:pt x="56908" y="464959"/>
                  </a:lnTo>
                  <a:lnTo>
                    <a:pt x="56908" y="461937"/>
                  </a:lnTo>
                  <a:lnTo>
                    <a:pt x="59372" y="459498"/>
                  </a:lnTo>
                  <a:lnTo>
                    <a:pt x="62395" y="459498"/>
                  </a:lnTo>
                  <a:lnTo>
                    <a:pt x="65430" y="459498"/>
                  </a:lnTo>
                  <a:lnTo>
                    <a:pt x="67881" y="461937"/>
                  </a:lnTo>
                  <a:lnTo>
                    <a:pt x="67881" y="464959"/>
                  </a:lnTo>
                  <a:close/>
                </a:path>
                <a:path w="67945" h="711200">
                  <a:moveTo>
                    <a:pt x="67881" y="520509"/>
                  </a:moveTo>
                  <a:lnTo>
                    <a:pt x="67881" y="523544"/>
                  </a:lnTo>
                  <a:lnTo>
                    <a:pt x="65430" y="526008"/>
                  </a:lnTo>
                  <a:lnTo>
                    <a:pt x="62395" y="526008"/>
                  </a:lnTo>
                  <a:lnTo>
                    <a:pt x="59372" y="526008"/>
                  </a:lnTo>
                  <a:lnTo>
                    <a:pt x="56908" y="523544"/>
                  </a:lnTo>
                  <a:lnTo>
                    <a:pt x="56908" y="520509"/>
                  </a:lnTo>
                  <a:lnTo>
                    <a:pt x="56908" y="517486"/>
                  </a:lnTo>
                  <a:lnTo>
                    <a:pt x="59372" y="515035"/>
                  </a:lnTo>
                  <a:lnTo>
                    <a:pt x="62395" y="515035"/>
                  </a:lnTo>
                  <a:lnTo>
                    <a:pt x="65430" y="515035"/>
                  </a:lnTo>
                  <a:lnTo>
                    <a:pt x="67881" y="517486"/>
                  </a:lnTo>
                  <a:lnTo>
                    <a:pt x="67881" y="520509"/>
                  </a:lnTo>
                  <a:close/>
                </a:path>
                <a:path w="67945" h="711200">
                  <a:moveTo>
                    <a:pt x="67881" y="502005"/>
                  </a:moveTo>
                  <a:lnTo>
                    <a:pt x="67881" y="505040"/>
                  </a:lnTo>
                  <a:lnTo>
                    <a:pt x="65430" y="507491"/>
                  </a:lnTo>
                  <a:lnTo>
                    <a:pt x="62395" y="507491"/>
                  </a:lnTo>
                  <a:lnTo>
                    <a:pt x="59372" y="507491"/>
                  </a:lnTo>
                  <a:lnTo>
                    <a:pt x="56908" y="505040"/>
                  </a:lnTo>
                  <a:lnTo>
                    <a:pt x="56908" y="502005"/>
                  </a:lnTo>
                  <a:lnTo>
                    <a:pt x="56908" y="498982"/>
                  </a:lnTo>
                  <a:lnTo>
                    <a:pt x="59372" y="496519"/>
                  </a:lnTo>
                  <a:lnTo>
                    <a:pt x="62395" y="496519"/>
                  </a:lnTo>
                  <a:lnTo>
                    <a:pt x="65430" y="496519"/>
                  </a:lnTo>
                  <a:lnTo>
                    <a:pt x="67881" y="498982"/>
                  </a:lnTo>
                  <a:lnTo>
                    <a:pt x="67881" y="502005"/>
                  </a:lnTo>
                  <a:close/>
                </a:path>
                <a:path w="67945" h="711200">
                  <a:moveTo>
                    <a:pt x="67881" y="557542"/>
                  </a:moveTo>
                  <a:lnTo>
                    <a:pt x="67881" y="560577"/>
                  </a:lnTo>
                  <a:lnTo>
                    <a:pt x="65430" y="563029"/>
                  </a:lnTo>
                  <a:lnTo>
                    <a:pt x="62395" y="563029"/>
                  </a:lnTo>
                  <a:lnTo>
                    <a:pt x="59372" y="563029"/>
                  </a:lnTo>
                  <a:lnTo>
                    <a:pt x="56908" y="560577"/>
                  </a:lnTo>
                  <a:lnTo>
                    <a:pt x="56908" y="557542"/>
                  </a:lnTo>
                  <a:lnTo>
                    <a:pt x="56908" y="554507"/>
                  </a:lnTo>
                  <a:lnTo>
                    <a:pt x="59372" y="552068"/>
                  </a:lnTo>
                  <a:lnTo>
                    <a:pt x="62395" y="552068"/>
                  </a:lnTo>
                  <a:lnTo>
                    <a:pt x="65430" y="552068"/>
                  </a:lnTo>
                  <a:lnTo>
                    <a:pt x="67881" y="554507"/>
                  </a:lnTo>
                  <a:lnTo>
                    <a:pt x="67881" y="557542"/>
                  </a:lnTo>
                  <a:close/>
                </a:path>
                <a:path w="67945" h="711200">
                  <a:moveTo>
                    <a:pt x="67881" y="539013"/>
                  </a:moveTo>
                  <a:lnTo>
                    <a:pt x="67881" y="542061"/>
                  </a:lnTo>
                  <a:lnTo>
                    <a:pt x="65430" y="544512"/>
                  </a:lnTo>
                  <a:lnTo>
                    <a:pt x="62395" y="544512"/>
                  </a:lnTo>
                  <a:lnTo>
                    <a:pt x="59372" y="544512"/>
                  </a:lnTo>
                  <a:lnTo>
                    <a:pt x="56908" y="542061"/>
                  </a:lnTo>
                  <a:lnTo>
                    <a:pt x="56908" y="539013"/>
                  </a:lnTo>
                  <a:lnTo>
                    <a:pt x="56908" y="535990"/>
                  </a:lnTo>
                  <a:lnTo>
                    <a:pt x="59372" y="533552"/>
                  </a:lnTo>
                  <a:lnTo>
                    <a:pt x="62395" y="533552"/>
                  </a:lnTo>
                  <a:lnTo>
                    <a:pt x="65430" y="533552"/>
                  </a:lnTo>
                  <a:lnTo>
                    <a:pt x="67881" y="535990"/>
                  </a:lnTo>
                  <a:lnTo>
                    <a:pt x="67881" y="539013"/>
                  </a:lnTo>
                  <a:close/>
                </a:path>
                <a:path w="67945" h="711200">
                  <a:moveTo>
                    <a:pt x="67881" y="576059"/>
                  </a:moveTo>
                  <a:lnTo>
                    <a:pt x="67881" y="579094"/>
                  </a:lnTo>
                  <a:lnTo>
                    <a:pt x="65430" y="581545"/>
                  </a:lnTo>
                  <a:lnTo>
                    <a:pt x="62395" y="581545"/>
                  </a:lnTo>
                  <a:lnTo>
                    <a:pt x="59372" y="581545"/>
                  </a:lnTo>
                  <a:lnTo>
                    <a:pt x="56908" y="579094"/>
                  </a:lnTo>
                  <a:lnTo>
                    <a:pt x="56908" y="576059"/>
                  </a:lnTo>
                  <a:lnTo>
                    <a:pt x="56908" y="573036"/>
                  </a:lnTo>
                  <a:lnTo>
                    <a:pt x="59372" y="570572"/>
                  </a:lnTo>
                  <a:lnTo>
                    <a:pt x="62395" y="570572"/>
                  </a:lnTo>
                  <a:lnTo>
                    <a:pt x="65430" y="570572"/>
                  </a:lnTo>
                  <a:lnTo>
                    <a:pt x="67881" y="573036"/>
                  </a:lnTo>
                  <a:lnTo>
                    <a:pt x="67881" y="576059"/>
                  </a:lnTo>
                  <a:close/>
                </a:path>
                <a:path w="67945" h="711200">
                  <a:moveTo>
                    <a:pt x="67881" y="594575"/>
                  </a:moveTo>
                  <a:lnTo>
                    <a:pt x="67881" y="597611"/>
                  </a:lnTo>
                  <a:lnTo>
                    <a:pt x="65430" y="600062"/>
                  </a:lnTo>
                  <a:lnTo>
                    <a:pt x="62395" y="600062"/>
                  </a:lnTo>
                  <a:lnTo>
                    <a:pt x="59372" y="600062"/>
                  </a:lnTo>
                  <a:lnTo>
                    <a:pt x="56908" y="597611"/>
                  </a:lnTo>
                  <a:lnTo>
                    <a:pt x="56908" y="594575"/>
                  </a:lnTo>
                  <a:lnTo>
                    <a:pt x="56908" y="591553"/>
                  </a:lnTo>
                  <a:lnTo>
                    <a:pt x="59372" y="589089"/>
                  </a:lnTo>
                  <a:lnTo>
                    <a:pt x="62395" y="589089"/>
                  </a:lnTo>
                  <a:lnTo>
                    <a:pt x="65430" y="589089"/>
                  </a:lnTo>
                  <a:lnTo>
                    <a:pt x="67881" y="591553"/>
                  </a:lnTo>
                  <a:lnTo>
                    <a:pt x="67881" y="594575"/>
                  </a:lnTo>
                  <a:close/>
                </a:path>
                <a:path w="67945" h="711200">
                  <a:moveTo>
                    <a:pt x="67881" y="631609"/>
                  </a:moveTo>
                  <a:lnTo>
                    <a:pt x="67881" y="634644"/>
                  </a:lnTo>
                  <a:lnTo>
                    <a:pt x="65430" y="637095"/>
                  </a:lnTo>
                  <a:lnTo>
                    <a:pt x="62395" y="637095"/>
                  </a:lnTo>
                  <a:lnTo>
                    <a:pt x="59372" y="637095"/>
                  </a:lnTo>
                  <a:lnTo>
                    <a:pt x="56908" y="634644"/>
                  </a:lnTo>
                  <a:lnTo>
                    <a:pt x="56908" y="631609"/>
                  </a:lnTo>
                  <a:lnTo>
                    <a:pt x="56908" y="628573"/>
                  </a:lnTo>
                  <a:lnTo>
                    <a:pt x="59372" y="626135"/>
                  </a:lnTo>
                  <a:lnTo>
                    <a:pt x="62395" y="626135"/>
                  </a:lnTo>
                  <a:lnTo>
                    <a:pt x="65430" y="626135"/>
                  </a:lnTo>
                  <a:lnTo>
                    <a:pt x="67881" y="628573"/>
                  </a:lnTo>
                  <a:lnTo>
                    <a:pt x="67881" y="631609"/>
                  </a:lnTo>
                  <a:close/>
                </a:path>
                <a:path w="67945" h="711200">
                  <a:moveTo>
                    <a:pt x="67881" y="613092"/>
                  </a:moveTo>
                  <a:lnTo>
                    <a:pt x="67881" y="616127"/>
                  </a:lnTo>
                  <a:lnTo>
                    <a:pt x="65430" y="618578"/>
                  </a:lnTo>
                  <a:lnTo>
                    <a:pt x="62395" y="618578"/>
                  </a:lnTo>
                  <a:lnTo>
                    <a:pt x="59372" y="618578"/>
                  </a:lnTo>
                  <a:lnTo>
                    <a:pt x="56908" y="616127"/>
                  </a:lnTo>
                  <a:lnTo>
                    <a:pt x="56908" y="613092"/>
                  </a:lnTo>
                  <a:lnTo>
                    <a:pt x="56908" y="610057"/>
                  </a:lnTo>
                  <a:lnTo>
                    <a:pt x="59372" y="607606"/>
                  </a:lnTo>
                  <a:lnTo>
                    <a:pt x="62395" y="607606"/>
                  </a:lnTo>
                  <a:lnTo>
                    <a:pt x="65430" y="607606"/>
                  </a:lnTo>
                  <a:lnTo>
                    <a:pt x="67881" y="610057"/>
                  </a:lnTo>
                  <a:lnTo>
                    <a:pt x="67881" y="613092"/>
                  </a:lnTo>
                  <a:close/>
                </a:path>
                <a:path w="67945" h="711200">
                  <a:moveTo>
                    <a:pt x="67881" y="668654"/>
                  </a:moveTo>
                  <a:lnTo>
                    <a:pt x="67881" y="671677"/>
                  </a:lnTo>
                  <a:lnTo>
                    <a:pt x="65430" y="674128"/>
                  </a:lnTo>
                  <a:lnTo>
                    <a:pt x="62395" y="674128"/>
                  </a:lnTo>
                  <a:lnTo>
                    <a:pt x="59372" y="674128"/>
                  </a:lnTo>
                  <a:lnTo>
                    <a:pt x="56908" y="671677"/>
                  </a:lnTo>
                  <a:lnTo>
                    <a:pt x="56908" y="668654"/>
                  </a:lnTo>
                  <a:lnTo>
                    <a:pt x="56908" y="665619"/>
                  </a:lnTo>
                  <a:lnTo>
                    <a:pt x="59372" y="663155"/>
                  </a:lnTo>
                  <a:lnTo>
                    <a:pt x="62395" y="663155"/>
                  </a:lnTo>
                  <a:lnTo>
                    <a:pt x="65430" y="663155"/>
                  </a:lnTo>
                  <a:lnTo>
                    <a:pt x="67881" y="665619"/>
                  </a:lnTo>
                  <a:lnTo>
                    <a:pt x="67881" y="668654"/>
                  </a:lnTo>
                  <a:close/>
                </a:path>
                <a:path w="67945" h="711200">
                  <a:moveTo>
                    <a:pt x="67881" y="650138"/>
                  </a:moveTo>
                  <a:lnTo>
                    <a:pt x="67881" y="653160"/>
                  </a:lnTo>
                  <a:lnTo>
                    <a:pt x="65430" y="655612"/>
                  </a:lnTo>
                  <a:lnTo>
                    <a:pt x="62395" y="655612"/>
                  </a:lnTo>
                  <a:lnTo>
                    <a:pt x="59372" y="655612"/>
                  </a:lnTo>
                  <a:lnTo>
                    <a:pt x="56908" y="653160"/>
                  </a:lnTo>
                  <a:lnTo>
                    <a:pt x="56908" y="650138"/>
                  </a:lnTo>
                  <a:lnTo>
                    <a:pt x="56908" y="647090"/>
                  </a:lnTo>
                  <a:lnTo>
                    <a:pt x="59372" y="644639"/>
                  </a:lnTo>
                  <a:lnTo>
                    <a:pt x="62395" y="644639"/>
                  </a:lnTo>
                  <a:lnTo>
                    <a:pt x="65430" y="644639"/>
                  </a:lnTo>
                  <a:lnTo>
                    <a:pt x="67881" y="647090"/>
                  </a:lnTo>
                  <a:lnTo>
                    <a:pt x="67881" y="650138"/>
                  </a:lnTo>
                  <a:close/>
                </a:path>
                <a:path w="67945" h="711200">
                  <a:moveTo>
                    <a:pt x="67881" y="705675"/>
                  </a:moveTo>
                  <a:lnTo>
                    <a:pt x="67881" y="708698"/>
                  </a:lnTo>
                  <a:lnTo>
                    <a:pt x="65430" y="711149"/>
                  </a:lnTo>
                  <a:lnTo>
                    <a:pt x="62395" y="711149"/>
                  </a:lnTo>
                  <a:lnTo>
                    <a:pt x="59372" y="711149"/>
                  </a:lnTo>
                  <a:lnTo>
                    <a:pt x="56908" y="708698"/>
                  </a:lnTo>
                  <a:lnTo>
                    <a:pt x="56908" y="705675"/>
                  </a:lnTo>
                  <a:lnTo>
                    <a:pt x="56908" y="702627"/>
                  </a:lnTo>
                  <a:lnTo>
                    <a:pt x="59372" y="700189"/>
                  </a:lnTo>
                  <a:lnTo>
                    <a:pt x="62395" y="700189"/>
                  </a:lnTo>
                  <a:lnTo>
                    <a:pt x="65430" y="700189"/>
                  </a:lnTo>
                  <a:lnTo>
                    <a:pt x="67881" y="702627"/>
                  </a:lnTo>
                  <a:lnTo>
                    <a:pt x="67881" y="705675"/>
                  </a:lnTo>
                  <a:close/>
                </a:path>
                <a:path w="67945" h="711200">
                  <a:moveTo>
                    <a:pt x="67881" y="687158"/>
                  </a:moveTo>
                  <a:lnTo>
                    <a:pt x="67881" y="690181"/>
                  </a:lnTo>
                  <a:lnTo>
                    <a:pt x="65430" y="692632"/>
                  </a:lnTo>
                  <a:lnTo>
                    <a:pt x="62395" y="692632"/>
                  </a:lnTo>
                  <a:lnTo>
                    <a:pt x="59372" y="692632"/>
                  </a:lnTo>
                  <a:lnTo>
                    <a:pt x="56908" y="690181"/>
                  </a:lnTo>
                  <a:lnTo>
                    <a:pt x="56908" y="687158"/>
                  </a:lnTo>
                  <a:lnTo>
                    <a:pt x="56908" y="684123"/>
                  </a:lnTo>
                  <a:lnTo>
                    <a:pt x="59372" y="681659"/>
                  </a:lnTo>
                  <a:lnTo>
                    <a:pt x="62395" y="681659"/>
                  </a:lnTo>
                  <a:lnTo>
                    <a:pt x="65430" y="681659"/>
                  </a:lnTo>
                  <a:lnTo>
                    <a:pt x="67881" y="684123"/>
                  </a:lnTo>
                  <a:lnTo>
                    <a:pt x="67881" y="687158"/>
                  </a:lnTo>
                  <a:close/>
                </a:path>
                <a:path w="67945" h="711200">
                  <a:moveTo>
                    <a:pt x="67881" y="150215"/>
                  </a:moveTo>
                  <a:lnTo>
                    <a:pt x="67881" y="153238"/>
                  </a:lnTo>
                  <a:lnTo>
                    <a:pt x="65430" y="155701"/>
                  </a:lnTo>
                  <a:lnTo>
                    <a:pt x="62395" y="155701"/>
                  </a:lnTo>
                  <a:lnTo>
                    <a:pt x="59372" y="155701"/>
                  </a:lnTo>
                  <a:lnTo>
                    <a:pt x="56908" y="153238"/>
                  </a:lnTo>
                  <a:lnTo>
                    <a:pt x="56908" y="150215"/>
                  </a:lnTo>
                  <a:lnTo>
                    <a:pt x="56908" y="147192"/>
                  </a:lnTo>
                  <a:lnTo>
                    <a:pt x="59372" y="144729"/>
                  </a:lnTo>
                  <a:lnTo>
                    <a:pt x="62395" y="144729"/>
                  </a:lnTo>
                  <a:lnTo>
                    <a:pt x="65430" y="144729"/>
                  </a:lnTo>
                  <a:lnTo>
                    <a:pt x="67881" y="147192"/>
                  </a:lnTo>
                  <a:lnTo>
                    <a:pt x="67881" y="150215"/>
                  </a:lnTo>
                  <a:close/>
                </a:path>
                <a:path w="67945" h="711200">
                  <a:moveTo>
                    <a:pt x="67881" y="131698"/>
                  </a:moveTo>
                  <a:lnTo>
                    <a:pt x="67881" y="134721"/>
                  </a:lnTo>
                  <a:lnTo>
                    <a:pt x="65430" y="137185"/>
                  </a:lnTo>
                  <a:lnTo>
                    <a:pt x="62395" y="137185"/>
                  </a:lnTo>
                  <a:lnTo>
                    <a:pt x="59372" y="137185"/>
                  </a:lnTo>
                  <a:lnTo>
                    <a:pt x="56908" y="134721"/>
                  </a:lnTo>
                  <a:lnTo>
                    <a:pt x="56908" y="131698"/>
                  </a:lnTo>
                  <a:lnTo>
                    <a:pt x="56908" y="128663"/>
                  </a:lnTo>
                  <a:lnTo>
                    <a:pt x="59372" y="126212"/>
                  </a:lnTo>
                  <a:lnTo>
                    <a:pt x="62395" y="126212"/>
                  </a:lnTo>
                  <a:lnTo>
                    <a:pt x="65430" y="126212"/>
                  </a:lnTo>
                  <a:lnTo>
                    <a:pt x="67881" y="128663"/>
                  </a:lnTo>
                  <a:lnTo>
                    <a:pt x="67881" y="131698"/>
                  </a:lnTo>
                  <a:close/>
                </a:path>
                <a:path w="67945" h="711200">
                  <a:moveTo>
                    <a:pt x="67881" y="187248"/>
                  </a:moveTo>
                  <a:lnTo>
                    <a:pt x="67881" y="190271"/>
                  </a:lnTo>
                  <a:lnTo>
                    <a:pt x="65430" y="192735"/>
                  </a:lnTo>
                  <a:lnTo>
                    <a:pt x="62395" y="192735"/>
                  </a:lnTo>
                  <a:lnTo>
                    <a:pt x="59372" y="192735"/>
                  </a:lnTo>
                  <a:lnTo>
                    <a:pt x="56908" y="190271"/>
                  </a:lnTo>
                  <a:lnTo>
                    <a:pt x="56908" y="187248"/>
                  </a:lnTo>
                  <a:lnTo>
                    <a:pt x="56908" y="184213"/>
                  </a:lnTo>
                  <a:lnTo>
                    <a:pt x="59372" y="181749"/>
                  </a:lnTo>
                  <a:lnTo>
                    <a:pt x="62395" y="181749"/>
                  </a:lnTo>
                  <a:lnTo>
                    <a:pt x="65430" y="181749"/>
                  </a:lnTo>
                  <a:lnTo>
                    <a:pt x="67881" y="184213"/>
                  </a:lnTo>
                  <a:lnTo>
                    <a:pt x="67881" y="187248"/>
                  </a:lnTo>
                  <a:close/>
                </a:path>
                <a:path w="67945" h="711200">
                  <a:moveTo>
                    <a:pt x="67881" y="168744"/>
                  </a:moveTo>
                  <a:lnTo>
                    <a:pt x="67881" y="171754"/>
                  </a:lnTo>
                  <a:lnTo>
                    <a:pt x="65430" y="174218"/>
                  </a:lnTo>
                  <a:lnTo>
                    <a:pt x="62395" y="174218"/>
                  </a:lnTo>
                  <a:lnTo>
                    <a:pt x="59372" y="174218"/>
                  </a:lnTo>
                  <a:lnTo>
                    <a:pt x="56908" y="171754"/>
                  </a:lnTo>
                  <a:lnTo>
                    <a:pt x="56908" y="168744"/>
                  </a:lnTo>
                  <a:lnTo>
                    <a:pt x="56908" y="165696"/>
                  </a:lnTo>
                  <a:lnTo>
                    <a:pt x="59372" y="163233"/>
                  </a:lnTo>
                  <a:lnTo>
                    <a:pt x="62395" y="163233"/>
                  </a:lnTo>
                  <a:lnTo>
                    <a:pt x="65430" y="163233"/>
                  </a:lnTo>
                  <a:lnTo>
                    <a:pt x="67881" y="165696"/>
                  </a:lnTo>
                  <a:lnTo>
                    <a:pt x="67881" y="168744"/>
                  </a:lnTo>
                  <a:close/>
                </a:path>
                <a:path w="67945" h="711200">
                  <a:moveTo>
                    <a:pt x="67881" y="224281"/>
                  </a:moveTo>
                  <a:lnTo>
                    <a:pt x="67881" y="227317"/>
                  </a:lnTo>
                  <a:lnTo>
                    <a:pt x="65430" y="229768"/>
                  </a:lnTo>
                  <a:lnTo>
                    <a:pt x="62395" y="229768"/>
                  </a:lnTo>
                  <a:lnTo>
                    <a:pt x="59372" y="229768"/>
                  </a:lnTo>
                  <a:lnTo>
                    <a:pt x="56908" y="227317"/>
                  </a:lnTo>
                  <a:lnTo>
                    <a:pt x="56908" y="224281"/>
                  </a:lnTo>
                  <a:lnTo>
                    <a:pt x="56908" y="221246"/>
                  </a:lnTo>
                  <a:lnTo>
                    <a:pt x="59372" y="218795"/>
                  </a:lnTo>
                  <a:lnTo>
                    <a:pt x="62395" y="218795"/>
                  </a:lnTo>
                  <a:lnTo>
                    <a:pt x="65430" y="218795"/>
                  </a:lnTo>
                  <a:lnTo>
                    <a:pt x="67881" y="221246"/>
                  </a:lnTo>
                  <a:lnTo>
                    <a:pt x="67881" y="224281"/>
                  </a:lnTo>
                  <a:close/>
                </a:path>
                <a:path w="67945" h="711200">
                  <a:moveTo>
                    <a:pt x="67881" y="205765"/>
                  </a:moveTo>
                  <a:lnTo>
                    <a:pt x="67881" y="208787"/>
                  </a:lnTo>
                  <a:lnTo>
                    <a:pt x="65430" y="211239"/>
                  </a:lnTo>
                  <a:lnTo>
                    <a:pt x="62395" y="211239"/>
                  </a:lnTo>
                  <a:lnTo>
                    <a:pt x="59372" y="211239"/>
                  </a:lnTo>
                  <a:lnTo>
                    <a:pt x="56908" y="208787"/>
                  </a:lnTo>
                  <a:lnTo>
                    <a:pt x="56908" y="205765"/>
                  </a:lnTo>
                  <a:lnTo>
                    <a:pt x="56908" y="202742"/>
                  </a:lnTo>
                  <a:lnTo>
                    <a:pt x="59372" y="200278"/>
                  </a:lnTo>
                  <a:lnTo>
                    <a:pt x="62395" y="200278"/>
                  </a:lnTo>
                  <a:lnTo>
                    <a:pt x="65430" y="200278"/>
                  </a:lnTo>
                  <a:lnTo>
                    <a:pt x="67881" y="202742"/>
                  </a:lnTo>
                  <a:lnTo>
                    <a:pt x="67881" y="205765"/>
                  </a:lnTo>
                  <a:close/>
                </a:path>
                <a:path w="67945" h="711200">
                  <a:moveTo>
                    <a:pt x="67881" y="261302"/>
                  </a:moveTo>
                  <a:lnTo>
                    <a:pt x="67881" y="264337"/>
                  </a:lnTo>
                  <a:lnTo>
                    <a:pt x="65430" y="266801"/>
                  </a:lnTo>
                  <a:lnTo>
                    <a:pt x="62395" y="266801"/>
                  </a:lnTo>
                  <a:lnTo>
                    <a:pt x="59372" y="266801"/>
                  </a:lnTo>
                  <a:lnTo>
                    <a:pt x="56908" y="264337"/>
                  </a:lnTo>
                  <a:lnTo>
                    <a:pt x="56908" y="261302"/>
                  </a:lnTo>
                  <a:lnTo>
                    <a:pt x="56908" y="258267"/>
                  </a:lnTo>
                  <a:lnTo>
                    <a:pt x="59372" y="255816"/>
                  </a:lnTo>
                  <a:lnTo>
                    <a:pt x="62395" y="255816"/>
                  </a:lnTo>
                  <a:lnTo>
                    <a:pt x="65430" y="255816"/>
                  </a:lnTo>
                  <a:lnTo>
                    <a:pt x="67881" y="258267"/>
                  </a:lnTo>
                  <a:lnTo>
                    <a:pt x="67881" y="261302"/>
                  </a:lnTo>
                  <a:close/>
                </a:path>
                <a:path w="67945" h="711200">
                  <a:moveTo>
                    <a:pt x="67881" y="242798"/>
                  </a:moveTo>
                  <a:lnTo>
                    <a:pt x="67881" y="245821"/>
                  </a:lnTo>
                  <a:lnTo>
                    <a:pt x="65430" y="248284"/>
                  </a:lnTo>
                  <a:lnTo>
                    <a:pt x="62395" y="248284"/>
                  </a:lnTo>
                  <a:lnTo>
                    <a:pt x="59372" y="248284"/>
                  </a:lnTo>
                  <a:lnTo>
                    <a:pt x="56908" y="245821"/>
                  </a:lnTo>
                  <a:lnTo>
                    <a:pt x="56908" y="242798"/>
                  </a:lnTo>
                  <a:lnTo>
                    <a:pt x="56908" y="239763"/>
                  </a:lnTo>
                  <a:lnTo>
                    <a:pt x="59372" y="237312"/>
                  </a:lnTo>
                  <a:lnTo>
                    <a:pt x="62395" y="237312"/>
                  </a:lnTo>
                  <a:lnTo>
                    <a:pt x="65430" y="237312"/>
                  </a:lnTo>
                  <a:lnTo>
                    <a:pt x="67881" y="239763"/>
                  </a:lnTo>
                  <a:lnTo>
                    <a:pt x="67881" y="242798"/>
                  </a:lnTo>
                  <a:close/>
                </a:path>
                <a:path w="67945" h="711200">
                  <a:moveTo>
                    <a:pt x="67881" y="279819"/>
                  </a:moveTo>
                  <a:lnTo>
                    <a:pt x="67881" y="282841"/>
                  </a:lnTo>
                  <a:lnTo>
                    <a:pt x="65430" y="285305"/>
                  </a:lnTo>
                  <a:lnTo>
                    <a:pt x="62395" y="285305"/>
                  </a:lnTo>
                  <a:lnTo>
                    <a:pt x="59372" y="285305"/>
                  </a:lnTo>
                  <a:lnTo>
                    <a:pt x="56908" y="282841"/>
                  </a:lnTo>
                  <a:lnTo>
                    <a:pt x="56908" y="279819"/>
                  </a:lnTo>
                  <a:lnTo>
                    <a:pt x="56908" y="276771"/>
                  </a:lnTo>
                  <a:lnTo>
                    <a:pt x="59372" y="274332"/>
                  </a:lnTo>
                  <a:lnTo>
                    <a:pt x="62395" y="274332"/>
                  </a:lnTo>
                  <a:lnTo>
                    <a:pt x="65430" y="274332"/>
                  </a:lnTo>
                  <a:lnTo>
                    <a:pt x="67881" y="276771"/>
                  </a:lnTo>
                  <a:lnTo>
                    <a:pt x="67881" y="279819"/>
                  </a:lnTo>
                  <a:close/>
                </a:path>
                <a:path w="67945" h="711200">
                  <a:moveTo>
                    <a:pt x="67881" y="298322"/>
                  </a:moveTo>
                  <a:lnTo>
                    <a:pt x="67881" y="301345"/>
                  </a:lnTo>
                  <a:lnTo>
                    <a:pt x="65430" y="303809"/>
                  </a:lnTo>
                  <a:lnTo>
                    <a:pt x="62395" y="303809"/>
                  </a:lnTo>
                  <a:lnTo>
                    <a:pt x="59372" y="303809"/>
                  </a:lnTo>
                  <a:lnTo>
                    <a:pt x="56908" y="301345"/>
                  </a:lnTo>
                  <a:lnTo>
                    <a:pt x="56908" y="298322"/>
                  </a:lnTo>
                  <a:lnTo>
                    <a:pt x="56908" y="295300"/>
                  </a:lnTo>
                  <a:lnTo>
                    <a:pt x="59372" y="292849"/>
                  </a:lnTo>
                  <a:lnTo>
                    <a:pt x="62395" y="292849"/>
                  </a:lnTo>
                  <a:lnTo>
                    <a:pt x="65430" y="292849"/>
                  </a:lnTo>
                  <a:lnTo>
                    <a:pt x="67881" y="295300"/>
                  </a:lnTo>
                  <a:lnTo>
                    <a:pt x="67881" y="298322"/>
                  </a:lnTo>
                  <a:close/>
                </a:path>
                <a:path w="67945" h="711200">
                  <a:moveTo>
                    <a:pt x="67881" y="335356"/>
                  </a:moveTo>
                  <a:lnTo>
                    <a:pt x="67881" y="338391"/>
                  </a:lnTo>
                  <a:lnTo>
                    <a:pt x="65430" y="340855"/>
                  </a:lnTo>
                  <a:lnTo>
                    <a:pt x="62395" y="340855"/>
                  </a:lnTo>
                  <a:lnTo>
                    <a:pt x="59372" y="340855"/>
                  </a:lnTo>
                  <a:lnTo>
                    <a:pt x="56908" y="338391"/>
                  </a:lnTo>
                  <a:lnTo>
                    <a:pt x="56908" y="335356"/>
                  </a:lnTo>
                  <a:lnTo>
                    <a:pt x="56908" y="332333"/>
                  </a:lnTo>
                  <a:lnTo>
                    <a:pt x="59372" y="329869"/>
                  </a:lnTo>
                  <a:lnTo>
                    <a:pt x="62395" y="329869"/>
                  </a:lnTo>
                  <a:lnTo>
                    <a:pt x="65430" y="329869"/>
                  </a:lnTo>
                  <a:lnTo>
                    <a:pt x="67881" y="332333"/>
                  </a:lnTo>
                  <a:lnTo>
                    <a:pt x="67881" y="335356"/>
                  </a:lnTo>
                  <a:close/>
                </a:path>
                <a:path w="67945" h="711200">
                  <a:moveTo>
                    <a:pt x="67881" y="316852"/>
                  </a:moveTo>
                  <a:lnTo>
                    <a:pt x="67881" y="319862"/>
                  </a:lnTo>
                  <a:lnTo>
                    <a:pt x="65430" y="322325"/>
                  </a:lnTo>
                  <a:lnTo>
                    <a:pt x="62395" y="322325"/>
                  </a:lnTo>
                  <a:lnTo>
                    <a:pt x="59372" y="322325"/>
                  </a:lnTo>
                  <a:lnTo>
                    <a:pt x="56908" y="319862"/>
                  </a:lnTo>
                  <a:lnTo>
                    <a:pt x="56908" y="316852"/>
                  </a:lnTo>
                  <a:lnTo>
                    <a:pt x="56908" y="313816"/>
                  </a:lnTo>
                  <a:lnTo>
                    <a:pt x="59372" y="311353"/>
                  </a:lnTo>
                  <a:lnTo>
                    <a:pt x="62395" y="311353"/>
                  </a:lnTo>
                  <a:lnTo>
                    <a:pt x="65430" y="311353"/>
                  </a:lnTo>
                  <a:lnTo>
                    <a:pt x="67881" y="313816"/>
                  </a:lnTo>
                  <a:lnTo>
                    <a:pt x="67881" y="316852"/>
                  </a:lnTo>
                  <a:close/>
                </a:path>
                <a:path w="67945" h="711200">
                  <a:moveTo>
                    <a:pt x="67881" y="372389"/>
                  </a:moveTo>
                  <a:lnTo>
                    <a:pt x="67881" y="375424"/>
                  </a:lnTo>
                  <a:lnTo>
                    <a:pt x="65430" y="377888"/>
                  </a:lnTo>
                  <a:lnTo>
                    <a:pt x="62395" y="377888"/>
                  </a:lnTo>
                  <a:lnTo>
                    <a:pt x="59372" y="377888"/>
                  </a:lnTo>
                  <a:lnTo>
                    <a:pt x="56908" y="375424"/>
                  </a:lnTo>
                  <a:lnTo>
                    <a:pt x="56908" y="372389"/>
                  </a:lnTo>
                  <a:lnTo>
                    <a:pt x="56908" y="369354"/>
                  </a:lnTo>
                  <a:lnTo>
                    <a:pt x="59372" y="366915"/>
                  </a:lnTo>
                  <a:lnTo>
                    <a:pt x="62395" y="366915"/>
                  </a:lnTo>
                  <a:lnTo>
                    <a:pt x="65430" y="366915"/>
                  </a:lnTo>
                  <a:lnTo>
                    <a:pt x="67881" y="369354"/>
                  </a:lnTo>
                  <a:lnTo>
                    <a:pt x="67881" y="372389"/>
                  </a:lnTo>
                  <a:close/>
                </a:path>
                <a:path w="67945" h="711200">
                  <a:moveTo>
                    <a:pt x="67881" y="353885"/>
                  </a:moveTo>
                  <a:lnTo>
                    <a:pt x="67881" y="356908"/>
                  </a:lnTo>
                  <a:lnTo>
                    <a:pt x="65430" y="359359"/>
                  </a:lnTo>
                  <a:lnTo>
                    <a:pt x="62395" y="359359"/>
                  </a:lnTo>
                  <a:lnTo>
                    <a:pt x="59372" y="359359"/>
                  </a:lnTo>
                  <a:lnTo>
                    <a:pt x="56908" y="356908"/>
                  </a:lnTo>
                  <a:lnTo>
                    <a:pt x="56908" y="353885"/>
                  </a:lnTo>
                  <a:lnTo>
                    <a:pt x="56908" y="350850"/>
                  </a:lnTo>
                  <a:lnTo>
                    <a:pt x="59372" y="348399"/>
                  </a:lnTo>
                  <a:lnTo>
                    <a:pt x="62395" y="348399"/>
                  </a:lnTo>
                  <a:lnTo>
                    <a:pt x="65430" y="348399"/>
                  </a:lnTo>
                  <a:lnTo>
                    <a:pt x="67881" y="350850"/>
                  </a:lnTo>
                  <a:lnTo>
                    <a:pt x="67881" y="353885"/>
                  </a:lnTo>
                  <a:close/>
                </a:path>
                <a:path w="67945" h="711200">
                  <a:moveTo>
                    <a:pt x="67881" y="409435"/>
                  </a:moveTo>
                  <a:lnTo>
                    <a:pt x="67881" y="412457"/>
                  </a:lnTo>
                  <a:lnTo>
                    <a:pt x="65430" y="414921"/>
                  </a:lnTo>
                  <a:lnTo>
                    <a:pt x="62395" y="414921"/>
                  </a:lnTo>
                  <a:lnTo>
                    <a:pt x="59372" y="414921"/>
                  </a:lnTo>
                  <a:lnTo>
                    <a:pt x="56908" y="412457"/>
                  </a:lnTo>
                  <a:lnTo>
                    <a:pt x="56908" y="409435"/>
                  </a:lnTo>
                  <a:lnTo>
                    <a:pt x="56908" y="406400"/>
                  </a:lnTo>
                  <a:lnTo>
                    <a:pt x="59372" y="403936"/>
                  </a:lnTo>
                  <a:lnTo>
                    <a:pt x="62395" y="403936"/>
                  </a:lnTo>
                  <a:lnTo>
                    <a:pt x="65430" y="403936"/>
                  </a:lnTo>
                  <a:lnTo>
                    <a:pt x="67881" y="406400"/>
                  </a:lnTo>
                  <a:lnTo>
                    <a:pt x="67881" y="409435"/>
                  </a:lnTo>
                  <a:close/>
                </a:path>
                <a:path w="67945" h="711200">
                  <a:moveTo>
                    <a:pt x="67881" y="390905"/>
                  </a:moveTo>
                  <a:lnTo>
                    <a:pt x="67881" y="393928"/>
                  </a:lnTo>
                  <a:lnTo>
                    <a:pt x="65430" y="396392"/>
                  </a:lnTo>
                  <a:lnTo>
                    <a:pt x="62395" y="396392"/>
                  </a:lnTo>
                  <a:lnTo>
                    <a:pt x="59372" y="396392"/>
                  </a:lnTo>
                  <a:lnTo>
                    <a:pt x="56908" y="393928"/>
                  </a:lnTo>
                  <a:lnTo>
                    <a:pt x="56908" y="390905"/>
                  </a:lnTo>
                  <a:lnTo>
                    <a:pt x="56908" y="387883"/>
                  </a:lnTo>
                  <a:lnTo>
                    <a:pt x="59372" y="385432"/>
                  </a:lnTo>
                  <a:lnTo>
                    <a:pt x="62395" y="385432"/>
                  </a:lnTo>
                  <a:lnTo>
                    <a:pt x="65430" y="385432"/>
                  </a:lnTo>
                  <a:lnTo>
                    <a:pt x="67881" y="387883"/>
                  </a:lnTo>
                  <a:lnTo>
                    <a:pt x="67881" y="390905"/>
                  </a:lnTo>
                  <a:close/>
                </a:path>
                <a:path w="67945" h="711200">
                  <a:moveTo>
                    <a:pt x="67881" y="20612"/>
                  </a:moveTo>
                  <a:lnTo>
                    <a:pt x="67881" y="23634"/>
                  </a:lnTo>
                  <a:lnTo>
                    <a:pt x="65430" y="26098"/>
                  </a:lnTo>
                  <a:lnTo>
                    <a:pt x="62395" y="26098"/>
                  </a:lnTo>
                  <a:lnTo>
                    <a:pt x="59372" y="26098"/>
                  </a:lnTo>
                  <a:lnTo>
                    <a:pt x="56908" y="23634"/>
                  </a:lnTo>
                  <a:lnTo>
                    <a:pt x="56908" y="20612"/>
                  </a:lnTo>
                  <a:lnTo>
                    <a:pt x="56908" y="17576"/>
                  </a:lnTo>
                  <a:lnTo>
                    <a:pt x="59372" y="15112"/>
                  </a:lnTo>
                  <a:lnTo>
                    <a:pt x="62395" y="15112"/>
                  </a:lnTo>
                  <a:lnTo>
                    <a:pt x="65430" y="15112"/>
                  </a:lnTo>
                  <a:lnTo>
                    <a:pt x="67881" y="17576"/>
                  </a:lnTo>
                  <a:lnTo>
                    <a:pt x="67881" y="20612"/>
                  </a:lnTo>
                  <a:close/>
                </a:path>
                <a:path w="67945" h="711200">
                  <a:moveTo>
                    <a:pt x="67881" y="57645"/>
                  </a:moveTo>
                  <a:lnTo>
                    <a:pt x="67881" y="60667"/>
                  </a:lnTo>
                  <a:lnTo>
                    <a:pt x="65430" y="63131"/>
                  </a:lnTo>
                  <a:lnTo>
                    <a:pt x="62395" y="63131"/>
                  </a:lnTo>
                  <a:lnTo>
                    <a:pt x="59372" y="63131"/>
                  </a:lnTo>
                  <a:lnTo>
                    <a:pt x="56908" y="60667"/>
                  </a:lnTo>
                  <a:lnTo>
                    <a:pt x="56908" y="57645"/>
                  </a:lnTo>
                  <a:lnTo>
                    <a:pt x="56908" y="54609"/>
                  </a:lnTo>
                  <a:lnTo>
                    <a:pt x="59372" y="52158"/>
                  </a:lnTo>
                  <a:lnTo>
                    <a:pt x="62395" y="52158"/>
                  </a:lnTo>
                  <a:lnTo>
                    <a:pt x="65430" y="52158"/>
                  </a:lnTo>
                  <a:lnTo>
                    <a:pt x="67881" y="54609"/>
                  </a:lnTo>
                  <a:lnTo>
                    <a:pt x="67881" y="57645"/>
                  </a:lnTo>
                  <a:close/>
                </a:path>
                <a:path w="67945" h="711200">
                  <a:moveTo>
                    <a:pt x="67881" y="39115"/>
                  </a:moveTo>
                  <a:lnTo>
                    <a:pt x="67881" y="42151"/>
                  </a:lnTo>
                  <a:lnTo>
                    <a:pt x="65430" y="44602"/>
                  </a:lnTo>
                  <a:lnTo>
                    <a:pt x="62395" y="44602"/>
                  </a:lnTo>
                  <a:lnTo>
                    <a:pt x="59372" y="44602"/>
                  </a:lnTo>
                  <a:lnTo>
                    <a:pt x="56908" y="42151"/>
                  </a:lnTo>
                  <a:lnTo>
                    <a:pt x="56908" y="39115"/>
                  </a:lnTo>
                  <a:lnTo>
                    <a:pt x="56908" y="36106"/>
                  </a:lnTo>
                  <a:lnTo>
                    <a:pt x="59372" y="33642"/>
                  </a:lnTo>
                  <a:lnTo>
                    <a:pt x="62395" y="33642"/>
                  </a:lnTo>
                  <a:lnTo>
                    <a:pt x="65430" y="33642"/>
                  </a:lnTo>
                  <a:lnTo>
                    <a:pt x="67881" y="36106"/>
                  </a:lnTo>
                  <a:lnTo>
                    <a:pt x="67881" y="39115"/>
                  </a:lnTo>
                  <a:close/>
                </a:path>
                <a:path w="67945" h="711200">
                  <a:moveTo>
                    <a:pt x="67881" y="94665"/>
                  </a:moveTo>
                  <a:lnTo>
                    <a:pt x="67881" y="97701"/>
                  </a:lnTo>
                  <a:lnTo>
                    <a:pt x="65430" y="100164"/>
                  </a:lnTo>
                  <a:lnTo>
                    <a:pt x="62395" y="100164"/>
                  </a:lnTo>
                  <a:lnTo>
                    <a:pt x="59372" y="100164"/>
                  </a:lnTo>
                  <a:lnTo>
                    <a:pt x="56908" y="97701"/>
                  </a:lnTo>
                  <a:lnTo>
                    <a:pt x="56908" y="94665"/>
                  </a:lnTo>
                  <a:lnTo>
                    <a:pt x="56908" y="91630"/>
                  </a:lnTo>
                  <a:lnTo>
                    <a:pt x="59372" y="89166"/>
                  </a:lnTo>
                  <a:lnTo>
                    <a:pt x="62395" y="89166"/>
                  </a:lnTo>
                  <a:lnTo>
                    <a:pt x="65430" y="89166"/>
                  </a:lnTo>
                  <a:lnTo>
                    <a:pt x="67881" y="91630"/>
                  </a:lnTo>
                  <a:lnTo>
                    <a:pt x="67881" y="94665"/>
                  </a:lnTo>
                  <a:close/>
                </a:path>
                <a:path w="67945" h="711200">
                  <a:moveTo>
                    <a:pt x="67881" y="76149"/>
                  </a:moveTo>
                  <a:lnTo>
                    <a:pt x="67881" y="79171"/>
                  </a:lnTo>
                  <a:lnTo>
                    <a:pt x="65430" y="81635"/>
                  </a:lnTo>
                  <a:lnTo>
                    <a:pt x="62395" y="81635"/>
                  </a:lnTo>
                  <a:lnTo>
                    <a:pt x="59372" y="81635"/>
                  </a:lnTo>
                  <a:lnTo>
                    <a:pt x="56908" y="79171"/>
                  </a:lnTo>
                  <a:lnTo>
                    <a:pt x="56908" y="76149"/>
                  </a:lnTo>
                  <a:lnTo>
                    <a:pt x="56908" y="73126"/>
                  </a:lnTo>
                  <a:lnTo>
                    <a:pt x="59372" y="70662"/>
                  </a:lnTo>
                  <a:lnTo>
                    <a:pt x="62395" y="70662"/>
                  </a:lnTo>
                  <a:lnTo>
                    <a:pt x="65430" y="70662"/>
                  </a:lnTo>
                  <a:lnTo>
                    <a:pt x="67881" y="73126"/>
                  </a:lnTo>
                  <a:lnTo>
                    <a:pt x="67881" y="76149"/>
                  </a:lnTo>
                  <a:close/>
                </a:path>
                <a:path w="67945" h="711200">
                  <a:moveTo>
                    <a:pt x="67881" y="113182"/>
                  </a:moveTo>
                  <a:lnTo>
                    <a:pt x="67881" y="116204"/>
                  </a:lnTo>
                  <a:lnTo>
                    <a:pt x="65430" y="118668"/>
                  </a:lnTo>
                  <a:lnTo>
                    <a:pt x="62395" y="118668"/>
                  </a:lnTo>
                  <a:lnTo>
                    <a:pt x="59372" y="118668"/>
                  </a:lnTo>
                  <a:lnTo>
                    <a:pt x="56908" y="116204"/>
                  </a:lnTo>
                  <a:lnTo>
                    <a:pt x="56908" y="113182"/>
                  </a:lnTo>
                  <a:lnTo>
                    <a:pt x="56908" y="110159"/>
                  </a:lnTo>
                  <a:lnTo>
                    <a:pt x="59372" y="107695"/>
                  </a:lnTo>
                  <a:lnTo>
                    <a:pt x="62395" y="107695"/>
                  </a:lnTo>
                  <a:lnTo>
                    <a:pt x="65430" y="107695"/>
                  </a:lnTo>
                  <a:lnTo>
                    <a:pt x="67881" y="110159"/>
                  </a:lnTo>
                  <a:lnTo>
                    <a:pt x="67881" y="113182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44810" y="5288572"/>
              <a:ext cx="585470" cy="1657985"/>
            </a:xfrm>
            <a:custGeom>
              <a:avLst/>
              <a:gdLst/>
              <a:ahLst/>
              <a:cxnLst/>
              <a:rect l="l" t="t" r="r" b="b"/>
              <a:pathLst>
                <a:path w="585470" h="1657984">
                  <a:moveTo>
                    <a:pt x="395757" y="277977"/>
                  </a:moveTo>
                  <a:lnTo>
                    <a:pt x="395008" y="230428"/>
                  </a:lnTo>
                  <a:lnTo>
                    <a:pt x="385508" y="230428"/>
                  </a:lnTo>
                  <a:lnTo>
                    <a:pt x="385508" y="107530"/>
                  </a:lnTo>
                  <a:lnTo>
                    <a:pt x="386245" y="101676"/>
                  </a:lnTo>
                  <a:lnTo>
                    <a:pt x="374535" y="97282"/>
                  </a:lnTo>
                  <a:lnTo>
                    <a:pt x="353326" y="96558"/>
                  </a:lnTo>
                  <a:lnTo>
                    <a:pt x="352831" y="92913"/>
                  </a:lnTo>
                  <a:lnTo>
                    <a:pt x="352247" y="88506"/>
                  </a:lnTo>
                  <a:lnTo>
                    <a:pt x="351866" y="85585"/>
                  </a:lnTo>
                  <a:lnTo>
                    <a:pt x="345274" y="85585"/>
                  </a:lnTo>
                  <a:lnTo>
                    <a:pt x="344551" y="35102"/>
                  </a:lnTo>
                  <a:lnTo>
                    <a:pt x="275043" y="35102"/>
                  </a:lnTo>
                  <a:lnTo>
                    <a:pt x="274332" y="88506"/>
                  </a:lnTo>
                  <a:lnTo>
                    <a:pt x="252374" y="85585"/>
                  </a:lnTo>
                  <a:lnTo>
                    <a:pt x="201168" y="8775"/>
                  </a:lnTo>
                  <a:lnTo>
                    <a:pt x="192849" y="2197"/>
                  </a:lnTo>
                  <a:lnTo>
                    <a:pt x="186804" y="0"/>
                  </a:lnTo>
                  <a:lnTo>
                    <a:pt x="180073" y="2197"/>
                  </a:lnTo>
                  <a:lnTo>
                    <a:pt x="169710" y="8775"/>
                  </a:lnTo>
                  <a:lnTo>
                    <a:pt x="114109" y="92913"/>
                  </a:lnTo>
                  <a:lnTo>
                    <a:pt x="68770" y="92913"/>
                  </a:lnTo>
                  <a:lnTo>
                    <a:pt x="68770" y="36576"/>
                  </a:lnTo>
                  <a:lnTo>
                    <a:pt x="0" y="36576"/>
                  </a:lnTo>
                  <a:lnTo>
                    <a:pt x="4381" y="278701"/>
                  </a:lnTo>
                  <a:lnTo>
                    <a:pt x="21945" y="278701"/>
                  </a:lnTo>
                  <a:lnTo>
                    <a:pt x="21945" y="1629092"/>
                  </a:lnTo>
                  <a:lnTo>
                    <a:pt x="44627" y="1657629"/>
                  </a:lnTo>
                  <a:lnTo>
                    <a:pt x="63639" y="1657629"/>
                  </a:lnTo>
                  <a:lnTo>
                    <a:pt x="145580" y="1615935"/>
                  </a:lnTo>
                  <a:lnTo>
                    <a:pt x="216535" y="1614462"/>
                  </a:lnTo>
                  <a:lnTo>
                    <a:pt x="217995" y="1634947"/>
                  </a:lnTo>
                  <a:lnTo>
                    <a:pt x="223837" y="1649945"/>
                  </a:lnTo>
                  <a:lnTo>
                    <a:pt x="232994" y="1649945"/>
                  </a:lnTo>
                  <a:lnTo>
                    <a:pt x="252374" y="1615186"/>
                  </a:lnTo>
                  <a:lnTo>
                    <a:pt x="268465" y="1615186"/>
                  </a:lnTo>
                  <a:lnTo>
                    <a:pt x="349656" y="1654695"/>
                  </a:lnTo>
                  <a:lnTo>
                    <a:pt x="370154" y="1654695"/>
                  </a:lnTo>
                  <a:lnTo>
                    <a:pt x="388429" y="1633486"/>
                  </a:lnTo>
                  <a:lnTo>
                    <a:pt x="388366" y="1615186"/>
                  </a:lnTo>
                  <a:lnTo>
                    <a:pt x="388366" y="1614462"/>
                  </a:lnTo>
                  <a:lnTo>
                    <a:pt x="384048" y="277977"/>
                  </a:lnTo>
                  <a:lnTo>
                    <a:pt x="395757" y="277977"/>
                  </a:lnTo>
                  <a:close/>
                </a:path>
                <a:path w="585470" h="1657984">
                  <a:moveTo>
                    <a:pt x="585228" y="156019"/>
                  </a:moveTo>
                  <a:lnTo>
                    <a:pt x="580631" y="151422"/>
                  </a:lnTo>
                  <a:lnTo>
                    <a:pt x="569328" y="151422"/>
                  </a:lnTo>
                  <a:lnTo>
                    <a:pt x="564730" y="156019"/>
                  </a:lnTo>
                  <a:lnTo>
                    <a:pt x="564730" y="167309"/>
                  </a:lnTo>
                  <a:lnTo>
                    <a:pt x="569328" y="171907"/>
                  </a:lnTo>
                  <a:lnTo>
                    <a:pt x="580631" y="171907"/>
                  </a:lnTo>
                  <a:lnTo>
                    <a:pt x="585228" y="167309"/>
                  </a:lnTo>
                  <a:lnTo>
                    <a:pt x="585228" y="161658"/>
                  </a:lnTo>
                  <a:lnTo>
                    <a:pt x="585228" y="1560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44809" y="5288565"/>
              <a:ext cx="396240" cy="1657985"/>
            </a:xfrm>
            <a:custGeom>
              <a:avLst/>
              <a:gdLst/>
              <a:ahLst/>
              <a:cxnLst/>
              <a:rect l="l" t="t" r="r" b="b"/>
              <a:pathLst>
                <a:path w="396239" h="1657984">
                  <a:moveTo>
                    <a:pt x="0" y="36582"/>
                  </a:moveTo>
                  <a:lnTo>
                    <a:pt x="4381" y="278707"/>
                  </a:lnTo>
                  <a:lnTo>
                    <a:pt x="21945" y="278707"/>
                  </a:lnTo>
                  <a:lnTo>
                    <a:pt x="21945" y="1610810"/>
                  </a:lnTo>
                  <a:lnTo>
                    <a:pt x="21945" y="1629098"/>
                  </a:lnTo>
                  <a:lnTo>
                    <a:pt x="44627" y="1657635"/>
                  </a:lnTo>
                  <a:lnTo>
                    <a:pt x="63639" y="1657635"/>
                  </a:lnTo>
                  <a:lnTo>
                    <a:pt x="145580" y="1615941"/>
                  </a:lnTo>
                  <a:lnTo>
                    <a:pt x="216534" y="1614468"/>
                  </a:lnTo>
                  <a:lnTo>
                    <a:pt x="217995" y="1634953"/>
                  </a:lnTo>
                  <a:lnTo>
                    <a:pt x="223837" y="1649952"/>
                  </a:lnTo>
                  <a:lnTo>
                    <a:pt x="232994" y="1649952"/>
                  </a:lnTo>
                  <a:lnTo>
                    <a:pt x="243985" y="1649440"/>
                  </a:lnTo>
                  <a:lnTo>
                    <a:pt x="249629" y="1647288"/>
                  </a:lnTo>
                  <a:lnTo>
                    <a:pt x="251709" y="1641711"/>
                  </a:lnTo>
                  <a:lnTo>
                    <a:pt x="252006" y="1630927"/>
                  </a:lnTo>
                  <a:lnTo>
                    <a:pt x="252374" y="1615192"/>
                  </a:lnTo>
                  <a:lnTo>
                    <a:pt x="268465" y="1615192"/>
                  </a:lnTo>
                  <a:lnTo>
                    <a:pt x="349656" y="1654702"/>
                  </a:lnTo>
                  <a:lnTo>
                    <a:pt x="370154" y="1654702"/>
                  </a:lnTo>
                  <a:lnTo>
                    <a:pt x="388429" y="1633493"/>
                  </a:lnTo>
                  <a:lnTo>
                    <a:pt x="384047" y="277983"/>
                  </a:lnTo>
                  <a:lnTo>
                    <a:pt x="395757" y="277983"/>
                  </a:lnTo>
                  <a:lnTo>
                    <a:pt x="395008" y="230435"/>
                  </a:lnTo>
                  <a:lnTo>
                    <a:pt x="385508" y="230435"/>
                  </a:lnTo>
                  <a:lnTo>
                    <a:pt x="385508" y="107537"/>
                  </a:lnTo>
                  <a:lnTo>
                    <a:pt x="386245" y="101682"/>
                  </a:lnTo>
                  <a:lnTo>
                    <a:pt x="374535" y="97288"/>
                  </a:lnTo>
                  <a:lnTo>
                    <a:pt x="353326" y="96564"/>
                  </a:lnTo>
                  <a:lnTo>
                    <a:pt x="351866" y="85591"/>
                  </a:lnTo>
                  <a:lnTo>
                    <a:pt x="345274" y="85591"/>
                  </a:lnTo>
                  <a:lnTo>
                    <a:pt x="344550" y="35109"/>
                  </a:lnTo>
                  <a:lnTo>
                    <a:pt x="275043" y="35109"/>
                  </a:lnTo>
                  <a:lnTo>
                    <a:pt x="274332" y="88512"/>
                  </a:lnTo>
                  <a:lnTo>
                    <a:pt x="252374" y="85591"/>
                  </a:lnTo>
                  <a:lnTo>
                    <a:pt x="201167" y="8782"/>
                  </a:lnTo>
                  <a:lnTo>
                    <a:pt x="192861" y="2195"/>
                  </a:lnTo>
                  <a:lnTo>
                    <a:pt x="186815" y="0"/>
                  </a:lnTo>
                  <a:lnTo>
                    <a:pt x="180081" y="2195"/>
                  </a:lnTo>
                  <a:lnTo>
                    <a:pt x="169710" y="8782"/>
                  </a:lnTo>
                  <a:lnTo>
                    <a:pt x="114109" y="92919"/>
                  </a:lnTo>
                  <a:lnTo>
                    <a:pt x="68770" y="92919"/>
                  </a:lnTo>
                  <a:lnTo>
                    <a:pt x="68770" y="36582"/>
                  </a:lnTo>
                  <a:lnTo>
                    <a:pt x="0" y="36582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56265" y="5331485"/>
              <a:ext cx="45085" cy="50800"/>
            </a:xfrm>
            <a:custGeom>
              <a:avLst/>
              <a:gdLst/>
              <a:ahLst/>
              <a:cxnLst/>
              <a:rect l="l" t="t" r="r" b="b"/>
              <a:pathLst>
                <a:path w="45085" h="50800">
                  <a:moveTo>
                    <a:pt x="44627" y="0"/>
                  </a:moveTo>
                  <a:lnTo>
                    <a:pt x="0" y="0"/>
                  </a:lnTo>
                  <a:lnTo>
                    <a:pt x="0" y="50469"/>
                  </a:lnTo>
                  <a:lnTo>
                    <a:pt x="43891" y="50469"/>
                  </a:lnTo>
                  <a:lnTo>
                    <a:pt x="44627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56265" y="5331485"/>
              <a:ext cx="45085" cy="50800"/>
            </a:xfrm>
            <a:custGeom>
              <a:avLst/>
              <a:gdLst/>
              <a:ahLst/>
              <a:cxnLst/>
              <a:rect l="l" t="t" r="r" b="b"/>
              <a:pathLst>
                <a:path w="45085" h="50800">
                  <a:moveTo>
                    <a:pt x="0" y="0"/>
                  </a:moveTo>
                  <a:lnTo>
                    <a:pt x="0" y="50469"/>
                  </a:lnTo>
                  <a:lnTo>
                    <a:pt x="43891" y="50469"/>
                  </a:lnTo>
                  <a:lnTo>
                    <a:pt x="44627" y="0"/>
                  </a:lnTo>
                  <a:lnTo>
                    <a:pt x="0" y="0"/>
                  </a:lnTo>
                  <a:close/>
                </a:path>
                <a:path w="45085" h="50800">
                  <a:moveTo>
                    <a:pt x="40601" y="25234"/>
                  </a:moveTo>
                  <a:lnTo>
                    <a:pt x="39164" y="32357"/>
                  </a:lnTo>
                  <a:lnTo>
                    <a:pt x="35244" y="38169"/>
                  </a:lnTo>
                  <a:lnTo>
                    <a:pt x="29430" y="42087"/>
                  </a:lnTo>
                  <a:lnTo>
                    <a:pt x="22313" y="43522"/>
                  </a:lnTo>
                  <a:lnTo>
                    <a:pt x="15196" y="42087"/>
                  </a:lnTo>
                  <a:lnTo>
                    <a:pt x="9383" y="38169"/>
                  </a:lnTo>
                  <a:lnTo>
                    <a:pt x="5463" y="32357"/>
                  </a:lnTo>
                  <a:lnTo>
                    <a:pt x="4025" y="25234"/>
                  </a:lnTo>
                  <a:lnTo>
                    <a:pt x="5463" y="18112"/>
                  </a:lnTo>
                  <a:lnTo>
                    <a:pt x="9383" y="12299"/>
                  </a:lnTo>
                  <a:lnTo>
                    <a:pt x="15196" y="8382"/>
                  </a:lnTo>
                  <a:lnTo>
                    <a:pt x="22313" y="6946"/>
                  </a:lnTo>
                  <a:lnTo>
                    <a:pt x="29430" y="8382"/>
                  </a:lnTo>
                  <a:lnTo>
                    <a:pt x="35244" y="12299"/>
                  </a:lnTo>
                  <a:lnTo>
                    <a:pt x="39164" y="18112"/>
                  </a:lnTo>
                  <a:lnTo>
                    <a:pt x="40601" y="25234"/>
                  </a:lnTo>
                  <a:close/>
                </a:path>
                <a:path w="45085" h="50800">
                  <a:moveTo>
                    <a:pt x="34036" y="25234"/>
                  </a:moveTo>
                  <a:lnTo>
                    <a:pt x="34036" y="31699"/>
                  </a:lnTo>
                  <a:lnTo>
                    <a:pt x="28778" y="36944"/>
                  </a:lnTo>
                  <a:lnTo>
                    <a:pt x="22313" y="36944"/>
                  </a:lnTo>
                  <a:lnTo>
                    <a:pt x="15849" y="36944"/>
                  </a:lnTo>
                  <a:lnTo>
                    <a:pt x="10617" y="31699"/>
                  </a:lnTo>
                  <a:lnTo>
                    <a:pt x="10617" y="25234"/>
                  </a:lnTo>
                  <a:lnTo>
                    <a:pt x="10617" y="18757"/>
                  </a:lnTo>
                  <a:lnTo>
                    <a:pt x="15849" y="13525"/>
                  </a:lnTo>
                  <a:lnTo>
                    <a:pt x="22313" y="13525"/>
                  </a:lnTo>
                  <a:lnTo>
                    <a:pt x="28778" y="13525"/>
                  </a:lnTo>
                  <a:lnTo>
                    <a:pt x="34036" y="18757"/>
                  </a:lnTo>
                  <a:lnTo>
                    <a:pt x="34036" y="25234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33518" y="5332946"/>
              <a:ext cx="45085" cy="50800"/>
            </a:xfrm>
            <a:custGeom>
              <a:avLst/>
              <a:gdLst/>
              <a:ahLst/>
              <a:cxnLst/>
              <a:rect l="l" t="t" r="r" b="b"/>
              <a:pathLst>
                <a:path w="45085" h="50800">
                  <a:moveTo>
                    <a:pt x="44627" y="0"/>
                  </a:moveTo>
                  <a:lnTo>
                    <a:pt x="0" y="0"/>
                  </a:lnTo>
                  <a:lnTo>
                    <a:pt x="0" y="50482"/>
                  </a:lnTo>
                  <a:lnTo>
                    <a:pt x="43891" y="50482"/>
                  </a:lnTo>
                  <a:lnTo>
                    <a:pt x="44627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33518" y="5332946"/>
              <a:ext cx="45085" cy="50800"/>
            </a:xfrm>
            <a:custGeom>
              <a:avLst/>
              <a:gdLst/>
              <a:ahLst/>
              <a:cxnLst/>
              <a:rect l="l" t="t" r="r" b="b"/>
              <a:pathLst>
                <a:path w="45085" h="50800">
                  <a:moveTo>
                    <a:pt x="0" y="0"/>
                  </a:moveTo>
                  <a:lnTo>
                    <a:pt x="0" y="50482"/>
                  </a:lnTo>
                  <a:lnTo>
                    <a:pt x="43891" y="50482"/>
                  </a:lnTo>
                  <a:lnTo>
                    <a:pt x="44627" y="0"/>
                  </a:lnTo>
                  <a:lnTo>
                    <a:pt x="0" y="0"/>
                  </a:lnTo>
                  <a:close/>
                </a:path>
                <a:path w="45085" h="50800">
                  <a:moveTo>
                    <a:pt x="40601" y="25234"/>
                  </a:moveTo>
                  <a:lnTo>
                    <a:pt x="39164" y="32357"/>
                  </a:lnTo>
                  <a:lnTo>
                    <a:pt x="35244" y="38169"/>
                  </a:lnTo>
                  <a:lnTo>
                    <a:pt x="29430" y="42087"/>
                  </a:lnTo>
                  <a:lnTo>
                    <a:pt x="22313" y="43522"/>
                  </a:lnTo>
                  <a:lnTo>
                    <a:pt x="15191" y="42087"/>
                  </a:lnTo>
                  <a:lnTo>
                    <a:pt x="9378" y="38169"/>
                  </a:lnTo>
                  <a:lnTo>
                    <a:pt x="5461" y="32357"/>
                  </a:lnTo>
                  <a:lnTo>
                    <a:pt x="4025" y="25234"/>
                  </a:lnTo>
                  <a:lnTo>
                    <a:pt x="5461" y="18117"/>
                  </a:lnTo>
                  <a:lnTo>
                    <a:pt x="9378" y="12304"/>
                  </a:lnTo>
                  <a:lnTo>
                    <a:pt x="15191" y="8384"/>
                  </a:lnTo>
                  <a:lnTo>
                    <a:pt x="22313" y="6946"/>
                  </a:lnTo>
                  <a:lnTo>
                    <a:pt x="29430" y="8384"/>
                  </a:lnTo>
                  <a:lnTo>
                    <a:pt x="35244" y="12304"/>
                  </a:lnTo>
                  <a:lnTo>
                    <a:pt x="39164" y="18117"/>
                  </a:lnTo>
                  <a:lnTo>
                    <a:pt x="40601" y="25234"/>
                  </a:lnTo>
                  <a:close/>
                </a:path>
                <a:path w="45085" h="50800">
                  <a:moveTo>
                    <a:pt x="34010" y="25234"/>
                  </a:moveTo>
                  <a:lnTo>
                    <a:pt x="34010" y="31711"/>
                  </a:lnTo>
                  <a:lnTo>
                    <a:pt x="28765" y="36944"/>
                  </a:lnTo>
                  <a:lnTo>
                    <a:pt x="22313" y="36944"/>
                  </a:lnTo>
                  <a:lnTo>
                    <a:pt x="15849" y="36944"/>
                  </a:lnTo>
                  <a:lnTo>
                    <a:pt x="10604" y="31711"/>
                  </a:lnTo>
                  <a:lnTo>
                    <a:pt x="10604" y="25234"/>
                  </a:lnTo>
                  <a:lnTo>
                    <a:pt x="10604" y="18770"/>
                  </a:lnTo>
                  <a:lnTo>
                    <a:pt x="15849" y="13538"/>
                  </a:lnTo>
                  <a:lnTo>
                    <a:pt x="22313" y="13538"/>
                  </a:lnTo>
                  <a:lnTo>
                    <a:pt x="28765" y="13538"/>
                  </a:lnTo>
                  <a:lnTo>
                    <a:pt x="34010" y="18770"/>
                  </a:lnTo>
                  <a:lnTo>
                    <a:pt x="34010" y="25234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05312" y="5385854"/>
              <a:ext cx="43180" cy="135890"/>
            </a:xfrm>
            <a:custGeom>
              <a:avLst/>
              <a:gdLst/>
              <a:ahLst/>
              <a:cxnLst/>
              <a:rect l="l" t="t" r="r" b="b"/>
              <a:pathLst>
                <a:path w="43179" h="135889">
                  <a:moveTo>
                    <a:pt x="40220" y="0"/>
                  </a:moveTo>
                  <a:lnTo>
                    <a:pt x="8775" y="0"/>
                  </a:lnTo>
                  <a:lnTo>
                    <a:pt x="0" y="736"/>
                  </a:lnTo>
                  <a:lnTo>
                    <a:pt x="0" y="17576"/>
                  </a:lnTo>
                  <a:lnTo>
                    <a:pt x="723" y="118516"/>
                  </a:lnTo>
                  <a:lnTo>
                    <a:pt x="7302" y="134607"/>
                  </a:lnTo>
                  <a:lnTo>
                    <a:pt x="16814" y="135331"/>
                  </a:lnTo>
                  <a:lnTo>
                    <a:pt x="43154" y="134607"/>
                  </a:lnTo>
                  <a:lnTo>
                    <a:pt x="40220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05312" y="5385854"/>
              <a:ext cx="43180" cy="135890"/>
            </a:xfrm>
            <a:custGeom>
              <a:avLst/>
              <a:gdLst/>
              <a:ahLst/>
              <a:cxnLst/>
              <a:rect l="l" t="t" r="r" b="b"/>
              <a:pathLst>
                <a:path w="43179" h="135889">
                  <a:moveTo>
                    <a:pt x="40220" y="0"/>
                  </a:moveTo>
                  <a:lnTo>
                    <a:pt x="8775" y="0"/>
                  </a:lnTo>
                  <a:lnTo>
                    <a:pt x="0" y="736"/>
                  </a:lnTo>
                  <a:lnTo>
                    <a:pt x="0" y="17576"/>
                  </a:lnTo>
                  <a:lnTo>
                    <a:pt x="723" y="118516"/>
                  </a:lnTo>
                  <a:lnTo>
                    <a:pt x="7302" y="134607"/>
                  </a:lnTo>
                  <a:lnTo>
                    <a:pt x="16814" y="135331"/>
                  </a:lnTo>
                  <a:lnTo>
                    <a:pt x="43154" y="134607"/>
                  </a:lnTo>
                  <a:lnTo>
                    <a:pt x="40220" y="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244073" y="5387327"/>
              <a:ext cx="63500" cy="120014"/>
            </a:xfrm>
            <a:custGeom>
              <a:avLst/>
              <a:gdLst/>
              <a:ahLst/>
              <a:cxnLst/>
              <a:rect l="l" t="t" r="r" b="b"/>
              <a:pathLst>
                <a:path w="63500" h="120014">
                  <a:moveTo>
                    <a:pt x="61455" y="0"/>
                  </a:moveTo>
                  <a:lnTo>
                    <a:pt x="0" y="723"/>
                  </a:lnTo>
                  <a:lnTo>
                    <a:pt x="736" y="119964"/>
                  </a:lnTo>
                  <a:lnTo>
                    <a:pt x="62915" y="118503"/>
                  </a:lnTo>
                  <a:lnTo>
                    <a:pt x="61455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44073" y="5387327"/>
              <a:ext cx="63500" cy="120014"/>
            </a:xfrm>
            <a:custGeom>
              <a:avLst/>
              <a:gdLst/>
              <a:ahLst/>
              <a:cxnLst/>
              <a:rect l="l" t="t" r="r" b="b"/>
              <a:pathLst>
                <a:path w="63500" h="120014">
                  <a:moveTo>
                    <a:pt x="0" y="723"/>
                  </a:moveTo>
                  <a:lnTo>
                    <a:pt x="61455" y="0"/>
                  </a:lnTo>
                  <a:lnTo>
                    <a:pt x="62915" y="118503"/>
                  </a:lnTo>
                  <a:lnTo>
                    <a:pt x="736" y="119964"/>
                  </a:lnTo>
                  <a:lnTo>
                    <a:pt x="0" y="723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306989" y="5385130"/>
              <a:ext cx="275590" cy="122555"/>
            </a:xfrm>
            <a:custGeom>
              <a:avLst/>
              <a:gdLst/>
              <a:ahLst/>
              <a:cxnLst/>
              <a:rect l="l" t="t" r="r" b="b"/>
              <a:pathLst>
                <a:path w="275589" h="122554">
                  <a:moveTo>
                    <a:pt x="275056" y="0"/>
                  </a:moveTo>
                  <a:lnTo>
                    <a:pt x="1460" y="723"/>
                  </a:lnTo>
                  <a:lnTo>
                    <a:pt x="0" y="120700"/>
                  </a:lnTo>
                  <a:lnTo>
                    <a:pt x="273583" y="122161"/>
                  </a:lnTo>
                  <a:lnTo>
                    <a:pt x="275056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06989" y="5385130"/>
              <a:ext cx="275590" cy="122555"/>
            </a:xfrm>
            <a:custGeom>
              <a:avLst/>
              <a:gdLst/>
              <a:ahLst/>
              <a:cxnLst/>
              <a:rect l="l" t="t" r="r" b="b"/>
              <a:pathLst>
                <a:path w="275589" h="122554">
                  <a:moveTo>
                    <a:pt x="1460" y="723"/>
                  </a:moveTo>
                  <a:lnTo>
                    <a:pt x="275056" y="0"/>
                  </a:lnTo>
                  <a:lnTo>
                    <a:pt x="273583" y="122161"/>
                  </a:lnTo>
                  <a:lnTo>
                    <a:pt x="0" y="120700"/>
                  </a:lnTo>
                  <a:lnTo>
                    <a:pt x="1460" y="723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401350" y="5374157"/>
              <a:ext cx="57150" cy="11430"/>
            </a:xfrm>
            <a:custGeom>
              <a:avLst/>
              <a:gdLst/>
              <a:ahLst/>
              <a:cxnLst/>
              <a:rect l="l" t="t" r="r" b="b"/>
              <a:pathLst>
                <a:path w="57150" h="11429">
                  <a:moveTo>
                    <a:pt x="57061" y="0"/>
                  </a:moveTo>
                  <a:lnTo>
                    <a:pt x="0" y="1460"/>
                  </a:lnTo>
                  <a:lnTo>
                    <a:pt x="0" y="10972"/>
                  </a:lnTo>
                  <a:lnTo>
                    <a:pt x="57061" y="10972"/>
                  </a:lnTo>
                  <a:lnTo>
                    <a:pt x="57061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01350" y="5374157"/>
              <a:ext cx="57150" cy="11430"/>
            </a:xfrm>
            <a:custGeom>
              <a:avLst/>
              <a:gdLst/>
              <a:ahLst/>
              <a:cxnLst/>
              <a:rect l="l" t="t" r="r" b="b"/>
              <a:pathLst>
                <a:path w="57150" h="11429">
                  <a:moveTo>
                    <a:pt x="0" y="1460"/>
                  </a:moveTo>
                  <a:lnTo>
                    <a:pt x="0" y="10972"/>
                  </a:lnTo>
                  <a:lnTo>
                    <a:pt x="57061" y="10972"/>
                  </a:lnTo>
                  <a:lnTo>
                    <a:pt x="57061" y="0"/>
                  </a:lnTo>
                  <a:lnTo>
                    <a:pt x="0" y="146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96968" y="5352948"/>
              <a:ext cx="67310" cy="21590"/>
            </a:xfrm>
            <a:custGeom>
              <a:avLst/>
              <a:gdLst/>
              <a:ahLst/>
              <a:cxnLst/>
              <a:rect l="l" t="t" r="r" b="b"/>
              <a:pathLst>
                <a:path w="67310" h="21589">
                  <a:moveTo>
                    <a:pt x="67297" y="0"/>
                  </a:moveTo>
                  <a:lnTo>
                    <a:pt x="0" y="0"/>
                  </a:lnTo>
                  <a:lnTo>
                    <a:pt x="0" y="21209"/>
                  </a:lnTo>
                  <a:lnTo>
                    <a:pt x="67297" y="21209"/>
                  </a:lnTo>
                  <a:lnTo>
                    <a:pt x="67297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396968" y="5352948"/>
              <a:ext cx="67310" cy="21590"/>
            </a:xfrm>
            <a:custGeom>
              <a:avLst/>
              <a:gdLst/>
              <a:ahLst/>
              <a:cxnLst/>
              <a:rect l="l" t="t" r="r" b="b"/>
              <a:pathLst>
                <a:path w="67310" h="21589">
                  <a:moveTo>
                    <a:pt x="0" y="0"/>
                  </a:moveTo>
                  <a:lnTo>
                    <a:pt x="0" y="21208"/>
                  </a:lnTo>
                  <a:lnTo>
                    <a:pt x="67297" y="21208"/>
                  </a:lnTo>
                  <a:lnTo>
                    <a:pt x="67297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31855" y="5461952"/>
              <a:ext cx="60325" cy="27940"/>
            </a:xfrm>
            <a:custGeom>
              <a:avLst/>
              <a:gdLst/>
              <a:ahLst/>
              <a:cxnLst/>
              <a:rect l="l" t="t" r="r" b="b"/>
              <a:pathLst>
                <a:path w="60325" h="27939">
                  <a:moveTo>
                    <a:pt x="59994" y="0"/>
                  </a:moveTo>
                  <a:lnTo>
                    <a:pt x="0" y="0"/>
                  </a:lnTo>
                  <a:lnTo>
                    <a:pt x="0" y="27787"/>
                  </a:lnTo>
                  <a:lnTo>
                    <a:pt x="59994" y="27787"/>
                  </a:lnTo>
                  <a:lnTo>
                    <a:pt x="59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31855" y="5461952"/>
              <a:ext cx="60325" cy="27940"/>
            </a:xfrm>
            <a:custGeom>
              <a:avLst/>
              <a:gdLst/>
              <a:ahLst/>
              <a:cxnLst/>
              <a:rect l="l" t="t" r="r" b="b"/>
              <a:pathLst>
                <a:path w="60325" h="27939">
                  <a:moveTo>
                    <a:pt x="59994" y="27787"/>
                  </a:moveTo>
                  <a:lnTo>
                    <a:pt x="0" y="27787"/>
                  </a:lnTo>
                  <a:lnTo>
                    <a:pt x="0" y="0"/>
                  </a:lnTo>
                  <a:lnTo>
                    <a:pt x="59994" y="0"/>
                  </a:lnTo>
                  <a:lnTo>
                    <a:pt x="59994" y="27787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32807" y="5464860"/>
              <a:ext cx="18415" cy="34925"/>
            </a:xfrm>
            <a:custGeom>
              <a:avLst/>
              <a:gdLst/>
              <a:ahLst/>
              <a:cxnLst/>
              <a:rect l="l" t="t" r="r" b="b"/>
              <a:pathLst>
                <a:path w="18414" h="34925">
                  <a:moveTo>
                    <a:pt x="18287" y="0"/>
                  </a:moveTo>
                  <a:lnTo>
                    <a:pt x="0" y="0"/>
                  </a:lnTo>
                  <a:lnTo>
                    <a:pt x="0" y="34378"/>
                  </a:lnTo>
                  <a:lnTo>
                    <a:pt x="18287" y="34378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32807" y="5464860"/>
              <a:ext cx="18415" cy="34925"/>
            </a:xfrm>
            <a:custGeom>
              <a:avLst/>
              <a:gdLst/>
              <a:ahLst/>
              <a:cxnLst/>
              <a:rect l="l" t="t" r="r" b="b"/>
              <a:pathLst>
                <a:path w="18414" h="34925">
                  <a:moveTo>
                    <a:pt x="18287" y="34378"/>
                  </a:moveTo>
                  <a:lnTo>
                    <a:pt x="0" y="34378"/>
                  </a:lnTo>
                  <a:lnTo>
                    <a:pt x="0" y="0"/>
                  </a:lnTo>
                  <a:lnTo>
                    <a:pt x="18287" y="0"/>
                  </a:lnTo>
                  <a:lnTo>
                    <a:pt x="18287" y="34378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73562" y="5405615"/>
              <a:ext cx="45085" cy="16510"/>
            </a:xfrm>
            <a:custGeom>
              <a:avLst/>
              <a:gdLst/>
              <a:ahLst/>
              <a:cxnLst/>
              <a:rect l="l" t="t" r="r" b="b"/>
              <a:pathLst>
                <a:path w="45085" h="16510">
                  <a:moveTo>
                    <a:pt x="44602" y="0"/>
                  </a:moveTo>
                  <a:lnTo>
                    <a:pt x="0" y="0"/>
                  </a:lnTo>
                  <a:lnTo>
                    <a:pt x="0" y="16103"/>
                  </a:lnTo>
                  <a:lnTo>
                    <a:pt x="44602" y="16103"/>
                  </a:lnTo>
                  <a:lnTo>
                    <a:pt x="44602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20158" y="5385854"/>
              <a:ext cx="132080" cy="119380"/>
            </a:xfrm>
            <a:custGeom>
              <a:avLst/>
              <a:gdLst/>
              <a:ahLst/>
              <a:cxnLst/>
              <a:rect l="l" t="t" r="r" b="b"/>
              <a:pathLst>
                <a:path w="132079" h="119379">
                  <a:moveTo>
                    <a:pt x="98005" y="35864"/>
                  </a:moveTo>
                  <a:lnTo>
                    <a:pt x="53403" y="35864"/>
                  </a:lnTo>
                  <a:lnTo>
                    <a:pt x="53403" y="19761"/>
                  </a:lnTo>
                  <a:lnTo>
                    <a:pt x="98005" y="19761"/>
                  </a:lnTo>
                  <a:lnTo>
                    <a:pt x="98005" y="35864"/>
                  </a:lnTo>
                  <a:close/>
                </a:path>
                <a:path w="132079" h="119379">
                  <a:moveTo>
                    <a:pt x="0" y="1473"/>
                  </a:moveTo>
                  <a:lnTo>
                    <a:pt x="0" y="119240"/>
                  </a:lnTo>
                </a:path>
                <a:path w="132079" h="119379">
                  <a:moveTo>
                    <a:pt x="0" y="10972"/>
                  </a:moveTo>
                  <a:lnTo>
                    <a:pt x="25603" y="10972"/>
                  </a:lnTo>
                  <a:lnTo>
                    <a:pt x="26339" y="1473"/>
                  </a:lnTo>
                </a:path>
                <a:path w="132079" h="119379">
                  <a:moveTo>
                    <a:pt x="107530" y="0"/>
                  </a:moveTo>
                  <a:lnTo>
                    <a:pt x="107530" y="10248"/>
                  </a:lnTo>
                  <a:lnTo>
                    <a:pt x="131660" y="10248"/>
                  </a:lnTo>
                  <a:lnTo>
                    <a:pt x="131660" y="56337"/>
                  </a:lnTo>
                  <a:lnTo>
                    <a:pt x="100215" y="56337"/>
                  </a:lnTo>
                  <a:lnTo>
                    <a:pt x="100215" y="118516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249191" y="5437060"/>
              <a:ext cx="10795" cy="12700"/>
            </a:xfrm>
            <a:custGeom>
              <a:avLst/>
              <a:gdLst/>
              <a:ahLst/>
              <a:cxnLst/>
              <a:rect l="l" t="t" r="r" b="b"/>
              <a:pathLst>
                <a:path w="10795" h="12700">
                  <a:moveTo>
                    <a:pt x="10236" y="0"/>
                  </a:moveTo>
                  <a:lnTo>
                    <a:pt x="0" y="0"/>
                  </a:lnTo>
                  <a:lnTo>
                    <a:pt x="0" y="12446"/>
                  </a:lnTo>
                  <a:lnTo>
                    <a:pt x="10236" y="12446"/>
                  </a:lnTo>
                  <a:lnTo>
                    <a:pt x="10236" y="0"/>
                  </a:lnTo>
                  <a:close/>
                </a:path>
              </a:pathLst>
            </a:custGeom>
            <a:solidFill>
              <a:srgbClr val="AE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49191" y="5437060"/>
              <a:ext cx="383540" cy="1462405"/>
            </a:xfrm>
            <a:custGeom>
              <a:avLst/>
              <a:gdLst/>
              <a:ahLst/>
              <a:cxnLst/>
              <a:rect l="l" t="t" r="r" b="b"/>
              <a:pathLst>
                <a:path w="383539" h="1462404">
                  <a:moveTo>
                    <a:pt x="10236" y="12446"/>
                  </a:moveTo>
                  <a:lnTo>
                    <a:pt x="0" y="12446"/>
                  </a:lnTo>
                  <a:lnTo>
                    <a:pt x="0" y="0"/>
                  </a:lnTo>
                  <a:lnTo>
                    <a:pt x="10236" y="0"/>
                  </a:lnTo>
                  <a:lnTo>
                    <a:pt x="10236" y="12446"/>
                  </a:lnTo>
                  <a:close/>
                </a:path>
                <a:path w="383539" h="1462404">
                  <a:moveTo>
                    <a:pt x="17564" y="130213"/>
                  </a:moveTo>
                  <a:lnTo>
                    <a:pt x="47561" y="130213"/>
                  </a:lnTo>
                  <a:lnTo>
                    <a:pt x="47561" y="160934"/>
                  </a:lnTo>
                  <a:lnTo>
                    <a:pt x="39522" y="160934"/>
                  </a:lnTo>
                  <a:lnTo>
                    <a:pt x="39522" y="190207"/>
                  </a:lnTo>
                  <a:lnTo>
                    <a:pt x="49009" y="190207"/>
                  </a:lnTo>
                  <a:lnTo>
                    <a:pt x="49009" y="220916"/>
                  </a:lnTo>
                  <a:lnTo>
                    <a:pt x="40970" y="220916"/>
                  </a:lnTo>
                  <a:lnTo>
                    <a:pt x="40970" y="247256"/>
                  </a:lnTo>
                  <a:lnTo>
                    <a:pt x="49009" y="247256"/>
                  </a:lnTo>
                  <a:lnTo>
                    <a:pt x="49009" y="283108"/>
                  </a:lnTo>
                  <a:lnTo>
                    <a:pt x="40246" y="283108"/>
                  </a:lnTo>
                  <a:lnTo>
                    <a:pt x="40246" y="311632"/>
                  </a:lnTo>
                  <a:lnTo>
                    <a:pt x="50482" y="311632"/>
                  </a:lnTo>
                  <a:lnTo>
                    <a:pt x="50482" y="338696"/>
                  </a:lnTo>
                  <a:lnTo>
                    <a:pt x="42430" y="338696"/>
                  </a:lnTo>
                  <a:lnTo>
                    <a:pt x="42430" y="365036"/>
                  </a:lnTo>
                  <a:lnTo>
                    <a:pt x="47561" y="365036"/>
                  </a:lnTo>
                  <a:lnTo>
                    <a:pt x="47561" y="400862"/>
                  </a:lnTo>
                  <a:lnTo>
                    <a:pt x="43903" y="400862"/>
                  </a:lnTo>
                  <a:lnTo>
                    <a:pt x="43903" y="430872"/>
                  </a:lnTo>
                  <a:lnTo>
                    <a:pt x="50482" y="430872"/>
                  </a:lnTo>
                  <a:lnTo>
                    <a:pt x="50482" y="449160"/>
                  </a:lnTo>
                  <a:lnTo>
                    <a:pt x="17564" y="449160"/>
                  </a:lnTo>
                  <a:lnTo>
                    <a:pt x="17564" y="130213"/>
                  </a:lnTo>
                  <a:close/>
                </a:path>
                <a:path w="383539" h="1462404">
                  <a:moveTo>
                    <a:pt x="39522" y="188734"/>
                  </a:moveTo>
                  <a:lnTo>
                    <a:pt x="28536" y="188734"/>
                  </a:lnTo>
                  <a:lnTo>
                    <a:pt x="28536" y="161671"/>
                  </a:lnTo>
                  <a:lnTo>
                    <a:pt x="39522" y="161671"/>
                  </a:lnTo>
                  <a:lnTo>
                    <a:pt x="39522" y="188734"/>
                  </a:lnTo>
                  <a:close/>
                </a:path>
                <a:path w="383539" h="1462404">
                  <a:moveTo>
                    <a:pt x="38773" y="246532"/>
                  </a:moveTo>
                  <a:lnTo>
                    <a:pt x="27812" y="246532"/>
                  </a:lnTo>
                  <a:lnTo>
                    <a:pt x="27812" y="219455"/>
                  </a:lnTo>
                  <a:lnTo>
                    <a:pt x="38773" y="219455"/>
                  </a:lnTo>
                  <a:lnTo>
                    <a:pt x="38773" y="246532"/>
                  </a:lnTo>
                  <a:close/>
                </a:path>
                <a:path w="383539" h="1462404">
                  <a:moveTo>
                    <a:pt x="38773" y="310184"/>
                  </a:moveTo>
                  <a:lnTo>
                    <a:pt x="27812" y="310184"/>
                  </a:lnTo>
                  <a:lnTo>
                    <a:pt x="27812" y="283108"/>
                  </a:lnTo>
                  <a:lnTo>
                    <a:pt x="38773" y="283108"/>
                  </a:lnTo>
                  <a:lnTo>
                    <a:pt x="38773" y="310184"/>
                  </a:lnTo>
                  <a:close/>
                </a:path>
                <a:path w="383539" h="1462404">
                  <a:moveTo>
                    <a:pt x="40970" y="365036"/>
                  </a:moveTo>
                  <a:lnTo>
                    <a:pt x="29997" y="365036"/>
                  </a:lnTo>
                  <a:lnTo>
                    <a:pt x="29997" y="337972"/>
                  </a:lnTo>
                  <a:lnTo>
                    <a:pt x="40970" y="337972"/>
                  </a:lnTo>
                  <a:lnTo>
                    <a:pt x="40970" y="365036"/>
                  </a:lnTo>
                  <a:close/>
                </a:path>
                <a:path w="383539" h="1462404">
                  <a:moveTo>
                    <a:pt x="42430" y="427939"/>
                  </a:moveTo>
                  <a:lnTo>
                    <a:pt x="31457" y="427939"/>
                  </a:lnTo>
                  <a:lnTo>
                    <a:pt x="31457" y="400862"/>
                  </a:lnTo>
                  <a:lnTo>
                    <a:pt x="42430" y="400862"/>
                  </a:lnTo>
                  <a:lnTo>
                    <a:pt x="42430" y="427939"/>
                  </a:lnTo>
                  <a:close/>
                </a:path>
                <a:path w="383539" h="1462404">
                  <a:moveTo>
                    <a:pt x="16827" y="869772"/>
                  </a:moveTo>
                  <a:lnTo>
                    <a:pt x="28536" y="870521"/>
                  </a:lnTo>
                  <a:lnTo>
                    <a:pt x="28536" y="878573"/>
                  </a:lnTo>
                  <a:lnTo>
                    <a:pt x="43167" y="878573"/>
                  </a:lnTo>
                  <a:lnTo>
                    <a:pt x="43167" y="908557"/>
                  </a:lnTo>
                  <a:lnTo>
                    <a:pt x="51219" y="908557"/>
                  </a:lnTo>
                  <a:lnTo>
                    <a:pt x="51219" y="936358"/>
                  </a:lnTo>
                  <a:lnTo>
                    <a:pt x="44627" y="936358"/>
                  </a:lnTo>
                  <a:lnTo>
                    <a:pt x="44627" y="969263"/>
                  </a:lnTo>
                  <a:lnTo>
                    <a:pt x="51943" y="969263"/>
                  </a:lnTo>
                  <a:lnTo>
                    <a:pt x="51943" y="996340"/>
                  </a:lnTo>
                  <a:lnTo>
                    <a:pt x="46100" y="996340"/>
                  </a:lnTo>
                  <a:lnTo>
                    <a:pt x="46100" y="1026337"/>
                  </a:lnTo>
                  <a:lnTo>
                    <a:pt x="51943" y="1026337"/>
                  </a:lnTo>
                  <a:lnTo>
                    <a:pt x="51943" y="1054874"/>
                  </a:lnTo>
                  <a:lnTo>
                    <a:pt x="43903" y="1054874"/>
                  </a:lnTo>
                  <a:lnTo>
                    <a:pt x="43903" y="1087780"/>
                  </a:lnTo>
                  <a:lnTo>
                    <a:pt x="51219" y="1087780"/>
                  </a:lnTo>
                  <a:lnTo>
                    <a:pt x="51219" y="1116304"/>
                  </a:lnTo>
                  <a:lnTo>
                    <a:pt x="43903" y="1116304"/>
                  </a:lnTo>
                  <a:lnTo>
                    <a:pt x="43903" y="1144841"/>
                  </a:lnTo>
                  <a:lnTo>
                    <a:pt x="51943" y="1144841"/>
                  </a:lnTo>
                  <a:lnTo>
                    <a:pt x="51943" y="1177036"/>
                  </a:lnTo>
                  <a:lnTo>
                    <a:pt x="43903" y="1177036"/>
                  </a:lnTo>
                  <a:lnTo>
                    <a:pt x="43903" y="1207757"/>
                  </a:lnTo>
                  <a:lnTo>
                    <a:pt x="50482" y="1207757"/>
                  </a:lnTo>
                  <a:lnTo>
                    <a:pt x="50482" y="1237005"/>
                  </a:lnTo>
                  <a:lnTo>
                    <a:pt x="45351" y="1237005"/>
                  </a:lnTo>
                  <a:lnTo>
                    <a:pt x="45351" y="1267015"/>
                  </a:lnTo>
                  <a:lnTo>
                    <a:pt x="52679" y="1267015"/>
                  </a:lnTo>
                  <a:lnTo>
                    <a:pt x="52679" y="1299921"/>
                  </a:lnTo>
                  <a:lnTo>
                    <a:pt x="46824" y="1299921"/>
                  </a:lnTo>
                  <a:lnTo>
                    <a:pt x="46824" y="1329918"/>
                  </a:lnTo>
                  <a:lnTo>
                    <a:pt x="50482" y="1329918"/>
                  </a:lnTo>
                  <a:lnTo>
                    <a:pt x="51219" y="1360639"/>
                  </a:lnTo>
                  <a:lnTo>
                    <a:pt x="44627" y="1360639"/>
                  </a:lnTo>
                  <a:lnTo>
                    <a:pt x="44627" y="1389888"/>
                  </a:lnTo>
                  <a:lnTo>
                    <a:pt x="52679" y="1389888"/>
                  </a:lnTo>
                  <a:lnTo>
                    <a:pt x="52679" y="1420621"/>
                  </a:lnTo>
                  <a:lnTo>
                    <a:pt x="43903" y="1420621"/>
                  </a:lnTo>
                  <a:lnTo>
                    <a:pt x="43903" y="1450619"/>
                  </a:lnTo>
                  <a:lnTo>
                    <a:pt x="54140" y="1450619"/>
                  </a:lnTo>
                  <a:lnTo>
                    <a:pt x="54140" y="1462316"/>
                  </a:lnTo>
                  <a:lnTo>
                    <a:pt x="17564" y="1462316"/>
                  </a:lnTo>
                  <a:lnTo>
                    <a:pt x="16827" y="869772"/>
                  </a:lnTo>
                  <a:close/>
                </a:path>
                <a:path w="383539" h="1462404">
                  <a:moveTo>
                    <a:pt x="42430" y="964882"/>
                  </a:moveTo>
                  <a:lnTo>
                    <a:pt x="31457" y="964882"/>
                  </a:lnTo>
                  <a:lnTo>
                    <a:pt x="31457" y="937818"/>
                  </a:lnTo>
                  <a:lnTo>
                    <a:pt x="42430" y="937818"/>
                  </a:lnTo>
                  <a:lnTo>
                    <a:pt x="42430" y="964882"/>
                  </a:lnTo>
                  <a:close/>
                </a:path>
                <a:path w="383539" h="1462404">
                  <a:moveTo>
                    <a:pt x="43167" y="1023404"/>
                  </a:moveTo>
                  <a:lnTo>
                    <a:pt x="32194" y="1023404"/>
                  </a:lnTo>
                  <a:lnTo>
                    <a:pt x="32194" y="996340"/>
                  </a:lnTo>
                  <a:lnTo>
                    <a:pt x="43167" y="996340"/>
                  </a:lnTo>
                  <a:lnTo>
                    <a:pt x="43167" y="1023404"/>
                  </a:lnTo>
                  <a:close/>
                </a:path>
                <a:path w="383539" h="1462404">
                  <a:moveTo>
                    <a:pt x="43167" y="1083398"/>
                  </a:moveTo>
                  <a:lnTo>
                    <a:pt x="32194" y="1083398"/>
                  </a:lnTo>
                  <a:lnTo>
                    <a:pt x="32194" y="1056322"/>
                  </a:lnTo>
                  <a:lnTo>
                    <a:pt x="43167" y="1056322"/>
                  </a:lnTo>
                  <a:lnTo>
                    <a:pt x="43167" y="1083398"/>
                  </a:lnTo>
                  <a:close/>
                </a:path>
                <a:path w="383539" h="1462404">
                  <a:moveTo>
                    <a:pt x="41694" y="1144092"/>
                  </a:moveTo>
                  <a:lnTo>
                    <a:pt x="30734" y="1144092"/>
                  </a:lnTo>
                  <a:lnTo>
                    <a:pt x="30734" y="1117041"/>
                  </a:lnTo>
                  <a:lnTo>
                    <a:pt x="41694" y="1117041"/>
                  </a:lnTo>
                  <a:lnTo>
                    <a:pt x="41694" y="1144092"/>
                  </a:lnTo>
                  <a:close/>
                </a:path>
                <a:path w="383539" h="1462404">
                  <a:moveTo>
                    <a:pt x="42430" y="1204810"/>
                  </a:moveTo>
                  <a:lnTo>
                    <a:pt x="31457" y="1204810"/>
                  </a:lnTo>
                  <a:lnTo>
                    <a:pt x="31457" y="1177747"/>
                  </a:lnTo>
                  <a:lnTo>
                    <a:pt x="42430" y="1177747"/>
                  </a:lnTo>
                  <a:lnTo>
                    <a:pt x="42430" y="1204810"/>
                  </a:lnTo>
                  <a:close/>
                </a:path>
                <a:path w="383539" h="1462404">
                  <a:moveTo>
                    <a:pt x="43167" y="1265529"/>
                  </a:moveTo>
                  <a:lnTo>
                    <a:pt x="32194" y="1265529"/>
                  </a:lnTo>
                  <a:lnTo>
                    <a:pt x="32194" y="1238478"/>
                  </a:lnTo>
                  <a:lnTo>
                    <a:pt x="43167" y="1238478"/>
                  </a:lnTo>
                  <a:lnTo>
                    <a:pt x="43167" y="1265529"/>
                  </a:lnTo>
                  <a:close/>
                </a:path>
                <a:path w="383539" h="1462404">
                  <a:moveTo>
                    <a:pt x="44627" y="1328445"/>
                  </a:moveTo>
                  <a:lnTo>
                    <a:pt x="33655" y="1328445"/>
                  </a:lnTo>
                  <a:lnTo>
                    <a:pt x="33655" y="1301381"/>
                  </a:lnTo>
                  <a:lnTo>
                    <a:pt x="44627" y="1301381"/>
                  </a:lnTo>
                  <a:lnTo>
                    <a:pt x="44627" y="1328445"/>
                  </a:lnTo>
                  <a:close/>
                </a:path>
                <a:path w="383539" h="1462404">
                  <a:moveTo>
                    <a:pt x="43167" y="1389164"/>
                  </a:moveTo>
                  <a:lnTo>
                    <a:pt x="32194" y="1389164"/>
                  </a:lnTo>
                  <a:lnTo>
                    <a:pt x="32194" y="1362100"/>
                  </a:lnTo>
                  <a:lnTo>
                    <a:pt x="43167" y="1362100"/>
                  </a:lnTo>
                  <a:lnTo>
                    <a:pt x="43167" y="1389164"/>
                  </a:lnTo>
                  <a:close/>
                </a:path>
                <a:path w="383539" h="1462404">
                  <a:moveTo>
                    <a:pt x="42430" y="1447685"/>
                  </a:moveTo>
                  <a:lnTo>
                    <a:pt x="31457" y="1447685"/>
                  </a:lnTo>
                  <a:lnTo>
                    <a:pt x="31457" y="1420621"/>
                  </a:lnTo>
                  <a:lnTo>
                    <a:pt x="42430" y="1420621"/>
                  </a:lnTo>
                  <a:lnTo>
                    <a:pt x="42430" y="1447685"/>
                  </a:lnTo>
                  <a:close/>
                </a:path>
                <a:path w="383539" h="1462404">
                  <a:moveTo>
                    <a:pt x="381863" y="864666"/>
                  </a:moveTo>
                  <a:lnTo>
                    <a:pt x="364299" y="863942"/>
                  </a:lnTo>
                  <a:lnTo>
                    <a:pt x="364299" y="875639"/>
                  </a:lnTo>
                  <a:lnTo>
                    <a:pt x="353326" y="876376"/>
                  </a:lnTo>
                  <a:lnTo>
                    <a:pt x="354799" y="902703"/>
                  </a:lnTo>
                  <a:lnTo>
                    <a:pt x="348208" y="904900"/>
                  </a:lnTo>
                  <a:lnTo>
                    <a:pt x="348945" y="936358"/>
                  </a:lnTo>
                  <a:lnTo>
                    <a:pt x="354799" y="935621"/>
                  </a:lnTo>
                  <a:lnTo>
                    <a:pt x="354799" y="966342"/>
                  </a:lnTo>
                  <a:lnTo>
                    <a:pt x="349669" y="966342"/>
                  </a:lnTo>
                  <a:lnTo>
                    <a:pt x="349669" y="997076"/>
                  </a:lnTo>
                  <a:lnTo>
                    <a:pt x="355523" y="997076"/>
                  </a:lnTo>
                  <a:lnTo>
                    <a:pt x="355523" y="1027798"/>
                  </a:lnTo>
                  <a:lnTo>
                    <a:pt x="348208" y="1027798"/>
                  </a:lnTo>
                  <a:lnTo>
                    <a:pt x="348208" y="1053401"/>
                  </a:lnTo>
                  <a:lnTo>
                    <a:pt x="357720" y="1053401"/>
                  </a:lnTo>
                  <a:lnTo>
                    <a:pt x="357720" y="1087043"/>
                  </a:lnTo>
                  <a:lnTo>
                    <a:pt x="348945" y="1087043"/>
                  </a:lnTo>
                  <a:lnTo>
                    <a:pt x="348945" y="1115567"/>
                  </a:lnTo>
                  <a:lnTo>
                    <a:pt x="356247" y="1115567"/>
                  </a:lnTo>
                  <a:lnTo>
                    <a:pt x="356247" y="1144841"/>
                  </a:lnTo>
                  <a:lnTo>
                    <a:pt x="350405" y="1144841"/>
                  </a:lnTo>
                  <a:lnTo>
                    <a:pt x="350405" y="1175562"/>
                  </a:lnTo>
                  <a:lnTo>
                    <a:pt x="356997" y="1175562"/>
                  </a:lnTo>
                  <a:lnTo>
                    <a:pt x="356997" y="1207007"/>
                  </a:lnTo>
                  <a:lnTo>
                    <a:pt x="348945" y="1207007"/>
                  </a:lnTo>
                  <a:lnTo>
                    <a:pt x="348945" y="1236281"/>
                  </a:lnTo>
                  <a:lnTo>
                    <a:pt x="356247" y="1236281"/>
                  </a:lnTo>
                  <a:lnTo>
                    <a:pt x="356247" y="1267726"/>
                  </a:lnTo>
                  <a:lnTo>
                    <a:pt x="347484" y="1267726"/>
                  </a:lnTo>
                  <a:lnTo>
                    <a:pt x="347484" y="1297736"/>
                  </a:lnTo>
                  <a:lnTo>
                    <a:pt x="356247" y="1297736"/>
                  </a:lnTo>
                  <a:lnTo>
                    <a:pt x="356247" y="1330629"/>
                  </a:lnTo>
                  <a:lnTo>
                    <a:pt x="348945" y="1330629"/>
                  </a:lnTo>
                  <a:lnTo>
                    <a:pt x="348945" y="1359179"/>
                  </a:lnTo>
                  <a:lnTo>
                    <a:pt x="358457" y="1359179"/>
                  </a:lnTo>
                  <a:lnTo>
                    <a:pt x="358457" y="1390637"/>
                  </a:lnTo>
                  <a:lnTo>
                    <a:pt x="349669" y="1390637"/>
                  </a:lnTo>
                  <a:lnTo>
                    <a:pt x="349669" y="1419161"/>
                  </a:lnTo>
                  <a:lnTo>
                    <a:pt x="357720" y="1419161"/>
                  </a:lnTo>
                  <a:lnTo>
                    <a:pt x="357720" y="1452067"/>
                  </a:lnTo>
                  <a:lnTo>
                    <a:pt x="350405" y="1452067"/>
                  </a:lnTo>
                  <a:lnTo>
                    <a:pt x="350405" y="1460131"/>
                  </a:lnTo>
                  <a:lnTo>
                    <a:pt x="383336" y="1460131"/>
                  </a:lnTo>
                  <a:lnTo>
                    <a:pt x="381863" y="864666"/>
                  </a:lnTo>
                  <a:close/>
                </a:path>
                <a:path w="383539" h="1462404">
                  <a:moveTo>
                    <a:pt x="367233" y="964158"/>
                  </a:moveTo>
                  <a:lnTo>
                    <a:pt x="356247" y="964158"/>
                  </a:lnTo>
                  <a:lnTo>
                    <a:pt x="356247" y="937082"/>
                  </a:lnTo>
                  <a:lnTo>
                    <a:pt x="367233" y="937082"/>
                  </a:lnTo>
                  <a:lnTo>
                    <a:pt x="367233" y="964158"/>
                  </a:lnTo>
                  <a:close/>
                </a:path>
                <a:path w="383539" h="1462404">
                  <a:moveTo>
                    <a:pt x="367957" y="1022680"/>
                  </a:moveTo>
                  <a:lnTo>
                    <a:pt x="356997" y="1022680"/>
                  </a:lnTo>
                  <a:lnTo>
                    <a:pt x="356997" y="995616"/>
                  </a:lnTo>
                  <a:lnTo>
                    <a:pt x="367957" y="995616"/>
                  </a:lnTo>
                  <a:lnTo>
                    <a:pt x="367957" y="1022680"/>
                  </a:lnTo>
                  <a:close/>
                </a:path>
                <a:path w="383539" h="1462404">
                  <a:moveTo>
                    <a:pt x="367957" y="1082662"/>
                  </a:moveTo>
                  <a:lnTo>
                    <a:pt x="356997" y="1082662"/>
                  </a:lnTo>
                  <a:lnTo>
                    <a:pt x="356997" y="1055585"/>
                  </a:lnTo>
                  <a:lnTo>
                    <a:pt x="367957" y="1055585"/>
                  </a:lnTo>
                  <a:lnTo>
                    <a:pt x="367957" y="1082662"/>
                  </a:lnTo>
                  <a:close/>
                </a:path>
                <a:path w="383539" h="1462404">
                  <a:moveTo>
                    <a:pt x="366496" y="1143380"/>
                  </a:moveTo>
                  <a:lnTo>
                    <a:pt x="355523" y="1143380"/>
                  </a:lnTo>
                  <a:lnTo>
                    <a:pt x="355523" y="1116304"/>
                  </a:lnTo>
                  <a:lnTo>
                    <a:pt x="366496" y="1116304"/>
                  </a:lnTo>
                  <a:lnTo>
                    <a:pt x="366496" y="1143380"/>
                  </a:lnTo>
                  <a:close/>
                </a:path>
                <a:path w="383539" h="1462404">
                  <a:moveTo>
                    <a:pt x="367233" y="1204099"/>
                  </a:moveTo>
                  <a:lnTo>
                    <a:pt x="356247" y="1204099"/>
                  </a:lnTo>
                  <a:lnTo>
                    <a:pt x="356247" y="1177036"/>
                  </a:lnTo>
                  <a:lnTo>
                    <a:pt x="367233" y="1177036"/>
                  </a:lnTo>
                  <a:lnTo>
                    <a:pt x="367233" y="1204099"/>
                  </a:lnTo>
                  <a:close/>
                </a:path>
                <a:path w="383539" h="1462404">
                  <a:moveTo>
                    <a:pt x="367957" y="1264805"/>
                  </a:moveTo>
                  <a:lnTo>
                    <a:pt x="356997" y="1264805"/>
                  </a:lnTo>
                  <a:lnTo>
                    <a:pt x="356997" y="1237754"/>
                  </a:lnTo>
                  <a:lnTo>
                    <a:pt x="367957" y="1237754"/>
                  </a:lnTo>
                  <a:lnTo>
                    <a:pt x="367957" y="1264805"/>
                  </a:lnTo>
                  <a:close/>
                </a:path>
                <a:path w="383539" h="1462404">
                  <a:moveTo>
                    <a:pt x="369430" y="1327721"/>
                  </a:moveTo>
                  <a:lnTo>
                    <a:pt x="358457" y="1327721"/>
                  </a:lnTo>
                  <a:lnTo>
                    <a:pt x="358457" y="1300657"/>
                  </a:lnTo>
                  <a:lnTo>
                    <a:pt x="369430" y="1300657"/>
                  </a:lnTo>
                  <a:lnTo>
                    <a:pt x="369430" y="1327721"/>
                  </a:lnTo>
                  <a:close/>
                </a:path>
                <a:path w="383539" h="1462404">
                  <a:moveTo>
                    <a:pt x="367957" y="1388440"/>
                  </a:moveTo>
                  <a:lnTo>
                    <a:pt x="356997" y="1388440"/>
                  </a:lnTo>
                  <a:lnTo>
                    <a:pt x="356997" y="1361363"/>
                  </a:lnTo>
                  <a:lnTo>
                    <a:pt x="367957" y="1361363"/>
                  </a:lnTo>
                  <a:lnTo>
                    <a:pt x="367957" y="1388440"/>
                  </a:lnTo>
                  <a:close/>
                </a:path>
                <a:path w="383539" h="1462404">
                  <a:moveTo>
                    <a:pt x="367233" y="1446961"/>
                  </a:moveTo>
                  <a:lnTo>
                    <a:pt x="356247" y="1446961"/>
                  </a:lnTo>
                  <a:lnTo>
                    <a:pt x="356247" y="1419885"/>
                  </a:lnTo>
                  <a:lnTo>
                    <a:pt x="367233" y="1419885"/>
                  </a:lnTo>
                  <a:lnTo>
                    <a:pt x="367233" y="1446961"/>
                  </a:lnTo>
                  <a:close/>
                </a:path>
                <a:path w="383539" h="1462404">
                  <a:moveTo>
                    <a:pt x="344563" y="131673"/>
                  </a:moveTo>
                  <a:lnTo>
                    <a:pt x="379666" y="131673"/>
                  </a:lnTo>
                  <a:lnTo>
                    <a:pt x="379666" y="569861"/>
                  </a:lnTo>
                  <a:lnTo>
                    <a:pt x="346011" y="569861"/>
                  </a:lnTo>
                  <a:lnTo>
                    <a:pt x="346011" y="545731"/>
                  </a:lnTo>
                  <a:lnTo>
                    <a:pt x="351142" y="545731"/>
                  </a:lnTo>
                  <a:lnTo>
                    <a:pt x="351142" y="516458"/>
                  </a:lnTo>
                  <a:lnTo>
                    <a:pt x="345274" y="516458"/>
                  </a:lnTo>
                  <a:lnTo>
                    <a:pt x="345274" y="491591"/>
                  </a:lnTo>
                  <a:lnTo>
                    <a:pt x="352602" y="491591"/>
                  </a:lnTo>
                  <a:lnTo>
                    <a:pt x="352602" y="458673"/>
                  </a:lnTo>
                  <a:lnTo>
                    <a:pt x="345274" y="458673"/>
                  </a:lnTo>
                  <a:lnTo>
                    <a:pt x="345274" y="430872"/>
                  </a:lnTo>
                  <a:lnTo>
                    <a:pt x="353326" y="430872"/>
                  </a:lnTo>
                  <a:lnTo>
                    <a:pt x="353326" y="400862"/>
                  </a:lnTo>
                  <a:lnTo>
                    <a:pt x="346011" y="400862"/>
                  </a:lnTo>
                  <a:lnTo>
                    <a:pt x="346011" y="365760"/>
                  </a:lnTo>
                  <a:lnTo>
                    <a:pt x="354063" y="365760"/>
                  </a:lnTo>
                  <a:lnTo>
                    <a:pt x="354063" y="341617"/>
                  </a:lnTo>
                  <a:lnTo>
                    <a:pt x="343814" y="341617"/>
                  </a:lnTo>
                  <a:lnTo>
                    <a:pt x="343814" y="310184"/>
                  </a:lnTo>
                  <a:lnTo>
                    <a:pt x="353326" y="310184"/>
                  </a:lnTo>
                  <a:lnTo>
                    <a:pt x="353326" y="280174"/>
                  </a:lnTo>
                  <a:lnTo>
                    <a:pt x="345274" y="280174"/>
                  </a:lnTo>
                  <a:lnTo>
                    <a:pt x="345274" y="247992"/>
                  </a:lnTo>
                  <a:lnTo>
                    <a:pt x="353326" y="247992"/>
                  </a:lnTo>
                  <a:lnTo>
                    <a:pt x="353326" y="220916"/>
                  </a:lnTo>
                  <a:lnTo>
                    <a:pt x="346011" y="220916"/>
                  </a:lnTo>
                  <a:lnTo>
                    <a:pt x="346011" y="190207"/>
                  </a:lnTo>
                  <a:lnTo>
                    <a:pt x="350037" y="186181"/>
                  </a:lnTo>
                  <a:lnTo>
                    <a:pt x="350037" y="160210"/>
                  </a:lnTo>
                  <a:lnTo>
                    <a:pt x="346011" y="160210"/>
                  </a:lnTo>
                  <a:lnTo>
                    <a:pt x="344563" y="131673"/>
                  </a:lnTo>
                  <a:close/>
                </a:path>
                <a:path w="383539" h="1462404">
                  <a:moveTo>
                    <a:pt x="362838" y="189484"/>
                  </a:moveTo>
                  <a:lnTo>
                    <a:pt x="351853" y="189484"/>
                  </a:lnTo>
                  <a:lnTo>
                    <a:pt x="351853" y="162407"/>
                  </a:lnTo>
                  <a:lnTo>
                    <a:pt x="362838" y="162407"/>
                  </a:lnTo>
                  <a:lnTo>
                    <a:pt x="362838" y="189484"/>
                  </a:lnTo>
                  <a:close/>
                </a:path>
                <a:path w="383539" h="1462404">
                  <a:moveTo>
                    <a:pt x="362102" y="247256"/>
                  </a:moveTo>
                  <a:lnTo>
                    <a:pt x="351142" y="247256"/>
                  </a:lnTo>
                  <a:lnTo>
                    <a:pt x="351142" y="220205"/>
                  </a:lnTo>
                  <a:lnTo>
                    <a:pt x="362102" y="220205"/>
                  </a:lnTo>
                  <a:lnTo>
                    <a:pt x="362102" y="247256"/>
                  </a:lnTo>
                  <a:close/>
                </a:path>
                <a:path w="383539" h="1462404">
                  <a:moveTo>
                    <a:pt x="362102" y="310896"/>
                  </a:moveTo>
                  <a:lnTo>
                    <a:pt x="351142" y="310896"/>
                  </a:lnTo>
                  <a:lnTo>
                    <a:pt x="351142" y="283832"/>
                  </a:lnTo>
                  <a:lnTo>
                    <a:pt x="362102" y="283832"/>
                  </a:lnTo>
                  <a:lnTo>
                    <a:pt x="362102" y="310896"/>
                  </a:lnTo>
                  <a:close/>
                </a:path>
                <a:path w="383539" h="1462404">
                  <a:moveTo>
                    <a:pt x="364299" y="365760"/>
                  </a:moveTo>
                  <a:lnTo>
                    <a:pt x="353326" y="365760"/>
                  </a:lnTo>
                  <a:lnTo>
                    <a:pt x="353326" y="338696"/>
                  </a:lnTo>
                  <a:lnTo>
                    <a:pt x="364299" y="338696"/>
                  </a:lnTo>
                  <a:lnTo>
                    <a:pt x="364299" y="365760"/>
                  </a:lnTo>
                  <a:close/>
                </a:path>
                <a:path w="383539" h="1462404">
                  <a:moveTo>
                    <a:pt x="365772" y="428675"/>
                  </a:moveTo>
                  <a:lnTo>
                    <a:pt x="354799" y="428675"/>
                  </a:lnTo>
                  <a:lnTo>
                    <a:pt x="354799" y="401624"/>
                  </a:lnTo>
                  <a:lnTo>
                    <a:pt x="365772" y="401624"/>
                  </a:lnTo>
                  <a:lnTo>
                    <a:pt x="365772" y="428675"/>
                  </a:lnTo>
                  <a:close/>
                </a:path>
                <a:path w="383539" h="1462404">
                  <a:moveTo>
                    <a:pt x="363562" y="487934"/>
                  </a:moveTo>
                  <a:lnTo>
                    <a:pt x="352602" y="487934"/>
                  </a:lnTo>
                  <a:lnTo>
                    <a:pt x="352602" y="460870"/>
                  </a:lnTo>
                  <a:lnTo>
                    <a:pt x="363562" y="460870"/>
                  </a:lnTo>
                  <a:lnTo>
                    <a:pt x="363562" y="487934"/>
                  </a:lnTo>
                  <a:close/>
                </a:path>
                <a:path w="383539" h="1462404">
                  <a:moveTo>
                    <a:pt x="364299" y="543534"/>
                  </a:moveTo>
                  <a:lnTo>
                    <a:pt x="353326" y="543534"/>
                  </a:lnTo>
                  <a:lnTo>
                    <a:pt x="353326" y="516458"/>
                  </a:lnTo>
                  <a:lnTo>
                    <a:pt x="364299" y="516458"/>
                  </a:lnTo>
                  <a:lnTo>
                    <a:pt x="364299" y="543534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322356" y="5522645"/>
              <a:ext cx="149225" cy="367030"/>
            </a:xfrm>
            <a:custGeom>
              <a:avLst/>
              <a:gdLst/>
              <a:ahLst/>
              <a:cxnLst/>
              <a:rect l="l" t="t" r="r" b="b"/>
              <a:pathLst>
                <a:path w="149225" h="367029">
                  <a:moveTo>
                    <a:pt x="74612" y="0"/>
                  </a:moveTo>
                  <a:lnTo>
                    <a:pt x="0" y="0"/>
                  </a:lnTo>
                  <a:lnTo>
                    <a:pt x="723" y="365036"/>
                  </a:lnTo>
                  <a:lnTo>
                    <a:pt x="73863" y="366509"/>
                  </a:lnTo>
                  <a:lnTo>
                    <a:pt x="75336" y="324078"/>
                  </a:lnTo>
                  <a:lnTo>
                    <a:pt x="101676" y="335051"/>
                  </a:lnTo>
                  <a:lnTo>
                    <a:pt x="149225" y="335051"/>
                  </a:lnTo>
                  <a:lnTo>
                    <a:pt x="149225" y="291884"/>
                  </a:lnTo>
                  <a:lnTo>
                    <a:pt x="91439" y="291884"/>
                  </a:lnTo>
                  <a:lnTo>
                    <a:pt x="75336" y="272859"/>
                  </a:lnTo>
                  <a:lnTo>
                    <a:pt x="76796" y="204101"/>
                  </a:lnTo>
                  <a:lnTo>
                    <a:pt x="102412" y="214350"/>
                  </a:lnTo>
                  <a:lnTo>
                    <a:pt x="144106" y="212877"/>
                  </a:lnTo>
                  <a:lnTo>
                    <a:pt x="144106" y="175577"/>
                  </a:lnTo>
                  <a:lnTo>
                    <a:pt x="93624" y="172643"/>
                  </a:lnTo>
                  <a:lnTo>
                    <a:pt x="76796" y="158750"/>
                  </a:lnTo>
                  <a:lnTo>
                    <a:pt x="76796" y="84137"/>
                  </a:lnTo>
                  <a:lnTo>
                    <a:pt x="100939" y="95097"/>
                  </a:lnTo>
                  <a:lnTo>
                    <a:pt x="146291" y="96570"/>
                  </a:lnTo>
                  <a:lnTo>
                    <a:pt x="144106" y="54863"/>
                  </a:lnTo>
                  <a:lnTo>
                    <a:pt x="75336" y="54140"/>
                  </a:lnTo>
                  <a:lnTo>
                    <a:pt x="74612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322356" y="5522645"/>
              <a:ext cx="149225" cy="367030"/>
            </a:xfrm>
            <a:custGeom>
              <a:avLst/>
              <a:gdLst/>
              <a:ahLst/>
              <a:cxnLst/>
              <a:rect l="l" t="t" r="r" b="b"/>
              <a:pathLst>
                <a:path w="149225" h="367029">
                  <a:moveTo>
                    <a:pt x="0" y="0"/>
                  </a:moveTo>
                  <a:lnTo>
                    <a:pt x="74612" y="0"/>
                  </a:lnTo>
                  <a:lnTo>
                    <a:pt x="75336" y="54140"/>
                  </a:lnTo>
                  <a:lnTo>
                    <a:pt x="144106" y="54863"/>
                  </a:lnTo>
                  <a:lnTo>
                    <a:pt x="146291" y="96570"/>
                  </a:lnTo>
                  <a:lnTo>
                    <a:pt x="100939" y="95097"/>
                  </a:lnTo>
                  <a:lnTo>
                    <a:pt x="76796" y="84137"/>
                  </a:lnTo>
                  <a:lnTo>
                    <a:pt x="76796" y="158750"/>
                  </a:lnTo>
                  <a:lnTo>
                    <a:pt x="93624" y="172643"/>
                  </a:lnTo>
                  <a:lnTo>
                    <a:pt x="144106" y="175577"/>
                  </a:lnTo>
                  <a:lnTo>
                    <a:pt x="144106" y="212877"/>
                  </a:lnTo>
                  <a:lnTo>
                    <a:pt x="102412" y="214350"/>
                  </a:lnTo>
                  <a:lnTo>
                    <a:pt x="76796" y="204101"/>
                  </a:lnTo>
                  <a:lnTo>
                    <a:pt x="75336" y="272859"/>
                  </a:lnTo>
                  <a:lnTo>
                    <a:pt x="91439" y="291884"/>
                  </a:lnTo>
                  <a:lnTo>
                    <a:pt x="149225" y="291884"/>
                  </a:lnTo>
                  <a:lnTo>
                    <a:pt x="149225" y="335051"/>
                  </a:lnTo>
                  <a:lnTo>
                    <a:pt x="101676" y="335051"/>
                  </a:lnTo>
                  <a:lnTo>
                    <a:pt x="75336" y="324078"/>
                  </a:lnTo>
                  <a:lnTo>
                    <a:pt x="73863" y="366509"/>
                  </a:lnTo>
                  <a:lnTo>
                    <a:pt x="723" y="365036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17453" y="5521934"/>
              <a:ext cx="154940" cy="480695"/>
            </a:xfrm>
            <a:custGeom>
              <a:avLst/>
              <a:gdLst/>
              <a:ahLst/>
              <a:cxnLst/>
              <a:rect l="l" t="t" r="r" b="b"/>
              <a:pathLst>
                <a:path w="154939" h="480695">
                  <a:moveTo>
                    <a:pt x="149961" y="0"/>
                  </a:moveTo>
                  <a:lnTo>
                    <a:pt x="87782" y="0"/>
                  </a:lnTo>
                  <a:lnTo>
                    <a:pt x="73139" y="13169"/>
                  </a:lnTo>
                  <a:lnTo>
                    <a:pt x="73139" y="94348"/>
                  </a:lnTo>
                  <a:lnTo>
                    <a:pt x="59245" y="113372"/>
                  </a:lnTo>
                  <a:lnTo>
                    <a:pt x="711" y="113372"/>
                  </a:lnTo>
                  <a:lnTo>
                    <a:pt x="2184" y="158000"/>
                  </a:lnTo>
                  <a:lnTo>
                    <a:pt x="74612" y="158000"/>
                  </a:lnTo>
                  <a:lnTo>
                    <a:pt x="74612" y="215785"/>
                  </a:lnTo>
                  <a:lnTo>
                    <a:pt x="54127" y="234073"/>
                  </a:lnTo>
                  <a:lnTo>
                    <a:pt x="0" y="234073"/>
                  </a:lnTo>
                  <a:lnTo>
                    <a:pt x="0" y="275031"/>
                  </a:lnTo>
                  <a:lnTo>
                    <a:pt x="75336" y="275767"/>
                  </a:lnTo>
                  <a:lnTo>
                    <a:pt x="75336" y="335025"/>
                  </a:lnTo>
                  <a:lnTo>
                    <a:pt x="57048" y="354037"/>
                  </a:lnTo>
                  <a:lnTo>
                    <a:pt x="5841" y="354037"/>
                  </a:lnTo>
                  <a:lnTo>
                    <a:pt x="5118" y="367944"/>
                  </a:lnTo>
                  <a:lnTo>
                    <a:pt x="23393" y="367944"/>
                  </a:lnTo>
                  <a:lnTo>
                    <a:pt x="24129" y="394284"/>
                  </a:lnTo>
                  <a:lnTo>
                    <a:pt x="75336" y="394284"/>
                  </a:lnTo>
                  <a:lnTo>
                    <a:pt x="75336" y="480606"/>
                  </a:lnTo>
                  <a:lnTo>
                    <a:pt x="154343" y="480606"/>
                  </a:lnTo>
                  <a:lnTo>
                    <a:pt x="149961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17453" y="5521934"/>
              <a:ext cx="154940" cy="480695"/>
            </a:xfrm>
            <a:custGeom>
              <a:avLst/>
              <a:gdLst/>
              <a:ahLst/>
              <a:cxnLst/>
              <a:rect l="l" t="t" r="r" b="b"/>
              <a:pathLst>
                <a:path w="154939" h="480695">
                  <a:moveTo>
                    <a:pt x="149961" y="0"/>
                  </a:moveTo>
                  <a:lnTo>
                    <a:pt x="87782" y="0"/>
                  </a:lnTo>
                  <a:lnTo>
                    <a:pt x="73139" y="13169"/>
                  </a:lnTo>
                  <a:lnTo>
                    <a:pt x="73139" y="94348"/>
                  </a:lnTo>
                  <a:lnTo>
                    <a:pt x="59245" y="113372"/>
                  </a:lnTo>
                  <a:lnTo>
                    <a:pt x="711" y="113372"/>
                  </a:lnTo>
                  <a:lnTo>
                    <a:pt x="2184" y="158000"/>
                  </a:lnTo>
                  <a:lnTo>
                    <a:pt x="74612" y="158000"/>
                  </a:lnTo>
                  <a:lnTo>
                    <a:pt x="74612" y="215785"/>
                  </a:lnTo>
                  <a:lnTo>
                    <a:pt x="54127" y="234073"/>
                  </a:lnTo>
                  <a:lnTo>
                    <a:pt x="0" y="234073"/>
                  </a:lnTo>
                  <a:lnTo>
                    <a:pt x="0" y="275031"/>
                  </a:lnTo>
                  <a:lnTo>
                    <a:pt x="75336" y="275767"/>
                  </a:lnTo>
                  <a:lnTo>
                    <a:pt x="75336" y="335025"/>
                  </a:lnTo>
                  <a:lnTo>
                    <a:pt x="57048" y="354037"/>
                  </a:lnTo>
                  <a:lnTo>
                    <a:pt x="5841" y="354037"/>
                  </a:lnTo>
                  <a:lnTo>
                    <a:pt x="5118" y="367944"/>
                  </a:lnTo>
                  <a:lnTo>
                    <a:pt x="23393" y="367944"/>
                  </a:lnTo>
                  <a:lnTo>
                    <a:pt x="24129" y="394284"/>
                  </a:lnTo>
                  <a:lnTo>
                    <a:pt x="75336" y="394284"/>
                  </a:lnTo>
                  <a:lnTo>
                    <a:pt x="75336" y="480606"/>
                  </a:lnTo>
                  <a:lnTo>
                    <a:pt x="154343" y="480606"/>
                  </a:lnTo>
                  <a:lnTo>
                    <a:pt x="149961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345025" y="5506555"/>
              <a:ext cx="44450" cy="58419"/>
            </a:xfrm>
            <a:custGeom>
              <a:avLst/>
              <a:gdLst/>
              <a:ahLst/>
              <a:cxnLst/>
              <a:rect l="l" t="t" r="r" b="b"/>
              <a:pathLst>
                <a:path w="44450" h="58420">
                  <a:moveTo>
                    <a:pt x="0" y="0"/>
                  </a:moveTo>
                  <a:lnTo>
                    <a:pt x="736" y="57810"/>
                  </a:lnTo>
                  <a:lnTo>
                    <a:pt x="42418" y="57810"/>
                  </a:lnTo>
                  <a:lnTo>
                    <a:pt x="43891" y="1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345025" y="5506555"/>
              <a:ext cx="44450" cy="58419"/>
            </a:xfrm>
            <a:custGeom>
              <a:avLst/>
              <a:gdLst/>
              <a:ahLst/>
              <a:cxnLst/>
              <a:rect l="l" t="t" r="r" b="b"/>
              <a:pathLst>
                <a:path w="44450" h="58420">
                  <a:moveTo>
                    <a:pt x="0" y="0"/>
                  </a:moveTo>
                  <a:lnTo>
                    <a:pt x="736" y="57810"/>
                  </a:lnTo>
                  <a:lnTo>
                    <a:pt x="42418" y="57810"/>
                  </a:lnTo>
                  <a:lnTo>
                    <a:pt x="43891" y="1473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501578" y="5508028"/>
              <a:ext cx="45085" cy="56515"/>
            </a:xfrm>
            <a:custGeom>
              <a:avLst/>
              <a:gdLst/>
              <a:ahLst/>
              <a:cxnLst/>
              <a:rect l="l" t="t" r="r" b="b"/>
              <a:pathLst>
                <a:path w="45085" h="56514">
                  <a:moveTo>
                    <a:pt x="723" y="0"/>
                  </a:moveTo>
                  <a:lnTo>
                    <a:pt x="0" y="56337"/>
                  </a:lnTo>
                  <a:lnTo>
                    <a:pt x="44615" y="56337"/>
                  </a:lnTo>
                  <a:lnTo>
                    <a:pt x="44615" y="723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01578" y="5508028"/>
              <a:ext cx="45085" cy="56515"/>
            </a:xfrm>
            <a:custGeom>
              <a:avLst/>
              <a:gdLst/>
              <a:ahLst/>
              <a:cxnLst/>
              <a:rect l="l" t="t" r="r" b="b"/>
              <a:pathLst>
                <a:path w="45085" h="56514">
                  <a:moveTo>
                    <a:pt x="723" y="0"/>
                  </a:moveTo>
                  <a:lnTo>
                    <a:pt x="44615" y="723"/>
                  </a:lnTo>
                  <a:lnTo>
                    <a:pt x="44615" y="56337"/>
                  </a:lnTo>
                  <a:lnTo>
                    <a:pt x="0" y="56337"/>
                  </a:lnTo>
                  <a:lnTo>
                    <a:pt x="723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353801" y="5570931"/>
              <a:ext cx="185420" cy="358140"/>
            </a:xfrm>
            <a:custGeom>
              <a:avLst/>
              <a:gdLst/>
              <a:ahLst/>
              <a:cxnLst/>
              <a:rect l="l" t="t" r="r" b="b"/>
              <a:pathLst>
                <a:path w="185420" h="358139">
                  <a:moveTo>
                    <a:pt x="19024" y="2628"/>
                  </a:moveTo>
                  <a:lnTo>
                    <a:pt x="16408" y="0"/>
                  </a:lnTo>
                  <a:lnTo>
                    <a:pt x="9931" y="0"/>
                  </a:lnTo>
                  <a:lnTo>
                    <a:pt x="7315" y="2628"/>
                  </a:lnTo>
                  <a:lnTo>
                    <a:pt x="7315" y="9093"/>
                  </a:lnTo>
                  <a:lnTo>
                    <a:pt x="9931" y="11722"/>
                  </a:lnTo>
                  <a:lnTo>
                    <a:pt x="16408" y="11722"/>
                  </a:lnTo>
                  <a:lnTo>
                    <a:pt x="19024" y="9093"/>
                  </a:lnTo>
                  <a:lnTo>
                    <a:pt x="19024" y="5854"/>
                  </a:lnTo>
                  <a:lnTo>
                    <a:pt x="19024" y="2628"/>
                  </a:lnTo>
                  <a:close/>
                </a:path>
                <a:path w="185420" h="358139">
                  <a:moveTo>
                    <a:pt x="20485" y="21945"/>
                  </a:moveTo>
                  <a:lnTo>
                    <a:pt x="0" y="21945"/>
                  </a:lnTo>
                  <a:lnTo>
                    <a:pt x="0" y="59994"/>
                  </a:lnTo>
                  <a:lnTo>
                    <a:pt x="20485" y="59994"/>
                  </a:lnTo>
                  <a:lnTo>
                    <a:pt x="20485" y="21945"/>
                  </a:lnTo>
                  <a:close/>
                </a:path>
                <a:path w="185420" h="358139">
                  <a:moveTo>
                    <a:pt x="21945" y="141185"/>
                  </a:moveTo>
                  <a:lnTo>
                    <a:pt x="1460" y="141185"/>
                  </a:lnTo>
                  <a:lnTo>
                    <a:pt x="1460" y="179222"/>
                  </a:lnTo>
                  <a:lnTo>
                    <a:pt x="21945" y="179222"/>
                  </a:lnTo>
                  <a:lnTo>
                    <a:pt x="21945" y="141185"/>
                  </a:lnTo>
                  <a:close/>
                </a:path>
                <a:path w="185420" h="358139">
                  <a:moveTo>
                    <a:pt x="22682" y="260438"/>
                  </a:moveTo>
                  <a:lnTo>
                    <a:pt x="2197" y="260438"/>
                  </a:lnTo>
                  <a:lnTo>
                    <a:pt x="2197" y="298475"/>
                  </a:lnTo>
                  <a:lnTo>
                    <a:pt x="22682" y="298475"/>
                  </a:lnTo>
                  <a:lnTo>
                    <a:pt x="22682" y="260438"/>
                  </a:lnTo>
                  <a:close/>
                </a:path>
                <a:path w="185420" h="358139">
                  <a:moveTo>
                    <a:pt x="175577" y="3352"/>
                  </a:moveTo>
                  <a:lnTo>
                    <a:pt x="172948" y="736"/>
                  </a:lnTo>
                  <a:lnTo>
                    <a:pt x="166484" y="736"/>
                  </a:lnTo>
                  <a:lnTo>
                    <a:pt x="163868" y="3352"/>
                  </a:lnTo>
                  <a:lnTo>
                    <a:pt x="163868" y="9817"/>
                  </a:lnTo>
                  <a:lnTo>
                    <a:pt x="166484" y="12433"/>
                  </a:lnTo>
                  <a:lnTo>
                    <a:pt x="172948" y="12433"/>
                  </a:lnTo>
                  <a:lnTo>
                    <a:pt x="175577" y="9817"/>
                  </a:lnTo>
                  <a:lnTo>
                    <a:pt x="175577" y="6578"/>
                  </a:lnTo>
                  <a:lnTo>
                    <a:pt x="175577" y="3352"/>
                  </a:lnTo>
                  <a:close/>
                </a:path>
                <a:path w="185420" h="358139">
                  <a:moveTo>
                    <a:pt x="182880" y="200444"/>
                  </a:moveTo>
                  <a:lnTo>
                    <a:pt x="162407" y="200444"/>
                  </a:lnTo>
                  <a:lnTo>
                    <a:pt x="162407" y="238493"/>
                  </a:lnTo>
                  <a:lnTo>
                    <a:pt x="182880" y="238493"/>
                  </a:lnTo>
                  <a:lnTo>
                    <a:pt x="182880" y="200444"/>
                  </a:lnTo>
                  <a:close/>
                </a:path>
                <a:path w="185420" h="358139">
                  <a:moveTo>
                    <a:pt x="182880" y="82664"/>
                  </a:moveTo>
                  <a:lnTo>
                    <a:pt x="162407" y="82664"/>
                  </a:lnTo>
                  <a:lnTo>
                    <a:pt x="162407" y="120700"/>
                  </a:lnTo>
                  <a:lnTo>
                    <a:pt x="182880" y="120700"/>
                  </a:lnTo>
                  <a:lnTo>
                    <a:pt x="182880" y="82664"/>
                  </a:lnTo>
                  <a:close/>
                </a:path>
                <a:path w="185420" h="358139">
                  <a:moveTo>
                    <a:pt x="185077" y="319671"/>
                  </a:moveTo>
                  <a:lnTo>
                    <a:pt x="164592" y="319671"/>
                  </a:lnTo>
                  <a:lnTo>
                    <a:pt x="164592" y="357720"/>
                  </a:lnTo>
                  <a:lnTo>
                    <a:pt x="185077" y="357720"/>
                  </a:lnTo>
                  <a:lnTo>
                    <a:pt x="185077" y="3196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346130" y="5524843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023" y="19037"/>
                  </a:moveTo>
                  <a:lnTo>
                    <a:pt x="36530" y="26433"/>
                  </a:lnTo>
                  <a:lnTo>
                    <a:pt x="32458" y="32477"/>
                  </a:lnTo>
                  <a:lnTo>
                    <a:pt x="26418" y="36553"/>
                  </a:lnTo>
                  <a:lnTo>
                    <a:pt x="19024" y="38049"/>
                  </a:lnTo>
                  <a:lnTo>
                    <a:pt x="11615" y="36553"/>
                  </a:lnTo>
                  <a:lnTo>
                    <a:pt x="5568" y="32477"/>
                  </a:lnTo>
                  <a:lnTo>
                    <a:pt x="1493" y="26433"/>
                  </a:lnTo>
                  <a:lnTo>
                    <a:pt x="0" y="19037"/>
                  </a:lnTo>
                  <a:lnTo>
                    <a:pt x="1493" y="11626"/>
                  </a:lnTo>
                  <a:lnTo>
                    <a:pt x="5568" y="5575"/>
                  </a:lnTo>
                  <a:lnTo>
                    <a:pt x="11615" y="1495"/>
                  </a:lnTo>
                  <a:lnTo>
                    <a:pt x="19024" y="0"/>
                  </a:lnTo>
                  <a:lnTo>
                    <a:pt x="26418" y="1495"/>
                  </a:lnTo>
                  <a:lnTo>
                    <a:pt x="32458" y="5575"/>
                  </a:lnTo>
                  <a:lnTo>
                    <a:pt x="36530" y="11626"/>
                  </a:lnTo>
                  <a:lnTo>
                    <a:pt x="38023" y="19037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356366" y="5535104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3627" y="0"/>
                  </a:moveTo>
                  <a:lnTo>
                    <a:pt x="3937" y="0"/>
                  </a:lnTo>
                  <a:lnTo>
                    <a:pt x="0" y="3911"/>
                  </a:lnTo>
                  <a:lnTo>
                    <a:pt x="0" y="13614"/>
                  </a:lnTo>
                  <a:lnTo>
                    <a:pt x="3937" y="17538"/>
                  </a:lnTo>
                  <a:lnTo>
                    <a:pt x="13627" y="17538"/>
                  </a:lnTo>
                  <a:lnTo>
                    <a:pt x="17551" y="13614"/>
                  </a:lnTo>
                  <a:lnTo>
                    <a:pt x="17551" y="8775"/>
                  </a:lnTo>
                  <a:lnTo>
                    <a:pt x="17551" y="3911"/>
                  </a:lnTo>
                  <a:lnTo>
                    <a:pt x="13627" y="0"/>
                  </a:lnTo>
                  <a:close/>
                </a:path>
              </a:pathLst>
            </a:custGeom>
            <a:solidFill>
              <a:srgbClr val="AE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356366" y="5525592"/>
              <a:ext cx="186690" cy="38100"/>
            </a:xfrm>
            <a:custGeom>
              <a:avLst/>
              <a:gdLst/>
              <a:ahLst/>
              <a:cxnLst/>
              <a:rect l="l" t="t" r="r" b="b"/>
              <a:pathLst>
                <a:path w="186689" h="38100">
                  <a:moveTo>
                    <a:pt x="17551" y="18287"/>
                  </a:moveTo>
                  <a:lnTo>
                    <a:pt x="17551" y="23126"/>
                  </a:lnTo>
                  <a:lnTo>
                    <a:pt x="13627" y="27050"/>
                  </a:lnTo>
                  <a:lnTo>
                    <a:pt x="8788" y="27050"/>
                  </a:lnTo>
                  <a:lnTo>
                    <a:pt x="3937" y="27050"/>
                  </a:lnTo>
                  <a:lnTo>
                    <a:pt x="0" y="23126"/>
                  </a:lnTo>
                  <a:lnTo>
                    <a:pt x="0" y="18287"/>
                  </a:lnTo>
                  <a:lnTo>
                    <a:pt x="0" y="13423"/>
                  </a:lnTo>
                  <a:lnTo>
                    <a:pt x="3937" y="9512"/>
                  </a:lnTo>
                  <a:lnTo>
                    <a:pt x="8788" y="9512"/>
                  </a:lnTo>
                  <a:lnTo>
                    <a:pt x="13627" y="9512"/>
                  </a:lnTo>
                  <a:lnTo>
                    <a:pt x="17551" y="13423"/>
                  </a:lnTo>
                  <a:lnTo>
                    <a:pt x="17551" y="18287"/>
                  </a:lnTo>
                  <a:close/>
                </a:path>
                <a:path w="186689" h="38100">
                  <a:moveTo>
                    <a:pt x="186537" y="19011"/>
                  </a:moveTo>
                  <a:lnTo>
                    <a:pt x="185042" y="26411"/>
                  </a:lnTo>
                  <a:lnTo>
                    <a:pt x="180965" y="32450"/>
                  </a:lnTo>
                  <a:lnTo>
                    <a:pt x="174921" y="36519"/>
                  </a:lnTo>
                  <a:lnTo>
                    <a:pt x="167525" y="38011"/>
                  </a:lnTo>
                  <a:lnTo>
                    <a:pt x="160114" y="36519"/>
                  </a:lnTo>
                  <a:lnTo>
                    <a:pt x="154063" y="32450"/>
                  </a:lnTo>
                  <a:lnTo>
                    <a:pt x="149984" y="26411"/>
                  </a:lnTo>
                  <a:lnTo>
                    <a:pt x="148488" y="19011"/>
                  </a:lnTo>
                  <a:lnTo>
                    <a:pt x="149984" y="11610"/>
                  </a:lnTo>
                  <a:lnTo>
                    <a:pt x="154063" y="5567"/>
                  </a:lnTo>
                  <a:lnTo>
                    <a:pt x="160114" y="1493"/>
                  </a:lnTo>
                  <a:lnTo>
                    <a:pt x="167525" y="0"/>
                  </a:lnTo>
                  <a:lnTo>
                    <a:pt x="174921" y="1493"/>
                  </a:lnTo>
                  <a:lnTo>
                    <a:pt x="180965" y="5567"/>
                  </a:lnTo>
                  <a:lnTo>
                    <a:pt x="185042" y="11610"/>
                  </a:lnTo>
                  <a:lnTo>
                    <a:pt x="186537" y="1901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515091" y="553582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3639" y="0"/>
                  </a:moveTo>
                  <a:lnTo>
                    <a:pt x="3949" y="0"/>
                  </a:lnTo>
                  <a:lnTo>
                    <a:pt x="0" y="3911"/>
                  </a:lnTo>
                  <a:lnTo>
                    <a:pt x="0" y="13614"/>
                  </a:lnTo>
                  <a:lnTo>
                    <a:pt x="3949" y="17564"/>
                  </a:lnTo>
                  <a:lnTo>
                    <a:pt x="13639" y="17564"/>
                  </a:lnTo>
                  <a:lnTo>
                    <a:pt x="17576" y="13614"/>
                  </a:lnTo>
                  <a:lnTo>
                    <a:pt x="17576" y="8775"/>
                  </a:lnTo>
                  <a:lnTo>
                    <a:pt x="17576" y="3911"/>
                  </a:lnTo>
                  <a:lnTo>
                    <a:pt x="13639" y="0"/>
                  </a:lnTo>
                  <a:close/>
                </a:path>
              </a:pathLst>
            </a:custGeom>
            <a:solidFill>
              <a:srgbClr val="AE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15091" y="553582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7576" y="8775"/>
                  </a:moveTo>
                  <a:lnTo>
                    <a:pt x="17576" y="13614"/>
                  </a:lnTo>
                  <a:lnTo>
                    <a:pt x="13639" y="17564"/>
                  </a:lnTo>
                  <a:lnTo>
                    <a:pt x="8801" y="17564"/>
                  </a:lnTo>
                  <a:lnTo>
                    <a:pt x="3949" y="17564"/>
                  </a:lnTo>
                  <a:lnTo>
                    <a:pt x="0" y="13614"/>
                  </a:lnTo>
                  <a:lnTo>
                    <a:pt x="0" y="8775"/>
                  </a:lnTo>
                  <a:lnTo>
                    <a:pt x="0" y="3911"/>
                  </a:lnTo>
                  <a:lnTo>
                    <a:pt x="3949" y="0"/>
                  </a:lnTo>
                  <a:lnTo>
                    <a:pt x="8801" y="0"/>
                  </a:lnTo>
                  <a:lnTo>
                    <a:pt x="13639" y="0"/>
                  </a:lnTo>
                  <a:lnTo>
                    <a:pt x="17576" y="3911"/>
                  </a:lnTo>
                  <a:lnTo>
                    <a:pt x="17576" y="8775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415980" y="52980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447" y="0"/>
                  </a:moveTo>
                  <a:lnTo>
                    <a:pt x="5892" y="0"/>
                  </a:lnTo>
                  <a:lnTo>
                    <a:pt x="0" y="5880"/>
                  </a:lnTo>
                  <a:lnTo>
                    <a:pt x="0" y="20434"/>
                  </a:lnTo>
                  <a:lnTo>
                    <a:pt x="5892" y="26327"/>
                  </a:lnTo>
                  <a:lnTo>
                    <a:pt x="20447" y="26327"/>
                  </a:lnTo>
                  <a:lnTo>
                    <a:pt x="26339" y="20434"/>
                  </a:lnTo>
                  <a:lnTo>
                    <a:pt x="26339" y="13157"/>
                  </a:lnTo>
                  <a:lnTo>
                    <a:pt x="26339" y="5880"/>
                  </a:lnTo>
                  <a:lnTo>
                    <a:pt x="2044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256519" y="5298084"/>
              <a:ext cx="236854" cy="704850"/>
            </a:xfrm>
            <a:custGeom>
              <a:avLst/>
              <a:gdLst/>
              <a:ahLst/>
              <a:cxnLst/>
              <a:rect l="l" t="t" r="r" b="b"/>
              <a:pathLst>
                <a:path w="236854" h="704850">
                  <a:moveTo>
                    <a:pt x="185800" y="13157"/>
                  </a:moveTo>
                  <a:lnTo>
                    <a:pt x="185800" y="20434"/>
                  </a:lnTo>
                  <a:lnTo>
                    <a:pt x="179908" y="26327"/>
                  </a:lnTo>
                  <a:lnTo>
                    <a:pt x="172631" y="26327"/>
                  </a:lnTo>
                  <a:lnTo>
                    <a:pt x="165353" y="26327"/>
                  </a:lnTo>
                  <a:lnTo>
                    <a:pt x="159461" y="20434"/>
                  </a:lnTo>
                  <a:lnTo>
                    <a:pt x="159461" y="13157"/>
                  </a:lnTo>
                  <a:lnTo>
                    <a:pt x="159461" y="5880"/>
                  </a:lnTo>
                  <a:lnTo>
                    <a:pt x="165353" y="0"/>
                  </a:lnTo>
                  <a:lnTo>
                    <a:pt x="172631" y="0"/>
                  </a:lnTo>
                  <a:lnTo>
                    <a:pt x="179908" y="0"/>
                  </a:lnTo>
                  <a:lnTo>
                    <a:pt x="185800" y="5880"/>
                  </a:lnTo>
                  <a:lnTo>
                    <a:pt x="185800" y="13157"/>
                  </a:lnTo>
                  <a:close/>
                </a:path>
                <a:path w="236854" h="704850">
                  <a:moveTo>
                    <a:pt x="0" y="591794"/>
                  </a:moveTo>
                  <a:lnTo>
                    <a:pt x="0" y="704456"/>
                  </a:lnTo>
                  <a:lnTo>
                    <a:pt x="185064" y="704456"/>
                  </a:lnTo>
                  <a:lnTo>
                    <a:pt x="236270" y="704456"/>
                  </a:lnTo>
                  <a:lnTo>
                    <a:pt x="236270" y="607148"/>
                  </a:lnTo>
                  <a:lnTo>
                    <a:pt x="228231" y="607148"/>
                  </a:lnTo>
                  <a:lnTo>
                    <a:pt x="228231" y="617410"/>
                  </a:lnTo>
                  <a:lnTo>
                    <a:pt x="212128" y="617410"/>
                  </a:lnTo>
                  <a:lnTo>
                    <a:pt x="212128" y="621791"/>
                  </a:lnTo>
                  <a:lnTo>
                    <a:pt x="185800" y="621791"/>
                  </a:lnTo>
                  <a:lnTo>
                    <a:pt x="185800" y="591794"/>
                  </a:lnTo>
                  <a:lnTo>
                    <a:pt x="0" y="591794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441583" y="5933033"/>
              <a:ext cx="27940" cy="39370"/>
            </a:xfrm>
            <a:custGeom>
              <a:avLst/>
              <a:gdLst/>
              <a:ahLst/>
              <a:cxnLst/>
              <a:rect l="l" t="t" r="r" b="b"/>
              <a:pathLst>
                <a:path w="27939" h="39370">
                  <a:moveTo>
                    <a:pt x="27800" y="0"/>
                  </a:moveTo>
                  <a:lnTo>
                    <a:pt x="0" y="0"/>
                  </a:lnTo>
                  <a:lnTo>
                    <a:pt x="0" y="38773"/>
                  </a:lnTo>
                  <a:lnTo>
                    <a:pt x="27800" y="38773"/>
                  </a:lnTo>
                  <a:lnTo>
                    <a:pt x="27800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301870" y="5908179"/>
              <a:ext cx="167640" cy="93980"/>
            </a:xfrm>
            <a:custGeom>
              <a:avLst/>
              <a:gdLst/>
              <a:ahLst/>
              <a:cxnLst/>
              <a:rect l="l" t="t" r="r" b="b"/>
              <a:pathLst>
                <a:path w="167639" h="93979">
                  <a:moveTo>
                    <a:pt x="167512" y="63626"/>
                  </a:moveTo>
                  <a:lnTo>
                    <a:pt x="139712" y="63626"/>
                  </a:lnTo>
                  <a:lnTo>
                    <a:pt x="139712" y="24853"/>
                  </a:lnTo>
                  <a:lnTo>
                    <a:pt x="167512" y="24853"/>
                  </a:lnTo>
                  <a:lnTo>
                    <a:pt x="167512" y="63626"/>
                  </a:lnTo>
                  <a:close/>
                </a:path>
                <a:path w="167639" h="93979">
                  <a:moveTo>
                    <a:pt x="98005" y="36575"/>
                  </a:moveTo>
                  <a:lnTo>
                    <a:pt x="59982" y="36575"/>
                  </a:lnTo>
                  <a:lnTo>
                    <a:pt x="59982" y="0"/>
                  </a:lnTo>
                  <a:lnTo>
                    <a:pt x="98005" y="0"/>
                  </a:lnTo>
                  <a:lnTo>
                    <a:pt x="98005" y="36575"/>
                  </a:lnTo>
                  <a:close/>
                </a:path>
                <a:path w="167639" h="93979">
                  <a:moveTo>
                    <a:pt x="121424" y="35839"/>
                  </a:moveTo>
                  <a:lnTo>
                    <a:pt x="102412" y="35839"/>
                  </a:lnTo>
                  <a:lnTo>
                    <a:pt x="102412" y="14617"/>
                  </a:lnTo>
                  <a:lnTo>
                    <a:pt x="121424" y="14617"/>
                  </a:lnTo>
                  <a:lnTo>
                    <a:pt x="121424" y="35839"/>
                  </a:lnTo>
                  <a:close/>
                </a:path>
                <a:path w="167639" h="93979">
                  <a:moveTo>
                    <a:pt x="98005" y="92163"/>
                  </a:moveTo>
                  <a:lnTo>
                    <a:pt x="57048" y="92163"/>
                  </a:lnTo>
                  <a:lnTo>
                    <a:pt x="57048" y="34366"/>
                  </a:lnTo>
                  <a:lnTo>
                    <a:pt x="98005" y="34366"/>
                  </a:lnTo>
                  <a:lnTo>
                    <a:pt x="98005" y="92163"/>
                  </a:lnTo>
                  <a:close/>
                </a:path>
                <a:path w="167639" h="93979">
                  <a:moveTo>
                    <a:pt x="119951" y="92887"/>
                  </a:moveTo>
                  <a:lnTo>
                    <a:pt x="102412" y="92887"/>
                  </a:lnTo>
                  <a:lnTo>
                    <a:pt x="102412" y="62166"/>
                  </a:lnTo>
                  <a:lnTo>
                    <a:pt x="119951" y="62166"/>
                  </a:lnTo>
                  <a:lnTo>
                    <a:pt x="119951" y="92887"/>
                  </a:lnTo>
                  <a:close/>
                </a:path>
                <a:path w="167639" h="93979">
                  <a:moveTo>
                    <a:pt x="28524" y="28511"/>
                  </a:moveTo>
                  <a:lnTo>
                    <a:pt x="0" y="28511"/>
                  </a:lnTo>
                  <a:lnTo>
                    <a:pt x="0" y="0"/>
                  </a:lnTo>
                  <a:lnTo>
                    <a:pt x="28524" y="0"/>
                  </a:lnTo>
                  <a:lnTo>
                    <a:pt x="28524" y="28511"/>
                  </a:lnTo>
                  <a:close/>
                </a:path>
                <a:path w="167639" h="93979">
                  <a:moveTo>
                    <a:pt x="29248" y="93624"/>
                  </a:moveTo>
                  <a:lnTo>
                    <a:pt x="1460" y="93624"/>
                  </a:lnTo>
                  <a:lnTo>
                    <a:pt x="1460" y="55587"/>
                  </a:lnTo>
                  <a:lnTo>
                    <a:pt x="29248" y="55587"/>
                  </a:lnTo>
                  <a:lnTo>
                    <a:pt x="29248" y="93624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268215" y="5901588"/>
              <a:ext cx="19050" cy="32384"/>
            </a:xfrm>
            <a:custGeom>
              <a:avLst/>
              <a:gdLst/>
              <a:ahLst/>
              <a:cxnLst/>
              <a:rect l="l" t="t" r="r" b="b"/>
              <a:pathLst>
                <a:path w="19050" h="32385">
                  <a:moveTo>
                    <a:pt x="19024" y="0"/>
                  </a:moveTo>
                  <a:lnTo>
                    <a:pt x="0" y="0"/>
                  </a:lnTo>
                  <a:lnTo>
                    <a:pt x="0" y="32181"/>
                  </a:lnTo>
                  <a:lnTo>
                    <a:pt x="19024" y="32181"/>
                  </a:lnTo>
                  <a:lnTo>
                    <a:pt x="19024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68215" y="5901588"/>
              <a:ext cx="19050" cy="32384"/>
            </a:xfrm>
            <a:custGeom>
              <a:avLst/>
              <a:gdLst/>
              <a:ahLst/>
              <a:cxnLst/>
              <a:rect l="l" t="t" r="r" b="b"/>
              <a:pathLst>
                <a:path w="19050" h="32385">
                  <a:moveTo>
                    <a:pt x="19024" y="32181"/>
                  </a:moveTo>
                  <a:lnTo>
                    <a:pt x="0" y="32181"/>
                  </a:lnTo>
                  <a:lnTo>
                    <a:pt x="0" y="0"/>
                  </a:lnTo>
                  <a:lnTo>
                    <a:pt x="19024" y="0"/>
                  </a:lnTo>
                  <a:lnTo>
                    <a:pt x="19024" y="3218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268939" y="5960834"/>
              <a:ext cx="20320" cy="31115"/>
            </a:xfrm>
            <a:custGeom>
              <a:avLst/>
              <a:gdLst/>
              <a:ahLst/>
              <a:cxnLst/>
              <a:rect l="l" t="t" r="r" b="b"/>
              <a:pathLst>
                <a:path w="20320" h="31114">
                  <a:moveTo>
                    <a:pt x="19773" y="0"/>
                  </a:moveTo>
                  <a:lnTo>
                    <a:pt x="0" y="0"/>
                  </a:lnTo>
                  <a:lnTo>
                    <a:pt x="0" y="30721"/>
                  </a:lnTo>
                  <a:lnTo>
                    <a:pt x="19773" y="30721"/>
                  </a:lnTo>
                  <a:lnTo>
                    <a:pt x="19773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268939" y="5960834"/>
              <a:ext cx="20320" cy="31115"/>
            </a:xfrm>
            <a:custGeom>
              <a:avLst/>
              <a:gdLst/>
              <a:ahLst/>
              <a:cxnLst/>
              <a:rect l="l" t="t" r="r" b="b"/>
              <a:pathLst>
                <a:path w="20320" h="31114">
                  <a:moveTo>
                    <a:pt x="19773" y="30721"/>
                  </a:moveTo>
                  <a:lnTo>
                    <a:pt x="0" y="30721"/>
                  </a:lnTo>
                  <a:lnTo>
                    <a:pt x="0" y="0"/>
                  </a:lnTo>
                  <a:lnTo>
                    <a:pt x="19773" y="0"/>
                  </a:lnTo>
                  <a:lnTo>
                    <a:pt x="19773" y="3072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187024" y="5901588"/>
              <a:ext cx="81280" cy="384175"/>
            </a:xfrm>
            <a:custGeom>
              <a:avLst/>
              <a:gdLst/>
              <a:ahLst/>
              <a:cxnLst/>
              <a:rect l="l" t="t" r="r" b="b"/>
              <a:pathLst>
                <a:path w="81279" h="384175">
                  <a:moveTo>
                    <a:pt x="81191" y="0"/>
                  </a:moveTo>
                  <a:lnTo>
                    <a:pt x="34366" y="0"/>
                  </a:lnTo>
                  <a:lnTo>
                    <a:pt x="16966" y="2507"/>
                  </a:lnTo>
                  <a:lnTo>
                    <a:pt x="7661" y="6389"/>
                  </a:lnTo>
                  <a:lnTo>
                    <a:pt x="3294" y="14389"/>
                  </a:lnTo>
                  <a:lnTo>
                    <a:pt x="711" y="29248"/>
                  </a:lnTo>
                  <a:lnTo>
                    <a:pt x="0" y="348932"/>
                  </a:lnTo>
                  <a:lnTo>
                    <a:pt x="2827" y="367537"/>
                  </a:lnTo>
                  <a:lnTo>
                    <a:pt x="8950" y="377091"/>
                  </a:lnTo>
                  <a:lnTo>
                    <a:pt x="23031" y="380611"/>
                  </a:lnTo>
                  <a:lnTo>
                    <a:pt x="49733" y="381114"/>
                  </a:lnTo>
                  <a:lnTo>
                    <a:pt x="79730" y="384035"/>
                  </a:lnTo>
                  <a:lnTo>
                    <a:pt x="79730" y="360641"/>
                  </a:lnTo>
                  <a:lnTo>
                    <a:pt x="42417" y="357695"/>
                  </a:lnTo>
                  <a:lnTo>
                    <a:pt x="27063" y="354787"/>
                  </a:lnTo>
                  <a:lnTo>
                    <a:pt x="27063" y="343077"/>
                  </a:lnTo>
                  <a:lnTo>
                    <a:pt x="29248" y="29997"/>
                  </a:lnTo>
                  <a:lnTo>
                    <a:pt x="33629" y="22669"/>
                  </a:lnTo>
                  <a:lnTo>
                    <a:pt x="40957" y="21945"/>
                  </a:lnTo>
                  <a:lnTo>
                    <a:pt x="81191" y="21945"/>
                  </a:lnTo>
                  <a:lnTo>
                    <a:pt x="81191" y="0"/>
                  </a:lnTo>
                  <a:close/>
                </a:path>
                <a:path w="81279" h="384175">
                  <a:moveTo>
                    <a:pt x="81191" y="21945"/>
                  </a:moveTo>
                  <a:lnTo>
                    <a:pt x="40957" y="21945"/>
                  </a:lnTo>
                  <a:lnTo>
                    <a:pt x="81191" y="23406"/>
                  </a:lnTo>
                  <a:lnTo>
                    <a:pt x="81191" y="21945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187024" y="5901588"/>
              <a:ext cx="81280" cy="384175"/>
            </a:xfrm>
            <a:custGeom>
              <a:avLst/>
              <a:gdLst/>
              <a:ahLst/>
              <a:cxnLst/>
              <a:rect l="l" t="t" r="r" b="b"/>
              <a:pathLst>
                <a:path w="81279" h="384175">
                  <a:moveTo>
                    <a:pt x="81191" y="0"/>
                  </a:moveTo>
                  <a:lnTo>
                    <a:pt x="34366" y="0"/>
                  </a:lnTo>
                  <a:lnTo>
                    <a:pt x="16966" y="2507"/>
                  </a:lnTo>
                  <a:lnTo>
                    <a:pt x="7661" y="6389"/>
                  </a:lnTo>
                  <a:lnTo>
                    <a:pt x="3294" y="14389"/>
                  </a:lnTo>
                  <a:lnTo>
                    <a:pt x="711" y="29248"/>
                  </a:lnTo>
                  <a:lnTo>
                    <a:pt x="0" y="348932"/>
                  </a:lnTo>
                  <a:lnTo>
                    <a:pt x="2827" y="367537"/>
                  </a:lnTo>
                  <a:lnTo>
                    <a:pt x="8950" y="377091"/>
                  </a:lnTo>
                  <a:lnTo>
                    <a:pt x="23031" y="380611"/>
                  </a:lnTo>
                  <a:lnTo>
                    <a:pt x="49733" y="381114"/>
                  </a:lnTo>
                  <a:lnTo>
                    <a:pt x="79730" y="384035"/>
                  </a:lnTo>
                  <a:lnTo>
                    <a:pt x="79730" y="360641"/>
                  </a:lnTo>
                  <a:lnTo>
                    <a:pt x="42417" y="357695"/>
                  </a:lnTo>
                  <a:lnTo>
                    <a:pt x="27063" y="354787"/>
                  </a:lnTo>
                  <a:lnTo>
                    <a:pt x="27063" y="343077"/>
                  </a:lnTo>
                  <a:lnTo>
                    <a:pt x="29248" y="29997"/>
                  </a:lnTo>
                  <a:lnTo>
                    <a:pt x="33629" y="22669"/>
                  </a:lnTo>
                  <a:lnTo>
                    <a:pt x="40957" y="21945"/>
                  </a:lnTo>
                  <a:lnTo>
                    <a:pt x="81191" y="23406"/>
                  </a:lnTo>
                  <a:lnTo>
                    <a:pt x="81191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110926" y="4756746"/>
              <a:ext cx="687705" cy="2368550"/>
            </a:xfrm>
            <a:custGeom>
              <a:avLst/>
              <a:gdLst/>
              <a:ahLst/>
              <a:cxnLst/>
              <a:rect l="l" t="t" r="r" b="b"/>
              <a:pathLst>
                <a:path w="687704" h="2368550">
                  <a:moveTo>
                    <a:pt x="8775" y="2145334"/>
                  </a:moveTo>
                  <a:lnTo>
                    <a:pt x="6832" y="2143353"/>
                  </a:lnTo>
                  <a:lnTo>
                    <a:pt x="1968" y="2143353"/>
                  </a:lnTo>
                  <a:lnTo>
                    <a:pt x="0" y="2145334"/>
                  </a:lnTo>
                  <a:lnTo>
                    <a:pt x="0" y="2150160"/>
                  </a:lnTo>
                  <a:lnTo>
                    <a:pt x="1968" y="2152154"/>
                  </a:lnTo>
                  <a:lnTo>
                    <a:pt x="6832" y="2152154"/>
                  </a:lnTo>
                  <a:lnTo>
                    <a:pt x="8775" y="2150160"/>
                  </a:lnTo>
                  <a:lnTo>
                    <a:pt x="8775" y="2147760"/>
                  </a:lnTo>
                  <a:lnTo>
                    <a:pt x="8775" y="2145334"/>
                  </a:lnTo>
                  <a:close/>
                </a:path>
                <a:path w="687704" h="2368550">
                  <a:moveTo>
                    <a:pt x="8775" y="1977085"/>
                  </a:moveTo>
                  <a:lnTo>
                    <a:pt x="6832" y="1975116"/>
                  </a:lnTo>
                  <a:lnTo>
                    <a:pt x="1968" y="1975116"/>
                  </a:lnTo>
                  <a:lnTo>
                    <a:pt x="0" y="1977085"/>
                  </a:lnTo>
                  <a:lnTo>
                    <a:pt x="0" y="1981923"/>
                  </a:lnTo>
                  <a:lnTo>
                    <a:pt x="1968" y="1983905"/>
                  </a:lnTo>
                  <a:lnTo>
                    <a:pt x="6832" y="1983905"/>
                  </a:lnTo>
                  <a:lnTo>
                    <a:pt x="8775" y="1981923"/>
                  </a:lnTo>
                  <a:lnTo>
                    <a:pt x="8775" y="1979510"/>
                  </a:lnTo>
                  <a:lnTo>
                    <a:pt x="8775" y="1977085"/>
                  </a:lnTo>
                  <a:close/>
                </a:path>
                <a:path w="687704" h="2368550">
                  <a:moveTo>
                    <a:pt x="109728" y="2110206"/>
                  </a:moveTo>
                  <a:lnTo>
                    <a:pt x="107772" y="2108263"/>
                  </a:lnTo>
                  <a:lnTo>
                    <a:pt x="102920" y="2108263"/>
                  </a:lnTo>
                  <a:lnTo>
                    <a:pt x="100965" y="2110206"/>
                  </a:lnTo>
                  <a:lnTo>
                    <a:pt x="100965" y="2115070"/>
                  </a:lnTo>
                  <a:lnTo>
                    <a:pt x="102920" y="2117026"/>
                  </a:lnTo>
                  <a:lnTo>
                    <a:pt x="107772" y="2117026"/>
                  </a:lnTo>
                  <a:lnTo>
                    <a:pt x="109728" y="2115070"/>
                  </a:lnTo>
                  <a:lnTo>
                    <a:pt x="109728" y="2112632"/>
                  </a:lnTo>
                  <a:lnTo>
                    <a:pt x="109728" y="2110206"/>
                  </a:lnTo>
                  <a:close/>
                </a:path>
                <a:path w="687704" h="2368550">
                  <a:moveTo>
                    <a:pt x="111201" y="1988781"/>
                  </a:moveTo>
                  <a:lnTo>
                    <a:pt x="109232" y="1986813"/>
                  </a:lnTo>
                  <a:lnTo>
                    <a:pt x="104394" y="1986813"/>
                  </a:lnTo>
                  <a:lnTo>
                    <a:pt x="102412" y="1988781"/>
                  </a:lnTo>
                  <a:lnTo>
                    <a:pt x="102412" y="1993620"/>
                  </a:lnTo>
                  <a:lnTo>
                    <a:pt x="104394" y="1995601"/>
                  </a:lnTo>
                  <a:lnTo>
                    <a:pt x="109232" y="1995601"/>
                  </a:lnTo>
                  <a:lnTo>
                    <a:pt x="111201" y="1993620"/>
                  </a:lnTo>
                  <a:lnTo>
                    <a:pt x="111201" y="1991220"/>
                  </a:lnTo>
                  <a:lnTo>
                    <a:pt x="111201" y="1988781"/>
                  </a:lnTo>
                  <a:close/>
                </a:path>
                <a:path w="687704" h="2368550">
                  <a:moveTo>
                    <a:pt x="188023" y="2291410"/>
                  </a:moveTo>
                  <a:lnTo>
                    <a:pt x="184086" y="2287473"/>
                  </a:lnTo>
                  <a:lnTo>
                    <a:pt x="174396" y="2287473"/>
                  </a:lnTo>
                  <a:lnTo>
                    <a:pt x="170459" y="2291410"/>
                  </a:lnTo>
                  <a:lnTo>
                    <a:pt x="170459" y="2301100"/>
                  </a:lnTo>
                  <a:lnTo>
                    <a:pt x="174396" y="2305024"/>
                  </a:lnTo>
                  <a:lnTo>
                    <a:pt x="184086" y="2305024"/>
                  </a:lnTo>
                  <a:lnTo>
                    <a:pt x="188023" y="2301100"/>
                  </a:lnTo>
                  <a:lnTo>
                    <a:pt x="188023" y="2296249"/>
                  </a:lnTo>
                  <a:lnTo>
                    <a:pt x="188023" y="2291410"/>
                  </a:lnTo>
                  <a:close/>
                </a:path>
                <a:path w="687704" h="2368550">
                  <a:moveTo>
                    <a:pt x="204838" y="68313"/>
                  </a:moveTo>
                  <a:lnTo>
                    <a:pt x="200914" y="64376"/>
                  </a:lnTo>
                  <a:lnTo>
                    <a:pt x="191223" y="64376"/>
                  </a:lnTo>
                  <a:lnTo>
                    <a:pt x="187274" y="68313"/>
                  </a:lnTo>
                  <a:lnTo>
                    <a:pt x="187274" y="78003"/>
                  </a:lnTo>
                  <a:lnTo>
                    <a:pt x="191223" y="81940"/>
                  </a:lnTo>
                  <a:lnTo>
                    <a:pt x="200914" y="81940"/>
                  </a:lnTo>
                  <a:lnTo>
                    <a:pt x="204838" y="78003"/>
                  </a:lnTo>
                  <a:lnTo>
                    <a:pt x="204838" y="73152"/>
                  </a:lnTo>
                  <a:lnTo>
                    <a:pt x="204838" y="68313"/>
                  </a:lnTo>
                  <a:close/>
                </a:path>
                <a:path w="687704" h="2368550">
                  <a:moveTo>
                    <a:pt x="343471" y="26962"/>
                  </a:moveTo>
                  <a:lnTo>
                    <a:pt x="336257" y="19761"/>
                  </a:lnTo>
                  <a:lnTo>
                    <a:pt x="333946" y="19761"/>
                  </a:lnTo>
                  <a:lnTo>
                    <a:pt x="333946" y="0"/>
                  </a:lnTo>
                  <a:lnTo>
                    <a:pt x="320776" y="0"/>
                  </a:lnTo>
                  <a:lnTo>
                    <a:pt x="320776" y="19761"/>
                  </a:lnTo>
                  <a:lnTo>
                    <a:pt x="318490" y="19761"/>
                  </a:lnTo>
                  <a:lnTo>
                    <a:pt x="311277" y="26962"/>
                  </a:lnTo>
                  <a:lnTo>
                    <a:pt x="311277" y="44742"/>
                  </a:lnTo>
                  <a:lnTo>
                    <a:pt x="318490" y="51943"/>
                  </a:lnTo>
                  <a:lnTo>
                    <a:pt x="336257" y="51943"/>
                  </a:lnTo>
                  <a:lnTo>
                    <a:pt x="343471" y="44742"/>
                  </a:lnTo>
                  <a:lnTo>
                    <a:pt x="343471" y="35852"/>
                  </a:lnTo>
                  <a:lnTo>
                    <a:pt x="343471" y="26962"/>
                  </a:lnTo>
                  <a:close/>
                </a:path>
                <a:path w="687704" h="2368550">
                  <a:moveTo>
                    <a:pt x="358089" y="2323211"/>
                  </a:moveTo>
                  <a:lnTo>
                    <a:pt x="350875" y="2315997"/>
                  </a:lnTo>
                  <a:lnTo>
                    <a:pt x="333121" y="2315997"/>
                  </a:lnTo>
                  <a:lnTo>
                    <a:pt x="325907" y="2323211"/>
                  </a:lnTo>
                  <a:lnTo>
                    <a:pt x="325907" y="2332101"/>
                  </a:lnTo>
                  <a:lnTo>
                    <a:pt x="325907" y="2340991"/>
                  </a:lnTo>
                  <a:lnTo>
                    <a:pt x="333121" y="2348179"/>
                  </a:lnTo>
                  <a:lnTo>
                    <a:pt x="335419" y="2348179"/>
                  </a:lnTo>
                  <a:lnTo>
                    <a:pt x="335419" y="2367940"/>
                  </a:lnTo>
                  <a:lnTo>
                    <a:pt x="348589" y="2367940"/>
                  </a:lnTo>
                  <a:lnTo>
                    <a:pt x="348589" y="2348179"/>
                  </a:lnTo>
                  <a:lnTo>
                    <a:pt x="350875" y="2348179"/>
                  </a:lnTo>
                  <a:lnTo>
                    <a:pt x="358089" y="2340991"/>
                  </a:lnTo>
                  <a:lnTo>
                    <a:pt x="358089" y="2323211"/>
                  </a:lnTo>
                  <a:close/>
                </a:path>
                <a:path w="687704" h="2368550">
                  <a:moveTo>
                    <a:pt x="472579" y="68313"/>
                  </a:moveTo>
                  <a:lnTo>
                    <a:pt x="468642" y="64376"/>
                  </a:lnTo>
                  <a:lnTo>
                    <a:pt x="458965" y="64376"/>
                  </a:lnTo>
                  <a:lnTo>
                    <a:pt x="455015" y="68313"/>
                  </a:lnTo>
                  <a:lnTo>
                    <a:pt x="455015" y="78003"/>
                  </a:lnTo>
                  <a:lnTo>
                    <a:pt x="458965" y="81940"/>
                  </a:lnTo>
                  <a:lnTo>
                    <a:pt x="468642" y="81940"/>
                  </a:lnTo>
                  <a:lnTo>
                    <a:pt x="472579" y="78003"/>
                  </a:lnTo>
                  <a:lnTo>
                    <a:pt x="472579" y="73152"/>
                  </a:lnTo>
                  <a:lnTo>
                    <a:pt x="472579" y="68313"/>
                  </a:lnTo>
                  <a:close/>
                </a:path>
                <a:path w="687704" h="2368550">
                  <a:moveTo>
                    <a:pt x="515734" y="2290686"/>
                  </a:moveTo>
                  <a:lnTo>
                    <a:pt x="511797" y="2286736"/>
                  </a:lnTo>
                  <a:lnTo>
                    <a:pt x="502107" y="2286736"/>
                  </a:lnTo>
                  <a:lnTo>
                    <a:pt x="498182" y="2290686"/>
                  </a:lnTo>
                  <a:lnTo>
                    <a:pt x="498182" y="2300363"/>
                  </a:lnTo>
                  <a:lnTo>
                    <a:pt x="502107" y="2304300"/>
                  </a:lnTo>
                  <a:lnTo>
                    <a:pt x="511797" y="2304300"/>
                  </a:lnTo>
                  <a:lnTo>
                    <a:pt x="515734" y="2300363"/>
                  </a:lnTo>
                  <a:lnTo>
                    <a:pt x="515734" y="2295525"/>
                  </a:lnTo>
                  <a:lnTo>
                    <a:pt x="515734" y="2290686"/>
                  </a:lnTo>
                  <a:close/>
                </a:path>
                <a:path w="687704" h="2368550">
                  <a:moveTo>
                    <a:pt x="583768" y="2107285"/>
                  </a:moveTo>
                  <a:lnTo>
                    <a:pt x="581799" y="2105329"/>
                  </a:lnTo>
                  <a:lnTo>
                    <a:pt x="576961" y="2105329"/>
                  </a:lnTo>
                  <a:lnTo>
                    <a:pt x="574992" y="2107285"/>
                  </a:lnTo>
                  <a:lnTo>
                    <a:pt x="574992" y="2112137"/>
                  </a:lnTo>
                  <a:lnTo>
                    <a:pt x="576961" y="2114105"/>
                  </a:lnTo>
                  <a:lnTo>
                    <a:pt x="581799" y="2114105"/>
                  </a:lnTo>
                  <a:lnTo>
                    <a:pt x="583768" y="2112137"/>
                  </a:lnTo>
                  <a:lnTo>
                    <a:pt x="583768" y="2109711"/>
                  </a:lnTo>
                  <a:lnTo>
                    <a:pt x="583768" y="2107285"/>
                  </a:lnTo>
                  <a:close/>
                </a:path>
                <a:path w="687704" h="2368550">
                  <a:moveTo>
                    <a:pt x="583768" y="1987321"/>
                  </a:moveTo>
                  <a:lnTo>
                    <a:pt x="581799" y="1985365"/>
                  </a:lnTo>
                  <a:lnTo>
                    <a:pt x="576961" y="1985365"/>
                  </a:lnTo>
                  <a:lnTo>
                    <a:pt x="574992" y="1987321"/>
                  </a:lnTo>
                  <a:lnTo>
                    <a:pt x="574992" y="1992172"/>
                  </a:lnTo>
                  <a:lnTo>
                    <a:pt x="576961" y="1994128"/>
                  </a:lnTo>
                  <a:lnTo>
                    <a:pt x="581799" y="1994128"/>
                  </a:lnTo>
                  <a:lnTo>
                    <a:pt x="583768" y="1992172"/>
                  </a:lnTo>
                  <a:lnTo>
                    <a:pt x="583768" y="1989759"/>
                  </a:lnTo>
                  <a:lnTo>
                    <a:pt x="583768" y="1987321"/>
                  </a:lnTo>
                  <a:close/>
                </a:path>
                <a:path w="687704" h="2368550">
                  <a:moveTo>
                    <a:pt x="687641" y="2140953"/>
                  </a:moveTo>
                  <a:lnTo>
                    <a:pt x="685673" y="2138984"/>
                  </a:lnTo>
                  <a:lnTo>
                    <a:pt x="680821" y="2138984"/>
                  </a:lnTo>
                  <a:lnTo>
                    <a:pt x="678878" y="2140953"/>
                  </a:lnTo>
                  <a:lnTo>
                    <a:pt x="678878" y="2145792"/>
                  </a:lnTo>
                  <a:lnTo>
                    <a:pt x="680821" y="2147760"/>
                  </a:lnTo>
                  <a:lnTo>
                    <a:pt x="685673" y="2147760"/>
                  </a:lnTo>
                  <a:lnTo>
                    <a:pt x="687641" y="2145792"/>
                  </a:lnTo>
                  <a:lnTo>
                    <a:pt x="687641" y="2143353"/>
                  </a:lnTo>
                  <a:lnTo>
                    <a:pt x="687641" y="2140953"/>
                  </a:lnTo>
                  <a:close/>
                </a:path>
                <a:path w="687704" h="2368550">
                  <a:moveTo>
                    <a:pt x="687641" y="1974164"/>
                  </a:moveTo>
                  <a:lnTo>
                    <a:pt x="685673" y="1972195"/>
                  </a:lnTo>
                  <a:lnTo>
                    <a:pt x="680821" y="1972195"/>
                  </a:lnTo>
                  <a:lnTo>
                    <a:pt x="678878" y="1974164"/>
                  </a:lnTo>
                  <a:lnTo>
                    <a:pt x="678878" y="1978990"/>
                  </a:lnTo>
                  <a:lnTo>
                    <a:pt x="680821" y="1980971"/>
                  </a:lnTo>
                  <a:lnTo>
                    <a:pt x="685673" y="1980971"/>
                  </a:lnTo>
                  <a:lnTo>
                    <a:pt x="687641" y="1978990"/>
                  </a:lnTo>
                  <a:lnTo>
                    <a:pt x="687641" y="1976577"/>
                  </a:lnTo>
                  <a:lnTo>
                    <a:pt x="687641" y="19741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403547" y="5329529"/>
              <a:ext cx="52069" cy="11430"/>
            </a:xfrm>
            <a:custGeom>
              <a:avLst/>
              <a:gdLst/>
              <a:ahLst/>
              <a:cxnLst/>
              <a:rect l="l" t="t" r="r" b="b"/>
              <a:pathLst>
                <a:path w="52070" h="11429">
                  <a:moveTo>
                    <a:pt x="10248" y="5118"/>
                  </a:moveTo>
                  <a:lnTo>
                    <a:pt x="10248" y="7950"/>
                  </a:lnTo>
                  <a:lnTo>
                    <a:pt x="7950" y="10236"/>
                  </a:lnTo>
                  <a:lnTo>
                    <a:pt x="5130" y="10236"/>
                  </a:lnTo>
                  <a:lnTo>
                    <a:pt x="2286" y="10236"/>
                  </a:lnTo>
                  <a:lnTo>
                    <a:pt x="0" y="7950"/>
                  </a:lnTo>
                  <a:lnTo>
                    <a:pt x="0" y="5118"/>
                  </a:lnTo>
                  <a:lnTo>
                    <a:pt x="0" y="2298"/>
                  </a:lnTo>
                  <a:lnTo>
                    <a:pt x="2286" y="0"/>
                  </a:lnTo>
                  <a:lnTo>
                    <a:pt x="5130" y="0"/>
                  </a:lnTo>
                  <a:lnTo>
                    <a:pt x="7950" y="0"/>
                  </a:lnTo>
                  <a:lnTo>
                    <a:pt x="10248" y="2298"/>
                  </a:lnTo>
                  <a:lnTo>
                    <a:pt x="10248" y="5118"/>
                  </a:lnTo>
                  <a:close/>
                </a:path>
                <a:path w="52070" h="11429">
                  <a:moveTo>
                    <a:pt x="51943" y="5854"/>
                  </a:moveTo>
                  <a:lnTo>
                    <a:pt x="51943" y="8699"/>
                  </a:lnTo>
                  <a:lnTo>
                    <a:pt x="49631" y="10972"/>
                  </a:lnTo>
                  <a:lnTo>
                    <a:pt x="46824" y="10972"/>
                  </a:lnTo>
                  <a:lnTo>
                    <a:pt x="43992" y="10972"/>
                  </a:lnTo>
                  <a:lnTo>
                    <a:pt x="41694" y="8699"/>
                  </a:lnTo>
                  <a:lnTo>
                    <a:pt x="41694" y="5854"/>
                  </a:lnTo>
                  <a:lnTo>
                    <a:pt x="41694" y="3022"/>
                  </a:lnTo>
                  <a:lnTo>
                    <a:pt x="43992" y="749"/>
                  </a:lnTo>
                  <a:lnTo>
                    <a:pt x="46824" y="749"/>
                  </a:lnTo>
                  <a:lnTo>
                    <a:pt x="49631" y="749"/>
                  </a:lnTo>
                  <a:lnTo>
                    <a:pt x="51943" y="3022"/>
                  </a:lnTo>
                  <a:lnTo>
                    <a:pt x="51943" y="5854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410494" y="553435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9024" y="0"/>
                  </a:moveTo>
                  <a:lnTo>
                    <a:pt x="11621" y="1494"/>
                  </a:lnTo>
                  <a:lnTo>
                    <a:pt x="5573" y="5570"/>
                  </a:lnTo>
                  <a:lnTo>
                    <a:pt x="1495" y="11621"/>
                  </a:lnTo>
                  <a:lnTo>
                    <a:pt x="0" y="19037"/>
                  </a:lnTo>
                  <a:lnTo>
                    <a:pt x="1495" y="26433"/>
                  </a:lnTo>
                  <a:lnTo>
                    <a:pt x="5573" y="32477"/>
                  </a:lnTo>
                  <a:lnTo>
                    <a:pt x="11621" y="36553"/>
                  </a:lnTo>
                  <a:lnTo>
                    <a:pt x="19024" y="38049"/>
                  </a:lnTo>
                  <a:lnTo>
                    <a:pt x="26433" y="36553"/>
                  </a:lnTo>
                  <a:lnTo>
                    <a:pt x="32480" y="32477"/>
                  </a:lnTo>
                  <a:lnTo>
                    <a:pt x="36555" y="26433"/>
                  </a:lnTo>
                  <a:lnTo>
                    <a:pt x="38049" y="19037"/>
                  </a:lnTo>
                  <a:lnTo>
                    <a:pt x="36555" y="11621"/>
                  </a:lnTo>
                  <a:lnTo>
                    <a:pt x="32480" y="5570"/>
                  </a:lnTo>
                  <a:lnTo>
                    <a:pt x="26433" y="1494"/>
                  </a:lnTo>
                  <a:lnTo>
                    <a:pt x="19024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410494" y="553435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049" y="19037"/>
                  </a:moveTo>
                  <a:lnTo>
                    <a:pt x="36555" y="26433"/>
                  </a:lnTo>
                  <a:lnTo>
                    <a:pt x="32480" y="32477"/>
                  </a:lnTo>
                  <a:lnTo>
                    <a:pt x="26433" y="36553"/>
                  </a:lnTo>
                  <a:lnTo>
                    <a:pt x="19024" y="38049"/>
                  </a:lnTo>
                  <a:lnTo>
                    <a:pt x="11621" y="36553"/>
                  </a:lnTo>
                  <a:lnTo>
                    <a:pt x="5573" y="32477"/>
                  </a:lnTo>
                  <a:lnTo>
                    <a:pt x="1495" y="26433"/>
                  </a:lnTo>
                  <a:lnTo>
                    <a:pt x="0" y="19037"/>
                  </a:lnTo>
                  <a:lnTo>
                    <a:pt x="1495" y="11621"/>
                  </a:lnTo>
                  <a:lnTo>
                    <a:pt x="5573" y="5570"/>
                  </a:lnTo>
                  <a:lnTo>
                    <a:pt x="11621" y="1494"/>
                  </a:lnTo>
                  <a:lnTo>
                    <a:pt x="19024" y="0"/>
                  </a:lnTo>
                  <a:lnTo>
                    <a:pt x="26433" y="1494"/>
                  </a:lnTo>
                  <a:lnTo>
                    <a:pt x="32480" y="5570"/>
                  </a:lnTo>
                  <a:lnTo>
                    <a:pt x="36555" y="11621"/>
                  </a:lnTo>
                  <a:lnTo>
                    <a:pt x="38049" y="19037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420742" y="5544604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3614" y="0"/>
                  </a:moveTo>
                  <a:lnTo>
                    <a:pt x="3937" y="0"/>
                  </a:lnTo>
                  <a:lnTo>
                    <a:pt x="0" y="3924"/>
                  </a:lnTo>
                  <a:lnTo>
                    <a:pt x="0" y="13614"/>
                  </a:lnTo>
                  <a:lnTo>
                    <a:pt x="3937" y="17551"/>
                  </a:lnTo>
                  <a:lnTo>
                    <a:pt x="13614" y="17551"/>
                  </a:lnTo>
                  <a:lnTo>
                    <a:pt x="17551" y="13614"/>
                  </a:lnTo>
                  <a:lnTo>
                    <a:pt x="17551" y="8788"/>
                  </a:lnTo>
                  <a:lnTo>
                    <a:pt x="17551" y="3924"/>
                  </a:lnTo>
                  <a:lnTo>
                    <a:pt x="13614" y="0"/>
                  </a:lnTo>
                  <a:close/>
                </a:path>
              </a:pathLst>
            </a:custGeom>
            <a:solidFill>
              <a:srgbClr val="AE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217746" y="5544604"/>
              <a:ext cx="220979" cy="628015"/>
            </a:xfrm>
            <a:custGeom>
              <a:avLst/>
              <a:gdLst/>
              <a:ahLst/>
              <a:cxnLst/>
              <a:rect l="l" t="t" r="r" b="b"/>
              <a:pathLst>
                <a:path w="220979" h="628014">
                  <a:moveTo>
                    <a:pt x="220548" y="8788"/>
                  </a:moveTo>
                  <a:lnTo>
                    <a:pt x="220548" y="13614"/>
                  </a:lnTo>
                  <a:lnTo>
                    <a:pt x="216611" y="17551"/>
                  </a:lnTo>
                  <a:lnTo>
                    <a:pt x="211772" y="17551"/>
                  </a:lnTo>
                  <a:lnTo>
                    <a:pt x="206933" y="17551"/>
                  </a:lnTo>
                  <a:lnTo>
                    <a:pt x="202996" y="13614"/>
                  </a:lnTo>
                  <a:lnTo>
                    <a:pt x="202996" y="8788"/>
                  </a:lnTo>
                  <a:lnTo>
                    <a:pt x="202996" y="3924"/>
                  </a:lnTo>
                  <a:lnTo>
                    <a:pt x="206933" y="0"/>
                  </a:lnTo>
                  <a:lnTo>
                    <a:pt x="211772" y="0"/>
                  </a:lnTo>
                  <a:lnTo>
                    <a:pt x="216611" y="0"/>
                  </a:lnTo>
                  <a:lnTo>
                    <a:pt x="220548" y="3924"/>
                  </a:lnTo>
                  <a:lnTo>
                    <a:pt x="220548" y="8788"/>
                  </a:lnTo>
                  <a:close/>
                </a:path>
                <a:path w="220979" h="628014">
                  <a:moveTo>
                    <a:pt x="36575" y="454278"/>
                  </a:moveTo>
                  <a:lnTo>
                    <a:pt x="8762" y="454278"/>
                  </a:lnTo>
                  <a:lnTo>
                    <a:pt x="0" y="456463"/>
                  </a:lnTo>
                  <a:lnTo>
                    <a:pt x="0" y="462318"/>
                  </a:lnTo>
                  <a:lnTo>
                    <a:pt x="0" y="468172"/>
                  </a:lnTo>
                  <a:lnTo>
                    <a:pt x="723" y="483539"/>
                  </a:lnTo>
                  <a:lnTo>
                    <a:pt x="3644" y="489381"/>
                  </a:lnTo>
                  <a:lnTo>
                    <a:pt x="22669" y="490131"/>
                  </a:lnTo>
                  <a:lnTo>
                    <a:pt x="23393" y="495236"/>
                  </a:lnTo>
                  <a:lnTo>
                    <a:pt x="35826" y="496696"/>
                  </a:lnTo>
                  <a:lnTo>
                    <a:pt x="36575" y="454278"/>
                  </a:lnTo>
                  <a:close/>
                </a:path>
                <a:path w="220979" h="628014">
                  <a:moveTo>
                    <a:pt x="41681" y="625449"/>
                  </a:moveTo>
                  <a:lnTo>
                    <a:pt x="41681" y="597649"/>
                  </a:lnTo>
                  <a:lnTo>
                    <a:pt x="20472" y="597649"/>
                  </a:lnTo>
                  <a:lnTo>
                    <a:pt x="4381" y="597649"/>
                  </a:lnTo>
                  <a:lnTo>
                    <a:pt x="2908" y="610819"/>
                  </a:lnTo>
                  <a:lnTo>
                    <a:pt x="2197" y="627646"/>
                  </a:lnTo>
                  <a:lnTo>
                    <a:pt x="19011" y="626173"/>
                  </a:lnTo>
                  <a:lnTo>
                    <a:pt x="41681" y="62544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628857" y="6000343"/>
              <a:ext cx="49530" cy="51435"/>
            </a:xfrm>
            <a:custGeom>
              <a:avLst/>
              <a:gdLst/>
              <a:ahLst/>
              <a:cxnLst/>
              <a:rect l="l" t="t" r="r" b="b"/>
              <a:pathLst>
                <a:path w="49529" h="51435">
                  <a:moveTo>
                    <a:pt x="32194" y="0"/>
                  </a:moveTo>
                  <a:lnTo>
                    <a:pt x="8051" y="723"/>
                  </a:lnTo>
                  <a:lnTo>
                    <a:pt x="0" y="6578"/>
                  </a:lnTo>
                  <a:lnTo>
                    <a:pt x="2921" y="51206"/>
                  </a:lnTo>
                  <a:lnTo>
                    <a:pt x="8775" y="51206"/>
                  </a:lnTo>
                  <a:lnTo>
                    <a:pt x="10236" y="43154"/>
                  </a:lnTo>
                  <a:lnTo>
                    <a:pt x="22682" y="35102"/>
                  </a:lnTo>
                  <a:lnTo>
                    <a:pt x="41632" y="35102"/>
                  </a:lnTo>
                  <a:lnTo>
                    <a:pt x="47653" y="33648"/>
                  </a:lnTo>
                  <a:lnTo>
                    <a:pt x="49328" y="27294"/>
                  </a:lnTo>
                  <a:lnTo>
                    <a:pt x="46812" y="14630"/>
                  </a:lnTo>
                  <a:lnTo>
                    <a:pt x="46812" y="2197"/>
                  </a:lnTo>
                  <a:lnTo>
                    <a:pt x="32194" y="0"/>
                  </a:lnTo>
                  <a:close/>
                </a:path>
                <a:path w="49529" h="51435">
                  <a:moveTo>
                    <a:pt x="41632" y="35102"/>
                  </a:moveTo>
                  <a:lnTo>
                    <a:pt x="22682" y="35102"/>
                  </a:lnTo>
                  <a:lnTo>
                    <a:pt x="39525" y="35611"/>
                  </a:lnTo>
                  <a:lnTo>
                    <a:pt x="41632" y="35102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628857" y="6000343"/>
              <a:ext cx="49530" cy="51435"/>
            </a:xfrm>
            <a:custGeom>
              <a:avLst/>
              <a:gdLst/>
              <a:ahLst/>
              <a:cxnLst/>
              <a:rect l="l" t="t" r="r" b="b"/>
              <a:pathLst>
                <a:path w="49529" h="51435">
                  <a:moveTo>
                    <a:pt x="0" y="6578"/>
                  </a:moveTo>
                  <a:lnTo>
                    <a:pt x="8051" y="723"/>
                  </a:lnTo>
                  <a:lnTo>
                    <a:pt x="32194" y="0"/>
                  </a:lnTo>
                  <a:lnTo>
                    <a:pt x="46812" y="2197"/>
                  </a:lnTo>
                  <a:lnTo>
                    <a:pt x="46812" y="14630"/>
                  </a:lnTo>
                  <a:lnTo>
                    <a:pt x="49328" y="27294"/>
                  </a:lnTo>
                  <a:lnTo>
                    <a:pt x="47653" y="33648"/>
                  </a:lnTo>
                  <a:lnTo>
                    <a:pt x="39525" y="35611"/>
                  </a:lnTo>
                  <a:lnTo>
                    <a:pt x="22682" y="35102"/>
                  </a:lnTo>
                  <a:lnTo>
                    <a:pt x="10236" y="43154"/>
                  </a:lnTo>
                  <a:lnTo>
                    <a:pt x="8775" y="51206"/>
                  </a:lnTo>
                  <a:lnTo>
                    <a:pt x="2921" y="51206"/>
                  </a:lnTo>
                  <a:lnTo>
                    <a:pt x="0" y="6578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629581" y="6140793"/>
              <a:ext cx="48895" cy="31115"/>
            </a:xfrm>
            <a:custGeom>
              <a:avLst/>
              <a:gdLst/>
              <a:ahLst/>
              <a:cxnLst/>
              <a:rect l="l" t="t" r="r" b="b"/>
              <a:pathLst>
                <a:path w="48895" h="31114">
                  <a:moveTo>
                    <a:pt x="0" y="0"/>
                  </a:moveTo>
                  <a:lnTo>
                    <a:pt x="28892" y="30721"/>
                  </a:lnTo>
                  <a:lnTo>
                    <a:pt x="30848" y="30632"/>
                  </a:lnTo>
                  <a:lnTo>
                    <a:pt x="42666" y="29646"/>
                  </a:lnTo>
                  <a:lnTo>
                    <a:pt x="48193" y="27651"/>
                  </a:lnTo>
                  <a:lnTo>
                    <a:pt x="48857" y="23145"/>
                  </a:lnTo>
                  <a:lnTo>
                    <a:pt x="46088" y="14630"/>
                  </a:lnTo>
                  <a:lnTo>
                    <a:pt x="46824" y="2933"/>
                  </a:lnTo>
                  <a:lnTo>
                    <a:pt x="39957" y="2197"/>
                  </a:lnTo>
                  <a:lnTo>
                    <a:pt x="7327" y="2197"/>
                  </a:lnTo>
                  <a:lnTo>
                    <a:pt x="0" y="0"/>
                  </a:lnTo>
                  <a:close/>
                </a:path>
                <a:path w="48895" h="31114">
                  <a:moveTo>
                    <a:pt x="26339" y="736"/>
                  </a:moveTo>
                  <a:lnTo>
                    <a:pt x="7327" y="2197"/>
                  </a:lnTo>
                  <a:lnTo>
                    <a:pt x="39957" y="2197"/>
                  </a:lnTo>
                  <a:lnTo>
                    <a:pt x="26339" y="736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629581" y="6140793"/>
              <a:ext cx="48895" cy="31115"/>
            </a:xfrm>
            <a:custGeom>
              <a:avLst/>
              <a:gdLst/>
              <a:ahLst/>
              <a:cxnLst/>
              <a:rect l="l" t="t" r="r" b="b"/>
              <a:pathLst>
                <a:path w="48895" h="31114">
                  <a:moveTo>
                    <a:pt x="0" y="0"/>
                  </a:moveTo>
                  <a:lnTo>
                    <a:pt x="7327" y="2197"/>
                  </a:lnTo>
                  <a:lnTo>
                    <a:pt x="26339" y="736"/>
                  </a:lnTo>
                  <a:lnTo>
                    <a:pt x="46824" y="2933"/>
                  </a:lnTo>
                  <a:lnTo>
                    <a:pt x="46088" y="14630"/>
                  </a:lnTo>
                  <a:lnTo>
                    <a:pt x="48857" y="23145"/>
                  </a:lnTo>
                  <a:lnTo>
                    <a:pt x="28892" y="30721"/>
                  </a:lnTo>
                  <a:lnTo>
                    <a:pt x="27812" y="30721"/>
                  </a:lnTo>
                  <a:lnTo>
                    <a:pt x="13619" y="30606"/>
                  </a:lnTo>
                  <a:lnTo>
                    <a:pt x="5946" y="30352"/>
                  </a:lnTo>
                  <a:lnTo>
                    <a:pt x="2802" y="30099"/>
                  </a:lnTo>
                  <a:lnTo>
                    <a:pt x="2197" y="29984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645685" y="600326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8173" y="0"/>
                  </a:moveTo>
                  <a:lnTo>
                    <a:pt x="5232" y="0"/>
                  </a:lnTo>
                  <a:lnTo>
                    <a:pt x="0" y="5245"/>
                  </a:lnTo>
                  <a:lnTo>
                    <a:pt x="0" y="18186"/>
                  </a:lnTo>
                  <a:lnTo>
                    <a:pt x="5232" y="23418"/>
                  </a:lnTo>
                  <a:lnTo>
                    <a:pt x="18173" y="23418"/>
                  </a:lnTo>
                  <a:lnTo>
                    <a:pt x="23418" y="18186"/>
                  </a:lnTo>
                  <a:lnTo>
                    <a:pt x="23418" y="11709"/>
                  </a:lnTo>
                  <a:lnTo>
                    <a:pt x="23418" y="5245"/>
                  </a:lnTo>
                  <a:lnTo>
                    <a:pt x="18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645685" y="600326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418" y="11709"/>
                  </a:moveTo>
                  <a:lnTo>
                    <a:pt x="23418" y="18186"/>
                  </a:lnTo>
                  <a:lnTo>
                    <a:pt x="18173" y="23418"/>
                  </a:lnTo>
                  <a:lnTo>
                    <a:pt x="11709" y="23418"/>
                  </a:lnTo>
                  <a:lnTo>
                    <a:pt x="5232" y="23418"/>
                  </a:lnTo>
                  <a:lnTo>
                    <a:pt x="0" y="18186"/>
                  </a:lnTo>
                  <a:lnTo>
                    <a:pt x="0" y="11709"/>
                  </a:lnTo>
                  <a:lnTo>
                    <a:pt x="0" y="5245"/>
                  </a:lnTo>
                  <a:lnTo>
                    <a:pt x="5232" y="0"/>
                  </a:lnTo>
                  <a:lnTo>
                    <a:pt x="11709" y="0"/>
                  </a:lnTo>
                  <a:lnTo>
                    <a:pt x="18173" y="0"/>
                  </a:lnTo>
                  <a:lnTo>
                    <a:pt x="23418" y="5245"/>
                  </a:lnTo>
                  <a:lnTo>
                    <a:pt x="23418" y="1170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645685" y="6145187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8173" y="0"/>
                  </a:moveTo>
                  <a:lnTo>
                    <a:pt x="5232" y="0"/>
                  </a:lnTo>
                  <a:lnTo>
                    <a:pt x="0" y="5245"/>
                  </a:lnTo>
                  <a:lnTo>
                    <a:pt x="0" y="18161"/>
                  </a:lnTo>
                  <a:lnTo>
                    <a:pt x="5232" y="23406"/>
                  </a:lnTo>
                  <a:lnTo>
                    <a:pt x="18173" y="23406"/>
                  </a:lnTo>
                  <a:lnTo>
                    <a:pt x="23418" y="18161"/>
                  </a:lnTo>
                  <a:lnTo>
                    <a:pt x="23418" y="11709"/>
                  </a:lnTo>
                  <a:lnTo>
                    <a:pt x="23418" y="5245"/>
                  </a:lnTo>
                  <a:lnTo>
                    <a:pt x="18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645685" y="6145187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418" y="11709"/>
                  </a:moveTo>
                  <a:lnTo>
                    <a:pt x="23418" y="18161"/>
                  </a:lnTo>
                  <a:lnTo>
                    <a:pt x="18173" y="23406"/>
                  </a:lnTo>
                  <a:lnTo>
                    <a:pt x="11709" y="23406"/>
                  </a:lnTo>
                  <a:lnTo>
                    <a:pt x="5232" y="23406"/>
                  </a:lnTo>
                  <a:lnTo>
                    <a:pt x="0" y="18161"/>
                  </a:lnTo>
                  <a:lnTo>
                    <a:pt x="0" y="11709"/>
                  </a:lnTo>
                  <a:lnTo>
                    <a:pt x="0" y="5245"/>
                  </a:lnTo>
                  <a:lnTo>
                    <a:pt x="5232" y="0"/>
                  </a:lnTo>
                  <a:lnTo>
                    <a:pt x="11709" y="0"/>
                  </a:lnTo>
                  <a:lnTo>
                    <a:pt x="18173" y="0"/>
                  </a:lnTo>
                  <a:lnTo>
                    <a:pt x="23418" y="5245"/>
                  </a:lnTo>
                  <a:lnTo>
                    <a:pt x="23418" y="1170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225048" y="600400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8173" y="0"/>
                  </a:moveTo>
                  <a:lnTo>
                    <a:pt x="5245" y="0"/>
                  </a:lnTo>
                  <a:lnTo>
                    <a:pt x="0" y="5232"/>
                  </a:lnTo>
                  <a:lnTo>
                    <a:pt x="0" y="18161"/>
                  </a:lnTo>
                  <a:lnTo>
                    <a:pt x="5245" y="23406"/>
                  </a:lnTo>
                  <a:lnTo>
                    <a:pt x="18173" y="23406"/>
                  </a:lnTo>
                  <a:lnTo>
                    <a:pt x="23418" y="18161"/>
                  </a:lnTo>
                  <a:lnTo>
                    <a:pt x="23418" y="11709"/>
                  </a:lnTo>
                  <a:lnTo>
                    <a:pt x="23418" y="5232"/>
                  </a:lnTo>
                  <a:lnTo>
                    <a:pt x="18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225048" y="600400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418" y="11709"/>
                  </a:moveTo>
                  <a:lnTo>
                    <a:pt x="23418" y="18161"/>
                  </a:lnTo>
                  <a:lnTo>
                    <a:pt x="18173" y="23406"/>
                  </a:lnTo>
                  <a:lnTo>
                    <a:pt x="11709" y="23406"/>
                  </a:lnTo>
                  <a:lnTo>
                    <a:pt x="5245" y="23406"/>
                  </a:lnTo>
                  <a:lnTo>
                    <a:pt x="0" y="18161"/>
                  </a:lnTo>
                  <a:lnTo>
                    <a:pt x="0" y="11709"/>
                  </a:lnTo>
                  <a:lnTo>
                    <a:pt x="0" y="5232"/>
                  </a:lnTo>
                  <a:lnTo>
                    <a:pt x="5245" y="0"/>
                  </a:lnTo>
                  <a:lnTo>
                    <a:pt x="11709" y="0"/>
                  </a:lnTo>
                  <a:lnTo>
                    <a:pt x="18173" y="0"/>
                  </a:lnTo>
                  <a:lnTo>
                    <a:pt x="23418" y="5232"/>
                  </a:lnTo>
                  <a:lnTo>
                    <a:pt x="23418" y="1170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226509" y="6145187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8173" y="0"/>
                  </a:moveTo>
                  <a:lnTo>
                    <a:pt x="5245" y="0"/>
                  </a:lnTo>
                  <a:lnTo>
                    <a:pt x="0" y="5245"/>
                  </a:lnTo>
                  <a:lnTo>
                    <a:pt x="0" y="18161"/>
                  </a:lnTo>
                  <a:lnTo>
                    <a:pt x="5245" y="23406"/>
                  </a:lnTo>
                  <a:lnTo>
                    <a:pt x="18173" y="23406"/>
                  </a:lnTo>
                  <a:lnTo>
                    <a:pt x="23406" y="18161"/>
                  </a:lnTo>
                  <a:lnTo>
                    <a:pt x="23406" y="11709"/>
                  </a:lnTo>
                  <a:lnTo>
                    <a:pt x="23406" y="5245"/>
                  </a:lnTo>
                  <a:lnTo>
                    <a:pt x="18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226509" y="6145187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406" y="11709"/>
                  </a:moveTo>
                  <a:lnTo>
                    <a:pt x="23406" y="18161"/>
                  </a:lnTo>
                  <a:lnTo>
                    <a:pt x="18173" y="23406"/>
                  </a:lnTo>
                  <a:lnTo>
                    <a:pt x="11709" y="23406"/>
                  </a:lnTo>
                  <a:lnTo>
                    <a:pt x="5245" y="23406"/>
                  </a:lnTo>
                  <a:lnTo>
                    <a:pt x="0" y="18161"/>
                  </a:lnTo>
                  <a:lnTo>
                    <a:pt x="0" y="11709"/>
                  </a:lnTo>
                  <a:lnTo>
                    <a:pt x="0" y="5245"/>
                  </a:lnTo>
                  <a:lnTo>
                    <a:pt x="5245" y="0"/>
                  </a:lnTo>
                  <a:lnTo>
                    <a:pt x="11709" y="0"/>
                  </a:lnTo>
                  <a:lnTo>
                    <a:pt x="18173" y="0"/>
                  </a:lnTo>
                  <a:lnTo>
                    <a:pt x="23406" y="5245"/>
                  </a:lnTo>
                  <a:lnTo>
                    <a:pt x="23406" y="1170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460963" y="6897192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9037" y="0"/>
                  </a:moveTo>
                  <a:lnTo>
                    <a:pt x="11626" y="1493"/>
                  </a:lnTo>
                  <a:lnTo>
                    <a:pt x="5575" y="5567"/>
                  </a:lnTo>
                  <a:lnTo>
                    <a:pt x="1495" y="11610"/>
                  </a:lnTo>
                  <a:lnTo>
                    <a:pt x="0" y="19011"/>
                  </a:lnTo>
                  <a:lnTo>
                    <a:pt x="1495" y="26420"/>
                  </a:lnTo>
                  <a:lnTo>
                    <a:pt x="5575" y="32467"/>
                  </a:lnTo>
                  <a:lnTo>
                    <a:pt x="11626" y="36542"/>
                  </a:lnTo>
                  <a:lnTo>
                    <a:pt x="19037" y="38036"/>
                  </a:lnTo>
                  <a:lnTo>
                    <a:pt x="26438" y="36542"/>
                  </a:lnTo>
                  <a:lnTo>
                    <a:pt x="32481" y="32467"/>
                  </a:lnTo>
                  <a:lnTo>
                    <a:pt x="36555" y="26420"/>
                  </a:lnTo>
                  <a:lnTo>
                    <a:pt x="38049" y="19011"/>
                  </a:lnTo>
                  <a:lnTo>
                    <a:pt x="36555" y="11610"/>
                  </a:lnTo>
                  <a:lnTo>
                    <a:pt x="32481" y="5567"/>
                  </a:lnTo>
                  <a:lnTo>
                    <a:pt x="26438" y="1493"/>
                  </a:lnTo>
                  <a:lnTo>
                    <a:pt x="1903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460963" y="6897192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049" y="19011"/>
                  </a:moveTo>
                  <a:lnTo>
                    <a:pt x="36555" y="26420"/>
                  </a:lnTo>
                  <a:lnTo>
                    <a:pt x="32481" y="32467"/>
                  </a:lnTo>
                  <a:lnTo>
                    <a:pt x="26438" y="36542"/>
                  </a:lnTo>
                  <a:lnTo>
                    <a:pt x="19037" y="38036"/>
                  </a:lnTo>
                  <a:lnTo>
                    <a:pt x="11626" y="36542"/>
                  </a:lnTo>
                  <a:lnTo>
                    <a:pt x="5575" y="32467"/>
                  </a:lnTo>
                  <a:lnTo>
                    <a:pt x="1495" y="26420"/>
                  </a:lnTo>
                  <a:lnTo>
                    <a:pt x="0" y="19011"/>
                  </a:lnTo>
                  <a:lnTo>
                    <a:pt x="1495" y="11610"/>
                  </a:lnTo>
                  <a:lnTo>
                    <a:pt x="5575" y="5567"/>
                  </a:lnTo>
                  <a:lnTo>
                    <a:pt x="11626" y="1493"/>
                  </a:lnTo>
                  <a:lnTo>
                    <a:pt x="19037" y="0"/>
                  </a:lnTo>
                  <a:lnTo>
                    <a:pt x="26438" y="1493"/>
                  </a:lnTo>
                  <a:lnTo>
                    <a:pt x="32481" y="5567"/>
                  </a:lnTo>
                  <a:lnTo>
                    <a:pt x="36555" y="11610"/>
                  </a:lnTo>
                  <a:lnTo>
                    <a:pt x="38049" y="1901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471212" y="690742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3627" y="0"/>
                  </a:moveTo>
                  <a:lnTo>
                    <a:pt x="3924" y="0"/>
                  </a:lnTo>
                  <a:lnTo>
                    <a:pt x="0" y="3924"/>
                  </a:lnTo>
                  <a:lnTo>
                    <a:pt x="0" y="13627"/>
                  </a:lnTo>
                  <a:lnTo>
                    <a:pt x="3924" y="17551"/>
                  </a:lnTo>
                  <a:lnTo>
                    <a:pt x="13627" y="17551"/>
                  </a:lnTo>
                  <a:lnTo>
                    <a:pt x="17564" y="13627"/>
                  </a:lnTo>
                  <a:lnTo>
                    <a:pt x="17564" y="8775"/>
                  </a:lnTo>
                  <a:lnTo>
                    <a:pt x="17564" y="3924"/>
                  </a:lnTo>
                  <a:lnTo>
                    <a:pt x="13627" y="0"/>
                  </a:lnTo>
                  <a:close/>
                </a:path>
              </a:pathLst>
            </a:custGeom>
            <a:solidFill>
              <a:srgbClr val="AEB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71212" y="690742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7564" y="8775"/>
                  </a:moveTo>
                  <a:lnTo>
                    <a:pt x="17564" y="13627"/>
                  </a:lnTo>
                  <a:lnTo>
                    <a:pt x="13627" y="17551"/>
                  </a:lnTo>
                  <a:lnTo>
                    <a:pt x="8788" y="17551"/>
                  </a:lnTo>
                  <a:lnTo>
                    <a:pt x="3924" y="17551"/>
                  </a:lnTo>
                  <a:lnTo>
                    <a:pt x="0" y="13627"/>
                  </a:lnTo>
                  <a:lnTo>
                    <a:pt x="0" y="8775"/>
                  </a:lnTo>
                  <a:lnTo>
                    <a:pt x="0" y="3924"/>
                  </a:lnTo>
                  <a:lnTo>
                    <a:pt x="3924" y="0"/>
                  </a:lnTo>
                  <a:lnTo>
                    <a:pt x="8788" y="0"/>
                  </a:lnTo>
                  <a:lnTo>
                    <a:pt x="13627" y="0"/>
                  </a:lnTo>
                  <a:lnTo>
                    <a:pt x="17564" y="3924"/>
                  </a:lnTo>
                  <a:lnTo>
                    <a:pt x="17564" y="8775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339907" y="6309042"/>
              <a:ext cx="133350" cy="513715"/>
            </a:xfrm>
            <a:custGeom>
              <a:avLst/>
              <a:gdLst/>
              <a:ahLst/>
              <a:cxnLst/>
              <a:rect l="l" t="t" r="r" b="b"/>
              <a:pathLst>
                <a:path w="133350" h="513715">
                  <a:moveTo>
                    <a:pt x="130213" y="0"/>
                  </a:moveTo>
                  <a:lnTo>
                    <a:pt x="736" y="0"/>
                  </a:lnTo>
                  <a:lnTo>
                    <a:pt x="0" y="500367"/>
                  </a:lnTo>
                  <a:lnTo>
                    <a:pt x="62179" y="500367"/>
                  </a:lnTo>
                  <a:lnTo>
                    <a:pt x="65100" y="492315"/>
                  </a:lnTo>
                  <a:lnTo>
                    <a:pt x="84861" y="512076"/>
                  </a:lnTo>
                  <a:lnTo>
                    <a:pt x="133134" y="513524"/>
                  </a:lnTo>
                  <a:lnTo>
                    <a:pt x="133134" y="462318"/>
                  </a:lnTo>
                  <a:lnTo>
                    <a:pt x="81914" y="460857"/>
                  </a:lnTo>
                  <a:lnTo>
                    <a:pt x="63639" y="439635"/>
                  </a:lnTo>
                  <a:lnTo>
                    <a:pt x="63639" y="370154"/>
                  </a:lnTo>
                  <a:lnTo>
                    <a:pt x="87058" y="387705"/>
                  </a:lnTo>
                  <a:lnTo>
                    <a:pt x="132410" y="387705"/>
                  </a:lnTo>
                  <a:lnTo>
                    <a:pt x="131673" y="338683"/>
                  </a:lnTo>
                  <a:lnTo>
                    <a:pt x="79730" y="338683"/>
                  </a:lnTo>
                  <a:lnTo>
                    <a:pt x="62179" y="321868"/>
                  </a:lnTo>
                  <a:lnTo>
                    <a:pt x="62179" y="247992"/>
                  </a:lnTo>
                  <a:lnTo>
                    <a:pt x="86321" y="267004"/>
                  </a:lnTo>
                  <a:lnTo>
                    <a:pt x="131673" y="267741"/>
                  </a:lnTo>
                  <a:lnTo>
                    <a:pt x="131673" y="219456"/>
                  </a:lnTo>
                  <a:lnTo>
                    <a:pt x="84124" y="219456"/>
                  </a:lnTo>
                  <a:lnTo>
                    <a:pt x="60718" y="196773"/>
                  </a:lnTo>
                  <a:lnTo>
                    <a:pt x="60718" y="131660"/>
                  </a:lnTo>
                  <a:lnTo>
                    <a:pt x="84861" y="146304"/>
                  </a:lnTo>
                  <a:lnTo>
                    <a:pt x="131673" y="146304"/>
                  </a:lnTo>
                  <a:lnTo>
                    <a:pt x="130213" y="100215"/>
                  </a:lnTo>
                  <a:lnTo>
                    <a:pt x="84124" y="100215"/>
                  </a:lnTo>
                  <a:lnTo>
                    <a:pt x="59245" y="75349"/>
                  </a:lnTo>
                  <a:lnTo>
                    <a:pt x="59245" y="9499"/>
                  </a:lnTo>
                  <a:lnTo>
                    <a:pt x="130213" y="8788"/>
                  </a:lnTo>
                  <a:lnTo>
                    <a:pt x="130213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339907" y="6309042"/>
              <a:ext cx="133350" cy="513715"/>
            </a:xfrm>
            <a:custGeom>
              <a:avLst/>
              <a:gdLst/>
              <a:ahLst/>
              <a:cxnLst/>
              <a:rect l="l" t="t" r="r" b="b"/>
              <a:pathLst>
                <a:path w="133350" h="513715">
                  <a:moveTo>
                    <a:pt x="736" y="0"/>
                  </a:moveTo>
                  <a:lnTo>
                    <a:pt x="130213" y="0"/>
                  </a:lnTo>
                  <a:lnTo>
                    <a:pt x="130213" y="8788"/>
                  </a:lnTo>
                  <a:lnTo>
                    <a:pt x="59245" y="9499"/>
                  </a:lnTo>
                  <a:lnTo>
                    <a:pt x="59245" y="75349"/>
                  </a:lnTo>
                  <a:lnTo>
                    <a:pt x="84124" y="100215"/>
                  </a:lnTo>
                  <a:lnTo>
                    <a:pt x="130213" y="100215"/>
                  </a:lnTo>
                  <a:lnTo>
                    <a:pt x="131673" y="146304"/>
                  </a:lnTo>
                  <a:lnTo>
                    <a:pt x="84861" y="146304"/>
                  </a:lnTo>
                  <a:lnTo>
                    <a:pt x="60718" y="131660"/>
                  </a:lnTo>
                  <a:lnTo>
                    <a:pt x="60718" y="196773"/>
                  </a:lnTo>
                  <a:lnTo>
                    <a:pt x="84124" y="219456"/>
                  </a:lnTo>
                  <a:lnTo>
                    <a:pt x="131673" y="219456"/>
                  </a:lnTo>
                  <a:lnTo>
                    <a:pt x="131673" y="267741"/>
                  </a:lnTo>
                  <a:lnTo>
                    <a:pt x="86321" y="267004"/>
                  </a:lnTo>
                  <a:lnTo>
                    <a:pt x="62179" y="247992"/>
                  </a:lnTo>
                  <a:lnTo>
                    <a:pt x="62179" y="321868"/>
                  </a:lnTo>
                  <a:lnTo>
                    <a:pt x="79730" y="338683"/>
                  </a:lnTo>
                  <a:lnTo>
                    <a:pt x="131673" y="338683"/>
                  </a:lnTo>
                  <a:lnTo>
                    <a:pt x="132410" y="387705"/>
                  </a:lnTo>
                  <a:lnTo>
                    <a:pt x="87058" y="387705"/>
                  </a:lnTo>
                  <a:lnTo>
                    <a:pt x="63639" y="370154"/>
                  </a:lnTo>
                  <a:lnTo>
                    <a:pt x="63639" y="439635"/>
                  </a:lnTo>
                  <a:lnTo>
                    <a:pt x="81914" y="460857"/>
                  </a:lnTo>
                  <a:lnTo>
                    <a:pt x="133134" y="462318"/>
                  </a:lnTo>
                  <a:lnTo>
                    <a:pt x="133134" y="513524"/>
                  </a:lnTo>
                  <a:lnTo>
                    <a:pt x="84861" y="512076"/>
                  </a:lnTo>
                  <a:lnTo>
                    <a:pt x="65100" y="492315"/>
                  </a:lnTo>
                  <a:lnTo>
                    <a:pt x="62179" y="500367"/>
                  </a:lnTo>
                  <a:lnTo>
                    <a:pt x="0" y="500367"/>
                  </a:lnTo>
                  <a:lnTo>
                    <a:pt x="736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423295" y="6309042"/>
              <a:ext cx="138430" cy="453390"/>
            </a:xfrm>
            <a:custGeom>
              <a:avLst/>
              <a:gdLst/>
              <a:ahLst/>
              <a:cxnLst/>
              <a:rect l="l" t="t" r="r" b="b"/>
              <a:pathLst>
                <a:path w="138429" h="453390">
                  <a:moveTo>
                    <a:pt x="131673" y="0"/>
                  </a:moveTo>
                  <a:lnTo>
                    <a:pt x="70967" y="0"/>
                  </a:lnTo>
                  <a:lnTo>
                    <a:pt x="70231" y="22669"/>
                  </a:lnTo>
                  <a:lnTo>
                    <a:pt x="49745" y="38036"/>
                  </a:lnTo>
                  <a:lnTo>
                    <a:pt x="736" y="41681"/>
                  </a:lnTo>
                  <a:lnTo>
                    <a:pt x="0" y="84124"/>
                  </a:lnTo>
                  <a:lnTo>
                    <a:pt x="44627" y="86321"/>
                  </a:lnTo>
                  <a:lnTo>
                    <a:pt x="71691" y="68033"/>
                  </a:lnTo>
                  <a:lnTo>
                    <a:pt x="72428" y="136791"/>
                  </a:lnTo>
                  <a:lnTo>
                    <a:pt x="49745" y="160185"/>
                  </a:lnTo>
                  <a:lnTo>
                    <a:pt x="736" y="160934"/>
                  </a:lnTo>
                  <a:lnTo>
                    <a:pt x="736" y="205562"/>
                  </a:lnTo>
                  <a:lnTo>
                    <a:pt x="48285" y="207022"/>
                  </a:lnTo>
                  <a:lnTo>
                    <a:pt x="73151" y="186537"/>
                  </a:lnTo>
                  <a:lnTo>
                    <a:pt x="72428" y="257492"/>
                  </a:lnTo>
                  <a:lnTo>
                    <a:pt x="45351" y="280898"/>
                  </a:lnTo>
                  <a:lnTo>
                    <a:pt x="736" y="283095"/>
                  </a:lnTo>
                  <a:lnTo>
                    <a:pt x="1473" y="329920"/>
                  </a:lnTo>
                  <a:lnTo>
                    <a:pt x="44627" y="329184"/>
                  </a:lnTo>
                  <a:lnTo>
                    <a:pt x="73888" y="310159"/>
                  </a:lnTo>
                  <a:lnTo>
                    <a:pt x="72428" y="381127"/>
                  </a:lnTo>
                  <a:lnTo>
                    <a:pt x="53403" y="403796"/>
                  </a:lnTo>
                  <a:lnTo>
                    <a:pt x="736" y="403796"/>
                  </a:lnTo>
                  <a:lnTo>
                    <a:pt x="736" y="449884"/>
                  </a:lnTo>
                  <a:lnTo>
                    <a:pt x="43891" y="452805"/>
                  </a:lnTo>
                  <a:lnTo>
                    <a:pt x="70231" y="432333"/>
                  </a:lnTo>
                  <a:lnTo>
                    <a:pt x="73151" y="440372"/>
                  </a:lnTo>
                  <a:lnTo>
                    <a:pt x="138264" y="440372"/>
                  </a:lnTo>
                  <a:lnTo>
                    <a:pt x="131673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423295" y="6309042"/>
              <a:ext cx="138430" cy="453390"/>
            </a:xfrm>
            <a:custGeom>
              <a:avLst/>
              <a:gdLst/>
              <a:ahLst/>
              <a:cxnLst/>
              <a:rect l="l" t="t" r="r" b="b"/>
              <a:pathLst>
                <a:path w="138429" h="453390">
                  <a:moveTo>
                    <a:pt x="70967" y="0"/>
                  </a:moveTo>
                  <a:lnTo>
                    <a:pt x="131673" y="0"/>
                  </a:lnTo>
                  <a:lnTo>
                    <a:pt x="138264" y="440372"/>
                  </a:lnTo>
                  <a:lnTo>
                    <a:pt x="73151" y="440372"/>
                  </a:lnTo>
                  <a:lnTo>
                    <a:pt x="70231" y="432333"/>
                  </a:lnTo>
                  <a:lnTo>
                    <a:pt x="43891" y="452805"/>
                  </a:lnTo>
                  <a:lnTo>
                    <a:pt x="736" y="449884"/>
                  </a:lnTo>
                  <a:lnTo>
                    <a:pt x="736" y="403796"/>
                  </a:lnTo>
                  <a:lnTo>
                    <a:pt x="53403" y="403796"/>
                  </a:lnTo>
                  <a:lnTo>
                    <a:pt x="72428" y="381127"/>
                  </a:lnTo>
                  <a:lnTo>
                    <a:pt x="73888" y="310159"/>
                  </a:lnTo>
                  <a:lnTo>
                    <a:pt x="44627" y="329184"/>
                  </a:lnTo>
                  <a:lnTo>
                    <a:pt x="1473" y="329920"/>
                  </a:lnTo>
                  <a:lnTo>
                    <a:pt x="736" y="283095"/>
                  </a:lnTo>
                  <a:lnTo>
                    <a:pt x="45351" y="280898"/>
                  </a:lnTo>
                  <a:lnTo>
                    <a:pt x="72428" y="257492"/>
                  </a:lnTo>
                  <a:lnTo>
                    <a:pt x="73151" y="186537"/>
                  </a:lnTo>
                  <a:lnTo>
                    <a:pt x="48285" y="207022"/>
                  </a:lnTo>
                  <a:lnTo>
                    <a:pt x="736" y="205562"/>
                  </a:lnTo>
                  <a:lnTo>
                    <a:pt x="736" y="160934"/>
                  </a:lnTo>
                  <a:lnTo>
                    <a:pt x="49745" y="160185"/>
                  </a:lnTo>
                  <a:lnTo>
                    <a:pt x="72428" y="136791"/>
                  </a:lnTo>
                  <a:lnTo>
                    <a:pt x="71691" y="68033"/>
                  </a:lnTo>
                  <a:lnTo>
                    <a:pt x="44627" y="86321"/>
                  </a:lnTo>
                  <a:lnTo>
                    <a:pt x="0" y="84124"/>
                  </a:lnTo>
                  <a:lnTo>
                    <a:pt x="736" y="41681"/>
                  </a:lnTo>
                  <a:lnTo>
                    <a:pt x="49745" y="38036"/>
                  </a:lnTo>
                  <a:lnTo>
                    <a:pt x="70231" y="22669"/>
                  </a:lnTo>
                  <a:lnTo>
                    <a:pt x="70967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356722" y="6306832"/>
              <a:ext cx="185420" cy="502920"/>
            </a:xfrm>
            <a:custGeom>
              <a:avLst/>
              <a:gdLst/>
              <a:ahLst/>
              <a:cxnLst/>
              <a:rect l="l" t="t" r="r" b="b"/>
              <a:pathLst>
                <a:path w="185420" h="502920">
                  <a:moveTo>
                    <a:pt x="20485" y="0"/>
                  </a:moveTo>
                  <a:lnTo>
                    <a:pt x="0" y="0"/>
                  </a:lnTo>
                  <a:lnTo>
                    <a:pt x="0" y="35864"/>
                  </a:lnTo>
                  <a:lnTo>
                    <a:pt x="20485" y="35864"/>
                  </a:lnTo>
                  <a:lnTo>
                    <a:pt x="20485" y="0"/>
                  </a:lnTo>
                  <a:close/>
                </a:path>
                <a:path w="185420" h="502920">
                  <a:moveTo>
                    <a:pt x="21209" y="359930"/>
                  </a:moveTo>
                  <a:lnTo>
                    <a:pt x="736" y="359930"/>
                  </a:lnTo>
                  <a:lnTo>
                    <a:pt x="736" y="397954"/>
                  </a:lnTo>
                  <a:lnTo>
                    <a:pt x="21209" y="397954"/>
                  </a:lnTo>
                  <a:lnTo>
                    <a:pt x="21209" y="359930"/>
                  </a:lnTo>
                  <a:close/>
                </a:path>
                <a:path w="185420" h="502920">
                  <a:moveTo>
                    <a:pt x="21958" y="117068"/>
                  </a:moveTo>
                  <a:lnTo>
                    <a:pt x="1485" y="117068"/>
                  </a:lnTo>
                  <a:lnTo>
                    <a:pt x="1485" y="155105"/>
                  </a:lnTo>
                  <a:lnTo>
                    <a:pt x="21958" y="155105"/>
                  </a:lnTo>
                  <a:lnTo>
                    <a:pt x="21958" y="117068"/>
                  </a:lnTo>
                  <a:close/>
                </a:path>
                <a:path w="185420" h="502920">
                  <a:moveTo>
                    <a:pt x="22682" y="478447"/>
                  </a:moveTo>
                  <a:lnTo>
                    <a:pt x="2197" y="478447"/>
                  </a:lnTo>
                  <a:lnTo>
                    <a:pt x="2197" y="502577"/>
                  </a:lnTo>
                  <a:lnTo>
                    <a:pt x="22682" y="502577"/>
                  </a:lnTo>
                  <a:lnTo>
                    <a:pt x="22682" y="478447"/>
                  </a:lnTo>
                  <a:close/>
                </a:path>
                <a:path w="185420" h="502920">
                  <a:moveTo>
                    <a:pt x="22682" y="236308"/>
                  </a:moveTo>
                  <a:lnTo>
                    <a:pt x="2197" y="236308"/>
                  </a:lnTo>
                  <a:lnTo>
                    <a:pt x="2197" y="274320"/>
                  </a:lnTo>
                  <a:lnTo>
                    <a:pt x="22682" y="274320"/>
                  </a:lnTo>
                  <a:lnTo>
                    <a:pt x="22682" y="236308"/>
                  </a:lnTo>
                  <a:close/>
                </a:path>
                <a:path w="185420" h="502920">
                  <a:moveTo>
                    <a:pt x="182892" y="176301"/>
                  </a:moveTo>
                  <a:lnTo>
                    <a:pt x="162407" y="176301"/>
                  </a:lnTo>
                  <a:lnTo>
                    <a:pt x="162407" y="214350"/>
                  </a:lnTo>
                  <a:lnTo>
                    <a:pt x="182892" y="214350"/>
                  </a:lnTo>
                  <a:lnTo>
                    <a:pt x="182892" y="176301"/>
                  </a:lnTo>
                  <a:close/>
                </a:path>
                <a:path w="185420" h="502920">
                  <a:moveTo>
                    <a:pt x="182892" y="58534"/>
                  </a:moveTo>
                  <a:lnTo>
                    <a:pt x="162407" y="58534"/>
                  </a:lnTo>
                  <a:lnTo>
                    <a:pt x="162407" y="96570"/>
                  </a:lnTo>
                  <a:lnTo>
                    <a:pt x="182892" y="96570"/>
                  </a:lnTo>
                  <a:lnTo>
                    <a:pt x="182892" y="58534"/>
                  </a:lnTo>
                  <a:close/>
                </a:path>
                <a:path w="185420" h="502920">
                  <a:moveTo>
                    <a:pt x="185089" y="416255"/>
                  </a:moveTo>
                  <a:lnTo>
                    <a:pt x="164592" y="416255"/>
                  </a:lnTo>
                  <a:lnTo>
                    <a:pt x="164592" y="441134"/>
                  </a:lnTo>
                  <a:lnTo>
                    <a:pt x="185089" y="441134"/>
                  </a:lnTo>
                  <a:lnTo>
                    <a:pt x="185089" y="416255"/>
                  </a:lnTo>
                  <a:close/>
                </a:path>
                <a:path w="185420" h="502920">
                  <a:moveTo>
                    <a:pt x="185089" y="295554"/>
                  </a:moveTo>
                  <a:lnTo>
                    <a:pt x="164592" y="295554"/>
                  </a:lnTo>
                  <a:lnTo>
                    <a:pt x="164592" y="333590"/>
                  </a:lnTo>
                  <a:lnTo>
                    <a:pt x="185089" y="333590"/>
                  </a:lnTo>
                  <a:lnTo>
                    <a:pt x="185089" y="2955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256138" y="6003289"/>
              <a:ext cx="375920" cy="175260"/>
            </a:xfrm>
            <a:custGeom>
              <a:avLst/>
              <a:gdLst/>
              <a:ahLst/>
              <a:cxnLst/>
              <a:rect l="l" t="t" r="r" b="b"/>
              <a:pathLst>
                <a:path w="375920" h="175260">
                  <a:moveTo>
                    <a:pt x="375627" y="162560"/>
                  </a:moveTo>
                  <a:lnTo>
                    <a:pt x="374904" y="162560"/>
                  </a:lnTo>
                  <a:lnTo>
                    <a:pt x="374904" y="0"/>
                  </a:lnTo>
                  <a:lnTo>
                    <a:pt x="0" y="0"/>
                  </a:lnTo>
                  <a:lnTo>
                    <a:pt x="0" y="162560"/>
                  </a:lnTo>
                  <a:lnTo>
                    <a:pt x="25984" y="162560"/>
                  </a:lnTo>
                  <a:lnTo>
                    <a:pt x="25984" y="163830"/>
                  </a:lnTo>
                  <a:lnTo>
                    <a:pt x="25984" y="165100"/>
                  </a:lnTo>
                  <a:lnTo>
                    <a:pt x="25984" y="175260"/>
                  </a:lnTo>
                  <a:lnTo>
                    <a:pt x="350050" y="175260"/>
                  </a:lnTo>
                  <a:lnTo>
                    <a:pt x="350050" y="165100"/>
                  </a:lnTo>
                  <a:lnTo>
                    <a:pt x="353631" y="165100"/>
                  </a:lnTo>
                  <a:lnTo>
                    <a:pt x="353631" y="163830"/>
                  </a:lnTo>
                  <a:lnTo>
                    <a:pt x="375627" y="163830"/>
                  </a:lnTo>
                  <a:lnTo>
                    <a:pt x="375627" y="16256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255769" y="6003264"/>
              <a:ext cx="376555" cy="175895"/>
            </a:xfrm>
            <a:custGeom>
              <a:avLst/>
              <a:gdLst/>
              <a:ahLst/>
              <a:cxnLst/>
              <a:rect l="l" t="t" r="r" b="b"/>
              <a:pathLst>
                <a:path w="376554" h="175895">
                  <a:moveTo>
                    <a:pt x="0" y="0"/>
                  </a:moveTo>
                  <a:lnTo>
                    <a:pt x="749" y="162407"/>
                  </a:lnTo>
                  <a:lnTo>
                    <a:pt x="26352" y="162407"/>
                  </a:lnTo>
                  <a:lnTo>
                    <a:pt x="26352" y="175552"/>
                  </a:lnTo>
                  <a:lnTo>
                    <a:pt x="350418" y="175552"/>
                  </a:lnTo>
                  <a:lnTo>
                    <a:pt x="350418" y="164592"/>
                  </a:lnTo>
                  <a:lnTo>
                    <a:pt x="376008" y="163868"/>
                  </a:lnTo>
                  <a:lnTo>
                    <a:pt x="374548" y="0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01870" y="6009119"/>
              <a:ext cx="20955" cy="153035"/>
            </a:xfrm>
            <a:custGeom>
              <a:avLst/>
              <a:gdLst/>
              <a:ahLst/>
              <a:cxnLst/>
              <a:rect l="l" t="t" r="r" b="b"/>
              <a:pathLst>
                <a:path w="20954" h="153035">
                  <a:moveTo>
                    <a:pt x="20485" y="0"/>
                  </a:moveTo>
                  <a:lnTo>
                    <a:pt x="0" y="0"/>
                  </a:lnTo>
                  <a:lnTo>
                    <a:pt x="0" y="152882"/>
                  </a:lnTo>
                  <a:lnTo>
                    <a:pt x="20485" y="152882"/>
                  </a:lnTo>
                  <a:lnTo>
                    <a:pt x="20485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01870" y="6009119"/>
              <a:ext cx="20955" cy="153035"/>
            </a:xfrm>
            <a:custGeom>
              <a:avLst/>
              <a:gdLst/>
              <a:ahLst/>
              <a:cxnLst/>
              <a:rect l="l" t="t" r="r" b="b"/>
              <a:pathLst>
                <a:path w="20954" h="153035">
                  <a:moveTo>
                    <a:pt x="20485" y="152882"/>
                  </a:moveTo>
                  <a:lnTo>
                    <a:pt x="0" y="152882"/>
                  </a:lnTo>
                  <a:lnTo>
                    <a:pt x="0" y="0"/>
                  </a:lnTo>
                  <a:lnTo>
                    <a:pt x="20485" y="0"/>
                  </a:lnTo>
                  <a:lnTo>
                    <a:pt x="20485" y="152882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580572" y="6056668"/>
              <a:ext cx="12700" cy="43180"/>
            </a:xfrm>
            <a:custGeom>
              <a:avLst/>
              <a:gdLst/>
              <a:ahLst/>
              <a:cxnLst/>
              <a:rect l="l" t="t" r="r" b="b"/>
              <a:pathLst>
                <a:path w="12700" h="43179">
                  <a:moveTo>
                    <a:pt x="12433" y="0"/>
                  </a:moveTo>
                  <a:lnTo>
                    <a:pt x="0" y="0"/>
                  </a:lnTo>
                  <a:lnTo>
                    <a:pt x="0" y="43167"/>
                  </a:lnTo>
                  <a:lnTo>
                    <a:pt x="12433" y="43167"/>
                  </a:lnTo>
                  <a:lnTo>
                    <a:pt x="12433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580572" y="6056668"/>
              <a:ext cx="12700" cy="43180"/>
            </a:xfrm>
            <a:custGeom>
              <a:avLst/>
              <a:gdLst/>
              <a:ahLst/>
              <a:cxnLst/>
              <a:rect l="l" t="t" r="r" b="b"/>
              <a:pathLst>
                <a:path w="12700" h="43179">
                  <a:moveTo>
                    <a:pt x="12433" y="43167"/>
                  </a:moveTo>
                  <a:lnTo>
                    <a:pt x="0" y="43167"/>
                  </a:lnTo>
                  <a:lnTo>
                    <a:pt x="0" y="0"/>
                  </a:lnTo>
                  <a:lnTo>
                    <a:pt x="12433" y="0"/>
                  </a:lnTo>
                  <a:lnTo>
                    <a:pt x="12433" y="43167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5627" y="6014605"/>
              <a:ext cx="118503" cy="123634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4287964" y="6177381"/>
              <a:ext cx="314325" cy="129539"/>
            </a:xfrm>
            <a:custGeom>
              <a:avLst/>
              <a:gdLst/>
              <a:ahLst/>
              <a:cxnLst/>
              <a:rect l="l" t="t" r="r" b="b"/>
              <a:pathLst>
                <a:path w="314325" h="129539">
                  <a:moveTo>
                    <a:pt x="9512" y="0"/>
                  </a:moveTo>
                  <a:lnTo>
                    <a:pt x="749" y="6578"/>
                  </a:lnTo>
                  <a:lnTo>
                    <a:pt x="0" y="128739"/>
                  </a:lnTo>
                  <a:lnTo>
                    <a:pt x="313829" y="129451"/>
                  </a:lnTo>
                  <a:lnTo>
                    <a:pt x="313829" y="7289"/>
                  </a:lnTo>
                  <a:lnTo>
                    <a:pt x="305790" y="723"/>
                  </a:lnTo>
                  <a:lnTo>
                    <a:pt x="9512" y="0"/>
                  </a:lnTo>
                  <a:close/>
                </a:path>
              </a:pathLst>
            </a:custGeom>
            <a:solidFill>
              <a:srgbClr val="E1E2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287964" y="6177381"/>
              <a:ext cx="314325" cy="129539"/>
            </a:xfrm>
            <a:custGeom>
              <a:avLst/>
              <a:gdLst/>
              <a:ahLst/>
              <a:cxnLst/>
              <a:rect l="l" t="t" r="r" b="b"/>
              <a:pathLst>
                <a:path w="314325" h="129539">
                  <a:moveTo>
                    <a:pt x="749" y="6578"/>
                  </a:moveTo>
                  <a:lnTo>
                    <a:pt x="9512" y="0"/>
                  </a:lnTo>
                  <a:lnTo>
                    <a:pt x="305790" y="723"/>
                  </a:lnTo>
                  <a:lnTo>
                    <a:pt x="313829" y="7289"/>
                  </a:lnTo>
                  <a:lnTo>
                    <a:pt x="313829" y="129451"/>
                  </a:lnTo>
                  <a:lnTo>
                    <a:pt x="0" y="128739"/>
                  </a:lnTo>
                  <a:lnTo>
                    <a:pt x="749" y="6578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91660" y="6010338"/>
              <a:ext cx="308635" cy="293547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4163606" y="5959373"/>
              <a:ext cx="105410" cy="267970"/>
            </a:xfrm>
            <a:custGeom>
              <a:avLst/>
              <a:gdLst/>
              <a:ahLst/>
              <a:cxnLst/>
              <a:rect l="l" t="t" r="r" b="b"/>
              <a:pathLst>
                <a:path w="105410" h="267970">
                  <a:moveTo>
                    <a:pt x="37299" y="0"/>
                  </a:moveTo>
                  <a:lnTo>
                    <a:pt x="2920" y="29260"/>
                  </a:lnTo>
                  <a:lnTo>
                    <a:pt x="0" y="209219"/>
                  </a:lnTo>
                  <a:lnTo>
                    <a:pt x="503" y="238880"/>
                  </a:lnTo>
                  <a:lnTo>
                    <a:pt x="4024" y="254482"/>
                  </a:lnTo>
                  <a:lnTo>
                    <a:pt x="13582" y="261169"/>
                  </a:lnTo>
                  <a:lnTo>
                    <a:pt x="32194" y="264083"/>
                  </a:lnTo>
                  <a:lnTo>
                    <a:pt x="103886" y="267728"/>
                  </a:lnTo>
                  <a:lnTo>
                    <a:pt x="103149" y="244335"/>
                  </a:lnTo>
                  <a:lnTo>
                    <a:pt x="43154" y="242125"/>
                  </a:lnTo>
                  <a:lnTo>
                    <a:pt x="32581" y="243813"/>
                  </a:lnTo>
                  <a:lnTo>
                    <a:pt x="27152" y="241863"/>
                  </a:lnTo>
                  <a:lnTo>
                    <a:pt x="25152" y="234015"/>
                  </a:lnTo>
                  <a:lnTo>
                    <a:pt x="24866" y="218008"/>
                  </a:lnTo>
                  <a:lnTo>
                    <a:pt x="25603" y="37299"/>
                  </a:lnTo>
                  <a:lnTo>
                    <a:pt x="24740" y="27171"/>
                  </a:lnTo>
                  <a:lnTo>
                    <a:pt x="26890" y="22044"/>
                  </a:lnTo>
                  <a:lnTo>
                    <a:pt x="34248" y="20340"/>
                  </a:lnTo>
                  <a:lnTo>
                    <a:pt x="104609" y="21221"/>
                  </a:lnTo>
                  <a:lnTo>
                    <a:pt x="105333" y="1460"/>
                  </a:lnTo>
                  <a:lnTo>
                    <a:pt x="37299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163606" y="5959373"/>
              <a:ext cx="105410" cy="267970"/>
            </a:xfrm>
            <a:custGeom>
              <a:avLst/>
              <a:gdLst/>
              <a:ahLst/>
              <a:cxnLst/>
              <a:rect l="l" t="t" r="r" b="b"/>
              <a:pathLst>
                <a:path w="105410" h="267970">
                  <a:moveTo>
                    <a:pt x="105333" y="1460"/>
                  </a:moveTo>
                  <a:lnTo>
                    <a:pt x="37299" y="0"/>
                  </a:lnTo>
                  <a:lnTo>
                    <a:pt x="18253" y="871"/>
                  </a:lnTo>
                  <a:lnTo>
                    <a:pt x="8323" y="4210"/>
                  </a:lnTo>
                  <a:lnTo>
                    <a:pt x="4286" y="12758"/>
                  </a:lnTo>
                  <a:lnTo>
                    <a:pt x="2920" y="29260"/>
                  </a:lnTo>
                  <a:lnTo>
                    <a:pt x="1473" y="57797"/>
                  </a:lnTo>
                  <a:lnTo>
                    <a:pt x="0" y="209219"/>
                  </a:lnTo>
                  <a:lnTo>
                    <a:pt x="503" y="238880"/>
                  </a:lnTo>
                  <a:lnTo>
                    <a:pt x="4024" y="254482"/>
                  </a:lnTo>
                  <a:lnTo>
                    <a:pt x="13582" y="261169"/>
                  </a:lnTo>
                  <a:lnTo>
                    <a:pt x="32194" y="264083"/>
                  </a:lnTo>
                  <a:lnTo>
                    <a:pt x="103886" y="267728"/>
                  </a:lnTo>
                  <a:lnTo>
                    <a:pt x="103149" y="244335"/>
                  </a:lnTo>
                  <a:lnTo>
                    <a:pt x="43154" y="242125"/>
                  </a:lnTo>
                  <a:lnTo>
                    <a:pt x="32581" y="243813"/>
                  </a:lnTo>
                  <a:lnTo>
                    <a:pt x="27152" y="241863"/>
                  </a:lnTo>
                  <a:lnTo>
                    <a:pt x="25152" y="234015"/>
                  </a:lnTo>
                  <a:lnTo>
                    <a:pt x="24866" y="218008"/>
                  </a:lnTo>
                  <a:lnTo>
                    <a:pt x="25603" y="37299"/>
                  </a:lnTo>
                  <a:lnTo>
                    <a:pt x="24740" y="27171"/>
                  </a:lnTo>
                  <a:lnTo>
                    <a:pt x="26890" y="22044"/>
                  </a:lnTo>
                  <a:lnTo>
                    <a:pt x="34248" y="20340"/>
                  </a:lnTo>
                  <a:lnTo>
                    <a:pt x="49009" y="20485"/>
                  </a:lnTo>
                  <a:lnTo>
                    <a:pt x="104609" y="21221"/>
                  </a:lnTo>
                  <a:lnTo>
                    <a:pt x="105333" y="146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268939" y="6205169"/>
              <a:ext cx="19050" cy="32384"/>
            </a:xfrm>
            <a:custGeom>
              <a:avLst/>
              <a:gdLst/>
              <a:ahLst/>
              <a:cxnLst/>
              <a:rect l="l" t="t" r="r" b="b"/>
              <a:pathLst>
                <a:path w="19050" h="32385">
                  <a:moveTo>
                    <a:pt x="19024" y="0"/>
                  </a:moveTo>
                  <a:lnTo>
                    <a:pt x="0" y="0"/>
                  </a:lnTo>
                  <a:lnTo>
                    <a:pt x="0" y="32181"/>
                  </a:lnTo>
                  <a:lnTo>
                    <a:pt x="19024" y="32181"/>
                  </a:lnTo>
                  <a:lnTo>
                    <a:pt x="19024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268939" y="6205169"/>
              <a:ext cx="19050" cy="32384"/>
            </a:xfrm>
            <a:custGeom>
              <a:avLst/>
              <a:gdLst/>
              <a:ahLst/>
              <a:cxnLst/>
              <a:rect l="l" t="t" r="r" b="b"/>
              <a:pathLst>
                <a:path w="19050" h="32385">
                  <a:moveTo>
                    <a:pt x="19024" y="32181"/>
                  </a:moveTo>
                  <a:lnTo>
                    <a:pt x="0" y="32181"/>
                  </a:lnTo>
                  <a:lnTo>
                    <a:pt x="0" y="0"/>
                  </a:lnTo>
                  <a:lnTo>
                    <a:pt x="19024" y="0"/>
                  </a:lnTo>
                  <a:lnTo>
                    <a:pt x="19024" y="3218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269676" y="6264427"/>
              <a:ext cx="20320" cy="31115"/>
            </a:xfrm>
            <a:custGeom>
              <a:avLst/>
              <a:gdLst/>
              <a:ahLst/>
              <a:cxnLst/>
              <a:rect l="l" t="t" r="r" b="b"/>
              <a:pathLst>
                <a:path w="20320" h="31114">
                  <a:moveTo>
                    <a:pt x="19761" y="0"/>
                  </a:moveTo>
                  <a:lnTo>
                    <a:pt x="0" y="0"/>
                  </a:lnTo>
                  <a:lnTo>
                    <a:pt x="0" y="30721"/>
                  </a:lnTo>
                  <a:lnTo>
                    <a:pt x="19761" y="30721"/>
                  </a:lnTo>
                  <a:lnTo>
                    <a:pt x="19761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269676" y="6264427"/>
              <a:ext cx="20320" cy="31115"/>
            </a:xfrm>
            <a:custGeom>
              <a:avLst/>
              <a:gdLst/>
              <a:ahLst/>
              <a:cxnLst/>
              <a:rect l="l" t="t" r="r" b="b"/>
              <a:pathLst>
                <a:path w="20320" h="31114">
                  <a:moveTo>
                    <a:pt x="19761" y="30721"/>
                  </a:moveTo>
                  <a:lnTo>
                    <a:pt x="0" y="30721"/>
                  </a:lnTo>
                  <a:lnTo>
                    <a:pt x="0" y="0"/>
                  </a:lnTo>
                  <a:lnTo>
                    <a:pt x="19761" y="0"/>
                  </a:lnTo>
                  <a:lnTo>
                    <a:pt x="19761" y="3072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601794" y="6200775"/>
              <a:ext cx="22225" cy="87630"/>
            </a:xfrm>
            <a:custGeom>
              <a:avLst/>
              <a:gdLst/>
              <a:ahLst/>
              <a:cxnLst/>
              <a:rect l="l" t="t" r="r" b="b"/>
              <a:pathLst>
                <a:path w="22225" h="87629">
                  <a:moveTo>
                    <a:pt x="18288" y="61455"/>
                  </a:moveTo>
                  <a:lnTo>
                    <a:pt x="0" y="67297"/>
                  </a:lnTo>
                  <a:lnTo>
                    <a:pt x="723" y="87045"/>
                  </a:lnTo>
                  <a:lnTo>
                    <a:pt x="18288" y="87045"/>
                  </a:lnTo>
                  <a:lnTo>
                    <a:pt x="18288" y="61455"/>
                  </a:lnTo>
                  <a:close/>
                </a:path>
                <a:path w="22225" h="87629">
                  <a:moveTo>
                    <a:pt x="21932" y="24879"/>
                  </a:moveTo>
                  <a:lnTo>
                    <a:pt x="20485" y="0"/>
                  </a:lnTo>
                  <a:lnTo>
                    <a:pt x="723" y="5130"/>
                  </a:lnTo>
                  <a:lnTo>
                    <a:pt x="2197" y="21221"/>
                  </a:lnTo>
                  <a:lnTo>
                    <a:pt x="13893" y="26327"/>
                  </a:lnTo>
                  <a:lnTo>
                    <a:pt x="21932" y="24879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612030" y="6184671"/>
              <a:ext cx="20320" cy="16510"/>
            </a:xfrm>
            <a:custGeom>
              <a:avLst/>
              <a:gdLst/>
              <a:ahLst/>
              <a:cxnLst/>
              <a:rect l="l" t="t" r="r" b="b"/>
              <a:pathLst>
                <a:path w="20320" h="16510">
                  <a:moveTo>
                    <a:pt x="19748" y="0"/>
                  </a:moveTo>
                  <a:lnTo>
                    <a:pt x="0" y="749"/>
                  </a:lnTo>
                  <a:lnTo>
                    <a:pt x="0" y="11709"/>
                  </a:lnTo>
                  <a:lnTo>
                    <a:pt x="10248" y="16103"/>
                  </a:lnTo>
                  <a:lnTo>
                    <a:pt x="19748" y="16103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612030" y="6184671"/>
              <a:ext cx="20320" cy="16510"/>
            </a:xfrm>
            <a:custGeom>
              <a:avLst/>
              <a:gdLst/>
              <a:ahLst/>
              <a:cxnLst/>
              <a:rect l="l" t="t" r="r" b="b"/>
              <a:pathLst>
                <a:path w="20320" h="16510">
                  <a:moveTo>
                    <a:pt x="0" y="749"/>
                  </a:moveTo>
                  <a:lnTo>
                    <a:pt x="0" y="11709"/>
                  </a:lnTo>
                  <a:lnTo>
                    <a:pt x="10248" y="16103"/>
                  </a:lnTo>
                  <a:lnTo>
                    <a:pt x="19748" y="16103"/>
                  </a:lnTo>
                  <a:lnTo>
                    <a:pt x="19748" y="0"/>
                  </a:lnTo>
                  <a:lnTo>
                    <a:pt x="0" y="74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612754" y="6250521"/>
              <a:ext cx="20320" cy="12065"/>
            </a:xfrm>
            <a:custGeom>
              <a:avLst/>
              <a:gdLst/>
              <a:ahLst/>
              <a:cxnLst/>
              <a:rect l="l" t="t" r="r" b="b"/>
              <a:pathLst>
                <a:path w="20320" h="12064">
                  <a:moveTo>
                    <a:pt x="19773" y="0"/>
                  </a:moveTo>
                  <a:lnTo>
                    <a:pt x="0" y="723"/>
                  </a:lnTo>
                  <a:lnTo>
                    <a:pt x="0" y="8064"/>
                  </a:lnTo>
                  <a:lnTo>
                    <a:pt x="8064" y="8064"/>
                  </a:lnTo>
                  <a:lnTo>
                    <a:pt x="7327" y="11709"/>
                  </a:lnTo>
                  <a:lnTo>
                    <a:pt x="19773" y="11709"/>
                  </a:lnTo>
                  <a:lnTo>
                    <a:pt x="197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612754" y="6250521"/>
              <a:ext cx="20320" cy="12065"/>
            </a:xfrm>
            <a:custGeom>
              <a:avLst/>
              <a:gdLst/>
              <a:ahLst/>
              <a:cxnLst/>
              <a:rect l="l" t="t" r="r" b="b"/>
              <a:pathLst>
                <a:path w="20320" h="12064">
                  <a:moveTo>
                    <a:pt x="0" y="723"/>
                  </a:moveTo>
                  <a:lnTo>
                    <a:pt x="0" y="8064"/>
                  </a:lnTo>
                  <a:lnTo>
                    <a:pt x="8064" y="8064"/>
                  </a:lnTo>
                  <a:lnTo>
                    <a:pt x="7327" y="11709"/>
                  </a:lnTo>
                  <a:lnTo>
                    <a:pt x="19773" y="11709"/>
                  </a:lnTo>
                  <a:lnTo>
                    <a:pt x="19773" y="0"/>
                  </a:lnTo>
                  <a:lnTo>
                    <a:pt x="0" y="723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601794" y="6290767"/>
              <a:ext cx="29845" cy="16510"/>
            </a:xfrm>
            <a:custGeom>
              <a:avLst/>
              <a:gdLst/>
              <a:ahLst/>
              <a:cxnLst/>
              <a:rect l="l" t="t" r="r" b="b"/>
              <a:pathLst>
                <a:path w="29845" h="16510">
                  <a:moveTo>
                    <a:pt x="29260" y="0"/>
                  </a:moveTo>
                  <a:lnTo>
                    <a:pt x="0" y="0"/>
                  </a:lnTo>
                  <a:lnTo>
                    <a:pt x="0" y="16065"/>
                  </a:lnTo>
                  <a:lnTo>
                    <a:pt x="7315" y="15354"/>
                  </a:lnTo>
                  <a:lnTo>
                    <a:pt x="8051" y="10236"/>
                  </a:lnTo>
                  <a:lnTo>
                    <a:pt x="29260" y="10960"/>
                  </a:lnTo>
                  <a:lnTo>
                    <a:pt x="292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601794" y="6290767"/>
              <a:ext cx="29845" cy="16510"/>
            </a:xfrm>
            <a:custGeom>
              <a:avLst/>
              <a:gdLst/>
              <a:ahLst/>
              <a:cxnLst/>
              <a:rect l="l" t="t" r="r" b="b"/>
              <a:pathLst>
                <a:path w="29845" h="16510">
                  <a:moveTo>
                    <a:pt x="29260" y="0"/>
                  </a:moveTo>
                  <a:lnTo>
                    <a:pt x="0" y="0"/>
                  </a:lnTo>
                  <a:lnTo>
                    <a:pt x="0" y="16065"/>
                  </a:lnTo>
                  <a:lnTo>
                    <a:pt x="7315" y="15354"/>
                  </a:lnTo>
                  <a:lnTo>
                    <a:pt x="8051" y="10236"/>
                  </a:lnTo>
                  <a:lnTo>
                    <a:pt x="29260" y="10960"/>
                  </a:lnTo>
                  <a:lnTo>
                    <a:pt x="2926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375022" y="6204432"/>
              <a:ext cx="20955" cy="30480"/>
            </a:xfrm>
            <a:custGeom>
              <a:avLst/>
              <a:gdLst/>
              <a:ahLst/>
              <a:cxnLst/>
              <a:rect l="l" t="t" r="r" b="b"/>
              <a:pathLst>
                <a:path w="20954" h="30479">
                  <a:moveTo>
                    <a:pt x="20485" y="0"/>
                  </a:moveTo>
                  <a:lnTo>
                    <a:pt x="0" y="0"/>
                  </a:lnTo>
                  <a:lnTo>
                    <a:pt x="0" y="29997"/>
                  </a:lnTo>
                  <a:lnTo>
                    <a:pt x="20485" y="29997"/>
                  </a:lnTo>
                  <a:lnTo>
                    <a:pt x="204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375022" y="6204432"/>
              <a:ext cx="20955" cy="30480"/>
            </a:xfrm>
            <a:custGeom>
              <a:avLst/>
              <a:gdLst/>
              <a:ahLst/>
              <a:cxnLst/>
              <a:rect l="l" t="t" r="r" b="b"/>
              <a:pathLst>
                <a:path w="20954" h="30479">
                  <a:moveTo>
                    <a:pt x="20485" y="29997"/>
                  </a:moveTo>
                  <a:lnTo>
                    <a:pt x="0" y="29997"/>
                  </a:lnTo>
                  <a:lnTo>
                    <a:pt x="0" y="0"/>
                  </a:lnTo>
                  <a:lnTo>
                    <a:pt x="20485" y="0"/>
                  </a:lnTo>
                  <a:lnTo>
                    <a:pt x="20485" y="29997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375022" y="6263690"/>
              <a:ext cx="22860" cy="31115"/>
            </a:xfrm>
            <a:custGeom>
              <a:avLst/>
              <a:gdLst/>
              <a:ahLst/>
              <a:cxnLst/>
              <a:rect l="l" t="t" r="r" b="b"/>
              <a:pathLst>
                <a:path w="22860" h="31114">
                  <a:moveTo>
                    <a:pt x="22669" y="0"/>
                  </a:moveTo>
                  <a:lnTo>
                    <a:pt x="0" y="0"/>
                  </a:lnTo>
                  <a:lnTo>
                    <a:pt x="0" y="30721"/>
                  </a:lnTo>
                  <a:lnTo>
                    <a:pt x="22669" y="30721"/>
                  </a:lnTo>
                  <a:lnTo>
                    <a:pt x="226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375022" y="6263690"/>
              <a:ext cx="22860" cy="31115"/>
            </a:xfrm>
            <a:custGeom>
              <a:avLst/>
              <a:gdLst/>
              <a:ahLst/>
              <a:cxnLst/>
              <a:rect l="l" t="t" r="r" b="b"/>
              <a:pathLst>
                <a:path w="22860" h="31114">
                  <a:moveTo>
                    <a:pt x="22669" y="30721"/>
                  </a:moveTo>
                  <a:lnTo>
                    <a:pt x="0" y="30721"/>
                  </a:lnTo>
                  <a:lnTo>
                    <a:pt x="0" y="0"/>
                  </a:lnTo>
                  <a:lnTo>
                    <a:pt x="22669" y="0"/>
                  </a:lnTo>
                  <a:lnTo>
                    <a:pt x="22669" y="3072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484750" y="6259284"/>
              <a:ext cx="24765" cy="33020"/>
            </a:xfrm>
            <a:custGeom>
              <a:avLst/>
              <a:gdLst/>
              <a:ahLst/>
              <a:cxnLst/>
              <a:rect l="l" t="t" r="r" b="b"/>
              <a:pathLst>
                <a:path w="24764" h="33020">
                  <a:moveTo>
                    <a:pt x="24142" y="0"/>
                  </a:moveTo>
                  <a:lnTo>
                    <a:pt x="0" y="0"/>
                  </a:lnTo>
                  <a:lnTo>
                    <a:pt x="0" y="32931"/>
                  </a:lnTo>
                  <a:lnTo>
                    <a:pt x="24142" y="32931"/>
                  </a:lnTo>
                  <a:lnTo>
                    <a:pt x="241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484750" y="6259284"/>
              <a:ext cx="24765" cy="33020"/>
            </a:xfrm>
            <a:custGeom>
              <a:avLst/>
              <a:gdLst/>
              <a:ahLst/>
              <a:cxnLst/>
              <a:rect l="l" t="t" r="r" b="b"/>
              <a:pathLst>
                <a:path w="24764" h="33020">
                  <a:moveTo>
                    <a:pt x="24142" y="32931"/>
                  </a:moveTo>
                  <a:lnTo>
                    <a:pt x="0" y="32931"/>
                  </a:lnTo>
                  <a:lnTo>
                    <a:pt x="0" y="0"/>
                  </a:lnTo>
                  <a:lnTo>
                    <a:pt x="24142" y="0"/>
                  </a:lnTo>
                  <a:lnTo>
                    <a:pt x="24142" y="3293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487659" y="6200051"/>
              <a:ext cx="18415" cy="31115"/>
            </a:xfrm>
            <a:custGeom>
              <a:avLst/>
              <a:gdLst/>
              <a:ahLst/>
              <a:cxnLst/>
              <a:rect l="l" t="t" r="r" b="b"/>
              <a:pathLst>
                <a:path w="18414" h="31114">
                  <a:moveTo>
                    <a:pt x="18300" y="0"/>
                  </a:moveTo>
                  <a:lnTo>
                    <a:pt x="0" y="0"/>
                  </a:lnTo>
                  <a:lnTo>
                    <a:pt x="0" y="30708"/>
                  </a:lnTo>
                  <a:lnTo>
                    <a:pt x="18300" y="30708"/>
                  </a:lnTo>
                  <a:lnTo>
                    <a:pt x="183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487659" y="6200051"/>
              <a:ext cx="18415" cy="31115"/>
            </a:xfrm>
            <a:custGeom>
              <a:avLst/>
              <a:gdLst/>
              <a:ahLst/>
              <a:cxnLst/>
              <a:rect l="l" t="t" r="r" b="b"/>
              <a:pathLst>
                <a:path w="18414" h="31114">
                  <a:moveTo>
                    <a:pt x="18300" y="30708"/>
                  </a:moveTo>
                  <a:lnTo>
                    <a:pt x="0" y="30708"/>
                  </a:lnTo>
                  <a:lnTo>
                    <a:pt x="0" y="0"/>
                  </a:lnTo>
                  <a:lnTo>
                    <a:pt x="18300" y="0"/>
                  </a:lnTo>
                  <a:lnTo>
                    <a:pt x="18300" y="30708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631054" y="6052274"/>
              <a:ext cx="40005" cy="80010"/>
            </a:xfrm>
            <a:custGeom>
              <a:avLst/>
              <a:gdLst/>
              <a:ahLst/>
              <a:cxnLst/>
              <a:rect l="l" t="t" r="r" b="b"/>
              <a:pathLst>
                <a:path w="40004" h="80010">
                  <a:moveTo>
                    <a:pt x="39484" y="0"/>
                  </a:moveTo>
                  <a:lnTo>
                    <a:pt x="0" y="0"/>
                  </a:lnTo>
                  <a:lnTo>
                    <a:pt x="0" y="79743"/>
                  </a:lnTo>
                  <a:lnTo>
                    <a:pt x="39484" y="79743"/>
                  </a:lnTo>
                  <a:lnTo>
                    <a:pt x="394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631054" y="6052274"/>
              <a:ext cx="40005" cy="80010"/>
            </a:xfrm>
            <a:custGeom>
              <a:avLst/>
              <a:gdLst/>
              <a:ahLst/>
              <a:cxnLst/>
              <a:rect l="l" t="t" r="r" b="b"/>
              <a:pathLst>
                <a:path w="40004" h="80010">
                  <a:moveTo>
                    <a:pt x="39484" y="79743"/>
                  </a:moveTo>
                  <a:lnTo>
                    <a:pt x="0" y="79743"/>
                  </a:lnTo>
                  <a:lnTo>
                    <a:pt x="0" y="0"/>
                  </a:lnTo>
                  <a:lnTo>
                    <a:pt x="39484" y="0"/>
                  </a:lnTo>
                  <a:lnTo>
                    <a:pt x="39484" y="79743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635436" y="5826239"/>
              <a:ext cx="88900" cy="20955"/>
            </a:xfrm>
            <a:custGeom>
              <a:avLst/>
              <a:gdLst/>
              <a:ahLst/>
              <a:cxnLst/>
              <a:rect l="l" t="t" r="r" b="b"/>
              <a:pathLst>
                <a:path w="88900" h="20954">
                  <a:moveTo>
                    <a:pt x="10985" y="2451"/>
                  </a:moveTo>
                  <a:lnTo>
                    <a:pt x="8509" y="0"/>
                  </a:lnTo>
                  <a:lnTo>
                    <a:pt x="2463" y="0"/>
                  </a:lnTo>
                  <a:lnTo>
                    <a:pt x="0" y="2451"/>
                  </a:lnTo>
                  <a:lnTo>
                    <a:pt x="0" y="8509"/>
                  </a:lnTo>
                  <a:lnTo>
                    <a:pt x="2463" y="10972"/>
                  </a:lnTo>
                  <a:lnTo>
                    <a:pt x="8509" y="10972"/>
                  </a:lnTo>
                  <a:lnTo>
                    <a:pt x="10985" y="8509"/>
                  </a:lnTo>
                  <a:lnTo>
                    <a:pt x="10985" y="5486"/>
                  </a:lnTo>
                  <a:lnTo>
                    <a:pt x="10985" y="2451"/>
                  </a:lnTo>
                  <a:close/>
                </a:path>
                <a:path w="88900" h="20954">
                  <a:moveTo>
                    <a:pt x="88531" y="6858"/>
                  </a:moveTo>
                  <a:lnTo>
                    <a:pt x="84582" y="2921"/>
                  </a:lnTo>
                  <a:lnTo>
                    <a:pt x="74891" y="2921"/>
                  </a:lnTo>
                  <a:lnTo>
                    <a:pt x="70967" y="6858"/>
                  </a:lnTo>
                  <a:lnTo>
                    <a:pt x="70967" y="16548"/>
                  </a:lnTo>
                  <a:lnTo>
                    <a:pt x="74891" y="20485"/>
                  </a:lnTo>
                  <a:lnTo>
                    <a:pt x="84582" y="20485"/>
                  </a:lnTo>
                  <a:lnTo>
                    <a:pt x="88531" y="16548"/>
                  </a:lnTo>
                  <a:lnTo>
                    <a:pt x="88531" y="11684"/>
                  </a:lnTo>
                  <a:lnTo>
                    <a:pt x="88531" y="6858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747361" y="5747956"/>
              <a:ext cx="40005" cy="85725"/>
            </a:xfrm>
            <a:custGeom>
              <a:avLst/>
              <a:gdLst/>
              <a:ahLst/>
              <a:cxnLst/>
              <a:rect l="l" t="t" r="r" b="b"/>
              <a:pathLst>
                <a:path w="40004" h="85725">
                  <a:moveTo>
                    <a:pt x="18275" y="0"/>
                  </a:moveTo>
                  <a:lnTo>
                    <a:pt x="2209" y="736"/>
                  </a:lnTo>
                  <a:lnTo>
                    <a:pt x="4381" y="59994"/>
                  </a:lnTo>
                  <a:lnTo>
                    <a:pt x="0" y="63665"/>
                  </a:lnTo>
                  <a:lnTo>
                    <a:pt x="723" y="85597"/>
                  </a:lnTo>
                  <a:lnTo>
                    <a:pt x="38036" y="84861"/>
                  </a:lnTo>
                  <a:lnTo>
                    <a:pt x="39876" y="66598"/>
                  </a:lnTo>
                  <a:lnTo>
                    <a:pt x="39042" y="56776"/>
                  </a:lnTo>
                  <a:lnTo>
                    <a:pt x="34232" y="52034"/>
                  </a:lnTo>
                  <a:lnTo>
                    <a:pt x="24142" y="49009"/>
                  </a:lnTo>
                  <a:lnTo>
                    <a:pt x="18275" y="0"/>
                  </a:lnTo>
                  <a:close/>
                </a:path>
              </a:pathLst>
            </a:custGeom>
            <a:solidFill>
              <a:srgbClr val="302E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747361" y="5747956"/>
              <a:ext cx="40005" cy="85725"/>
            </a:xfrm>
            <a:custGeom>
              <a:avLst/>
              <a:gdLst/>
              <a:ahLst/>
              <a:cxnLst/>
              <a:rect l="l" t="t" r="r" b="b"/>
              <a:pathLst>
                <a:path w="40004" h="85725">
                  <a:moveTo>
                    <a:pt x="723" y="85597"/>
                  </a:moveTo>
                  <a:lnTo>
                    <a:pt x="38036" y="84861"/>
                  </a:lnTo>
                  <a:lnTo>
                    <a:pt x="39876" y="66598"/>
                  </a:lnTo>
                  <a:lnTo>
                    <a:pt x="39042" y="56776"/>
                  </a:lnTo>
                  <a:lnTo>
                    <a:pt x="34232" y="52034"/>
                  </a:lnTo>
                  <a:lnTo>
                    <a:pt x="24142" y="49009"/>
                  </a:lnTo>
                  <a:lnTo>
                    <a:pt x="18275" y="0"/>
                  </a:lnTo>
                  <a:lnTo>
                    <a:pt x="2209" y="736"/>
                  </a:lnTo>
                  <a:lnTo>
                    <a:pt x="4381" y="59994"/>
                  </a:lnTo>
                  <a:lnTo>
                    <a:pt x="0" y="63665"/>
                  </a:lnTo>
                  <a:lnTo>
                    <a:pt x="723" y="85597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756149" y="581162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57" y="0"/>
                  </a:moveTo>
                  <a:lnTo>
                    <a:pt x="4241" y="0"/>
                  </a:lnTo>
                  <a:lnTo>
                    <a:pt x="0" y="4241"/>
                  </a:lnTo>
                  <a:lnTo>
                    <a:pt x="0" y="14757"/>
                  </a:lnTo>
                  <a:lnTo>
                    <a:pt x="4241" y="18999"/>
                  </a:lnTo>
                  <a:lnTo>
                    <a:pt x="14757" y="18999"/>
                  </a:lnTo>
                  <a:lnTo>
                    <a:pt x="19011" y="14757"/>
                  </a:lnTo>
                  <a:lnTo>
                    <a:pt x="19011" y="9486"/>
                  </a:lnTo>
                  <a:lnTo>
                    <a:pt x="19011" y="4241"/>
                  </a:lnTo>
                  <a:lnTo>
                    <a:pt x="14757" y="0"/>
                  </a:lnTo>
                  <a:close/>
                </a:path>
              </a:pathLst>
            </a:custGeom>
            <a:solidFill>
              <a:srgbClr val="6A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756149" y="5811621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11" y="9486"/>
                  </a:moveTo>
                  <a:lnTo>
                    <a:pt x="19011" y="14757"/>
                  </a:lnTo>
                  <a:lnTo>
                    <a:pt x="14757" y="18999"/>
                  </a:lnTo>
                  <a:lnTo>
                    <a:pt x="9486" y="18999"/>
                  </a:lnTo>
                  <a:lnTo>
                    <a:pt x="4241" y="18999"/>
                  </a:lnTo>
                  <a:lnTo>
                    <a:pt x="0" y="14757"/>
                  </a:lnTo>
                  <a:lnTo>
                    <a:pt x="0" y="9486"/>
                  </a:lnTo>
                  <a:lnTo>
                    <a:pt x="0" y="4241"/>
                  </a:lnTo>
                  <a:lnTo>
                    <a:pt x="4241" y="0"/>
                  </a:lnTo>
                  <a:lnTo>
                    <a:pt x="9486" y="0"/>
                  </a:lnTo>
                  <a:lnTo>
                    <a:pt x="14757" y="0"/>
                  </a:lnTo>
                  <a:lnTo>
                    <a:pt x="19011" y="4241"/>
                  </a:lnTo>
                  <a:lnTo>
                    <a:pt x="19011" y="9486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647552" y="5500027"/>
              <a:ext cx="358140" cy="167005"/>
            </a:xfrm>
            <a:custGeom>
              <a:avLst/>
              <a:gdLst/>
              <a:ahLst/>
              <a:cxnLst/>
              <a:rect l="l" t="t" r="r" b="b"/>
              <a:pathLst>
                <a:path w="358139" h="167004">
                  <a:moveTo>
                    <a:pt x="357644" y="16689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9599" y="5463565"/>
              <a:ext cx="111010" cy="74510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4623168" y="6181166"/>
              <a:ext cx="382270" cy="178435"/>
            </a:xfrm>
            <a:custGeom>
              <a:avLst/>
              <a:gdLst/>
              <a:ahLst/>
              <a:cxnLst/>
              <a:rect l="l" t="t" r="r" b="b"/>
              <a:pathLst>
                <a:path w="382270" h="178435">
                  <a:moveTo>
                    <a:pt x="382028" y="17828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45215" y="6144717"/>
              <a:ext cx="111010" cy="74498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3148" y="6522554"/>
              <a:ext cx="107568" cy="64071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3883507" y="5686437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>
                  <a:moveTo>
                    <a:pt x="0" y="0"/>
                  </a:moveTo>
                  <a:lnTo>
                    <a:pt x="351142" y="0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13148" y="5654471"/>
              <a:ext cx="107568" cy="64058"/>
            </a:xfrm>
            <a:prstGeom prst="rect">
              <a:avLst/>
            </a:prstGeom>
          </p:spPr>
        </p:pic>
      </p:grpSp>
      <p:sp>
        <p:nvSpPr>
          <p:cNvPr id="151" name="object 151"/>
          <p:cNvSpPr txBox="1"/>
          <p:nvPr/>
        </p:nvSpPr>
        <p:spPr>
          <a:xfrm>
            <a:off x="7959100" y="571500"/>
            <a:ext cx="285623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listos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generadores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62" name="object 162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53</a:t>
            </a:fld>
            <a:endParaRPr spc="15" dirty="0"/>
          </a:p>
        </p:txBody>
      </p:sp>
      <p:sp>
        <p:nvSpPr>
          <p:cNvPr id="152" name="object 152"/>
          <p:cNvSpPr txBox="1"/>
          <p:nvPr/>
        </p:nvSpPr>
        <p:spPr>
          <a:xfrm>
            <a:off x="7959100" y="1875790"/>
            <a:ext cx="4805680" cy="2584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12115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Centro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carga lista del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generador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.es.de.200.o.225.amperios,.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 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42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proporciona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solución.para.implementar.el.respaldo.del.generador.de.los.circuitos.críticos.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gabinetes.para.interiores.(NEMA.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).o.exteriores.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(NEMA.3R)..Orejeta.principal.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los.centros.de.carga.son.convertibles.en.centros.de.carga.del.interruptor.principal.y.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viceversa.con.el.kit.de.conversión.adecuado.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16890">
              <a:lnSpc>
                <a:spcPct val="133300"/>
              </a:lnSpc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Estos.centros.de.carga.están.equipados.con.dos.interiores..Hasta.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30.los.circuitos.críticos.están.conectados.al.interior.inferior..No.los.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circuitos.están.conectados.al.interior.superior..Ambos.interiores.están.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alimentado.por.el.servicio.eléctrico.durante.el.funcionamiento.normal..Cuando.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la.energía.pública.no.está.disponible,.los.circuitos.críticos.conectados.a.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el.interior.inferior.puede.cambiarse.a.energía.del.generador..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8031846" y="5464447"/>
            <a:ext cx="842010" cy="407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5095" marR="5080" indent="-113030">
              <a:lnSpc>
                <a:spcPct val="126299"/>
              </a:lnSpc>
              <a:spcBef>
                <a:spcPts val="135"/>
              </a:spcBef>
            </a:pPr>
            <a:r>
              <a:rPr sz="7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Circuitos</a:t>
            </a:r>
            <a:r>
              <a:rPr sz="70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no</a:t>
            </a:r>
            <a:r>
              <a:rPr sz="70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críticos </a:t>
            </a:r>
            <a:r>
              <a:rPr sz="700" spc="-17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(Solo </a:t>
            </a:r>
            <a:r>
              <a:rPr sz="6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alimentado </a:t>
            </a:r>
            <a:r>
              <a:rPr sz="6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40" dirty="0">
                <a:solidFill>
                  <a:srgbClr val="261F1E"/>
                </a:solidFill>
                <a:latin typeface="Microsoft Sans Serif"/>
                <a:cs typeface="Microsoft Sans Serif"/>
              </a:rPr>
              <a:t>por</a:t>
            </a:r>
            <a:r>
              <a:rPr sz="6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la</a:t>
            </a:r>
            <a:r>
              <a:rPr sz="6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Utilidad)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10136701" y="5583916"/>
            <a:ext cx="2324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Principal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0097169" y="5718537"/>
            <a:ext cx="44195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Interruptor</a:t>
            </a:r>
            <a:r>
              <a:rPr sz="3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automático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0090222" y="6197207"/>
            <a:ext cx="699135" cy="37084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" algn="ctr">
              <a:spcBef>
                <a:spcPts val="315"/>
              </a:spcBef>
            </a:pP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Instalado</a:t>
            </a:r>
            <a:r>
              <a:rPr sz="5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en</a:t>
            </a:r>
            <a:r>
              <a:rPr sz="5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Campo</a:t>
            </a:r>
            <a:endParaRPr sz="500">
              <a:latin typeface="Microsoft Sans Serif"/>
              <a:cs typeface="Microsoft Sans Serif"/>
            </a:endParaRPr>
          </a:p>
          <a:p>
            <a:pPr marR="1905" algn="ctr">
              <a:spcBef>
                <a:spcPts val="260"/>
              </a:spcBef>
            </a:pP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Automático</a:t>
            </a:r>
            <a:endParaRPr sz="600">
              <a:latin typeface="Microsoft Sans Serif"/>
              <a:cs typeface="Microsoft Sans Serif"/>
            </a:endParaRPr>
          </a:p>
          <a:p>
            <a:pPr algn="ctr">
              <a:spcBef>
                <a:spcPts val="440"/>
              </a:spcBef>
            </a:pPr>
            <a:r>
              <a:rPr sz="4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Interruptor</a:t>
            </a:r>
            <a:r>
              <a:rPr sz="4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4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transferencia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8138978" y="6314579"/>
            <a:ext cx="67373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Circuitos</a:t>
            </a:r>
            <a:r>
              <a:rPr sz="65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Críticos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8037180" y="6423784"/>
            <a:ext cx="12858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00430" algn="l"/>
                <a:tab pos="1272540" algn="l"/>
              </a:tabLst>
            </a:pP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(Alimentado</a:t>
            </a:r>
            <a:r>
              <a:rPr sz="750" spc="-5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261F1E"/>
                </a:solidFill>
                <a:latin typeface="Microsoft Sans Serif"/>
                <a:cs typeface="Microsoft Sans Serif"/>
              </a:rPr>
              <a:t>por	</a:t>
            </a:r>
            <a:r>
              <a:rPr sz="750" u="sng" spc="45" dirty="0">
                <a:solidFill>
                  <a:srgbClr val="261F1E"/>
                </a:solidFill>
                <a:uFill>
                  <a:solidFill>
                    <a:srgbClr val="221E1F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8031501" y="6535559"/>
            <a:ext cx="889635" cy="2589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2710">
              <a:lnSpc>
                <a:spcPct val="123100"/>
              </a:lnSpc>
              <a:spcBef>
                <a:spcPts val="100"/>
              </a:spcBef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la </a:t>
            </a:r>
            <a:r>
              <a:rPr sz="6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red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pública </a:t>
            </a:r>
            <a:r>
              <a:rPr sz="6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o </a:t>
            </a: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el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generador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reserva)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8861514" y="7333512"/>
            <a:ext cx="11144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7959100" y="7645399"/>
            <a:ext cx="423799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Para.lograr.esto,.un.interruptor.de.transferencia.automática.o.una.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debe.instalarse.el.interruptor.de.transferencia.manual..El.interruptor,.junto.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con.cualquier.disyuntor.derivado.requerido.para.la.aplicación,.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debe.pedirse.por.separado..Sin embargo,.la.instalación.del.centro.de.carga.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sin.el.interruptor.de.transferencia.es.un.enfoque.económico.para.los.nuevos.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construcción.cuando.un.generador.no.será.instalado.inicialmente..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Este.enfoque.permite.que.el.cableado.necesario.para.el.generador.de.reserva.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operación.a.completar.durante.la.construcción.inicial..En.una.posterior.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tiempo,.el.propietario.de.casa.puede.instalar.un.generador.de.reserva.sin.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el.costo.de.re-cableado.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9020" y="7094373"/>
            <a:ext cx="1213102" cy="199643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7676" y="7464399"/>
            <a:ext cx="1102486" cy="12557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38628" y="5369815"/>
            <a:ext cx="682751" cy="133196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76818" y="5390935"/>
            <a:ext cx="801624" cy="12893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50576" y="5373827"/>
            <a:ext cx="594360" cy="128625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998737" y="5697640"/>
            <a:ext cx="228600" cy="64135"/>
            <a:chOff x="3944137" y="5697639"/>
            <a:chExt cx="228600" cy="64135"/>
          </a:xfrm>
        </p:grpSpPr>
        <p:sp>
          <p:nvSpPr>
            <p:cNvPr id="8" name="object 8"/>
            <p:cNvSpPr/>
            <p:nvPr/>
          </p:nvSpPr>
          <p:spPr>
            <a:xfrm>
              <a:off x="3944137" y="572959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0" y="0"/>
                  </a:moveTo>
                  <a:lnTo>
                    <a:pt x="14223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4876" y="5697639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0" y="0"/>
                  </a:moveTo>
                  <a:lnTo>
                    <a:pt x="0" y="64058"/>
                  </a:lnTo>
                  <a:lnTo>
                    <a:pt x="7637" y="60783"/>
                  </a:lnTo>
                  <a:lnTo>
                    <a:pt x="20132" y="55889"/>
                  </a:lnTo>
                  <a:lnTo>
                    <a:pt x="67870" y="40437"/>
                  </a:lnTo>
                  <a:lnTo>
                    <a:pt x="107556" y="32029"/>
                  </a:lnTo>
                  <a:lnTo>
                    <a:pt x="96378" y="30237"/>
                  </a:lnTo>
                  <a:lnTo>
                    <a:pt x="51485" y="18935"/>
                  </a:lnTo>
                  <a:lnTo>
                    <a:pt x="24185" y="9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943149" y="6388367"/>
            <a:ext cx="228600" cy="64135"/>
            <a:chOff x="3888549" y="6388366"/>
            <a:chExt cx="228600" cy="64135"/>
          </a:xfrm>
        </p:grpSpPr>
        <p:sp>
          <p:nvSpPr>
            <p:cNvPr id="11" name="object 11"/>
            <p:cNvSpPr/>
            <p:nvPr/>
          </p:nvSpPr>
          <p:spPr>
            <a:xfrm>
              <a:off x="3974617" y="642047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142239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88549" y="6388366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107556" y="0"/>
                  </a:moveTo>
                  <a:lnTo>
                    <a:pt x="56070" y="18948"/>
                  </a:lnTo>
                  <a:lnTo>
                    <a:pt x="11177" y="30249"/>
                  </a:lnTo>
                  <a:lnTo>
                    <a:pt x="0" y="32042"/>
                  </a:lnTo>
                  <a:lnTo>
                    <a:pt x="11177" y="33828"/>
                  </a:lnTo>
                  <a:lnTo>
                    <a:pt x="56070" y="45123"/>
                  </a:lnTo>
                  <a:lnTo>
                    <a:pt x="107556" y="64071"/>
                  </a:lnTo>
                  <a:lnTo>
                    <a:pt x="1075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9882949" y="6022620"/>
            <a:ext cx="228600" cy="64135"/>
            <a:chOff x="4828349" y="6022619"/>
            <a:chExt cx="228600" cy="64135"/>
          </a:xfrm>
        </p:grpSpPr>
        <p:sp>
          <p:nvSpPr>
            <p:cNvPr id="14" name="object 14"/>
            <p:cNvSpPr/>
            <p:nvPr/>
          </p:nvSpPr>
          <p:spPr>
            <a:xfrm>
              <a:off x="4914404" y="6054712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39">
                  <a:moveTo>
                    <a:pt x="142239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828349" y="6022619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107556" y="0"/>
                  </a:moveTo>
                  <a:lnTo>
                    <a:pt x="56070" y="18935"/>
                  </a:lnTo>
                  <a:lnTo>
                    <a:pt x="11177" y="30242"/>
                  </a:lnTo>
                  <a:lnTo>
                    <a:pt x="0" y="32029"/>
                  </a:lnTo>
                  <a:lnTo>
                    <a:pt x="11177" y="33816"/>
                  </a:lnTo>
                  <a:lnTo>
                    <a:pt x="56070" y="45110"/>
                  </a:lnTo>
                  <a:lnTo>
                    <a:pt x="107556" y="64058"/>
                  </a:lnTo>
                  <a:lnTo>
                    <a:pt x="1075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959010" y="590800"/>
            <a:ext cx="23196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verticales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54</a:t>
            </a:fld>
            <a:endParaRPr spc="15" dirty="0"/>
          </a:p>
        </p:txBody>
      </p:sp>
      <p:sp>
        <p:nvSpPr>
          <p:cNvPr id="17" name="object 17"/>
          <p:cNvSpPr txBox="1"/>
          <p:nvPr/>
        </p:nvSpPr>
        <p:spPr>
          <a:xfrm>
            <a:off x="5763181" y="1945890"/>
            <a:ext cx="8782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Paneles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elevadores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8960" y="1939540"/>
            <a:ext cx="4293235" cy="1236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Paneles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 elevadores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están.destinados.para.uso.en.aplicaciones.de.gran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altura..El.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interior.en.los.centros.de.carga.de.elevadores.se.desplaza.hacia.la.izquierda.para.permitir.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espacio.para.que.los.cables.del.ascendente.pasen.a.través..El.ascensor.de.areje.principal.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paneles.están.disponibles.con.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de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ó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hay.juegos.de.conversión.disponibles..Los.paneles.pueden.montarse.con.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terminales.principales.en.la.parte.superior.o.invertidas.para.permitir.que.los.cables.pasen.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lado </a:t>
            </a:r>
            <a:r>
              <a:rPr sz="750" spc="-1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opuesto.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9009" y="3336541"/>
            <a:ext cx="4883150" cy="2047227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Los.paneles.elevadores.son.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-fase.solamente,.pero.puede.ser.alimentado.desde.</a:t>
            </a:r>
            <a:endParaRPr sz="850">
              <a:latin typeface="Microsoft Sans Serif"/>
              <a:cs typeface="Microsoft Sans Serif"/>
            </a:endParaRPr>
          </a:p>
          <a:p>
            <a:pPr marL="12700" marR="834390">
              <a:lnSpc>
                <a:spcPct val="141200"/>
              </a:lnSpc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-fase.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o.sistemas.trifásicos.que.corren.a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través.del.canalón..El.canalón.elevador.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el.kit.de.toma.(ECRLK250).permite.que.el.instalador.tome.la.toma.principal.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865505">
              <a:lnSpc>
                <a:spcPct val="141200"/>
              </a:lnSpc>
              <a:spcBef>
                <a:spcPts val="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Donde.un.sistema.Siemens.existente.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-centro.de.carga.de.fases.o.trifásicas.</a:t>
            </a:r>
            <a:r>
              <a:rPr sz="8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(24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pulgadas.o.más).se.utiliza.en.lugar.del.centro.de.carga.del.panel.elevador,.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el.canalón.elevador.(RAG24).puede.instalarse.para.convertir.la.carga.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centro.a.un.panel.elevador...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Cargue.el.hardware.de.montaje.del.centro,.un.cepillo.pasante.y.una.moldura.de.descarga.están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81880" y="6745721"/>
            <a:ext cx="738505" cy="238527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algn="ctr">
              <a:spcBef>
                <a:spcPts val="36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Cualquier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450">
              <a:latin typeface="Microsoft Sans Serif"/>
              <a:cs typeface="Microsoft Sans Serif"/>
            </a:endParaRPr>
          </a:p>
          <a:p>
            <a:pPr marL="41910" algn="ctr">
              <a:spcBef>
                <a:spcPts val="32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24"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más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grande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91444" y="6766271"/>
            <a:ext cx="5505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Canalón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vertical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96984" y="6759921"/>
            <a:ext cx="4610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Ajuste</a:t>
            </a:r>
            <a:r>
              <a:rPr sz="6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ras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959189" y="8806819"/>
            <a:ext cx="565150" cy="358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algn="ctr">
              <a:spcBef>
                <a:spcPts val="10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Canalón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vertical</a:t>
            </a:r>
            <a:endParaRPr sz="550">
              <a:latin typeface="Microsoft Sans Serif"/>
              <a:cs typeface="Microsoft Sans Serif"/>
            </a:endParaRPr>
          </a:p>
          <a:p>
            <a:pPr marL="21590" algn="ctr">
              <a:spcBef>
                <a:spcPts val="400"/>
              </a:spcBef>
            </a:pP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Kit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grifo</a:t>
            </a:r>
            <a:endParaRPr sz="450">
              <a:latin typeface="Microsoft Sans Serif"/>
              <a:cs typeface="Microsoft Sans Serif"/>
            </a:endParaRPr>
          </a:p>
          <a:p>
            <a:pPr marR="29209" algn="ctr">
              <a:spcBef>
                <a:spcPts val="120"/>
              </a:spcBef>
            </a:pP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(ECRLK250)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61800" y="9103983"/>
            <a:ext cx="5511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510">
              <a:lnSpc>
                <a:spcPct val="145500"/>
              </a:lnSpc>
              <a:spcBef>
                <a:spcPts val="100"/>
              </a:spcBef>
            </a:pP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Panel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elevador </a:t>
            </a:r>
            <a:r>
              <a:rPr sz="550" spc="-1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24993" y="4881879"/>
            <a:ext cx="2510790" cy="1449070"/>
          </a:xfrm>
          <a:custGeom>
            <a:avLst/>
            <a:gdLst/>
            <a:ahLst/>
            <a:cxnLst/>
            <a:rect l="l" t="t" r="r" b="b"/>
            <a:pathLst>
              <a:path w="2510790" h="1449070">
                <a:moveTo>
                  <a:pt x="2510370" y="0"/>
                </a:moveTo>
                <a:lnTo>
                  <a:pt x="0" y="0"/>
                </a:lnTo>
                <a:lnTo>
                  <a:pt x="0" y="1448803"/>
                </a:lnTo>
                <a:lnTo>
                  <a:pt x="2510370" y="1448803"/>
                </a:lnTo>
                <a:lnTo>
                  <a:pt x="2510370" y="0"/>
                </a:lnTo>
                <a:close/>
              </a:path>
            </a:pathLst>
          </a:custGeom>
          <a:solidFill>
            <a:srgbClr val="D5D7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24994" y="7761058"/>
            <a:ext cx="2061845" cy="893444"/>
          </a:xfrm>
          <a:custGeom>
            <a:avLst/>
            <a:gdLst/>
            <a:ahLst/>
            <a:cxnLst/>
            <a:rect l="l" t="t" r="r" b="b"/>
            <a:pathLst>
              <a:path w="2061845" h="893445">
                <a:moveTo>
                  <a:pt x="2061629" y="0"/>
                </a:moveTo>
                <a:lnTo>
                  <a:pt x="0" y="0"/>
                </a:lnTo>
                <a:lnTo>
                  <a:pt x="0" y="893229"/>
                </a:lnTo>
                <a:lnTo>
                  <a:pt x="2061629" y="893229"/>
                </a:lnTo>
                <a:lnTo>
                  <a:pt x="2061629" y="0"/>
                </a:lnTo>
                <a:close/>
              </a:path>
            </a:pathLst>
          </a:custGeom>
          <a:solidFill>
            <a:srgbClr val="D5D7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24994" y="6410618"/>
            <a:ext cx="1845945" cy="194945"/>
          </a:xfrm>
          <a:custGeom>
            <a:avLst/>
            <a:gdLst/>
            <a:ahLst/>
            <a:cxnLst/>
            <a:rect l="l" t="t" r="r" b="b"/>
            <a:pathLst>
              <a:path w="1845945" h="194945">
                <a:moveTo>
                  <a:pt x="1845729" y="0"/>
                </a:moveTo>
                <a:lnTo>
                  <a:pt x="0" y="0"/>
                </a:lnTo>
                <a:lnTo>
                  <a:pt x="0" y="194729"/>
                </a:lnTo>
                <a:lnTo>
                  <a:pt x="1845729" y="194729"/>
                </a:lnTo>
                <a:lnTo>
                  <a:pt x="1845729" y="0"/>
                </a:lnTo>
                <a:close/>
              </a:path>
            </a:pathLst>
          </a:custGeom>
          <a:solidFill>
            <a:srgbClr val="D5D7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24994" y="6660388"/>
            <a:ext cx="1718945" cy="212090"/>
          </a:xfrm>
          <a:custGeom>
            <a:avLst/>
            <a:gdLst/>
            <a:ahLst/>
            <a:cxnLst/>
            <a:rect l="l" t="t" r="r" b="b"/>
            <a:pathLst>
              <a:path w="1718945" h="212090">
                <a:moveTo>
                  <a:pt x="1718741" y="0"/>
                </a:moveTo>
                <a:lnTo>
                  <a:pt x="0" y="0"/>
                </a:lnTo>
                <a:lnTo>
                  <a:pt x="0" y="211658"/>
                </a:lnTo>
                <a:lnTo>
                  <a:pt x="1718741" y="211658"/>
                </a:lnTo>
                <a:lnTo>
                  <a:pt x="1718741" y="0"/>
                </a:lnTo>
                <a:close/>
              </a:path>
            </a:pathLst>
          </a:custGeom>
          <a:solidFill>
            <a:srgbClr val="D5D7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24994" y="6944017"/>
            <a:ext cx="3065145" cy="228600"/>
          </a:xfrm>
          <a:custGeom>
            <a:avLst/>
            <a:gdLst/>
            <a:ahLst/>
            <a:cxnLst/>
            <a:rect l="l" t="t" r="r" b="b"/>
            <a:pathLst>
              <a:path w="3065145" h="228600">
                <a:moveTo>
                  <a:pt x="3064929" y="0"/>
                </a:moveTo>
                <a:lnTo>
                  <a:pt x="0" y="0"/>
                </a:lnTo>
                <a:lnTo>
                  <a:pt x="0" y="228599"/>
                </a:lnTo>
                <a:lnTo>
                  <a:pt x="3064929" y="228599"/>
                </a:lnTo>
                <a:lnTo>
                  <a:pt x="3064929" y="0"/>
                </a:lnTo>
                <a:close/>
              </a:path>
            </a:pathLst>
          </a:custGeom>
          <a:solidFill>
            <a:srgbClr val="D5D7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24994" y="7223417"/>
            <a:ext cx="1863089" cy="212090"/>
          </a:xfrm>
          <a:custGeom>
            <a:avLst/>
            <a:gdLst/>
            <a:ahLst/>
            <a:cxnLst/>
            <a:rect l="l" t="t" r="r" b="b"/>
            <a:pathLst>
              <a:path w="1863089" h="212090">
                <a:moveTo>
                  <a:pt x="1862670" y="0"/>
                </a:moveTo>
                <a:lnTo>
                  <a:pt x="0" y="0"/>
                </a:lnTo>
                <a:lnTo>
                  <a:pt x="0" y="211670"/>
                </a:lnTo>
                <a:lnTo>
                  <a:pt x="1862670" y="211670"/>
                </a:lnTo>
                <a:lnTo>
                  <a:pt x="1862670" y="0"/>
                </a:lnTo>
                <a:close/>
              </a:path>
            </a:pathLst>
          </a:custGeom>
          <a:solidFill>
            <a:srgbClr val="D5D7D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544714" y="5384763"/>
            <a:ext cx="4568190" cy="3695065"/>
            <a:chOff x="2490114" y="5384762"/>
            <a:chExt cx="4568190" cy="3695065"/>
          </a:xfrm>
        </p:grpSpPr>
        <p:sp>
          <p:nvSpPr>
            <p:cNvPr id="9" name="object 9"/>
            <p:cNvSpPr/>
            <p:nvPr/>
          </p:nvSpPr>
          <p:spPr>
            <a:xfrm>
              <a:off x="3880764" y="5470817"/>
              <a:ext cx="1139190" cy="194945"/>
            </a:xfrm>
            <a:custGeom>
              <a:avLst/>
              <a:gdLst/>
              <a:ahLst/>
              <a:cxnLst/>
              <a:rect l="l" t="t" r="r" b="b"/>
              <a:pathLst>
                <a:path w="1139189" h="194945">
                  <a:moveTo>
                    <a:pt x="0" y="194729"/>
                  </a:moveTo>
                  <a:lnTo>
                    <a:pt x="1138758" y="194729"/>
                  </a:lnTo>
                  <a:lnTo>
                    <a:pt x="1138758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569" y="5384762"/>
              <a:ext cx="64058" cy="10754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216122" y="5470817"/>
              <a:ext cx="2091689" cy="1024890"/>
            </a:xfrm>
            <a:custGeom>
              <a:avLst/>
              <a:gdLst/>
              <a:ahLst/>
              <a:cxnLst/>
              <a:rect l="l" t="t" r="r" b="b"/>
              <a:pathLst>
                <a:path w="2091689" h="1024889">
                  <a:moveTo>
                    <a:pt x="0" y="1024458"/>
                  </a:moveTo>
                  <a:lnTo>
                    <a:pt x="2091270" y="1024458"/>
                  </a:lnTo>
                  <a:lnTo>
                    <a:pt x="2091270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75427" y="5384762"/>
              <a:ext cx="64058" cy="10754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89122" y="5470817"/>
              <a:ext cx="2557145" cy="1299845"/>
            </a:xfrm>
            <a:custGeom>
              <a:avLst/>
              <a:gdLst/>
              <a:ahLst/>
              <a:cxnLst/>
              <a:rect l="l" t="t" r="r" b="b"/>
              <a:pathLst>
                <a:path w="2557145" h="1299845">
                  <a:moveTo>
                    <a:pt x="0" y="1299629"/>
                  </a:moveTo>
                  <a:lnTo>
                    <a:pt x="2556941" y="1299629"/>
                  </a:lnTo>
                  <a:lnTo>
                    <a:pt x="2556941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14111" y="5384762"/>
              <a:ext cx="64058" cy="10754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35322" y="5470817"/>
              <a:ext cx="1507490" cy="1579245"/>
            </a:xfrm>
            <a:custGeom>
              <a:avLst/>
              <a:gdLst/>
              <a:ahLst/>
              <a:cxnLst/>
              <a:rect l="l" t="t" r="r" b="b"/>
              <a:pathLst>
                <a:path w="1507489" h="1579245">
                  <a:moveTo>
                    <a:pt x="0" y="1579029"/>
                  </a:moveTo>
                  <a:lnTo>
                    <a:pt x="1507070" y="1579029"/>
                  </a:lnTo>
                  <a:lnTo>
                    <a:pt x="1507070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10427" y="5384762"/>
              <a:ext cx="64058" cy="10754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233064" y="5470817"/>
              <a:ext cx="2938145" cy="1854200"/>
            </a:xfrm>
            <a:custGeom>
              <a:avLst/>
              <a:gdLst/>
              <a:ahLst/>
              <a:cxnLst/>
              <a:rect l="l" t="t" r="r" b="b"/>
              <a:pathLst>
                <a:path w="2938145" h="1854200">
                  <a:moveTo>
                    <a:pt x="0" y="1854199"/>
                  </a:moveTo>
                  <a:lnTo>
                    <a:pt x="2937929" y="1854199"/>
                  </a:lnTo>
                  <a:lnTo>
                    <a:pt x="2937929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9027" y="5384762"/>
              <a:ext cx="64058" cy="10754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496464" y="5470817"/>
              <a:ext cx="3962400" cy="2125345"/>
            </a:xfrm>
            <a:custGeom>
              <a:avLst/>
              <a:gdLst/>
              <a:ahLst/>
              <a:cxnLst/>
              <a:rect l="l" t="t" r="r" b="b"/>
              <a:pathLst>
                <a:path w="3962400" h="2125345">
                  <a:moveTo>
                    <a:pt x="0" y="2125129"/>
                  </a:moveTo>
                  <a:lnTo>
                    <a:pt x="3962400" y="2125129"/>
                  </a:lnTo>
                  <a:lnTo>
                    <a:pt x="3962400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6911" y="5384762"/>
              <a:ext cx="64058" cy="10754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432022" y="5470817"/>
              <a:ext cx="3314700" cy="2764790"/>
            </a:xfrm>
            <a:custGeom>
              <a:avLst/>
              <a:gdLst/>
              <a:ahLst/>
              <a:cxnLst/>
              <a:rect l="l" t="t" r="r" b="b"/>
              <a:pathLst>
                <a:path w="3314700" h="2764790">
                  <a:moveTo>
                    <a:pt x="0" y="2764370"/>
                  </a:moveTo>
                  <a:lnTo>
                    <a:pt x="3314700" y="2764370"/>
                  </a:lnTo>
                  <a:lnTo>
                    <a:pt x="3314700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4769" y="5384762"/>
              <a:ext cx="64058" cy="10754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012922" y="5470817"/>
              <a:ext cx="4013200" cy="3602990"/>
            </a:xfrm>
            <a:custGeom>
              <a:avLst/>
              <a:gdLst/>
              <a:ahLst/>
              <a:cxnLst/>
              <a:rect l="l" t="t" r="r" b="b"/>
              <a:pathLst>
                <a:path w="4013200" h="3602990">
                  <a:moveTo>
                    <a:pt x="0" y="3602570"/>
                  </a:moveTo>
                  <a:lnTo>
                    <a:pt x="4013200" y="3602570"/>
                  </a:lnTo>
                  <a:lnTo>
                    <a:pt x="4013200" y="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94169" y="5384762"/>
              <a:ext cx="64058" cy="107543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7959101" y="571500"/>
            <a:ext cx="286575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55</a:t>
            </a:fld>
            <a:endParaRPr spc="15" dirty="0"/>
          </a:p>
        </p:txBody>
      </p:sp>
      <p:sp>
        <p:nvSpPr>
          <p:cNvPr id="26" name="object 26"/>
          <p:cNvSpPr txBox="1"/>
          <p:nvPr/>
        </p:nvSpPr>
        <p:spPr>
          <a:xfrm>
            <a:off x="7959100" y="1871981"/>
            <a:ext cx="4033520" cy="28126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6535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ocho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piezas.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sistema;.sin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embargo,.las.partes.siete.y.ocho.pueden.estar.en.blanco.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según.la.configuración.del.centro.de.carga.elegida..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El.ejemplo.siguiente.(P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224B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00SCU).es.para.un.centro.de.carga.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con.las.siguientes.características: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PL.series.interior,.tipo.</a:t>
            </a:r>
            <a:r>
              <a:rPr sz="11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.gabinete</a:t>
            </a:r>
            <a:endParaRPr sz="11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Máximo.de.</a:t>
            </a: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2.espacios.para.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de.pulgadas</a:t>
            </a:r>
            <a:endParaRPr sz="11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Máximo.de.24.circuitos</a:t>
            </a:r>
            <a:endParaRPr sz="11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7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endParaRPr sz="7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2799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</a:t>
            </a:r>
            <a:endParaRPr sz="11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42799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00.amperios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endParaRPr sz="8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Superficie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montanosa</a:t>
            </a:r>
            <a:endParaRPr sz="8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Barras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colectoras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cobre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24993" y="4881879"/>
            <a:ext cx="2510790" cy="1449070"/>
          </a:xfrm>
          <a:prstGeom prst="rect">
            <a:avLst/>
          </a:prstGeom>
          <a:ln w="12700">
            <a:solidFill>
              <a:srgbClr val="020303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54610">
              <a:spcBef>
                <a:spcPts val="355"/>
              </a:spcBef>
            </a:pPr>
            <a:r>
              <a:rPr sz="750" u="sng" spc="1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Tipo</a:t>
            </a:r>
            <a:r>
              <a:rPr sz="750" u="sng" spc="-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2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de</a:t>
            </a:r>
            <a:r>
              <a:rPr sz="750" u="sng" spc="-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2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envolvente</a:t>
            </a:r>
            <a:r>
              <a:rPr sz="750" u="sng" spc="-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3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o</a:t>
            </a:r>
            <a:r>
              <a:rPr sz="750" u="sng" spc="-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3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componente</a:t>
            </a:r>
            <a:endParaRPr sz="750">
              <a:latin typeface="Microsoft Sans Serif"/>
              <a:cs typeface="Microsoft Sans Serif"/>
            </a:endParaRPr>
          </a:p>
          <a:p>
            <a:pPr marL="54610" marR="207645">
              <a:lnSpc>
                <a:spcPct val="105900"/>
              </a:lnSpc>
              <a:spcBef>
                <a:spcPts val="15"/>
              </a:spcBef>
            </a:pPr>
            <a:r>
              <a:rPr sz="85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E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interior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0B0806"/>
                </a:solidFill>
                <a:latin typeface="Microsoft Sans Serif"/>
                <a:cs typeface="Microsoft Sans Serif"/>
              </a:rPr>
              <a:t>1,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2-10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30-42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300-400A</a:t>
            </a:r>
            <a:r>
              <a:rPr sz="8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G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= </a:t>
            </a:r>
            <a:r>
              <a:rPr sz="850" spc="-2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interior</a:t>
            </a:r>
            <a:r>
              <a:rPr sz="8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0B0806"/>
                </a:solidFill>
                <a:latin typeface="Microsoft Sans Serif"/>
                <a:cs typeface="Microsoft Sans Serif"/>
              </a:rPr>
              <a:t>1,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12-42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</a:t>
            </a:r>
            <a:endParaRPr sz="850">
              <a:latin typeface="Microsoft Sans Serif"/>
              <a:cs typeface="Microsoft Sans Serif"/>
            </a:endParaRPr>
          </a:p>
          <a:p>
            <a:pPr marL="54610">
              <a:spcBef>
                <a:spcPts val="11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W 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exterior</a:t>
            </a: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3R</a:t>
            </a: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120"/>
              </a:spcBef>
            </a:pP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80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interior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370"/>
              </a:spcBef>
            </a:pPr>
            <a:r>
              <a:rPr sz="550" spc="-60" dirty="0">
                <a:solidFill>
                  <a:srgbClr val="0B0806"/>
                </a:solidFill>
                <a:latin typeface="Microsoft Sans Serif"/>
                <a:cs typeface="Microsoft Sans Serif"/>
              </a:rPr>
              <a:t>R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elevador</a:t>
            </a:r>
            <a:endParaRPr sz="550">
              <a:latin typeface="Microsoft Sans Serif"/>
              <a:cs typeface="Microsoft Sans Serif"/>
            </a:endParaRPr>
          </a:p>
          <a:p>
            <a:pPr marL="54610" marR="10795">
              <a:lnSpc>
                <a:spcPct val="112500"/>
              </a:lnSpc>
              <a:spcBef>
                <a:spcPts val="50"/>
              </a:spcBef>
            </a:pPr>
            <a:r>
              <a:rPr sz="8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P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Serie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PL,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interior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1,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12-70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Serie </a:t>
            </a:r>
            <a:r>
              <a:rPr sz="800" spc="-1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-65" dirty="0">
                <a:solidFill>
                  <a:srgbClr val="0B0806"/>
                </a:solidFill>
                <a:latin typeface="Microsoft Sans Serif"/>
                <a:cs typeface="Microsoft Sans Serif"/>
              </a:rPr>
              <a:t>ES,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interior tipo 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1, </a:t>
            </a:r>
            <a:r>
              <a:rPr sz="8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12-20 </a:t>
            </a:r>
            <a:r>
              <a:rPr sz="8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 </a:t>
            </a:r>
            <a:r>
              <a:rPr sz="8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PW 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 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Serie </a:t>
            </a: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PL, </a:t>
            </a: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exterior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tipo </a:t>
            </a: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3R, </a:t>
            </a:r>
            <a:r>
              <a:rPr sz="8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12-70 </a:t>
            </a:r>
            <a:r>
              <a:rPr sz="8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 </a:t>
            </a:r>
            <a:r>
              <a:rPr sz="800" spc="-55" dirty="0">
                <a:solidFill>
                  <a:srgbClr val="0B0806"/>
                </a:solidFill>
                <a:latin typeface="Microsoft Sans Serif"/>
                <a:cs typeface="Microsoft Sans Serif"/>
              </a:rPr>
              <a:t>SW 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 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Serie </a:t>
            </a:r>
            <a:r>
              <a:rPr sz="800" spc="-65" dirty="0">
                <a:solidFill>
                  <a:srgbClr val="0B0806"/>
                </a:solidFill>
                <a:latin typeface="Microsoft Sans Serif"/>
                <a:cs typeface="Microsoft Sans Serif"/>
              </a:rPr>
              <a:t>ES, </a:t>
            </a:r>
            <a:r>
              <a:rPr sz="800" spc="-6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exterior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3R,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12-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70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020424" y="4867567"/>
            <a:ext cx="1360805" cy="496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4385">
              <a:spcBef>
                <a:spcPts val="100"/>
              </a:spcBef>
            </a:pPr>
            <a:r>
              <a:rPr sz="1150" u="sng" spc="2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Ejemplo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1185"/>
              </a:spcBef>
            </a:pPr>
            <a:r>
              <a:rPr sz="950" u="sng" spc="-6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P</a:t>
            </a:r>
            <a:r>
              <a:rPr sz="950" u="sng" spc="-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1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12</a:t>
            </a:r>
            <a:r>
              <a:rPr sz="950" u="sng" spc="-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1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24</a:t>
            </a:r>
            <a:r>
              <a:rPr sz="950" u="sng" spc="-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-2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B</a:t>
            </a:r>
            <a:r>
              <a:rPr sz="950" u="sng" spc="-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1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950" u="sng" spc="-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1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100</a:t>
            </a:r>
            <a:r>
              <a:rPr sz="950" u="sng" spc="-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-114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S</a:t>
            </a:r>
            <a:r>
              <a:rPr sz="950" u="sng" spc="-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u="sng" spc="-4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CU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24994" y="6410618"/>
            <a:ext cx="1845945" cy="139141"/>
          </a:xfrm>
          <a:prstGeom prst="rect">
            <a:avLst/>
          </a:prstGeom>
          <a:ln w="12700">
            <a:solidFill>
              <a:srgbClr val="020303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54610">
              <a:spcBef>
                <a:spcPts val="245"/>
              </a:spcBef>
            </a:pPr>
            <a:r>
              <a:rPr sz="7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Número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máximo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espacios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1”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24994" y="6660388"/>
            <a:ext cx="1718945" cy="166712"/>
          </a:xfrm>
          <a:prstGeom prst="rect">
            <a:avLst/>
          </a:prstGeom>
          <a:ln w="12700">
            <a:solidFill>
              <a:srgbClr val="020303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54610">
              <a:spcBef>
                <a:spcPts val="340"/>
              </a:spcBef>
            </a:pPr>
            <a:r>
              <a:rPr sz="80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Número</a:t>
            </a:r>
            <a:r>
              <a:rPr sz="8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máximo</a:t>
            </a: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24994" y="6944018"/>
            <a:ext cx="3065145" cy="153247"/>
          </a:xfrm>
          <a:prstGeom prst="rect">
            <a:avLst/>
          </a:prstGeom>
          <a:ln w="12700">
            <a:solidFill>
              <a:srgbClr val="020303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54610">
              <a:spcBef>
                <a:spcPts val="415"/>
              </a:spcBef>
            </a:pP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principal: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ML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principal,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MB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24994" y="7223417"/>
            <a:ext cx="1863089" cy="150682"/>
          </a:xfrm>
          <a:prstGeom prst="rect">
            <a:avLst/>
          </a:prstGeom>
          <a:ln w="12700">
            <a:solidFill>
              <a:srgbClr val="020303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54610">
              <a:spcBef>
                <a:spcPts val="275"/>
              </a:spcBef>
            </a:pP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Sistema: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=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monofásico,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7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=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trifásico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24993" y="7507058"/>
            <a:ext cx="1139190" cy="133370"/>
          </a:xfrm>
          <a:prstGeom prst="rect">
            <a:avLst/>
          </a:prstGeom>
          <a:solidFill>
            <a:srgbClr val="D5D7D8"/>
          </a:solidFill>
          <a:ln w="12700">
            <a:solidFill>
              <a:srgbClr val="020303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54610">
              <a:spcBef>
                <a:spcPts val="500"/>
              </a:spcBef>
            </a:pP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Clasificación</a:t>
            </a:r>
            <a:r>
              <a:rPr sz="4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amperaje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24994" y="7761058"/>
            <a:ext cx="2061845" cy="852798"/>
          </a:xfrm>
          <a:prstGeom prst="rect">
            <a:avLst/>
          </a:prstGeom>
          <a:ln w="12700">
            <a:solidFill>
              <a:srgbClr val="020303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550">
              <a:latin typeface="Times New Roman"/>
              <a:cs typeface="Times New Roman"/>
            </a:endParaRPr>
          </a:p>
          <a:p>
            <a:pPr marL="54610"/>
            <a:r>
              <a:rPr sz="450" u="sng" spc="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Embellecedores/Otros</a:t>
            </a:r>
            <a:endParaRPr sz="450">
              <a:latin typeface="Microsoft Sans Serif"/>
              <a:cs typeface="Microsoft Sans Serif"/>
            </a:endParaRPr>
          </a:p>
          <a:p>
            <a:pPr marL="54610">
              <a:spcBef>
                <a:spcPts val="340"/>
              </a:spcBef>
            </a:pP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En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blanco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combinación</a:t>
            </a:r>
            <a:endParaRPr sz="650">
              <a:latin typeface="Microsoft Sans Serif"/>
              <a:cs typeface="Microsoft Sans Serif"/>
            </a:endParaRPr>
          </a:p>
          <a:p>
            <a:pPr marL="54610">
              <a:spcBef>
                <a:spcPts val="250"/>
              </a:spcBef>
            </a:pPr>
            <a:r>
              <a:rPr sz="700" spc="-8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superficie</a:t>
            </a:r>
            <a:endParaRPr sz="700">
              <a:latin typeface="Microsoft Sans Serif"/>
              <a:cs typeface="Microsoft Sans Serif"/>
            </a:endParaRPr>
          </a:p>
          <a:p>
            <a:pPr marL="54610">
              <a:spcBef>
                <a:spcPts val="140"/>
              </a:spcBef>
            </a:pPr>
            <a:r>
              <a:rPr sz="8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F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ras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420"/>
              </a:spcBef>
            </a:pPr>
            <a:r>
              <a:rPr sz="5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T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orejetas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endParaRPr sz="500">
              <a:latin typeface="Microsoft Sans Serif"/>
              <a:cs typeface="Microsoft Sans Serif"/>
            </a:endParaRPr>
          </a:p>
          <a:p>
            <a:pPr marL="54610">
              <a:spcBef>
                <a:spcPts val="280"/>
              </a:spcBef>
            </a:pP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G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GB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barra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instalada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fábrica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24994" y="8738959"/>
            <a:ext cx="1642745" cy="564257"/>
          </a:xfrm>
          <a:prstGeom prst="rect">
            <a:avLst/>
          </a:prstGeom>
          <a:solidFill>
            <a:srgbClr val="D5D7D8"/>
          </a:solidFill>
          <a:ln w="12700">
            <a:solidFill>
              <a:srgbClr val="020303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54610">
              <a:spcBef>
                <a:spcPts val="420"/>
              </a:spcBef>
            </a:pPr>
            <a:r>
              <a:rPr sz="550" u="sng" spc="1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Tipo</a:t>
            </a:r>
            <a:r>
              <a:rPr sz="550" u="sng" spc="-3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550" u="sng" spc="1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Barra</a:t>
            </a:r>
            <a:r>
              <a:rPr sz="550" u="sng" spc="-30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550" u="sng" spc="15" dirty="0">
                <a:solidFill>
                  <a:srgbClr val="0B0806"/>
                </a:solidFill>
                <a:uFill>
                  <a:solidFill>
                    <a:srgbClr val="0B0806"/>
                  </a:solidFill>
                </a:uFill>
                <a:latin typeface="Microsoft Sans Serif"/>
                <a:cs typeface="Microsoft Sans Serif"/>
              </a:rPr>
              <a:t>colectora</a:t>
            </a:r>
            <a:endParaRPr sz="550">
              <a:latin typeface="Microsoft Sans Serif"/>
              <a:cs typeface="Microsoft Sans Serif"/>
            </a:endParaRPr>
          </a:p>
          <a:p>
            <a:pPr marL="54610">
              <a:spcBef>
                <a:spcPts val="270"/>
              </a:spcBef>
            </a:pP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blanco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aluminio</a:t>
            </a:r>
            <a:endParaRPr sz="700">
              <a:latin typeface="Microsoft Sans Serif"/>
              <a:cs typeface="Microsoft Sans Serif"/>
            </a:endParaRPr>
          </a:p>
          <a:p>
            <a:pPr marL="54610">
              <a:spcBef>
                <a:spcPts val="90"/>
              </a:spcBef>
            </a:pPr>
            <a:r>
              <a:rPr sz="850" spc="-80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CU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8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cobre</a:t>
            </a:r>
            <a:endParaRPr sz="850">
              <a:latin typeface="Microsoft Sans Serif"/>
              <a:cs typeface="Microsoft Sans Serif"/>
            </a:endParaRPr>
          </a:p>
          <a:p>
            <a:pPr marL="54610">
              <a:spcBef>
                <a:spcPts val="360"/>
              </a:spcBef>
            </a:pPr>
            <a:r>
              <a:rPr sz="5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P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autobús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aluminio,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paquete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económico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56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3500" y="507135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7002" y="540004"/>
            <a:ext cx="4345940" cy="504825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2540" rIns="0" bIns="0" rtlCol="0">
            <a:spAutoFit/>
          </a:bodyPr>
          <a:lstStyle/>
          <a:p>
            <a:pPr marR="12065">
              <a:spcBef>
                <a:spcPts val="20"/>
              </a:spcBef>
            </a:pPr>
            <a:endParaRPr sz="1050">
              <a:latin typeface="Times New Roman"/>
              <a:cs typeface="Times New Roman"/>
            </a:endParaRPr>
          </a:p>
          <a:p>
            <a:pPr marL="400685" marR="247015" indent="-243204">
              <a:lnSpc>
                <a:spcPts val="1440"/>
              </a:lnSpc>
              <a:tabLst>
                <a:tab pos="222059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6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Los.centros.de.carga.de.Siemens.</a:t>
            </a:r>
            <a:r>
              <a:rPr sz="80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.son.convertibles.desde.los.principales.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terminal.al.interruptor.principal.y.viceversa,.tenga.bus.de.cobre.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barras,.tener.neutros.dobles.en.todas.las.configuraciones,.y.llevar.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una.garantía.de.vida.</a:t>
            </a:r>
            <a:endParaRPr sz="800">
              <a:latin typeface="Microsoft Sans Serif"/>
              <a:cs typeface="Microsoft Sans Serif"/>
            </a:endParaRPr>
          </a:p>
          <a:p>
            <a:pPr marR="12065">
              <a:spcBef>
                <a:spcPts val="40"/>
              </a:spcBef>
            </a:pPr>
            <a:endParaRPr sz="850">
              <a:latin typeface="Microsoft Sans Serif"/>
              <a:cs typeface="Microsoft Sans Serif"/>
            </a:endParaRPr>
          </a:p>
          <a:p>
            <a:pPr marL="400685" marR="435609" indent="-306070">
              <a:lnSpc>
                <a:spcPct val="127099"/>
              </a:lnSpc>
              <a:tabLst>
                <a:tab pos="400685" algn="l"/>
                <a:tab pos="244792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Los.centros.de.carga.de.Siemens.</a:t>
            </a:r>
            <a:r>
              <a:rPr sz="90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.tienen.barras.de.aluminio.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neutros.de.un.lado.en.centros.de.carga.con.24.o.menos.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circuitos,.y.llevar.un.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0-años.de.garantía.</a:t>
            </a:r>
            <a:endParaRPr sz="900">
              <a:latin typeface="Microsoft Sans Serif"/>
              <a:cs typeface="Microsoft Sans Serif"/>
            </a:endParaRPr>
          </a:p>
          <a:p>
            <a:pPr marR="12065">
              <a:spcBef>
                <a:spcPts val="3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94615" marR="12065"/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3...</a:t>
            </a:r>
            <a:r>
              <a:rPr sz="1200" spc="4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PL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14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tienen.</a:t>
            </a:r>
            <a:endParaRPr sz="1000">
              <a:latin typeface="Microsoft Sans Serif"/>
              <a:cs typeface="Microsoft Sans Serif"/>
            </a:endParaRPr>
          </a:p>
          <a:p>
            <a:pPr marL="400685" marR="735965">
              <a:lnSpc>
                <a:spcPts val="1440"/>
              </a:lnSpc>
              <a:spcBef>
                <a:spcPts val="45"/>
              </a:spcBef>
              <a:tabLst>
                <a:tab pos="2041525" algn="l"/>
              </a:tabLst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Siemens.patentado.</a:t>
            </a:r>
            <a:r>
              <a:rPr sz="10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.tornillos.en.neutro/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tierra. 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sistemas..</a:t>
            </a:r>
            <a:endParaRPr sz="1000">
              <a:latin typeface="Microsoft Sans Serif"/>
              <a:cs typeface="Microsoft Sans Serif"/>
            </a:endParaRPr>
          </a:p>
          <a:p>
            <a:pPr marR="12065">
              <a:spcBef>
                <a:spcPts val="2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400685" marR="264795" indent="-306070">
              <a:lnSpc>
                <a:spcPct val="108400"/>
              </a:lnSpc>
              <a:spcBef>
                <a:spcPts val="5"/>
              </a:spcBef>
              <a:tabLst>
                <a:tab pos="400685" algn="l"/>
                <a:tab pos="289179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Siemens.fabrica.una.variedad.de.</a:t>
            </a:r>
            <a:r>
              <a:rPr sz="11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.centros.de.carga. 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desde.cajas.de.interruptores.y.pequeños.circuitos.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centros.de.carga.a.300-400.amp.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-fase.y.carga.trifásica.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centros.</a:t>
            </a:r>
            <a:endParaRPr sz="1100">
              <a:latin typeface="Microsoft Sans Serif"/>
              <a:cs typeface="Microsoft Sans Serif"/>
            </a:endParaRPr>
          </a:p>
          <a:p>
            <a:pPr marL="400685" marR="377190" indent="-306070">
              <a:lnSpc>
                <a:spcPct val="129200"/>
              </a:lnSpc>
              <a:spcBef>
                <a:spcPts val="1035"/>
              </a:spcBef>
              <a:tabLst>
                <a:tab pos="400685" algn="l"/>
                <a:tab pos="245491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5..	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El.centro.de.carga.de.Siemens.</a:t>
            </a:r>
            <a:r>
              <a:rPr sz="90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.es.un.200.o.225.amp,.30.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circuito,.42.centro.de.carga.espacial.que.proporciona.una.eficacia.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solución.para.implementar.generador.de.copia.de.respaldo.de.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endParaRPr sz="900">
              <a:latin typeface="Microsoft Sans Serif"/>
              <a:cs typeface="Microsoft Sans Serif"/>
            </a:endParaRPr>
          </a:p>
          <a:p>
            <a:pPr marR="12065">
              <a:spcBef>
                <a:spcPts val="2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400685" indent="-306070">
              <a:lnSpc>
                <a:spcPts val="1440"/>
              </a:lnSpc>
              <a:tabLst>
                <a:tab pos="400685" algn="l"/>
                <a:tab pos="1291590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6..	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Los.paneles.</a:t>
            </a:r>
            <a:r>
              <a:rPr sz="75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.de.Siemens.tienen.un.interior.que.es.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desplazado.hacia.la.izquierda.para.permitir.espacio.adicional.para.que.pasen.los.cables.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57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9580" y="597150"/>
            <a:ext cx="216281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DimensionamientoEl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9581" y="1939541"/>
            <a:ext cx="4867275" cy="2367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La.planificación.es.un.primer.paso.importante.para.todos.los.proyectos.eléctricos..</a:t>
            </a:r>
            <a:endParaRPr sz="750">
              <a:latin typeface="Microsoft Sans Serif"/>
              <a:cs typeface="Microsoft Sans Serif"/>
            </a:endParaRPr>
          </a:p>
          <a:p>
            <a:pPr marL="12700" marR="772795">
              <a:lnSpc>
                <a:spcPct val="160000"/>
              </a:lnSpc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Se.requiere.una.ingeniería.cuidadosa.para.que.el.sistema.de.distribución.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suministre.un.servicio.eléctrico.adecuado.de.forma.segura.y.eficiente.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cargas.actuales.y.posibles.futuras..Como.parte.de.esta.planificación,.</a:t>
            </a:r>
            <a:r>
              <a:rPr sz="7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procedimientos.en.la.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75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®.debe.utilizarse.para.dimensionar.correctamente.la.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centro.de.carga.basado.en.las.siguientes.características: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Iluminación.general.basada.en.pies.cuadrados.de.espacio.habitable.Carga.de.aparatos.p</a:t>
            </a:r>
            <a:endParaRPr sz="8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circuito.de.lavado</a:t>
            </a:r>
            <a:endParaRPr sz="90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Gran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electrodomésticos</a:t>
            </a:r>
            <a:endParaRPr sz="65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Carga.de.dispositivos.misceláneos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3750" y="4285228"/>
            <a:ext cx="13601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5" dirty="0">
                <a:solidFill>
                  <a:srgbClr val="171514"/>
                </a:solidFill>
                <a:latin typeface="Arial"/>
                <a:cs typeface="Arial"/>
              </a:rPr>
              <a:t>Cálculos</a:t>
            </a:r>
            <a:r>
              <a:rPr sz="10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potencia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9513" y="4252208"/>
            <a:ext cx="3954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Cuando.una.fuerza.provoca.movimiento,.el.trabajo.se.realiza..En.un.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circuito.eléctrico,.el.voltaje.aplicado.a.un.circuito.hace.que.los.electrones.  flujo..El.voltaje.es.la.fuerza.y.el.flujo.de.electrones,.medido.en.amperios,.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es.el.movimiento..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9581" y="5166608"/>
            <a:ext cx="4543425" cy="3502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La.velocidad.a.la.que.se.realiza.el.trabajo.se.llama.potencia..La.unidad.de.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la.medida.de.poder.depende.del.tipo.de.poder..Por.ejemplo,.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la.potencia.aparente.es.el.producto.del.voltaje.(en.voltios).por.la.corriente.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(en.amperios)..Por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tanto,.la.potencia.aparente.se.expresa.en.voltios-amperios.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(VA)..El.verdadero.poder,.por.otro.lado.,.es.el.producto.de.la.aparente.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potencia.por.el.factor.de.potencia..La.potencia.verdadera.se.expresa.en.vatios..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Para.una.explicación.más.completa.de.la.potencia.verdadera.y.la.potencia.aparente.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potencia.consulte.el.curso.STEP.titulado.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Fundamentos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Electricidad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51130">
              <a:lnSpc>
                <a:spcPct val="120000"/>
              </a:lnSpc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Los.fabricantes.de.equipos.eléctricos.a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menudo.califican.sus.productos.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en.vatios.basado.en.medidas.de.potencia.tomadas.con.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tensión.y.corriente.aplicadas..Para.muchas.aplicaciones,.como.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la.casa.unifamiliar.descrita.en.las.siguientes.páginas,.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la.potencia.se.expresa.en.VA.cuando.la.corriente.nominal.y.el.voltaje.son.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se.conoce,.pero.el.factor.de.potencia.no.se.conoce..El.siguiente.ejemplo.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utiliza.valores.de.potencia.aparente,.expresados.en.VA,.para.simplificar.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la.descripción.y.llegar.a.una.solución.aproximada..Más.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a.menudo.se.necesita.calculos.exactos.para.diseñar.circuitos.para.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69167" y="1802866"/>
            <a:ext cx="308610" cy="533400"/>
            <a:chOff x="6114567" y="1802866"/>
            <a:chExt cx="308610" cy="533400"/>
          </a:xfrm>
        </p:grpSpPr>
        <p:sp>
          <p:nvSpPr>
            <p:cNvPr id="3" name="object 3"/>
            <p:cNvSpPr/>
            <p:nvPr/>
          </p:nvSpPr>
          <p:spPr>
            <a:xfrm>
              <a:off x="6115939" y="1804238"/>
              <a:ext cx="306070" cy="530860"/>
            </a:xfrm>
            <a:custGeom>
              <a:avLst/>
              <a:gdLst/>
              <a:ahLst/>
              <a:cxnLst/>
              <a:rect l="l" t="t" r="r" b="b"/>
              <a:pathLst>
                <a:path w="306070" h="530860">
                  <a:moveTo>
                    <a:pt x="305650" y="530491"/>
                  </a:moveTo>
                  <a:lnTo>
                    <a:pt x="305650" y="0"/>
                  </a:lnTo>
                  <a:lnTo>
                    <a:pt x="0" y="0"/>
                  </a:lnTo>
                  <a:lnTo>
                    <a:pt x="0" y="124244"/>
                  </a:lnTo>
                  <a:lnTo>
                    <a:pt x="168211" y="124244"/>
                  </a:lnTo>
                  <a:lnTo>
                    <a:pt x="168211" y="530491"/>
                  </a:lnTo>
                  <a:lnTo>
                    <a:pt x="305650" y="53049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11379" y="2043645"/>
              <a:ext cx="88493" cy="197357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8392159" y="2385861"/>
            <a:ext cx="345440" cy="29209"/>
          </a:xfrm>
          <a:custGeom>
            <a:avLst/>
            <a:gdLst/>
            <a:ahLst/>
            <a:cxnLst/>
            <a:rect l="l" t="t" r="r" b="b"/>
            <a:pathLst>
              <a:path w="345439" h="29210">
                <a:moveTo>
                  <a:pt x="0" y="28587"/>
                </a:moveTo>
                <a:lnTo>
                  <a:pt x="345236" y="28587"/>
                </a:lnTo>
                <a:lnTo>
                  <a:pt x="345236" y="0"/>
                </a:lnTo>
                <a:lnTo>
                  <a:pt x="0" y="0"/>
                </a:lnTo>
                <a:lnTo>
                  <a:pt x="0" y="2858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8390789" y="2380360"/>
            <a:ext cx="810895" cy="35560"/>
            <a:chOff x="3336188" y="2380360"/>
            <a:chExt cx="810895" cy="35560"/>
          </a:xfrm>
        </p:grpSpPr>
        <p:sp>
          <p:nvSpPr>
            <p:cNvPr id="7" name="object 7"/>
            <p:cNvSpPr/>
            <p:nvPr/>
          </p:nvSpPr>
          <p:spPr>
            <a:xfrm>
              <a:off x="3883443" y="2385860"/>
              <a:ext cx="81915" cy="29209"/>
            </a:xfrm>
            <a:custGeom>
              <a:avLst/>
              <a:gdLst/>
              <a:ahLst/>
              <a:cxnLst/>
              <a:rect l="l" t="t" r="r" b="b"/>
              <a:pathLst>
                <a:path w="81914" h="29210">
                  <a:moveTo>
                    <a:pt x="0" y="28587"/>
                  </a:moveTo>
                  <a:lnTo>
                    <a:pt x="81914" y="28587"/>
                  </a:lnTo>
                  <a:lnTo>
                    <a:pt x="81914" y="0"/>
                  </a:lnTo>
                  <a:lnTo>
                    <a:pt x="0" y="0"/>
                  </a:lnTo>
                  <a:lnTo>
                    <a:pt x="0" y="2858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37559" y="2385860"/>
              <a:ext cx="628015" cy="29209"/>
            </a:xfrm>
            <a:custGeom>
              <a:avLst/>
              <a:gdLst/>
              <a:ahLst/>
              <a:cxnLst/>
              <a:rect l="l" t="t" r="r" b="b"/>
              <a:pathLst>
                <a:path w="628014" h="29210">
                  <a:moveTo>
                    <a:pt x="627799" y="28587"/>
                  </a:moveTo>
                  <a:lnTo>
                    <a:pt x="627799" y="0"/>
                  </a:lnTo>
                  <a:lnTo>
                    <a:pt x="0" y="0"/>
                  </a:lnTo>
                  <a:lnTo>
                    <a:pt x="0" y="28587"/>
                  </a:lnTo>
                  <a:lnTo>
                    <a:pt x="627799" y="285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44467" y="2380360"/>
              <a:ext cx="202565" cy="29209"/>
            </a:xfrm>
            <a:custGeom>
              <a:avLst/>
              <a:gdLst/>
              <a:ahLst/>
              <a:cxnLst/>
              <a:rect l="l" t="t" r="r" b="b"/>
              <a:pathLst>
                <a:path w="202564" h="29210">
                  <a:moveTo>
                    <a:pt x="0" y="28587"/>
                  </a:moveTo>
                  <a:lnTo>
                    <a:pt x="202310" y="28587"/>
                  </a:lnTo>
                  <a:lnTo>
                    <a:pt x="202310" y="0"/>
                  </a:lnTo>
                  <a:lnTo>
                    <a:pt x="0" y="0"/>
                  </a:lnTo>
                  <a:lnTo>
                    <a:pt x="0" y="2858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997697" y="2378989"/>
            <a:ext cx="865505" cy="31750"/>
            <a:chOff x="3943096" y="2378989"/>
            <a:chExt cx="865505" cy="31750"/>
          </a:xfrm>
        </p:grpSpPr>
        <p:sp>
          <p:nvSpPr>
            <p:cNvPr id="11" name="object 11"/>
            <p:cNvSpPr/>
            <p:nvPr/>
          </p:nvSpPr>
          <p:spPr>
            <a:xfrm>
              <a:off x="4350728" y="2380361"/>
              <a:ext cx="456565" cy="29209"/>
            </a:xfrm>
            <a:custGeom>
              <a:avLst/>
              <a:gdLst/>
              <a:ahLst/>
              <a:cxnLst/>
              <a:rect l="l" t="t" r="r" b="b"/>
              <a:pathLst>
                <a:path w="456564" h="29210">
                  <a:moveTo>
                    <a:pt x="0" y="28587"/>
                  </a:moveTo>
                  <a:lnTo>
                    <a:pt x="456285" y="28587"/>
                  </a:lnTo>
                  <a:lnTo>
                    <a:pt x="456285" y="0"/>
                  </a:lnTo>
                  <a:lnTo>
                    <a:pt x="0" y="0"/>
                  </a:lnTo>
                  <a:lnTo>
                    <a:pt x="0" y="2858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44467" y="2380361"/>
              <a:ext cx="862965" cy="29209"/>
            </a:xfrm>
            <a:custGeom>
              <a:avLst/>
              <a:gdLst/>
              <a:ahLst/>
              <a:cxnLst/>
              <a:rect l="l" t="t" r="r" b="b"/>
              <a:pathLst>
                <a:path w="862964" h="29210">
                  <a:moveTo>
                    <a:pt x="862545" y="28587"/>
                  </a:moveTo>
                  <a:lnTo>
                    <a:pt x="862545" y="0"/>
                  </a:lnTo>
                  <a:lnTo>
                    <a:pt x="0" y="0"/>
                  </a:lnTo>
                  <a:lnTo>
                    <a:pt x="0" y="28587"/>
                  </a:lnTo>
                  <a:lnTo>
                    <a:pt x="862545" y="285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058201" y="756716"/>
            <a:ext cx="1801495" cy="1261110"/>
            <a:chOff x="3003600" y="756716"/>
            <a:chExt cx="1801495" cy="1261110"/>
          </a:xfrm>
        </p:grpSpPr>
        <p:sp>
          <p:nvSpPr>
            <p:cNvPr id="14" name="object 14"/>
            <p:cNvSpPr/>
            <p:nvPr/>
          </p:nvSpPr>
          <p:spPr>
            <a:xfrm>
              <a:off x="3004972" y="758088"/>
              <a:ext cx="955040" cy="1252855"/>
            </a:xfrm>
            <a:custGeom>
              <a:avLst/>
              <a:gdLst/>
              <a:ahLst/>
              <a:cxnLst/>
              <a:rect l="l" t="t" r="r" b="b"/>
              <a:pathLst>
                <a:path w="955039" h="1252855">
                  <a:moveTo>
                    <a:pt x="954887" y="0"/>
                  </a:moveTo>
                  <a:lnTo>
                    <a:pt x="0" y="0"/>
                  </a:lnTo>
                  <a:lnTo>
                    <a:pt x="0" y="1252308"/>
                  </a:lnTo>
                  <a:lnTo>
                    <a:pt x="954887" y="1252308"/>
                  </a:lnTo>
                  <a:lnTo>
                    <a:pt x="9548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04972" y="758088"/>
              <a:ext cx="955040" cy="1252855"/>
            </a:xfrm>
            <a:custGeom>
              <a:avLst/>
              <a:gdLst/>
              <a:ahLst/>
              <a:cxnLst/>
              <a:rect l="l" t="t" r="r" b="b"/>
              <a:pathLst>
                <a:path w="955039" h="1252855">
                  <a:moveTo>
                    <a:pt x="954887" y="1252308"/>
                  </a:moveTo>
                  <a:lnTo>
                    <a:pt x="0" y="1252308"/>
                  </a:lnTo>
                  <a:lnTo>
                    <a:pt x="0" y="0"/>
                  </a:lnTo>
                  <a:lnTo>
                    <a:pt x="954887" y="0"/>
                  </a:lnTo>
                  <a:lnTo>
                    <a:pt x="954887" y="125230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31909" y="798220"/>
              <a:ext cx="897255" cy="1172210"/>
            </a:xfrm>
            <a:custGeom>
              <a:avLst/>
              <a:gdLst/>
              <a:ahLst/>
              <a:cxnLst/>
              <a:rect l="l" t="t" r="r" b="b"/>
              <a:pathLst>
                <a:path w="897254" h="1172210">
                  <a:moveTo>
                    <a:pt x="897166" y="0"/>
                  </a:moveTo>
                  <a:lnTo>
                    <a:pt x="0" y="0"/>
                  </a:lnTo>
                  <a:lnTo>
                    <a:pt x="0" y="1172044"/>
                  </a:lnTo>
                  <a:lnTo>
                    <a:pt x="897166" y="1172044"/>
                  </a:lnTo>
                  <a:lnTo>
                    <a:pt x="8971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31909" y="798220"/>
              <a:ext cx="897255" cy="1172210"/>
            </a:xfrm>
            <a:custGeom>
              <a:avLst/>
              <a:gdLst/>
              <a:ahLst/>
              <a:cxnLst/>
              <a:rect l="l" t="t" r="r" b="b"/>
              <a:pathLst>
                <a:path w="897254" h="1172210">
                  <a:moveTo>
                    <a:pt x="897166" y="1172044"/>
                  </a:moveTo>
                  <a:lnTo>
                    <a:pt x="0" y="1172044"/>
                  </a:lnTo>
                  <a:lnTo>
                    <a:pt x="0" y="0"/>
                  </a:lnTo>
                  <a:lnTo>
                    <a:pt x="897166" y="0"/>
                  </a:lnTo>
                  <a:lnTo>
                    <a:pt x="897166" y="117204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34586" y="758088"/>
              <a:ext cx="868680" cy="731520"/>
            </a:xfrm>
            <a:custGeom>
              <a:avLst/>
              <a:gdLst/>
              <a:ahLst/>
              <a:cxnLst/>
              <a:rect l="l" t="t" r="r" b="b"/>
              <a:pathLst>
                <a:path w="868679" h="731519">
                  <a:moveTo>
                    <a:pt x="868578" y="0"/>
                  </a:moveTo>
                  <a:lnTo>
                    <a:pt x="0" y="0"/>
                  </a:lnTo>
                  <a:lnTo>
                    <a:pt x="0" y="731151"/>
                  </a:lnTo>
                  <a:lnTo>
                    <a:pt x="868578" y="731151"/>
                  </a:lnTo>
                  <a:lnTo>
                    <a:pt x="8685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34586" y="758088"/>
              <a:ext cx="868680" cy="731520"/>
            </a:xfrm>
            <a:custGeom>
              <a:avLst/>
              <a:gdLst/>
              <a:ahLst/>
              <a:cxnLst/>
              <a:rect l="l" t="t" r="r" b="b"/>
              <a:pathLst>
                <a:path w="868679" h="731519">
                  <a:moveTo>
                    <a:pt x="868578" y="731151"/>
                  </a:moveTo>
                  <a:lnTo>
                    <a:pt x="0" y="731151"/>
                  </a:lnTo>
                  <a:lnTo>
                    <a:pt x="0" y="0"/>
                  </a:lnTo>
                  <a:lnTo>
                    <a:pt x="868578" y="0"/>
                  </a:lnTo>
                  <a:lnTo>
                    <a:pt x="868578" y="73115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57662" y="781176"/>
              <a:ext cx="819150" cy="685800"/>
            </a:xfrm>
            <a:custGeom>
              <a:avLst/>
              <a:gdLst/>
              <a:ahLst/>
              <a:cxnLst/>
              <a:rect l="l" t="t" r="r" b="b"/>
              <a:pathLst>
                <a:path w="819150" h="685800">
                  <a:moveTo>
                    <a:pt x="819111" y="0"/>
                  </a:moveTo>
                  <a:lnTo>
                    <a:pt x="0" y="0"/>
                  </a:lnTo>
                  <a:lnTo>
                    <a:pt x="0" y="685520"/>
                  </a:lnTo>
                  <a:lnTo>
                    <a:pt x="819111" y="685520"/>
                  </a:lnTo>
                  <a:lnTo>
                    <a:pt x="8191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57662" y="781176"/>
              <a:ext cx="819150" cy="685800"/>
            </a:xfrm>
            <a:custGeom>
              <a:avLst/>
              <a:gdLst/>
              <a:ahLst/>
              <a:cxnLst/>
              <a:rect l="l" t="t" r="r" b="b"/>
              <a:pathLst>
                <a:path w="819150" h="685800">
                  <a:moveTo>
                    <a:pt x="819111" y="685520"/>
                  </a:moveTo>
                  <a:lnTo>
                    <a:pt x="0" y="685520"/>
                  </a:lnTo>
                  <a:lnTo>
                    <a:pt x="0" y="0"/>
                  </a:lnTo>
                  <a:lnTo>
                    <a:pt x="819111" y="0"/>
                  </a:lnTo>
                  <a:lnTo>
                    <a:pt x="819111" y="685520"/>
                  </a:lnTo>
                  <a:close/>
                </a:path>
                <a:path w="819150" h="685800">
                  <a:moveTo>
                    <a:pt x="542048" y="2197"/>
                  </a:moveTo>
                  <a:lnTo>
                    <a:pt x="816914" y="2197"/>
                  </a:lnTo>
                  <a:lnTo>
                    <a:pt x="816914" y="280911"/>
                  </a:lnTo>
                  <a:lnTo>
                    <a:pt x="542048" y="280911"/>
                  </a:lnTo>
                  <a:lnTo>
                    <a:pt x="542048" y="2197"/>
                  </a:lnTo>
                  <a:close/>
                </a:path>
                <a:path w="819150" h="685800">
                  <a:moveTo>
                    <a:pt x="542048" y="280911"/>
                  </a:moveTo>
                  <a:lnTo>
                    <a:pt x="542048" y="280911"/>
                  </a:lnTo>
                  <a:lnTo>
                    <a:pt x="816914" y="2197"/>
                  </a:lnTo>
                </a:path>
                <a:path w="819150" h="685800">
                  <a:moveTo>
                    <a:pt x="816914" y="280911"/>
                  </a:moveTo>
                  <a:lnTo>
                    <a:pt x="816914" y="280911"/>
                  </a:lnTo>
                  <a:lnTo>
                    <a:pt x="542048" y="219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1679" y="887006"/>
              <a:ext cx="69265" cy="7146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3851" y="1233893"/>
              <a:ext cx="176479" cy="20339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961511" y="787222"/>
              <a:ext cx="502284" cy="278765"/>
            </a:xfrm>
            <a:custGeom>
              <a:avLst/>
              <a:gdLst/>
              <a:ahLst/>
              <a:cxnLst/>
              <a:rect l="l" t="t" r="r" b="b"/>
              <a:pathLst>
                <a:path w="502285" h="278765">
                  <a:moveTo>
                    <a:pt x="501916" y="0"/>
                  </a:moveTo>
                  <a:lnTo>
                    <a:pt x="501916" y="278168"/>
                  </a:lnTo>
                  <a:lnTo>
                    <a:pt x="0" y="278168"/>
                  </a:lnTo>
                  <a:lnTo>
                    <a:pt x="0" y="0"/>
                  </a:lnTo>
                  <a:lnTo>
                    <a:pt x="501916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24731" y="825157"/>
              <a:ext cx="398780" cy="202565"/>
            </a:xfrm>
            <a:custGeom>
              <a:avLst/>
              <a:gdLst/>
              <a:ahLst/>
              <a:cxnLst/>
              <a:rect l="l" t="t" r="r" b="b"/>
              <a:pathLst>
                <a:path w="398779" h="202565">
                  <a:moveTo>
                    <a:pt x="358432" y="0"/>
                  </a:moveTo>
                  <a:lnTo>
                    <a:pt x="37934" y="0"/>
                  </a:lnTo>
                  <a:lnTo>
                    <a:pt x="32435" y="1650"/>
                  </a:lnTo>
                  <a:lnTo>
                    <a:pt x="24739" y="5499"/>
                  </a:lnTo>
                  <a:lnTo>
                    <a:pt x="18694" y="11544"/>
                  </a:lnTo>
                  <a:lnTo>
                    <a:pt x="13195" y="19240"/>
                  </a:lnTo>
                  <a:lnTo>
                    <a:pt x="7137" y="26936"/>
                  </a:lnTo>
                  <a:lnTo>
                    <a:pt x="3848" y="37934"/>
                  </a:lnTo>
                  <a:lnTo>
                    <a:pt x="0" y="49479"/>
                  </a:lnTo>
                  <a:lnTo>
                    <a:pt x="0" y="146773"/>
                  </a:lnTo>
                  <a:lnTo>
                    <a:pt x="0" y="158318"/>
                  </a:lnTo>
                  <a:lnTo>
                    <a:pt x="3848" y="168211"/>
                  </a:lnTo>
                  <a:lnTo>
                    <a:pt x="7137" y="177571"/>
                  </a:lnTo>
                  <a:lnTo>
                    <a:pt x="13195" y="185254"/>
                  </a:lnTo>
                  <a:lnTo>
                    <a:pt x="18694" y="192963"/>
                  </a:lnTo>
                  <a:lnTo>
                    <a:pt x="24739" y="198450"/>
                  </a:lnTo>
                  <a:lnTo>
                    <a:pt x="37934" y="202298"/>
                  </a:lnTo>
                  <a:lnTo>
                    <a:pt x="358432" y="202298"/>
                  </a:lnTo>
                  <a:lnTo>
                    <a:pt x="366128" y="200647"/>
                  </a:lnTo>
                  <a:lnTo>
                    <a:pt x="373824" y="198450"/>
                  </a:lnTo>
                  <a:lnTo>
                    <a:pt x="381520" y="192963"/>
                  </a:lnTo>
                  <a:lnTo>
                    <a:pt x="387019" y="185254"/>
                  </a:lnTo>
                  <a:lnTo>
                    <a:pt x="393064" y="177571"/>
                  </a:lnTo>
                  <a:lnTo>
                    <a:pt x="394715" y="168211"/>
                  </a:lnTo>
                  <a:lnTo>
                    <a:pt x="398564" y="158318"/>
                  </a:lnTo>
                  <a:lnTo>
                    <a:pt x="398564" y="49479"/>
                  </a:lnTo>
                  <a:lnTo>
                    <a:pt x="394715" y="37934"/>
                  </a:lnTo>
                  <a:lnTo>
                    <a:pt x="393064" y="26936"/>
                  </a:lnTo>
                  <a:lnTo>
                    <a:pt x="387019" y="19240"/>
                  </a:lnTo>
                  <a:lnTo>
                    <a:pt x="381520" y="11544"/>
                  </a:lnTo>
                  <a:lnTo>
                    <a:pt x="373824" y="5499"/>
                  </a:lnTo>
                  <a:lnTo>
                    <a:pt x="366128" y="1650"/>
                  </a:lnTo>
                  <a:lnTo>
                    <a:pt x="358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24731" y="825157"/>
              <a:ext cx="398780" cy="202565"/>
            </a:xfrm>
            <a:custGeom>
              <a:avLst/>
              <a:gdLst/>
              <a:ahLst/>
              <a:cxnLst/>
              <a:rect l="l" t="t" r="r" b="b"/>
              <a:pathLst>
                <a:path w="398779" h="202565">
                  <a:moveTo>
                    <a:pt x="0" y="146773"/>
                  </a:moveTo>
                  <a:lnTo>
                    <a:pt x="0" y="61023"/>
                  </a:lnTo>
                  <a:lnTo>
                    <a:pt x="0" y="49479"/>
                  </a:lnTo>
                  <a:lnTo>
                    <a:pt x="3848" y="37934"/>
                  </a:lnTo>
                  <a:lnTo>
                    <a:pt x="7137" y="26936"/>
                  </a:lnTo>
                  <a:lnTo>
                    <a:pt x="13195" y="19240"/>
                  </a:lnTo>
                  <a:lnTo>
                    <a:pt x="18694" y="11544"/>
                  </a:lnTo>
                  <a:lnTo>
                    <a:pt x="24739" y="5499"/>
                  </a:lnTo>
                  <a:lnTo>
                    <a:pt x="32435" y="1650"/>
                  </a:lnTo>
                  <a:lnTo>
                    <a:pt x="37934" y="0"/>
                  </a:lnTo>
                  <a:lnTo>
                    <a:pt x="358432" y="0"/>
                  </a:lnTo>
                  <a:lnTo>
                    <a:pt x="366128" y="1650"/>
                  </a:lnTo>
                  <a:lnTo>
                    <a:pt x="373824" y="5499"/>
                  </a:lnTo>
                  <a:lnTo>
                    <a:pt x="381520" y="11544"/>
                  </a:lnTo>
                  <a:lnTo>
                    <a:pt x="387019" y="19240"/>
                  </a:lnTo>
                  <a:lnTo>
                    <a:pt x="393064" y="26936"/>
                  </a:lnTo>
                  <a:lnTo>
                    <a:pt x="394715" y="37934"/>
                  </a:lnTo>
                  <a:lnTo>
                    <a:pt x="398564" y="49479"/>
                  </a:lnTo>
                  <a:lnTo>
                    <a:pt x="398564" y="61023"/>
                  </a:lnTo>
                  <a:lnTo>
                    <a:pt x="398564" y="146773"/>
                  </a:lnTo>
                  <a:lnTo>
                    <a:pt x="398564" y="158318"/>
                  </a:lnTo>
                  <a:lnTo>
                    <a:pt x="394715" y="168211"/>
                  </a:lnTo>
                  <a:lnTo>
                    <a:pt x="393064" y="177571"/>
                  </a:lnTo>
                  <a:lnTo>
                    <a:pt x="387019" y="185254"/>
                  </a:lnTo>
                  <a:lnTo>
                    <a:pt x="381520" y="192963"/>
                  </a:lnTo>
                  <a:lnTo>
                    <a:pt x="373824" y="198450"/>
                  </a:lnTo>
                  <a:lnTo>
                    <a:pt x="366128" y="200647"/>
                  </a:lnTo>
                  <a:lnTo>
                    <a:pt x="358432" y="202298"/>
                  </a:lnTo>
                  <a:lnTo>
                    <a:pt x="37934" y="202298"/>
                  </a:lnTo>
                  <a:lnTo>
                    <a:pt x="32435" y="200647"/>
                  </a:lnTo>
                  <a:lnTo>
                    <a:pt x="24739" y="198450"/>
                  </a:lnTo>
                  <a:lnTo>
                    <a:pt x="18694" y="192963"/>
                  </a:lnTo>
                  <a:lnTo>
                    <a:pt x="13195" y="185254"/>
                  </a:lnTo>
                  <a:lnTo>
                    <a:pt x="7137" y="177571"/>
                  </a:lnTo>
                  <a:lnTo>
                    <a:pt x="3848" y="168211"/>
                  </a:lnTo>
                  <a:lnTo>
                    <a:pt x="0" y="158318"/>
                  </a:lnTo>
                  <a:lnTo>
                    <a:pt x="0" y="14677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93946" y="869124"/>
              <a:ext cx="13335" cy="22860"/>
            </a:xfrm>
            <a:custGeom>
              <a:avLst/>
              <a:gdLst/>
              <a:ahLst/>
              <a:cxnLst/>
              <a:rect l="l" t="t" r="r" b="b"/>
              <a:pathLst>
                <a:path w="13335" h="22859">
                  <a:moveTo>
                    <a:pt x="7696" y="0"/>
                  </a:moveTo>
                  <a:lnTo>
                    <a:pt x="3848" y="0"/>
                  </a:lnTo>
                  <a:lnTo>
                    <a:pt x="3848" y="1663"/>
                  </a:lnTo>
                  <a:lnTo>
                    <a:pt x="2197" y="1663"/>
                  </a:lnTo>
                  <a:lnTo>
                    <a:pt x="2197" y="3860"/>
                  </a:lnTo>
                  <a:lnTo>
                    <a:pt x="0" y="5511"/>
                  </a:lnTo>
                  <a:lnTo>
                    <a:pt x="0" y="19253"/>
                  </a:lnTo>
                  <a:lnTo>
                    <a:pt x="2197" y="19253"/>
                  </a:lnTo>
                  <a:lnTo>
                    <a:pt x="2197" y="20904"/>
                  </a:lnTo>
                  <a:lnTo>
                    <a:pt x="3848" y="22555"/>
                  </a:lnTo>
                  <a:lnTo>
                    <a:pt x="5486" y="22555"/>
                  </a:lnTo>
                  <a:lnTo>
                    <a:pt x="7696" y="22555"/>
                  </a:lnTo>
                  <a:lnTo>
                    <a:pt x="9347" y="20904"/>
                  </a:lnTo>
                  <a:lnTo>
                    <a:pt x="11544" y="19253"/>
                  </a:lnTo>
                  <a:lnTo>
                    <a:pt x="13195" y="17056"/>
                  </a:lnTo>
                  <a:lnTo>
                    <a:pt x="13195" y="7708"/>
                  </a:lnTo>
                  <a:lnTo>
                    <a:pt x="11544" y="5511"/>
                  </a:lnTo>
                  <a:lnTo>
                    <a:pt x="11544" y="3860"/>
                  </a:lnTo>
                  <a:lnTo>
                    <a:pt x="9347" y="1663"/>
                  </a:lnTo>
                  <a:lnTo>
                    <a:pt x="7696" y="1663"/>
                  </a:lnTo>
                  <a:lnTo>
                    <a:pt x="76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93946" y="869124"/>
              <a:ext cx="13335" cy="22860"/>
            </a:xfrm>
            <a:custGeom>
              <a:avLst/>
              <a:gdLst/>
              <a:ahLst/>
              <a:cxnLst/>
              <a:rect l="l" t="t" r="r" b="b"/>
              <a:pathLst>
                <a:path w="13335" h="22859">
                  <a:moveTo>
                    <a:pt x="5486" y="22555"/>
                  </a:moveTo>
                  <a:lnTo>
                    <a:pt x="7696" y="22555"/>
                  </a:lnTo>
                  <a:lnTo>
                    <a:pt x="9347" y="20904"/>
                  </a:lnTo>
                  <a:lnTo>
                    <a:pt x="11544" y="19253"/>
                  </a:lnTo>
                  <a:lnTo>
                    <a:pt x="13195" y="17056"/>
                  </a:lnTo>
                  <a:lnTo>
                    <a:pt x="13195" y="13208"/>
                  </a:lnTo>
                  <a:lnTo>
                    <a:pt x="13195" y="11557"/>
                  </a:lnTo>
                  <a:lnTo>
                    <a:pt x="13195" y="9359"/>
                  </a:lnTo>
                  <a:lnTo>
                    <a:pt x="13195" y="7708"/>
                  </a:lnTo>
                  <a:lnTo>
                    <a:pt x="11544" y="5511"/>
                  </a:lnTo>
                  <a:lnTo>
                    <a:pt x="11544" y="3860"/>
                  </a:lnTo>
                  <a:lnTo>
                    <a:pt x="9347" y="1663"/>
                  </a:lnTo>
                  <a:lnTo>
                    <a:pt x="7696" y="1663"/>
                  </a:lnTo>
                  <a:lnTo>
                    <a:pt x="7696" y="0"/>
                  </a:lnTo>
                  <a:lnTo>
                    <a:pt x="5486" y="0"/>
                  </a:lnTo>
                  <a:lnTo>
                    <a:pt x="3848" y="0"/>
                  </a:lnTo>
                  <a:lnTo>
                    <a:pt x="3848" y="1663"/>
                  </a:lnTo>
                  <a:lnTo>
                    <a:pt x="2197" y="1663"/>
                  </a:lnTo>
                  <a:lnTo>
                    <a:pt x="2197" y="3860"/>
                  </a:lnTo>
                  <a:lnTo>
                    <a:pt x="0" y="5511"/>
                  </a:lnTo>
                  <a:lnTo>
                    <a:pt x="0" y="19253"/>
                  </a:lnTo>
                  <a:lnTo>
                    <a:pt x="2197" y="19253"/>
                  </a:lnTo>
                  <a:lnTo>
                    <a:pt x="2197" y="20904"/>
                  </a:lnTo>
                  <a:lnTo>
                    <a:pt x="3848" y="22555"/>
                  </a:lnTo>
                  <a:lnTo>
                    <a:pt x="5486" y="2255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93946" y="964234"/>
              <a:ext cx="13335" cy="21590"/>
            </a:xfrm>
            <a:custGeom>
              <a:avLst/>
              <a:gdLst/>
              <a:ahLst/>
              <a:cxnLst/>
              <a:rect l="l" t="t" r="r" b="b"/>
              <a:pathLst>
                <a:path w="13335" h="21590">
                  <a:moveTo>
                    <a:pt x="7696" y="0"/>
                  </a:moveTo>
                  <a:lnTo>
                    <a:pt x="3848" y="0"/>
                  </a:lnTo>
                  <a:lnTo>
                    <a:pt x="2197" y="2197"/>
                  </a:lnTo>
                  <a:lnTo>
                    <a:pt x="0" y="3848"/>
                  </a:lnTo>
                  <a:lnTo>
                    <a:pt x="0" y="17602"/>
                  </a:lnTo>
                  <a:lnTo>
                    <a:pt x="2197" y="17602"/>
                  </a:lnTo>
                  <a:lnTo>
                    <a:pt x="2197" y="19240"/>
                  </a:lnTo>
                  <a:lnTo>
                    <a:pt x="3848" y="21450"/>
                  </a:lnTo>
                  <a:lnTo>
                    <a:pt x="5486" y="21450"/>
                  </a:lnTo>
                  <a:lnTo>
                    <a:pt x="7696" y="21450"/>
                  </a:lnTo>
                  <a:lnTo>
                    <a:pt x="9347" y="19240"/>
                  </a:lnTo>
                  <a:lnTo>
                    <a:pt x="11544" y="17602"/>
                  </a:lnTo>
                  <a:lnTo>
                    <a:pt x="13195" y="15392"/>
                  </a:lnTo>
                  <a:lnTo>
                    <a:pt x="13195" y="6057"/>
                  </a:lnTo>
                  <a:lnTo>
                    <a:pt x="11544" y="3848"/>
                  </a:lnTo>
                  <a:lnTo>
                    <a:pt x="11544" y="2197"/>
                  </a:lnTo>
                  <a:lnTo>
                    <a:pt x="9347" y="2197"/>
                  </a:lnTo>
                  <a:lnTo>
                    <a:pt x="76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993946" y="964234"/>
              <a:ext cx="13335" cy="21590"/>
            </a:xfrm>
            <a:custGeom>
              <a:avLst/>
              <a:gdLst/>
              <a:ahLst/>
              <a:cxnLst/>
              <a:rect l="l" t="t" r="r" b="b"/>
              <a:pathLst>
                <a:path w="13335" h="21590">
                  <a:moveTo>
                    <a:pt x="5486" y="21450"/>
                  </a:moveTo>
                  <a:lnTo>
                    <a:pt x="7696" y="21450"/>
                  </a:lnTo>
                  <a:lnTo>
                    <a:pt x="9347" y="19240"/>
                  </a:lnTo>
                  <a:lnTo>
                    <a:pt x="11544" y="17602"/>
                  </a:lnTo>
                  <a:lnTo>
                    <a:pt x="13195" y="15392"/>
                  </a:lnTo>
                  <a:lnTo>
                    <a:pt x="13195" y="11556"/>
                  </a:lnTo>
                  <a:lnTo>
                    <a:pt x="13195" y="9905"/>
                  </a:lnTo>
                  <a:lnTo>
                    <a:pt x="13195" y="7696"/>
                  </a:lnTo>
                  <a:lnTo>
                    <a:pt x="13195" y="6057"/>
                  </a:lnTo>
                  <a:lnTo>
                    <a:pt x="11544" y="3848"/>
                  </a:lnTo>
                  <a:lnTo>
                    <a:pt x="11544" y="2197"/>
                  </a:lnTo>
                  <a:lnTo>
                    <a:pt x="9347" y="2197"/>
                  </a:lnTo>
                  <a:lnTo>
                    <a:pt x="7696" y="0"/>
                  </a:lnTo>
                  <a:lnTo>
                    <a:pt x="5486" y="0"/>
                  </a:lnTo>
                  <a:lnTo>
                    <a:pt x="3848" y="0"/>
                  </a:lnTo>
                  <a:lnTo>
                    <a:pt x="2197" y="2197"/>
                  </a:lnTo>
                  <a:lnTo>
                    <a:pt x="0" y="3848"/>
                  </a:lnTo>
                  <a:lnTo>
                    <a:pt x="0" y="6057"/>
                  </a:lnTo>
                  <a:lnTo>
                    <a:pt x="0" y="7696"/>
                  </a:lnTo>
                  <a:lnTo>
                    <a:pt x="0" y="9905"/>
                  </a:lnTo>
                  <a:lnTo>
                    <a:pt x="0" y="11556"/>
                  </a:lnTo>
                  <a:lnTo>
                    <a:pt x="0" y="15392"/>
                  </a:lnTo>
                  <a:lnTo>
                    <a:pt x="0" y="17602"/>
                  </a:lnTo>
                  <a:lnTo>
                    <a:pt x="2197" y="17602"/>
                  </a:lnTo>
                  <a:lnTo>
                    <a:pt x="2197" y="19240"/>
                  </a:lnTo>
                  <a:lnTo>
                    <a:pt x="3848" y="21450"/>
                  </a:lnTo>
                  <a:lnTo>
                    <a:pt x="5486" y="2145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82402" y="914768"/>
              <a:ext cx="78740" cy="23495"/>
            </a:xfrm>
            <a:custGeom>
              <a:avLst/>
              <a:gdLst/>
              <a:ahLst/>
              <a:cxnLst/>
              <a:rect l="l" t="t" r="r" b="b"/>
              <a:pathLst>
                <a:path w="78739" h="23494">
                  <a:moveTo>
                    <a:pt x="0" y="0"/>
                  </a:moveTo>
                  <a:lnTo>
                    <a:pt x="0" y="23088"/>
                  </a:lnTo>
                  <a:lnTo>
                    <a:pt x="78612" y="17030"/>
                  </a:lnTo>
                  <a:lnTo>
                    <a:pt x="78612" y="60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82402" y="914768"/>
              <a:ext cx="78740" cy="23495"/>
            </a:xfrm>
            <a:custGeom>
              <a:avLst/>
              <a:gdLst/>
              <a:ahLst/>
              <a:cxnLst/>
              <a:rect l="l" t="t" r="r" b="b"/>
              <a:pathLst>
                <a:path w="78739" h="23494">
                  <a:moveTo>
                    <a:pt x="0" y="23088"/>
                  </a:moveTo>
                  <a:lnTo>
                    <a:pt x="78612" y="17030"/>
                  </a:lnTo>
                  <a:lnTo>
                    <a:pt x="78612" y="6045"/>
                  </a:lnTo>
                  <a:lnTo>
                    <a:pt x="0" y="0"/>
                  </a:lnTo>
                  <a:lnTo>
                    <a:pt x="0" y="2308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65624" y="781176"/>
              <a:ext cx="33020" cy="302260"/>
            </a:xfrm>
            <a:custGeom>
              <a:avLst/>
              <a:gdLst/>
              <a:ahLst/>
              <a:cxnLst/>
              <a:rect l="l" t="t" r="r" b="b"/>
              <a:pathLst>
                <a:path w="33020" h="302259">
                  <a:moveTo>
                    <a:pt x="32423" y="0"/>
                  </a:moveTo>
                  <a:lnTo>
                    <a:pt x="0" y="0"/>
                  </a:lnTo>
                  <a:lnTo>
                    <a:pt x="0" y="301802"/>
                  </a:lnTo>
                  <a:lnTo>
                    <a:pt x="32423" y="301802"/>
                  </a:lnTo>
                  <a:lnTo>
                    <a:pt x="324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65624" y="781176"/>
              <a:ext cx="33020" cy="302260"/>
            </a:xfrm>
            <a:custGeom>
              <a:avLst/>
              <a:gdLst/>
              <a:ahLst/>
              <a:cxnLst/>
              <a:rect l="l" t="t" r="r" b="b"/>
              <a:pathLst>
                <a:path w="33020" h="302259">
                  <a:moveTo>
                    <a:pt x="32423" y="0"/>
                  </a:moveTo>
                  <a:lnTo>
                    <a:pt x="0" y="0"/>
                  </a:lnTo>
                  <a:lnTo>
                    <a:pt x="0" y="301802"/>
                  </a:lnTo>
                  <a:lnTo>
                    <a:pt x="32423" y="301802"/>
                  </a:lnTo>
                  <a:lnTo>
                    <a:pt x="3242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65624" y="1237462"/>
              <a:ext cx="33020" cy="225425"/>
            </a:xfrm>
            <a:custGeom>
              <a:avLst/>
              <a:gdLst/>
              <a:ahLst/>
              <a:cxnLst/>
              <a:rect l="l" t="t" r="r" b="b"/>
              <a:pathLst>
                <a:path w="33020" h="225425">
                  <a:moveTo>
                    <a:pt x="32423" y="0"/>
                  </a:moveTo>
                  <a:lnTo>
                    <a:pt x="0" y="0"/>
                  </a:lnTo>
                  <a:lnTo>
                    <a:pt x="0" y="225386"/>
                  </a:lnTo>
                  <a:lnTo>
                    <a:pt x="32423" y="225386"/>
                  </a:lnTo>
                  <a:lnTo>
                    <a:pt x="324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65624" y="1237462"/>
              <a:ext cx="33020" cy="225425"/>
            </a:xfrm>
            <a:custGeom>
              <a:avLst/>
              <a:gdLst/>
              <a:ahLst/>
              <a:cxnLst/>
              <a:rect l="l" t="t" r="r" b="b"/>
              <a:pathLst>
                <a:path w="33020" h="225425">
                  <a:moveTo>
                    <a:pt x="32423" y="0"/>
                  </a:moveTo>
                  <a:lnTo>
                    <a:pt x="0" y="0"/>
                  </a:lnTo>
                  <a:lnTo>
                    <a:pt x="0" y="225386"/>
                  </a:lnTo>
                  <a:lnTo>
                    <a:pt x="32423" y="225386"/>
                  </a:lnTo>
                  <a:lnTo>
                    <a:pt x="3242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59859" y="1317726"/>
              <a:ext cx="506095" cy="145415"/>
            </a:xfrm>
            <a:custGeom>
              <a:avLst/>
              <a:gdLst/>
              <a:ahLst/>
              <a:cxnLst/>
              <a:rect l="l" t="t" r="r" b="b"/>
              <a:pathLst>
                <a:path w="506095" h="145415">
                  <a:moveTo>
                    <a:pt x="505764" y="145122"/>
                  </a:moveTo>
                  <a:lnTo>
                    <a:pt x="505764" y="0"/>
                  </a:lnTo>
                  <a:lnTo>
                    <a:pt x="0" y="0"/>
                  </a:lnTo>
                  <a:lnTo>
                    <a:pt x="0" y="145122"/>
                  </a:lnTo>
                  <a:lnTo>
                    <a:pt x="505764" y="145122"/>
                  </a:lnTo>
                  <a:close/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39361" y="1329537"/>
              <a:ext cx="144018" cy="12698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927424" y="1073086"/>
              <a:ext cx="36195" cy="238760"/>
            </a:xfrm>
            <a:custGeom>
              <a:avLst/>
              <a:gdLst/>
              <a:ahLst/>
              <a:cxnLst/>
              <a:rect l="l" t="t" r="r" b="b"/>
              <a:pathLst>
                <a:path w="36195" h="238759">
                  <a:moveTo>
                    <a:pt x="35737" y="219900"/>
                  </a:moveTo>
                  <a:lnTo>
                    <a:pt x="0" y="219900"/>
                  </a:lnTo>
                  <a:lnTo>
                    <a:pt x="0" y="238582"/>
                  </a:lnTo>
                  <a:lnTo>
                    <a:pt x="35737" y="238582"/>
                  </a:lnTo>
                  <a:lnTo>
                    <a:pt x="35737" y="219900"/>
                  </a:lnTo>
                  <a:close/>
                </a:path>
                <a:path w="36195" h="238759">
                  <a:moveTo>
                    <a:pt x="35737" y="0"/>
                  </a:moveTo>
                  <a:lnTo>
                    <a:pt x="0" y="0"/>
                  </a:lnTo>
                  <a:lnTo>
                    <a:pt x="0" y="19240"/>
                  </a:lnTo>
                  <a:lnTo>
                    <a:pt x="35737" y="19240"/>
                  </a:lnTo>
                  <a:lnTo>
                    <a:pt x="357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27424" y="1073086"/>
              <a:ext cx="36195" cy="238760"/>
            </a:xfrm>
            <a:custGeom>
              <a:avLst/>
              <a:gdLst/>
              <a:ahLst/>
              <a:cxnLst/>
              <a:rect l="l" t="t" r="r" b="b"/>
              <a:pathLst>
                <a:path w="36195" h="238759">
                  <a:moveTo>
                    <a:pt x="0" y="238582"/>
                  </a:moveTo>
                  <a:lnTo>
                    <a:pt x="35737" y="238582"/>
                  </a:lnTo>
                  <a:lnTo>
                    <a:pt x="35737" y="0"/>
                  </a:lnTo>
                  <a:lnTo>
                    <a:pt x="0" y="0"/>
                  </a:lnTo>
                  <a:lnTo>
                    <a:pt x="0" y="23858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25227" y="1092327"/>
              <a:ext cx="38100" cy="200660"/>
            </a:xfrm>
            <a:custGeom>
              <a:avLst/>
              <a:gdLst/>
              <a:ahLst/>
              <a:cxnLst/>
              <a:rect l="l" t="t" r="r" b="b"/>
              <a:pathLst>
                <a:path w="38100" h="200659">
                  <a:moveTo>
                    <a:pt x="37934" y="0"/>
                  </a:moveTo>
                  <a:lnTo>
                    <a:pt x="0" y="0"/>
                  </a:lnTo>
                  <a:lnTo>
                    <a:pt x="0" y="200659"/>
                  </a:lnTo>
                  <a:lnTo>
                    <a:pt x="37934" y="200659"/>
                  </a:lnTo>
                  <a:lnTo>
                    <a:pt x="379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925227" y="1092327"/>
              <a:ext cx="38100" cy="200660"/>
            </a:xfrm>
            <a:custGeom>
              <a:avLst/>
              <a:gdLst/>
              <a:ahLst/>
              <a:cxnLst/>
              <a:rect l="l" t="t" r="r" b="b"/>
              <a:pathLst>
                <a:path w="38100" h="200659">
                  <a:moveTo>
                    <a:pt x="37934" y="0"/>
                  </a:moveTo>
                  <a:lnTo>
                    <a:pt x="37934" y="200659"/>
                  </a:lnTo>
                  <a:lnTo>
                    <a:pt x="0" y="200659"/>
                  </a:lnTo>
                  <a:lnTo>
                    <a:pt x="0" y="0"/>
                  </a:lnTo>
                  <a:lnTo>
                    <a:pt x="37934" y="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64711" y="1094524"/>
              <a:ext cx="198755" cy="19050"/>
            </a:xfrm>
            <a:custGeom>
              <a:avLst/>
              <a:gdLst/>
              <a:ahLst/>
              <a:cxnLst/>
              <a:rect l="l" t="t" r="r" b="b"/>
              <a:pathLst>
                <a:path w="198754" h="19050">
                  <a:moveTo>
                    <a:pt x="198450" y="0"/>
                  </a:moveTo>
                  <a:lnTo>
                    <a:pt x="0" y="0"/>
                  </a:lnTo>
                  <a:lnTo>
                    <a:pt x="0" y="18694"/>
                  </a:lnTo>
                  <a:lnTo>
                    <a:pt x="198450" y="18694"/>
                  </a:lnTo>
                  <a:lnTo>
                    <a:pt x="198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764711" y="787222"/>
              <a:ext cx="621030" cy="515620"/>
            </a:xfrm>
            <a:custGeom>
              <a:avLst/>
              <a:gdLst/>
              <a:ahLst/>
              <a:cxnLst/>
              <a:rect l="l" t="t" r="r" b="b"/>
              <a:pathLst>
                <a:path w="621029" h="515619">
                  <a:moveTo>
                    <a:pt x="198450" y="325996"/>
                  </a:moveTo>
                  <a:lnTo>
                    <a:pt x="198450" y="307301"/>
                  </a:lnTo>
                  <a:lnTo>
                    <a:pt x="0" y="307301"/>
                  </a:lnTo>
                  <a:lnTo>
                    <a:pt x="0" y="325996"/>
                  </a:lnTo>
                  <a:lnTo>
                    <a:pt x="198450" y="325996"/>
                  </a:lnTo>
                  <a:close/>
                </a:path>
                <a:path w="621029" h="515619">
                  <a:moveTo>
                    <a:pt x="620648" y="0"/>
                  </a:moveTo>
                  <a:lnTo>
                    <a:pt x="620648" y="0"/>
                  </a:lnTo>
                </a:path>
                <a:path w="621029" h="515619">
                  <a:moveTo>
                    <a:pt x="0" y="324345"/>
                  </a:moveTo>
                  <a:lnTo>
                    <a:pt x="15392" y="360629"/>
                  </a:lnTo>
                  <a:lnTo>
                    <a:pt x="32435" y="393065"/>
                  </a:lnTo>
                  <a:lnTo>
                    <a:pt x="72567" y="446392"/>
                  </a:lnTo>
                  <a:lnTo>
                    <a:pt x="128079" y="486524"/>
                  </a:lnTo>
                  <a:lnTo>
                    <a:pt x="160515" y="501916"/>
                  </a:lnTo>
                  <a:lnTo>
                    <a:pt x="198450" y="51511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30726" y="1468348"/>
              <a:ext cx="872490" cy="542290"/>
            </a:xfrm>
            <a:custGeom>
              <a:avLst/>
              <a:gdLst/>
              <a:ahLst/>
              <a:cxnLst/>
              <a:rect l="l" t="t" r="r" b="b"/>
              <a:pathLst>
                <a:path w="872489" h="542289">
                  <a:moveTo>
                    <a:pt x="872439" y="0"/>
                  </a:moveTo>
                  <a:lnTo>
                    <a:pt x="0" y="0"/>
                  </a:lnTo>
                  <a:lnTo>
                    <a:pt x="0" y="509612"/>
                  </a:lnTo>
                  <a:lnTo>
                    <a:pt x="0" y="542048"/>
                  </a:lnTo>
                  <a:lnTo>
                    <a:pt x="872439" y="542048"/>
                  </a:lnTo>
                  <a:lnTo>
                    <a:pt x="872439" y="509612"/>
                  </a:lnTo>
                  <a:lnTo>
                    <a:pt x="8724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30726" y="1468348"/>
              <a:ext cx="872490" cy="542290"/>
            </a:xfrm>
            <a:custGeom>
              <a:avLst/>
              <a:gdLst/>
              <a:ahLst/>
              <a:cxnLst/>
              <a:rect l="l" t="t" r="r" b="b"/>
              <a:pathLst>
                <a:path w="872489" h="542289">
                  <a:moveTo>
                    <a:pt x="872439" y="542048"/>
                  </a:moveTo>
                  <a:lnTo>
                    <a:pt x="0" y="542048"/>
                  </a:lnTo>
                  <a:lnTo>
                    <a:pt x="0" y="0"/>
                  </a:lnTo>
                  <a:lnTo>
                    <a:pt x="872439" y="0"/>
                  </a:lnTo>
                  <a:lnTo>
                    <a:pt x="872439" y="54204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56011" y="1485391"/>
              <a:ext cx="821055" cy="508000"/>
            </a:xfrm>
            <a:custGeom>
              <a:avLst/>
              <a:gdLst/>
              <a:ahLst/>
              <a:cxnLst/>
              <a:rect l="l" t="t" r="r" b="b"/>
              <a:pathLst>
                <a:path w="821054" h="508000">
                  <a:moveTo>
                    <a:pt x="820762" y="0"/>
                  </a:moveTo>
                  <a:lnTo>
                    <a:pt x="0" y="0"/>
                  </a:lnTo>
                  <a:lnTo>
                    <a:pt x="0" y="507949"/>
                  </a:lnTo>
                  <a:lnTo>
                    <a:pt x="820762" y="507949"/>
                  </a:lnTo>
                  <a:lnTo>
                    <a:pt x="820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56011" y="1485391"/>
              <a:ext cx="821055" cy="508000"/>
            </a:xfrm>
            <a:custGeom>
              <a:avLst/>
              <a:gdLst/>
              <a:ahLst/>
              <a:cxnLst/>
              <a:rect l="l" t="t" r="r" b="b"/>
              <a:pathLst>
                <a:path w="821054" h="508000">
                  <a:moveTo>
                    <a:pt x="820762" y="507949"/>
                  </a:moveTo>
                  <a:lnTo>
                    <a:pt x="0" y="507949"/>
                  </a:lnTo>
                  <a:lnTo>
                    <a:pt x="0" y="0"/>
                  </a:lnTo>
                  <a:lnTo>
                    <a:pt x="820762" y="0"/>
                  </a:lnTo>
                  <a:lnTo>
                    <a:pt x="820762" y="50794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6813" y="1503260"/>
              <a:ext cx="172605" cy="19955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961511" y="1483740"/>
              <a:ext cx="274955" cy="502284"/>
            </a:xfrm>
            <a:custGeom>
              <a:avLst/>
              <a:gdLst/>
              <a:ahLst/>
              <a:cxnLst/>
              <a:rect l="l" t="t" r="r" b="b"/>
              <a:pathLst>
                <a:path w="274954" h="502285">
                  <a:moveTo>
                    <a:pt x="274866" y="0"/>
                  </a:moveTo>
                  <a:lnTo>
                    <a:pt x="0" y="0"/>
                  </a:lnTo>
                  <a:lnTo>
                    <a:pt x="0" y="501903"/>
                  </a:lnTo>
                  <a:lnTo>
                    <a:pt x="274866" y="501903"/>
                  </a:lnTo>
                  <a:lnTo>
                    <a:pt x="2748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61511" y="1483740"/>
              <a:ext cx="274955" cy="502284"/>
            </a:xfrm>
            <a:custGeom>
              <a:avLst/>
              <a:gdLst/>
              <a:ahLst/>
              <a:cxnLst/>
              <a:rect l="l" t="t" r="r" b="b"/>
              <a:pathLst>
                <a:path w="274954" h="502285">
                  <a:moveTo>
                    <a:pt x="274866" y="501903"/>
                  </a:moveTo>
                  <a:lnTo>
                    <a:pt x="0" y="501903"/>
                  </a:lnTo>
                  <a:lnTo>
                    <a:pt x="0" y="0"/>
                  </a:lnTo>
                  <a:lnTo>
                    <a:pt x="274866" y="0"/>
                  </a:lnTo>
                  <a:lnTo>
                    <a:pt x="274866" y="50190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99433" y="1546415"/>
              <a:ext cx="199390" cy="399415"/>
            </a:xfrm>
            <a:custGeom>
              <a:avLst/>
              <a:gdLst/>
              <a:ahLst/>
              <a:cxnLst/>
              <a:rect l="l" t="t" r="r" b="b"/>
              <a:pathLst>
                <a:path w="199389" h="399414">
                  <a:moveTo>
                    <a:pt x="137439" y="0"/>
                  </a:moveTo>
                  <a:lnTo>
                    <a:pt x="55537" y="0"/>
                  </a:lnTo>
                  <a:lnTo>
                    <a:pt x="34632" y="3848"/>
                  </a:lnTo>
                  <a:lnTo>
                    <a:pt x="25298" y="7683"/>
                  </a:lnTo>
                  <a:lnTo>
                    <a:pt x="17602" y="13741"/>
                  </a:lnTo>
                  <a:lnTo>
                    <a:pt x="9906" y="19240"/>
                  </a:lnTo>
                  <a:lnTo>
                    <a:pt x="3860" y="26936"/>
                  </a:lnTo>
                  <a:lnTo>
                    <a:pt x="2209" y="34632"/>
                  </a:lnTo>
                  <a:lnTo>
                    <a:pt x="0" y="40119"/>
                  </a:lnTo>
                  <a:lnTo>
                    <a:pt x="0" y="358978"/>
                  </a:lnTo>
                  <a:lnTo>
                    <a:pt x="2209" y="366674"/>
                  </a:lnTo>
                  <a:lnTo>
                    <a:pt x="3860" y="374370"/>
                  </a:lnTo>
                  <a:lnTo>
                    <a:pt x="9906" y="382066"/>
                  </a:lnTo>
                  <a:lnTo>
                    <a:pt x="17602" y="387565"/>
                  </a:lnTo>
                  <a:lnTo>
                    <a:pt x="25298" y="393611"/>
                  </a:lnTo>
                  <a:lnTo>
                    <a:pt x="34632" y="395262"/>
                  </a:lnTo>
                  <a:lnTo>
                    <a:pt x="43992" y="399110"/>
                  </a:lnTo>
                  <a:lnTo>
                    <a:pt x="148996" y="399110"/>
                  </a:lnTo>
                  <a:lnTo>
                    <a:pt x="160527" y="395262"/>
                  </a:lnTo>
                  <a:lnTo>
                    <a:pt x="172072" y="393611"/>
                  </a:lnTo>
                  <a:lnTo>
                    <a:pt x="179781" y="387565"/>
                  </a:lnTo>
                  <a:lnTo>
                    <a:pt x="187477" y="382066"/>
                  </a:lnTo>
                  <a:lnTo>
                    <a:pt x="192963" y="374370"/>
                  </a:lnTo>
                  <a:lnTo>
                    <a:pt x="196811" y="366674"/>
                  </a:lnTo>
                  <a:lnTo>
                    <a:pt x="199009" y="358978"/>
                  </a:lnTo>
                  <a:lnTo>
                    <a:pt x="199009" y="40119"/>
                  </a:lnTo>
                  <a:lnTo>
                    <a:pt x="196811" y="34632"/>
                  </a:lnTo>
                  <a:lnTo>
                    <a:pt x="192963" y="26936"/>
                  </a:lnTo>
                  <a:lnTo>
                    <a:pt x="187477" y="19240"/>
                  </a:lnTo>
                  <a:lnTo>
                    <a:pt x="179781" y="13741"/>
                  </a:lnTo>
                  <a:lnTo>
                    <a:pt x="172072" y="7683"/>
                  </a:lnTo>
                  <a:lnTo>
                    <a:pt x="160527" y="3848"/>
                  </a:lnTo>
                  <a:lnTo>
                    <a:pt x="148996" y="2197"/>
                  </a:lnTo>
                  <a:lnTo>
                    <a:pt x="137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99433" y="1546415"/>
              <a:ext cx="199390" cy="399415"/>
            </a:xfrm>
            <a:custGeom>
              <a:avLst/>
              <a:gdLst/>
              <a:ahLst/>
              <a:cxnLst/>
              <a:rect l="l" t="t" r="r" b="b"/>
              <a:pathLst>
                <a:path w="199389" h="399414">
                  <a:moveTo>
                    <a:pt x="55537" y="0"/>
                  </a:moveTo>
                  <a:lnTo>
                    <a:pt x="137439" y="0"/>
                  </a:lnTo>
                  <a:lnTo>
                    <a:pt x="148996" y="2197"/>
                  </a:lnTo>
                  <a:lnTo>
                    <a:pt x="160527" y="3848"/>
                  </a:lnTo>
                  <a:lnTo>
                    <a:pt x="172072" y="7683"/>
                  </a:lnTo>
                  <a:lnTo>
                    <a:pt x="179781" y="13741"/>
                  </a:lnTo>
                  <a:lnTo>
                    <a:pt x="187477" y="19240"/>
                  </a:lnTo>
                  <a:lnTo>
                    <a:pt x="192963" y="26936"/>
                  </a:lnTo>
                  <a:lnTo>
                    <a:pt x="196811" y="34632"/>
                  </a:lnTo>
                  <a:lnTo>
                    <a:pt x="199009" y="40119"/>
                  </a:lnTo>
                  <a:lnTo>
                    <a:pt x="199009" y="358978"/>
                  </a:lnTo>
                  <a:lnTo>
                    <a:pt x="196811" y="366674"/>
                  </a:lnTo>
                  <a:lnTo>
                    <a:pt x="192963" y="374370"/>
                  </a:lnTo>
                  <a:lnTo>
                    <a:pt x="187477" y="382066"/>
                  </a:lnTo>
                  <a:lnTo>
                    <a:pt x="179781" y="387565"/>
                  </a:lnTo>
                  <a:lnTo>
                    <a:pt x="172072" y="393611"/>
                  </a:lnTo>
                  <a:lnTo>
                    <a:pt x="160527" y="395262"/>
                  </a:lnTo>
                  <a:lnTo>
                    <a:pt x="148996" y="399110"/>
                  </a:lnTo>
                  <a:lnTo>
                    <a:pt x="137439" y="399110"/>
                  </a:lnTo>
                  <a:lnTo>
                    <a:pt x="55537" y="399110"/>
                  </a:lnTo>
                  <a:lnTo>
                    <a:pt x="43992" y="399110"/>
                  </a:lnTo>
                  <a:lnTo>
                    <a:pt x="34632" y="395262"/>
                  </a:lnTo>
                  <a:lnTo>
                    <a:pt x="25298" y="393611"/>
                  </a:lnTo>
                  <a:lnTo>
                    <a:pt x="17602" y="387565"/>
                  </a:lnTo>
                  <a:lnTo>
                    <a:pt x="9906" y="382066"/>
                  </a:lnTo>
                  <a:lnTo>
                    <a:pt x="3860" y="374370"/>
                  </a:lnTo>
                  <a:lnTo>
                    <a:pt x="2209" y="366674"/>
                  </a:lnTo>
                  <a:lnTo>
                    <a:pt x="0" y="358978"/>
                  </a:lnTo>
                  <a:lnTo>
                    <a:pt x="0" y="40119"/>
                  </a:lnTo>
                  <a:lnTo>
                    <a:pt x="2209" y="34632"/>
                  </a:lnTo>
                  <a:lnTo>
                    <a:pt x="3860" y="26936"/>
                  </a:lnTo>
                  <a:lnTo>
                    <a:pt x="9906" y="19240"/>
                  </a:lnTo>
                  <a:lnTo>
                    <a:pt x="17602" y="13741"/>
                  </a:lnTo>
                  <a:lnTo>
                    <a:pt x="25298" y="7683"/>
                  </a:lnTo>
                  <a:lnTo>
                    <a:pt x="34632" y="3848"/>
                  </a:lnTo>
                  <a:lnTo>
                    <a:pt x="43992" y="2197"/>
                  </a:lnTo>
                  <a:lnTo>
                    <a:pt x="55537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131373" y="1516176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5" h="13334">
                  <a:moveTo>
                    <a:pt x="17056" y="0"/>
                  </a:moveTo>
                  <a:lnTo>
                    <a:pt x="3860" y="0"/>
                  </a:lnTo>
                  <a:lnTo>
                    <a:pt x="0" y="3848"/>
                  </a:lnTo>
                  <a:lnTo>
                    <a:pt x="0" y="5486"/>
                  </a:lnTo>
                  <a:lnTo>
                    <a:pt x="0" y="7696"/>
                  </a:lnTo>
                  <a:lnTo>
                    <a:pt x="2197" y="9347"/>
                  </a:lnTo>
                  <a:lnTo>
                    <a:pt x="2197" y="11544"/>
                  </a:lnTo>
                  <a:lnTo>
                    <a:pt x="3860" y="11544"/>
                  </a:lnTo>
                  <a:lnTo>
                    <a:pt x="5499" y="13195"/>
                  </a:lnTo>
                  <a:lnTo>
                    <a:pt x="15405" y="13195"/>
                  </a:lnTo>
                  <a:lnTo>
                    <a:pt x="17056" y="11544"/>
                  </a:lnTo>
                  <a:lnTo>
                    <a:pt x="19253" y="11544"/>
                  </a:lnTo>
                  <a:lnTo>
                    <a:pt x="20904" y="9347"/>
                  </a:lnTo>
                  <a:lnTo>
                    <a:pt x="20904" y="7696"/>
                  </a:lnTo>
                  <a:lnTo>
                    <a:pt x="23101" y="7696"/>
                  </a:lnTo>
                  <a:lnTo>
                    <a:pt x="23101" y="3848"/>
                  </a:lnTo>
                  <a:lnTo>
                    <a:pt x="20904" y="3848"/>
                  </a:lnTo>
                  <a:lnTo>
                    <a:pt x="20904" y="1650"/>
                  </a:lnTo>
                  <a:lnTo>
                    <a:pt x="19253" y="1650"/>
                  </a:lnTo>
                  <a:lnTo>
                    <a:pt x="170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31373" y="1516176"/>
              <a:ext cx="23495" cy="13335"/>
            </a:xfrm>
            <a:custGeom>
              <a:avLst/>
              <a:gdLst/>
              <a:ahLst/>
              <a:cxnLst/>
              <a:rect l="l" t="t" r="r" b="b"/>
              <a:pathLst>
                <a:path w="23495" h="13334">
                  <a:moveTo>
                    <a:pt x="0" y="5486"/>
                  </a:moveTo>
                  <a:lnTo>
                    <a:pt x="0" y="7696"/>
                  </a:lnTo>
                  <a:lnTo>
                    <a:pt x="2197" y="9347"/>
                  </a:lnTo>
                  <a:lnTo>
                    <a:pt x="2197" y="11544"/>
                  </a:lnTo>
                  <a:lnTo>
                    <a:pt x="3860" y="11544"/>
                  </a:lnTo>
                  <a:lnTo>
                    <a:pt x="5499" y="13195"/>
                  </a:lnTo>
                  <a:lnTo>
                    <a:pt x="9359" y="13195"/>
                  </a:lnTo>
                  <a:lnTo>
                    <a:pt x="11544" y="13195"/>
                  </a:lnTo>
                  <a:lnTo>
                    <a:pt x="13195" y="13195"/>
                  </a:lnTo>
                  <a:lnTo>
                    <a:pt x="15405" y="13195"/>
                  </a:lnTo>
                  <a:lnTo>
                    <a:pt x="17056" y="11544"/>
                  </a:lnTo>
                  <a:lnTo>
                    <a:pt x="19253" y="11544"/>
                  </a:lnTo>
                  <a:lnTo>
                    <a:pt x="20904" y="9347"/>
                  </a:lnTo>
                  <a:lnTo>
                    <a:pt x="20904" y="7696"/>
                  </a:lnTo>
                  <a:lnTo>
                    <a:pt x="23101" y="7696"/>
                  </a:lnTo>
                  <a:lnTo>
                    <a:pt x="23101" y="5486"/>
                  </a:lnTo>
                  <a:lnTo>
                    <a:pt x="23101" y="3848"/>
                  </a:lnTo>
                  <a:lnTo>
                    <a:pt x="20904" y="3848"/>
                  </a:lnTo>
                  <a:lnTo>
                    <a:pt x="20904" y="1650"/>
                  </a:lnTo>
                  <a:lnTo>
                    <a:pt x="19253" y="1650"/>
                  </a:lnTo>
                  <a:lnTo>
                    <a:pt x="17056" y="0"/>
                  </a:lnTo>
                  <a:lnTo>
                    <a:pt x="3860" y="0"/>
                  </a:lnTo>
                  <a:lnTo>
                    <a:pt x="2197" y="1650"/>
                  </a:lnTo>
                  <a:lnTo>
                    <a:pt x="0" y="3848"/>
                  </a:lnTo>
                  <a:lnTo>
                    <a:pt x="0" y="548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41775" y="1516176"/>
              <a:ext cx="20955" cy="13335"/>
            </a:xfrm>
            <a:custGeom>
              <a:avLst/>
              <a:gdLst/>
              <a:ahLst/>
              <a:cxnLst/>
              <a:rect l="l" t="t" r="r" b="b"/>
              <a:pathLst>
                <a:path w="20954" h="13334">
                  <a:moveTo>
                    <a:pt x="17043" y="0"/>
                  </a:moveTo>
                  <a:lnTo>
                    <a:pt x="3848" y="0"/>
                  </a:lnTo>
                  <a:lnTo>
                    <a:pt x="1650" y="1650"/>
                  </a:lnTo>
                  <a:lnTo>
                    <a:pt x="0" y="3848"/>
                  </a:lnTo>
                  <a:lnTo>
                    <a:pt x="0" y="5486"/>
                  </a:lnTo>
                  <a:lnTo>
                    <a:pt x="0" y="7696"/>
                  </a:lnTo>
                  <a:lnTo>
                    <a:pt x="1650" y="9347"/>
                  </a:lnTo>
                  <a:lnTo>
                    <a:pt x="1650" y="11544"/>
                  </a:lnTo>
                  <a:lnTo>
                    <a:pt x="3848" y="11544"/>
                  </a:lnTo>
                  <a:lnTo>
                    <a:pt x="5499" y="13195"/>
                  </a:lnTo>
                  <a:lnTo>
                    <a:pt x="15392" y="13195"/>
                  </a:lnTo>
                  <a:lnTo>
                    <a:pt x="17043" y="11544"/>
                  </a:lnTo>
                  <a:lnTo>
                    <a:pt x="19240" y="11544"/>
                  </a:lnTo>
                  <a:lnTo>
                    <a:pt x="19240" y="9347"/>
                  </a:lnTo>
                  <a:lnTo>
                    <a:pt x="20891" y="7696"/>
                  </a:lnTo>
                  <a:lnTo>
                    <a:pt x="20891" y="3848"/>
                  </a:lnTo>
                  <a:lnTo>
                    <a:pt x="19240" y="1650"/>
                  </a:lnTo>
                  <a:lnTo>
                    <a:pt x="170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041775" y="1516176"/>
              <a:ext cx="20955" cy="13335"/>
            </a:xfrm>
            <a:custGeom>
              <a:avLst/>
              <a:gdLst/>
              <a:ahLst/>
              <a:cxnLst/>
              <a:rect l="l" t="t" r="r" b="b"/>
              <a:pathLst>
                <a:path w="20954" h="13334">
                  <a:moveTo>
                    <a:pt x="0" y="5486"/>
                  </a:moveTo>
                  <a:lnTo>
                    <a:pt x="0" y="7696"/>
                  </a:lnTo>
                  <a:lnTo>
                    <a:pt x="1650" y="9347"/>
                  </a:lnTo>
                  <a:lnTo>
                    <a:pt x="1650" y="11544"/>
                  </a:lnTo>
                  <a:lnTo>
                    <a:pt x="3848" y="11544"/>
                  </a:lnTo>
                  <a:lnTo>
                    <a:pt x="5499" y="13195"/>
                  </a:lnTo>
                  <a:lnTo>
                    <a:pt x="9347" y="13195"/>
                  </a:lnTo>
                  <a:lnTo>
                    <a:pt x="11544" y="13195"/>
                  </a:lnTo>
                  <a:lnTo>
                    <a:pt x="13195" y="13195"/>
                  </a:lnTo>
                  <a:lnTo>
                    <a:pt x="15392" y="13195"/>
                  </a:lnTo>
                  <a:lnTo>
                    <a:pt x="17043" y="11544"/>
                  </a:lnTo>
                  <a:lnTo>
                    <a:pt x="19240" y="11544"/>
                  </a:lnTo>
                  <a:lnTo>
                    <a:pt x="19240" y="9347"/>
                  </a:lnTo>
                  <a:lnTo>
                    <a:pt x="20891" y="7696"/>
                  </a:lnTo>
                  <a:lnTo>
                    <a:pt x="20891" y="5486"/>
                  </a:lnTo>
                  <a:lnTo>
                    <a:pt x="20891" y="3848"/>
                  </a:lnTo>
                  <a:lnTo>
                    <a:pt x="19240" y="1650"/>
                  </a:lnTo>
                  <a:lnTo>
                    <a:pt x="17043" y="0"/>
                  </a:lnTo>
                  <a:lnTo>
                    <a:pt x="15392" y="0"/>
                  </a:lnTo>
                  <a:lnTo>
                    <a:pt x="13195" y="0"/>
                  </a:lnTo>
                  <a:lnTo>
                    <a:pt x="11544" y="0"/>
                  </a:lnTo>
                  <a:lnTo>
                    <a:pt x="9347" y="0"/>
                  </a:lnTo>
                  <a:lnTo>
                    <a:pt x="5499" y="0"/>
                  </a:lnTo>
                  <a:lnTo>
                    <a:pt x="3848" y="0"/>
                  </a:lnTo>
                  <a:lnTo>
                    <a:pt x="1650" y="1650"/>
                  </a:lnTo>
                  <a:lnTo>
                    <a:pt x="0" y="3848"/>
                  </a:lnTo>
                  <a:lnTo>
                    <a:pt x="0" y="548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089603" y="1504632"/>
              <a:ext cx="19050" cy="80645"/>
            </a:xfrm>
            <a:custGeom>
              <a:avLst/>
              <a:gdLst/>
              <a:ahLst/>
              <a:cxnLst/>
              <a:rect l="l" t="t" r="r" b="b"/>
              <a:pathLst>
                <a:path w="19050" h="80644">
                  <a:moveTo>
                    <a:pt x="18694" y="0"/>
                  </a:moveTo>
                  <a:lnTo>
                    <a:pt x="0" y="0"/>
                  </a:lnTo>
                  <a:lnTo>
                    <a:pt x="5486" y="80263"/>
                  </a:lnTo>
                  <a:lnTo>
                    <a:pt x="13195" y="80263"/>
                  </a:lnTo>
                  <a:lnTo>
                    <a:pt x="18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89603" y="1504632"/>
              <a:ext cx="19050" cy="80645"/>
            </a:xfrm>
            <a:custGeom>
              <a:avLst/>
              <a:gdLst/>
              <a:ahLst/>
              <a:cxnLst/>
              <a:rect l="l" t="t" r="r" b="b"/>
              <a:pathLst>
                <a:path w="19050" h="80644">
                  <a:moveTo>
                    <a:pt x="0" y="0"/>
                  </a:moveTo>
                  <a:lnTo>
                    <a:pt x="5486" y="80263"/>
                  </a:lnTo>
                  <a:lnTo>
                    <a:pt x="13195" y="80263"/>
                  </a:lnTo>
                  <a:lnTo>
                    <a:pt x="1869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29442" y="1489240"/>
              <a:ext cx="147955" cy="502284"/>
            </a:xfrm>
            <a:custGeom>
              <a:avLst/>
              <a:gdLst/>
              <a:ahLst/>
              <a:cxnLst/>
              <a:rect l="l" t="t" r="r" b="b"/>
              <a:pathLst>
                <a:path w="147954" h="502285">
                  <a:moveTo>
                    <a:pt x="147332" y="0"/>
                  </a:moveTo>
                  <a:lnTo>
                    <a:pt x="0" y="0"/>
                  </a:lnTo>
                  <a:lnTo>
                    <a:pt x="0" y="501903"/>
                  </a:lnTo>
                  <a:lnTo>
                    <a:pt x="147332" y="501903"/>
                  </a:lnTo>
                  <a:lnTo>
                    <a:pt x="147332" y="0"/>
                  </a:lnTo>
                  <a:close/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301248" y="1980158"/>
              <a:ext cx="19685" cy="36830"/>
            </a:xfrm>
            <a:custGeom>
              <a:avLst/>
              <a:gdLst/>
              <a:ahLst/>
              <a:cxnLst/>
              <a:rect l="l" t="t" r="r" b="b"/>
              <a:pathLst>
                <a:path w="19685" h="36830">
                  <a:moveTo>
                    <a:pt x="0" y="36283"/>
                  </a:moveTo>
                  <a:lnTo>
                    <a:pt x="19240" y="36283"/>
                  </a:lnTo>
                  <a:lnTo>
                    <a:pt x="19240" y="0"/>
                  </a:lnTo>
                  <a:lnTo>
                    <a:pt x="0" y="0"/>
                  </a:lnTo>
                  <a:lnTo>
                    <a:pt x="0" y="362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99877" y="1816608"/>
              <a:ext cx="245186" cy="20120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37963" y="1665439"/>
              <a:ext cx="130289" cy="147866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606380" y="1968601"/>
              <a:ext cx="19685" cy="44450"/>
            </a:xfrm>
            <a:custGeom>
              <a:avLst/>
              <a:gdLst/>
              <a:ahLst/>
              <a:cxnLst/>
              <a:rect l="l" t="t" r="r" b="b"/>
              <a:pathLst>
                <a:path w="19685" h="44450">
                  <a:moveTo>
                    <a:pt x="0" y="43980"/>
                  </a:moveTo>
                  <a:lnTo>
                    <a:pt x="19240" y="43980"/>
                  </a:lnTo>
                  <a:lnTo>
                    <a:pt x="19240" y="0"/>
                  </a:lnTo>
                  <a:lnTo>
                    <a:pt x="0" y="0"/>
                  </a:lnTo>
                  <a:lnTo>
                    <a:pt x="0" y="4398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05009" y="1778127"/>
              <a:ext cx="233641" cy="235826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8056538" y="1780325"/>
            <a:ext cx="371475" cy="631825"/>
            <a:chOff x="3001937" y="1780324"/>
            <a:chExt cx="371475" cy="631825"/>
          </a:xfrm>
        </p:grpSpPr>
        <p:sp>
          <p:nvSpPr>
            <p:cNvPr id="67" name="object 67"/>
            <p:cNvSpPr/>
            <p:nvPr/>
          </p:nvSpPr>
          <p:spPr>
            <a:xfrm>
              <a:off x="3026410" y="2376525"/>
              <a:ext cx="322580" cy="34290"/>
            </a:xfrm>
            <a:custGeom>
              <a:avLst/>
              <a:gdLst/>
              <a:ahLst/>
              <a:cxnLst/>
              <a:rect l="l" t="t" r="r" b="b"/>
              <a:pathLst>
                <a:path w="322579" h="34289">
                  <a:moveTo>
                    <a:pt x="322148" y="0"/>
                  </a:moveTo>
                  <a:lnTo>
                    <a:pt x="0" y="0"/>
                  </a:lnTo>
                  <a:lnTo>
                    <a:pt x="0" y="34074"/>
                  </a:lnTo>
                  <a:lnTo>
                    <a:pt x="322148" y="34074"/>
                  </a:lnTo>
                  <a:lnTo>
                    <a:pt x="3221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026410" y="2376525"/>
              <a:ext cx="322580" cy="34290"/>
            </a:xfrm>
            <a:custGeom>
              <a:avLst/>
              <a:gdLst/>
              <a:ahLst/>
              <a:cxnLst/>
              <a:rect l="l" t="t" r="r" b="b"/>
              <a:pathLst>
                <a:path w="322579" h="34289">
                  <a:moveTo>
                    <a:pt x="0" y="0"/>
                  </a:moveTo>
                  <a:lnTo>
                    <a:pt x="322148" y="0"/>
                  </a:lnTo>
                  <a:lnTo>
                    <a:pt x="322148" y="34074"/>
                  </a:lnTo>
                  <a:lnTo>
                    <a:pt x="0" y="3407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348558" y="2010397"/>
              <a:ext cx="23495" cy="398780"/>
            </a:xfrm>
            <a:custGeom>
              <a:avLst/>
              <a:gdLst/>
              <a:ahLst/>
              <a:cxnLst/>
              <a:rect l="l" t="t" r="r" b="b"/>
              <a:pathLst>
                <a:path w="23495" h="398780">
                  <a:moveTo>
                    <a:pt x="23088" y="0"/>
                  </a:moveTo>
                  <a:lnTo>
                    <a:pt x="0" y="0"/>
                  </a:lnTo>
                  <a:lnTo>
                    <a:pt x="0" y="398551"/>
                  </a:lnTo>
                  <a:lnTo>
                    <a:pt x="23088" y="398551"/>
                  </a:lnTo>
                  <a:lnTo>
                    <a:pt x="230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348558" y="2010397"/>
              <a:ext cx="23495" cy="398780"/>
            </a:xfrm>
            <a:custGeom>
              <a:avLst/>
              <a:gdLst/>
              <a:ahLst/>
              <a:cxnLst/>
              <a:rect l="l" t="t" r="r" b="b"/>
              <a:pathLst>
                <a:path w="23495" h="398780">
                  <a:moveTo>
                    <a:pt x="23088" y="0"/>
                  </a:moveTo>
                  <a:lnTo>
                    <a:pt x="23088" y="398551"/>
                  </a:lnTo>
                  <a:lnTo>
                    <a:pt x="0" y="398551"/>
                  </a:lnTo>
                  <a:lnTo>
                    <a:pt x="0" y="0"/>
                  </a:lnTo>
                  <a:lnTo>
                    <a:pt x="23088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003308" y="2010397"/>
              <a:ext cx="23495" cy="400685"/>
            </a:xfrm>
            <a:custGeom>
              <a:avLst/>
              <a:gdLst/>
              <a:ahLst/>
              <a:cxnLst/>
              <a:rect l="l" t="t" r="r" b="b"/>
              <a:pathLst>
                <a:path w="23494" h="400685">
                  <a:moveTo>
                    <a:pt x="23101" y="0"/>
                  </a:moveTo>
                  <a:lnTo>
                    <a:pt x="0" y="0"/>
                  </a:lnTo>
                  <a:lnTo>
                    <a:pt x="0" y="400202"/>
                  </a:lnTo>
                  <a:lnTo>
                    <a:pt x="23101" y="400202"/>
                  </a:lnTo>
                  <a:lnTo>
                    <a:pt x="231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003308" y="2010397"/>
              <a:ext cx="23495" cy="400685"/>
            </a:xfrm>
            <a:custGeom>
              <a:avLst/>
              <a:gdLst/>
              <a:ahLst/>
              <a:cxnLst/>
              <a:rect l="l" t="t" r="r" b="b"/>
              <a:pathLst>
                <a:path w="23494" h="400685">
                  <a:moveTo>
                    <a:pt x="23101" y="0"/>
                  </a:moveTo>
                  <a:lnTo>
                    <a:pt x="23101" y="400202"/>
                  </a:lnTo>
                  <a:lnTo>
                    <a:pt x="0" y="400202"/>
                  </a:lnTo>
                  <a:lnTo>
                    <a:pt x="0" y="0"/>
                  </a:lnTo>
                  <a:lnTo>
                    <a:pt x="2310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003308" y="1976310"/>
              <a:ext cx="92075" cy="34290"/>
            </a:xfrm>
            <a:custGeom>
              <a:avLst/>
              <a:gdLst/>
              <a:ahLst/>
              <a:cxnLst/>
              <a:rect l="l" t="t" r="r" b="b"/>
              <a:pathLst>
                <a:path w="92075" h="34289">
                  <a:moveTo>
                    <a:pt x="0" y="34086"/>
                  </a:moveTo>
                  <a:lnTo>
                    <a:pt x="91821" y="34086"/>
                  </a:lnTo>
                  <a:lnTo>
                    <a:pt x="91821" y="0"/>
                  </a:lnTo>
                  <a:lnTo>
                    <a:pt x="0" y="0"/>
                  </a:lnTo>
                  <a:lnTo>
                    <a:pt x="0" y="340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003308" y="1976310"/>
              <a:ext cx="99060" cy="34290"/>
            </a:xfrm>
            <a:custGeom>
              <a:avLst/>
              <a:gdLst/>
              <a:ahLst/>
              <a:cxnLst/>
              <a:rect l="l" t="t" r="r" b="b"/>
              <a:pathLst>
                <a:path w="99060" h="34289">
                  <a:moveTo>
                    <a:pt x="0" y="0"/>
                  </a:moveTo>
                  <a:lnTo>
                    <a:pt x="98958" y="0"/>
                  </a:lnTo>
                  <a:lnTo>
                    <a:pt x="98958" y="34086"/>
                  </a:lnTo>
                  <a:lnTo>
                    <a:pt x="0" y="3408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291382" y="1976310"/>
              <a:ext cx="80645" cy="34290"/>
            </a:xfrm>
            <a:custGeom>
              <a:avLst/>
              <a:gdLst/>
              <a:ahLst/>
              <a:cxnLst/>
              <a:rect l="l" t="t" r="r" b="b"/>
              <a:pathLst>
                <a:path w="80645" h="34289">
                  <a:moveTo>
                    <a:pt x="0" y="34086"/>
                  </a:moveTo>
                  <a:lnTo>
                    <a:pt x="80263" y="34086"/>
                  </a:lnTo>
                  <a:lnTo>
                    <a:pt x="80263" y="0"/>
                  </a:lnTo>
                  <a:lnTo>
                    <a:pt x="0" y="0"/>
                  </a:lnTo>
                  <a:lnTo>
                    <a:pt x="0" y="340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026410" y="1976310"/>
              <a:ext cx="345440" cy="393065"/>
            </a:xfrm>
            <a:custGeom>
              <a:avLst/>
              <a:gdLst/>
              <a:ahLst/>
              <a:cxnLst/>
              <a:rect l="l" t="t" r="r" b="b"/>
              <a:pathLst>
                <a:path w="345439" h="393064">
                  <a:moveTo>
                    <a:pt x="173710" y="0"/>
                  </a:moveTo>
                  <a:lnTo>
                    <a:pt x="345236" y="0"/>
                  </a:lnTo>
                  <a:lnTo>
                    <a:pt x="345236" y="34086"/>
                  </a:lnTo>
                  <a:lnTo>
                    <a:pt x="173710" y="34086"/>
                  </a:lnTo>
                  <a:lnTo>
                    <a:pt x="173710" y="0"/>
                  </a:lnTo>
                  <a:close/>
                </a:path>
                <a:path w="345439" h="393064">
                  <a:moveTo>
                    <a:pt x="261124" y="123685"/>
                  </a:moveTo>
                  <a:lnTo>
                    <a:pt x="261124" y="123685"/>
                  </a:lnTo>
                  <a:lnTo>
                    <a:pt x="312800" y="123685"/>
                  </a:lnTo>
                </a:path>
                <a:path w="345439" h="393064">
                  <a:moveTo>
                    <a:pt x="70357" y="391401"/>
                  </a:moveTo>
                  <a:lnTo>
                    <a:pt x="70357" y="391401"/>
                  </a:lnTo>
                  <a:lnTo>
                    <a:pt x="70357" y="318846"/>
                  </a:lnTo>
                </a:path>
                <a:path w="345439" h="393064">
                  <a:moveTo>
                    <a:pt x="261124" y="154470"/>
                  </a:moveTo>
                  <a:lnTo>
                    <a:pt x="261124" y="154470"/>
                  </a:lnTo>
                  <a:lnTo>
                    <a:pt x="312800" y="156121"/>
                  </a:lnTo>
                </a:path>
                <a:path w="345439" h="393064">
                  <a:moveTo>
                    <a:pt x="98945" y="391401"/>
                  </a:moveTo>
                  <a:lnTo>
                    <a:pt x="98945" y="391401"/>
                  </a:lnTo>
                  <a:lnTo>
                    <a:pt x="98945" y="318846"/>
                  </a:lnTo>
                </a:path>
                <a:path w="345439" h="393064">
                  <a:moveTo>
                    <a:pt x="261124" y="188556"/>
                  </a:moveTo>
                  <a:lnTo>
                    <a:pt x="261124" y="188556"/>
                  </a:lnTo>
                  <a:lnTo>
                    <a:pt x="314998" y="188556"/>
                  </a:lnTo>
                </a:path>
                <a:path w="345439" h="393064">
                  <a:moveTo>
                    <a:pt x="129743" y="389204"/>
                  </a:moveTo>
                  <a:lnTo>
                    <a:pt x="129743" y="389204"/>
                  </a:lnTo>
                  <a:lnTo>
                    <a:pt x="129743" y="318846"/>
                  </a:lnTo>
                </a:path>
                <a:path w="345439" h="393064">
                  <a:moveTo>
                    <a:pt x="230886" y="393052"/>
                  </a:moveTo>
                  <a:lnTo>
                    <a:pt x="230886" y="393052"/>
                  </a:lnTo>
                  <a:lnTo>
                    <a:pt x="232537" y="325996"/>
                  </a:lnTo>
                </a:path>
                <a:path w="345439" h="393064">
                  <a:moveTo>
                    <a:pt x="257276" y="230885"/>
                  </a:moveTo>
                  <a:lnTo>
                    <a:pt x="257276" y="230885"/>
                  </a:lnTo>
                  <a:lnTo>
                    <a:pt x="307301" y="213842"/>
                  </a:lnTo>
                </a:path>
                <a:path w="345439" h="393064">
                  <a:moveTo>
                    <a:pt x="167665" y="391401"/>
                  </a:moveTo>
                  <a:lnTo>
                    <a:pt x="167665" y="391401"/>
                  </a:lnTo>
                  <a:lnTo>
                    <a:pt x="152272" y="325996"/>
                  </a:lnTo>
                </a:path>
                <a:path w="345439" h="393064">
                  <a:moveTo>
                    <a:pt x="41770" y="385356"/>
                  </a:moveTo>
                  <a:lnTo>
                    <a:pt x="41770" y="385356"/>
                  </a:lnTo>
                  <a:lnTo>
                    <a:pt x="26390" y="320484"/>
                  </a:lnTo>
                </a:path>
                <a:path w="345439" h="393064">
                  <a:moveTo>
                    <a:pt x="257276" y="286410"/>
                  </a:moveTo>
                  <a:lnTo>
                    <a:pt x="257276" y="286410"/>
                  </a:lnTo>
                  <a:lnTo>
                    <a:pt x="307301" y="268820"/>
                  </a:lnTo>
                </a:path>
                <a:path w="345439" h="393064">
                  <a:moveTo>
                    <a:pt x="214947" y="391401"/>
                  </a:moveTo>
                  <a:lnTo>
                    <a:pt x="214947" y="391401"/>
                  </a:lnTo>
                  <a:lnTo>
                    <a:pt x="200101" y="325996"/>
                  </a:lnTo>
                </a:path>
                <a:path w="345439" h="393064">
                  <a:moveTo>
                    <a:pt x="257276" y="343585"/>
                  </a:moveTo>
                  <a:lnTo>
                    <a:pt x="257276" y="343585"/>
                  </a:lnTo>
                  <a:lnTo>
                    <a:pt x="307301" y="325996"/>
                  </a:lnTo>
                </a:path>
                <a:path w="345439" h="393064">
                  <a:moveTo>
                    <a:pt x="264972" y="391401"/>
                  </a:moveTo>
                  <a:lnTo>
                    <a:pt x="264972" y="391401"/>
                  </a:lnTo>
                  <a:lnTo>
                    <a:pt x="251777" y="325996"/>
                  </a:lnTo>
                </a:path>
                <a:path w="345439" h="393064">
                  <a:moveTo>
                    <a:pt x="322148" y="97294"/>
                  </a:moveTo>
                  <a:lnTo>
                    <a:pt x="289712" y="97294"/>
                  </a:lnTo>
                  <a:lnTo>
                    <a:pt x="289712" y="364464"/>
                  </a:lnTo>
                  <a:lnTo>
                    <a:pt x="0" y="36446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075889" y="1970265"/>
              <a:ext cx="19685" cy="44450"/>
            </a:xfrm>
            <a:custGeom>
              <a:avLst/>
              <a:gdLst/>
              <a:ahLst/>
              <a:cxnLst/>
              <a:rect l="l" t="t" r="r" b="b"/>
              <a:pathLst>
                <a:path w="19685" h="44450">
                  <a:moveTo>
                    <a:pt x="0" y="43980"/>
                  </a:moveTo>
                  <a:lnTo>
                    <a:pt x="19240" y="43980"/>
                  </a:lnTo>
                  <a:lnTo>
                    <a:pt x="19240" y="0"/>
                  </a:lnTo>
                  <a:lnTo>
                    <a:pt x="0" y="0"/>
                  </a:lnTo>
                  <a:lnTo>
                    <a:pt x="0" y="4398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74517" y="1780324"/>
              <a:ext cx="236931" cy="235292"/>
            </a:xfrm>
            <a:prstGeom prst="rect">
              <a:avLst/>
            </a:prstGeom>
          </p:spPr>
        </p:pic>
      </p:grpSp>
      <p:sp>
        <p:nvSpPr>
          <p:cNvPr id="79" name="object 79"/>
          <p:cNvSpPr/>
          <p:nvPr/>
        </p:nvSpPr>
        <p:spPr>
          <a:xfrm>
            <a:off x="8514207" y="2289112"/>
            <a:ext cx="33020" cy="97155"/>
          </a:xfrm>
          <a:custGeom>
            <a:avLst/>
            <a:gdLst/>
            <a:ahLst/>
            <a:cxnLst/>
            <a:rect l="l" t="t" r="r" b="b"/>
            <a:pathLst>
              <a:path w="33020" h="97155">
                <a:moveTo>
                  <a:pt x="0" y="96748"/>
                </a:moveTo>
                <a:lnTo>
                  <a:pt x="32435" y="96748"/>
                </a:lnTo>
                <a:lnTo>
                  <a:pt x="32435" y="0"/>
                </a:lnTo>
                <a:lnTo>
                  <a:pt x="0" y="0"/>
                </a:lnTo>
                <a:lnTo>
                  <a:pt x="0" y="96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0" name="object 80"/>
          <p:cNvGrpSpPr/>
          <p:nvPr/>
        </p:nvGrpSpPr>
        <p:grpSpPr>
          <a:xfrm>
            <a:off x="8510626" y="2009026"/>
            <a:ext cx="447675" cy="577215"/>
            <a:chOff x="3456025" y="2009025"/>
            <a:chExt cx="447675" cy="577215"/>
          </a:xfrm>
        </p:grpSpPr>
        <p:sp>
          <p:nvSpPr>
            <p:cNvPr id="81" name="object 81"/>
            <p:cNvSpPr/>
            <p:nvPr/>
          </p:nvSpPr>
          <p:spPr>
            <a:xfrm>
              <a:off x="3459606" y="2010397"/>
              <a:ext cx="33020" cy="82550"/>
            </a:xfrm>
            <a:custGeom>
              <a:avLst/>
              <a:gdLst/>
              <a:ahLst/>
              <a:cxnLst/>
              <a:rect l="l" t="t" r="r" b="b"/>
              <a:pathLst>
                <a:path w="33020" h="82550">
                  <a:moveTo>
                    <a:pt x="0" y="82461"/>
                  </a:moveTo>
                  <a:lnTo>
                    <a:pt x="32435" y="82461"/>
                  </a:lnTo>
                  <a:lnTo>
                    <a:pt x="32435" y="0"/>
                  </a:lnTo>
                  <a:lnTo>
                    <a:pt x="0" y="0"/>
                  </a:lnTo>
                  <a:lnTo>
                    <a:pt x="0" y="8246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459606" y="2010397"/>
              <a:ext cx="33020" cy="375920"/>
            </a:xfrm>
            <a:custGeom>
              <a:avLst/>
              <a:gdLst/>
              <a:ahLst/>
              <a:cxnLst/>
              <a:rect l="l" t="t" r="r" b="b"/>
              <a:pathLst>
                <a:path w="33020" h="375919">
                  <a:moveTo>
                    <a:pt x="32435" y="0"/>
                  </a:moveTo>
                  <a:lnTo>
                    <a:pt x="0" y="0"/>
                  </a:lnTo>
                  <a:lnTo>
                    <a:pt x="0" y="375462"/>
                  </a:lnTo>
                  <a:lnTo>
                    <a:pt x="32435" y="375462"/>
                  </a:lnTo>
                  <a:lnTo>
                    <a:pt x="3243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457397" y="2289111"/>
              <a:ext cx="36830" cy="19685"/>
            </a:xfrm>
            <a:custGeom>
              <a:avLst/>
              <a:gdLst/>
              <a:ahLst/>
              <a:cxnLst/>
              <a:rect l="l" t="t" r="r" b="b"/>
              <a:pathLst>
                <a:path w="36829" h="19685">
                  <a:moveTo>
                    <a:pt x="0" y="19240"/>
                  </a:moveTo>
                  <a:lnTo>
                    <a:pt x="36296" y="19240"/>
                  </a:lnTo>
                  <a:lnTo>
                    <a:pt x="36296" y="0"/>
                  </a:lnTo>
                  <a:lnTo>
                    <a:pt x="0" y="0"/>
                  </a:lnTo>
                  <a:lnTo>
                    <a:pt x="0" y="192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56025" y="2072233"/>
              <a:ext cx="197904" cy="237489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3663556" y="2382011"/>
              <a:ext cx="19685" cy="36830"/>
            </a:xfrm>
            <a:custGeom>
              <a:avLst/>
              <a:gdLst/>
              <a:ahLst/>
              <a:cxnLst/>
              <a:rect l="l" t="t" r="r" b="b"/>
              <a:pathLst>
                <a:path w="19685" h="36830">
                  <a:moveTo>
                    <a:pt x="0" y="36283"/>
                  </a:moveTo>
                  <a:lnTo>
                    <a:pt x="19240" y="36283"/>
                  </a:lnTo>
                  <a:lnTo>
                    <a:pt x="19240" y="0"/>
                  </a:lnTo>
                  <a:lnTo>
                    <a:pt x="0" y="0"/>
                  </a:lnTo>
                  <a:lnTo>
                    <a:pt x="0" y="362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62184" y="2380640"/>
              <a:ext cx="241338" cy="205041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9180754" y="2375154"/>
            <a:ext cx="245745" cy="205104"/>
            <a:chOff x="4126153" y="2375154"/>
            <a:chExt cx="245745" cy="205104"/>
          </a:xfrm>
        </p:grpSpPr>
        <p:sp>
          <p:nvSpPr>
            <p:cNvPr id="88" name="object 88"/>
            <p:cNvSpPr/>
            <p:nvPr/>
          </p:nvSpPr>
          <p:spPr>
            <a:xfrm>
              <a:off x="4127525" y="2376525"/>
              <a:ext cx="19685" cy="36830"/>
            </a:xfrm>
            <a:custGeom>
              <a:avLst/>
              <a:gdLst/>
              <a:ahLst/>
              <a:cxnLst/>
              <a:rect l="l" t="t" r="r" b="b"/>
              <a:pathLst>
                <a:path w="19685" h="36830">
                  <a:moveTo>
                    <a:pt x="0" y="36271"/>
                  </a:moveTo>
                  <a:lnTo>
                    <a:pt x="19253" y="36271"/>
                  </a:lnTo>
                  <a:lnTo>
                    <a:pt x="19253" y="0"/>
                  </a:lnTo>
                  <a:lnTo>
                    <a:pt x="0" y="0"/>
                  </a:lnTo>
                  <a:lnTo>
                    <a:pt x="0" y="362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26153" y="2375154"/>
              <a:ext cx="245186" cy="205028"/>
            </a:xfrm>
            <a:prstGeom prst="rect">
              <a:avLst/>
            </a:prstGeom>
          </p:spPr>
        </p:pic>
      </p:grpSp>
      <p:grpSp>
        <p:nvGrpSpPr>
          <p:cNvPr id="90" name="object 90"/>
          <p:cNvGrpSpPr/>
          <p:nvPr/>
        </p:nvGrpSpPr>
        <p:grpSpPr>
          <a:xfrm>
            <a:off x="8983954" y="2407578"/>
            <a:ext cx="167640" cy="405765"/>
            <a:chOff x="3929354" y="2407577"/>
            <a:chExt cx="167640" cy="405765"/>
          </a:xfrm>
        </p:grpSpPr>
        <p:sp>
          <p:nvSpPr>
            <p:cNvPr id="91" name="object 91"/>
            <p:cNvSpPr/>
            <p:nvPr/>
          </p:nvSpPr>
          <p:spPr>
            <a:xfrm>
              <a:off x="3930726" y="2443035"/>
              <a:ext cx="34925" cy="336550"/>
            </a:xfrm>
            <a:custGeom>
              <a:avLst/>
              <a:gdLst/>
              <a:ahLst/>
              <a:cxnLst/>
              <a:rect l="l" t="t" r="r" b="b"/>
              <a:pathLst>
                <a:path w="34925" h="336550">
                  <a:moveTo>
                    <a:pt x="34632" y="0"/>
                  </a:moveTo>
                  <a:lnTo>
                    <a:pt x="0" y="0"/>
                  </a:lnTo>
                  <a:lnTo>
                    <a:pt x="0" y="336448"/>
                  </a:lnTo>
                  <a:lnTo>
                    <a:pt x="34632" y="336448"/>
                  </a:lnTo>
                  <a:lnTo>
                    <a:pt x="346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930726" y="2443035"/>
              <a:ext cx="34925" cy="336550"/>
            </a:xfrm>
            <a:custGeom>
              <a:avLst/>
              <a:gdLst/>
              <a:ahLst/>
              <a:cxnLst/>
              <a:rect l="l" t="t" r="r" b="b"/>
              <a:pathLst>
                <a:path w="34925" h="336550">
                  <a:moveTo>
                    <a:pt x="34632" y="0"/>
                  </a:moveTo>
                  <a:lnTo>
                    <a:pt x="34632" y="336448"/>
                  </a:lnTo>
                  <a:lnTo>
                    <a:pt x="0" y="336448"/>
                  </a:lnTo>
                  <a:lnTo>
                    <a:pt x="0" y="0"/>
                  </a:lnTo>
                  <a:lnTo>
                    <a:pt x="34632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930726" y="2779483"/>
              <a:ext cx="164465" cy="33020"/>
            </a:xfrm>
            <a:custGeom>
              <a:avLst/>
              <a:gdLst/>
              <a:ahLst/>
              <a:cxnLst/>
              <a:rect l="l" t="t" r="r" b="b"/>
              <a:pathLst>
                <a:path w="164464" h="33019">
                  <a:moveTo>
                    <a:pt x="164363" y="0"/>
                  </a:moveTo>
                  <a:lnTo>
                    <a:pt x="0" y="0"/>
                  </a:lnTo>
                  <a:lnTo>
                    <a:pt x="0" y="32423"/>
                  </a:lnTo>
                  <a:lnTo>
                    <a:pt x="164363" y="32423"/>
                  </a:lnTo>
                  <a:lnTo>
                    <a:pt x="1643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930726" y="2779483"/>
              <a:ext cx="164465" cy="33020"/>
            </a:xfrm>
            <a:custGeom>
              <a:avLst/>
              <a:gdLst/>
              <a:ahLst/>
              <a:cxnLst/>
              <a:rect l="l" t="t" r="r" b="b"/>
              <a:pathLst>
                <a:path w="164464" h="33019">
                  <a:moveTo>
                    <a:pt x="164363" y="32423"/>
                  </a:moveTo>
                  <a:lnTo>
                    <a:pt x="0" y="32423"/>
                  </a:lnTo>
                  <a:lnTo>
                    <a:pt x="0" y="0"/>
                  </a:lnTo>
                  <a:lnTo>
                    <a:pt x="164363" y="0"/>
                  </a:lnTo>
                  <a:lnTo>
                    <a:pt x="164363" y="3242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930726" y="2408948"/>
              <a:ext cx="164465" cy="34290"/>
            </a:xfrm>
            <a:custGeom>
              <a:avLst/>
              <a:gdLst/>
              <a:ahLst/>
              <a:cxnLst/>
              <a:rect l="l" t="t" r="r" b="b"/>
              <a:pathLst>
                <a:path w="164464" h="34289">
                  <a:moveTo>
                    <a:pt x="164363" y="0"/>
                  </a:moveTo>
                  <a:lnTo>
                    <a:pt x="0" y="0"/>
                  </a:lnTo>
                  <a:lnTo>
                    <a:pt x="0" y="34086"/>
                  </a:lnTo>
                  <a:lnTo>
                    <a:pt x="164363" y="34086"/>
                  </a:lnTo>
                  <a:lnTo>
                    <a:pt x="1643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930726" y="2408948"/>
              <a:ext cx="164465" cy="305435"/>
            </a:xfrm>
            <a:custGeom>
              <a:avLst/>
              <a:gdLst/>
              <a:ahLst/>
              <a:cxnLst/>
              <a:rect l="l" t="t" r="r" b="b"/>
              <a:pathLst>
                <a:path w="164464" h="305435">
                  <a:moveTo>
                    <a:pt x="164363" y="34086"/>
                  </a:moveTo>
                  <a:lnTo>
                    <a:pt x="0" y="34086"/>
                  </a:lnTo>
                  <a:lnTo>
                    <a:pt x="0" y="0"/>
                  </a:lnTo>
                  <a:lnTo>
                    <a:pt x="164363" y="0"/>
                  </a:lnTo>
                  <a:lnTo>
                    <a:pt x="164363" y="34086"/>
                  </a:lnTo>
                  <a:close/>
                </a:path>
                <a:path w="164464" h="305435">
                  <a:moveTo>
                    <a:pt x="55524" y="80263"/>
                  </a:moveTo>
                  <a:lnTo>
                    <a:pt x="55524" y="80263"/>
                  </a:lnTo>
                  <a:lnTo>
                    <a:pt x="120396" y="81927"/>
                  </a:lnTo>
                </a:path>
                <a:path w="164464" h="305435">
                  <a:moveTo>
                    <a:pt x="50025" y="213842"/>
                  </a:moveTo>
                  <a:lnTo>
                    <a:pt x="50025" y="213842"/>
                  </a:lnTo>
                  <a:lnTo>
                    <a:pt x="112699" y="215506"/>
                  </a:lnTo>
                </a:path>
                <a:path w="164464" h="305435">
                  <a:moveTo>
                    <a:pt x="51676" y="133591"/>
                  </a:moveTo>
                  <a:lnTo>
                    <a:pt x="51676" y="133591"/>
                  </a:lnTo>
                  <a:lnTo>
                    <a:pt x="112699" y="112687"/>
                  </a:lnTo>
                </a:path>
                <a:path w="164464" h="305435">
                  <a:moveTo>
                    <a:pt x="51676" y="200659"/>
                  </a:moveTo>
                  <a:lnTo>
                    <a:pt x="51676" y="200659"/>
                  </a:lnTo>
                  <a:lnTo>
                    <a:pt x="112699" y="179222"/>
                  </a:lnTo>
                </a:path>
                <a:path w="164464" h="305435">
                  <a:moveTo>
                    <a:pt x="51676" y="263334"/>
                  </a:moveTo>
                  <a:lnTo>
                    <a:pt x="51676" y="263334"/>
                  </a:lnTo>
                  <a:lnTo>
                    <a:pt x="112699" y="242430"/>
                  </a:lnTo>
                </a:path>
                <a:path w="164464" h="305435">
                  <a:moveTo>
                    <a:pt x="50025" y="295770"/>
                  </a:moveTo>
                  <a:lnTo>
                    <a:pt x="50025" y="295770"/>
                  </a:lnTo>
                  <a:lnTo>
                    <a:pt x="111048" y="30510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079710" y="2580474"/>
              <a:ext cx="4445" cy="199390"/>
            </a:xfrm>
            <a:custGeom>
              <a:avLst/>
              <a:gdLst/>
              <a:ahLst/>
              <a:cxnLst/>
              <a:rect l="l" t="t" r="r" b="b"/>
              <a:pathLst>
                <a:path w="4445" h="199389">
                  <a:moveTo>
                    <a:pt x="3848" y="0"/>
                  </a:moveTo>
                  <a:lnTo>
                    <a:pt x="0" y="0"/>
                  </a:lnTo>
                  <a:lnTo>
                    <a:pt x="0" y="199008"/>
                  </a:lnTo>
                  <a:lnTo>
                    <a:pt x="3848" y="199008"/>
                  </a:lnTo>
                  <a:lnTo>
                    <a:pt x="38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079710" y="2580474"/>
              <a:ext cx="4445" cy="199390"/>
            </a:xfrm>
            <a:custGeom>
              <a:avLst/>
              <a:gdLst/>
              <a:ahLst/>
              <a:cxnLst/>
              <a:rect l="l" t="t" r="r" b="b"/>
              <a:pathLst>
                <a:path w="4445" h="199389">
                  <a:moveTo>
                    <a:pt x="3848" y="0"/>
                  </a:moveTo>
                  <a:lnTo>
                    <a:pt x="3848" y="199008"/>
                  </a:lnTo>
                  <a:lnTo>
                    <a:pt x="0" y="199008"/>
                  </a:lnTo>
                  <a:lnTo>
                    <a:pt x="0" y="0"/>
                  </a:lnTo>
                  <a:lnTo>
                    <a:pt x="3848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091254" y="2443035"/>
              <a:ext cx="4445" cy="196850"/>
            </a:xfrm>
            <a:custGeom>
              <a:avLst/>
              <a:gdLst/>
              <a:ahLst/>
              <a:cxnLst/>
              <a:rect l="l" t="t" r="r" b="b"/>
              <a:pathLst>
                <a:path w="4445" h="196850">
                  <a:moveTo>
                    <a:pt x="3835" y="0"/>
                  </a:moveTo>
                  <a:lnTo>
                    <a:pt x="0" y="0"/>
                  </a:lnTo>
                  <a:lnTo>
                    <a:pt x="0" y="196811"/>
                  </a:lnTo>
                  <a:lnTo>
                    <a:pt x="3835" y="196811"/>
                  </a:lnTo>
                  <a:lnTo>
                    <a:pt x="38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010990" y="2443035"/>
              <a:ext cx="84455" cy="336550"/>
            </a:xfrm>
            <a:custGeom>
              <a:avLst/>
              <a:gdLst/>
              <a:ahLst/>
              <a:cxnLst/>
              <a:rect l="l" t="t" r="r" b="b"/>
              <a:pathLst>
                <a:path w="84454" h="336550">
                  <a:moveTo>
                    <a:pt x="84099" y="0"/>
                  </a:moveTo>
                  <a:lnTo>
                    <a:pt x="84099" y="196811"/>
                  </a:lnTo>
                  <a:lnTo>
                    <a:pt x="80263" y="196811"/>
                  </a:lnTo>
                  <a:lnTo>
                    <a:pt x="80263" y="0"/>
                  </a:lnTo>
                  <a:lnTo>
                    <a:pt x="84099" y="0"/>
                  </a:lnTo>
                  <a:close/>
                </a:path>
                <a:path w="84454" h="336550">
                  <a:moveTo>
                    <a:pt x="0" y="336448"/>
                  </a:moveTo>
                  <a:lnTo>
                    <a:pt x="0" y="34632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9830003" y="2378990"/>
            <a:ext cx="35560" cy="869315"/>
            <a:chOff x="4775403" y="2378989"/>
            <a:chExt cx="35560" cy="869315"/>
          </a:xfrm>
        </p:grpSpPr>
        <p:sp>
          <p:nvSpPr>
            <p:cNvPr id="102" name="object 102"/>
            <p:cNvSpPr/>
            <p:nvPr/>
          </p:nvSpPr>
          <p:spPr>
            <a:xfrm>
              <a:off x="4776774" y="2380361"/>
              <a:ext cx="33020" cy="866775"/>
            </a:xfrm>
            <a:custGeom>
              <a:avLst/>
              <a:gdLst/>
              <a:ahLst/>
              <a:cxnLst/>
              <a:rect l="l" t="t" r="r" b="b"/>
              <a:pathLst>
                <a:path w="33020" h="866775">
                  <a:moveTo>
                    <a:pt x="32435" y="0"/>
                  </a:moveTo>
                  <a:lnTo>
                    <a:pt x="0" y="0"/>
                  </a:lnTo>
                  <a:lnTo>
                    <a:pt x="0" y="866381"/>
                  </a:lnTo>
                  <a:lnTo>
                    <a:pt x="32435" y="866381"/>
                  </a:lnTo>
                  <a:lnTo>
                    <a:pt x="324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776774" y="2380361"/>
              <a:ext cx="33020" cy="866775"/>
            </a:xfrm>
            <a:custGeom>
              <a:avLst/>
              <a:gdLst/>
              <a:ahLst/>
              <a:cxnLst/>
              <a:rect l="l" t="t" r="r" b="b"/>
              <a:pathLst>
                <a:path w="33020" h="866775">
                  <a:moveTo>
                    <a:pt x="32435" y="0"/>
                  </a:moveTo>
                  <a:lnTo>
                    <a:pt x="0" y="0"/>
                  </a:lnTo>
                  <a:lnTo>
                    <a:pt x="0" y="866381"/>
                  </a:lnTo>
                  <a:lnTo>
                    <a:pt x="32435" y="866381"/>
                  </a:lnTo>
                  <a:lnTo>
                    <a:pt x="3243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/>
          <p:nvPr/>
        </p:nvSpPr>
        <p:spPr>
          <a:xfrm>
            <a:off x="8057909" y="3222003"/>
            <a:ext cx="332105" cy="29209"/>
          </a:xfrm>
          <a:custGeom>
            <a:avLst/>
            <a:gdLst/>
            <a:ahLst/>
            <a:cxnLst/>
            <a:rect l="l" t="t" r="r" b="b"/>
            <a:pathLst>
              <a:path w="332104" h="29210">
                <a:moveTo>
                  <a:pt x="0" y="28600"/>
                </a:moveTo>
                <a:lnTo>
                  <a:pt x="332054" y="28600"/>
                </a:lnTo>
                <a:lnTo>
                  <a:pt x="332054" y="0"/>
                </a:lnTo>
                <a:lnTo>
                  <a:pt x="0" y="0"/>
                </a:lnTo>
                <a:lnTo>
                  <a:pt x="0" y="286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613165" y="3222003"/>
            <a:ext cx="704850" cy="29209"/>
          </a:xfrm>
          <a:custGeom>
            <a:avLst/>
            <a:gdLst/>
            <a:ahLst/>
            <a:cxnLst/>
            <a:rect l="l" t="t" r="r" b="b"/>
            <a:pathLst>
              <a:path w="704850" h="29210">
                <a:moveTo>
                  <a:pt x="0" y="28600"/>
                </a:moveTo>
                <a:lnTo>
                  <a:pt x="704748" y="28600"/>
                </a:lnTo>
                <a:lnTo>
                  <a:pt x="704748" y="0"/>
                </a:lnTo>
                <a:lnTo>
                  <a:pt x="0" y="0"/>
                </a:lnTo>
                <a:lnTo>
                  <a:pt x="0" y="286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6" name="object 106"/>
          <p:cNvGrpSpPr/>
          <p:nvPr/>
        </p:nvGrpSpPr>
        <p:grpSpPr>
          <a:xfrm>
            <a:off x="8054339" y="2376793"/>
            <a:ext cx="1795780" cy="875665"/>
            <a:chOff x="2999739" y="2376792"/>
            <a:chExt cx="1795780" cy="875665"/>
          </a:xfrm>
        </p:grpSpPr>
        <p:sp>
          <p:nvSpPr>
            <p:cNvPr id="107" name="object 107"/>
            <p:cNvSpPr/>
            <p:nvPr/>
          </p:nvSpPr>
          <p:spPr>
            <a:xfrm>
              <a:off x="4627803" y="3222002"/>
              <a:ext cx="166370" cy="29209"/>
            </a:xfrm>
            <a:custGeom>
              <a:avLst/>
              <a:gdLst/>
              <a:ahLst/>
              <a:cxnLst/>
              <a:rect l="l" t="t" r="r" b="b"/>
              <a:pathLst>
                <a:path w="166370" h="29210">
                  <a:moveTo>
                    <a:pt x="0" y="28600"/>
                  </a:moveTo>
                  <a:lnTo>
                    <a:pt x="166014" y="28600"/>
                  </a:lnTo>
                  <a:lnTo>
                    <a:pt x="166014" y="0"/>
                  </a:lnTo>
                  <a:lnTo>
                    <a:pt x="0" y="0"/>
                  </a:lnTo>
                  <a:lnTo>
                    <a:pt x="0" y="286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003308" y="3222002"/>
              <a:ext cx="1790700" cy="29209"/>
            </a:xfrm>
            <a:custGeom>
              <a:avLst/>
              <a:gdLst/>
              <a:ahLst/>
              <a:cxnLst/>
              <a:rect l="l" t="t" r="r" b="b"/>
              <a:pathLst>
                <a:path w="1790700" h="29210">
                  <a:moveTo>
                    <a:pt x="1790509" y="28600"/>
                  </a:moveTo>
                  <a:lnTo>
                    <a:pt x="1790509" y="0"/>
                  </a:lnTo>
                  <a:lnTo>
                    <a:pt x="0" y="0"/>
                  </a:lnTo>
                  <a:lnTo>
                    <a:pt x="0" y="28600"/>
                  </a:lnTo>
                  <a:lnTo>
                    <a:pt x="1790509" y="286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061015" y="2844342"/>
              <a:ext cx="34290" cy="339725"/>
            </a:xfrm>
            <a:custGeom>
              <a:avLst/>
              <a:gdLst/>
              <a:ahLst/>
              <a:cxnLst/>
              <a:rect l="l" t="t" r="r" b="b"/>
              <a:pathLst>
                <a:path w="34289" h="339725">
                  <a:moveTo>
                    <a:pt x="34074" y="0"/>
                  </a:moveTo>
                  <a:lnTo>
                    <a:pt x="0" y="0"/>
                  </a:lnTo>
                  <a:lnTo>
                    <a:pt x="0" y="339725"/>
                  </a:lnTo>
                  <a:lnTo>
                    <a:pt x="34074" y="339725"/>
                  </a:lnTo>
                  <a:lnTo>
                    <a:pt x="340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061015" y="2844342"/>
              <a:ext cx="34290" cy="339725"/>
            </a:xfrm>
            <a:custGeom>
              <a:avLst/>
              <a:gdLst/>
              <a:ahLst/>
              <a:cxnLst/>
              <a:rect l="l" t="t" r="r" b="b"/>
              <a:pathLst>
                <a:path w="34289" h="339725">
                  <a:moveTo>
                    <a:pt x="0" y="339725"/>
                  </a:moveTo>
                  <a:lnTo>
                    <a:pt x="0" y="0"/>
                  </a:lnTo>
                  <a:lnTo>
                    <a:pt x="34074" y="0"/>
                  </a:lnTo>
                  <a:lnTo>
                    <a:pt x="34074" y="339725"/>
                  </a:lnTo>
                  <a:lnTo>
                    <a:pt x="0" y="3397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927424" y="2811907"/>
              <a:ext cx="168275" cy="33020"/>
            </a:xfrm>
            <a:custGeom>
              <a:avLst/>
              <a:gdLst/>
              <a:ahLst/>
              <a:cxnLst/>
              <a:rect l="l" t="t" r="r" b="b"/>
              <a:pathLst>
                <a:path w="168275" h="33019">
                  <a:moveTo>
                    <a:pt x="167665" y="0"/>
                  </a:moveTo>
                  <a:lnTo>
                    <a:pt x="0" y="0"/>
                  </a:lnTo>
                  <a:lnTo>
                    <a:pt x="0" y="32435"/>
                  </a:lnTo>
                  <a:lnTo>
                    <a:pt x="167665" y="32435"/>
                  </a:lnTo>
                  <a:lnTo>
                    <a:pt x="1676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927424" y="2811907"/>
              <a:ext cx="168275" cy="33020"/>
            </a:xfrm>
            <a:custGeom>
              <a:avLst/>
              <a:gdLst/>
              <a:ahLst/>
              <a:cxnLst/>
              <a:rect l="l" t="t" r="r" b="b"/>
              <a:pathLst>
                <a:path w="168275" h="33019">
                  <a:moveTo>
                    <a:pt x="0" y="0"/>
                  </a:moveTo>
                  <a:lnTo>
                    <a:pt x="167665" y="0"/>
                  </a:lnTo>
                  <a:lnTo>
                    <a:pt x="167665" y="32435"/>
                  </a:lnTo>
                  <a:lnTo>
                    <a:pt x="0" y="3243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927424" y="3184067"/>
              <a:ext cx="168275" cy="34290"/>
            </a:xfrm>
            <a:custGeom>
              <a:avLst/>
              <a:gdLst/>
              <a:ahLst/>
              <a:cxnLst/>
              <a:rect l="l" t="t" r="r" b="b"/>
              <a:pathLst>
                <a:path w="168275" h="34289">
                  <a:moveTo>
                    <a:pt x="167665" y="0"/>
                  </a:moveTo>
                  <a:lnTo>
                    <a:pt x="0" y="0"/>
                  </a:lnTo>
                  <a:lnTo>
                    <a:pt x="0" y="34099"/>
                  </a:lnTo>
                  <a:lnTo>
                    <a:pt x="167665" y="34099"/>
                  </a:lnTo>
                  <a:lnTo>
                    <a:pt x="1676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927424" y="2909214"/>
              <a:ext cx="168275" cy="309245"/>
            </a:xfrm>
            <a:custGeom>
              <a:avLst/>
              <a:gdLst/>
              <a:ahLst/>
              <a:cxnLst/>
              <a:rect l="l" t="t" r="r" b="b"/>
              <a:pathLst>
                <a:path w="168275" h="309244">
                  <a:moveTo>
                    <a:pt x="0" y="274853"/>
                  </a:moveTo>
                  <a:lnTo>
                    <a:pt x="167665" y="274853"/>
                  </a:lnTo>
                  <a:lnTo>
                    <a:pt x="167665" y="308952"/>
                  </a:lnTo>
                  <a:lnTo>
                    <a:pt x="0" y="308952"/>
                  </a:lnTo>
                  <a:lnTo>
                    <a:pt x="0" y="274853"/>
                  </a:lnTo>
                  <a:close/>
                </a:path>
                <a:path w="168275" h="309244">
                  <a:moveTo>
                    <a:pt x="112153" y="228688"/>
                  </a:moveTo>
                  <a:lnTo>
                    <a:pt x="112153" y="228688"/>
                  </a:lnTo>
                  <a:lnTo>
                    <a:pt x="43434" y="227037"/>
                  </a:lnTo>
                </a:path>
                <a:path w="168275" h="309244">
                  <a:moveTo>
                    <a:pt x="118198" y="91262"/>
                  </a:moveTo>
                  <a:lnTo>
                    <a:pt x="118198" y="91262"/>
                  </a:lnTo>
                  <a:lnTo>
                    <a:pt x="51130" y="89598"/>
                  </a:lnTo>
                </a:path>
                <a:path w="168275" h="309244">
                  <a:moveTo>
                    <a:pt x="116001" y="175361"/>
                  </a:moveTo>
                  <a:lnTo>
                    <a:pt x="116001" y="175361"/>
                  </a:lnTo>
                  <a:lnTo>
                    <a:pt x="51130" y="196253"/>
                  </a:lnTo>
                </a:path>
                <a:path w="168275" h="309244">
                  <a:moveTo>
                    <a:pt x="116001" y="108851"/>
                  </a:moveTo>
                  <a:lnTo>
                    <a:pt x="116001" y="108851"/>
                  </a:lnTo>
                  <a:lnTo>
                    <a:pt x="51130" y="129743"/>
                  </a:lnTo>
                </a:path>
                <a:path w="168275" h="309244">
                  <a:moveTo>
                    <a:pt x="116001" y="41782"/>
                  </a:moveTo>
                  <a:lnTo>
                    <a:pt x="116001" y="41782"/>
                  </a:lnTo>
                  <a:lnTo>
                    <a:pt x="51130" y="62674"/>
                  </a:lnTo>
                </a:path>
                <a:path w="168275" h="309244">
                  <a:moveTo>
                    <a:pt x="118198" y="9347"/>
                  </a:moveTo>
                  <a:lnTo>
                    <a:pt x="118198" y="9347"/>
                  </a:lnTo>
                  <a:lnTo>
                    <a:pt x="53327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938422" y="2844342"/>
              <a:ext cx="4445" cy="202565"/>
            </a:xfrm>
            <a:custGeom>
              <a:avLst/>
              <a:gdLst/>
              <a:ahLst/>
              <a:cxnLst/>
              <a:rect l="l" t="t" r="r" b="b"/>
              <a:pathLst>
                <a:path w="4445" h="202564">
                  <a:moveTo>
                    <a:pt x="3848" y="0"/>
                  </a:moveTo>
                  <a:lnTo>
                    <a:pt x="0" y="0"/>
                  </a:lnTo>
                  <a:lnTo>
                    <a:pt x="0" y="202310"/>
                  </a:lnTo>
                  <a:lnTo>
                    <a:pt x="3848" y="202310"/>
                  </a:lnTo>
                  <a:lnTo>
                    <a:pt x="384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938422" y="2844342"/>
              <a:ext cx="4445" cy="202565"/>
            </a:xfrm>
            <a:custGeom>
              <a:avLst/>
              <a:gdLst/>
              <a:ahLst/>
              <a:cxnLst/>
              <a:rect l="l" t="t" r="r" b="b"/>
              <a:pathLst>
                <a:path w="4445" h="202564">
                  <a:moveTo>
                    <a:pt x="0" y="202310"/>
                  </a:moveTo>
                  <a:lnTo>
                    <a:pt x="0" y="0"/>
                  </a:lnTo>
                  <a:lnTo>
                    <a:pt x="3848" y="0"/>
                  </a:lnTo>
                  <a:lnTo>
                    <a:pt x="3848" y="202310"/>
                  </a:lnTo>
                  <a:lnTo>
                    <a:pt x="0" y="20231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927424" y="2983433"/>
              <a:ext cx="3810" cy="200660"/>
            </a:xfrm>
            <a:custGeom>
              <a:avLst/>
              <a:gdLst/>
              <a:ahLst/>
              <a:cxnLst/>
              <a:rect l="l" t="t" r="r" b="b"/>
              <a:pathLst>
                <a:path w="3810" h="200660">
                  <a:moveTo>
                    <a:pt x="3301" y="0"/>
                  </a:moveTo>
                  <a:lnTo>
                    <a:pt x="0" y="0"/>
                  </a:lnTo>
                  <a:lnTo>
                    <a:pt x="0" y="200634"/>
                  </a:lnTo>
                  <a:lnTo>
                    <a:pt x="3301" y="200634"/>
                  </a:lnTo>
                  <a:lnTo>
                    <a:pt x="330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927424" y="2844342"/>
              <a:ext cx="87630" cy="339725"/>
            </a:xfrm>
            <a:custGeom>
              <a:avLst/>
              <a:gdLst/>
              <a:ahLst/>
              <a:cxnLst/>
              <a:rect l="l" t="t" r="r" b="b"/>
              <a:pathLst>
                <a:path w="87629" h="339725">
                  <a:moveTo>
                    <a:pt x="0" y="339725"/>
                  </a:moveTo>
                  <a:lnTo>
                    <a:pt x="0" y="139090"/>
                  </a:lnTo>
                  <a:lnTo>
                    <a:pt x="3301" y="139090"/>
                  </a:lnTo>
                  <a:lnTo>
                    <a:pt x="3301" y="339725"/>
                  </a:lnTo>
                  <a:lnTo>
                    <a:pt x="0" y="339725"/>
                  </a:lnTo>
                  <a:close/>
                </a:path>
                <a:path w="87629" h="339725">
                  <a:moveTo>
                    <a:pt x="87414" y="0"/>
                  </a:moveTo>
                  <a:lnTo>
                    <a:pt x="87414" y="305104"/>
                  </a:lnTo>
                  <a:lnTo>
                    <a:pt x="87414" y="33972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929075" y="2378163"/>
              <a:ext cx="33020" cy="464184"/>
            </a:xfrm>
            <a:custGeom>
              <a:avLst/>
              <a:gdLst/>
              <a:ahLst/>
              <a:cxnLst/>
              <a:rect l="l" t="t" r="r" b="b"/>
              <a:pathLst>
                <a:path w="33020" h="464185">
                  <a:moveTo>
                    <a:pt x="32435" y="0"/>
                  </a:moveTo>
                  <a:lnTo>
                    <a:pt x="0" y="0"/>
                  </a:lnTo>
                  <a:lnTo>
                    <a:pt x="0" y="463981"/>
                  </a:lnTo>
                  <a:lnTo>
                    <a:pt x="32435" y="463981"/>
                  </a:lnTo>
                  <a:lnTo>
                    <a:pt x="324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929075" y="2378163"/>
              <a:ext cx="33020" cy="464184"/>
            </a:xfrm>
            <a:custGeom>
              <a:avLst/>
              <a:gdLst/>
              <a:ahLst/>
              <a:cxnLst/>
              <a:rect l="l" t="t" r="r" b="b"/>
              <a:pathLst>
                <a:path w="33020" h="464185">
                  <a:moveTo>
                    <a:pt x="32435" y="0"/>
                  </a:moveTo>
                  <a:lnTo>
                    <a:pt x="0" y="0"/>
                  </a:lnTo>
                  <a:lnTo>
                    <a:pt x="0" y="463981"/>
                  </a:lnTo>
                  <a:lnTo>
                    <a:pt x="32435" y="463981"/>
                  </a:lnTo>
                  <a:lnTo>
                    <a:pt x="3243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001111" y="2412796"/>
              <a:ext cx="33020" cy="811530"/>
            </a:xfrm>
            <a:custGeom>
              <a:avLst/>
              <a:gdLst/>
              <a:ahLst/>
              <a:cxnLst/>
              <a:rect l="l" t="t" r="r" b="b"/>
              <a:pathLst>
                <a:path w="33019" h="811530">
                  <a:moveTo>
                    <a:pt x="32435" y="0"/>
                  </a:moveTo>
                  <a:lnTo>
                    <a:pt x="0" y="0"/>
                  </a:lnTo>
                  <a:lnTo>
                    <a:pt x="0" y="811415"/>
                  </a:lnTo>
                  <a:lnTo>
                    <a:pt x="32435" y="811415"/>
                  </a:lnTo>
                  <a:lnTo>
                    <a:pt x="324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001111" y="2412796"/>
              <a:ext cx="33020" cy="811530"/>
            </a:xfrm>
            <a:custGeom>
              <a:avLst/>
              <a:gdLst/>
              <a:ahLst/>
              <a:cxnLst/>
              <a:rect l="l" t="t" r="r" b="b"/>
              <a:pathLst>
                <a:path w="33019" h="811530">
                  <a:moveTo>
                    <a:pt x="32435" y="0"/>
                  </a:moveTo>
                  <a:lnTo>
                    <a:pt x="0" y="0"/>
                  </a:lnTo>
                  <a:lnTo>
                    <a:pt x="0" y="811415"/>
                  </a:lnTo>
                  <a:lnTo>
                    <a:pt x="32435" y="811415"/>
                  </a:lnTo>
                  <a:lnTo>
                    <a:pt x="3243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3" name="object 1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67264" y="2051354"/>
            <a:ext cx="144017" cy="216026"/>
          </a:xfrm>
          <a:prstGeom prst="rect">
            <a:avLst/>
          </a:prstGeom>
        </p:spPr>
      </p:pic>
      <p:grpSp>
        <p:nvGrpSpPr>
          <p:cNvPr id="124" name="object 124"/>
          <p:cNvGrpSpPr/>
          <p:nvPr/>
        </p:nvGrpSpPr>
        <p:grpSpPr>
          <a:xfrm>
            <a:off x="10781602" y="2980411"/>
            <a:ext cx="1194435" cy="1218565"/>
            <a:chOff x="5727001" y="2980410"/>
            <a:chExt cx="1194435" cy="1218565"/>
          </a:xfrm>
        </p:grpSpPr>
        <p:sp>
          <p:nvSpPr>
            <p:cNvPr id="125" name="object 125"/>
            <p:cNvSpPr/>
            <p:nvPr/>
          </p:nvSpPr>
          <p:spPr>
            <a:xfrm>
              <a:off x="5728373" y="2981782"/>
              <a:ext cx="1191895" cy="1216025"/>
            </a:xfrm>
            <a:custGeom>
              <a:avLst/>
              <a:gdLst/>
              <a:ahLst/>
              <a:cxnLst/>
              <a:rect l="l" t="t" r="r" b="b"/>
              <a:pathLst>
                <a:path w="1191895" h="1216025">
                  <a:moveTo>
                    <a:pt x="1191272" y="0"/>
                  </a:moveTo>
                  <a:lnTo>
                    <a:pt x="0" y="0"/>
                  </a:lnTo>
                  <a:lnTo>
                    <a:pt x="0" y="1215466"/>
                  </a:lnTo>
                  <a:lnTo>
                    <a:pt x="1191272" y="1215466"/>
                  </a:lnTo>
                  <a:lnTo>
                    <a:pt x="11912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728373" y="2981782"/>
              <a:ext cx="1191895" cy="1216025"/>
            </a:xfrm>
            <a:custGeom>
              <a:avLst/>
              <a:gdLst/>
              <a:ahLst/>
              <a:cxnLst/>
              <a:rect l="l" t="t" r="r" b="b"/>
              <a:pathLst>
                <a:path w="1191895" h="1216025">
                  <a:moveTo>
                    <a:pt x="1191272" y="1215466"/>
                  </a:moveTo>
                  <a:lnTo>
                    <a:pt x="0" y="1215466"/>
                  </a:lnTo>
                  <a:lnTo>
                    <a:pt x="0" y="0"/>
                  </a:lnTo>
                  <a:lnTo>
                    <a:pt x="1191272" y="0"/>
                  </a:lnTo>
                  <a:lnTo>
                    <a:pt x="1191272" y="121546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763006" y="3019704"/>
              <a:ext cx="1116965" cy="1139825"/>
            </a:xfrm>
            <a:custGeom>
              <a:avLst/>
              <a:gdLst/>
              <a:ahLst/>
              <a:cxnLst/>
              <a:rect l="l" t="t" r="r" b="b"/>
              <a:pathLst>
                <a:path w="1116965" h="1139825">
                  <a:moveTo>
                    <a:pt x="1116520" y="0"/>
                  </a:moveTo>
                  <a:lnTo>
                    <a:pt x="0" y="0"/>
                  </a:lnTo>
                  <a:lnTo>
                    <a:pt x="0" y="1139609"/>
                  </a:lnTo>
                  <a:lnTo>
                    <a:pt x="1116520" y="1139609"/>
                  </a:lnTo>
                  <a:lnTo>
                    <a:pt x="1116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763006" y="3019704"/>
              <a:ext cx="1116965" cy="1139825"/>
            </a:xfrm>
            <a:custGeom>
              <a:avLst/>
              <a:gdLst/>
              <a:ahLst/>
              <a:cxnLst/>
              <a:rect l="l" t="t" r="r" b="b"/>
              <a:pathLst>
                <a:path w="1116965" h="1139825">
                  <a:moveTo>
                    <a:pt x="1116520" y="1139609"/>
                  </a:moveTo>
                  <a:lnTo>
                    <a:pt x="0" y="1139609"/>
                  </a:lnTo>
                  <a:lnTo>
                    <a:pt x="0" y="0"/>
                  </a:lnTo>
                  <a:lnTo>
                    <a:pt x="1116520" y="0"/>
                  </a:lnTo>
                  <a:lnTo>
                    <a:pt x="1116520" y="113960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/>
          <p:nvPr/>
        </p:nvSpPr>
        <p:spPr>
          <a:xfrm>
            <a:off x="9802799" y="3224213"/>
            <a:ext cx="243840" cy="29209"/>
          </a:xfrm>
          <a:custGeom>
            <a:avLst/>
            <a:gdLst/>
            <a:ahLst/>
            <a:cxnLst/>
            <a:rect l="l" t="t" r="r" b="b"/>
            <a:pathLst>
              <a:path w="243839" h="29210">
                <a:moveTo>
                  <a:pt x="0" y="28587"/>
                </a:moveTo>
                <a:lnTo>
                  <a:pt x="243522" y="28587"/>
                </a:lnTo>
                <a:lnTo>
                  <a:pt x="243522" y="0"/>
                </a:lnTo>
                <a:lnTo>
                  <a:pt x="0" y="0"/>
                </a:lnTo>
                <a:lnTo>
                  <a:pt x="0" y="2858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0" name="object 130"/>
          <p:cNvGrpSpPr/>
          <p:nvPr/>
        </p:nvGrpSpPr>
        <p:grpSpPr>
          <a:xfrm>
            <a:off x="9801429" y="3222840"/>
            <a:ext cx="1015365" cy="205104"/>
            <a:chOff x="4746828" y="3222840"/>
            <a:chExt cx="1015365" cy="205104"/>
          </a:xfrm>
        </p:grpSpPr>
        <p:sp>
          <p:nvSpPr>
            <p:cNvPr id="131" name="object 131"/>
            <p:cNvSpPr/>
            <p:nvPr/>
          </p:nvSpPr>
          <p:spPr>
            <a:xfrm>
              <a:off x="5192369" y="3224212"/>
              <a:ext cx="568960" cy="29209"/>
            </a:xfrm>
            <a:custGeom>
              <a:avLst/>
              <a:gdLst/>
              <a:ahLst/>
              <a:cxnLst/>
              <a:rect l="l" t="t" r="r" b="b"/>
              <a:pathLst>
                <a:path w="568960" h="29210">
                  <a:moveTo>
                    <a:pt x="0" y="28587"/>
                  </a:moveTo>
                  <a:lnTo>
                    <a:pt x="568439" y="28587"/>
                  </a:lnTo>
                  <a:lnTo>
                    <a:pt x="568439" y="0"/>
                  </a:lnTo>
                  <a:lnTo>
                    <a:pt x="0" y="0"/>
                  </a:lnTo>
                  <a:lnTo>
                    <a:pt x="0" y="2858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748199" y="3224212"/>
              <a:ext cx="1012825" cy="29209"/>
            </a:xfrm>
            <a:custGeom>
              <a:avLst/>
              <a:gdLst/>
              <a:ahLst/>
              <a:cxnLst/>
              <a:rect l="l" t="t" r="r" b="b"/>
              <a:pathLst>
                <a:path w="1012825" h="29210">
                  <a:moveTo>
                    <a:pt x="1012609" y="28587"/>
                  </a:moveTo>
                  <a:lnTo>
                    <a:pt x="1012609" y="0"/>
                  </a:lnTo>
                  <a:lnTo>
                    <a:pt x="0" y="0"/>
                  </a:lnTo>
                  <a:lnTo>
                    <a:pt x="0" y="28587"/>
                  </a:lnTo>
                  <a:lnTo>
                    <a:pt x="1012609" y="285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972481" y="3224212"/>
              <a:ext cx="19685" cy="36830"/>
            </a:xfrm>
            <a:custGeom>
              <a:avLst/>
              <a:gdLst/>
              <a:ahLst/>
              <a:cxnLst/>
              <a:rect l="l" t="t" r="r" b="b"/>
              <a:pathLst>
                <a:path w="19685" h="36829">
                  <a:moveTo>
                    <a:pt x="0" y="36283"/>
                  </a:moveTo>
                  <a:lnTo>
                    <a:pt x="19240" y="36283"/>
                  </a:lnTo>
                  <a:lnTo>
                    <a:pt x="19240" y="0"/>
                  </a:lnTo>
                  <a:lnTo>
                    <a:pt x="0" y="0"/>
                  </a:lnTo>
                  <a:lnTo>
                    <a:pt x="0" y="362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71110" y="3222840"/>
              <a:ext cx="241325" cy="205054"/>
            </a:xfrm>
            <a:prstGeom prst="rect">
              <a:avLst/>
            </a:prstGeom>
          </p:spPr>
        </p:pic>
      </p:grpSp>
      <p:grpSp>
        <p:nvGrpSpPr>
          <p:cNvPr id="135" name="object 135"/>
          <p:cNvGrpSpPr/>
          <p:nvPr/>
        </p:nvGrpSpPr>
        <p:grpSpPr>
          <a:xfrm>
            <a:off x="10642512" y="1802866"/>
            <a:ext cx="167005" cy="31750"/>
            <a:chOff x="5587911" y="1802866"/>
            <a:chExt cx="167005" cy="31750"/>
          </a:xfrm>
        </p:grpSpPr>
        <p:sp>
          <p:nvSpPr>
            <p:cNvPr id="136" name="object 136"/>
            <p:cNvSpPr/>
            <p:nvPr/>
          </p:nvSpPr>
          <p:spPr>
            <a:xfrm>
              <a:off x="5589282" y="1804238"/>
              <a:ext cx="163830" cy="29209"/>
            </a:xfrm>
            <a:custGeom>
              <a:avLst/>
              <a:gdLst/>
              <a:ahLst/>
              <a:cxnLst/>
              <a:rect l="l" t="t" r="r" b="b"/>
              <a:pathLst>
                <a:path w="163829" h="29210">
                  <a:moveTo>
                    <a:pt x="163829" y="0"/>
                  </a:moveTo>
                  <a:lnTo>
                    <a:pt x="0" y="0"/>
                  </a:lnTo>
                  <a:lnTo>
                    <a:pt x="0" y="28587"/>
                  </a:lnTo>
                  <a:lnTo>
                    <a:pt x="163829" y="28587"/>
                  </a:lnTo>
                  <a:lnTo>
                    <a:pt x="1638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589282" y="1804238"/>
              <a:ext cx="163830" cy="29209"/>
            </a:xfrm>
            <a:custGeom>
              <a:avLst/>
              <a:gdLst/>
              <a:ahLst/>
              <a:cxnLst/>
              <a:rect l="l" t="t" r="r" b="b"/>
              <a:pathLst>
                <a:path w="163829" h="29210">
                  <a:moveTo>
                    <a:pt x="163829" y="28587"/>
                  </a:moveTo>
                  <a:lnTo>
                    <a:pt x="163829" y="0"/>
                  </a:lnTo>
                  <a:lnTo>
                    <a:pt x="0" y="0"/>
                  </a:lnTo>
                  <a:lnTo>
                    <a:pt x="0" y="28587"/>
                  </a:lnTo>
                  <a:lnTo>
                    <a:pt x="163829" y="285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8" name="object 138"/>
          <p:cNvSpPr/>
          <p:nvPr/>
        </p:nvSpPr>
        <p:spPr>
          <a:xfrm>
            <a:off x="9825330" y="764134"/>
            <a:ext cx="85725" cy="29209"/>
          </a:xfrm>
          <a:custGeom>
            <a:avLst/>
            <a:gdLst/>
            <a:ahLst/>
            <a:cxnLst/>
            <a:rect l="l" t="t" r="r" b="b"/>
            <a:pathLst>
              <a:path w="85725" h="29209">
                <a:moveTo>
                  <a:pt x="0" y="28587"/>
                </a:moveTo>
                <a:lnTo>
                  <a:pt x="85216" y="28587"/>
                </a:lnTo>
                <a:lnTo>
                  <a:pt x="85216" y="0"/>
                </a:lnTo>
                <a:lnTo>
                  <a:pt x="0" y="0"/>
                </a:lnTo>
                <a:lnTo>
                  <a:pt x="0" y="2858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0134283" y="764134"/>
            <a:ext cx="127635" cy="29209"/>
          </a:xfrm>
          <a:custGeom>
            <a:avLst/>
            <a:gdLst/>
            <a:ahLst/>
            <a:cxnLst/>
            <a:rect l="l" t="t" r="r" b="b"/>
            <a:pathLst>
              <a:path w="127635" h="29209">
                <a:moveTo>
                  <a:pt x="0" y="28587"/>
                </a:moveTo>
                <a:lnTo>
                  <a:pt x="127533" y="28587"/>
                </a:lnTo>
                <a:lnTo>
                  <a:pt x="127533" y="0"/>
                </a:lnTo>
                <a:lnTo>
                  <a:pt x="0" y="0"/>
                </a:lnTo>
                <a:lnTo>
                  <a:pt x="0" y="2858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0362972" y="764134"/>
            <a:ext cx="274955" cy="29209"/>
          </a:xfrm>
          <a:custGeom>
            <a:avLst/>
            <a:gdLst/>
            <a:ahLst/>
            <a:cxnLst/>
            <a:rect l="l" t="t" r="r" b="b"/>
            <a:pathLst>
              <a:path w="274954" h="29209">
                <a:moveTo>
                  <a:pt x="0" y="28587"/>
                </a:moveTo>
                <a:lnTo>
                  <a:pt x="274866" y="28587"/>
                </a:lnTo>
                <a:lnTo>
                  <a:pt x="274866" y="0"/>
                </a:lnTo>
                <a:lnTo>
                  <a:pt x="0" y="0"/>
                </a:lnTo>
                <a:lnTo>
                  <a:pt x="0" y="2858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0838485" y="764134"/>
            <a:ext cx="213995" cy="29209"/>
          </a:xfrm>
          <a:custGeom>
            <a:avLst/>
            <a:gdLst/>
            <a:ahLst/>
            <a:cxnLst/>
            <a:rect l="l" t="t" r="r" b="b"/>
            <a:pathLst>
              <a:path w="213995" h="29209">
                <a:moveTo>
                  <a:pt x="0" y="28587"/>
                </a:moveTo>
                <a:lnTo>
                  <a:pt x="213855" y="28587"/>
                </a:lnTo>
                <a:lnTo>
                  <a:pt x="213855" y="0"/>
                </a:lnTo>
                <a:lnTo>
                  <a:pt x="0" y="0"/>
                </a:lnTo>
                <a:lnTo>
                  <a:pt x="0" y="2858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2" name="object 142"/>
          <p:cNvGrpSpPr/>
          <p:nvPr/>
        </p:nvGrpSpPr>
        <p:grpSpPr>
          <a:xfrm>
            <a:off x="9823958" y="617626"/>
            <a:ext cx="1690370" cy="176530"/>
            <a:chOff x="4769358" y="617626"/>
            <a:chExt cx="1690370" cy="176530"/>
          </a:xfrm>
        </p:grpSpPr>
        <p:sp>
          <p:nvSpPr>
            <p:cNvPr id="143" name="object 143"/>
            <p:cNvSpPr/>
            <p:nvPr/>
          </p:nvSpPr>
          <p:spPr>
            <a:xfrm>
              <a:off x="6291834" y="764133"/>
              <a:ext cx="166370" cy="29209"/>
            </a:xfrm>
            <a:custGeom>
              <a:avLst/>
              <a:gdLst/>
              <a:ahLst/>
              <a:cxnLst/>
              <a:rect l="l" t="t" r="r" b="b"/>
              <a:pathLst>
                <a:path w="166370" h="29209">
                  <a:moveTo>
                    <a:pt x="0" y="28587"/>
                  </a:moveTo>
                  <a:lnTo>
                    <a:pt x="166027" y="28587"/>
                  </a:lnTo>
                  <a:lnTo>
                    <a:pt x="166027" y="0"/>
                  </a:lnTo>
                  <a:lnTo>
                    <a:pt x="0" y="0"/>
                  </a:lnTo>
                  <a:lnTo>
                    <a:pt x="0" y="2858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770729" y="764133"/>
              <a:ext cx="1687195" cy="29209"/>
            </a:xfrm>
            <a:custGeom>
              <a:avLst/>
              <a:gdLst/>
              <a:ahLst/>
              <a:cxnLst/>
              <a:rect l="l" t="t" r="r" b="b"/>
              <a:pathLst>
                <a:path w="1687195" h="29209">
                  <a:moveTo>
                    <a:pt x="1687131" y="28587"/>
                  </a:moveTo>
                  <a:lnTo>
                    <a:pt x="1687131" y="0"/>
                  </a:lnTo>
                  <a:lnTo>
                    <a:pt x="0" y="0"/>
                  </a:lnTo>
                  <a:lnTo>
                    <a:pt x="0" y="28587"/>
                  </a:lnTo>
                  <a:lnTo>
                    <a:pt x="1687131" y="285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997740" y="752589"/>
              <a:ext cx="294640" cy="40640"/>
            </a:xfrm>
            <a:custGeom>
              <a:avLst/>
              <a:gdLst/>
              <a:ahLst/>
              <a:cxnLst/>
              <a:rect l="l" t="t" r="r" b="b"/>
              <a:pathLst>
                <a:path w="294639" h="40640">
                  <a:moveTo>
                    <a:pt x="294093" y="0"/>
                  </a:moveTo>
                  <a:lnTo>
                    <a:pt x="0" y="0"/>
                  </a:lnTo>
                  <a:lnTo>
                    <a:pt x="0" y="40131"/>
                  </a:lnTo>
                  <a:lnTo>
                    <a:pt x="294093" y="40131"/>
                  </a:lnTo>
                  <a:lnTo>
                    <a:pt x="2940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997740" y="752589"/>
              <a:ext cx="294640" cy="40640"/>
            </a:xfrm>
            <a:custGeom>
              <a:avLst/>
              <a:gdLst/>
              <a:ahLst/>
              <a:cxnLst/>
              <a:rect l="l" t="t" r="r" b="b"/>
              <a:pathLst>
                <a:path w="294639" h="40640">
                  <a:moveTo>
                    <a:pt x="294093" y="40131"/>
                  </a:moveTo>
                  <a:lnTo>
                    <a:pt x="0" y="40131"/>
                  </a:lnTo>
                  <a:lnTo>
                    <a:pt x="0" y="0"/>
                  </a:lnTo>
                  <a:lnTo>
                    <a:pt x="294093" y="0"/>
                  </a:lnTo>
                  <a:lnTo>
                    <a:pt x="294093" y="4013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75477" y="617626"/>
              <a:ext cx="342480" cy="136334"/>
            </a:xfrm>
            <a:prstGeom prst="rect">
              <a:avLst/>
            </a:prstGeom>
          </p:spPr>
        </p:pic>
      </p:grpSp>
      <p:grpSp>
        <p:nvGrpSpPr>
          <p:cNvPr id="148" name="object 148"/>
          <p:cNvGrpSpPr/>
          <p:nvPr/>
        </p:nvGrpSpPr>
        <p:grpSpPr>
          <a:xfrm>
            <a:off x="10178529" y="793000"/>
            <a:ext cx="342900" cy="205104"/>
            <a:chOff x="5123929" y="793000"/>
            <a:chExt cx="342900" cy="205104"/>
          </a:xfrm>
        </p:grpSpPr>
        <p:sp>
          <p:nvSpPr>
            <p:cNvPr id="149" name="object 149"/>
            <p:cNvSpPr/>
            <p:nvPr/>
          </p:nvSpPr>
          <p:spPr>
            <a:xfrm>
              <a:off x="5125301" y="863092"/>
              <a:ext cx="307340" cy="133985"/>
            </a:xfrm>
            <a:custGeom>
              <a:avLst/>
              <a:gdLst/>
              <a:ahLst/>
              <a:cxnLst/>
              <a:rect l="l" t="t" r="r" b="b"/>
              <a:pathLst>
                <a:path w="307339" h="133984">
                  <a:moveTo>
                    <a:pt x="0" y="133578"/>
                  </a:moveTo>
                  <a:lnTo>
                    <a:pt x="0" y="101142"/>
                  </a:lnTo>
                  <a:lnTo>
                    <a:pt x="34632" y="101142"/>
                  </a:lnTo>
                  <a:lnTo>
                    <a:pt x="68732" y="0"/>
                  </a:lnTo>
                  <a:lnTo>
                    <a:pt x="202323" y="0"/>
                  </a:lnTo>
                  <a:lnTo>
                    <a:pt x="236943" y="101142"/>
                  </a:lnTo>
                  <a:lnTo>
                    <a:pt x="307314" y="101142"/>
                  </a:lnTo>
                  <a:lnTo>
                    <a:pt x="307314" y="133578"/>
                  </a:lnTo>
                  <a:lnTo>
                    <a:pt x="0" y="13357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125301" y="794372"/>
              <a:ext cx="340360" cy="170180"/>
            </a:xfrm>
            <a:custGeom>
              <a:avLst/>
              <a:gdLst/>
              <a:ahLst/>
              <a:cxnLst/>
              <a:rect l="l" t="t" r="r" b="b"/>
              <a:pathLst>
                <a:path w="340360" h="170180">
                  <a:moveTo>
                    <a:pt x="339750" y="0"/>
                  </a:moveTo>
                  <a:lnTo>
                    <a:pt x="0" y="0"/>
                  </a:lnTo>
                  <a:lnTo>
                    <a:pt x="0" y="169862"/>
                  </a:lnTo>
                  <a:lnTo>
                    <a:pt x="34632" y="169862"/>
                  </a:lnTo>
                  <a:lnTo>
                    <a:pt x="67068" y="68719"/>
                  </a:lnTo>
                  <a:lnTo>
                    <a:pt x="202323" y="68719"/>
                  </a:lnTo>
                  <a:lnTo>
                    <a:pt x="236943" y="169862"/>
                  </a:lnTo>
                  <a:lnTo>
                    <a:pt x="339750" y="169862"/>
                  </a:lnTo>
                  <a:lnTo>
                    <a:pt x="339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125301" y="794372"/>
              <a:ext cx="340360" cy="170180"/>
            </a:xfrm>
            <a:custGeom>
              <a:avLst/>
              <a:gdLst/>
              <a:ahLst/>
              <a:cxnLst/>
              <a:rect l="l" t="t" r="r" b="b"/>
              <a:pathLst>
                <a:path w="340360" h="170180">
                  <a:moveTo>
                    <a:pt x="0" y="169862"/>
                  </a:moveTo>
                  <a:lnTo>
                    <a:pt x="0" y="0"/>
                  </a:lnTo>
                  <a:lnTo>
                    <a:pt x="339750" y="0"/>
                  </a:lnTo>
                  <a:lnTo>
                    <a:pt x="339750" y="169862"/>
                  </a:lnTo>
                  <a:lnTo>
                    <a:pt x="236943" y="169862"/>
                  </a:lnTo>
                  <a:lnTo>
                    <a:pt x="202323" y="68719"/>
                  </a:lnTo>
                  <a:lnTo>
                    <a:pt x="67068" y="68719"/>
                  </a:lnTo>
                  <a:lnTo>
                    <a:pt x="34632" y="169862"/>
                  </a:lnTo>
                  <a:lnTo>
                    <a:pt x="0" y="16986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396331" y="829005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90">
                  <a:moveTo>
                    <a:pt x="36283" y="0"/>
                  </a:moveTo>
                  <a:lnTo>
                    <a:pt x="0" y="0"/>
                  </a:lnTo>
                  <a:lnTo>
                    <a:pt x="0" y="34086"/>
                  </a:lnTo>
                  <a:lnTo>
                    <a:pt x="36283" y="34086"/>
                  </a:lnTo>
                  <a:lnTo>
                    <a:pt x="362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396331" y="829005"/>
              <a:ext cx="36830" cy="34290"/>
            </a:xfrm>
            <a:custGeom>
              <a:avLst/>
              <a:gdLst/>
              <a:ahLst/>
              <a:cxnLst/>
              <a:rect l="l" t="t" r="r" b="b"/>
              <a:pathLst>
                <a:path w="36829" h="34290">
                  <a:moveTo>
                    <a:pt x="36283" y="34086"/>
                  </a:moveTo>
                  <a:lnTo>
                    <a:pt x="0" y="34086"/>
                  </a:lnTo>
                  <a:lnTo>
                    <a:pt x="0" y="0"/>
                  </a:lnTo>
                  <a:lnTo>
                    <a:pt x="36283" y="0"/>
                  </a:lnTo>
                  <a:lnTo>
                    <a:pt x="36283" y="3408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4" name="object 15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657931" y="539573"/>
            <a:ext cx="147878" cy="168757"/>
          </a:xfrm>
          <a:prstGeom prst="rect">
            <a:avLst/>
          </a:prstGeom>
        </p:spPr>
      </p:pic>
      <p:grpSp>
        <p:nvGrpSpPr>
          <p:cNvPr id="155" name="object 155"/>
          <p:cNvGrpSpPr/>
          <p:nvPr/>
        </p:nvGrpSpPr>
        <p:grpSpPr>
          <a:xfrm>
            <a:off x="11887110" y="3337179"/>
            <a:ext cx="43180" cy="170815"/>
            <a:chOff x="6832510" y="3337178"/>
            <a:chExt cx="43180" cy="170815"/>
          </a:xfrm>
        </p:grpSpPr>
        <p:sp>
          <p:nvSpPr>
            <p:cNvPr id="156" name="object 156"/>
            <p:cNvSpPr/>
            <p:nvPr/>
          </p:nvSpPr>
          <p:spPr>
            <a:xfrm>
              <a:off x="6845426" y="3338550"/>
              <a:ext cx="29209" cy="168275"/>
            </a:xfrm>
            <a:custGeom>
              <a:avLst/>
              <a:gdLst/>
              <a:ahLst/>
              <a:cxnLst/>
              <a:rect l="l" t="t" r="r" b="b"/>
              <a:pathLst>
                <a:path w="29209" h="168275">
                  <a:moveTo>
                    <a:pt x="28587" y="0"/>
                  </a:moveTo>
                  <a:lnTo>
                    <a:pt x="0" y="0"/>
                  </a:lnTo>
                  <a:lnTo>
                    <a:pt x="0" y="167678"/>
                  </a:lnTo>
                  <a:lnTo>
                    <a:pt x="28587" y="167678"/>
                  </a:lnTo>
                  <a:lnTo>
                    <a:pt x="285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833882" y="3338550"/>
              <a:ext cx="40640" cy="168275"/>
            </a:xfrm>
            <a:custGeom>
              <a:avLst/>
              <a:gdLst/>
              <a:ahLst/>
              <a:cxnLst/>
              <a:rect l="l" t="t" r="r" b="b"/>
              <a:pathLst>
                <a:path w="40640" h="168275">
                  <a:moveTo>
                    <a:pt x="40131" y="0"/>
                  </a:moveTo>
                  <a:lnTo>
                    <a:pt x="40131" y="167678"/>
                  </a:lnTo>
                  <a:lnTo>
                    <a:pt x="11544" y="167678"/>
                  </a:lnTo>
                  <a:lnTo>
                    <a:pt x="11544" y="0"/>
                  </a:lnTo>
                  <a:lnTo>
                    <a:pt x="40131" y="0"/>
                  </a:lnTo>
                  <a:close/>
                </a:path>
                <a:path w="40640" h="168275">
                  <a:moveTo>
                    <a:pt x="11544" y="0"/>
                  </a:moveTo>
                  <a:lnTo>
                    <a:pt x="11544" y="0"/>
                  </a:lnTo>
                  <a:lnTo>
                    <a:pt x="0" y="16602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8" name="object 158"/>
          <p:cNvGrpSpPr/>
          <p:nvPr/>
        </p:nvGrpSpPr>
        <p:grpSpPr>
          <a:xfrm>
            <a:off x="10260445" y="691846"/>
            <a:ext cx="104139" cy="104139"/>
            <a:chOff x="5205844" y="691845"/>
            <a:chExt cx="104139" cy="104139"/>
          </a:xfrm>
        </p:grpSpPr>
        <p:sp>
          <p:nvSpPr>
            <p:cNvPr id="159" name="object 159"/>
            <p:cNvSpPr/>
            <p:nvPr/>
          </p:nvSpPr>
          <p:spPr>
            <a:xfrm>
              <a:off x="5207215" y="693216"/>
              <a:ext cx="101600" cy="101600"/>
            </a:xfrm>
            <a:custGeom>
              <a:avLst/>
              <a:gdLst/>
              <a:ahLst/>
              <a:cxnLst/>
              <a:rect l="l" t="t" r="r" b="b"/>
              <a:pathLst>
                <a:path w="101600" h="101600">
                  <a:moveTo>
                    <a:pt x="101155" y="0"/>
                  </a:moveTo>
                  <a:lnTo>
                    <a:pt x="0" y="0"/>
                  </a:lnTo>
                  <a:lnTo>
                    <a:pt x="0" y="101155"/>
                  </a:lnTo>
                  <a:lnTo>
                    <a:pt x="101155" y="101155"/>
                  </a:lnTo>
                  <a:lnTo>
                    <a:pt x="1011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207215" y="693216"/>
              <a:ext cx="101600" cy="101600"/>
            </a:xfrm>
            <a:custGeom>
              <a:avLst/>
              <a:gdLst/>
              <a:ahLst/>
              <a:cxnLst/>
              <a:rect l="l" t="t" r="r" b="b"/>
              <a:pathLst>
                <a:path w="101600" h="101600">
                  <a:moveTo>
                    <a:pt x="101155" y="101155"/>
                  </a:moveTo>
                  <a:lnTo>
                    <a:pt x="0" y="101155"/>
                  </a:lnTo>
                  <a:lnTo>
                    <a:pt x="0" y="0"/>
                  </a:lnTo>
                  <a:lnTo>
                    <a:pt x="101155" y="0"/>
                  </a:lnTo>
                  <a:lnTo>
                    <a:pt x="101155" y="101155"/>
                  </a:lnTo>
                  <a:close/>
                </a:path>
                <a:path w="101600" h="101600">
                  <a:moveTo>
                    <a:pt x="86296" y="86309"/>
                  </a:moveTo>
                  <a:lnTo>
                    <a:pt x="17602" y="86309"/>
                  </a:lnTo>
                  <a:lnTo>
                    <a:pt x="17602" y="15392"/>
                  </a:lnTo>
                  <a:lnTo>
                    <a:pt x="86296" y="15392"/>
                  </a:lnTo>
                  <a:lnTo>
                    <a:pt x="86296" y="8630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1" name="object 161"/>
          <p:cNvGrpSpPr/>
          <p:nvPr/>
        </p:nvGrpSpPr>
        <p:grpSpPr>
          <a:xfrm>
            <a:off x="10476496" y="2314676"/>
            <a:ext cx="339090" cy="31750"/>
            <a:chOff x="5421896" y="2314676"/>
            <a:chExt cx="339090" cy="31750"/>
          </a:xfrm>
        </p:grpSpPr>
        <p:sp>
          <p:nvSpPr>
            <p:cNvPr id="162" name="object 162"/>
            <p:cNvSpPr/>
            <p:nvPr/>
          </p:nvSpPr>
          <p:spPr>
            <a:xfrm>
              <a:off x="5423268" y="2316048"/>
              <a:ext cx="335915" cy="29209"/>
            </a:xfrm>
            <a:custGeom>
              <a:avLst/>
              <a:gdLst/>
              <a:ahLst/>
              <a:cxnLst/>
              <a:rect l="l" t="t" r="r" b="b"/>
              <a:pathLst>
                <a:path w="335914" h="29210">
                  <a:moveTo>
                    <a:pt x="335889" y="0"/>
                  </a:moveTo>
                  <a:lnTo>
                    <a:pt x="0" y="0"/>
                  </a:lnTo>
                  <a:lnTo>
                    <a:pt x="0" y="28587"/>
                  </a:lnTo>
                  <a:lnTo>
                    <a:pt x="335889" y="28587"/>
                  </a:lnTo>
                  <a:lnTo>
                    <a:pt x="3358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423268" y="2316048"/>
              <a:ext cx="335915" cy="29209"/>
            </a:xfrm>
            <a:custGeom>
              <a:avLst/>
              <a:gdLst/>
              <a:ahLst/>
              <a:cxnLst/>
              <a:rect l="l" t="t" r="r" b="b"/>
              <a:pathLst>
                <a:path w="335914" h="29210">
                  <a:moveTo>
                    <a:pt x="335889" y="28587"/>
                  </a:moveTo>
                  <a:lnTo>
                    <a:pt x="335889" y="0"/>
                  </a:lnTo>
                  <a:lnTo>
                    <a:pt x="0" y="0"/>
                  </a:lnTo>
                  <a:lnTo>
                    <a:pt x="0" y="28587"/>
                  </a:lnTo>
                  <a:lnTo>
                    <a:pt x="335889" y="285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4" name="object 164"/>
          <p:cNvGrpSpPr/>
          <p:nvPr/>
        </p:nvGrpSpPr>
        <p:grpSpPr>
          <a:xfrm>
            <a:off x="10781601" y="2850122"/>
            <a:ext cx="35560" cy="161925"/>
            <a:chOff x="5727001" y="2850121"/>
            <a:chExt cx="35560" cy="161925"/>
          </a:xfrm>
        </p:grpSpPr>
        <p:sp>
          <p:nvSpPr>
            <p:cNvPr id="165" name="object 165"/>
            <p:cNvSpPr/>
            <p:nvPr/>
          </p:nvSpPr>
          <p:spPr>
            <a:xfrm>
              <a:off x="5728373" y="2851492"/>
              <a:ext cx="33020" cy="159385"/>
            </a:xfrm>
            <a:custGeom>
              <a:avLst/>
              <a:gdLst/>
              <a:ahLst/>
              <a:cxnLst/>
              <a:rect l="l" t="t" r="r" b="b"/>
              <a:pathLst>
                <a:path w="33020" h="159385">
                  <a:moveTo>
                    <a:pt x="32435" y="0"/>
                  </a:moveTo>
                  <a:lnTo>
                    <a:pt x="0" y="0"/>
                  </a:lnTo>
                  <a:lnTo>
                    <a:pt x="0" y="158864"/>
                  </a:lnTo>
                  <a:lnTo>
                    <a:pt x="32435" y="158864"/>
                  </a:lnTo>
                  <a:lnTo>
                    <a:pt x="324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728373" y="2851492"/>
              <a:ext cx="33020" cy="159385"/>
            </a:xfrm>
            <a:custGeom>
              <a:avLst/>
              <a:gdLst/>
              <a:ahLst/>
              <a:cxnLst/>
              <a:rect l="l" t="t" r="r" b="b"/>
              <a:pathLst>
                <a:path w="33020" h="159385">
                  <a:moveTo>
                    <a:pt x="32435" y="0"/>
                  </a:moveTo>
                  <a:lnTo>
                    <a:pt x="0" y="0"/>
                  </a:lnTo>
                  <a:lnTo>
                    <a:pt x="0" y="158864"/>
                  </a:lnTo>
                  <a:lnTo>
                    <a:pt x="32435" y="158864"/>
                  </a:lnTo>
                  <a:lnTo>
                    <a:pt x="3243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7" name="object 167"/>
          <p:cNvGrpSpPr/>
          <p:nvPr/>
        </p:nvGrpSpPr>
        <p:grpSpPr>
          <a:xfrm>
            <a:off x="10640314" y="1802866"/>
            <a:ext cx="173990" cy="541020"/>
            <a:chOff x="5585714" y="1802866"/>
            <a:chExt cx="173990" cy="541020"/>
          </a:xfrm>
        </p:grpSpPr>
        <p:sp>
          <p:nvSpPr>
            <p:cNvPr id="168" name="object 168"/>
            <p:cNvSpPr/>
            <p:nvPr/>
          </p:nvSpPr>
          <p:spPr>
            <a:xfrm>
              <a:off x="5587085" y="1804238"/>
              <a:ext cx="33020" cy="538480"/>
            </a:xfrm>
            <a:custGeom>
              <a:avLst/>
              <a:gdLst/>
              <a:ahLst/>
              <a:cxnLst/>
              <a:rect l="l" t="t" r="r" b="b"/>
              <a:pathLst>
                <a:path w="33020" h="538480">
                  <a:moveTo>
                    <a:pt x="32435" y="0"/>
                  </a:moveTo>
                  <a:lnTo>
                    <a:pt x="0" y="0"/>
                  </a:lnTo>
                  <a:lnTo>
                    <a:pt x="0" y="538187"/>
                  </a:lnTo>
                  <a:lnTo>
                    <a:pt x="32435" y="538187"/>
                  </a:lnTo>
                  <a:lnTo>
                    <a:pt x="324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587085" y="1804238"/>
              <a:ext cx="33020" cy="538480"/>
            </a:xfrm>
            <a:custGeom>
              <a:avLst/>
              <a:gdLst/>
              <a:ahLst/>
              <a:cxnLst/>
              <a:rect l="l" t="t" r="r" b="b"/>
              <a:pathLst>
                <a:path w="33020" h="538480">
                  <a:moveTo>
                    <a:pt x="32435" y="0"/>
                  </a:moveTo>
                  <a:lnTo>
                    <a:pt x="0" y="0"/>
                  </a:lnTo>
                  <a:lnTo>
                    <a:pt x="0" y="538187"/>
                  </a:lnTo>
                  <a:lnTo>
                    <a:pt x="32435" y="538187"/>
                  </a:lnTo>
                  <a:lnTo>
                    <a:pt x="3243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623369" y="1836673"/>
              <a:ext cx="133985" cy="477520"/>
            </a:xfrm>
            <a:custGeom>
              <a:avLst/>
              <a:gdLst/>
              <a:ahLst/>
              <a:cxnLst/>
              <a:rect l="l" t="t" r="r" b="b"/>
              <a:pathLst>
                <a:path w="133985" h="477519">
                  <a:moveTo>
                    <a:pt x="133578" y="477177"/>
                  </a:moveTo>
                  <a:lnTo>
                    <a:pt x="133578" y="0"/>
                  </a:lnTo>
                  <a:lnTo>
                    <a:pt x="0" y="0"/>
                  </a:lnTo>
                  <a:lnTo>
                    <a:pt x="0" y="477177"/>
                  </a:lnTo>
                  <a:lnTo>
                    <a:pt x="133578" y="477177"/>
                  </a:lnTo>
                  <a:close/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1" name="object 17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019625" y="2819883"/>
            <a:ext cx="245732" cy="201193"/>
          </a:xfrm>
          <a:prstGeom prst="rect">
            <a:avLst/>
          </a:prstGeom>
        </p:spPr>
      </p:pic>
      <p:grpSp>
        <p:nvGrpSpPr>
          <p:cNvPr id="172" name="object 172"/>
          <p:cNvGrpSpPr/>
          <p:nvPr/>
        </p:nvGrpSpPr>
        <p:grpSpPr>
          <a:xfrm>
            <a:off x="11331333" y="760564"/>
            <a:ext cx="182880" cy="2256790"/>
            <a:chOff x="6276733" y="760564"/>
            <a:chExt cx="182880" cy="2256790"/>
          </a:xfrm>
        </p:grpSpPr>
        <p:sp>
          <p:nvSpPr>
            <p:cNvPr id="173" name="object 173"/>
            <p:cNvSpPr/>
            <p:nvPr/>
          </p:nvSpPr>
          <p:spPr>
            <a:xfrm>
              <a:off x="6425425" y="761936"/>
              <a:ext cx="33020" cy="2254250"/>
            </a:xfrm>
            <a:custGeom>
              <a:avLst/>
              <a:gdLst/>
              <a:ahLst/>
              <a:cxnLst/>
              <a:rect l="l" t="t" r="r" b="b"/>
              <a:pathLst>
                <a:path w="33020" h="2254250">
                  <a:moveTo>
                    <a:pt x="32435" y="0"/>
                  </a:moveTo>
                  <a:lnTo>
                    <a:pt x="0" y="0"/>
                  </a:lnTo>
                  <a:lnTo>
                    <a:pt x="0" y="2253932"/>
                  </a:lnTo>
                  <a:lnTo>
                    <a:pt x="32435" y="2253932"/>
                  </a:lnTo>
                  <a:lnTo>
                    <a:pt x="324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425425" y="761936"/>
              <a:ext cx="33020" cy="2254250"/>
            </a:xfrm>
            <a:custGeom>
              <a:avLst/>
              <a:gdLst/>
              <a:ahLst/>
              <a:cxnLst/>
              <a:rect l="l" t="t" r="r" b="b"/>
              <a:pathLst>
                <a:path w="33020" h="2254250">
                  <a:moveTo>
                    <a:pt x="32435" y="0"/>
                  </a:moveTo>
                  <a:lnTo>
                    <a:pt x="0" y="0"/>
                  </a:lnTo>
                  <a:lnTo>
                    <a:pt x="0" y="2253932"/>
                  </a:lnTo>
                  <a:lnTo>
                    <a:pt x="32435" y="2253932"/>
                  </a:lnTo>
                  <a:lnTo>
                    <a:pt x="3243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6278105" y="2723946"/>
              <a:ext cx="155575" cy="29209"/>
            </a:xfrm>
            <a:custGeom>
              <a:avLst/>
              <a:gdLst/>
              <a:ahLst/>
              <a:cxnLst/>
              <a:rect l="l" t="t" r="r" b="b"/>
              <a:pathLst>
                <a:path w="155575" h="29210">
                  <a:moveTo>
                    <a:pt x="155016" y="0"/>
                  </a:moveTo>
                  <a:lnTo>
                    <a:pt x="0" y="0"/>
                  </a:lnTo>
                  <a:lnTo>
                    <a:pt x="0" y="28587"/>
                  </a:lnTo>
                  <a:lnTo>
                    <a:pt x="155016" y="28587"/>
                  </a:lnTo>
                  <a:lnTo>
                    <a:pt x="1550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278105" y="2723946"/>
              <a:ext cx="155575" cy="29209"/>
            </a:xfrm>
            <a:custGeom>
              <a:avLst/>
              <a:gdLst/>
              <a:ahLst/>
              <a:cxnLst/>
              <a:rect l="l" t="t" r="r" b="b"/>
              <a:pathLst>
                <a:path w="155575" h="29210">
                  <a:moveTo>
                    <a:pt x="155016" y="28587"/>
                  </a:moveTo>
                  <a:lnTo>
                    <a:pt x="155016" y="0"/>
                  </a:lnTo>
                  <a:lnTo>
                    <a:pt x="0" y="0"/>
                  </a:lnTo>
                  <a:lnTo>
                    <a:pt x="0" y="28587"/>
                  </a:lnTo>
                  <a:lnTo>
                    <a:pt x="155016" y="285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7" name="object 177"/>
          <p:cNvGrpSpPr/>
          <p:nvPr/>
        </p:nvGrpSpPr>
        <p:grpSpPr>
          <a:xfrm>
            <a:off x="10617772" y="756716"/>
            <a:ext cx="241935" cy="205104"/>
            <a:chOff x="5563171" y="756716"/>
            <a:chExt cx="241935" cy="205104"/>
          </a:xfrm>
        </p:grpSpPr>
        <p:sp>
          <p:nvSpPr>
            <p:cNvPr id="178" name="object 178"/>
            <p:cNvSpPr/>
            <p:nvPr/>
          </p:nvSpPr>
          <p:spPr>
            <a:xfrm>
              <a:off x="5564543" y="758088"/>
              <a:ext cx="19050" cy="36830"/>
            </a:xfrm>
            <a:custGeom>
              <a:avLst/>
              <a:gdLst/>
              <a:ahLst/>
              <a:cxnLst/>
              <a:rect l="l" t="t" r="r" b="b"/>
              <a:pathLst>
                <a:path w="19050" h="36829">
                  <a:moveTo>
                    <a:pt x="0" y="36283"/>
                  </a:moveTo>
                  <a:lnTo>
                    <a:pt x="18694" y="36283"/>
                  </a:lnTo>
                  <a:lnTo>
                    <a:pt x="18694" y="0"/>
                  </a:lnTo>
                  <a:lnTo>
                    <a:pt x="0" y="0"/>
                  </a:lnTo>
                  <a:lnTo>
                    <a:pt x="0" y="362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63171" y="756716"/>
              <a:ext cx="241325" cy="205041"/>
            </a:xfrm>
            <a:prstGeom prst="rect">
              <a:avLst/>
            </a:prstGeom>
          </p:spPr>
        </p:pic>
      </p:grpSp>
      <p:sp>
        <p:nvSpPr>
          <p:cNvPr id="180" name="object 180"/>
          <p:cNvSpPr/>
          <p:nvPr/>
        </p:nvSpPr>
        <p:spPr>
          <a:xfrm>
            <a:off x="10475658" y="3180246"/>
            <a:ext cx="33020" cy="69215"/>
          </a:xfrm>
          <a:custGeom>
            <a:avLst/>
            <a:gdLst/>
            <a:ahLst/>
            <a:cxnLst/>
            <a:rect l="l" t="t" r="r" b="b"/>
            <a:pathLst>
              <a:path w="33020" h="69214">
                <a:moveTo>
                  <a:pt x="0" y="68821"/>
                </a:moveTo>
                <a:lnTo>
                  <a:pt x="32448" y="68821"/>
                </a:lnTo>
                <a:lnTo>
                  <a:pt x="32448" y="0"/>
                </a:lnTo>
                <a:lnTo>
                  <a:pt x="0" y="0"/>
                </a:lnTo>
                <a:lnTo>
                  <a:pt x="0" y="6882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1" name="object 181"/>
          <p:cNvGrpSpPr/>
          <p:nvPr/>
        </p:nvGrpSpPr>
        <p:grpSpPr>
          <a:xfrm>
            <a:off x="10310483" y="2327974"/>
            <a:ext cx="201295" cy="922655"/>
            <a:chOff x="5255882" y="2327973"/>
            <a:chExt cx="201295" cy="922655"/>
          </a:xfrm>
        </p:grpSpPr>
        <p:sp>
          <p:nvSpPr>
            <p:cNvPr id="182" name="object 182"/>
            <p:cNvSpPr/>
            <p:nvPr/>
          </p:nvSpPr>
          <p:spPr>
            <a:xfrm>
              <a:off x="5421058" y="2329345"/>
              <a:ext cx="33020" cy="650240"/>
            </a:xfrm>
            <a:custGeom>
              <a:avLst/>
              <a:gdLst/>
              <a:ahLst/>
              <a:cxnLst/>
              <a:rect l="l" t="t" r="r" b="b"/>
              <a:pathLst>
                <a:path w="33020" h="650239">
                  <a:moveTo>
                    <a:pt x="0" y="650227"/>
                  </a:moveTo>
                  <a:lnTo>
                    <a:pt x="32448" y="650227"/>
                  </a:lnTo>
                  <a:lnTo>
                    <a:pt x="32448" y="0"/>
                  </a:lnTo>
                  <a:lnTo>
                    <a:pt x="0" y="0"/>
                  </a:lnTo>
                  <a:lnTo>
                    <a:pt x="0" y="6502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421058" y="2329345"/>
              <a:ext cx="33020" cy="920115"/>
            </a:xfrm>
            <a:custGeom>
              <a:avLst/>
              <a:gdLst/>
              <a:ahLst/>
              <a:cxnLst/>
              <a:rect l="l" t="t" r="r" b="b"/>
              <a:pathLst>
                <a:path w="33020" h="920114">
                  <a:moveTo>
                    <a:pt x="32448" y="0"/>
                  </a:moveTo>
                  <a:lnTo>
                    <a:pt x="0" y="0"/>
                  </a:lnTo>
                  <a:lnTo>
                    <a:pt x="0" y="919721"/>
                  </a:lnTo>
                  <a:lnTo>
                    <a:pt x="32448" y="919721"/>
                  </a:lnTo>
                  <a:lnTo>
                    <a:pt x="32448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419420" y="3180245"/>
              <a:ext cx="36830" cy="19050"/>
            </a:xfrm>
            <a:custGeom>
              <a:avLst/>
              <a:gdLst/>
              <a:ahLst/>
              <a:cxnLst/>
              <a:rect l="l" t="t" r="r" b="b"/>
              <a:pathLst>
                <a:path w="36829" h="19050">
                  <a:moveTo>
                    <a:pt x="0" y="18669"/>
                  </a:moveTo>
                  <a:lnTo>
                    <a:pt x="36271" y="18669"/>
                  </a:lnTo>
                  <a:lnTo>
                    <a:pt x="36271" y="0"/>
                  </a:lnTo>
                  <a:lnTo>
                    <a:pt x="0" y="0"/>
                  </a:lnTo>
                  <a:lnTo>
                    <a:pt x="0" y="186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8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55882" y="2958947"/>
              <a:ext cx="201180" cy="241338"/>
            </a:xfrm>
            <a:prstGeom prst="rect">
              <a:avLst/>
            </a:prstGeom>
          </p:spPr>
        </p:pic>
      </p:grpSp>
      <p:grpSp>
        <p:nvGrpSpPr>
          <p:cNvPr id="186" name="object 186"/>
          <p:cNvGrpSpPr/>
          <p:nvPr/>
        </p:nvGrpSpPr>
        <p:grpSpPr>
          <a:xfrm>
            <a:off x="10781601" y="2333359"/>
            <a:ext cx="35560" cy="201295"/>
            <a:chOff x="5727001" y="2333358"/>
            <a:chExt cx="35560" cy="201295"/>
          </a:xfrm>
        </p:grpSpPr>
        <p:sp>
          <p:nvSpPr>
            <p:cNvPr id="187" name="object 187"/>
            <p:cNvSpPr/>
            <p:nvPr/>
          </p:nvSpPr>
          <p:spPr>
            <a:xfrm>
              <a:off x="5728373" y="2334729"/>
              <a:ext cx="33020" cy="198755"/>
            </a:xfrm>
            <a:custGeom>
              <a:avLst/>
              <a:gdLst/>
              <a:ahLst/>
              <a:cxnLst/>
              <a:rect l="l" t="t" r="r" b="b"/>
              <a:pathLst>
                <a:path w="33020" h="198755">
                  <a:moveTo>
                    <a:pt x="32435" y="0"/>
                  </a:moveTo>
                  <a:lnTo>
                    <a:pt x="0" y="0"/>
                  </a:lnTo>
                  <a:lnTo>
                    <a:pt x="0" y="198462"/>
                  </a:lnTo>
                  <a:lnTo>
                    <a:pt x="32435" y="198462"/>
                  </a:lnTo>
                  <a:lnTo>
                    <a:pt x="324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728373" y="2334729"/>
              <a:ext cx="33020" cy="198755"/>
            </a:xfrm>
            <a:custGeom>
              <a:avLst/>
              <a:gdLst/>
              <a:ahLst/>
              <a:cxnLst/>
              <a:rect l="l" t="t" r="r" b="b"/>
              <a:pathLst>
                <a:path w="33020" h="198755">
                  <a:moveTo>
                    <a:pt x="32435" y="0"/>
                  </a:moveTo>
                  <a:lnTo>
                    <a:pt x="0" y="0"/>
                  </a:lnTo>
                  <a:lnTo>
                    <a:pt x="0" y="198462"/>
                  </a:lnTo>
                  <a:lnTo>
                    <a:pt x="32435" y="198462"/>
                  </a:lnTo>
                  <a:lnTo>
                    <a:pt x="3243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9" name="object 189"/>
          <p:cNvGrpSpPr/>
          <p:nvPr/>
        </p:nvGrpSpPr>
        <p:grpSpPr>
          <a:xfrm>
            <a:off x="11623789" y="2976879"/>
            <a:ext cx="241935" cy="210820"/>
            <a:chOff x="6569188" y="2976879"/>
            <a:chExt cx="241935" cy="210820"/>
          </a:xfrm>
        </p:grpSpPr>
        <p:sp>
          <p:nvSpPr>
            <p:cNvPr id="190" name="object 190"/>
            <p:cNvSpPr/>
            <p:nvPr/>
          </p:nvSpPr>
          <p:spPr>
            <a:xfrm>
              <a:off x="6570560" y="2983433"/>
              <a:ext cx="19050" cy="36830"/>
            </a:xfrm>
            <a:custGeom>
              <a:avLst/>
              <a:gdLst/>
              <a:ahLst/>
              <a:cxnLst/>
              <a:rect l="l" t="t" r="r" b="b"/>
              <a:pathLst>
                <a:path w="19050" h="36830">
                  <a:moveTo>
                    <a:pt x="0" y="36271"/>
                  </a:moveTo>
                  <a:lnTo>
                    <a:pt x="18694" y="36271"/>
                  </a:lnTo>
                  <a:lnTo>
                    <a:pt x="18694" y="0"/>
                  </a:lnTo>
                  <a:lnTo>
                    <a:pt x="0" y="0"/>
                  </a:lnTo>
                  <a:lnTo>
                    <a:pt x="0" y="362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1" name="object 19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69188" y="2976879"/>
              <a:ext cx="241338" cy="210223"/>
            </a:xfrm>
            <a:prstGeom prst="rect">
              <a:avLst/>
            </a:prstGeom>
          </p:spPr>
        </p:pic>
      </p:grpSp>
      <p:pic>
        <p:nvPicPr>
          <p:cNvPr id="192" name="object 19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1333531" y="2333358"/>
            <a:ext cx="145681" cy="389762"/>
          </a:xfrm>
          <a:prstGeom prst="rect">
            <a:avLst/>
          </a:prstGeom>
        </p:spPr>
      </p:pic>
      <p:sp>
        <p:nvSpPr>
          <p:cNvPr id="193" name="object 193"/>
          <p:cNvSpPr/>
          <p:nvPr/>
        </p:nvSpPr>
        <p:spPr>
          <a:xfrm>
            <a:off x="11327207" y="2773427"/>
            <a:ext cx="145415" cy="191135"/>
          </a:xfrm>
          <a:custGeom>
            <a:avLst/>
            <a:gdLst/>
            <a:ahLst/>
            <a:cxnLst/>
            <a:rect l="l" t="t" r="r" b="b"/>
            <a:pathLst>
              <a:path w="145414" h="191135">
                <a:moveTo>
                  <a:pt x="11544" y="190753"/>
                </a:moveTo>
                <a:lnTo>
                  <a:pt x="11544" y="0"/>
                </a:lnTo>
                <a:lnTo>
                  <a:pt x="145135" y="0"/>
                </a:lnTo>
                <a:lnTo>
                  <a:pt x="145135" y="190753"/>
                </a:lnTo>
                <a:lnTo>
                  <a:pt x="11544" y="190753"/>
                </a:lnTo>
                <a:close/>
              </a:path>
              <a:path w="145414" h="191135">
                <a:moveTo>
                  <a:pt x="0" y="168224"/>
                </a:moveTo>
                <a:lnTo>
                  <a:pt x="0" y="154470"/>
                </a:lnTo>
                <a:lnTo>
                  <a:pt x="8801" y="154470"/>
                </a:lnTo>
                <a:lnTo>
                  <a:pt x="8801" y="168224"/>
                </a:lnTo>
                <a:lnTo>
                  <a:pt x="0" y="168224"/>
                </a:lnTo>
                <a:close/>
              </a:path>
              <a:path w="145414" h="191135">
                <a:moveTo>
                  <a:pt x="28600" y="0"/>
                </a:moveTo>
                <a:lnTo>
                  <a:pt x="28600" y="0"/>
                </a:lnTo>
                <a:lnTo>
                  <a:pt x="28600" y="190753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4" name="object 194"/>
          <p:cNvGrpSpPr/>
          <p:nvPr/>
        </p:nvGrpSpPr>
        <p:grpSpPr>
          <a:xfrm>
            <a:off x="10485844" y="2913341"/>
            <a:ext cx="331470" cy="31750"/>
            <a:chOff x="5431244" y="2913341"/>
            <a:chExt cx="331470" cy="31750"/>
          </a:xfrm>
        </p:grpSpPr>
        <p:sp>
          <p:nvSpPr>
            <p:cNvPr id="195" name="object 195"/>
            <p:cNvSpPr/>
            <p:nvPr/>
          </p:nvSpPr>
          <p:spPr>
            <a:xfrm>
              <a:off x="5432615" y="2914713"/>
              <a:ext cx="328295" cy="29209"/>
            </a:xfrm>
            <a:custGeom>
              <a:avLst/>
              <a:gdLst/>
              <a:ahLst/>
              <a:cxnLst/>
              <a:rect l="l" t="t" r="r" b="b"/>
              <a:pathLst>
                <a:path w="328295" h="29210">
                  <a:moveTo>
                    <a:pt x="328193" y="0"/>
                  </a:moveTo>
                  <a:lnTo>
                    <a:pt x="0" y="0"/>
                  </a:lnTo>
                  <a:lnTo>
                    <a:pt x="0" y="28587"/>
                  </a:lnTo>
                  <a:lnTo>
                    <a:pt x="328193" y="28587"/>
                  </a:lnTo>
                  <a:lnTo>
                    <a:pt x="3281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432615" y="2914713"/>
              <a:ext cx="328295" cy="29209"/>
            </a:xfrm>
            <a:custGeom>
              <a:avLst/>
              <a:gdLst/>
              <a:ahLst/>
              <a:cxnLst/>
              <a:rect l="l" t="t" r="r" b="b"/>
              <a:pathLst>
                <a:path w="328295" h="29210">
                  <a:moveTo>
                    <a:pt x="328193" y="28587"/>
                  </a:moveTo>
                  <a:lnTo>
                    <a:pt x="328193" y="0"/>
                  </a:lnTo>
                  <a:lnTo>
                    <a:pt x="0" y="0"/>
                  </a:lnTo>
                  <a:lnTo>
                    <a:pt x="0" y="28587"/>
                  </a:lnTo>
                  <a:lnTo>
                    <a:pt x="328193" y="2858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7" name="object 197"/>
          <p:cNvGrpSpPr/>
          <p:nvPr/>
        </p:nvGrpSpPr>
        <p:grpSpPr>
          <a:xfrm>
            <a:off x="9094082" y="751947"/>
            <a:ext cx="369570" cy="31750"/>
            <a:chOff x="4039482" y="751947"/>
            <a:chExt cx="369570" cy="31750"/>
          </a:xfrm>
        </p:grpSpPr>
        <p:sp>
          <p:nvSpPr>
            <p:cNvPr id="198" name="object 198"/>
            <p:cNvSpPr/>
            <p:nvPr/>
          </p:nvSpPr>
          <p:spPr>
            <a:xfrm>
              <a:off x="4041774" y="754240"/>
              <a:ext cx="364490" cy="27305"/>
            </a:xfrm>
            <a:custGeom>
              <a:avLst/>
              <a:gdLst/>
              <a:ahLst/>
              <a:cxnLst/>
              <a:rect l="l" t="t" r="r" b="b"/>
              <a:pathLst>
                <a:path w="364489" h="27304">
                  <a:moveTo>
                    <a:pt x="364477" y="0"/>
                  </a:moveTo>
                  <a:lnTo>
                    <a:pt x="0" y="0"/>
                  </a:lnTo>
                  <a:lnTo>
                    <a:pt x="0" y="26936"/>
                  </a:lnTo>
                  <a:lnTo>
                    <a:pt x="364477" y="26936"/>
                  </a:lnTo>
                  <a:lnTo>
                    <a:pt x="364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041774" y="754240"/>
              <a:ext cx="364490" cy="27305"/>
            </a:xfrm>
            <a:custGeom>
              <a:avLst/>
              <a:gdLst/>
              <a:ahLst/>
              <a:cxnLst/>
              <a:rect l="l" t="t" r="r" b="b"/>
              <a:pathLst>
                <a:path w="364489" h="27304">
                  <a:moveTo>
                    <a:pt x="364477" y="26936"/>
                  </a:moveTo>
                  <a:lnTo>
                    <a:pt x="364477" y="0"/>
                  </a:lnTo>
                  <a:lnTo>
                    <a:pt x="0" y="0"/>
                  </a:lnTo>
                  <a:lnTo>
                    <a:pt x="0" y="26936"/>
                  </a:lnTo>
                  <a:lnTo>
                    <a:pt x="364477" y="26936"/>
                  </a:lnTo>
                  <a:close/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0" name="object 200"/>
          <p:cNvGrpSpPr/>
          <p:nvPr/>
        </p:nvGrpSpPr>
        <p:grpSpPr>
          <a:xfrm>
            <a:off x="9315621" y="3218072"/>
            <a:ext cx="369570" cy="34925"/>
            <a:chOff x="4261021" y="3218071"/>
            <a:chExt cx="369570" cy="34925"/>
          </a:xfrm>
        </p:grpSpPr>
        <p:sp>
          <p:nvSpPr>
            <p:cNvPr id="201" name="object 201"/>
            <p:cNvSpPr/>
            <p:nvPr/>
          </p:nvSpPr>
          <p:spPr>
            <a:xfrm>
              <a:off x="4263313" y="3220364"/>
              <a:ext cx="364490" cy="30480"/>
            </a:xfrm>
            <a:custGeom>
              <a:avLst/>
              <a:gdLst/>
              <a:ahLst/>
              <a:cxnLst/>
              <a:rect l="l" t="t" r="r" b="b"/>
              <a:pathLst>
                <a:path w="364489" h="30480">
                  <a:moveTo>
                    <a:pt x="364489" y="0"/>
                  </a:moveTo>
                  <a:lnTo>
                    <a:pt x="0" y="0"/>
                  </a:lnTo>
                  <a:lnTo>
                    <a:pt x="0" y="30238"/>
                  </a:lnTo>
                  <a:lnTo>
                    <a:pt x="364489" y="30238"/>
                  </a:lnTo>
                  <a:lnTo>
                    <a:pt x="3644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4263313" y="3220364"/>
              <a:ext cx="364490" cy="30480"/>
            </a:xfrm>
            <a:custGeom>
              <a:avLst/>
              <a:gdLst/>
              <a:ahLst/>
              <a:cxnLst/>
              <a:rect l="l" t="t" r="r" b="b"/>
              <a:pathLst>
                <a:path w="364489" h="30480">
                  <a:moveTo>
                    <a:pt x="364489" y="30238"/>
                  </a:moveTo>
                  <a:lnTo>
                    <a:pt x="364489" y="0"/>
                  </a:lnTo>
                  <a:lnTo>
                    <a:pt x="0" y="0"/>
                  </a:lnTo>
                  <a:lnTo>
                    <a:pt x="0" y="30238"/>
                  </a:lnTo>
                  <a:lnTo>
                    <a:pt x="364489" y="30238"/>
                  </a:lnTo>
                  <a:close/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3" name="object 203"/>
          <p:cNvGrpSpPr/>
          <p:nvPr/>
        </p:nvGrpSpPr>
        <p:grpSpPr>
          <a:xfrm>
            <a:off x="8403064" y="757994"/>
            <a:ext cx="227965" cy="38735"/>
            <a:chOff x="3348463" y="757993"/>
            <a:chExt cx="227965" cy="38735"/>
          </a:xfrm>
        </p:grpSpPr>
        <p:sp>
          <p:nvSpPr>
            <p:cNvPr id="204" name="object 204"/>
            <p:cNvSpPr/>
            <p:nvPr/>
          </p:nvSpPr>
          <p:spPr>
            <a:xfrm>
              <a:off x="3350755" y="760285"/>
              <a:ext cx="223520" cy="34290"/>
            </a:xfrm>
            <a:custGeom>
              <a:avLst/>
              <a:gdLst/>
              <a:ahLst/>
              <a:cxnLst/>
              <a:rect l="l" t="t" r="r" b="b"/>
              <a:pathLst>
                <a:path w="223520" h="34290">
                  <a:moveTo>
                    <a:pt x="223189" y="0"/>
                  </a:moveTo>
                  <a:lnTo>
                    <a:pt x="0" y="0"/>
                  </a:lnTo>
                  <a:lnTo>
                    <a:pt x="0" y="34086"/>
                  </a:lnTo>
                  <a:lnTo>
                    <a:pt x="223189" y="34086"/>
                  </a:lnTo>
                  <a:lnTo>
                    <a:pt x="2231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350755" y="760285"/>
              <a:ext cx="223520" cy="34290"/>
            </a:xfrm>
            <a:custGeom>
              <a:avLst/>
              <a:gdLst/>
              <a:ahLst/>
              <a:cxnLst/>
              <a:rect l="l" t="t" r="r" b="b"/>
              <a:pathLst>
                <a:path w="223520" h="34290">
                  <a:moveTo>
                    <a:pt x="223189" y="34086"/>
                  </a:moveTo>
                  <a:lnTo>
                    <a:pt x="223189" y="0"/>
                  </a:lnTo>
                  <a:lnTo>
                    <a:pt x="0" y="0"/>
                  </a:lnTo>
                  <a:lnTo>
                    <a:pt x="0" y="34086"/>
                  </a:lnTo>
                  <a:lnTo>
                    <a:pt x="223189" y="34086"/>
                  </a:lnTo>
                  <a:close/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6" name="object 206"/>
          <p:cNvGrpSpPr/>
          <p:nvPr/>
        </p:nvGrpSpPr>
        <p:grpSpPr>
          <a:xfrm>
            <a:off x="8387671" y="3214224"/>
            <a:ext cx="227965" cy="38735"/>
            <a:chOff x="3333070" y="3214223"/>
            <a:chExt cx="227965" cy="38735"/>
          </a:xfrm>
        </p:grpSpPr>
        <p:sp>
          <p:nvSpPr>
            <p:cNvPr id="207" name="object 207"/>
            <p:cNvSpPr/>
            <p:nvPr/>
          </p:nvSpPr>
          <p:spPr>
            <a:xfrm>
              <a:off x="3335362" y="3216516"/>
              <a:ext cx="223520" cy="34290"/>
            </a:xfrm>
            <a:custGeom>
              <a:avLst/>
              <a:gdLst/>
              <a:ahLst/>
              <a:cxnLst/>
              <a:rect l="l" t="t" r="r" b="b"/>
              <a:pathLst>
                <a:path w="223520" h="34289">
                  <a:moveTo>
                    <a:pt x="223202" y="0"/>
                  </a:moveTo>
                  <a:lnTo>
                    <a:pt x="0" y="0"/>
                  </a:lnTo>
                  <a:lnTo>
                    <a:pt x="0" y="34086"/>
                  </a:lnTo>
                  <a:lnTo>
                    <a:pt x="223202" y="34086"/>
                  </a:lnTo>
                  <a:lnTo>
                    <a:pt x="2232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335362" y="3216516"/>
              <a:ext cx="223520" cy="34290"/>
            </a:xfrm>
            <a:custGeom>
              <a:avLst/>
              <a:gdLst/>
              <a:ahLst/>
              <a:cxnLst/>
              <a:rect l="l" t="t" r="r" b="b"/>
              <a:pathLst>
                <a:path w="223520" h="34289">
                  <a:moveTo>
                    <a:pt x="223202" y="34086"/>
                  </a:moveTo>
                  <a:lnTo>
                    <a:pt x="223202" y="0"/>
                  </a:lnTo>
                  <a:lnTo>
                    <a:pt x="0" y="0"/>
                  </a:lnTo>
                  <a:lnTo>
                    <a:pt x="0" y="34086"/>
                  </a:lnTo>
                  <a:lnTo>
                    <a:pt x="223202" y="34086"/>
                  </a:lnTo>
                  <a:close/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9" name="object 209"/>
          <p:cNvGrpSpPr/>
          <p:nvPr/>
        </p:nvGrpSpPr>
        <p:grpSpPr>
          <a:xfrm>
            <a:off x="8053419" y="1481448"/>
            <a:ext cx="35560" cy="224154"/>
            <a:chOff x="2998819" y="1481448"/>
            <a:chExt cx="35560" cy="224154"/>
          </a:xfrm>
        </p:grpSpPr>
        <p:sp>
          <p:nvSpPr>
            <p:cNvPr id="210" name="object 210"/>
            <p:cNvSpPr/>
            <p:nvPr/>
          </p:nvSpPr>
          <p:spPr>
            <a:xfrm>
              <a:off x="3001111" y="1483740"/>
              <a:ext cx="31115" cy="219710"/>
            </a:xfrm>
            <a:custGeom>
              <a:avLst/>
              <a:gdLst/>
              <a:ahLst/>
              <a:cxnLst/>
              <a:rect l="l" t="t" r="r" b="b"/>
              <a:pathLst>
                <a:path w="31114" h="219710">
                  <a:moveTo>
                    <a:pt x="30797" y="0"/>
                  </a:moveTo>
                  <a:lnTo>
                    <a:pt x="0" y="0"/>
                  </a:lnTo>
                  <a:lnTo>
                    <a:pt x="0" y="219341"/>
                  </a:lnTo>
                  <a:lnTo>
                    <a:pt x="30797" y="219341"/>
                  </a:lnTo>
                  <a:lnTo>
                    <a:pt x="307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001111" y="1483740"/>
              <a:ext cx="31115" cy="219710"/>
            </a:xfrm>
            <a:custGeom>
              <a:avLst/>
              <a:gdLst/>
              <a:ahLst/>
              <a:cxnLst/>
              <a:rect l="l" t="t" r="r" b="b"/>
              <a:pathLst>
                <a:path w="31114" h="219710">
                  <a:moveTo>
                    <a:pt x="0" y="219341"/>
                  </a:moveTo>
                  <a:lnTo>
                    <a:pt x="30797" y="219341"/>
                  </a:lnTo>
                  <a:lnTo>
                    <a:pt x="30797" y="0"/>
                  </a:lnTo>
                  <a:lnTo>
                    <a:pt x="0" y="0"/>
                  </a:lnTo>
                  <a:lnTo>
                    <a:pt x="0" y="219341"/>
                  </a:lnTo>
                  <a:close/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2" name="object 212"/>
          <p:cNvGrpSpPr/>
          <p:nvPr/>
        </p:nvGrpSpPr>
        <p:grpSpPr>
          <a:xfrm>
            <a:off x="11475548" y="2036679"/>
            <a:ext cx="35560" cy="224790"/>
            <a:chOff x="6420948" y="2036679"/>
            <a:chExt cx="35560" cy="224790"/>
          </a:xfrm>
        </p:grpSpPr>
        <p:sp>
          <p:nvSpPr>
            <p:cNvPr id="213" name="object 213"/>
            <p:cNvSpPr/>
            <p:nvPr/>
          </p:nvSpPr>
          <p:spPr>
            <a:xfrm>
              <a:off x="6423240" y="2038972"/>
              <a:ext cx="31115" cy="220345"/>
            </a:xfrm>
            <a:custGeom>
              <a:avLst/>
              <a:gdLst/>
              <a:ahLst/>
              <a:cxnLst/>
              <a:rect l="l" t="t" r="r" b="b"/>
              <a:pathLst>
                <a:path w="31114" h="220344">
                  <a:moveTo>
                    <a:pt x="30784" y="0"/>
                  </a:moveTo>
                  <a:lnTo>
                    <a:pt x="0" y="0"/>
                  </a:lnTo>
                  <a:lnTo>
                    <a:pt x="0" y="219900"/>
                  </a:lnTo>
                  <a:lnTo>
                    <a:pt x="30784" y="219900"/>
                  </a:lnTo>
                  <a:lnTo>
                    <a:pt x="307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6423240" y="2038972"/>
              <a:ext cx="31115" cy="220345"/>
            </a:xfrm>
            <a:custGeom>
              <a:avLst/>
              <a:gdLst/>
              <a:ahLst/>
              <a:cxnLst/>
              <a:rect l="l" t="t" r="r" b="b"/>
              <a:pathLst>
                <a:path w="31114" h="220344">
                  <a:moveTo>
                    <a:pt x="0" y="219900"/>
                  </a:moveTo>
                  <a:lnTo>
                    <a:pt x="30784" y="219900"/>
                  </a:lnTo>
                  <a:lnTo>
                    <a:pt x="30784" y="0"/>
                  </a:lnTo>
                  <a:lnTo>
                    <a:pt x="0" y="0"/>
                  </a:lnTo>
                  <a:lnTo>
                    <a:pt x="0" y="219900"/>
                  </a:lnTo>
                  <a:close/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5" name="object 215"/>
          <p:cNvGrpSpPr/>
          <p:nvPr/>
        </p:nvGrpSpPr>
        <p:grpSpPr>
          <a:xfrm>
            <a:off x="9908254" y="759645"/>
            <a:ext cx="228600" cy="37465"/>
            <a:chOff x="4853654" y="759644"/>
            <a:chExt cx="228600" cy="37465"/>
          </a:xfrm>
        </p:grpSpPr>
        <p:sp>
          <p:nvSpPr>
            <p:cNvPr id="216" name="object 216"/>
            <p:cNvSpPr/>
            <p:nvPr/>
          </p:nvSpPr>
          <p:spPr>
            <a:xfrm>
              <a:off x="4855946" y="761936"/>
              <a:ext cx="224154" cy="33020"/>
            </a:xfrm>
            <a:custGeom>
              <a:avLst/>
              <a:gdLst/>
              <a:ahLst/>
              <a:cxnLst/>
              <a:rect l="l" t="t" r="r" b="b"/>
              <a:pathLst>
                <a:path w="224154" h="33020">
                  <a:moveTo>
                    <a:pt x="223735" y="0"/>
                  </a:moveTo>
                  <a:lnTo>
                    <a:pt x="0" y="0"/>
                  </a:lnTo>
                  <a:lnTo>
                    <a:pt x="0" y="32435"/>
                  </a:lnTo>
                  <a:lnTo>
                    <a:pt x="223735" y="32435"/>
                  </a:lnTo>
                  <a:lnTo>
                    <a:pt x="223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855946" y="761936"/>
              <a:ext cx="224154" cy="33020"/>
            </a:xfrm>
            <a:custGeom>
              <a:avLst/>
              <a:gdLst/>
              <a:ahLst/>
              <a:cxnLst/>
              <a:rect l="l" t="t" r="r" b="b"/>
              <a:pathLst>
                <a:path w="224154" h="33020">
                  <a:moveTo>
                    <a:pt x="223735" y="32435"/>
                  </a:moveTo>
                  <a:lnTo>
                    <a:pt x="223735" y="0"/>
                  </a:lnTo>
                  <a:lnTo>
                    <a:pt x="0" y="0"/>
                  </a:lnTo>
                  <a:lnTo>
                    <a:pt x="0" y="32435"/>
                  </a:lnTo>
                  <a:lnTo>
                    <a:pt x="223735" y="32435"/>
                  </a:lnTo>
                  <a:close/>
                </a:path>
              </a:pathLst>
            </a:custGeom>
            <a:ln w="45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218"/>
          <p:cNvGrpSpPr/>
          <p:nvPr/>
        </p:nvGrpSpPr>
        <p:grpSpPr>
          <a:xfrm>
            <a:off x="10901077" y="4157300"/>
            <a:ext cx="955675" cy="41910"/>
            <a:chOff x="5846476" y="4157300"/>
            <a:chExt cx="955675" cy="41910"/>
          </a:xfrm>
        </p:grpSpPr>
        <p:sp>
          <p:nvSpPr>
            <p:cNvPr id="219" name="object 219"/>
            <p:cNvSpPr/>
            <p:nvPr/>
          </p:nvSpPr>
          <p:spPr>
            <a:xfrm>
              <a:off x="5848769" y="4159592"/>
              <a:ext cx="950594" cy="36830"/>
            </a:xfrm>
            <a:custGeom>
              <a:avLst/>
              <a:gdLst/>
              <a:ahLst/>
              <a:cxnLst/>
              <a:rect l="l" t="t" r="r" b="b"/>
              <a:pathLst>
                <a:path w="950595" h="36829">
                  <a:moveTo>
                    <a:pt x="950480" y="0"/>
                  </a:moveTo>
                  <a:lnTo>
                    <a:pt x="0" y="0"/>
                  </a:lnTo>
                  <a:lnTo>
                    <a:pt x="0" y="36829"/>
                  </a:lnTo>
                  <a:lnTo>
                    <a:pt x="950480" y="36829"/>
                  </a:lnTo>
                  <a:lnTo>
                    <a:pt x="9504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848769" y="4159592"/>
              <a:ext cx="950594" cy="36830"/>
            </a:xfrm>
            <a:custGeom>
              <a:avLst/>
              <a:gdLst/>
              <a:ahLst/>
              <a:cxnLst/>
              <a:rect l="l" t="t" r="r" b="b"/>
              <a:pathLst>
                <a:path w="950595" h="36829">
                  <a:moveTo>
                    <a:pt x="950480" y="36830"/>
                  </a:moveTo>
                  <a:lnTo>
                    <a:pt x="950480" y="0"/>
                  </a:lnTo>
                  <a:lnTo>
                    <a:pt x="0" y="0"/>
                  </a:lnTo>
                  <a:lnTo>
                    <a:pt x="0" y="36830"/>
                  </a:lnTo>
                  <a:lnTo>
                    <a:pt x="950480" y="36830"/>
                  </a:lnTo>
                  <a:close/>
                </a:path>
              </a:pathLst>
            </a:custGeom>
            <a:ln w="45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1" name="object 22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524312" y="2585135"/>
            <a:ext cx="134150" cy="319392"/>
          </a:xfrm>
          <a:prstGeom prst="rect">
            <a:avLst/>
          </a:prstGeom>
        </p:spPr>
      </p:pic>
      <p:pic>
        <p:nvPicPr>
          <p:cNvPr id="222" name="object 22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674947" y="2380640"/>
            <a:ext cx="88493" cy="89052"/>
          </a:xfrm>
          <a:prstGeom prst="rect">
            <a:avLst/>
          </a:prstGeom>
        </p:spPr>
      </p:pic>
      <p:sp>
        <p:nvSpPr>
          <p:cNvPr id="223" name="object 223"/>
          <p:cNvSpPr/>
          <p:nvPr/>
        </p:nvSpPr>
        <p:spPr>
          <a:xfrm>
            <a:off x="10786809" y="2547480"/>
            <a:ext cx="103505" cy="91440"/>
          </a:xfrm>
          <a:custGeom>
            <a:avLst/>
            <a:gdLst/>
            <a:ahLst/>
            <a:cxnLst/>
            <a:rect l="l" t="t" r="r" b="b"/>
            <a:pathLst>
              <a:path w="103504" h="91439">
                <a:moveTo>
                  <a:pt x="0" y="0"/>
                </a:moveTo>
                <a:lnTo>
                  <a:pt x="103365" y="28587"/>
                </a:lnTo>
                <a:lnTo>
                  <a:pt x="19253" y="91262"/>
                </a:lnTo>
              </a:path>
            </a:pathLst>
          </a:custGeom>
          <a:ln w="458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0773625" y="2758592"/>
            <a:ext cx="102870" cy="91440"/>
          </a:xfrm>
          <a:custGeom>
            <a:avLst/>
            <a:gdLst/>
            <a:ahLst/>
            <a:cxnLst/>
            <a:rect l="l" t="t" r="r" b="b"/>
            <a:pathLst>
              <a:path w="102870" h="91439">
                <a:moveTo>
                  <a:pt x="0" y="0"/>
                </a:moveTo>
                <a:lnTo>
                  <a:pt x="102793" y="28575"/>
                </a:lnTo>
                <a:lnTo>
                  <a:pt x="19227" y="91249"/>
                </a:lnTo>
              </a:path>
            </a:pathLst>
          </a:custGeom>
          <a:ln w="458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0525684" y="2365514"/>
            <a:ext cx="122555" cy="121920"/>
          </a:xfrm>
          <a:custGeom>
            <a:avLst/>
            <a:gdLst/>
            <a:ahLst/>
            <a:cxnLst/>
            <a:rect l="l" t="t" r="r" b="b"/>
            <a:pathLst>
              <a:path w="122554" h="121919">
                <a:moveTo>
                  <a:pt x="122047" y="121500"/>
                </a:moveTo>
                <a:lnTo>
                  <a:pt x="122047" y="0"/>
                </a:lnTo>
                <a:lnTo>
                  <a:pt x="0" y="0"/>
                </a:lnTo>
                <a:lnTo>
                  <a:pt x="0" y="121500"/>
                </a:lnTo>
                <a:lnTo>
                  <a:pt x="122047" y="121500"/>
                </a:lnTo>
                <a:close/>
              </a:path>
            </a:pathLst>
          </a:custGeom>
          <a:ln w="458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1755235" y="3430917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109270" y="0"/>
                </a:moveTo>
                <a:lnTo>
                  <a:pt x="0" y="0"/>
                </a:lnTo>
              </a:path>
            </a:pathLst>
          </a:custGeom>
          <a:ln w="433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9557448" y="630555"/>
            <a:ext cx="87630" cy="0"/>
          </a:xfrm>
          <a:custGeom>
            <a:avLst/>
            <a:gdLst/>
            <a:ahLst/>
            <a:cxnLst/>
            <a:rect l="l" t="t" r="r" b="b"/>
            <a:pathLst>
              <a:path w="87629">
                <a:moveTo>
                  <a:pt x="87007" y="0"/>
                </a:moveTo>
                <a:lnTo>
                  <a:pt x="0" y="0"/>
                </a:lnTo>
              </a:path>
            </a:pathLst>
          </a:custGeom>
          <a:ln w="433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1238739" y="2716061"/>
            <a:ext cx="89535" cy="59055"/>
          </a:xfrm>
          <a:custGeom>
            <a:avLst/>
            <a:gdLst/>
            <a:ahLst/>
            <a:cxnLst/>
            <a:rect l="l" t="t" r="r" b="b"/>
            <a:pathLst>
              <a:path w="89535" h="59055">
                <a:moveTo>
                  <a:pt x="89217" y="59016"/>
                </a:moveTo>
                <a:lnTo>
                  <a:pt x="0" y="0"/>
                </a:lnTo>
              </a:path>
            </a:pathLst>
          </a:custGeom>
          <a:ln w="433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0370045" y="2458276"/>
            <a:ext cx="222250" cy="94615"/>
          </a:xfrm>
          <a:custGeom>
            <a:avLst/>
            <a:gdLst/>
            <a:ahLst/>
            <a:cxnLst/>
            <a:rect l="l" t="t" r="r" b="b"/>
            <a:pathLst>
              <a:path w="222250" h="94614">
                <a:moveTo>
                  <a:pt x="222161" y="93992"/>
                </a:moveTo>
                <a:lnTo>
                  <a:pt x="0" y="0"/>
                </a:lnTo>
              </a:path>
            </a:pathLst>
          </a:custGeom>
          <a:ln w="433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1258220" y="2409494"/>
            <a:ext cx="71755" cy="0"/>
          </a:xfrm>
          <a:custGeom>
            <a:avLst/>
            <a:gdLst/>
            <a:ahLst/>
            <a:cxnLst/>
            <a:rect l="l" t="t" r="r" b="b"/>
            <a:pathLst>
              <a:path w="71754">
                <a:moveTo>
                  <a:pt x="71196" y="0"/>
                </a:moveTo>
                <a:lnTo>
                  <a:pt x="0" y="0"/>
                </a:lnTo>
              </a:path>
            </a:pathLst>
          </a:custGeom>
          <a:ln w="433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0825798" y="2164181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>
                <a:moveTo>
                  <a:pt x="0" y="0"/>
                </a:moveTo>
                <a:lnTo>
                  <a:pt x="45085" y="0"/>
                </a:lnTo>
              </a:path>
            </a:pathLst>
          </a:custGeom>
          <a:ln w="433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479574" y="2178597"/>
            <a:ext cx="269240" cy="3175"/>
          </a:xfrm>
          <a:custGeom>
            <a:avLst/>
            <a:gdLst/>
            <a:ahLst/>
            <a:cxnLst/>
            <a:rect l="l" t="t" r="r" b="b"/>
            <a:pathLst>
              <a:path w="269239" h="3175">
                <a:moveTo>
                  <a:pt x="268820" y="2768"/>
                </a:moveTo>
                <a:lnTo>
                  <a:pt x="0" y="0"/>
                </a:lnTo>
              </a:path>
            </a:pathLst>
          </a:custGeom>
          <a:ln w="433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0474413" y="2502560"/>
            <a:ext cx="35560" cy="15240"/>
          </a:xfrm>
          <a:custGeom>
            <a:avLst/>
            <a:gdLst/>
            <a:ahLst/>
            <a:cxnLst/>
            <a:rect l="l" t="t" r="r" b="b"/>
            <a:pathLst>
              <a:path w="35560" h="15239">
                <a:moveTo>
                  <a:pt x="35483" y="14731"/>
                </a:moveTo>
                <a:lnTo>
                  <a:pt x="0" y="0"/>
                </a:lnTo>
              </a:path>
            </a:pathLst>
          </a:custGeom>
          <a:ln w="91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 txBox="1"/>
          <p:nvPr/>
        </p:nvSpPr>
        <p:spPr>
          <a:xfrm>
            <a:off x="9027053" y="584919"/>
            <a:ext cx="48387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57" name="object 257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58</a:t>
            </a:fld>
            <a:endParaRPr spc="15" dirty="0"/>
          </a:p>
        </p:txBody>
      </p:sp>
      <p:sp>
        <p:nvSpPr>
          <p:cNvPr id="235" name="object 235"/>
          <p:cNvSpPr txBox="1"/>
          <p:nvPr/>
        </p:nvSpPr>
        <p:spPr>
          <a:xfrm>
            <a:off x="10024218" y="1044727"/>
            <a:ext cx="2216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Sala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10830512" y="1051076"/>
            <a:ext cx="441959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Comedor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9104505" y="1151188"/>
            <a:ext cx="34988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Cuarto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baño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8296771" y="1338241"/>
            <a:ext cx="420370" cy="26225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63500">
              <a:spcBef>
                <a:spcPts val="33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Maestría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250"/>
              </a:spcBef>
            </a:pP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Dormitorio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9304930" y="1723830"/>
            <a:ext cx="34988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Cuarto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baño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8090803" y="2124696"/>
            <a:ext cx="2197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Armario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8765101" y="2150134"/>
            <a:ext cx="416559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Armario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ropa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10876603" y="1937086"/>
            <a:ext cx="335915" cy="281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spcBef>
                <a:spcPts val="100"/>
              </a:spcBef>
            </a:pP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Cocina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45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10844790" y="2344248"/>
            <a:ext cx="39560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Lavavajillas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9931742" y="2388786"/>
            <a:ext cx="32956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Lavadero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10812976" y="2652825"/>
            <a:ext cx="40576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Refrigerador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8331518" y="2762607"/>
            <a:ext cx="4203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Dormitorio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9292285" y="2762607"/>
            <a:ext cx="4203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Dormitorio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10517109" y="3040925"/>
            <a:ext cx="2197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Armario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10052632" y="3117265"/>
            <a:ext cx="18923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11159742" y="3375005"/>
            <a:ext cx="55118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8926429" y="3480027"/>
            <a:ext cx="88519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2000</a:t>
            </a:r>
            <a:r>
              <a:rPr sz="7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pies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cuadrados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11217008" y="3817263"/>
            <a:ext cx="3194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Garaje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7959331" y="4433017"/>
            <a:ext cx="4378325" cy="2217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Este.plano.de.muestra.es.para.una.casa.de.2000.pies.cuadrados.que.tiene.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9600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(240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estufa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9600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(240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x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2000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(240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x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de.calefacción.eléctrica,.a.5000.VA.(240.volts.x.20.8.amps).ropa.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secadora,.a.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500.VA.(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20.volts.x.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2.5.amps).lavavajillas,.y.un.</a:t>
            </a:r>
            <a:endParaRPr sz="950">
              <a:latin typeface="Microsoft Sans Serif"/>
              <a:cs typeface="Microsoft Sans Serif"/>
            </a:endParaRPr>
          </a:p>
          <a:p>
            <a:pPr marL="149860">
              <a:spcBef>
                <a:spcPts val="250"/>
              </a:spcBef>
            </a:pP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76.VA.(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20.volts.x.9.8.amps).triturador.de.basura..Tres.pequeños.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49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los.circuitos.de.electrodomésticos.se.utilizarán.en.el.área.de.la.cocina.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745"/>
              </a:spcBef>
            </a:pP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Nota: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.Un.conocimiento.profundo.de.los.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endParaRPr sz="850">
              <a:latin typeface="Trebuchet MS"/>
              <a:cs typeface="Trebuchet MS"/>
            </a:endParaRPr>
          </a:p>
          <a:p>
            <a:pPr marL="12700" marR="349250">
              <a:lnSpc>
                <a:spcPct val="141200"/>
              </a:lnSpc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®.es.necesario.para.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dimensione.adecuadamente.los.centros.de.carga.y.los.conductores..Si.va</a:t>
            </a:r>
            <a:r>
              <a:rPr sz="850" spc="20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a.ser.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al.realizar.esta.tarea,.lo.animamos.a.que.se.familiarice.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con.este.código..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5763500" y="6861258"/>
            <a:ext cx="163957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iluminación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7959256" y="6800423"/>
            <a:ext cx="4150995" cy="149479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5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acuerdo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r>
              <a:rPr sz="800" i="1" spc="10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-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-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.®.Tabla.220.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2,.la.iluminación.general.mínima.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carga.para.una.vivienda.se.calcula.en.3.VA.por.pie.cuadrado.de.vivienda.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espacio..Esto.incluye.receptáculos.que.no.están.para.artículos.tales.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como.luces.de.mesa.y.televisores..El.ejemplo.tiene.2.000.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pies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cuadrados.de.espacio.habitable..El.espacio.habitable.calculado.no.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no.incluye.cocheras,.garajes.o.espacios.sin.terminar,.como.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sótanos,.que.no.son.adaptables.para.un.uso.futuro..Los.requeridos.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la.carga.de.iluminación.general.para.este.ejemplo.es.6000.VA..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7959330" y="8482535"/>
            <a:ext cx="226949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3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dirty="0">
                <a:solidFill>
                  <a:srgbClr val="171514"/>
                </a:solidFill>
                <a:latin typeface="Trebuchet MS"/>
                <a:cs typeface="Trebuchet MS"/>
              </a:rPr>
              <a:t>x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2000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5" dirty="0">
                <a:solidFill>
                  <a:srgbClr val="171514"/>
                </a:solidFill>
                <a:latin typeface="Trebuchet MS"/>
                <a:cs typeface="Trebuchet MS"/>
              </a:rPr>
              <a:t>pies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cuadrados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6000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0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59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3750" y="564037"/>
            <a:ext cx="16586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Cargas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electrodomésticos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pequeños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9506" y="479186"/>
            <a:ext cx="4332605" cy="112903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45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acuerdo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a.</a:t>
            </a:r>
            <a:r>
              <a:rPr sz="850" i="1" spc="10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5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5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.®.Artículo.2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0.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(C)(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).al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menos.dos.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20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Se.deberán.distribuir.circuitos.para.pequeños.aparatos.de.20.amp..Estos.son.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ubicados.en.el.área.de.la.cocina.para.pequeños.electrodomésticos.como.tostadores.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y.cafeteras..</a:t>
            </a:r>
            <a:r>
              <a:rPr sz="850" i="1" spc="10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®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Artículo.220.52(A).también.establece.que.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estos.circuitos.deberán.ser.clasificados.en.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500.VA..En.esta.casa.de.ejemplo,.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habrá.tres.circuitos.de.aparatos.pequeños.para.una.clasificación.total.de.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4500.VA.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9580" y="1963775"/>
            <a:ext cx="1463040" cy="189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3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5" dirty="0">
                <a:solidFill>
                  <a:srgbClr val="171514"/>
                </a:solidFill>
                <a:latin typeface="Trebuchet MS"/>
                <a:cs typeface="Trebuchet MS"/>
              </a:rPr>
              <a:t>x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1500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4500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3751" y="2380136"/>
            <a:ext cx="10979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Lavandería</a:t>
            </a:r>
            <a:endParaRPr sz="7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9513" y="2307987"/>
            <a:ext cx="4327525" cy="58039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45"/>
              </a:spcBef>
            </a:pP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®.Artículo.2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0.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(C)(2).requiere.al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menos.uno.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circuito.para.el.área.de.lavandería..El.Artículo.220.52(B).establece.que.este.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circuito.no.deberá.ser.menos.de.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500.VA..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9580" y="3054425"/>
            <a:ext cx="541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spc="15" dirty="0">
                <a:solidFill>
                  <a:srgbClr val="171514"/>
                </a:solidFill>
                <a:latin typeface="Trebuchet MS"/>
                <a:cs typeface="Trebuchet MS"/>
              </a:rPr>
              <a:t>1500VA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3751" y="3410105"/>
            <a:ext cx="1931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Iluminación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Total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-2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electrodomésticos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pequeños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9653" y="3628546"/>
            <a:ext cx="48717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De.los.cálculos.anteriores.la.carga.total.de.iluminación.general.y.pequeños.apara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9580" y="3938510"/>
            <a:ext cx="1320800" cy="5969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ct val="147200"/>
              </a:lnSpc>
              <a:spcBef>
                <a:spcPts val="204"/>
              </a:spcBef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Iluminación.general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Carga.de.aparatos.pequeños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circuito.de.lavado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78566" y="3968825"/>
            <a:ext cx="688340" cy="9378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spc="15" dirty="0">
                <a:solidFill>
                  <a:srgbClr val="171514"/>
                </a:solidFill>
                <a:latin typeface="Trebuchet MS"/>
                <a:cs typeface="Trebuchet MS"/>
              </a:rPr>
              <a:t>6000VA</a:t>
            </a:r>
            <a:endParaRPr sz="1200">
              <a:latin typeface="Trebuchet MS"/>
              <a:cs typeface="Trebuchet MS"/>
            </a:endParaRPr>
          </a:p>
          <a:p>
            <a:pPr marL="12700">
              <a:spcBef>
                <a:spcPts val="50"/>
              </a:spcBef>
            </a:pP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4500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150">
              <a:latin typeface="Trebuchet MS"/>
              <a:cs typeface="Trebuchet MS"/>
            </a:endParaRPr>
          </a:p>
          <a:p>
            <a:pPr marL="12700">
              <a:spcBef>
                <a:spcPts val="10"/>
              </a:spcBef>
            </a:pPr>
            <a:r>
              <a:rPr sz="1200" i="1" spc="15" dirty="0">
                <a:solidFill>
                  <a:srgbClr val="171514"/>
                </a:solidFill>
                <a:latin typeface="Trebuchet MS"/>
                <a:cs typeface="Trebuchet MS"/>
              </a:rPr>
              <a:t>1500VA</a:t>
            </a:r>
            <a:endParaRPr sz="1200">
              <a:latin typeface="Trebuchet MS"/>
              <a:cs typeface="Trebuchet MS"/>
            </a:endParaRPr>
          </a:p>
          <a:p>
            <a:pPr>
              <a:spcBef>
                <a:spcPts val="30"/>
              </a:spcBef>
            </a:pPr>
            <a:endParaRPr sz="1300">
              <a:latin typeface="Trebuchet MS"/>
              <a:cs typeface="Trebuchet MS"/>
            </a:endParaRPr>
          </a:p>
          <a:p>
            <a:pPr marL="12700"/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12.000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-30" dirty="0">
                <a:solidFill>
                  <a:srgbClr val="171514"/>
                </a:solidFill>
                <a:latin typeface="Arial"/>
                <a:cs typeface="Arial"/>
              </a:rPr>
              <a:t>VA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9580" y="4719477"/>
            <a:ext cx="36449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Total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3751" y="5110637"/>
            <a:ext cx="12109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Factores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demanda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9511" y="5061665"/>
            <a:ext cx="4119245" cy="9334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-635">
              <a:lnSpc>
                <a:spcPct val="160000"/>
              </a:lnSpc>
              <a:spcBef>
                <a:spcPts val="45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Todos.los.tomacorrientes.residenciales.nunca.se.usan.al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tiempo..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Debido.a.esto,.el.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7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®.permite.un.factor.de.demanda.en.el.dimensionamiento.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servicios.eléctricos..Se.da.factores.de.demanda.de.iluminación.general.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</a:t>
            </a:r>
            <a:r>
              <a:rPr sz="75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50" i="1" spc="-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750" i="1" spc="-21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1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®.Tabla.220.42..Los.primeros.3000.VA.tienen.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00%..El.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9000.VA.restantes.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(2,000.VA.menos.3000.VA).puede.calificarse.en.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un.factor.de.demanda.del.35%..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9580" y="6367605"/>
            <a:ext cx="1745614" cy="3689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Primero.3000.VA.en.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00%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9000.VA.restantes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35%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35776" y="6352894"/>
            <a:ext cx="554990" cy="383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3000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150">
              <a:latin typeface="Trebuchet MS"/>
              <a:cs typeface="Trebuchet MS"/>
            </a:endParaRPr>
          </a:p>
          <a:p>
            <a:pPr marL="12700">
              <a:spcBef>
                <a:spcPts val="60"/>
              </a:spcBef>
            </a:pP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3150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9580" y="6886095"/>
            <a:ext cx="2430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neta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alumbrado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pequeño </a:t>
            </a:r>
            <a:r>
              <a:rPr sz="850" b="1" spc="-2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electrodoméstico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6150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VA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63750" y="7513477"/>
            <a:ext cx="1591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Cargas</a:t>
            </a: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electrodomésticos</a:t>
            </a: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grandes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9506" y="7436005"/>
            <a:ext cx="394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Las.cargas.de.aparatos.grandes.deben.considerarse.individualmente..La.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en.el.ejemplo.se.utilizan.los.siguientes.aparatos.grandes: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9580" y="8000169"/>
            <a:ext cx="1480820" cy="7429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36500"/>
              </a:lnSpc>
              <a:spcBef>
                <a:spcPts val="85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Aire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acondicionado..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Secadora.de.ropa.eléctrica.  Calor.eléctrico.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electrico.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78550" y="7998815"/>
            <a:ext cx="671830" cy="749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9600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150">
              <a:latin typeface="Trebuchet MS"/>
              <a:cs typeface="Trebuchet MS"/>
            </a:endParaRPr>
          </a:p>
          <a:p>
            <a:pPr marL="12700">
              <a:spcBef>
                <a:spcPts val="10"/>
              </a:spcBef>
            </a:pPr>
            <a:r>
              <a:rPr sz="1200" i="1" spc="15" dirty="0">
                <a:solidFill>
                  <a:srgbClr val="171514"/>
                </a:solidFill>
                <a:latin typeface="Trebuchet MS"/>
                <a:cs typeface="Trebuchet MS"/>
              </a:rPr>
              <a:t>5000VA</a:t>
            </a:r>
            <a:endParaRPr sz="1200">
              <a:latin typeface="Trebuchet MS"/>
              <a:cs typeface="Trebuchet MS"/>
            </a:endParaRPr>
          </a:p>
          <a:p>
            <a:pPr marL="12700" marR="5080">
              <a:lnSpc>
                <a:spcPts val="1440"/>
              </a:lnSpc>
              <a:spcBef>
                <a:spcPts val="50"/>
              </a:spcBef>
            </a:pP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12.000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 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9600</a:t>
            </a:r>
            <a:r>
              <a:rPr sz="1150" i="1" spc="-9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21402" y="8358026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60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9331" y="551584"/>
            <a:ext cx="4284345" cy="2519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El.aire.acondicionado.y.la.calefacción.eléctrica.no.se.utilizarán.al.mismo.</a:t>
            </a:r>
            <a:endParaRPr sz="750">
              <a:latin typeface="Microsoft Sans Serif"/>
              <a:cs typeface="Microsoft Sans Serif"/>
            </a:endParaRPr>
          </a:p>
          <a:p>
            <a:pPr marL="12700" marR="82550">
              <a:lnSpc>
                <a:spcPct val="160000"/>
              </a:lnSpc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tiempo..Sólo.la.mayor.entre.la.carga.del.calentador.o.la.carga.del.aire.acondicionado.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se.usa.(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750" i="1" spc="1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®.Artículo.220.82(C))..En.este.caso,.la.carga.del.calentador.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(2,000.VA).es.mayor.que.la.carga.del.aire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acondicionado.(9600.VA).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Todas.las.cargas.de.todos.los.otros.aparatos.grandes.deben.calcularse.en.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00%.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excepto.la.cocina.eléctrica..</a:t>
            </a:r>
            <a:r>
              <a:rPr sz="85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®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Tabla.220.55.permite.a.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factor.de.demanda.para.cocinas.eléctricas..No.todos.los.quemadores.normalmente.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estar.en.alto.al.mismo.tiempo..Según.la.Tabla.220.55,.un.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cocina.eléctrica.con.una.clasificación.no.superior.a.la. 2.000.watts.can.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tener.un.factor.de.demanda.de.8000.vatios..Para.el.propósito.de.este.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cálculo,.suponga.que.el.factor.de.potencia.es.0.9,.esto.resulta.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en.una.potencia.aparente.nominal.para.la.autonomía.eléctrica.de.8889.VA.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(8000.watts.divididos.por.0.9).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9331" y="3256685"/>
            <a:ext cx="102806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Calor.eléctrico.</a:t>
            </a:r>
            <a:r>
              <a:rPr sz="10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9330" y="3412895"/>
            <a:ext cx="1480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Secadora.de.ropa.eléctrica. 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electrico.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21152" y="3237634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78300" y="3244183"/>
            <a:ext cx="671830" cy="5664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70"/>
              </a:spcBef>
            </a:pP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12.000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  </a:t>
            </a:r>
            <a:r>
              <a:rPr sz="1200" i="1" spc="15" dirty="0">
                <a:solidFill>
                  <a:srgbClr val="171514"/>
                </a:solidFill>
                <a:latin typeface="Trebuchet MS"/>
                <a:cs typeface="Trebuchet MS"/>
              </a:rPr>
              <a:t>5000VA </a:t>
            </a:r>
            <a:r>
              <a:rPr sz="1200" i="1" spc="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8889</a:t>
            </a:r>
            <a:r>
              <a:rPr sz="1150" i="1" spc="-9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9330" y="4026306"/>
            <a:ext cx="250444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40" dirty="0">
                <a:solidFill>
                  <a:srgbClr val="171514"/>
                </a:solidFill>
                <a:latin typeface="Arial"/>
                <a:cs typeface="Arial"/>
              </a:rPr>
              <a:t>neta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electrodomésticos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grandes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25.889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VA</a:t>
            </a:r>
            <a:endParaRPr sz="7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3500" y="4341265"/>
            <a:ext cx="15011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Cargas</a:t>
            </a:r>
            <a:r>
              <a:rPr sz="11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misceláneas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9330" y="4328564"/>
            <a:ext cx="3792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Las.cargas.de.dispositivos.misceláneos.también.deben.tenerse.en. 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consideración..El.ejemplo.tiene.las.siguientes.varias.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electrodoméstico.cargas: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9330" y="5072784"/>
            <a:ext cx="1056640" cy="92583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146050">
              <a:lnSpc>
                <a:spcPct val="104299"/>
              </a:lnSpc>
              <a:spcBef>
                <a:spcPts val="40"/>
              </a:spcBef>
            </a:pP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Lavavajillas.</a:t>
            </a:r>
            <a:r>
              <a:rPr sz="11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1150" spc="-29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Basurero.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varios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0" dirty="0">
                <a:solidFill>
                  <a:srgbClr val="171514"/>
                </a:solidFill>
                <a:latin typeface="Arial"/>
                <a:cs typeface="Arial"/>
              </a:rPr>
              <a:t>totales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90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9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aparato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78300" y="5043594"/>
            <a:ext cx="541020" cy="410209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1200" i="1" spc="15" dirty="0">
                <a:solidFill>
                  <a:srgbClr val="171514"/>
                </a:solidFill>
                <a:latin typeface="Trebuchet MS"/>
                <a:cs typeface="Trebuchet MS"/>
              </a:rPr>
              <a:t>1500VA</a:t>
            </a:r>
            <a:endParaRPr sz="1200">
              <a:latin typeface="Trebuchet MS"/>
              <a:cs typeface="Trebuchet MS"/>
            </a:endParaRPr>
          </a:p>
          <a:p>
            <a:pPr marL="12700">
              <a:spcBef>
                <a:spcPts val="150"/>
              </a:spcBef>
            </a:pP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1176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78300" y="5627777"/>
            <a:ext cx="5689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2676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-30" dirty="0">
                <a:solidFill>
                  <a:srgbClr val="171514"/>
                </a:solidFill>
                <a:latin typeface="Arial"/>
                <a:cs typeface="Arial"/>
              </a:rPr>
              <a:t>VA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3500" y="6189115"/>
            <a:ext cx="12420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10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Requerido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9261" y="6159905"/>
            <a:ext cx="3778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El.tamaño.del.servicio.requerido.se.encuentra.sumando.los.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valores.juntos.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9331" y="6704737"/>
            <a:ext cx="2464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Iluminación.general,.lavandería.y.pequeñas.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.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aparato.carga.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792700" y="6718905"/>
            <a:ext cx="554990" cy="189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6150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9330" y="7337196"/>
            <a:ext cx="15392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neta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electrodomésticos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grandes.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78354" y="7260995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35541" y="7260995"/>
            <a:ext cx="666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spcBef>
                <a:spcPts val="144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/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792700" y="7267544"/>
            <a:ext cx="671830" cy="566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25.889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150">
              <a:latin typeface="Trebuchet MS"/>
              <a:cs typeface="Trebuchet MS"/>
            </a:endParaRPr>
          </a:p>
          <a:p>
            <a:pPr>
              <a:spcBef>
                <a:spcPts val="50"/>
              </a:spcBef>
            </a:pPr>
            <a:endParaRPr sz="1250">
              <a:latin typeface="Trebuchet MS"/>
              <a:cs typeface="Trebuchet MS"/>
            </a:endParaRPr>
          </a:p>
          <a:p>
            <a:pPr marL="12700"/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2676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9331" y="7664855"/>
            <a:ext cx="1894839" cy="53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Carga.de.dispositivos.misceláneos.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>
              <a:tabLst>
                <a:tab pos="1016635" algn="l"/>
                <a:tab pos="1473835" algn="l"/>
              </a:tabLst>
            </a:pP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171514"/>
                </a:solidFill>
                <a:latin typeface="Arial"/>
                <a:cs typeface="Arial"/>
              </a:rPr>
              <a:t>total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.	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	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878341" y="7992516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92700" y="8005217"/>
            <a:ext cx="6883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34.715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-30" dirty="0">
                <a:solidFill>
                  <a:srgbClr val="171514"/>
                </a:solidFill>
                <a:latin typeface="Arial"/>
                <a:cs typeface="Arial"/>
              </a:rPr>
              <a:t>VA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06688" y="5443512"/>
            <a:ext cx="2067267" cy="282544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988996" y="7180808"/>
            <a:ext cx="107950" cy="35560"/>
          </a:xfrm>
          <a:custGeom>
            <a:avLst/>
            <a:gdLst/>
            <a:ahLst/>
            <a:cxnLst/>
            <a:rect l="l" t="t" r="r" b="b"/>
            <a:pathLst>
              <a:path w="107950" h="35559">
                <a:moveTo>
                  <a:pt x="89776" y="0"/>
                </a:moveTo>
                <a:lnTo>
                  <a:pt x="99504" y="0"/>
                </a:lnTo>
                <a:lnTo>
                  <a:pt x="107441" y="7924"/>
                </a:lnTo>
                <a:lnTo>
                  <a:pt x="107441" y="17652"/>
                </a:lnTo>
                <a:lnTo>
                  <a:pt x="107441" y="27381"/>
                </a:lnTo>
                <a:lnTo>
                  <a:pt x="99504" y="35306"/>
                </a:lnTo>
                <a:lnTo>
                  <a:pt x="89776" y="35306"/>
                </a:lnTo>
                <a:lnTo>
                  <a:pt x="80048" y="35306"/>
                </a:lnTo>
                <a:lnTo>
                  <a:pt x="72110" y="27381"/>
                </a:lnTo>
                <a:lnTo>
                  <a:pt x="72110" y="17652"/>
                </a:lnTo>
                <a:lnTo>
                  <a:pt x="72110" y="7924"/>
                </a:lnTo>
                <a:lnTo>
                  <a:pt x="80048" y="0"/>
                </a:lnTo>
                <a:lnTo>
                  <a:pt x="89776" y="0"/>
                </a:lnTo>
                <a:close/>
              </a:path>
              <a:path w="107950" h="35559">
                <a:moveTo>
                  <a:pt x="70637" y="17652"/>
                </a:moveTo>
                <a:lnTo>
                  <a:pt x="0" y="17652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94141" y="7307376"/>
            <a:ext cx="103505" cy="35560"/>
          </a:xfrm>
          <a:custGeom>
            <a:avLst/>
            <a:gdLst/>
            <a:ahLst/>
            <a:cxnLst/>
            <a:rect l="l" t="t" r="r" b="b"/>
            <a:pathLst>
              <a:path w="103504" h="35559">
                <a:moveTo>
                  <a:pt x="70650" y="16179"/>
                </a:moveTo>
                <a:lnTo>
                  <a:pt x="0" y="16179"/>
                </a:lnTo>
              </a:path>
              <a:path w="103504" h="35559">
                <a:moveTo>
                  <a:pt x="85369" y="0"/>
                </a:moveTo>
                <a:lnTo>
                  <a:pt x="94945" y="0"/>
                </a:lnTo>
                <a:lnTo>
                  <a:pt x="103035" y="8089"/>
                </a:lnTo>
                <a:lnTo>
                  <a:pt x="103035" y="17665"/>
                </a:lnTo>
                <a:lnTo>
                  <a:pt x="103035" y="27228"/>
                </a:lnTo>
                <a:lnTo>
                  <a:pt x="94945" y="35318"/>
                </a:lnTo>
                <a:lnTo>
                  <a:pt x="85369" y="35318"/>
                </a:lnTo>
                <a:lnTo>
                  <a:pt x="75793" y="35318"/>
                </a:lnTo>
                <a:lnTo>
                  <a:pt x="67703" y="27228"/>
                </a:lnTo>
                <a:lnTo>
                  <a:pt x="67703" y="17665"/>
                </a:lnTo>
                <a:lnTo>
                  <a:pt x="67703" y="8089"/>
                </a:lnTo>
                <a:lnTo>
                  <a:pt x="75793" y="0"/>
                </a:lnTo>
                <a:lnTo>
                  <a:pt x="85369" y="0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0457" y="7433208"/>
            <a:ext cx="107950" cy="35560"/>
          </a:xfrm>
          <a:custGeom>
            <a:avLst/>
            <a:gdLst/>
            <a:ahLst/>
            <a:cxnLst/>
            <a:rect l="l" t="t" r="r" b="b"/>
            <a:pathLst>
              <a:path w="107950" h="35559">
                <a:moveTo>
                  <a:pt x="89788" y="0"/>
                </a:moveTo>
                <a:lnTo>
                  <a:pt x="99352" y="0"/>
                </a:lnTo>
                <a:lnTo>
                  <a:pt x="107454" y="8102"/>
                </a:lnTo>
                <a:lnTo>
                  <a:pt x="107454" y="17665"/>
                </a:lnTo>
                <a:lnTo>
                  <a:pt x="107454" y="27241"/>
                </a:lnTo>
                <a:lnTo>
                  <a:pt x="99352" y="35331"/>
                </a:lnTo>
                <a:lnTo>
                  <a:pt x="89788" y="35331"/>
                </a:lnTo>
                <a:lnTo>
                  <a:pt x="80225" y="35331"/>
                </a:lnTo>
                <a:lnTo>
                  <a:pt x="72123" y="27241"/>
                </a:lnTo>
                <a:lnTo>
                  <a:pt x="72123" y="17665"/>
                </a:lnTo>
                <a:lnTo>
                  <a:pt x="72123" y="8102"/>
                </a:lnTo>
                <a:lnTo>
                  <a:pt x="80225" y="0"/>
                </a:lnTo>
                <a:lnTo>
                  <a:pt x="89788" y="0"/>
                </a:lnTo>
                <a:close/>
              </a:path>
              <a:path w="107950" h="35559">
                <a:moveTo>
                  <a:pt x="70650" y="17665"/>
                </a:moveTo>
                <a:lnTo>
                  <a:pt x="0" y="17665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8988286" y="7557618"/>
            <a:ext cx="112395" cy="40005"/>
            <a:chOff x="3933685" y="7557617"/>
            <a:chExt cx="112395" cy="40005"/>
          </a:xfrm>
        </p:grpSpPr>
        <p:sp>
          <p:nvSpPr>
            <p:cNvPr id="7" name="object 7"/>
            <p:cNvSpPr/>
            <p:nvPr/>
          </p:nvSpPr>
          <p:spPr>
            <a:xfrm>
              <a:off x="4007980" y="7559789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59">
                  <a:moveTo>
                    <a:pt x="17665" y="0"/>
                  </a:moveTo>
                  <a:lnTo>
                    <a:pt x="27228" y="0"/>
                  </a:lnTo>
                  <a:lnTo>
                    <a:pt x="35331" y="8089"/>
                  </a:lnTo>
                  <a:lnTo>
                    <a:pt x="35331" y="17665"/>
                  </a:lnTo>
                  <a:lnTo>
                    <a:pt x="35331" y="27228"/>
                  </a:lnTo>
                  <a:lnTo>
                    <a:pt x="27228" y="35318"/>
                  </a:lnTo>
                  <a:lnTo>
                    <a:pt x="17665" y="35318"/>
                  </a:lnTo>
                  <a:lnTo>
                    <a:pt x="8102" y="35318"/>
                  </a:lnTo>
                  <a:lnTo>
                    <a:pt x="0" y="27228"/>
                  </a:lnTo>
                  <a:lnTo>
                    <a:pt x="0" y="17665"/>
                  </a:lnTo>
                  <a:lnTo>
                    <a:pt x="0" y="8089"/>
                  </a:lnTo>
                  <a:lnTo>
                    <a:pt x="8102" y="0"/>
                  </a:lnTo>
                  <a:lnTo>
                    <a:pt x="17665" y="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35857" y="7576902"/>
              <a:ext cx="71120" cy="635"/>
            </a:xfrm>
            <a:custGeom>
              <a:avLst/>
              <a:gdLst/>
              <a:ahLst/>
              <a:cxnLst/>
              <a:rect l="l" t="t" r="r" b="b"/>
              <a:pathLst>
                <a:path w="71120" h="634">
                  <a:moveTo>
                    <a:pt x="-2171" y="276"/>
                  </a:moveTo>
                  <a:lnTo>
                    <a:pt x="72821" y="276"/>
                  </a:lnTo>
                </a:path>
              </a:pathLst>
            </a:custGeom>
            <a:ln w="489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8991206" y="7684896"/>
            <a:ext cx="107950" cy="35560"/>
          </a:xfrm>
          <a:custGeom>
            <a:avLst/>
            <a:gdLst/>
            <a:ahLst/>
            <a:cxnLst/>
            <a:rect l="l" t="t" r="r" b="b"/>
            <a:pathLst>
              <a:path w="107950" h="35559">
                <a:moveTo>
                  <a:pt x="89776" y="0"/>
                </a:moveTo>
                <a:lnTo>
                  <a:pt x="99339" y="0"/>
                </a:lnTo>
                <a:lnTo>
                  <a:pt x="107441" y="8089"/>
                </a:lnTo>
                <a:lnTo>
                  <a:pt x="107441" y="17652"/>
                </a:lnTo>
                <a:lnTo>
                  <a:pt x="107441" y="27228"/>
                </a:lnTo>
                <a:lnTo>
                  <a:pt x="99339" y="35331"/>
                </a:lnTo>
                <a:lnTo>
                  <a:pt x="89776" y="35331"/>
                </a:lnTo>
                <a:lnTo>
                  <a:pt x="80200" y="35331"/>
                </a:lnTo>
                <a:lnTo>
                  <a:pt x="72110" y="27228"/>
                </a:lnTo>
                <a:lnTo>
                  <a:pt x="72110" y="17652"/>
                </a:lnTo>
                <a:lnTo>
                  <a:pt x="72110" y="8089"/>
                </a:lnTo>
                <a:lnTo>
                  <a:pt x="80200" y="0"/>
                </a:lnTo>
                <a:lnTo>
                  <a:pt x="89776" y="0"/>
                </a:lnTo>
                <a:close/>
              </a:path>
              <a:path w="107950" h="35559">
                <a:moveTo>
                  <a:pt x="70637" y="17652"/>
                </a:moveTo>
                <a:lnTo>
                  <a:pt x="0" y="17652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91206" y="7811465"/>
            <a:ext cx="107950" cy="35560"/>
          </a:xfrm>
          <a:custGeom>
            <a:avLst/>
            <a:gdLst/>
            <a:ahLst/>
            <a:cxnLst/>
            <a:rect l="l" t="t" r="r" b="b"/>
            <a:pathLst>
              <a:path w="107950" h="35559">
                <a:moveTo>
                  <a:pt x="70637" y="19888"/>
                </a:moveTo>
                <a:lnTo>
                  <a:pt x="0" y="19888"/>
                </a:lnTo>
              </a:path>
              <a:path w="107950" h="35559">
                <a:moveTo>
                  <a:pt x="89776" y="0"/>
                </a:moveTo>
                <a:lnTo>
                  <a:pt x="99339" y="0"/>
                </a:lnTo>
                <a:lnTo>
                  <a:pt x="107441" y="8102"/>
                </a:lnTo>
                <a:lnTo>
                  <a:pt x="107441" y="17678"/>
                </a:lnTo>
                <a:lnTo>
                  <a:pt x="107441" y="27228"/>
                </a:lnTo>
                <a:lnTo>
                  <a:pt x="99339" y="35331"/>
                </a:lnTo>
                <a:lnTo>
                  <a:pt x="89776" y="35331"/>
                </a:lnTo>
                <a:lnTo>
                  <a:pt x="80200" y="35331"/>
                </a:lnTo>
                <a:lnTo>
                  <a:pt x="72110" y="27228"/>
                </a:lnTo>
                <a:lnTo>
                  <a:pt x="72110" y="17678"/>
                </a:lnTo>
                <a:lnTo>
                  <a:pt x="72110" y="8102"/>
                </a:lnTo>
                <a:lnTo>
                  <a:pt x="80200" y="0"/>
                </a:lnTo>
                <a:lnTo>
                  <a:pt x="89776" y="0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91930" y="7937322"/>
            <a:ext cx="107950" cy="35560"/>
          </a:xfrm>
          <a:custGeom>
            <a:avLst/>
            <a:gdLst/>
            <a:ahLst/>
            <a:cxnLst/>
            <a:rect l="l" t="t" r="r" b="b"/>
            <a:pathLst>
              <a:path w="107950" h="35559">
                <a:moveTo>
                  <a:pt x="89788" y="0"/>
                </a:moveTo>
                <a:lnTo>
                  <a:pt x="99352" y="0"/>
                </a:lnTo>
                <a:lnTo>
                  <a:pt x="107454" y="8077"/>
                </a:lnTo>
                <a:lnTo>
                  <a:pt x="107454" y="17653"/>
                </a:lnTo>
                <a:lnTo>
                  <a:pt x="107454" y="27216"/>
                </a:lnTo>
                <a:lnTo>
                  <a:pt x="99352" y="35318"/>
                </a:lnTo>
                <a:lnTo>
                  <a:pt x="89788" y="35318"/>
                </a:lnTo>
                <a:lnTo>
                  <a:pt x="80213" y="35318"/>
                </a:lnTo>
                <a:lnTo>
                  <a:pt x="72123" y="27216"/>
                </a:lnTo>
                <a:lnTo>
                  <a:pt x="72123" y="17653"/>
                </a:lnTo>
                <a:lnTo>
                  <a:pt x="72123" y="8077"/>
                </a:lnTo>
                <a:lnTo>
                  <a:pt x="80213" y="0"/>
                </a:lnTo>
                <a:lnTo>
                  <a:pt x="89788" y="0"/>
                </a:lnTo>
                <a:close/>
              </a:path>
              <a:path w="107950" h="35559">
                <a:moveTo>
                  <a:pt x="70650" y="17653"/>
                </a:moveTo>
                <a:lnTo>
                  <a:pt x="0" y="17653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991206" y="8064627"/>
            <a:ext cx="107950" cy="35560"/>
          </a:xfrm>
          <a:custGeom>
            <a:avLst/>
            <a:gdLst/>
            <a:ahLst/>
            <a:cxnLst/>
            <a:rect l="l" t="t" r="r" b="b"/>
            <a:pathLst>
              <a:path w="107950" h="35559">
                <a:moveTo>
                  <a:pt x="89776" y="0"/>
                </a:moveTo>
                <a:lnTo>
                  <a:pt x="99504" y="0"/>
                </a:lnTo>
                <a:lnTo>
                  <a:pt x="107441" y="7937"/>
                </a:lnTo>
                <a:lnTo>
                  <a:pt x="107441" y="17665"/>
                </a:lnTo>
                <a:lnTo>
                  <a:pt x="107441" y="27381"/>
                </a:lnTo>
                <a:lnTo>
                  <a:pt x="99504" y="35318"/>
                </a:lnTo>
                <a:lnTo>
                  <a:pt x="89776" y="35318"/>
                </a:lnTo>
                <a:lnTo>
                  <a:pt x="80048" y="35318"/>
                </a:lnTo>
                <a:lnTo>
                  <a:pt x="72110" y="27381"/>
                </a:lnTo>
                <a:lnTo>
                  <a:pt x="72110" y="17665"/>
                </a:lnTo>
                <a:lnTo>
                  <a:pt x="72110" y="7937"/>
                </a:lnTo>
                <a:lnTo>
                  <a:pt x="80048" y="0"/>
                </a:lnTo>
                <a:lnTo>
                  <a:pt x="89776" y="0"/>
                </a:lnTo>
                <a:close/>
              </a:path>
              <a:path w="107950" h="35559">
                <a:moveTo>
                  <a:pt x="70637" y="17665"/>
                </a:moveTo>
                <a:lnTo>
                  <a:pt x="0" y="17665"/>
                </a:lnTo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13254" y="7155865"/>
            <a:ext cx="27305" cy="73660"/>
          </a:xfrm>
          <a:custGeom>
            <a:avLst/>
            <a:gdLst/>
            <a:ahLst/>
            <a:cxnLst/>
            <a:rect l="l" t="t" r="r" b="b"/>
            <a:pathLst>
              <a:path w="27304" h="73659">
                <a:moveTo>
                  <a:pt x="26987" y="0"/>
                </a:moveTo>
                <a:lnTo>
                  <a:pt x="21158" y="0"/>
                </a:lnTo>
                <a:lnTo>
                  <a:pt x="19634" y="3162"/>
                </a:lnTo>
                <a:lnTo>
                  <a:pt x="16967" y="6438"/>
                </a:lnTo>
                <a:lnTo>
                  <a:pt x="13195" y="9804"/>
                </a:lnTo>
                <a:lnTo>
                  <a:pt x="9410" y="13182"/>
                </a:lnTo>
                <a:lnTo>
                  <a:pt x="5016" y="16040"/>
                </a:lnTo>
                <a:lnTo>
                  <a:pt x="0" y="18389"/>
                </a:lnTo>
                <a:lnTo>
                  <a:pt x="0" y="27076"/>
                </a:lnTo>
                <a:lnTo>
                  <a:pt x="17995" y="16243"/>
                </a:lnTo>
                <a:lnTo>
                  <a:pt x="17995" y="73482"/>
                </a:lnTo>
                <a:lnTo>
                  <a:pt x="26987" y="73482"/>
                </a:lnTo>
                <a:lnTo>
                  <a:pt x="26987" y="0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06509" y="7288733"/>
            <a:ext cx="48260" cy="74930"/>
          </a:xfrm>
          <a:custGeom>
            <a:avLst/>
            <a:gdLst/>
            <a:ahLst/>
            <a:cxnLst/>
            <a:rect l="l" t="t" r="r" b="b"/>
            <a:pathLst>
              <a:path w="48260" h="74929">
                <a:moveTo>
                  <a:pt x="7264" y="68986"/>
                </a:moveTo>
                <a:lnTo>
                  <a:pt x="11556" y="72771"/>
                </a:lnTo>
                <a:lnTo>
                  <a:pt x="16865" y="74714"/>
                </a:lnTo>
                <a:lnTo>
                  <a:pt x="23304" y="74714"/>
                </a:lnTo>
                <a:lnTo>
                  <a:pt x="30365" y="74714"/>
                </a:lnTo>
                <a:lnTo>
                  <a:pt x="36283" y="72466"/>
                </a:lnTo>
                <a:lnTo>
                  <a:pt x="40982" y="68072"/>
                </a:lnTo>
                <a:lnTo>
                  <a:pt x="45592" y="63576"/>
                </a:lnTo>
                <a:lnTo>
                  <a:pt x="47942" y="58153"/>
                </a:lnTo>
                <a:lnTo>
                  <a:pt x="47942" y="51816"/>
                </a:lnTo>
                <a:lnTo>
                  <a:pt x="47942" y="47015"/>
                </a:lnTo>
                <a:lnTo>
                  <a:pt x="46710" y="43129"/>
                </a:lnTo>
                <a:lnTo>
                  <a:pt x="44361" y="39966"/>
                </a:lnTo>
                <a:lnTo>
                  <a:pt x="42011" y="36791"/>
                </a:lnTo>
                <a:lnTo>
                  <a:pt x="38633" y="34747"/>
                </a:lnTo>
                <a:lnTo>
                  <a:pt x="34239" y="33731"/>
                </a:lnTo>
                <a:lnTo>
                  <a:pt x="37617" y="32194"/>
                </a:lnTo>
                <a:lnTo>
                  <a:pt x="40068" y="30149"/>
                </a:lnTo>
                <a:lnTo>
                  <a:pt x="41808" y="27597"/>
                </a:lnTo>
                <a:lnTo>
                  <a:pt x="43548" y="25044"/>
                </a:lnTo>
                <a:lnTo>
                  <a:pt x="44361" y="22072"/>
                </a:lnTo>
                <a:lnTo>
                  <a:pt x="44361" y="19011"/>
                </a:lnTo>
                <a:lnTo>
                  <a:pt x="44361" y="15633"/>
                </a:lnTo>
                <a:lnTo>
                  <a:pt x="33934" y="2552"/>
                </a:lnTo>
                <a:lnTo>
                  <a:pt x="30568" y="812"/>
                </a:lnTo>
                <a:lnTo>
                  <a:pt x="26987" y="0"/>
                </a:lnTo>
                <a:lnTo>
                  <a:pt x="22898" y="0"/>
                </a:lnTo>
                <a:lnTo>
                  <a:pt x="17170" y="0"/>
                </a:lnTo>
                <a:lnTo>
                  <a:pt x="12268" y="1638"/>
                </a:lnTo>
                <a:lnTo>
                  <a:pt x="8381" y="5003"/>
                </a:lnTo>
                <a:lnTo>
                  <a:pt x="4495" y="8280"/>
                </a:lnTo>
                <a:lnTo>
                  <a:pt x="2044" y="12979"/>
                </a:lnTo>
                <a:lnTo>
                  <a:pt x="927" y="19011"/>
                </a:lnTo>
                <a:lnTo>
                  <a:pt x="9918" y="20650"/>
                </a:lnTo>
                <a:lnTo>
                  <a:pt x="10629" y="16256"/>
                </a:lnTo>
                <a:lnTo>
                  <a:pt x="12064" y="12877"/>
                </a:lnTo>
                <a:lnTo>
                  <a:pt x="14414" y="10629"/>
                </a:lnTo>
                <a:lnTo>
                  <a:pt x="16763" y="8483"/>
                </a:lnTo>
                <a:lnTo>
                  <a:pt x="19621" y="7353"/>
                </a:lnTo>
                <a:lnTo>
                  <a:pt x="23202" y="7353"/>
                </a:lnTo>
                <a:lnTo>
                  <a:pt x="26682" y="7353"/>
                </a:lnTo>
                <a:lnTo>
                  <a:pt x="29540" y="8483"/>
                </a:lnTo>
                <a:lnTo>
                  <a:pt x="31788" y="10629"/>
                </a:lnTo>
                <a:lnTo>
                  <a:pt x="34036" y="12776"/>
                </a:lnTo>
                <a:lnTo>
                  <a:pt x="35166" y="15430"/>
                </a:lnTo>
                <a:lnTo>
                  <a:pt x="35166" y="18808"/>
                </a:lnTo>
                <a:lnTo>
                  <a:pt x="35166" y="22898"/>
                </a:lnTo>
                <a:lnTo>
                  <a:pt x="33629" y="25958"/>
                </a:lnTo>
                <a:lnTo>
                  <a:pt x="30568" y="28003"/>
                </a:lnTo>
                <a:lnTo>
                  <a:pt x="27495" y="29946"/>
                </a:lnTo>
                <a:lnTo>
                  <a:pt x="24028" y="30975"/>
                </a:lnTo>
                <a:lnTo>
                  <a:pt x="20243" y="30975"/>
                </a:lnTo>
                <a:lnTo>
                  <a:pt x="19837" y="30975"/>
                </a:lnTo>
                <a:lnTo>
                  <a:pt x="19316" y="30975"/>
                </a:lnTo>
                <a:lnTo>
                  <a:pt x="18707" y="30861"/>
                </a:lnTo>
                <a:lnTo>
                  <a:pt x="17792" y="38735"/>
                </a:lnTo>
                <a:lnTo>
                  <a:pt x="20243" y="38023"/>
                </a:lnTo>
                <a:lnTo>
                  <a:pt x="22390" y="37719"/>
                </a:lnTo>
                <a:lnTo>
                  <a:pt x="24129" y="37719"/>
                </a:lnTo>
                <a:lnTo>
                  <a:pt x="28219" y="37719"/>
                </a:lnTo>
                <a:lnTo>
                  <a:pt x="31686" y="39039"/>
                </a:lnTo>
                <a:lnTo>
                  <a:pt x="34340" y="41808"/>
                </a:lnTo>
                <a:lnTo>
                  <a:pt x="37109" y="44462"/>
                </a:lnTo>
                <a:lnTo>
                  <a:pt x="38430" y="47828"/>
                </a:lnTo>
                <a:lnTo>
                  <a:pt x="38430" y="51917"/>
                </a:lnTo>
                <a:lnTo>
                  <a:pt x="38430" y="56311"/>
                </a:lnTo>
                <a:lnTo>
                  <a:pt x="37007" y="59893"/>
                </a:lnTo>
                <a:lnTo>
                  <a:pt x="34036" y="62852"/>
                </a:lnTo>
                <a:lnTo>
                  <a:pt x="31178" y="65824"/>
                </a:lnTo>
                <a:lnTo>
                  <a:pt x="27597" y="67259"/>
                </a:lnTo>
                <a:lnTo>
                  <a:pt x="23304" y="67259"/>
                </a:lnTo>
                <a:lnTo>
                  <a:pt x="19735" y="67259"/>
                </a:lnTo>
                <a:lnTo>
                  <a:pt x="9004" y="52844"/>
                </a:lnTo>
                <a:lnTo>
                  <a:pt x="0" y="54063"/>
                </a:lnTo>
                <a:lnTo>
                  <a:pt x="622" y="60198"/>
                </a:lnTo>
                <a:lnTo>
                  <a:pt x="3073" y="65112"/>
                </a:lnTo>
                <a:lnTo>
                  <a:pt x="7264" y="68986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06510" y="7412608"/>
            <a:ext cx="48895" cy="73660"/>
          </a:xfrm>
          <a:custGeom>
            <a:avLst/>
            <a:gdLst/>
            <a:ahLst/>
            <a:cxnLst/>
            <a:rect l="l" t="t" r="r" b="b"/>
            <a:pathLst>
              <a:path w="48895" h="73659">
                <a:moveTo>
                  <a:pt x="7162" y="67868"/>
                </a:moveTo>
                <a:lnTo>
                  <a:pt x="11455" y="71653"/>
                </a:lnTo>
                <a:lnTo>
                  <a:pt x="16865" y="73494"/>
                </a:lnTo>
                <a:lnTo>
                  <a:pt x="23507" y="73494"/>
                </a:lnTo>
                <a:lnTo>
                  <a:pt x="31584" y="73494"/>
                </a:lnTo>
                <a:lnTo>
                  <a:pt x="38023" y="70523"/>
                </a:lnTo>
                <a:lnTo>
                  <a:pt x="42621" y="64592"/>
                </a:lnTo>
                <a:lnTo>
                  <a:pt x="46507" y="59791"/>
                </a:lnTo>
                <a:lnTo>
                  <a:pt x="48450" y="54076"/>
                </a:lnTo>
                <a:lnTo>
                  <a:pt x="48450" y="47421"/>
                </a:lnTo>
                <a:lnTo>
                  <a:pt x="48450" y="40474"/>
                </a:lnTo>
                <a:lnTo>
                  <a:pt x="46304" y="34747"/>
                </a:lnTo>
                <a:lnTo>
                  <a:pt x="41910" y="30353"/>
                </a:lnTo>
                <a:lnTo>
                  <a:pt x="37515" y="25958"/>
                </a:lnTo>
                <a:lnTo>
                  <a:pt x="32092" y="23710"/>
                </a:lnTo>
                <a:lnTo>
                  <a:pt x="25755" y="23710"/>
                </a:lnTo>
                <a:lnTo>
                  <a:pt x="20954" y="23710"/>
                </a:lnTo>
                <a:lnTo>
                  <a:pt x="16357" y="25247"/>
                </a:lnTo>
                <a:lnTo>
                  <a:pt x="11963" y="28308"/>
                </a:lnTo>
                <a:lnTo>
                  <a:pt x="15849" y="8585"/>
                </a:lnTo>
                <a:lnTo>
                  <a:pt x="44970" y="8585"/>
                </a:lnTo>
                <a:lnTo>
                  <a:pt x="44970" y="0"/>
                </a:lnTo>
                <a:lnTo>
                  <a:pt x="8686" y="0"/>
                </a:lnTo>
                <a:lnTo>
                  <a:pt x="1638" y="37617"/>
                </a:lnTo>
                <a:lnTo>
                  <a:pt x="10121" y="38836"/>
                </a:lnTo>
                <a:lnTo>
                  <a:pt x="11455" y="36690"/>
                </a:lnTo>
                <a:lnTo>
                  <a:pt x="13296" y="34963"/>
                </a:lnTo>
                <a:lnTo>
                  <a:pt x="15544" y="33629"/>
                </a:lnTo>
                <a:lnTo>
                  <a:pt x="17894" y="32296"/>
                </a:lnTo>
                <a:lnTo>
                  <a:pt x="20447" y="31686"/>
                </a:lnTo>
                <a:lnTo>
                  <a:pt x="23406" y="31686"/>
                </a:lnTo>
                <a:lnTo>
                  <a:pt x="28105" y="31686"/>
                </a:lnTo>
                <a:lnTo>
                  <a:pt x="31889" y="33121"/>
                </a:lnTo>
                <a:lnTo>
                  <a:pt x="34658" y="36080"/>
                </a:lnTo>
                <a:lnTo>
                  <a:pt x="37515" y="39039"/>
                </a:lnTo>
                <a:lnTo>
                  <a:pt x="38950" y="43129"/>
                </a:lnTo>
                <a:lnTo>
                  <a:pt x="38950" y="48247"/>
                </a:lnTo>
                <a:lnTo>
                  <a:pt x="38950" y="53657"/>
                </a:lnTo>
                <a:lnTo>
                  <a:pt x="37414" y="57950"/>
                </a:lnTo>
                <a:lnTo>
                  <a:pt x="34442" y="61226"/>
                </a:lnTo>
                <a:lnTo>
                  <a:pt x="31483" y="64490"/>
                </a:lnTo>
                <a:lnTo>
                  <a:pt x="27800" y="66128"/>
                </a:lnTo>
                <a:lnTo>
                  <a:pt x="23507" y="66128"/>
                </a:lnTo>
                <a:lnTo>
                  <a:pt x="19837" y="66128"/>
                </a:lnTo>
                <a:lnTo>
                  <a:pt x="9410" y="52336"/>
                </a:lnTo>
                <a:lnTo>
                  <a:pt x="0" y="53047"/>
                </a:lnTo>
                <a:lnTo>
                  <a:pt x="622" y="59182"/>
                </a:lnTo>
                <a:lnTo>
                  <a:pt x="2971" y="64185"/>
                </a:lnTo>
                <a:lnTo>
                  <a:pt x="7162" y="67868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07031" y="7535265"/>
            <a:ext cx="47625" cy="72390"/>
          </a:xfrm>
          <a:custGeom>
            <a:avLst/>
            <a:gdLst/>
            <a:ahLst/>
            <a:cxnLst/>
            <a:rect l="l" t="t" r="r" b="b"/>
            <a:pathLst>
              <a:path w="47625" h="72390">
                <a:moveTo>
                  <a:pt x="35763" y="8585"/>
                </a:moveTo>
                <a:lnTo>
                  <a:pt x="31165" y="13792"/>
                </a:lnTo>
                <a:lnTo>
                  <a:pt x="26873" y="20129"/>
                </a:lnTo>
                <a:lnTo>
                  <a:pt x="22885" y="27800"/>
                </a:lnTo>
                <a:lnTo>
                  <a:pt x="18897" y="35356"/>
                </a:lnTo>
                <a:lnTo>
                  <a:pt x="15735" y="43230"/>
                </a:lnTo>
                <a:lnTo>
                  <a:pt x="13588" y="51409"/>
                </a:lnTo>
                <a:lnTo>
                  <a:pt x="11442" y="59486"/>
                </a:lnTo>
                <a:lnTo>
                  <a:pt x="10312" y="66535"/>
                </a:lnTo>
                <a:lnTo>
                  <a:pt x="10210" y="72263"/>
                </a:lnTo>
                <a:lnTo>
                  <a:pt x="19418" y="72263"/>
                </a:lnTo>
                <a:lnTo>
                  <a:pt x="19926" y="64998"/>
                </a:lnTo>
                <a:lnTo>
                  <a:pt x="21043" y="58254"/>
                </a:lnTo>
                <a:lnTo>
                  <a:pt x="38011" y="18491"/>
                </a:lnTo>
                <a:lnTo>
                  <a:pt x="47320" y="6946"/>
                </a:lnTo>
                <a:lnTo>
                  <a:pt x="47320" y="0"/>
                </a:lnTo>
                <a:lnTo>
                  <a:pt x="0" y="0"/>
                </a:lnTo>
                <a:lnTo>
                  <a:pt x="0" y="8585"/>
                </a:lnTo>
                <a:lnTo>
                  <a:pt x="35763" y="8585"/>
                </a:lnTo>
                <a:close/>
              </a:path>
            </a:pathLst>
          </a:custGeom>
          <a:ln w="43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8884514" y="7654518"/>
            <a:ext cx="80645" cy="200660"/>
            <a:chOff x="3829913" y="7654518"/>
            <a:chExt cx="80645" cy="200660"/>
          </a:xfrm>
        </p:grpSpPr>
        <p:sp>
          <p:nvSpPr>
            <p:cNvPr id="18" name="object 18"/>
            <p:cNvSpPr/>
            <p:nvPr/>
          </p:nvSpPr>
          <p:spPr>
            <a:xfrm>
              <a:off x="3851909" y="7656690"/>
              <a:ext cx="48260" cy="74930"/>
            </a:xfrm>
            <a:custGeom>
              <a:avLst/>
              <a:gdLst/>
              <a:ahLst/>
              <a:cxnLst/>
              <a:rect l="l" t="t" r="r" b="b"/>
              <a:pathLst>
                <a:path w="48260" h="74929">
                  <a:moveTo>
                    <a:pt x="7874" y="69913"/>
                  </a:moveTo>
                  <a:lnTo>
                    <a:pt x="11455" y="73075"/>
                  </a:lnTo>
                  <a:lnTo>
                    <a:pt x="16154" y="74714"/>
                  </a:lnTo>
                  <a:lnTo>
                    <a:pt x="21882" y="74714"/>
                  </a:lnTo>
                  <a:lnTo>
                    <a:pt x="27292" y="74714"/>
                  </a:lnTo>
                  <a:lnTo>
                    <a:pt x="48044" y="44767"/>
                  </a:lnTo>
                  <a:lnTo>
                    <a:pt x="48044" y="35356"/>
                  </a:lnTo>
                  <a:lnTo>
                    <a:pt x="48044" y="26365"/>
                  </a:lnTo>
                  <a:lnTo>
                    <a:pt x="47015" y="19519"/>
                  </a:lnTo>
                  <a:lnTo>
                    <a:pt x="44970" y="14820"/>
                  </a:lnTo>
                  <a:lnTo>
                    <a:pt x="42925" y="10020"/>
                  </a:lnTo>
                  <a:lnTo>
                    <a:pt x="39966" y="6438"/>
                  </a:lnTo>
                  <a:lnTo>
                    <a:pt x="35979" y="3886"/>
                  </a:lnTo>
                  <a:lnTo>
                    <a:pt x="32092" y="1320"/>
                  </a:lnTo>
                  <a:lnTo>
                    <a:pt x="27698" y="0"/>
                  </a:lnTo>
                  <a:lnTo>
                    <a:pt x="22999" y="0"/>
                  </a:lnTo>
                  <a:lnTo>
                    <a:pt x="16357" y="0"/>
                  </a:lnTo>
                  <a:lnTo>
                    <a:pt x="10934" y="2247"/>
                  </a:lnTo>
                  <a:lnTo>
                    <a:pt x="6540" y="6743"/>
                  </a:lnTo>
                  <a:lnTo>
                    <a:pt x="2146" y="11341"/>
                  </a:lnTo>
                  <a:lnTo>
                    <a:pt x="0" y="17271"/>
                  </a:lnTo>
                  <a:lnTo>
                    <a:pt x="0" y="24726"/>
                  </a:lnTo>
                  <a:lnTo>
                    <a:pt x="0" y="31889"/>
                  </a:lnTo>
                  <a:lnTo>
                    <a:pt x="2044" y="37718"/>
                  </a:lnTo>
                  <a:lnTo>
                    <a:pt x="6235" y="42113"/>
                  </a:lnTo>
                  <a:lnTo>
                    <a:pt x="10426" y="46507"/>
                  </a:lnTo>
                  <a:lnTo>
                    <a:pt x="15544" y="48653"/>
                  </a:lnTo>
                  <a:lnTo>
                    <a:pt x="21564" y="48653"/>
                  </a:lnTo>
                  <a:lnTo>
                    <a:pt x="25247" y="48653"/>
                  </a:lnTo>
                  <a:lnTo>
                    <a:pt x="39052" y="39039"/>
                  </a:lnTo>
                  <a:lnTo>
                    <a:pt x="39052" y="39865"/>
                  </a:lnTo>
                  <a:lnTo>
                    <a:pt x="39154" y="40373"/>
                  </a:lnTo>
                  <a:lnTo>
                    <a:pt x="39154" y="40779"/>
                  </a:lnTo>
                  <a:lnTo>
                    <a:pt x="39154" y="44564"/>
                  </a:lnTo>
                  <a:lnTo>
                    <a:pt x="38633" y="48234"/>
                  </a:lnTo>
                  <a:lnTo>
                    <a:pt x="37718" y="51815"/>
                  </a:lnTo>
                  <a:lnTo>
                    <a:pt x="36906" y="55397"/>
                  </a:lnTo>
                  <a:lnTo>
                    <a:pt x="29337" y="65404"/>
                  </a:lnTo>
                  <a:lnTo>
                    <a:pt x="27190" y="66738"/>
                  </a:lnTo>
                  <a:lnTo>
                    <a:pt x="24841" y="67348"/>
                  </a:lnTo>
                  <a:lnTo>
                    <a:pt x="22085" y="67348"/>
                  </a:lnTo>
                  <a:lnTo>
                    <a:pt x="18808" y="67348"/>
                  </a:lnTo>
                  <a:lnTo>
                    <a:pt x="16154" y="66433"/>
                  </a:lnTo>
                  <a:lnTo>
                    <a:pt x="14109" y="64592"/>
                  </a:lnTo>
                  <a:lnTo>
                    <a:pt x="12064" y="62750"/>
                  </a:lnTo>
                  <a:lnTo>
                    <a:pt x="10629" y="59893"/>
                  </a:lnTo>
                  <a:lnTo>
                    <a:pt x="9918" y="55803"/>
                  </a:lnTo>
                  <a:lnTo>
                    <a:pt x="1333" y="56514"/>
                  </a:lnTo>
                  <a:lnTo>
                    <a:pt x="2044" y="62242"/>
                  </a:lnTo>
                  <a:lnTo>
                    <a:pt x="4190" y="66738"/>
                  </a:lnTo>
                  <a:lnTo>
                    <a:pt x="7874" y="69913"/>
                  </a:lnTo>
                  <a:close/>
                </a:path>
                <a:path w="48260" h="74929">
                  <a:moveTo>
                    <a:pt x="34036" y="36283"/>
                  </a:moveTo>
                  <a:lnTo>
                    <a:pt x="31381" y="39243"/>
                  </a:lnTo>
                  <a:lnTo>
                    <a:pt x="27901" y="40678"/>
                  </a:lnTo>
                  <a:lnTo>
                    <a:pt x="23812" y="40678"/>
                  </a:lnTo>
                  <a:lnTo>
                    <a:pt x="19621" y="40678"/>
                  </a:lnTo>
                  <a:lnTo>
                    <a:pt x="16154" y="39243"/>
                  </a:lnTo>
                  <a:lnTo>
                    <a:pt x="13398" y="36283"/>
                  </a:lnTo>
                  <a:lnTo>
                    <a:pt x="10629" y="33413"/>
                  </a:lnTo>
                  <a:lnTo>
                    <a:pt x="9207" y="29641"/>
                  </a:lnTo>
                  <a:lnTo>
                    <a:pt x="9207" y="25044"/>
                  </a:lnTo>
                  <a:lnTo>
                    <a:pt x="9207" y="19824"/>
                  </a:lnTo>
                  <a:lnTo>
                    <a:pt x="10629" y="15633"/>
                  </a:lnTo>
                  <a:lnTo>
                    <a:pt x="13601" y="12369"/>
                  </a:lnTo>
                  <a:lnTo>
                    <a:pt x="16560" y="9093"/>
                  </a:lnTo>
                  <a:lnTo>
                    <a:pt x="20040" y="7454"/>
                  </a:lnTo>
                  <a:lnTo>
                    <a:pt x="24028" y="7454"/>
                  </a:lnTo>
                  <a:lnTo>
                    <a:pt x="27901" y="7454"/>
                  </a:lnTo>
                  <a:lnTo>
                    <a:pt x="31178" y="8991"/>
                  </a:lnTo>
                  <a:lnTo>
                    <a:pt x="33934" y="11950"/>
                  </a:lnTo>
                  <a:lnTo>
                    <a:pt x="36690" y="15024"/>
                  </a:lnTo>
                  <a:lnTo>
                    <a:pt x="38023" y="19113"/>
                  </a:lnTo>
                  <a:lnTo>
                    <a:pt x="38023" y="24218"/>
                  </a:lnTo>
                  <a:lnTo>
                    <a:pt x="38023" y="29438"/>
                  </a:lnTo>
                  <a:lnTo>
                    <a:pt x="36690" y="33413"/>
                  </a:lnTo>
                  <a:lnTo>
                    <a:pt x="34036" y="36283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9913" y="7777162"/>
              <a:ext cx="80594" cy="77838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76931" y="7899820"/>
            <a:ext cx="102362" cy="79057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8654745" y="7201623"/>
            <a:ext cx="325120" cy="920750"/>
            <a:chOff x="3600145" y="7201623"/>
            <a:chExt cx="325120" cy="920750"/>
          </a:xfrm>
        </p:grpSpPr>
        <p:sp>
          <p:nvSpPr>
            <p:cNvPr id="22" name="object 22"/>
            <p:cNvSpPr/>
            <p:nvPr/>
          </p:nvSpPr>
          <p:spPr>
            <a:xfrm>
              <a:off x="3824503" y="8045081"/>
              <a:ext cx="99060" cy="74930"/>
            </a:xfrm>
            <a:custGeom>
              <a:avLst/>
              <a:gdLst/>
              <a:ahLst/>
              <a:cxnLst/>
              <a:rect l="l" t="t" r="r" b="b"/>
              <a:pathLst>
                <a:path w="99060" h="74929">
                  <a:moveTo>
                    <a:pt x="26974" y="0"/>
                  </a:moveTo>
                  <a:lnTo>
                    <a:pt x="21158" y="0"/>
                  </a:lnTo>
                  <a:lnTo>
                    <a:pt x="19621" y="3175"/>
                  </a:lnTo>
                  <a:lnTo>
                    <a:pt x="16967" y="6438"/>
                  </a:lnTo>
                  <a:lnTo>
                    <a:pt x="13182" y="9817"/>
                  </a:lnTo>
                  <a:lnTo>
                    <a:pt x="9398" y="13182"/>
                  </a:lnTo>
                  <a:lnTo>
                    <a:pt x="5003" y="16052"/>
                  </a:lnTo>
                  <a:lnTo>
                    <a:pt x="0" y="18402"/>
                  </a:lnTo>
                  <a:lnTo>
                    <a:pt x="0" y="27089"/>
                  </a:lnTo>
                  <a:lnTo>
                    <a:pt x="17983" y="16256"/>
                  </a:lnTo>
                  <a:lnTo>
                    <a:pt x="17983" y="73494"/>
                  </a:lnTo>
                  <a:lnTo>
                    <a:pt x="26974" y="73494"/>
                  </a:lnTo>
                  <a:lnTo>
                    <a:pt x="26974" y="0"/>
                  </a:lnTo>
                  <a:close/>
                </a:path>
                <a:path w="99060" h="74929">
                  <a:moveTo>
                    <a:pt x="57238" y="69100"/>
                  </a:moveTo>
                  <a:lnTo>
                    <a:pt x="61531" y="72872"/>
                  </a:lnTo>
                  <a:lnTo>
                    <a:pt x="66941" y="74714"/>
                  </a:lnTo>
                  <a:lnTo>
                    <a:pt x="73583" y="74714"/>
                  </a:lnTo>
                  <a:lnTo>
                    <a:pt x="81661" y="74714"/>
                  </a:lnTo>
                  <a:lnTo>
                    <a:pt x="88099" y="71755"/>
                  </a:lnTo>
                  <a:lnTo>
                    <a:pt x="92697" y="65824"/>
                  </a:lnTo>
                  <a:lnTo>
                    <a:pt x="96583" y="61023"/>
                  </a:lnTo>
                  <a:lnTo>
                    <a:pt x="98526" y="55295"/>
                  </a:lnTo>
                  <a:lnTo>
                    <a:pt x="98526" y="48653"/>
                  </a:lnTo>
                  <a:lnTo>
                    <a:pt x="98526" y="41706"/>
                  </a:lnTo>
                  <a:lnTo>
                    <a:pt x="96380" y="35979"/>
                  </a:lnTo>
                  <a:lnTo>
                    <a:pt x="91986" y="31584"/>
                  </a:lnTo>
                  <a:lnTo>
                    <a:pt x="87591" y="27190"/>
                  </a:lnTo>
                  <a:lnTo>
                    <a:pt x="82169" y="24942"/>
                  </a:lnTo>
                  <a:lnTo>
                    <a:pt x="75831" y="24942"/>
                  </a:lnTo>
                  <a:lnTo>
                    <a:pt x="71031" y="24942"/>
                  </a:lnTo>
                  <a:lnTo>
                    <a:pt x="66433" y="26479"/>
                  </a:lnTo>
                  <a:lnTo>
                    <a:pt x="62039" y="29540"/>
                  </a:lnTo>
                  <a:lnTo>
                    <a:pt x="65925" y="9817"/>
                  </a:lnTo>
                  <a:lnTo>
                    <a:pt x="95046" y="9817"/>
                  </a:lnTo>
                  <a:lnTo>
                    <a:pt x="95046" y="1231"/>
                  </a:lnTo>
                  <a:lnTo>
                    <a:pt x="58762" y="1231"/>
                  </a:lnTo>
                  <a:lnTo>
                    <a:pt x="51714" y="38836"/>
                  </a:lnTo>
                  <a:lnTo>
                    <a:pt x="60198" y="40068"/>
                  </a:lnTo>
                  <a:lnTo>
                    <a:pt x="61531" y="37922"/>
                  </a:lnTo>
                  <a:lnTo>
                    <a:pt x="63360" y="36182"/>
                  </a:lnTo>
                  <a:lnTo>
                    <a:pt x="65608" y="34861"/>
                  </a:lnTo>
                  <a:lnTo>
                    <a:pt x="67970" y="33527"/>
                  </a:lnTo>
                  <a:lnTo>
                    <a:pt x="70523" y="32918"/>
                  </a:lnTo>
                  <a:lnTo>
                    <a:pt x="73482" y="32918"/>
                  </a:lnTo>
                  <a:lnTo>
                    <a:pt x="78181" y="32918"/>
                  </a:lnTo>
                  <a:lnTo>
                    <a:pt x="81965" y="34340"/>
                  </a:lnTo>
                  <a:lnTo>
                    <a:pt x="84721" y="37312"/>
                  </a:lnTo>
                  <a:lnTo>
                    <a:pt x="87591" y="40271"/>
                  </a:lnTo>
                  <a:lnTo>
                    <a:pt x="89014" y="44361"/>
                  </a:lnTo>
                  <a:lnTo>
                    <a:pt x="89014" y="49466"/>
                  </a:lnTo>
                  <a:lnTo>
                    <a:pt x="89014" y="54889"/>
                  </a:lnTo>
                  <a:lnTo>
                    <a:pt x="87490" y="59181"/>
                  </a:lnTo>
                  <a:lnTo>
                    <a:pt x="84518" y="62445"/>
                  </a:lnTo>
                  <a:lnTo>
                    <a:pt x="81559" y="65722"/>
                  </a:lnTo>
                  <a:lnTo>
                    <a:pt x="77876" y="67360"/>
                  </a:lnTo>
                  <a:lnTo>
                    <a:pt x="73583" y="67360"/>
                  </a:lnTo>
                  <a:lnTo>
                    <a:pt x="69900" y="67360"/>
                  </a:lnTo>
                  <a:lnTo>
                    <a:pt x="66840" y="66230"/>
                  </a:lnTo>
                  <a:lnTo>
                    <a:pt x="64287" y="63881"/>
                  </a:lnTo>
                  <a:lnTo>
                    <a:pt x="61836" y="61633"/>
                  </a:lnTo>
                  <a:lnTo>
                    <a:pt x="60198" y="58153"/>
                  </a:lnTo>
                  <a:lnTo>
                    <a:pt x="59486" y="53555"/>
                  </a:lnTo>
                  <a:lnTo>
                    <a:pt x="50076" y="54279"/>
                  </a:lnTo>
                  <a:lnTo>
                    <a:pt x="50685" y="60413"/>
                  </a:lnTo>
                  <a:lnTo>
                    <a:pt x="53047" y="65417"/>
                  </a:lnTo>
                  <a:lnTo>
                    <a:pt x="57238" y="69100"/>
                  </a:lnTo>
                  <a:close/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602317" y="7203795"/>
              <a:ext cx="173990" cy="859155"/>
            </a:xfrm>
            <a:custGeom>
              <a:avLst/>
              <a:gdLst/>
              <a:ahLst/>
              <a:cxnLst/>
              <a:rect l="l" t="t" r="r" b="b"/>
              <a:pathLst>
                <a:path w="173989" h="859154">
                  <a:moveTo>
                    <a:pt x="173761" y="0"/>
                  </a:moveTo>
                  <a:lnTo>
                    <a:pt x="0" y="419061"/>
                  </a:lnTo>
                  <a:lnTo>
                    <a:pt x="163537" y="858570"/>
                  </a:lnTo>
                </a:path>
              </a:pathLst>
            </a:custGeom>
            <a:ln w="43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959581" y="488338"/>
            <a:ext cx="4417695" cy="2807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El.promedio.de.alimentación.para.uso.residencial.es.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20/240.voltios..A.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determinar.la.clasificación.del.centro.de.carga.requerida.dividir.la.carga.total.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por.240.voltios.(el.voltaje.más.alto.usado).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1000" i="1" spc="-5" dirty="0">
                <a:solidFill>
                  <a:srgbClr val="171514"/>
                </a:solidFill>
                <a:latin typeface="Trebuchet MS"/>
                <a:cs typeface="Trebuchet MS"/>
              </a:rPr>
              <a:t>34.715</a:t>
            </a:r>
            <a:r>
              <a:rPr sz="100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15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5" dirty="0">
                <a:solidFill>
                  <a:srgbClr val="171514"/>
                </a:solidFill>
                <a:latin typeface="Trebuchet MS"/>
                <a:cs typeface="Trebuchet MS"/>
              </a:rPr>
              <a:t>÷</a:t>
            </a:r>
            <a:r>
              <a:rPr sz="100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5" dirty="0">
                <a:solidFill>
                  <a:srgbClr val="171514"/>
                </a:solidFill>
                <a:latin typeface="Trebuchet MS"/>
                <a:cs typeface="Trebuchet MS"/>
              </a:rPr>
              <a:t>240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15" dirty="0">
                <a:solidFill>
                  <a:srgbClr val="171514"/>
                </a:solidFill>
                <a:latin typeface="Trebuchet MS"/>
                <a:cs typeface="Trebuchet MS"/>
              </a:rPr>
              <a:t>voltios</a:t>
            </a:r>
            <a:r>
              <a:rPr sz="100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00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171514"/>
                </a:solidFill>
                <a:latin typeface="Trebuchet MS"/>
                <a:cs typeface="Trebuchet MS"/>
              </a:rPr>
              <a:t>144,6</a:t>
            </a:r>
            <a:r>
              <a:rPr sz="100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0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endParaRPr sz="1000">
              <a:latin typeface="Trebuchet MS"/>
              <a:cs typeface="Trebuchet MS"/>
            </a:endParaRPr>
          </a:p>
          <a:p>
            <a:pPr>
              <a:spcBef>
                <a:spcPts val="15"/>
              </a:spcBef>
            </a:pPr>
            <a:endParaRPr sz="1200">
              <a:latin typeface="Trebuchet MS"/>
              <a:cs typeface="Trebuchet MS"/>
            </a:endParaRPr>
          </a:p>
          <a:p>
            <a:pPr marL="12700" marR="359410">
              <a:lnSpc>
                <a:spcPct val="141200"/>
              </a:lnSpc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Un.centro.de.carga.de.Siemens.calificado.para.</a:t>
            </a:r>
            <a:r>
              <a:rPr sz="850" spc="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50.amps.podrían.seleccionarse..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Antes.de.seleccionar.un.centro.de.carga,.sin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embargo,.es.importante.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plan.para.la.expansión.del.servicio.eléctrico.ofreciendo.espacio.para.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menos.dos.futuros.circuitos.derivados..Dado.que.la.carga.para.estos.futuros.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circuitos.es.indeterminado,.agregue.diez.amperios.por.espacio..El.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el.requisito.de.amperaje.es.ahora.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60,9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/>
            <a:r>
              <a:rPr sz="900" i="1" spc="15" dirty="0">
                <a:solidFill>
                  <a:srgbClr val="171514"/>
                </a:solidFill>
                <a:latin typeface="Trebuchet MS"/>
                <a:cs typeface="Trebuchet MS"/>
              </a:rPr>
              <a:t>144,6</a:t>
            </a:r>
            <a:r>
              <a:rPr sz="900" i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35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r>
              <a:rPr sz="90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40" dirty="0">
                <a:solidFill>
                  <a:srgbClr val="171514"/>
                </a:solidFill>
                <a:latin typeface="Trebuchet MS"/>
                <a:cs typeface="Trebuchet MS"/>
              </a:rPr>
              <a:t>+</a:t>
            </a:r>
            <a:r>
              <a:rPr sz="90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40" dirty="0">
                <a:solidFill>
                  <a:srgbClr val="171514"/>
                </a:solidFill>
                <a:latin typeface="Trebuchet MS"/>
                <a:cs typeface="Trebuchet MS"/>
              </a:rPr>
              <a:t>20</a:t>
            </a:r>
            <a:r>
              <a:rPr sz="90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35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r>
              <a:rPr sz="900" i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20" dirty="0">
                <a:solidFill>
                  <a:srgbClr val="171514"/>
                </a:solidFill>
                <a:latin typeface="Trebuchet MS"/>
                <a:cs typeface="Trebuchet MS"/>
              </a:rPr>
              <a:t>(expansión)</a:t>
            </a:r>
            <a:r>
              <a:rPr sz="90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40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90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15" dirty="0">
                <a:solidFill>
                  <a:srgbClr val="171514"/>
                </a:solidFill>
                <a:latin typeface="Trebuchet MS"/>
                <a:cs typeface="Trebuchet MS"/>
              </a:rPr>
              <a:t>164,6</a:t>
            </a:r>
            <a:r>
              <a:rPr sz="90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35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928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3751" y="3295037"/>
            <a:ext cx="9963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Factor</a:t>
            </a:r>
            <a:r>
              <a:rPr sz="7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9513" y="3231537"/>
            <a:ext cx="4166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Los.interruptores.automáticos.son.afectados.por.la.temperatura.del.aire. 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que.los.rodean..Por.este.motivo.un.factor.de.seguridad.adicional.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Se.agrega.un.20%.a.los.requisitos.del.centro.de.carga.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9579" y="3953023"/>
            <a:ext cx="4157345" cy="39751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50"/>
              </a:spcBef>
            </a:pPr>
            <a:r>
              <a:rPr sz="800" i="1" spc="10" dirty="0">
                <a:solidFill>
                  <a:srgbClr val="171514"/>
                </a:solidFill>
                <a:latin typeface="Trebuchet MS"/>
                <a:cs typeface="Trebuchet MS"/>
              </a:rPr>
              <a:t>164,6</a:t>
            </a:r>
            <a:r>
              <a:rPr sz="80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30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r>
              <a:rPr sz="80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35" dirty="0">
                <a:solidFill>
                  <a:srgbClr val="171514"/>
                </a:solidFill>
                <a:latin typeface="Trebuchet MS"/>
                <a:cs typeface="Trebuchet MS"/>
              </a:rPr>
              <a:t>+</a:t>
            </a:r>
            <a:r>
              <a:rPr sz="80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-5" dirty="0">
                <a:solidFill>
                  <a:srgbClr val="171514"/>
                </a:solidFill>
                <a:latin typeface="Trebuchet MS"/>
                <a:cs typeface="Trebuchet MS"/>
              </a:rPr>
              <a:t>(0,20</a:t>
            </a:r>
            <a:r>
              <a:rPr sz="80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20" dirty="0">
                <a:solidFill>
                  <a:srgbClr val="171514"/>
                </a:solidFill>
                <a:latin typeface="Trebuchet MS"/>
                <a:cs typeface="Trebuchet MS"/>
              </a:rPr>
              <a:t>x</a:t>
            </a:r>
            <a:r>
              <a:rPr sz="80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164,6)</a:t>
            </a:r>
            <a:r>
              <a:rPr sz="80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3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80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0" dirty="0">
                <a:solidFill>
                  <a:srgbClr val="171514"/>
                </a:solidFill>
                <a:latin typeface="Trebuchet MS"/>
                <a:cs typeface="Trebuchet MS"/>
              </a:rPr>
              <a:t>197,5</a:t>
            </a:r>
            <a:r>
              <a:rPr sz="80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amperios.</a:t>
            </a:r>
            <a:r>
              <a:rPr sz="80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30" dirty="0">
                <a:solidFill>
                  <a:srgbClr val="171514"/>
                </a:solidFill>
                <a:latin typeface="Trebuchet MS"/>
                <a:cs typeface="Trebuchet MS"/>
              </a:rPr>
              <a:t>Por</a:t>
            </a:r>
            <a:r>
              <a:rPr sz="80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lo</a:t>
            </a:r>
            <a:r>
              <a:rPr sz="80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0" dirty="0">
                <a:solidFill>
                  <a:srgbClr val="171514"/>
                </a:solidFill>
                <a:latin typeface="Trebuchet MS"/>
                <a:cs typeface="Trebuchet MS"/>
              </a:rPr>
              <a:t>tanto,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Centro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-2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200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.es.una.buena.elección.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63749" y="4512965"/>
            <a:ext cx="1957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Determinación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171514"/>
                </a:solidFill>
                <a:latin typeface="Arial"/>
                <a:cs typeface="Arial"/>
              </a:rPr>
              <a:t>número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9579" y="4739028"/>
            <a:ext cx="49295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Calcular.la.cantidad.de.circuitos.requeridos.en.un.centro.de.carga.implica.comprender.cóm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9579" y="4876187"/>
            <a:ext cx="4196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siguiente.ejemplo,.a.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La.fuente.de.energía.de.20/240.voltios.está.conectada.a.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6-espacio/circuito.centro.de.carga..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615219" y="5560876"/>
            <a:ext cx="993140" cy="468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4995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695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  <a:p>
            <a:pPr marL="594995">
              <a:spcBef>
                <a:spcPts val="63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216594" y="6573339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788966" y="6573339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12382" y="6896538"/>
            <a:ext cx="990600" cy="62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Conectado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una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fase</a:t>
            </a:r>
            <a:endParaRPr sz="750">
              <a:latin typeface="Microsoft Sans Serif"/>
              <a:cs typeface="Microsoft Sans Serif"/>
            </a:endParaRPr>
          </a:p>
          <a:p>
            <a:pPr marR="234315" algn="r">
              <a:spcBef>
                <a:spcPts val="819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  <a:p>
            <a:pPr marR="234315" algn="r">
              <a:spcBef>
                <a:spcPts val="8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endParaRPr sz="800">
              <a:latin typeface="Microsoft Sans Serif"/>
              <a:cs typeface="Microsoft Sans Serif"/>
            </a:endParaRPr>
          </a:p>
          <a:p>
            <a:pPr marR="234315" algn="r">
              <a:spcBef>
                <a:spcPts val="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5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044488" y="6943468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855361" y="7493224"/>
            <a:ext cx="149225" cy="658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>
              <a:spcBef>
                <a:spcPts val="10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7</a:t>
            </a:r>
            <a:endParaRPr sz="800">
              <a:latin typeface="Microsoft Sans Serif"/>
              <a:cs typeface="Microsoft Sans Serif"/>
            </a:endParaRPr>
          </a:p>
          <a:p>
            <a:pPr marL="46355">
              <a:spcBef>
                <a:spcPts val="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9</a:t>
            </a:r>
            <a:endParaRPr sz="800">
              <a:latin typeface="Microsoft Sans Serif"/>
              <a:cs typeface="Microsoft Sans Serif"/>
            </a:endParaRPr>
          </a:p>
          <a:p>
            <a:pPr marL="19685">
              <a:spcBef>
                <a:spcPts val="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11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13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105812" y="7104098"/>
            <a:ext cx="176530" cy="103505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46355">
              <a:spcBef>
                <a:spcPts val="18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endParaRPr sz="800">
              <a:latin typeface="Microsoft Sans Serif"/>
              <a:cs typeface="Microsoft Sans Serif"/>
            </a:endParaRPr>
          </a:p>
          <a:p>
            <a:pPr marL="46355">
              <a:spcBef>
                <a:spcPts val="8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</a:t>
            </a:r>
            <a:endParaRPr sz="800">
              <a:latin typeface="Microsoft Sans Serif"/>
              <a:cs typeface="Microsoft Sans Serif"/>
            </a:endParaRPr>
          </a:p>
          <a:p>
            <a:pPr marL="46355">
              <a:spcBef>
                <a:spcPts val="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</a:t>
            </a:r>
            <a:endParaRPr sz="800">
              <a:latin typeface="Microsoft Sans Serif"/>
              <a:cs typeface="Microsoft Sans Serif"/>
            </a:endParaRPr>
          </a:p>
          <a:p>
            <a:pPr marL="46355">
              <a:spcBef>
                <a:spcPts val="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1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12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14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665"/>
              </a:spcBef>
            </a:pPr>
            <a:r>
              <a:rPr sz="300" dirty="0">
                <a:solidFill>
                  <a:srgbClr val="0B0806"/>
                </a:solidFill>
                <a:latin typeface="Microsoft Sans Serif"/>
                <a:cs typeface="Microsoft Sans Serif"/>
              </a:rPr>
              <a:t>dieciséis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9897" y="7398608"/>
            <a:ext cx="647065" cy="28448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spcBef>
                <a:spcPts val="290"/>
              </a:spcBef>
            </a:pP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Cortacircuitos</a:t>
            </a:r>
            <a:endParaRPr sz="750">
              <a:latin typeface="Microsoft Sans Serif"/>
              <a:cs typeface="Microsoft Sans Serif"/>
            </a:endParaRPr>
          </a:p>
          <a:p>
            <a:pPr marL="157480">
              <a:spcBef>
                <a:spcPts val="165"/>
              </a:spcBef>
            </a:pP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Posiciones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493571" y="7416514"/>
            <a:ext cx="647065" cy="28448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spcBef>
                <a:spcPts val="290"/>
              </a:spcBef>
            </a:pP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Cortacircuitos</a:t>
            </a:r>
            <a:endParaRPr sz="750">
              <a:latin typeface="Microsoft Sans Serif"/>
              <a:cs typeface="Microsoft Sans Serif"/>
            </a:endParaRPr>
          </a:p>
          <a:p>
            <a:pPr marL="157480">
              <a:spcBef>
                <a:spcPts val="165"/>
              </a:spcBef>
            </a:pP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Posiciones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880951" y="8215041"/>
            <a:ext cx="8978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Conectado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Fase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89566" y="6818884"/>
            <a:ext cx="130810" cy="301625"/>
          </a:xfrm>
          <a:custGeom>
            <a:avLst/>
            <a:gdLst/>
            <a:ahLst/>
            <a:cxnLst/>
            <a:rect l="l" t="t" r="r" b="b"/>
            <a:pathLst>
              <a:path w="130810" h="301625">
                <a:moveTo>
                  <a:pt x="130746" y="301053"/>
                </a:moveTo>
                <a:lnTo>
                  <a:pt x="89414" y="293298"/>
                </a:lnTo>
                <a:lnTo>
                  <a:pt x="53522" y="271751"/>
                </a:lnTo>
                <a:lnTo>
                  <a:pt x="25221" y="238994"/>
                </a:lnTo>
                <a:lnTo>
                  <a:pt x="6664" y="197605"/>
                </a:lnTo>
                <a:lnTo>
                  <a:pt x="0" y="150164"/>
                </a:lnTo>
                <a:lnTo>
                  <a:pt x="6099" y="102799"/>
                </a:lnTo>
                <a:lnTo>
                  <a:pt x="23289" y="61590"/>
                </a:lnTo>
                <a:lnTo>
                  <a:pt x="49909" y="29047"/>
                </a:lnTo>
                <a:lnTo>
                  <a:pt x="84297" y="7680"/>
                </a:lnTo>
                <a:lnTo>
                  <a:pt x="12479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13997" y="7089001"/>
            <a:ext cx="203200" cy="75565"/>
          </a:xfrm>
          <a:custGeom>
            <a:avLst/>
            <a:gdLst/>
            <a:ahLst/>
            <a:cxnLst/>
            <a:rect l="l" t="t" r="r" b="b"/>
            <a:pathLst>
              <a:path w="203200" h="75565">
                <a:moveTo>
                  <a:pt x="158178" y="74980"/>
                </a:moveTo>
                <a:lnTo>
                  <a:pt x="48463" y="74980"/>
                </a:lnTo>
              </a:path>
              <a:path w="203200" h="75565">
                <a:moveTo>
                  <a:pt x="180124" y="37503"/>
                </a:moveTo>
                <a:lnTo>
                  <a:pt x="23761" y="37503"/>
                </a:lnTo>
              </a:path>
              <a:path w="203200" h="75565">
                <a:moveTo>
                  <a:pt x="202996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26545" y="6332805"/>
            <a:ext cx="203200" cy="75565"/>
          </a:xfrm>
          <a:custGeom>
            <a:avLst/>
            <a:gdLst/>
            <a:ahLst/>
            <a:cxnLst/>
            <a:rect l="l" t="t" r="r" b="b"/>
            <a:pathLst>
              <a:path w="203200" h="75564">
                <a:moveTo>
                  <a:pt x="158178" y="74968"/>
                </a:moveTo>
                <a:lnTo>
                  <a:pt x="48437" y="74968"/>
                </a:lnTo>
              </a:path>
              <a:path w="203200" h="75564">
                <a:moveTo>
                  <a:pt x="180124" y="37477"/>
                </a:moveTo>
                <a:lnTo>
                  <a:pt x="23761" y="37477"/>
                </a:lnTo>
              </a:path>
              <a:path w="203200" h="75564">
                <a:moveTo>
                  <a:pt x="202971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16410" y="6847599"/>
            <a:ext cx="0" cy="238760"/>
          </a:xfrm>
          <a:custGeom>
            <a:avLst/>
            <a:gdLst/>
            <a:ahLst/>
            <a:cxnLst/>
            <a:rect l="l" t="t" r="r" b="b"/>
            <a:pathLst>
              <a:path h="238759">
                <a:moveTo>
                  <a:pt x="0" y="0"/>
                </a:moveTo>
                <a:lnTo>
                  <a:pt x="0" y="238671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99486" y="4717060"/>
            <a:ext cx="2136775" cy="2013585"/>
          </a:xfrm>
          <a:custGeom>
            <a:avLst/>
            <a:gdLst/>
            <a:ahLst/>
            <a:cxnLst/>
            <a:rect l="l" t="t" r="r" b="b"/>
            <a:pathLst>
              <a:path w="2136775" h="2013584">
                <a:moveTo>
                  <a:pt x="2039772" y="562355"/>
                </a:moveTo>
                <a:lnTo>
                  <a:pt x="838327" y="562355"/>
                </a:lnTo>
                <a:lnTo>
                  <a:pt x="837044" y="2013508"/>
                </a:lnTo>
              </a:path>
              <a:path w="2136775" h="2013584">
                <a:moveTo>
                  <a:pt x="0" y="1842503"/>
                </a:moveTo>
                <a:lnTo>
                  <a:pt x="0" y="0"/>
                </a:lnTo>
                <a:lnTo>
                  <a:pt x="2136686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739258" y="4713376"/>
            <a:ext cx="247015" cy="1129030"/>
          </a:xfrm>
          <a:custGeom>
            <a:avLst/>
            <a:gdLst/>
            <a:ahLst/>
            <a:cxnLst/>
            <a:rect l="l" t="t" r="r" b="b"/>
            <a:pathLst>
              <a:path w="247015" h="1129029">
                <a:moveTo>
                  <a:pt x="213766" y="268147"/>
                </a:moveTo>
                <a:lnTo>
                  <a:pt x="236631" y="298138"/>
                </a:lnTo>
                <a:lnTo>
                  <a:pt x="246402" y="332368"/>
                </a:lnTo>
                <a:lnTo>
                  <a:pt x="243738" y="366602"/>
                </a:lnTo>
                <a:lnTo>
                  <a:pt x="229298" y="396608"/>
                </a:lnTo>
              </a:path>
              <a:path w="247015" h="1129029">
                <a:moveTo>
                  <a:pt x="208953" y="269011"/>
                </a:moveTo>
                <a:lnTo>
                  <a:pt x="165123" y="290957"/>
                </a:lnTo>
                <a:lnTo>
                  <a:pt x="110795" y="299215"/>
                </a:lnTo>
                <a:lnTo>
                  <a:pt x="57485" y="296358"/>
                </a:lnTo>
                <a:lnTo>
                  <a:pt x="16714" y="284962"/>
                </a:lnTo>
                <a:lnTo>
                  <a:pt x="0" y="267601"/>
                </a:lnTo>
                <a:lnTo>
                  <a:pt x="14568" y="248493"/>
                </a:lnTo>
                <a:lnTo>
                  <a:pt x="52176" y="235687"/>
                </a:lnTo>
                <a:lnTo>
                  <a:pt x="103676" y="232435"/>
                </a:lnTo>
                <a:lnTo>
                  <a:pt x="159920" y="241989"/>
                </a:lnTo>
                <a:lnTo>
                  <a:pt x="211759" y="267601"/>
                </a:lnTo>
              </a:path>
              <a:path w="247015" h="1129029">
                <a:moveTo>
                  <a:pt x="211010" y="414451"/>
                </a:moveTo>
                <a:lnTo>
                  <a:pt x="233889" y="444442"/>
                </a:lnTo>
                <a:lnTo>
                  <a:pt x="243665" y="478672"/>
                </a:lnTo>
                <a:lnTo>
                  <a:pt x="240996" y="512906"/>
                </a:lnTo>
                <a:lnTo>
                  <a:pt x="226542" y="542912"/>
                </a:lnTo>
              </a:path>
              <a:path w="247015" h="1129029">
                <a:moveTo>
                  <a:pt x="230035" y="395947"/>
                </a:moveTo>
                <a:lnTo>
                  <a:pt x="203697" y="428802"/>
                </a:lnTo>
                <a:lnTo>
                  <a:pt x="159558" y="447030"/>
                </a:lnTo>
                <a:lnTo>
                  <a:pt x="107575" y="452945"/>
                </a:lnTo>
                <a:lnTo>
                  <a:pt x="57709" y="448861"/>
                </a:lnTo>
                <a:lnTo>
                  <a:pt x="19919" y="437092"/>
                </a:lnTo>
                <a:lnTo>
                  <a:pt x="4165" y="419950"/>
                </a:lnTo>
                <a:lnTo>
                  <a:pt x="18735" y="400836"/>
                </a:lnTo>
                <a:lnTo>
                  <a:pt x="56346" y="388027"/>
                </a:lnTo>
                <a:lnTo>
                  <a:pt x="107847" y="384775"/>
                </a:lnTo>
                <a:lnTo>
                  <a:pt x="164090" y="394333"/>
                </a:lnTo>
                <a:lnTo>
                  <a:pt x="215925" y="419950"/>
                </a:lnTo>
              </a:path>
              <a:path w="247015" h="1129029">
                <a:moveTo>
                  <a:pt x="227279" y="543166"/>
                </a:moveTo>
                <a:lnTo>
                  <a:pt x="200946" y="576020"/>
                </a:lnTo>
                <a:lnTo>
                  <a:pt x="156807" y="594248"/>
                </a:lnTo>
                <a:lnTo>
                  <a:pt x="104824" y="600162"/>
                </a:lnTo>
                <a:lnTo>
                  <a:pt x="54956" y="596076"/>
                </a:lnTo>
                <a:lnTo>
                  <a:pt x="17164" y="584303"/>
                </a:lnTo>
                <a:lnTo>
                  <a:pt x="1409" y="567156"/>
                </a:lnTo>
                <a:lnTo>
                  <a:pt x="15979" y="548052"/>
                </a:lnTo>
                <a:lnTo>
                  <a:pt x="53590" y="535247"/>
                </a:lnTo>
                <a:lnTo>
                  <a:pt x="105091" y="531994"/>
                </a:lnTo>
                <a:lnTo>
                  <a:pt x="161334" y="541546"/>
                </a:lnTo>
                <a:lnTo>
                  <a:pt x="213169" y="567156"/>
                </a:lnTo>
              </a:path>
              <a:path w="247015" h="1129029">
                <a:moveTo>
                  <a:pt x="213766" y="567143"/>
                </a:moveTo>
                <a:lnTo>
                  <a:pt x="236631" y="597142"/>
                </a:lnTo>
                <a:lnTo>
                  <a:pt x="246402" y="631375"/>
                </a:lnTo>
                <a:lnTo>
                  <a:pt x="243738" y="665611"/>
                </a:lnTo>
                <a:lnTo>
                  <a:pt x="229298" y="695617"/>
                </a:lnTo>
              </a:path>
              <a:path w="247015" h="1129029">
                <a:moveTo>
                  <a:pt x="211010" y="714362"/>
                </a:moveTo>
                <a:lnTo>
                  <a:pt x="233889" y="744362"/>
                </a:lnTo>
                <a:lnTo>
                  <a:pt x="243665" y="778598"/>
                </a:lnTo>
                <a:lnTo>
                  <a:pt x="240996" y="812835"/>
                </a:lnTo>
                <a:lnTo>
                  <a:pt x="226542" y="842835"/>
                </a:lnTo>
              </a:path>
              <a:path w="247015" h="1129029">
                <a:moveTo>
                  <a:pt x="230035" y="695871"/>
                </a:moveTo>
                <a:lnTo>
                  <a:pt x="203697" y="728725"/>
                </a:lnTo>
                <a:lnTo>
                  <a:pt x="159558" y="746952"/>
                </a:lnTo>
                <a:lnTo>
                  <a:pt x="107575" y="752867"/>
                </a:lnTo>
                <a:lnTo>
                  <a:pt x="57709" y="748781"/>
                </a:lnTo>
                <a:lnTo>
                  <a:pt x="19919" y="737008"/>
                </a:lnTo>
                <a:lnTo>
                  <a:pt x="4165" y="719861"/>
                </a:lnTo>
                <a:lnTo>
                  <a:pt x="18735" y="700752"/>
                </a:lnTo>
                <a:lnTo>
                  <a:pt x="56346" y="687947"/>
                </a:lnTo>
                <a:lnTo>
                  <a:pt x="107847" y="684695"/>
                </a:lnTo>
                <a:lnTo>
                  <a:pt x="164090" y="694249"/>
                </a:lnTo>
                <a:lnTo>
                  <a:pt x="215925" y="719861"/>
                </a:lnTo>
              </a:path>
              <a:path w="247015" h="1129029">
                <a:moveTo>
                  <a:pt x="227279" y="842175"/>
                </a:moveTo>
                <a:lnTo>
                  <a:pt x="200946" y="875029"/>
                </a:lnTo>
                <a:lnTo>
                  <a:pt x="156807" y="893256"/>
                </a:lnTo>
                <a:lnTo>
                  <a:pt x="104824" y="899171"/>
                </a:lnTo>
                <a:lnTo>
                  <a:pt x="54956" y="895085"/>
                </a:lnTo>
                <a:lnTo>
                  <a:pt x="17164" y="883312"/>
                </a:lnTo>
                <a:lnTo>
                  <a:pt x="1409" y="866165"/>
                </a:lnTo>
                <a:lnTo>
                  <a:pt x="15979" y="847056"/>
                </a:lnTo>
                <a:lnTo>
                  <a:pt x="53590" y="834251"/>
                </a:lnTo>
                <a:lnTo>
                  <a:pt x="105091" y="830999"/>
                </a:lnTo>
                <a:lnTo>
                  <a:pt x="161334" y="840553"/>
                </a:lnTo>
                <a:lnTo>
                  <a:pt x="213169" y="866165"/>
                </a:lnTo>
              </a:path>
              <a:path w="247015" h="1129029">
                <a:moveTo>
                  <a:pt x="212178" y="266814"/>
                </a:moveTo>
                <a:lnTo>
                  <a:pt x="235058" y="236816"/>
                </a:lnTo>
                <a:lnTo>
                  <a:pt x="244833" y="202584"/>
                </a:lnTo>
                <a:lnTo>
                  <a:pt x="242164" y="168351"/>
                </a:lnTo>
                <a:lnTo>
                  <a:pt x="214497" y="124937"/>
                </a:lnTo>
                <a:lnTo>
                  <a:pt x="179079" y="108173"/>
                </a:lnTo>
                <a:lnTo>
                  <a:pt x="157137" y="105879"/>
                </a:lnTo>
                <a:lnTo>
                  <a:pt x="93586" y="105879"/>
                </a:lnTo>
                <a:lnTo>
                  <a:pt x="93586" y="0"/>
                </a:lnTo>
              </a:path>
              <a:path w="247015" h="1129029">
                <a:moveTo>
                  <a:pt x="213093" y="866165"/>
                </a:moveTo>
                <a:lnTo>
                  <a:pt x="235972" y="896170"/>
                </a:lnTo>
                <a:lnTo>
                  <a:pt x="245748" y="930406"/>
                </a:lnTo>
                <a:lnTo>
                  <a:pt x="243079" y="964640"/>
                </a:lnTo>
                <a:lnTo>
                  <a:pt x="215412" y="1008049"/>
                </a:lnTo>
                <a:lnTo>
                  <a:pt x="179994" y="1024817"/>
                </a:lnTo>
                <a:lnTo>
                  <a:pt x="158051" y="1027112"/>
                </a:lnTo>
                <a:lnTo>
                  <a:pt x="93091" y="1027112"/>
                </a:lnTo>
                <a:lnTo>
                  <a:pt x="93091" y="112875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0445052" y="6729311"/>
            <a:ext cx="174625" cy="174625"/>
            <a:chOff x="5390451" y="6729310"/>
            <a:chExt cx="174625" cy="174625"/>
          </a:xfrm>
        </p:grpSpPr>
        <p:sp>
          <p:nvSpPr>
            <p:cNvPr id="9" name="object 9"/>
            <p:cNvSpPr/>
            <p:nvPr/>
          </p:nvSpPr>
          <p:spPr>
            <a:xfrm>
              <a:off x="5392610" y="6731469"/>
              <a:ext cx="170180" cy="170180"/>
            </a:xfrm>
            <a:custGeom>
              <a:avLst/>
              <a:gdLst/>
              <a:ahLst/>
              <a:cxnLst/>
              <a:rect l="l" t="t" r="r" b="b"/>
              <a:pathLst>
                <a:path w="170179" h="170179">
                  <a:moveTo>
                    <a:pt x="170078" y="0"/>
                  </a:moveTo>
                  <a:lnTo>
                    <a:pt x="0" y="0"/>
                  </a:lnTo>
                  <a:lnTo>
                    <a:pt x="0" y="170078"/>
                  </a:lnTo>
                  <a:lnTo>
                    <a:pt x="170078" y="170078"/>
                  </a:lnTo>
                  <a:lnTo>
                    <a:pt x="1700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92610" y="6731469"/>
              <a:ext cx="170180" cy="170180"/>
            </a:xfrm>
            <a:custGeom>
              <a:avLst/>
              <a:gdLst/>
              <a:ahLst/>
              <a:cxnLst/>
              <a:rect l="l" t="t" r="r" b="b"/>
              <a:pathLst>
                <a:path w="170179" h="170179">
                  <a:moveTo>
                    <a:pt x="0" y="0"/>
                  </a:moveTo>
                  <a:lnTo>
                    <a:pt x="170078" y="0"/>
                  </a:lnTo>
                  <a:lnTo>
                    <a:pt x="170078" y="170078"/>
                  </a:lnTo>
                  <a:lnTo>
                    <a:pt x="0" y="170078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25516" y="6763486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52146" y="0"/>
                  </a:moveTo>
                  <a:lnTo>
                    <a:pt x="31878" y="4107"/>
                  </a:lnTo>
                  <a:lnTo>
                    <a:pt x="15300" y="15297"/>
                  </a:lnTo>
                  <a:lnTo>
                    <a:pt x="4108" y="31868"/>
                  </a:lnTo>
                  <a:lnTo>
                    <a:pt x="0" y="52120"/>
                  </a:lnTo>
                  <a:lnTo>
                    <a:pt x="4108" y="72371"/>
                  </a:lnTo>
                  <a:lnTo>
                    <a:pt x="15300" y="88938"/>
                  </a:lnTo>
                  <a:lnTo>
                    <a:pt x="31878" y="100123"/>
                  </a:lnTo>
                  <a:lnTo>
                    <a:pt x="52146" y="104228"/>
                  </a:lnTo>
                  <a:lnTo>
                    <a:pt x="72396" y="100123"/>
                  </a:lnTo>
                  <a:lnTo>
                    <a:pt x="88963" y="88938"/>
                  </a:lnTo>
                  <a:lnTo>
                    <a:pt x="100148" y="72371"/>
                  </a:lnTo>
                  <a:lnTo>
                    <a:pt x="104254" y="52120"/>
                  </a:lnTo>
                  <a:lnTo>
                    <a:pt x="100148" y="31868"/>
                  </a:lnTo>
                  <a:lnTo>
                    <a:pt x="88963" y="15297"/>
                  </a:lnTo>
                  <a:lnTo>
                    <a:pt x="72396" y="4107"/>
                  </a:lnTo>
                  <a:lnTo>
                    <a:pt x="521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25516" y="6763486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52146" y="0"/>
                  </a:moveTo>
                  <a:lnTo>
                    <a:pt x="72396" y="4107"/>
                  </a:lnTo>
                  <a:lnTo>
                    <a:pt x="88963" y="15297"/>
                  </a:lnTo>
                  <a:lnTo>
                    <a:pt x="100148" y="31868"/>
                  </a:lnTo>
                  <a:lnTo>
                    <a:pt x="104254" y="52120"/>
                  </a:lnTo>
                  <a:lnTo>
                    <a:pt x="100148" y="72371"/>
                  </a:lnTo>
                  <a:lnTo>
                    <a:pt x="88963" y="88938"/>
                  </a:lnTo>
                  <a:lnTo>
                    <a:pt x="72396" y="100123"/>
                  </a:lnTo>
                  <a:lnTo>
                    <a:pt x="52146" y="104228"/>
                  </a:lnTo>
                  <a:lnTo>
                    <a:pt x="31878" y="100123"/>
                  </a:lnTo>
                  <a:lnTo>
                    <a:pt x="15300" y="88938"/>
                  </a:lnTo>
                  <a:lnTo>
                    <a:pt x="4108" y="72371"/>
                  </a:lnTo>
                  <a:lnTo>
                    <a:pt x="0" y="52120"/>
                  </a:lnTo>
                  <a:lnTo>
                    <a:pt x="4108" y="31868"/>
                  </a:lnTo>
                  <a:lnTo>
                    <a:pt x="15300" y="15297"/>
                  </a:lnTo>
                  <a:lnTo>
                    <a:pt x="31878" y="4107"/>
                  </a:lnTo>
                  <a:lnTo>
                    <a:pt x="52146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32196" y="6753097"/>
            <a:ext cx="108572" cy="10854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63032" y="6752183"/>
            <a:ext cx="108572" cy="10854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4782" y="6752183"/>
            <a:ext cx="108572" cy="10854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25605" y="6752183"/>
            <a:ext cx="108572" cy="10854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988217" y="6752183"/>
            <a:ext cx="108546" cy="10854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57356" y="6752183"/>
            <a:ext cx="108572" cy="10854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19968" y="6753097"/>
            <a:ext cx="108546" cy="108546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9924771" y="5836869"/>
            <a:ext cx="2073275" cy="1070610"/>
            <a:chOff x="4870170" y="5836869"/>
            <a:chExt cx="2073275" cy="1070610"/>
          </a:xfrm>
        </p:grpSpPr>
        <p:sp>
          <p:nvSpPr>
            <p:cNvPr id="21" name="object 21"/>
            <p:cNvSpPr/>
            <p:nvPr/>
          </p:nvSpPr>
          <p:spPr>
            <a:xfrm>
              <a:off x="5562688" y="6715010"/>
              <a:ext cx="1378585" cy="190500"/>
            </a:xfrm>
            <a:custGeom>
              <a:avLst/>
              <a:gdLst/>
              <a:ahLst/>
              <a:cxnLst/>
              <a:rect l="l" t="t" r="r" b="b"/>
              <a:pathLst>
                <a:path w="1378584" h="190500">
                  <a:moveTo>
                    <a:pt x="0" y="103327"/>
                  </a:moveTo>
                  <a:lnTo>
                    <a:pt x="147218" y="103327"/>
                  </a:lnTo>
                </a:path>
                <a:path w="1378584" h="190500">
                  <a:moveTo>
                    <a:pt x="147218" y="190207"/>
                  </a:moveTo>
                  <a:lnTo>
                    <a:pt x="147218" y="0"/>
                  </a:lnTo>
                  <a:lnTo>
                    <a:pt x="1378000" y="0"/>
                  </a:lnTo>
                  <a:lnTo>
                    <a:pt x="1378000" y="190207"/>
                  </a:lnTo>
                  <a:lnTo>
                    <a:pt x="147218" y="190207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56441" y="5839028"/>
              <a:ext cx="1822450" cy="982980"/>
            </a:xfrm>
            <a:custGeom>
              <a:avLst/>
              <a:gdLst/>
              <a:ahLst/>
              <a:cxnLst/>
              <a:rect l="l" t="t" r="r" b="b"/>
              <a:pathLst>
                <a:path w="1822450" h="982979">
                  <a:moveTo>
                    <a:pt x="1822399" y="0"/>
                  </a:moveTo>
                  <a:lnTo>
                    <a:pt x="1828" y="0"/>
                  </a:lnTo>
                  <a:lnTo>
                    <a:pt x="0" y="982979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70170" y="6551930"/>
              <a:ext cx="174371" cy="174409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11514328" y="5263871"/>
            <a:ext cx="30480" cy="1061085"/>
          </a:xfrm>
          <a:custGeom>
            <a:avLst/>
            <a:gdLst/>
            <a:ahLst/>
            <a:cxnLst/>
            <a:rect l="l" t="t" r="r" b="b"/>
            <a:pathLst>
              <a:path w="30479" h="1061085">
                <a:moveTo>
                  <a:pt x="15074" y="0"/>
                </a:moveTo>
                <a:lnTo>
                  <a:pt x="6769" y="0"/>
                </a:lnTo>
                <a:lnTo>
                  <a:pt x="0" y="6769"/>
                </a:lnTo>
                <a:lnTo>
                  <a:pt x="0" y="15074"/>
                </a:lnTo>
                <a:lnTo>
                  <a:pt x="0" y="23393"/>
                </a:lnTo>
                <a:lnTo>
                  <a:pt x="6769" y="30162"/>
                </a:lnTo>
                <a:lnTo>
                  <a:pt x="15074" y="30162"/>
                </a:lnTo>
                <a:lnTo>
                  <a:pt x="23393" y="30162"/>
                </a:lnTo>
                <a:lnTo>
                  <a:pt x="30162" y="23393"/>
                </a:lnTo>
                <a:lnTo>
                  <a:pt x="30162" y="15074"/>
                </a:lnTo>
                <a:lnTo>
                  <a:pt x="30162" y="6769"/>
                </a:lnTo>
                <a:lnTo>
                  <a:pt x="23393" y="0"/>
                </a:lnTo>
                <a:lnTo>
                  <a:pt x="15074" y="0"/>
                </a:lnTo>
                <a:close/>
              </a:path>
              <a:path w="30479" h="1061085">
                <a:moveTo>
                  <a:pt x="11874" y="12801"/>
                </a:moveTo>
                <a:lnTo>
                  <a:pt x="11874" y="1060691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11721567" y="5260798"/>
            <a:ext cx="34925" cy="34925"/>
            <a:chOff x="6666966" y="5260797"/>
            <a:chExt cx="34925" cy="34925"/>
          </a:xfrm>
        </p:grpSpPr>
        <p:sp>
          <p:nvSpPr>
            <p:cNvPr id="26" name="object 26"/>
            <p:cNvSpPr/>
            <p:nvPr/>
          </p:nvSpPr>
          <p:spPr>
            <a:xfrm>
              <a:off x="6669125" y="526295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3393" y="0"/>
                  </a:moveTo>
                  <a:lnTo>
                    <a:pt x="15087" y="0"/>
                  </a:lnTo>
                  <a:lnTo>
                    <a:pt x="6769" y="0"/>
                  </a:lnTo>
                  <a:lnTo>
                    <a:pt x="0" y="6769"/>
                  </a:lnTo>
                  <a:lnTo>
                    <a:pt x="0" y="23393"/>
                  </a:lnTo>
                  <a:lnTo>
                    <a:pt x="6769" y="30162"/>
                  </a:lnTo>
                  <a:lnTo>
                    <a:pt x="23393" y="30162"/>
                  </a:lnTo>
                  <a:lnTo>
                    <a:pt x="30162" y="23393"/>
                  </a:lnTo>
                  <a:lnTo>
                    <a:pt x="30162" y="6769"/>
                  </a:lnTo>
                  <a:lnTo>
                    <a:pt x="233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69125" y="526295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15087" y="0"/>
                  </a:moveTo>
                  <a:lnTo>
                    <a:pt x="6769" y="0"/>
                  </a:lnTo>
                  <a:lnTo>
                    <a:pt x="0" y="6769"/>
                  </a:lnTo>
                  <a:lnTo>
                    <a:pt x="0" y="15074"/>
                  </a:lnTo>
                  <a:lnTo>
                    <a:pt x="0" y="23393"/>
                  </a:lnTo>
                  <a:lnTo>
                    <a:pt x="6769" y="30162"/>
                  </a:lnTo>
                  <a:lnTo>
                    <a:pt x="15087" y="30162"/>
                  </a:lnTo>
                  <a:lnTo>
                    <a:pt x="23393" y="30162"/>
                  </a:lnTo>
                  <a:lnTo>
                    <a:pt x="30162" y="23393"/>
                  </a:lnTo>
                  <a:lnTo>
                    <a:pt x="30162" y="15074"/>
                  </a:lnTo>
                  <a:lnTo>
                    <a:pt x="30162" y="6769"/>
                  </a:lnTo>
                  <a:lnTo>
                    <a:pt x="23393" y="0"/>
                  </a:lnTo>
                  <a:lnTo>
                    <a:pt x="15087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10589" y="6157811"/>
            <a:ext cx="2027897" cy="2328735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10406050" y="7342276"/>
            <a:ext cx="136525" cy="44450"/>
          </a:xfrm>
          <a:custGeom>
            <a:avLst/>
            <a:gdLst/>
            <a:ahLst/>
            <a:cxnLst/>
            <a:rect l="l" t="t" r="r" b="b"/>
            <a:pathLst>
              <a:path w="136525" h="44450">
                <a:moveTo>
                  <a:pt x="21958" y="0"/>
                </a:moveTo>
                <a:lnTo>
                  <a:pt x="30493" y="1732"/>
                </a:lnTo>
                <a:lnTo>
                  <a:pt x="37469" y="6450"/>
                </a:lnTo>
                <a:lnTo>
                  <a:pt x="42176" y="13432"/>
                </a:lnTo>
                <a:lnTo>
                  <a:pt x="43903" y="21958"/>
                </a:lnTo>
                <a:lnTo>
                  <a:pt x="42176" y="30495"/>
                </a:lnTo>
                <a:lnTo>
                  <a:pt x="37469" y="37476"/>
                </a:lnTo>
                <a:lnTo>
                  <a:pt x="30493" y="42187"/>
                </a:lnTo>
                <a:lnTo>
                  <a:pt x="21958" y="43916"/>
                </a:lnTo>
                <a:lnTo>
                  <a:pt x="13432" y="42187"/>
                </a:lnTo>
                <a:lnTo>
                  <a:pt x="6450" y="37476"/>
                </a:lnTo>
                <a:lnTo>
                  <a:pt x="1732" y="30495"/>
                </a:lnTo>
                <a:lnTo>
                  <a:pt x="0" y="21958"/>
                </a:lnTo>
                <a:lnTo>
                  <a:pt x="1732" y="13432"/>
                </a:lnTo>
                <a:lnTo>
                  <a:pt x="6450" y="6450"/>
                </a:lnTo>
                <a:lnTo>
                  <a:pt x="13432" y="1732"/>
                </a:lnTo>
                <a:lnTo>
                  <a:pt x="21958" y="0"/>
                </a:lnTo>
                <a:close/>
              </a:path>
              <a:path w="136525" h="44450">
                <a:moveTo>
                  <a:pt x="136258" y="21958"/>
                </a:moveTo>
                <a:lnTo>
                  <a:pt x="48475" y="21958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406976" y="7499566"/>
            <a:ext cx="135890" cy="44450"/>
          </a:xfrm>
          <a:custGeom>
            <a:avLst/>
            <a:gdLst/>
            <a:ahLst/>
            <a:cxnLst/>
            <a:rect l="l" t="t" r="r" b="b"/>
            <a:pathLst>
              <a:path w="135889" h="44450">
                <a:moveTo>
                  <a:pt x="135331" y="25603"/>
                </a:moveTo>
                <a:lnTo>
                  <a:pt x="47548" y="25603"/>
                </a:lnTo>
              </a:path>
              <a:path w="135889" h="44450">
                <a:moveTo>
                  <a:pt x="21945" y="0"/>
                </a:moveTo>
                <a:lnTo>
                  <a:pt x="30391" y="1759"/>
                </a:lnTo>
                <a:lnTo>
                  <a:pt x="37382" y="6521"/>
                </a:lnTo>
                <a:lnTo>
                  <a:pt x="42144" y="13512"/>
                </a:lnTo>
                <a:lnTo>
                  <a:pt x="43903" y="21958"/>
                </a:lnTo>
                <a:lnTo>
                  <a:pt x="42144" y="30396"/>
                </a:lnTo>
                <a:lnTo>
                  <a:pt x="37382" y="37384"/>
                </a:lnTo>
                <a:lnTo>
                  <a:pt x="30391" y="42144"/>
                </a:lnTo>
                <a:lnTo>
                  <a:pt x="21945" y="43903"/>
                </a:lnTo>
                <a:lnTo>
                  <a:pt x="13507" y="42144"/>
                </a:lnTo>
                <a:lnTo>
                  <a:pt x="6519" y="37384"/>
                </a:lnTo>
                <a:lnTo>
                  <a:pt x="1759" y="30396"/>
                </a:lnTo>
                <a:lnTo>
                  <a:pt x="0" y="21958"/>
                </a:lnTo>
                <a:lnTo>
                  <a:pt x="1759" y="13512"/>
                </a:lnTo>
                <a:lnTo>
                  <a:pt x="6519" y="6521"/>
                </a:lnTo>
                <a:lnTo>
                  <a:pt x="13507" y="1759"/>
                </a:lnTo>
                <a:lnTo>
                  <a:pt x="21945" y="0"/>
                </a:lnTo>
                <a:close/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407892" y="7655941"/>
            <a:ext cx="136525" cy="44450"/>
          </a:xfrm>
          <a:custGeom>
            <a:avLst/>
            <a:gdLst/>
            <a:ahLst/>
            <a:cxnLst/>
            <a:rect l="l" t="t" r="r" b="b"/>
            <a:pathLst>
              <a:path w="136525" h="44450">
                <a:moveTo>
                  <a:pt x="21945" y="0"/>
                </a:moveTo>
                <a:lnTo>
                  <a:pt x="30391" y="1755"/>
                </a:lnTo>
                <a:lnTo>
                  <a:pt x="37382" y="6510"/>
                </a:lnTo>
                <a:lnTo>
                  <a:pt x="42144" y="13496"/>
                </a:lnTo>
                <a:lnTo>
                  <a:pt x="43903" y="21945"/>
                </a:lnTo>
                <a:lnTo>
                  <a:pt x="42144" y="30387"/>
                </a:lnTo>
                <a:lnTo>
                  <a:pt x="37382" y="37369"/>
                </a:lnTo>
                <a:lnTo>
                  <a:pt x="30391" y="42123"/>
                </a:lnTo>
                <a:lnTo>
                  <a:pt x="21945" y="43878"/>
                </a:lnTo>
                <a:lnTo>
                  <a:pt x="13507" y="42123"/>
                </a:lnTo>
                <a:lnTo>
                  <a:pt x="6519" y="37369"/>
                </a:lnTo>
                <a:lnTo>
                  <a:pt x="1759" y="30387"/>
                </a:lnTo>
                <a:lnTo>
                  <a:pt x="0" y="21945"/>
                </a:lnTo>
                <a:lnTo>
                  <a:pt x="1759" y="13496"/>
                </a:lnTo>
                <a:lnTo>
                  <a:pt x="6519" y="6510"/>
                </a:lnTo>
                <a:lnTo>
                  <a:pt x="13507" y="1755"/>
                </a:lnTo>
                <a:lnTo>
                  <a:pt x="21945" y="0"/>
                </a:lnTo>
                <a:close/>
              </a:path>
              <a:path w="136525" h="44450">
                <a:moveTo>
                  <a:pt x="136245" y="21945"/>
                </a:moveTo>
                <a:lnTo>
                  <a:pt x="48463" y="21945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10405732" y="7811046"/>
            <a:ext cx="140970" cy="48260"/>
            <a:chOff x="5351132" y="7811046"/>
            <a:chExt cx="140970" cy="48260"/>
          </a:xfrm>
        </p:grpSpPr>
        <p:sp>
          <p:nvSpPr>
            <p:cNvPr id="33" name="object 33"/>
            <p:cNvSpPr/>
            <p:nvPr/>
          </p:nvSpPr>
          <p:spPr>
            <a:xfrm>
              <a:off x="5353291" y="781320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1945" y="0"/>
                  </a:moveTo>
                  <a:lnTo>
                    <a:pt x="30391" y="1759"/>
                  </a:lnTo>
                  <a:lnTo>
                    <a:pt x="37382" y="6519"/>
                  </a:lnTo>
                  <a:lnTo>
                    <a:pt x="42144" y="13507"/>
                  </a:lnTo>
                  <a:lnTo>
                    <a:pt x="43903" y="21945"/>
                  </a:lnTo>
                  <a:lnTo>
                    <a:pt x="42144" y="30391"/>
                  </a:lnTo>
                  <a:lnTo>
                    <a:pt x="37382" y="37382"/>
                  </a:lnTo>
                  <a:lnTo>
                    <a:pt x="30391" y="42144"/>
                  </a:lnTo>
                  <a:lnTo>
                    <a:pt x="21945" y="43903"/>
                  </a:lnTo>
                  <a:lnTo>
                    <a:pt x="13507" y="42144"/>
                  </a:lnTo>
                  <a:lnTo>
                    <a:pt x="6519" y="37382"/>
                  </a:lnTo>
                  <a:lnTo>
                    <a:pt x="1759" y="30391"/>
                  </a:lnTo>
                  <a:lnTo>
                    <a:pt x="0" y="21945"/>
                  </a:lnTo>
                  <a:lnTo>
                    <a:pt x="1759" y="13507"/>
                  </a:lnTo>
                  <a:lnTo>
                    <a:pt x="6519" y="6519"/>
                  </a:lnTo>
                  <a:lnTo>
                    <a:pt x="13507" y="1759"/>
                  </a:lnTo>
                  <a:lnTo>
                    <a:pt x="21945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401754" y="7834465"/>
              <a:ext cx="88265" cy="1270"/>
            </a:xfrm>
            <a:custGeom>
              <a:avLst/>
              <a:gdLst/>
              <a:ahLst/>
              <a:cxnLst/>
              <a:rect l="l" t="t" r="r" b="b"/>
              <a:pathLst>
                <a:path w="88264" h="1270">
                  <a:moveTo>
                    <a:pt x="-2159" y="342"/>
                  </a:moveTo>
                  <a:lnTo>
                    <a:pt x="89941" y="342"/>
                  </a:lnTo>
                </a:path>
              </a:pathLst>
            </a:custGeom>
            <a:ln w="50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10408805" y="7968653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58" y="0"/>
                </a:moveTo>
                <a:lnTo>
                  <a:pt x="30392" y="1759"/>
                </a:lnTo>
                <a:lnTo>
                  <a:pt x="37371" y="6519"/>
                </a:lnTo>
                <a:lnTo>
                  <a:pt x="42123" y="13507"/>
                </a:lnTo>
                <a:lnTo>
                  <a:pt x="43878" y="21945"/>
                </a:lnTo>
                <a:lnTo>
                  <a:pt x="42123" y="30391"/>
                </a:lnTo>
                <a:lnTo>
                  <a:pt x="37371" y="37382"/>
                </a:lnTo>
                <a:lnTo>
                  <a:pt x="30392" y="42144"/>
                </a:lnTo>
                <a:lnTo>
                  <a:pt x="21958" y="43903"/>
                </a:lnTo>
                <a:lnTo>
                  <a:pt x="13512" y="42144"/>
                </a:lnTo>
                <a:lnTo>
                  <a:pt x="6521" y="37382"/>
                </a:lnTo>
                <a:lnTo>
                  <a:pt x="1759" y="30391"/>
                </a:lnTo>
                <a:lnTo>
                  <a:pt x="0" y="21945"/>
                </a:lnTo>
                <a:lnTo>
                  <a:pt x="1759" y="13507"/>
                </a:lnTo>
                <a:lnTo>
                  <a:pt x="6521" y="6519"/>
                </a:lnTo>
                <a:lnTo>
                  <a:pt x="13512" y="1759"/>
                </a:lnTo>
                <a:lnTo>
                  <a:pt x="21958" y="0"/>
                </a:lnTo>
                <a:close/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455441" y="8149704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>
                <a:moveTo>
                  <a:pt x="87782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457270" y="7990599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>
                <a:moveTo>
                  <a:pt x="87795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408805" y="8125942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58" y="0"/>
                </a:moveTo>
                <a:lnTo>
                  <a:pt x="30392" y="1755"/>
                </a:lnTo>
                <a:lnTo>
                  <a:pt x="37371" y="6510"/>
                </a:lnTo>
                <a:lnTo>
                  <a:pt x="42123" y="13496"/>
                </a:lnTo>
                <a:lnTo>
                  <a:pt x="43878" y="21945"/>
                </a:lnTo>
                <a:lnTo>
                  <a:pt x="42123" y="30387"/>
                </a:lnTo>
                <a:lnTo>
                  <a:pt x="37371" y="37369"/>
                </a:lnTo>
                <a:lnTo>
                  <a:pt x="30392" y="42123"/>
                </a:lnTo>
                <a:lnTo>
                  <a:pt x="21958" y="43878"/>
                </a:lnTo>
                <a:lnTo>
                  <a:pt x="13512" y="42123"/>
                </a:lnTo>
                <a:lnTo>
                  <a:pt x="6521" y="37369"/>
                </a:lnTo>
                <a:lnTo>
                  <a:pt x="1759" y="30387"/>
                </a:lnTo>
                <a:lnTo>
                  <a:pt x="0" y="21945"/>
                </a:lnTo>
                <a:lnTo>
                  <a:pt x="1759" y="13496"/>
                </a:lnTo>
                <a:lnTo>
                  <a:pt x="6521" y="6510"/>
                </a:lnTo>
                <a:lnTo>
                  <a:pt x="13512" y="1755"/>
                </a:lnTo>
                <a:lnTo>
                  <a:pt x="21958" y="0"/>
                </a:lnTo>
                <a:close/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409721" y="8282305"/>
            <a:ext cx="136525" cy="44450"/>
          </a:xfrm>
          <a:custGeom>
            <a:avLst/>
            <a:gdLst/>
            <a:ahLst/>
            <a:cxnLst/>
            <a:rect l="l" t="t" r="r" b="b"/>
            <a:pathLst>
              <a:path w="136525" h="44450">
                <a:moveTo>
                  <a:pt x="21958" y="0"/>
                </a:moveTo>
                <a:lnTo>
                  <a:pt x="30392" y="1755"/>
                </a:lnTo>
                <a:lnTo>
                  <a:pt x="37371" y="6508"/>
                </a:lnTo>
                <a:lnTo>
                  <a:pt x="42123" y="13490"/>
                </a:lnTo>
                <a:lnTo>
                  <a:pt x="43878" y="21932"/>
                </a:lnTo>
                <a:lnTo>
                  <a:pt x="42123" y="30382"/>
                </a:lnTo>
                <a:lnTo>
                  <a:pt x="37371" y="37368"/>
                </a:lnTo>
                <a:lnTo>
                  <a:pt x="30392" y="42122"/>
                </a:lnTo>
                <a:lnTo>
                  <a:pt x="21958" y="43878"/>
                </a:lnTo>
                <a:lnTo>
                  <a:pt x="13501" y="42122"/>
                </a:lnTo>
                <a:lnTo>
                  <a:pt x="6511" y="37368"/>
                </a:lnTo>
                <a:lnTo>
                  <a:pt x="1755" y="30382"/>
                </a:lnTo>
                <a:lnTo>
                  <a:pt x="0" y="21932"/>
                </a:lnTo>
                <a:lnTo>
                  <a:pt x="1755" y="13490"/>
                </a:lnTo>
                <a:lnTo>
                  <a:pt x="6511" y="6508"/>
                </a:lnTo>
                <a:lnTo>
                  <a:pt x="13501" y="1755"/>
                </a:lnTo>
                <a:lnTo>
                  <a:pt x="21958" y="0"/>
                </a:lnTo>
                <a:close/>
              </a:path>
              <a:path w="136525" h="44450">
                <a:moveTo>
                  <a:pt x="136258" y="21932"/>
                </a:moveTo>
                <a:lnTo>
                  <a:pt x="48475" y="21932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8704949" y="6857328"/>
            <a:ext cx="2341245" cy="1875789"/>
            <a:chOff x="3650348" y="6857327"/>
            <a:chExt cx="2341245" cy="1875789"/>
          </a:xfrm>
        </p:grpSpPr>
        <p:sp>
          <p:nvSpPr>
            <p:cNvPr id="41" name="object 41"/>
            <p:cNvSpPr/>
            <p:nvPr/>
          </p:nvSpPr>
          <p:spPr>
            <a:xfrm>
              <a:off x="5354205" y="8440483"/>
              <a:ext cx="136525" cy="44450"/>
            </a:xfrm>
            <a:custGeom>
              <a:avLst/>
              <a:gdLst/>
              <a:ahLst/>
              <a:cxnLst/>
              <a:rect l="l" t="t" r="r" b="b"/>
              <a:pathLst>
                <a:path w="136525" h="44450">
                  <a:moveTo>
                    <a:pt x="21958" y="0"/>
                  </a:moveTo>
                  <a:lnTo>
                    <a:pt x="30478" y="1730"/>
                  </a:lnTo>
                  <a:lnTo>
                    <a:pt x="37447" y="6445"/>
                  </a:lnTo>
                  <a:lnTo>
                    <a:pt x="42151" y="13426"/>
                  </a:lnTo>
                  <a:lnTo>
                    <a:pt x="43878" y="21958"/>
                  </a:lnTo>
                  <a:lnTo>
                    <a:pt x="42151" y="30482"/>
                  </a:lnTo>
                  <a:lnTo>
                    <a:pt x="37447" y="37460"/>
                  </a:lnTo>
                  <a:lnTo>
                    <a:pt x="30478" y="42173"/>
                  </a:lnTo>
                  <a:lnTo>
                    <a:pt x="21958" y="43903"/>
                  </a:lnTo>
                  <a:lnTo>
                    <a:pt x="13415" y="42173"/>
                  </a:lnTo>
                  <a:lnTo>
                    <a:pt x="6435" y="37460"/>
                  </a:lnTo>
                  <a:lnTo>
                    <a:pt x="1727" y="30482"/>
                  </a:lnTo>
                  <a:lnTo>
                    <a:pt x="0" y="21958"/>
                  </a:lnTo>
                  <a:lnTo>
                    <a:pt x="1727" y="13426"/>
                  </a:lnTo>
                  <a:lnTo>
                    <a:pt x="6435" y="6445"/>
                  </a:lnTo>
                  <a:lnTo>
                    <a:pt x="13415" y="1730"/>
                  </a:lnTo>
                  <a:lnTo>
                    <a:pt x="21958" y="0"/>
                  </a:lnTo>
                  <a:close/>
                </a:path>
                <a:path w="136525" h="44450">
                  <a:moveTo>
                    <a:pt x="136258" y="21958"/>
                  </a:moveTo>
                  <a:lnTo>
                    <a:pt x="48463" y="21958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652507" y="6859486"/>
              <a:ext cx="2336800" cy="1871345"/>
            </a:xfrm>
            <a:custGeom>
              <a:avLst/>
              <a:gdLst/>
              <a:ahLst/>
              <a:cxnLst/>
              <a:rect l="l" t="t" r="r" b="b"/>
              <a:pathLst>
                <a:path w="2336800" h="1871345">
                  <a:moveTo>
                    <a:pt x="0" y="949147"/>
                  </a:moveTo>
                  <a:lnTo>
                    <a:pt x="0" y="751649"/>
                  </a:lnTo>
                  <a:lnTo>
                    <a:pt x="243230" y="750735"/>
                  </a:lnTo>
                  <a:lnTo>
                    <a:pt x="235915" y="1870862"/>
                  </a:lnTo>
                  <a:lnTo>
                    <a:pt x="2333548" y="1869948"/>
                  </a:lnTo>
                  <a:lnTo>
                    <a:pt x="2336304" y="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10167581" y="4752594"/>
            <a:ext cx="66040" cy="464820"/>
          </a:xfrm>
          <a:custGeom>
            <a:avLst/>
            <a:gdLst/>
            <a:ahLst/>
            <a:cxnLst/>
            <a:rect l="l" t="t" r="r" b="b"/>
            <a:pathLst>
              <a:path w="66039" h="464820">
                <a:moveTo>
                  <a:pt x="32766" y="464565"/>
                </a:moveTo>
                <a:lnTo>
                  <a:pt x="32766" y="9931"/>
                </a:lnTo>
              </a:path>
              <a:path w="66039" h="464820">
                <a:moveTo>
                  <a:pt x="0" y="50520"/>
                </a:moveTo>
                <a:lnTo>
                  <a:pt x="32766" y="0"/>
                </a:lnTo>
                <a:lnTo>
                  <a:pt x="65532" y="5052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167556" y="5343893"/>
            <a:ext cx="66040" cy="464820"/>
          </a:xfrm>
          <a:custGeom>
            <a:avLst/>
            <a:gdLst/>
            <a:ahLst/>
            <a:cxnLst/>
            <a:rect l="l" t="t" r="r" b="b"/>
            <a:pathLst>
              <a:path w="66039" h="464820">
                <a:moveTo>
                  <a:pt x="32791" y="0"/>
                </a:moveTo>
                <a:lnTo>
                  <a:pt x="32791" y="454647"/>
                </a:lnTo>
              </a:path>
              <a:path w="66039" h="464820">
                <a:moveTo>
                  <a:pt x="65531" y="414058"/>
                </a:moveTo>
                <a:lnTo>
                  <a:pt x="32791" y="464565"/>
                </a:lnTo>
                <a:lnTo>
                  <a:pt x="0" y="414058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868113" y="4752594"/>
            <a:ext cx="66040" cy="190500"/>
          </a:xfrm>
          <a:custGeom>
            <a:avLst/>
            <a:gdLst/>
            <a:ahLst/>
            <a:cxnLst/>
            <a:rect l="l" t="t" r="r" b="b"/>
            <a:pathLst>
              <a:path w="66039" h="190500">
                <a:moveTo>
                  <a:pt x="32740" y="190258"/>
                </a:moveTo>
                <a:lnTo>
                  <a:pt x="32740" y="9931"/>
                </a:lnTo>
              </a:path>
              <a:path w="66039" h="190500">
                <a:moveTo>
                  <a:pt x="0" y="50520"/>
                </a:moveTo>
                <a:lnTo>
                  <a:pt x="32740" y="0"/>
                </a:lnTo>
                <a:lnTo>
                  <a:pt x="65506" y="50520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868088" y="5057978"/>
            <a:ext cx="66040" cy="190500"/>
          </a:xfrm>
          <a:custGeom>
            <a:avLst/>
            <a:gdLst/>
            <a:ahLst/>
            <a:cxnLst/>
            <a:rect l="l" t="t" r="r" b="b"/>
            <a:pathLst>
              <a:path w="66039" h="190500">
                <a:moveTo>
                  <a:pt x="32765" y="0"/>
                </a:moveTo>
                <a:lnTo>
                  <a:pt x="32765" y="180314"/>
                </a:lnTo>
              </a:path>
              <a:path w="66039" h="190500">
                <a:moveTo>
                  <a:pt x="65506" y="139725"/>
                </a:moveTo>
                <a:lnTo>
                  <a:pt x="32765" y="190245"/>
                </a:lnTo>
                <a:lnTo>
                  <a:pt x="0" y="139725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868113" y="5301627"/>
            <a:ext cx="66040" cy="190500"/>
          </a:xfrm>
          <a:custGeom>
            <a:avLst/>
            <a:gdLst/>
            <a:ahLst/>
            <a:cxnLst/>
            <a:rect l="l" t="t" r="r" b="b"/>
            <a:pathLst>
              <a:path w="66039" h="190500">
                <a:moveTo>
                  <a:pt x="32740" y="190245"/>
                </a:moveTo>
                <a:lnTo>
                  <a:pt x="32740" y="9918"/>
                </a:lnTo>
              </a:path>
              <a:path w="66039" h="190500">
                <a:moveTo>
                  <a:pt x="0" y="50507"/>
                </a:moveTo>
                <a:lnTo>
                  <a:pt x="32740" y="0"/>
                </a:lnTo>
                <a:lnTo>
                  <a:pt x="65506" y="50507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868088" y="5606999"/>
            <a:ext cx="66040" cy="190500"/>
          </a:xfrm>
          <a:custGeom>
            <a:avLst/>
            <a:gdLst/>
            <a:ahLst/>
            <a:cxnLst/>
            <a:rect l="l" t="t" r="r" b="b"/>
            <a:pathLst>
              <a:path w="66039" h="190500">
                <a:moveTo>
                  <a:pt x="32765" y="0"/>
                </a:moveTo>
                <a:lnTo>
                  <a:pt x="32765" y="180327"/>
                </a:lnTo>
              </a:path>
              <a:path w="66039" h="190500">
                <a:moveTo>
                  <a:pt x="65506" y="139738"/>
                </a:moveTo>
                <a:lnTo>
                  <a:pt x="32765" y="190258"/>
                </a:lnTo>
                <a:lnTo>
                  <a:pt x="0" y="139738"/>
                </a:lnTo>
              </a:path>
            </a:pathLst>
          </a:custGeom>
          <a:ln w="431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272990" y="7107161"/>
            <a:ext cx="611727" cy="1269390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30552" y="5485537"/>
            <a:ext cx="459778" cy="669467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7959330" y="489354"/>
            <a:ext cx="421259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97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El.término.fase.A.se.refiere.a.la.parte.de.un.sistema.monofásico.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entre.un.cable.con</a:t>
            </a:r>
            <a:r>
              <a:rPr sz="1000" spc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corriente.y.el.neutro..El.término.fase.B.se.refiere.a.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la.parte.de.un.sistema.monofásico.entre.el.otro.cable.caliente.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y.neutro..La.mitad.de.los.circuitos.están.conectados.a.fase.A.y.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mitad.a.fase.B..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/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Por.ejemplo,.los.circuitos.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.y.2.están.conectados.a.los.circuitos.de.fase;.</a:t>
            </a:r>
            <a:endParaRPr sz="950">
              <a:latin typeface="Microsoft Sans Serif"/>
              <a:cs typeface="Microsoft Sans Serif"/>
            </a:endParaRPr>
          </a:p>
          <a:p>
            <a:pPr marL="12700" marR="5080" indent="76835">
              <a:lnSpc>
                <a:spcPct val="120000"/>
              </a:lnSpc>
              <a:spcBef>
                <a:spcPts val="10"/>
              </a:spcBef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5.y.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6.están.conectados.a.la.fase.B..El.número.de.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circuitos.en.este.centro.de.carga.depende.de.cuántos.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20.voltios.y. </a:t>
            </a:r>
            <a:r>
              <a:rPr sz="10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necesario.conectar.circuitos.de.240.voltios..Cada.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utilizará.una.de.las.posiciones.del.interruptor..Cada.240.voltios.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circuito.usará.dos.de.las.posiciones.del.interruptor.automático..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62</a:t>
            </a:fld>
            <a:endParaRPr spc="15" dirty="0"/>
          </a:p>
        </p:txBody>
      </p:sp>
      <p:sp>
        <p:nvSpPr>
          <p:cNvPr id="52" name="object 52"/>
          <p:cNvSpPr txBox="1"/>
          <p:nvPr/>
        </p:nvSpPr>
        <p:spPr>
          <a:xfrm>
            <a:off x="5763500" y="2929026"/>
            <a:ext cx="10985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120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voltios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959270" y="2864257"/>
            <a:ext cx="4135754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105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Un.circuito.que.requiere.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20.voltios,.como.iluminación.general.y.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receptáculos.eléctricos,.está.conectado.a.través.de.un.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-polo.circuito.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disyuntor..En.el.siguiente.ejemplo.a.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-el.disyuntor.de.polo.tiene.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sido.instalado.en.su.posición.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..Un.circuito.de.iluminación.recibe.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voltios.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desde.la.fase.A,.a.traves.del.interruptor.y.regresando.al.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conexión.neutral..La.energía.a.la.luz.puede.ser.interrumpida.por.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el.interruptor.de.luz..Hay.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5.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posiciones.del.interruptor.automático.izquierda.para.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circuitos.adicionales.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651731" y="4956570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959331" y="5255019"/>
            <a:ext cx="9023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953231" y="5223270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537170" y="5279416"/>
            <a:ext cx="989330" cy="323165"/>
          </a:xfrm>
          <a:prstGeom prst="rect">
            <a:avLst/>
          </a:prstGeom>
          <a:ln w="4318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700">
              <a:latin typeface="Times New Roman"/>
              <a:cs typeface="Times New Roman"/>
            </a:endParaRPr>
          </a:p>
          <a:p>
            <a:pPr marL="127000"/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445231" y="6569472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143730" y="6569472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461231" y="7001272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051530" y="7224791"/>
            <a:ext cx="83820" cy="34111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spcBef>
                <a:spcPts val="4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0592598" y="7224791"/>
            <a:ext cx="83820" cy="34111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spcBef>
                <a:spcPts val="4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009082" y="7593090"/>
            <a:ext cx="151130" cy="9525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54610">
              <a:spcBef>
                <a:spcPts val="2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5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1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7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9</a:t>
            </a:r>
            <a:endParaRPr sz="800">
              <a:latin typeface="Microsoft Sans Serif"/>
              <a:cs typeface="Microsoft Sans Serif"/>
            </a:endParaRPr>
          </a:p>
          <a:p>
            <a:pPr marL="21590">
              <a:spcBef>
                <a:spcPts val="2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11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13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550130" y="7593090"/>
            <a:ext cx="176530" cy="9398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54610">
              <a:spcBef>
                <a:spcPts val="2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1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12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14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840"/>
              </a:spcBef>
            </a:pPr>
            <a:r>
              <a:rPr sz="300" dirty="0">
                <a:solidFill>
                  <a:srgbClr val="0B0806"/>
                </a:solidFill>
                <a:latin typeface="Microsoft Sans Serif"/>
                <a:cs typeface="Microsoft Sans Serif"/>
              </a:rPr>
              <a:t>dieciséis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187930" y="8436371"/>
            <a:ext cx="6311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78530" y="4660912"/>
            <a:ext cx="1270" cy="154940"/>
          </a:xfrm>
          <a:custGeom>
            <a:avLst/>
            <a:gdLst/>
            <a:ahLst/>
            <a:cxnLst/>
            <a:rect l="l" t="t" r="r" b="b"/>
            <a:pathLst>
              <a:path w="1270" h="154939">
                <a:moveTo>
                  <a:pt x="0" y="0"/>
                </a:moveTo>
                <a:lnTo>
                  <a:pt x="914" y="154533"/>
                </a:lnTo>
              </a:path>
            </a:pathLst>
          </a:custGeom>
          <a:ln w="4318">
            <a:solidFill>
              <a:srgbClr val="02030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52389" y="2704096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074" y="0"/>
                </a:moveTo>
                <a:lnTo>
                  <a:pt x="6769" y="0"/>
                </a:lnTo>
                <a:lnTo>
                  <a:pt x="0" y="6781"/>
                </a:lnTo>
                <a:lnTo>
                  <a:pt x="0" y="15087"/>
                </a:lnTo>
                <a:lnTo>
                  <a:pt x="0" y="23393"/>
                </a:lnTo>
                <a:lnTo>
                  <a:pt x="6769" y="30162"/>
                </a:lnTo>
                <a:lnTo>
                  <a:pt x="15074" y="30162"/>
                </a:lnTo>
                <a:lnTo>
                  <a:pt x="23393" y="30162"/>
                </a:lnTo>
                <a:lnTo>
                  <a:pt x="30175" y="23393"/>
                </a:lnTo>
                <a:lnTo>
                  <a:pt x="30175" y="15087"/>
                </a:lnTo>
                <a:lnTo>
                  <a:pt x="30175" y="6781"/>
                </a:lnTo>
                <a:lnTo>
                  <a:pt x="23393" y="0"/>
                </a:lnTo>
                <a:lnTo>
                  <a:pt x="15074" y="0"/>
                </a:lnTo>
                <a:close/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1859629" y="2701024"/>
            <a:ext cx="34925" cy="34925"/>
            <a:chOff x="6805028" y="2701023"/>
            <a:chExt cx="34925" cy="34925"/>
          </a:xfrm>
        </p:grpSpPr>
        <p:sp>
          <p:nvSpPr>
            <p:cNvPr id="5" name="object 5"/>
            <p:cNvSpPr/>
            <p:nvPr/>
          </p:nvSpPr>
          <p:spPr>
            <a:xfrm>
              <a:off x="6807187" y="2703182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80">
                  <a:moveTo>
                    <a:pt x="23393" y="0"/>
                  </a:moveTo>
                  <a:lnTo>
                    <a:pt x="15087" y="0"/>
                  </a:lnTo>
                  <a:lnTo>
                    <a:pt x="6769" y="0"/>
                  </a:lnTo>
                  <a:lnTo>
                    <a:pt x="0" y="6769"/>
                  </a:lnTo>
                  <a:lnTo>
                    <a:pt x="0" y="23393"/>
                  </a:lnTo>
                  <a:lnTo>
                    <a:pt x="6769" y="30162"/>
                  </a:lnTo>
                  <a:lnTo>
                    <a:pt x="23393" y="30162"/>
                  </a:lnTo>
                  <a:lnTo>
                    <a:pt x="30162" y="23393"/>
                  </a:lnTo>
                  <a:lnTo>
                    <a:pt x="30162" y="6769"/>
                  </a:lnTo>
                  <a:lnTo>
                    <a:pt x="23393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07187" y="2703182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80">
                  <a:moveTo>
                    <a:pt x="15087" y="0"/>
                  </a:moveTo>
                  <a:lnTo>
                    <a:pt x="6769" y="0"/>
                  </a:lnTo>
                  <a:lnTo>
                    <a:pt x="0" y="6769"/>
                  </a:lnTo>
                  <a:lnTo>
                    <a:pt x="0" y="15087"/>
                  </a:lnTo>
                  <a:lnTo>
                    <a:pt x="0" y="23393"/>
                  </a:lnTo>
                  <a:lnTo>
                    <a:pt x="6769" y="30162"/>
                  </a:lnTo>
                  <a:lnTo>
                    <a:pt x="15087" y="30162"/>
                  </a:lnTo>
                  <a:lnTo>
                    <a:pt x="23393" y="30162"/>
                  </a:lnTo>
                  <a:lnTo>
                    <a:pt x="30162" y="23393"/>
                  </a:lnTo>
                  <a:lnTo>
                    <a:pt x="30162" y="15087"/>
                  </a:lnTo>
                  <a:lnTo>
                    <a:pt x="30162" y="6769"/>
                  </a:lnTo>
                  <a:lnTo>
                    <a:pt x="23393" y="0"/>
                  </a:lnTo>
                  <a:lnTo>
                    <a:pt x="15087" y="0"/>
                  </a:lnTo>
                  <a:close/>
                </a:path>
              </a:pathLst>
            </a:custGeom>
            <a:ln w="4318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1751132" y="4529227"/>
            <a:ext cx="203200" cy="75565"/>
          </a:xfrm>
          <a:custGeom>
            <a:avLst/>
            <a:gdLst/>
            <a:ahLst/>
            <a:cxnLst/>
            <a:rect l="l" t="t" r="r" b="b"/>
            <a:pathLst>
              <a:path w="203200" h="75564">
                <a:moveTo>
                  <a:pt x="158191" y="74980"/>
                </a:moveTo>
                <a:lnTo>
                  <a:pt x="48475" y="74980"/>
                </a:lnTo>
              </a:path>
              <a:path w="203200" h="75564">
                <a:moveTo>
                  <a:pt x="180149" y="37503"/>
                </a:moveTo>
                <a:lnTo>
                  <a:pt x="23774" y="37503"/>
                </a:lnTo>
              </a:path>
              <a:path w="203200" h="75564">
                <a:moveTo>
                  <a:pt x="203009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64607" y="3773031"/>
            <a:ext cx="203200" cy="75565"/>
          </a:xfrm>
          <a:custGeom>
            <a:avLst/>
            <a:gdLst/>
            <a:ahLst/>
            <a:cxnLst/>
            <a:rect l="l" t="t" r="r" b="b"/>
            <a:pathLst>
              <a:path w="203200" h="75564">
                <a:moveTo>
                  <a:pt x="158191" y="74968"/>
                </a:moveTo>
                <a:lnTo>
                  <a:pt x="48450" y="74968"/>
                </a:lnTo>
              </a:path>
              <a:path w="203200" h="75564">
                <a:moveTo>
                  <a:pt x="180124" y="37477"/>
                </a:moveTo>
                <a:lnTo>
                  <a:pt x="23774" y="37477"/>
                </a:lnTo>
              </a:path>
              <a:path w="203200" h="75564">
                <a:moveTo>
                  <a:pt x="202984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854471" y="4287824"/>
            <a:ext cx="0" cy="238760"/>
          </a:xfrm>
          <a:custGeom>
            <a:avLst/>
            <a:gdLst/>
            <a:ahLst/>
            <a:cxnLst/>
            <a:rect l="l" t="t" r="r" b="b"/>
            <a:pathLst>
              <a:path h="238760">
                <a:moveTo>
                  <a:pt x="0" y="0"/>
                </a:moveTo>
                <a:lnTo>
                  <a:pt x="0" y="238671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664277" y="2716899"/>
            <a:ext cx="0" cy="1048385"/>
          </a:xfrm>
          <a:custGeom>
            <a:avLst/>
            <a:gdLst/>
            <a:ahLst/>
            <a:cxnLst/>
            <a:rect l="l" t="t" r="r" b="b"/>
            <a:pathLst>
              <a:path h="1048385">
                <a:moveTo>
                  <a:pt x="0" y="0"/>
                </a:moveTo>
                <a:lnTo>
                  <a:pt x="0" y="1047902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77333" y="2153616"/>
            <a:ext cx="247015" cy="1120775"/>
          </a:xfrm>
          <a:custGeom>
            <a:avLst/>
            <a:gdLst/>
            <a:ahLst/>
            <a:cxnLst/>
            <a:rect l="l" t="t" r="r" b="b"/>
            <a:pathLst>
              <a:path w="247015" h="1120775">
                <a:moveTo>
                  <a:pt x="213753" y="268135"/>
                </a:moveTo>
                <a:lnTo>
                  <a:pt x="236626" y="298127"/>
                </a:lnTo>
                <a:lnTo>
                  <a:pt x="246399" y="332360"/>
                </a:lnTo>
                <a:lnTo>
                  <a:pt x="243732" y="366595"/>
                </a:lnTo>
                <a:lnTo>
                  <a:pt x="229285" y="396595"/>
                </a:lnTo>
              </a:path>
              <a:path w="247015" h="1120775">
                <a:moveTo>
                  <a:pt x="208940" y="268998"/>
                </a:moveTo>
                <a:lnTo>
                  <a:pt x="165117" y="290945"/>
                </a:lnTo>
                <a:lnTo>
                  <a:pt x="110792" y="299202"/>
                </a:lnTo>
                <a:lnTo>
                  <a:pt x="57484" y="296345"/>
                </a:lnTo>
                <a:lnTo>
                  <a:pt x="16714" y="284949"/>
                </a:lnTo>
                <a:lnTo>
                  <a:pt x="0" y="267588"/>
                </a:lnTo>
                <a:lnTo>
                  <a:pt x="14568" y="248485"/>
                </a:lnTo>
                <a:lnTo>
                  <a:pt x="52176" y="235680"/>
                </a:lnTo>
                <a:lnTo>
                  <a:pt x="103676" y="232426"/>
                </a:lnTo>
                <a:lnTo>
                  <a:pt x="159920" y="241978"/>
                </a:lnTo>
                <a:lnTo>
                  <a:pt x="211759" y="267588"/>
                </a:lnTo>
              </a:path>
              <a:path w="247015" h="1120775">
                <a:moveTo>
                  <a:pt x="211010" y="414426"/>
                </a:moveTo>
                <a:lnTo>
                  <a:pt x="233882" y="444430"/>
                </a:lnTo>
                <a:lnTo>
                  <a:pt x="243655" y="478663"/>
                </a:lnTo>
                <a:lnTo>
                  <a:pt x="240989" y="512895"/>
                </a:lnTo>
                <a:lnTo>
                  <a:pt x="226542" y="542899"/>
                </a:lnTo>
              </a:path>
              <a:path w="247015" h="1120775">
                <a:moveTo>
                  <a:pt x="230035" y="395935"/>
                </a:moveTo>
                <a:lnTo>
                  <a:pt x="203696" y="428793"/>
                </a:lnTo>
                <a:lnTo>
                  <a:pt x="159554" y="447023"/>
                </a:lnTo>
                <a:lnTo>
                  <a:pt x="107569" y="452937"/>
                </a:lnTo>
                <a:lnTo>
                  <a:pt x="57699" y="448851"/>
                </a:lnTo>
                <a:lnTo>
                  <a:pt x="19907" y="437080"/>
                </a:lnTo>
                <a:lnTo>
                  <a:pt x="4152" y="419938"/>
                </a:lnTo>
                <a:lnTo>
                  <a:pt x="18722" y="400828"/>
                </a:lnTo>
                <a:lnTo>
                  <a:pt x="56333" y="388020"/>
                </a:lnTo>
                <a:lnTo>
                  <a:pt x="107834" y="384766"/>
                </a:lnTo>
                <a:lnTo>
                  <a:pt x="164077" y="394321"/>
                </a:lnTo>
                <a:lnTo>
                  <a:pt x="215912" y="419938"/>
                </a:lnTo>
              </a:path>
              <a:path w="247015" h="1120775">
                <a:moveTo>
                  <a:pt x="227279" y="543153"/>
                </a:moveTo>
                <a:lnTo>
                  <a:pt x="200946" y="576007"/>
                </a:lnTo>
                <a:lnTo>
                  <a:pt x="156807" y="594235"/>
                </a:lnTo>
                <a:lnTo>
                  <a:pt x="104824" y="600151"/>
                </a:lnTo>
                <a:lnTo>
                  <a:pt x="54956" y="596067"/>
                </a:lnTo>
                <a:lnTo>
                  <a:pt x="17164" y="584298"/>
                </a:lnTo>
                <a:lnTo>
                  <a:pt x="1409" y="567156"/>
                </a:lnTo>
                <a:lnTo>
                  <a:pt x="15979" y="548046"/>
                </a:lnTo>
                <a:lnTo>
                  <a:pt x="53590" y="535238"/>
                </a:lnTo>
                <a:lnTo>
                  <a:pt x="105091" y="531985"/>
                </a:lnTo>
                <a:lnTo>
                  <a:pt x="161334" y="541539"/>
                </a:lnTo>
                <a:lnTo>
                  <a:pt x="213169" y="567156"/>
                </a:lnTo>
              </a:path>
              <a:path w="247015" h="1120775">
                <a:moveTo>
                  <a:pt x="213753" y="567143"/>
                </a:moveTo>
                <a:lnTo>
                  <a:pt x="236626" y="597136"/>
                </a:lnTo>
                <a:lnTo>
                  <a:pt x="246399" y="631369"/>
                </a:lnTo>
                <a:lnTo>
                  <a:pt x="243732" y="665604"/>
                </a:lnTo>
                <a:lnTo>
                  <a:pt x="229285" y="695604"/>
                </a:lnTo>
              </a:path>
              <a:path w="247015" h="1120775">
                <a:moveTo>
                  <a:pt x="211010" y="714362"/>
                </a:moveTo>
                <a:lnTo>
                  <a:pt x="233882" y="744355"/>
                </a:lnTo>
                <a:lnTo>
                  <a:pt x="243655" y="778587"/>
                </a:lnTo>
                <a:lnTo>
                  <a:pt x="240989" y="812822"/>
                </a:lnTo>
                <a:lnTo>
                  <a:pt x="226542" y="842822"/>
                </a:lnTo>
              </a:path>
              <a:path w="247015" h="1120775">
                <a:moveTo>
                  <a:pt x="230035" y="695858"/>
                </a:moveTo>
                <a:lnTo>
                  <a:pt x="203696" y="728712"/>
                </a:lnTo>
                <a:lnTo>
                  <a:pt x="159554" y="746940"/>
                </a:lnTo>
                <a:lnTo>
                  <a:pt x="107569" y="752854"/>
                </a:lnTo>
                <a:lnTo>
                  <a:pt x="57699" y="748768"/>
                </a:lnTo>
                <a:lnTo>
                  <a:pt x="19907" y="736995"/>
                </a:lnTo>
                <a:lnTo>
                  <a:pt x="4152" y="719848"/>
                </a:lnTo>
                <a:lnTo>
                  <a:pt x="18722" y="700745"/>
                </a:lnTo>
                <a:lnTo>
                  <a:pt x="56333" y="687939"/>
                </a:lnTo>
                <a:lnTo>
                  <a:pt x="107834" y="684686"/>
                </a:lnTo>
                <a:lnTo>
                  <a:pt x="164077" y="694238"/>
                </a:lnTo>
                <a:lnTo>
                  <a:pt x="215912" y="719848"/>
                </a:lnTo>
              </a:path>
              <a:path w="247015" h="1120775">
                <a:moveTo>
                  <a:pt x="227279" y="842162"/>
                </a:moveTo>
                <a:lnTo>
                  <a:pt x="200946" y="875016"/>
                </a:lnTo>
                <a:lnTo>
                  <a:pt x="156807" y="893244"/>
                </a:lnTo>
                <a:lnTo>
                  <a:pt x="104824" y="899160"/>
                </a:lnTo>
                <a:lnTo>
                  <a:pt x="54956" y="895076"/>
                </a:lnTo>
                <a:lnTo>
                  <a:pt x="17164" y="883306"/>
                </a:lnTo>
                <a:lnTo>
                  <a:pt x="1409" y="866165"/>
                </a:lnTo>
                <a:lnTo>
                  <a:pt x="15979" y="847055"/>
                </a:lnTo>
                <a:lnTo>
                  <a:pt x="53590" y="834247"/>
                </a:lnTo>
                <a:lnTo>
                  <a:pt x="105091" y="830993"/>
                </a:lnTo>
                <a:lnTo>
                  <a:pt x="161334" y="840548"/>
                </a:lnTo>
                <a:lnTo>
                  <a:pt x="213169" y="866165"/>
                </a:lnTo>
              </a:path>
              <a:path w="247015" h="1120775">
                <a:moveTo>
                  <a:pt x="212178" y="266801"/>
                </a:moveTo>
                <a:lnTo>
                  <a:pt x="235051" y="236801"/>
                </a:lnTo>
                <a:lnTo>
                  <a:pt x="244824" y="202566"/>
                </a:lnTo>
                <a:lnTo>
                  <a:pt x="242157" y="168333"/>
                </a:lnTo>
                <a:lnTo>
                  <a:pt x="214495" y="124930"/>
                </a:lnTo>
                <a:lnTo>
                  <a:pt x="179069" y="108162"/>
                </a:lnTo>
                <a:lnTo>
                  <a:pt x="157124" y="105867"/>
                </a:lnTo>
                <a:lnTo>
                  <a:pt x="93586" y="105867"/>
                </a:lnTo>
                <a:lnTo>
                  <a:pt x="93586" y="0"/>
                </a:lnTo>
              </a:path>
              <a:path w="247015" h="1120775">
                <a:moveTo>
                  <a:pt x="213093" y="866165"/>
                </a:moveTo>
                <a:lnTo>
                  <a:pt x="235965" y="896165"/>
                </a:lnTo>
                <a:lnTo>
                  <a:pt x="245738" y="930400"/>
                </a:lnTo>
                <a:lnTo>
                  <a:pt x="243072" y="964633"/>
                </a:lnTo>
                <a:lnTo>
                  <a:pt x="215412" y="1008042"/>
                </a:lnTo>
                <a:lnTo>
                  <a:pt x="179988" y="1024806"/>
                </a:lnTo>
                <a:lnTo>
                  <a:pt x="158038" y="1027099"/>
                </a:lnTo>
                <a:lnTo>
                  <a:pt x="93091" y="1027099"/>
                </a:lnTo>
                <a:lnTo>
                  <a:pt x="93091" y="1120279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0583126" y="4169537"/>
            <a:ext cx="174625" cy="174625"/>
            <a:chOff x="5528525" y="4169536"/>
            <a:chExt cx="174625" cy="174625"/>
          </a:xfrm>
        </p:grpSpPr>
        <p:sp>
          <p:nvSpPr>
            <p:cNvPr id="13" name="object 13"/>
            <p:cNvSpPr/>
            <p:nvPr/>
          </p:nvSpPr>
          <p:spPr>
            <a:xfrm>
              <a:off x="5530684" y="4171695"/>
              <a:ext cx="170180" cy="170180"/>
            </a:xfrm>
            <a:custGeom>
              <a:avLst/>
              <a:gdLst/>
              <a:ahLst/>
              <a:cxnLst/>
              <a:rect l="l" t="t" r="r" b="b"/>
              <a:pathLst>
                <a:path w="170179" h="170179">
                  <a:moveTo>
                    <a:pt x="170078" y="0"/>
                  </a:moveTo>
                  <a:lnTo>
                    <a:pt x="0" y="0"/>
                  </a:lnTo>
                  <a:lnTo>
                    <a:pt x="0" y="170078"/>
                  </a:lnTo>
                  <a:lnTo>
                    <a:pt x="170078" y="170078"/>
                  </a:lnTo>
                  <a:lnTo>
                    <a:pt x="170078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30684" y="4171695"/>
              <a:ext cx="170180" cy="170180"/>
            </a:xfrm>
            <a:custGeom>
              <a:avLst/>
              <a:gdLst/>
              <a:ahLst/>
              <a:cxnLst/>
              <a:rect l="l" t="t" r="r" b="b"/>
              <a:pathLst>
                <a:path w="170179" h="170179">
                  <a:moveTo>
                    <a:pt x="0" y="0"/>
                  </a:moveTo>
                  <a:lnTo>
                    <a:pt x="170078" y="0"/>
                  </a:lnTo>
                  <a:lnTo>
                    <a:pt x="170078" y="170078"/>
                  </a:lnTo>
                  <a:lnTo>
                    <a:pt x="0" y="170078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63590" y="4203699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52133" y="0"/>
                  </a:moveTo>
                  <a:lnTo>
                    <a:pt x="31873" y="4109"/>
                  </a:lnTo>
                  <a:lnTo>
                    <a:pt x="15298" y="15303"/>
                  </a:lnTo>
                  <a:lnTo>
                    <a:pt x="4107" y="31878"/>
                  </a:lnTo>
                  <a:lnTo>
                    <a:pt x="0" y="52133"/>
                  </a:lnTo>
                  <a:lnTo>
                    <a:pt x="4107" y="72378"/>
                  </a:lnTo>
                  <a:lnTo>
                    <a:pt x="15298" y="88946"/>
                  </a:lnTo>
                  <a:lnTo>
                    <a:pt x="31873" y="100134"/>
                  </a:lnTo>
                  <a:lnTo>
                    <a:pt x="52133" y="104241"/>
                  </a:lnTo>
                  <a:lnTo>
                    <a:pt x="72384" y="100134"/>
                  </a:lnTo>
                  <a:lnTo>
                    <a:pt x="88950" y="88946"/>
                  </a:lnTo>
                  <a:lnTo>
                    <a:pt x="100135" y="72378"/>
                  </a:lnTo>
                  <a:lnTo>
                    <a:pt x="104241" y="52133"/>
                  </a:lnTo>
                  <a:lnTo>
                    <a:pt x="100135" y="31878"/>
                  </a:lnTo>
                  <a:lnTo>
                    <a:pt x="88950" y="15303"/>
                  </a:lnTo>
                  <a:lnTo>
                    <a:pt x="72384" y="4109"/>
                  </a:lnTo>
                  <a:lnTo>
                    <a:pt x="521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63590" y="4203699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52133" y="0"/>
                  </a:moveTo>
                  <a:lnTo>
                    <a:pt x="72384" y="4109"/>
                  </a:lnTo>
                  <a:lnTo>
                    <a:pt x="88950" y="15303"/>
                  </a:lnTo>
                  <a:lnTo>
                    <a:pt x="100135" y="31878"/>
                  </a:lnTo>
                  <a:lnTo>
                    <a:pt x="104241" y="52133"/>
                  </a:lnTo>
                  <a:lnTo>
                    <a:pt x="100135" y="72378"/>
                  </a:lnTo>
                  <a:lnTo>
                    <a:pt x="88950" y="88946"/>
                  </a:lnTo>
                  <a:lnTo>
                    <a:pt x="72384" y="100134"/>
                  </a:lnTo>
                  <a:lnTo>
                    <a:pt x="52133" y="104241"/>
                  </a:lnTo>
                  <a:lnTo>
                    <a:pt x="31873" y="100134"/>
                  </a:lnTo>
                  <a:lnTo>
                    <a:pt x="15298" y="88946"/>
                  </a:lnTo>
                  <a:lnTo>
                    <a:pt x="4107" y="72378"/>
                  </a:lnTo>
                  <a:lnTo>
                    <a:pt x="0" y="52133"/>
                  </a:lnTo>
                  <a:lnTo>
                    <a:pt x="4107" y="31878"/>
                  </a:lnTo>
                  <a:lnTo>
                    <a:pt x="15298" y="15303"/>
                  </a:lnTo>
                  <a:lnTo>
                    <a:pt x="31873" y="4109"/>
                  </a:lnTo>
                  <a:lnTo>
                    <a:pt x="52133" y="0"/>
                  </a:lnTo>
                  <a:close/>
                </a:path>
              </a:pathLst>
            </a:custGeom>
            <a:ln w="4318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0147737" y="4164394"/>
            <a:ext cx="0" cy="95885"/>
          </a:xfrm>
          <a:custGeom>
            <a:avLst/>
            <a:gdLst/>
            <a:ahLst/>
            <a:cxnLst/>
            <a:rect l="l" t="t" r="r" b="b"/>
            <a:pathLst>
              <a:path h="95885">
                <a:moveTo>
                  <a:pt x="0" y="0"/>
                </a:moveTo>
                <a:lnTo>
                  <a:pt x="0" y="95427"/>
                </a:lnTo>
              </a:path>
            </a:pathLst>
          </a:custGeom>
          <a:ln w="5245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70257" y="4193324"/>
            <a:ext cx="108572" cy="10854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01107" y="4192397"/>
            <a:ext cx="108559" cy="10855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32858" y="4192397"/>
            <a:ext cx="108559" cy="10855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63680" y="4192397"/>
            <a:ext cx="108572" cy="10855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95431" y="4192397"/>
            <a:ext cx="108559" cy="10855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6280" y="4192397"/>
            <a:ext cx="108559" cy="10855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58030" y="4193324"/>
            <a:ext cx="108559" cy="108546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10755364" y="4155249"/>
            <a:ext cx="1378585" cy="190500"/>
          </a:xfrm>
          <a:custGeom>
            <a:avLst/>
            <a:gdLst/>
            <a:ahLst/>
            <a:cxnLst/>
            <a:rect l="l" t="t" r="r" b="b"/>
            <a:pathLst>
              <a:path w="1378584" h="190500">
                <a:moveTo>
                  <a:pt x="0" y="103314"/>
                </a:moveTo>
                <a:lnTo>
                  <a:pt x="147218" y="103314"/>
                </a:lnTo>
              </a:path>
              <a:path w="1378584" h="190500">
                <a:moveTo>
                  <a:pt x="147218" y="190195"/>
                </a:moveTo>
                <a:lnTo>
                  <a:pt x="147218" y="0"/>
                </a:lnTo>
                <a:lnTo>
                  <a:pt x="1378000" y="0"/>
                </a:lnTo>
                <a:lnTo>
                  <a:pt x="1378000" y="190195"/>
                </a:lnTo>
                <a:lnTo>
                  <a:pt x="147218" y="190195"/>
                </a:lnTo>
                <a:close/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64066" y="3633114"/>
            <a:ext cx="552450" cy="976630"/>
          </a:xfrm>
          <a:custGeom>
            <a:avLst/>
            <a:gdLst/>
            <a:ahLst/>
            <a:cxnLst/>
            <a:rect l="l" t="t" r="r" b="b"/>
            <a:pathLst>
              <a:path w="552450" h="976629">
                <a:moveTo>
                  <a:pt x="0" y="0"/>
                </a:moveTo>
                <a:lnTo>
                  <a:pt x="552361" y="976579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18827" y="4407612"/>
            <a:ext cx="317500" cy="3175"/>
          </a:xfrm>
          <a:custGeom>
            <a:avLst/>
            <a:gdLst/>
            <a:ahLst/>
            <a:cxnLst/>
            <a:rect l="l" t="t" r="r" b="b"/>
            <a:pathLst>
              <a:path w="317500" h="3175">
                <a:moveTo>
                  <a:pt x="0" y="2755"/>
                </a:moveTo>
                <a:lnTo>
                  <a:pt x="316890" y="0"/>
                </a:lnTo>
              </a:path>
            </a:pathLst>
          </a:custGeom>
          <a:ln w="4318">
            <a:solidFill>
              <a:srgbClr val="020303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9745522" y="2153297"/>
            <a:ext cx="2226310" cy="2103120"/>
            <a:chOff x="4690922" y="2153297"/>
            <a:chExt cx="2226310" cy="2103120"/>
          </a:xfrm>
        </p:grpSpPr>
        <p:sp>
          <p:nvSpPr>
            <p:cNvPr id="29" name="object 29"/>
            <p:cNvSpPr/>
            <p:nvPr/>
          </p:nvSpPr>
          <p:spPr>
            <a:xfrm>
              <a:off x="4775390" y="2155456"/>
              <a:ext cx="2139950" cy="2098675"/>
            </a:xfrm>
            <a:custGeom>
              <a:avLst/>
              <a:gdLst/>
              <a:ahLst/>
              <a:cxnLst/>
              <a:rect l="l" t="t" r="r" b="b"/>
              <a:pathLst>
                <a:path w="2139950" h="2098675">
                  <a:moveTo>
                    <a:pt x="0" y="2098535"/>
                  </a:moveTo>
                  <a:lnTo>
                    <a:pt x="3644" y="0"/>
                  </a:lnTo>
                  <a:lnTo>
                    <a:pt x="2139683" y="0"/>
                  </a:lnTo>
                </a:path>
              </a:pathLst>
            </a:custGeom>
            <a:ln w="4318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90922" y="3992156"/>
              <a:ext cx="174409" cy="17439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099989" y="3279241"/>
              <a:ext cx="1807845" cy="735330"/>
            </a:xfrm>
            <a:custGeom>
              <a:avLst/>
              <a:gdLst/>
              <a:ahLst/>
              <a:cxnLst/>
              <a:rect l="l" t="t" r="r" b="b"/>
              <a:pathLst>
                <a:path w="1807845" h="735329">
                  <a:moveTo>
                    <a:pt x="1807781" y="0"/>
                  </a:moveTo>
                  <a:lnTo>
                    <a:pt x="5499" y="0"/>
                  </a:lnTo>
                  <a:lnTo>
                    <a:pt x="0" y="735190"/>
                  </a:lnTo>
                </a:path>
              </a:pathLst>
            </a:custGeom>
            <a:ln w="4318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08232" y="3992156"/>
              <a:ext cx="174383" cy="174396"/>
            </a:xfrm>
            <a:prstGeom prst="rect">
              <a:avLst/>
            </a:prstGeom>
          </p:spPr>
        </p:pic>
      </p:grpSp>
      <p:sp>
        <p:nvSpPr>
          <p:cNvPr id="33" name="object 33"/>
          <p:cNvSpPr/>
          <p:nvPr/>
        </p:nvSpPr>
        <p:spPr>
          <a:xfrm>
            <a:off x="10550525" y="4775212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58" y="0"/>
                </a:moveTo>
                <a:lnTo>
                  <a:pt x="30485" y="1728"/>
                </a:lnTo>
                <a:lnTo>
                  <a:pt x="37458" y="6437"/>
                </a:lnTo>
                <a:lnTo>
                  <a:pt x="42164" y="13410"/>
                </a:lnTo>
                <a:lnTo>
                  <a:pt x="43891" y="21932"/>
                </a:lnTo>
                <a:lnTo>
                  <a:pt x="42164" y="30467"/>
                </a:lnTo>
                <a:lnTo>
                  <a:pt x="37458" y="37444"/>
                </a:lnTo>
                <a:lnTo>
                  <a:pt x="30485" y="42151"/>
                </a:lnTo>
                <a:lnTo>
                  <a:pt x="21958" y="43878"/>
                </a:lnTo>
                <a:lnTo>
                  <a:pt x="13426" y="42151"/>
                </a:lnTo>
                <a:lnTo>
                  <a:pt x="6445" y="37444"/>
                </a:lnTo>
                <a:lnTo>
                  <a:pt x="1730" y="30467"/>
                </a:lnTo>
                <a:lnTo>
                  <a:pt x="0" y="21932"/>
                </a:lnTo>
                <a:lnTo>
                  <a:pt x="1730" y="13410"/>
                </a:lnTo>
                <a:lnTo>
                  <a:pt x="6445" y="6437"/>
                </a:lnTo>
                <a:lnTo>
                  <a:pt x="13426" y="1728"/>
                </a:lnTo>
                <a:lnTo>
                  <a:pt x="21958" y="0"/>
                </a:lnTo>
                <a:close/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551439" y="4932476"/>
            <a:ext cx="135890" cy="44450"/>
          </a:xfrm>
          <a:custGeom>
            <a:avLst/>
            <a:gdLst/>
            <a:ahLst/>
            <a:cxnLst/>
            <a:rect l="l" t="t" r="r" b="b"/>
            <a:pathLst>
              <a:path w="135889" h="44450">
                <a:moveTo>
                  <a:pt x="21958" y="0"/>
                </a:moveTo>
                <a:lnTo>
                  <a:pt x="30402" y="1759"/>
                </a:lnTo>
                <a:lnTo>
                  <a:pt x="37388" y="6521"/>
                </a:lnTo>
                <a:lnTo>
                  <a:pt x="42146" y="13512"/>
                </a:lnTo>
                <a:lnTo>
                  <a:pt x="43903" y="21958"/>
                </a:lnTo>
                <a:lnTo>
                  <a:pt x="42146" y="30396"/>
                </a:lnTo>
                <a:lnTo>
                  <a:pt x="37388" y="37384"/>
                </a:lnTo>
                <a:lnTo>
                  <a:pt x="30402" y="42144"/>
                </a:lnTo>
                <a:lnTo>
                  <a:pt x="21958" y="43903"/>
                </a:lnTo>
                <a:lnTo>
                  <a:pt x="13507" y="42144"/>
                </a:lnTo>
                <a:lnTo>
                  <a:pt x="6516" y="37384"/>
                </a:lnTo>
                <a:lnTo>
                  <a:pt x="1757" y="30396"/>
                </a:lnTo>
                <a:lnTo>
                  <a:pt x="0" y="21958"/>
                </a:lnTo>
                <a:lnTo>
                  <a:pt x="1757" y="13512"/>
                </a:lnTo>
                <a:lnTo>
                  <a:pt x="6516" y="6521"/>
                </a:lnTo>
                <a:lnTo>
                  <a:pt x="13507" y="1759"/>
                </a:lnTo>
                <a:lnTo>
                  <a:pt x="21958" y="0"/>
                </a:lnTo>
                <a:close/>
              </a:path>
              <a:path w="135889" h="44450">
                <a:moveTo>
                  <a:pt x="135343" y="25603"/>
                </a:moveTo>
                <a:lnTo>
                  <a:pt x="47561" y="25603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599001" y="4797145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>
                <a:moveTo>
                  <a:pt x="87782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32038" y="4256024"/>
            <a:ext cx="1450911" cy="1663433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10553282" y="5873394"/>
            <a:ext cx="136525" cy="44450"/>
          </a:xfrm>
          <a:custGeom>
            <a:avLst/>
            <a:gdLst/>
            <a:ahLst/>
            <a:cxnLst/>
            <a:rect l="l" t="t" r="r" b="b"/>
            <a:pathLst>
              <a:path w="136525" h="44450">
                <a:moveTo>
                  <a:pt x="136245" y="21945"/>
                </a:moveTo>
                <a:lnTo>
                  <a:pt x="48450" y="21945"/>
                </a:lnTo>
              </a:path>
              <a:path w="136525" h="44450">
                <a:moveTo>
                  <a:pt x="21945" y="0"/>
                </a:moveTo>
                <a:lnTo>
                  <a:pt x="30475" y="1730"/>
                </a:lnTo>
                <a:lnTo>
                  <a:pt x="37452" y="6443"/>
                </a:lnTo>
                <a:lnTo>
                  <a:pt x="42162" y="13421"/>
                </a:lnTo>
                <a:lnTo>
                  <a:pt x="43891" y="21945"/>
                </a:lnTo>
                <a:lnTo>
                  <a:pt x="42162" y="30477"/>
                </a:lnTo>
                <a:lnTo>
                  <a:pt x="37452" y="37458"/>
                </a:lnTo>
                <a:lnTo>
                  <a:pt x="30475" y="42173"/>
                </a:lnTo>
                <a:lnTo>
                  <a:pt x="21945" y="43903"/>
                </a:lnTo>
                <a:lnTo>
                  <a:pt x="13410" y="42173"/>
                </a:lnTo>
                <a:lnTo>
                  <a:pt x="6434" y="37458"/>
                </a:lnTo>
                <a:lnTo>
                  <a:pt x="1727" y="30477"/>
                </a:lnTo>
                <a:lnTo>
                  <a:pt x="0" y="21945"/>
                </a:lnTo>
                <a:lnTo>
                  <a:pt x="1727" y="13421"/>
                </a:lnTo>
                <a:lnTo>
                  <a:pt x="6434" y="6443"/>
                </a:lnTo>
                <a:lnTo>
                  <a:pt x="13410" y="1730"/>
                </a:lnTo>
                <a:lnTo>
                  <a:pt x="21945" y="0"/>
                </a:lnTo>
                <a:close/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554183" y="5715215"/>
            <a:ext cx="136525" cy="44450"/>
          </a:xfrm>
          <a:custGeom>
            <a:avLst/>
            <a:gdLst/>
            <a:ahLst/>
            <a:cxnLst/>
            <a:rect l="l" t="t" r="r" b="b"/>
            <a:pathLst>
              <a:path w="136525" h="44450">
                <a:moveTo>
                  <a:pt x="136258" y="21945"/>
                </a:moveTo>
                <a:lnTo>
                  <a:pt x="48475" y="21945"/>
                </a:lnTo>
              </a:path>
              <a:path w="136525" h="44450">
                <a:moveTo>
                  <a:pt x="21958" y="0"/>
                </a:moveTo>
                <a:lnTo>
                  <a:pt x="30394" y="1755"/>
                </a:lnTo>
                <a:lnTo>
                  <a:pt x="37377" y="6510"/>
                </a:lnTo>
                <a:lnTo>
                  <a:pt x="42134" y="13496"/>
                </a:lnTo>
                <a:lnTo>
                  <a:pt x="43891" y="21945"/>
                </a:lnTo>
                <a:lnTo>
                  <a:pt x="42134" y="30387"/>
                </a:lnTo>
                <a:lnTo>
                  <a:pt x="37377" y="37369"/>
                </a:lnTo>
                <a:lnTo>
                  <a:pt x="30394" y="42123"/>
                </a:lnTo>
                <a:lnTo>
                  <a:pt x="21958" y="43878"/>
                </a:lnTo>
                <a:lnTo>
                  <a:pt x="13507" y="42123"/>
                </a:lnTo>
                <a:lnTo>
                  <a:pt x="6516" y="37369"/>
                </a:lnTo>
                <a:lnTo>
                  <a:pt x="1757" y="30387"/>
                </a:lnTo>
                <a:lnTo>
                  <a:pt x="0" y="21945"/>
                </a:lnTo>
                <a:lnTo>
                  <a:pt x="1757" y="13496"/>
                </a:lnTo>
                <a:lnTo>
                  <a:pt x="6516" y="6510"/>
                </a:lnTo>
                <a:lnTo>
                  <a:pt x="13507" y="1755"/>
                </a:lnTo>
                <a:lnTo>
                  <a:pt x="21958" y="0"/>
                </a:lnTo>
                <a:close/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553281" y="5558840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45" y="0"/>
                </a:moveTo>
                <a:lnTo>
                  <a:pt x="30389" y="1759"/>
                </a:lnTo>
                <a:lnTo>
                  <a:pt x="37376" y="6521"/>
                </a:lnTo>
                <a:lnTo>
                  <a:pt x="42133" y="13512"/>
                </a:lnTo>
                <a:lnTo>
                  <a:pt x="43891" y="21958"/>
                </a:lnTo>
                <a:lnTo>
                  <a:pt x="42133" y="30396"/>
                </a:lnTo>
                <a:lnTo>
                  <a:pt x="37376" y="37384"/>
                </a:lnTo>
                <a:lnTo>
                  <a:pt x="30389" y="42144"/>
                </a:lnTo>
                <a:lnTo>
                  <a:pt x="21945" y="43903"/>
                </a:lnTo>
                <a:lnTo>
                  <a:pt x="13501" y="42144"/>
                </a:lnTo>
                <a:lnTo>
                  <a:pt x="6515" y="37384"/>
                </a:lnTo>
                <a:lnTo>
                  <a:pt x="1757" y="30396"/>
                </a:lnTo>
                <a:lnTo>
                  <a:pt x="0" y="21958"/>
                </a:lnTo>
                <a:lnTo>
                  <a:pt x="1757" y="13512"/>
                </a:lnTo>
                <a:lnTo>
                  <a:pt x="6515" y="6521"/>
                </a:lnTo>
                <a:lnTo>
                  <a:pt x="13501" y="1759"/>
                </a:lnTo>
                <a:lnTo>
                  <a:pt x="21945" y="0"/>
                </a:lnTo>
                <a:close/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601732" y="5423509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>
                <a:moveTo>
                  <a:pt x="87795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599916" y="5582627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>
                <a:moveTo>
                  <a:pt x="87782" y="0"/>
                </a:moveTo>
                <a:lnTo>
                  <a:pt x="0" y="0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553281" y="5401564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45" y="0"/>
                </a:moveTo>
                <a:lnTo>
                  <a:pt x="30389" y="1759"/>
                </a:lnTo>
                <a:lnTo>
                  <a:pt x="37376" y="6519"/>
                </a:lnTo>
                <a:lnTo>
                  <a:pt x="42133" y="13507"/>
                </a:lnTo>
                <a:lnTo>
                  <a:pt x="43891" y="21945"/>
                </a:lnTo>
                <a:lnTo>
                  <a:pt x="42133" y="30391"/>
                </a:lnTo>
                <a:lnTo>
                  <a:pt x="37376" y="37382"/>
                </a:lnTo>
                <a:lnTo>
                  <a:pt x="30389" y="42144"/>
                </a:lnTo>
                <a:lnTo>
                  <a:pt x="21945" y="43903"/>
                </a:lnTo>
                <a:lnTo>
                  <a:pt x="13501" y="42144"/>
                </a:lnTo>
                <a:lnTo>
                  <a:pt x="6515" y="37382"/>
                </a:lnTo>
                <a:lnTo>
                  <a:pt x="1757" y="30391"/>
                </a:lnTo>
                <a:lnTo>
                  <a:pt x="0" y="21945"/>
                </a:lnTo>
                <a:lnTo>
                  <a:pt x="1757" y="13507"/>
                </a:lnTo>
                <a:lnTo>
                  <a:pt x="6515" y="6519"/>
                </a:lnTo>
                <a:lnTo>
                  <a:pt x="13501" y="1759"/>
                </a:lnTo>
                <a:lnTo>
                  <a:pt x="21945" y="0"/>
                </a:lnTo>
                <a:close/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10550207" y="5243969"/>
            <a:ext cx="140970" cy="48260"/>
            <a:chOff x="5495607" y="5243969"/>
            <a:chExt cx="140970" cy="48260"/>
          </a:xfrm>
        </p:grpSpPr>
        <p:sp>
          <p:nvSpPr>
            <p:cNvPr id="44" name="object 44"/>
            <p:cNvSpPr/>
            <p:nvPr/>
          </p:nvSpPr>
          <p:spPr>
            <a:xfrm>
              <a:off x="5546217" y="5267375"/>
              <a:ext cx="88265" cy="1270"/>
            </a:xfrm>
            <a:custGeom>
              <a:avLst/>
              <a:gdLst/>
              <a:ahLst/>
              <a:cxnLst/>
              <a:rect l="l" t="t" r="r" b="b"/>
              <a:pathLst>
                <a:path w="88264" h="1270">
                  <a:moveTo>
                    <a:pt x="-2159" y="342"/>
                  </a:moveTo>
                  <a:lnTo>
                    <a:pt x="89941" y="342"/>
                  </a:lnTo>
                </a:path>
              </a:pathLst>
            </a:custGeom>
            <a:ln w="5003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97766" y="524612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21932" y="0"/>
                  </a:moveTo>
                  <a:lnTo>
                    <a:pt x="30384" y="1755"/>
                  </a:lnTo>
                  <a:lnTo>
                    <a:pt x="37374" y="6508"/>
                  </a:lnTo>
                  <a:lnTo>
                    <a:pt x="42133" y="13490"/>
                  </a:lnTo>
                  <a:lnTo>
                    <a:pt x="43891" y="21932"/>
                  </a:lnTo>
                  <a:lnTo>
                    <a:pt x="42133" y="30382"/>
                  </a:lnTo>
                  <a:lnTo>
                    <a:pt x="37374" y="37368"/>
                  </a:lnTo>
                  <a:lnTo>
                    <a:pt x="30384" y="42122"/>
                  </a:lnTo>
                  <a:lnTo>
                    <a:pt x="21932" y="43878"/>
                  </a:lnTo>
                  <a:lnTo>
                    <a:pt x="13496" y="42122"/>
                  </a:lnTo>
                  <a:lnTo>
                    <a:pt x="6513" y="37368"/>
                  </a:lnTo>
                  <a:lnTo>
                    <a:pt x="1757" y="30382"/>
                  </a:lnTo>
                  <a:lnTo>
                    <a:pt x="0" y="21932"/>
                  </a:lnTo>
                  <a:lnTo>
                    <a:pt x="1757" y="13490"/>
                  </a:lnTo>
                  <a:lnTo>
                    <a:pt x="6513" y="6508"/>
                  </a:lnTo>
                  <a:lnTo>
                    <a:pt x="13496" y="1755"/>
                  </a:lnTo>
                  <a:lnTo>
                    <a:pt x="21932" y="0"/>
                  </a:lnTo>
                  <a:close/>
                </a:path>
              </a:pathLst>
            </a:custGeom>
            <a:ln w="4318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10552367" y="5088851"/>
            <a:ext cx="136525" cy="44450"/>
          </a:xfrm>
          <a:custGeom>
            <a:avLst/>
            <a:gdLst/>
            <a:ahLst/>
            <a:cxnLst/>
            <a:rect l="l" t="t" r="r" b="b"/>
            <a:pathLst>
              <a:path w="136525" h="44450">
                <a:moveTo>
                  <a:pt x="136232" y="21945"/>
                </a:moveTo>
                <a:lnTo>
                  <a:pt x="48450" y="21945"/>
                </a:lnTo>
              </a:path>
              <a:path w="136525" h="44450">
                <a:moveTo>
                  <a:pt x="21932" y="0"/>
                </a:moveTo>
                <a:lnTo>
                  <a:pt x="30384" y="1755"/>
                </a:lnTo>
                <a:lnTo>
                  <a:pt x="37374" y="6510"/>
                </a:lnTo>
                <a:lnTo>
                  <a:pt x="42133" y="13496"/>
                </a:lnTo>
                <a:lnTo>
                  <a:pt x="43891" y="21945"/>
                </a:lnTo>
                <a:lnTo>
                  <a:pt x="42133" y="30387"/>
                </a:lnTo>
                <a:lnTo>
                  <a:pt x="37374" y="37369"/>
                </a:lnTo>
                <a:lnTo>
                  <a:pt x="30384" y="42123"/>
                </a:lnTo>
                <a:lnTo>
                  <a:pt x="21932" y="43878"/>
                </a:lnTo>
                <a:lnTo>
                  <a:pt x="13496" y="42123"/>
                </a:lnTo>
                <a:lnTo>
                  <a:pt x="6513" y="37369"/>
                </a:lnTo>
                <a:lnTo>
                  <a:pt x="1757" y="30387"/>
                </a:lnTo>
                <a:lnTo>
                  <a:pt x="0" y="21945"/>
                </a:lnTo>
                <a:lnTo>
                  <a:pt x="1757" y="13496"/>
                </a:lnTo>
                <a:lnTo>
                  <a:pt x="6513" y="6510"/>
                </a:lnTo>
                <a:lnTo>
                  <a:pt x="13496" y="1755"/>
                </a:lnTo>
                <a:lnTo>
                  <a:pt x="21932" y="0"/>
                </a:lnTo>
                <a:close/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674604" y="2719641"/>
            <a:ext cx="1203325" cy="1451610"/>
          </a:xfrm>
          <a:custGeom>
            <a:avLst/>
            <a:gdLst/>
            <a:ahLst/>
            <a:cxnLst/>
            <a:rect l="l" t="t" r="r" b="b"/>
            <a:pathLst>
              <a:path w="1203325" h="1451610">
                <a:moveTo>
                  <a:pt x="1202728" y="0"/>
                </a:moveTo>
                <a:lnTo>
                  <a:pt x="1270" y="0"/>
                </a:lnTo>
                <a:lnTo>
                  <a:pt x="0" y="1451140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34196" y="4298797"/>
            <a:ext cx="2522220" cy="1859914"/>
          </a:xfrm>
          <a:custGeom>
            <a:avLst/>
            <a:gdLst/>
            <a:ahLst/>
            <a:cxnLst/>
            <a:rect l="l" t="t" r="r" b="b"/>
            <a:pathLst>
              <a:path w="2522220" h="1859914">
                <a:moveTo>
                  <a:pt x="0" y="1452054"/>
                </a:moveTo>
                <a:lnTo>
                  <a:pt x="170992" y="1451165"/>
                </a:lnTo>
                <a:lnTo>
                  <a:pt x="177393" y="1858060"/>
                </a:lnTo>
                <a:lnTo>
                  <a:pt x="2521927" y="1859902"/>
                </a:lnTo>
                <a:lnTo>
                  <a:pt x="2521927" y="0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305656" y="2192820"/>
            <a:ext cx="66040" cy="464820"/>
          </a:xfrm>
          <a:custGeom>
            <a:avLst/>
            <a:gdLst/>
            <a:ahLst/>
            <a:cxnLst/>
            <a:rect l="l" t="t" r="r" b="b"/>
            <a:pathLst>
              <a:path w="66039" h="464819">
                <a:moveTo>
                  <a:pt x="32753" y="464578"/>
                </a:moveTo>
                <a:lnTo>
                  <a:pt x="32753" y="9931"/>
                </a:lnTo>
              </a:path>
              <a:path w="66039" h="464819">
                <a:moveTo>
                  <a:pt x="0" y="50520"/>
                </a:moveTo>
                <a:lnTo>
                  <a:pt x="32753" y="0"/>
                </a:lnTo>
                <a:lnTo>
                  <a:pt x="65519" y="50520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305631" y="2784119"/>
            <a:ext cx="66040" cy="464820"/>
          </a:xfrm>
          <a:custGeom>
            <a:avLst/>
            <a:gdLst/>
            <a:ahLst/>
            <a:cxnLst/>
            <a:rect l="l" t="t" r="r" b="b"/>
            <a:pathLst>
              <a:path w="66039" h="464819">
                <a:moveTo>
                  <a:pt x="32778" y="0"/>
                </a:moveTo>
                <a:lnTo>
                  <a:pt x="32778" y="454647"/>
                </a:lnTo>
              </a:path>
              <a:path w="66039" h="464819">
                <a:moveTo>
                  <a:pt x="65519" y="414058"/>
                </a:moveTo>
                <a:lnTo>
                  <a:pt x="32778" y="464566"/>
                </a:lnTo>
                <a:lnTo>
                  <a:pt x="0" y="414058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006175" y="2192820"/>
            <a:ext cx="66040" cy="190500"/>
          </a:xfrm>
          <a:custGeom>
            <a:avLst/>
            <a:gdLst/>
            <a:ahLst/>
            <a:cxnLst/>
            <a:rect l="l" t="t" r="r" b="b"/>
            <a:pathLst>
              <a:path w="66039" h="190500">
                <a:moveTo>
                  <a:pt x="32740" y="190258"/>
                </a:moveTo>
                <a:lnTo>
                  <a:pt x="32740" y="9931"/>
                </a:lnTo>
              </a:path>
              <a:path w="66039" h="190500">
                <a:moveTo>
                  <a:pt x="0" y="50520"/>
                </a:moveTo>
                <a:lnTo>
                  <a:pt x="32740" y="0"/>
                </a:lnTo>
                <a:lnTo>
                  <a:pt x="65506" y="50520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006150" y="2498191"/>
            <a:ext cx="66040" cy="190500"/>
          </a:xfrm>
          <a:custGeom>
            <a:avLst/>
            <a:gdLst/>
            <a:ahLst/>
            <a:cxnLst/>
            <a:rect l="l" t="t" r="r" b="b"/>
            <a:pathLst>
              <a:path w="66039" h="190500">
                <a:moveTo>
                  <a:pt x="32766" y="0"/>
                </a:moveTo>
                <a:lnTo>
                  <a:pt x="32766" y="180340"/>
                </a:lnTo>
              </a:path>
              <a:path w="66039" h="190500">
                <a:moveTo>
                  <a:pt x="65506" y="139738"/>
                </a:moveTo>
                <a:lnTo>
                  <a:pt x="32766" y="190258"/>
                </a:lnTo>
                <a:lnTo>
                  <a:pt x="0" y="139738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006175" y="2741853"/>
            <a:ext cx="66040" cy="190500"/>
          </a:xfrm>
          <a:custGeom>
            <a:avLst/>
            <a:gdLst/>
            <a:ahLst/>
            <a:cxnLst/>
            <a:rect l="l" t="t" r="r" b="b"/>
            <a:pathLst>
              <a:path w="66039" h="190500">
                <a:moveTo>
                  <a:pt x="32740" y="190246"/>
                </a:moveTo>
                <a:lnTo>
                  <a:pt x="32740" y="9918"/>
                </a:lnTo>
              </a:path>
              <a:path w="66039" h="190500">
                <a:moveTo>
                  <a:pt x="0" y="50520"/>
                </a:moveTo>
                <a:lnTo>
                  <a:pt x="32740" y="0"/>
                </a:lnTo>
                <a:lnTo>
                  <a:pt x="65506" y="50520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006150" y="3047225"/>
            <a:ext cx="66040" cy="190500"/>
          </a:xfrm>
          <a:custGeom>
            <a:avLst/>
            <a:gdLst/>
            <a:ahLst/>
            <a:cxnLst/>
            <a:rect l="l" t="t" r="r" b="b"/>
            <a:pathLst>
              <a:path w="66039" h="190500">
                <a:moveTo>
                  <a:pt x="32766" y="0"/>
                </a:moveTo>
                <a:lnTo>
                  <a:pt x="32766" y="180327"/>
                </a:lnTo>
              </a:path>
              <a:path w="66039" h="190500">
                <a:moveTo>
                  <a:pt x="65506" y="139738"/>
                </a:moveTo>
                <a:lnTo>
                  <a:pt x="32766" y="190258"/>
                </a:lnTo>
                <a:lnTo>
                  <a:pt x="0" y="139738"/>
                </a:lnTo>
              </a:path>
            </a:pathLst>
          </a:custGeom>
          <a:ln w="4318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5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04187" y="2915932"/>
            <a:ext cx="623366" cy="709168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78508" y="5350255"/>
            <a:ext cx="868426" cy="639368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5763750" y="551835"/>
            <a:ext cx="10985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240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voltios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63</a:t>
            </a:fld>
            <a:endParaRPr spc="15" dirty="0"/>
          </a:p>
        </p:txBody>
      </p:sp>
      <p:sp>
        <p:nvSpPr>
          <p:cNvPr id="58" name="object 58"/>
          <p:cNvSpPr txBox="1"/>
          <p:nvPr/>
        </p:nvSpPr>
        <p:spPr>
          <a:xfrm>
            <a:off x="7959520" y="489605"/>
            <a:ext cx="4251960" cy="148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agua.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calentador,.está.conectado.mediante.un.disyuntor.de.2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polos..En.el.</a:t>
            </a:r>
            <a:r>
              <a:rPr sz="10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siguiente.ejemplo.se.ha.instalado.un.disyuntor.de.2</a:t>
            </a:r>
            <a:r>
              <a:rPr sz="100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en.posiciones.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.y.3..Un.aire.acondicionado.recibe.240.voltios.de.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fase.A,.a.través.del.polo.del.interruptor.conectado.a.la.posición.</a:t>
            </a:r>
            <a:endParaRPr sz="1000">
              <a:latin typeface="Microsoft Sans Serif"/>
              <a:cs typeface="Microsoft Sans Serif"/>
            </a:endParaRPr>
          </a:p>
          <a:p>
            <a:pPr marL="12700" marR="265430" indent="62865">
              <a:lnSpc>
                <a:spcPts val="1440"/>
              </a:lnSpc>
              <a:spcBef>
                <a:spcPts val="8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y.la.fase.B,.el.polo.del.interruptor.conectado.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a.la.posición.3..Esto.deja.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4.posiciones.del.interruptor.automático.izquierda.para.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circuitos.adicionales.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797256" y="2416355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079455" y="2689404"/>
            <a:ext cx="9480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098756" y="2683055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0675239" y="2719642"/>
            <a:ext cx="989330" cy="346249"/>
          </a:xfrm>
          <a:prstGeom prst="rect">
            <a:avLst/>
          </a:prstGeom>
          <a:ln w="4317">
            <a:solidFill>
              <a:srgbClr val="02030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850">
              <a:latin typeface="Times New Roman"/>
              <a:cs typeface="Times New Roman"/>
            </a:endParaRPr>
          </a:p>
          <a:p>
            <a:pPr marL="134620">
              <a:spcBef>
                <a:spcPts val="5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578056" y="4003856"/>
            <a:ext cx="90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276555" y="4003856"/>
            <a:ext cx="914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0619456" y="4435656"/>
            <a:ext cx="123189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184361" y="4671875"/>
            <a:ext cx="83820" cy="341118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spcBef>
                <a:spcPts val="439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141908" y="5040175"/>
            <a:ext cx="151130" cy="7620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54610">
              <a:spcBef>
                <a:spcPts val="2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5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1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7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1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9</a:t>
            </a:r>
            <a:endParaRPr sz="800">
              <a:latin typeface="Microsoft Sans Serif"/>
              <a:cs typeface="Microsoft Sans Serif"/>
            </a:endParaRPr>
          </a:p>
          <a:p>
            <a:pPr marL="21590">
              <a:spcBef>
                <a:spcPts val="2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11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013095" y="5159555"/>
            <a:ext cx="6311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5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voltios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141908" y="5819956"/>
            <a:ext cx="1422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0708355" y="4671875"/>
            <a:ext cx="142240" cy="11303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54610">
              <a:spcBef>
                <a:spcPts val="439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439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</a:t>
            </a:r>
            <a:endParaRPr sz="800">
              <a:latin typeface="Microsoft Sans Serif"/>
              <a:cs typeface="Microsoft Sans Serif"/>
            </a:endParaRPr>
          </a:p>
          <a:p>
            <a:pPr marL="54610">
              <a:spcBef>
                <a:spcPts val="1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1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12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0708355" y="5883456"/>
            <a:ext cx="17653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0B0806"/>
                </a:solidFill>
                <a:latin typeface="Microsoft Sans Serif"/>
                <a:cs typeface="Microsoft Sans Serif"/>
              </a:rPr>
              <a:t>dieciséis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980713" y="6054906"/>
            <a:ext cx="65532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Aire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acondicionado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763751" y="6453524"/>
            <a:ext cx="1833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sz="1100" b="1" spc="55" dirty="0">
                <a:solidFill>
                  <a:srgbClr val="171514"/>
                </a:solidFill>
                <a:latin typeface="Arial"/>
                <a:cs typeface="Arial"/>
              </a:rPr>
              <a:t>Determinar</a:t>
            </a:r>
            <a:r>
              <a:rPr sz="11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30" dirty="0">
                <a:solidFill>
                  <a:srgbClr val="171514"/>
                </a:solidFill>
                <a:latin typeface="Arial"/>
                <a:cs typeface="Arial"/>
              </a:rPr>
              <a:t>el</a:t>
            </a:r>
            <a:r>
              <a:rPr sz="11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40" dirty="0">
                <a:solidFill>
                  <a:srgbClr val="171514"/>
                </a:solidFill>
                <a:latin typeface="Arial"/>
                <a:cs typeface="Arial"/>
              </a:rPr>
              <a:t>número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b="1" spc="3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100" b="1" spc="-29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959520" y="6449714"/>
            <a:ext cx="38550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En.el.ejemplo.siguiente,.el.número.de.circuitos.(espacios).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requerido.para.un.centro.de.carga.se.calculará.utilizando.el.mismo.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ejemplo.para.determinar.el.valor.de.corriente.del.centro.de.carga.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763751" y="7232036"/>
            <a:ext cx="181927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Iluminación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59580" y="7181235"/>
            <a:ext cx="43205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El.número.mínimo.de.circuitos.de.iluminación.requeridos.para.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la.iluminación.se.calcula.primero..En.la.casa.de.muestra,.la.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carga.de.iluminación.fue.6000.VA..Para.determinar.la.cantidad.de.corriente.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utilizado.por.una.carga.de.6000.VA,.dividido.por.el.voltaje.máximo..El.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el.voltaje.máximo.para.la.iluminación.general.es.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959580" y="8284785"/>
            <a:ext cx="15722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6000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÷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120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20" dirty="0">
                <a:solidFill>
                  <a:srgbClr val="171514"/>
                </a:solidFill>
                <a:latin typeface="Trebuchet MS"/>
                <a:cs typeface="Trebuchet MS"/>
              </a:rPr>
              <a:t>V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50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64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9330" y="486814"/>
            <a:ext cx="4376420" cy="1677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287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Cualquiera.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 disyuntores 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(con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adecuado).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Los.disyuntores.de.5.amperios.son.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utilizados.para.iluminación.general..El.número.mínimo.de.circuitos.es.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calculado.dividiendo.la.corriente.por.el.tamaño.del.interruptor..Si. Circuito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r>
              <a:rPr sz="900" spc="1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se.usan.disyuntores,.se.requieren.cuatro.circuitos..Dependiendo.del.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disposición.de.la.iluminación.y.los.receptáculos,.un.electricista.puede.especificar.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más.que.el.número.mínimo.de.circuitos.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/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50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÷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15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4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5" dirty="0">
                <a:solidFill>
                  <a:srgbClr val="171514"/>
                </a:solidFill>
                <a:latin typeface="Trebuchet MS"/>
                <a:cs typeface="Trebuchet MS"/>
              </a:rPr>
              <a:t>circuitos</a:t>
            </a:r>
            <a:r>
              <a:rPr sz="11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30" dirty="0">
                <a:solidFill>
                  <a:srgbClr val="171514"/>
                </a:solidFill>
                <a:latin typeface="Trebuchet MS"/>
                <a:cs typeface="Trebuchet MS"/>
              </a:rPr>
              <a:t>(3,33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0" dirty="0">
                <a:solidFill>
                  <a:srgbClr val="171514"/>
                </a:solidFill>
                <a:latin typeface="Trebuchet MS"/>
                <a:cs typeface="Trebuchet MS"/>
              </a:rPr>
              <a:t>redondeado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10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35" dirty="0">
                <a:solidFill>
                  <a:srgbClr val="171514"/>
                </a:solidFill>
                <a:latin typeface="Trebuchet MS"/>
                <a:cs typeface="Trebuchet MS"/>
              </a:rPr>
              <a:t>4)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3501" y="2393085"/>
            <a:ext cx="174053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5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pequeños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electrodomésticos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9256" y="2316884"/>
            <a:ext cx="4204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tres.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20.voltios,.20.amperios.cargas.para.pequeños.aparatos..Tres.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3501" y="2929026"/>
            <a:ext cx="112331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Lavandería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9263" y="2862987"/>
            <a:ext cx="3522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uno.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lavandería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se.requiere.un.disyuntor.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3500" y="3471316"/>
            <a:ext cx="15938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aire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acondicionado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9258" y="3412895"/>
            <a:ext cx="42557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Los.aparatos.grandes.se.consideran.individualmente..El.aire.acondicionado,.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calefactor,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secadora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ropa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estufa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requerirá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ocupa.dos.posiciones.en.el.centro.de.carga..El.amperaje.es.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calculado.dividiendo.la.valoración.VA.por.240.voltios..El.aire.acondicionado,.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por.ejemplo,.es.9600.VA.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9330" y="4700596"/>
            <a:ext cx="4913630" cy="167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9600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10" dirty="0">
                <a:solidFill>
                  <a:srgbClr val="171514"/>
                </a:solidFill>
                <a:latin typeface="Trebuchet MS"/>
                <a:cs typeface="Trebuchet MS"/>
              </a:rPr>
              <a:t>VA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÷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240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20" dirty="0">
                <a:solidFill>
                  <a:srgbClr val="171514"/>
                </a:solidFill>
                <a:latin typeface="Trebuchet MS"/>
                <a:cs typeface="Trebuchet MS"/>
              </a:rPr>
              <a:t>V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40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1200">
              <a:latin typeface="Trebuchet MS"/>
              <a:cs typeface="Trebuchet MS"/>
            </a:endParaRPr>
          </a:p>
          <a:p>
            <a:pPr>
              <a:spcBef>
                <a:spcPts val="30"/>
              </a:spcBef>
            </a:pPr>
            <a:endParaRPr sz="1600">
              <a:latin typeface="Trebuchet MS"/>
              <a:cs typeface="Trebuchet MS"/>
            </a:endParaRPr>
          </a:p>
          <a:p>
            <a:pPr marL="12700"/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Generalmente.la.clasificación.en.amperes.de.un.interruptor.automático.se.selecciona.en.</a:t>
            </a:r>
            <a:endParaRPr sz="750">
              <a:latin typeface="Microsoft Sans Serif"/>
              <a:cs typeface="Microsoft Sans Serif"/>
            </a:endParaRPr>
          </a:p>
          <a:p>
            <a:pPr marL="12700" marR="5080" indent="76835">
              <a:lnSpc>
                <a:spcPct val="133300"/>
              </a:lnSpc>
              <a:spcBef>
                <a:spcPts val="3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25%.de.la.corriente.de.carga.continua..Esto.normalmente.corresponde.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a.la.ampacidad.del.conductor,.que.también.se.selecciona.en.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25%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corriente.de.carga..El.aire.acondicionado.es.una.carga.de.40.amperios..50.amperios.de.cab 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y.se.seleccionaría.un.disyuntor.de.50.amperios.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/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40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5" dirty="0">
                <a:solidFill>
                  <a:srgbClr val="171514"/>
                </a:solidFill>
                <a:latin typeface="Trebuchet MS"/>
                <a:cs typeface="Trebuchet MS"/>
              </a:rPr>
              <a:t>x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5" dirty="0">
                <a:solidFill>
                  <a:srgbClr val="171514"/>
                </a:solidFill>
                <a:latin typeface="Trebuchet MS"/>
                <a:cs typeface="Trebuchet MS"/>
              </a:rPr>
              <a:t>1,25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5" dirty="0">
                <a:solidFill>
                  <a:srgbClr val="171514"/>
                </a:solidFill>
                <a:latin typeface="Trebuchet MS"/>
                <a:cs typeface="Trebuchet MS"/>
              </a:rPr>
              <a:t>(125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65" dirty="0">
                <a:solidFill>
                  <a:srgbClr val="171514"/>
                </a:solidFill>
                <a:latin typeface="Trebuchet MS"/>
                <a:cs typeface="Trebuchet MS"/>
              </a:rPr>
              <a:t>%)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50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3501" y="6586625"/>
            <a:ext cx="15436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calentador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eléctrico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9257" y="6520585"/>
            <a:ext cx="3693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El.calentador.eléctrico.es.de.240.voltios,.50.amperios.(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2.000.VA.÷.240.V).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9330" y="7084666"/>
            <a:ext cx="3970654" cy="1107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50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5" dirty="0">
                <a:solidFill>
                  <a:srgbClr val="171514"/>
                </a:solidFill>
                <a:latin typeface="Trebuchet MS"/>
                <a:cs typeface="Trebuchet MS"/>
              </a:rPr>
              <a:t>x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5" dirty="0">
                <a:solidFill>
                  <a:srgbClr val="171514"/>
                </a:solidFill>
                <a:latin typeface="Trebuchet MS"/>
                <a:cs typeface="Trebuchet MS"/>
              </a:rPr>
              <a:t>1,25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5" dirty="0">
                <a:solidFill>
                  <a:srgbClr val="171514"/>
                </a:solidFill>
                <a:latin typeface="Trebuchet MS"/>
                <a:cs typeface="Trebuchet MS"/>
              </a:rPr>
              <a:t>(125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65" dirty="0">
                <a:solidFill>
                  <a:srgbClr val="171514"/>
                </a:solidFill>
                <a:latin typeface="Trebuchet MS"/>
                <a:cs typeface="Trebuchet MS"/>
              </a:rPr>
              <a:t>%)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5" dirty="0">
                <a:solidFill>
                  <a:srgbClr val="171514"/>
                </a:solidFill>
                <a:latin typeface="Trebuchet MS"/>
                <a:cs typeface="Trebuchet MS"/>
              </a:rPr>
              <a:t>62,5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1150">
              <a:latin typeface="Trebuchet MS"/>
              <a:cs typeface="Trebuchet MS"/>
            </a:endParaRPr>
          </a:p>
          <a:p>
            <a:pPr>
              <a:spcBef>
                <a:spcPts val="45"/>
              </a:spcBef>
            </a:pPr>
            <a:endParaRPr sz="1150">
              <a:latin typeface="Trebuchet MS"/>
              <a:cs typeface="Trebuchet MS"/>
            </a:endParaRPr>
          </a:p>
          <a:p>
            <a:pPr marL="12700" marR="5080">
              <a:lnSpc>
                <a:spcPct val="141200"/>
              </a:lnSpc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Dado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que.la.clasificación.del.interruptor.de.circuito.no.debe.superar.la.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ampacidad.del.conductor,.cableado.capaz.de.manejar.70.amperios.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debe.usarse.junto.con.un.interruptor.de.70.amperios,.el.siguiente.dispositivo.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tamaño.superior.a.60.amperios..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3500" y="8409077"/>
            <a:ext cx="14998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secadora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ropa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9259" y="8350657"/>
            <a:ext cx="37071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La.secadora.de.ropa.es.de.240.voltios,.2.amp.(5000.VA.÷.240.voltios).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9331" y="8906836"/>
            <a:ext cx="375221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21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5" dirty="0">
                <a:solidFill>
                  <a:srgbClr val="171514"/>
                </a:solidFill>
                <a:latin typeface="Trebuchet MS"/>
                <a:cs typeface="Trebuchet MS"/>
              </a:rPr>
              <a:t>x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15" dirty="0">
                <a:solidFill>
                  <a:srgbClr val="171514"/>
                </a:solidFill>
                <a:latin typeface="Trebuchet MS"/>
                <a:cs typeface="Trebuchet MS"/>
              </a:rPr>
              <a:t>1,25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5" dirty="0">
                <a:solidFill>
                  <a:srgbClr val="171514"/>
                </a:solidFill>
                <a:latin typeface="Trebuchet MS"/>
                <a:cs typeface="Trebuchet MS"/>
              </a:rPr>
              <a:t>26,25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1200">
              <a:latin typeface="Trebuchet MS"/>
              <a:cs typeface="Trebuchet MS"/>
            </a:endParaRPr>
          </a:p>
          <a:p>
            <a:pPr>
              <a:spcBef>
                <a:spcPts val="45"/>
              </a:spcBef>
            </a:pPr>
            <a:endParaRPr sz="1500">
              <a:latin typeface="Trebuchet MS"/>
              <a:cs typeface="Trebuchet MS"/>
            </a:endParaRPr>
          </a:p>
          <a:p>
            <a:pPr marL="12700"/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Se.debe.usar.un.cableado.de.30.amperios.y.un.disyuntor.de.30.amperios.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94523" y="5462574"/>
            <a:ext cx="3181350" cy="353060"/>
            <a:chOff x="2939923" y="5462574"/>
            <a:chExt cx="3181350" cy="353060"/>
          </a:xfrm>
        </p:grpSpPr>
        <p:sp>
          <p:nvSpPr>
            <p:cNvPr id="3" name="object 3"/>
            <p:cNvSpPr/>
            <p:nvPr/>
          </p:nvSpPr>
          <p:spPr>
            <a:xfrm>
              <a:off x="2939923" y="5462574"/>
              <a:ext cx="3181350" cy="353060"/>
            </a:xfrm>
            <a:custGeom>
              <a:avLst/>
              <a:gdLst/>
              <a:ahLst/>
              <a:cxnLst/>
              <a:rect l="l" t="t" r="r" b="b"/>
              <a:pathLst>
                <a:path w="3181350" h="353060">
                  <a:moveTo>
                    <a:pt x="3181324" y="0"/>
                  </a:moveTo>
                  <a:lnTo>
                    <a:pt x="0" y="0"/>
                  </a:lnTo>
                  <a:lnTo>
                    <a:pt x="0" y="352437"/>
                  </a:lnTo>
                  <a:lnTo>
                    <a:pt x="3181324" y="352437"/>
                  </a:lnTo>
                  <a:lnTo>
                    <a:pt x="3181324" y="0"/>
                  </a:lnTo>
                  <a:close/>
                </a:path>
              </a:pathLst>
            </a:custGeom>
            <a:solidFill>
              <a:srgbClr val="92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9094" y="5504675"/>
              <a:ext cx="392163" cy="934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0160" y="5504675"/>
              <a:ext cx="204631" cy="1150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1131" y="5504675"/>
              <a:ext cx="392163" cy="93497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993152" y="5461215"/>
          <a:ext cx="3188335" cy="1973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60256" y="5668467"/>
            <a:ext cx="438175" cy="916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43732" y="5506543"/>
            <a:ext cx="453923" cy="11379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93717" y="5504676"/>
            <a:ext cx="517740" cy="27696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8031518" y="5847714"/>
            <a:ext cx="370840" cy="92710"/>
          </a:xfrm>
          <a:custGeom>
            <a:avLst/>
            <a:gdLst/>
            <a:ahLst/>
            <a:cxnLst/>
            <a:rect l="l" t="t" r="r" b="b"/>
            <a:pathLst>
              <a:path w="370839" h="92710">
                <a:moveTo>
                  <a:pt x="70332" y="46177"/>
                </a:moveTo>
                <a:lnTo>
                  <a:pt x="39992" y="46177"/>
                </a:lnTo>
                <a:lnTo>
                  <a:pt x="39992" y="53365"/>
                </a:lnTo>
                <a:lnTo>
                  <a:pt x="62407" y="53365"/>
                </a:lnTo>
                <a:lnTo>
                  <a:pt x="62407" y="82219"/>
                </a:lnTo>
                <a:lnTo>
                  <a:pt x="58610" y="83451"/>
                </a:lnTo>
                <a:lnTo>
                  <a:pt x="54851" y="84277"/>
                </a:lnTo>
                <a:lnTo>
                  <a:pt x="47421" y="85102"/>
                </a:lnTo>
                <a:lnTo>
                  <a:pt x="43662" y="85305"/>
                </a:lnTo>
                <a:lnTo>
                  <a:pt x="39865" y="85305"/>
                </a:lnTo>
                <a:lnTo>
                  <a:pt x="10325" y="61010"/>
                </a:lnTo>
                <a:lnTo>
                  <a:pt x="8661" y="45808"/>
                </a:lnTo>
                <a:lnTo>
                  <a:pt x="9118" y="37947"/>
                </a:lnTo>
                <a:lnTo>
                  <a:pt x="28930" y="7175"/>
                </a:lnTo>
                <a:lnTo>
                  <a:pt x="43624" y="7175"/>
                </a:lnTo>
                <a:lnTo>
                  <a:pt x="48082" y="8331"/>
                </a:lnTo>
                <a:lnTo>
                  <a:pt x="56667" y="13538"/>
                </a:lnTo>
                <a:lnTo>
                  <a:pt x="59639" y="17957"/>
                </a:lnTo>
                <a:lnTo>
                  <a:pt x="60794" y="23901"/>
                </a:lnTo>
                <a:lnTo>
                  <a:pt x="69710" y="23901"/>
                </a:lnTo>
                <a:lnTo>
                  <a:pt x="68961" y="15976"/>
                </a:lnTo>
                <a:lnTo>
                  <a:pt x="65544" y="9867"/>
                </a:lnTo>
                <a:lnTo>
                  <a:pt x="54063" y="1854"/>
                </a:lnTo>
                <a:lnTo>
                  <a:pt x="47498" y="0"/>
                </a:lnTo>
                <a:lnTo>
                  <a:pt x="39738" y="0"/>
                </a:lnTo>
                <a:lnTo>
                  <a:pt x="4800" y="21170"/>
                </a:lnTo>
                <a:lnTo>
                  <a:pt x="0" y="45567"/>
                </a:lnTo>
                <a:lnTo>
                  <a:pt x="609" y="55968"/>
                </a:lnTo>
                <a:lnTo>
                  <a:pt x="23088" y="89281"/>
                </a:lnTo>
                <a:lnTo>
                  <a:pt x="41351" y="92494"/>
                </a:lnTo>
                <a:lnTo>
                  <a:pt x="47383" y="92494"/>
                </a:lnTo>
                <a:lnTo>
                  <a:pt x="53276" y="91960"/>
                </a:lnTo>
                <a:lnTo>
                  <a:pt x="62357" y="90309"/>
                </a:lnTo>
                <a:lnTo>
                  <a:pt x="66116" y="89357"/>
                </a:lnTo>
                <a:lnTo>
                  <a:pt x="70332" y="88036"/>
                </a:lnTo>
                <a:lnTo>
                  <a:pt x="70332" y="46177"/>
                </a:lnTo>
                <a:close/>
              </a:path>
              <a:path w="370839" h="92710">
                <a:moveTo>
                  <a:pt x="140576" y="61163"/>
                </a:moveTo>
                <a:lnTo>
                  <a:pt x="140182" y="54978"/>
                </a:lnTo>
                <a:lnTo>
                  <a:pt x="140093" y="53568"/>
                </a:lnTo>
                <a:lnTo>
                  <a:pt x="138684" y="46888"/>
                </a:lnTo>
                <a:lnTo>
                  <a:pt x="136321" y="41097"/>
                </a:lnTo>
                <a:lnTo>
                  <a:pt x="133019" y="36220"/>
                </a:lnTo>
                <a:lnTo>
                  <a:pt x="132524" y="35648"/>
                </a:lnTo>
                <a:lnTo>
                  <a:pt x="132524" y="54978"/>
                </a:lnTo>
                <a:lnTo>
                  <a:pt x="90678" y="54978"/>
                </a:lnTo>
                <a:lnTo>
                  <a:pt x="91414" y="48044"/>
                </a:lnTo>
                <a:lnTo>
                  <a:pt x="93700" y="42824"/>
                </a:lnTo>
                <a:lnTo>
                  <a:pt x="101346" y="35801"/>
                </a:lnTo>
                <a:lnTo>
                  <a:pt x="105981" y="34048"/>
                </a:lnTo>
                <a:lnTo>
                  <a:pt x="117462" y="34048"/>
                </a:lnTo>
                <a:lnTo>
                  <a:pt x="122351" y="36029"/>
                </a:lnTo>
                <a:lnTo>
                  <a:pt x="129743" y="43700"/>
                </a:lnTo>
                <a:lnTo>
                  <a:pt x="131864" y="48704"/>
                </a:lnTo>
                <a:lnTo>
                  <a:pt x="132524" y="54978"/>
                </a:lnTo>
                <a:lnTo>
                  <a:pt x="132524" y="35648"/>
                </a:lnTo>
                <a:lnTo>
                  <a:pt x="131165" y="34048"/>
                </a:lnTo>
                <a:lnTo>
                  <a:pt x="127990" y="30314"/>
                </a:lnTo>
                <a:lnTo>
                  <a:pt x="120840" y="27368"/>
                </a:lnTo>
                <a:lnTo>
                  <a:pt x="103428" y="27368"/>
                </a:lnTo>
                <a:lnTo>
                  <a:pt x="82626" y="59677"/>
                </a:lnTo>
                <a:lnTo>
                  <a:pt x="83159" y="67271"/>
                </a:lnTo>
                <a:lnTo>
                  <a:pt x="103187" y="92494"/>
                </a:lnTo>
                <a:lnTo>
                  <a:pt x="119189" y="92494"/>
                </a:lnTo>
                <a:lnTo>
                  <a:pt x="125514" y="90309"/>
                </a:lnTo>
                <a:lnTo>
                  <a:pt x="130683" y="85813"/>
                </a:lnTo>
                <a:lnTo>
                  <a:pt x="134924" y="82130"/>
                </a:lnTo>
                <a:lnTo>
                  <a:pt x="137807" y="77266"/>
                </a:lnTo>
                <a:lnTo>
                  <a:pt x="139217" y="71323"/>
                </a:lnTo>
                <a:lnTo>
                  <a:pt x="130670" y="71323"/>
                </a:lnTo>
                <a:lnTo>
                  <a:pt x="128600" y="76682"/>
                </a:lnTo>
                <a:lnTo>
                  <a:pt x="125844" y="80518"/>
                </a:lnTo>
                <a:lnTo>
                  <a:pt x="119405" y="84823"/>
                </a:lnTo>
                <a:lnTo>
                  <a:pt x="115811" y="85813"/>
                </a:lnTo>
                <a:lnTo>
                  <a:pt x="105156" y="85813"/>
                </a:lnTo>
                <a:lnTo>
                  <a:pt x="100063" y="83515"/>
                </a:lnTo>
                <a:lnTo>
                  <a:pt x="92544" y="74358"/>
                </a:lnTo>
                <a:lnTo>
                  <a:pt x="90678" y="68427"/>
                </a:lnTo>
                <a:lnTo>
                  <a:pt x="90678" y="61163"/>
                </a:lnTo>
                <a:lnTo>
                  <a:pt x="140576" y="61163"/>
                </a:lnTo>
                <a:close/>
              </a:path>
              <a:path w="370839" h="92710">
                <a:moveTo>
                  <a:pt x="202907" y="47294"/>
                </a:moveTo>
                <a:lnTo>
                  <a:pt x="202006" y="42176"/>
                </a:lnTo>
                <a:lnTo>
                  <a:pt x="196888" y="31534"/>
                </a:lnTo>
                <a:lnTo>
                  <a:pt x="190614" y="28105"/>
                </a:lnTo>
                <a:lnTo>
                  <a:pt x="177076" y="28105"/>
                </a:lnTo>
                <a:lnTo>
                  <a:pt x="173113" y="29070"/>
                </a:lnTo>
                <a:lnTo>
                  <a:pt x="165849" y="32956"/>
                </a:lnTo>
                <a:lnTo>
                  <a:pt x="163042" y="35699"/>
                </a:lnTo>
                <a:lnTo>
                  <a:pt x="161061" y="39255"/>
                </a:lnTo>
                <a:lnTo>
                  <a:pt x="160566" y="28968"/>
                </a:lnTo>
                <a:lnTo>
                  <a:pt x="152895" y="28968"/>
                </a:lnTo>
                <a:lnTo>
                  <a:pt x="152895" y="30289"/>
                </a:lnTo>
                <a:lnTo>
                  <a:pt x="153631" y="42100"/>
                </a:lnTo>
                <a:lnTo>
                  <a:pt x="153631" y="91135"/>
                </a:lnTo>
                <a:lnTo>
                  <a:pt x="161556" y="91135"/>
                </a:lnTo>
                <a:lnTo>
                  <a:pt x="161556" y="50723"/>
                </a:lnTo>
                <a:lnTo>
                  <a:pt x="162877" y="45478"/>
                </a:lnTo>
                <a:lnTo>
                  <a:pt x="168567" y="37058"/>
                </a:lnTo>
                <a:lnTo>
                  <a:pt x="173189" y="34798"/>
                </a:lnTo>
                <a:lnTo>
                  <a:pt x="185407" y="34798"/>
                </a:lnTo>
                <a:lnTo>
                  <a:pt x="189661" y="36817"/>
                </a:lnTo>
                <a:lnTo>
                  <a:pt x="194043" y="43992"/>
                </a:lnTo>
                <a:lnTo>
                  <a:pt x="194983" y="48831"/>
                </a:lnTo>
                <a:lnTo>
                  <a:pt x="194983" y="91135"/>
                </a:lnTo>
                <a:lnTo>
                  <a:pt x="202907" y="91135"/>
                </a:lnTo>
                <a:lnTo>
                  <a:pt x="202907" y="47294"/>
                </a:lnTo>
                <a:close/>
              </a:path>
              <a:path w="370839" h="92710">
                <a:moveTo>
                  <a:pt x="273926" y="61163"/>
                </a:moveTo>
                <a:lnTo>
                  <a:pt x="273532" y="54978"/>
                </a:lnTo>
                <a:lnTo>
                  <a:pt x="273443" y="53568"/>
                </a:lnTo>
                <a:lnTo>
                  <a:pt x="272034" y="46888"/>
                </a:lnTo>
                <a:lnTo>
                  <a:pt x="269671" y="41097"/>
                </a:lnTo>
                <a:lnTo>
                  <a:pt x="266369" y="36220"/>
                </a:lnTo>
                <a:lnTo>
                  <a:pt x="265874" y="35648"/>
                </a:lnTo>
                <a:lnTo>
                  <a:pt x="265874" y="54978"/>
                </a:lnTo>
                <a:lnTo>
                  <a:pt x="224028" y="54978"/>
                </a:lnTo>
                <a:lnTo>
                  <a:pt x="224764" y="48044"/>
                </a:lnTo>
                <a:lnTo>
                  <a:pt x="227050" y="42824"/>
                </a:lnTo>
                <a:lnTo>
                  <a:pt x="234696" y="35801"/>
                </a:lnTo>
                <a:lnTo>
                  <a:pt x="239331" y="34048"/>
                </a:lnTo>
                <a:lnTo>
                  <a:pt x="250812" y="34048"/>
                </a:lnTo>
                <a:lnTo>
                  <a:pt x="255701" y="36029"/>
                </a:lnTo>
                <a:lnTo>
                  <a:pt x="263093" y="43700"/>
                </a:lnTo>
                <a:lnTo>
                  <a:pt x="265214" y="48704"/>
                </a:lnTo>
                <a:lnTo>
                  <a:pt x="265874" y="54978"/>
                </a:lnTo>
                <a:lnTo>
                  <a:pt x="265874" y="35648"/>
                </a:lnTo>
                <a:lnTo>
                  <a:pt x="264515" y="34048"/>
                </a:lnTo>
                <a:lnTo>
                  <a:pt x="261327" y="30314"/>
                </a:lnTo>
                <a:lnTo>
                  <a:pt x="254190" y="27368"/>
                </a:lnTo>
                <a:lnTo>
                  <a:pt x="236778" y="27368"/>
                </a:lnTo>
                <a:lnTo>
                  <a:pt x="215976" y="59677"/>
                </a:lnTo>
                <a:lnTo>
                  <a:pt x="216509" y="67271"/>
                </a:lnTo>
                <a:lnTo>
                  <a:pt x="236524" y="92494"/>
                </a:lnTo>
                <a:lnTo>
                  <a:pt x="252539" y="92494"/>
                </a:lnTo>
                <a:lnTo>
                  <a:pt x="258864" y="90309"/>
                </a:lnTo>
                <a:lnTo>
                  <a:pt x="264033" y="85813"/>
                </a:lnTo>
                <a:lnTo>
                  <a:pt x="268274" y="82130"/>
                </a:lnTo>
                <a:lnTo>
                  <a:pt x="271157" y="77266"/>
                </a:lnTo>
                <a:lnTo>
                  <a:pt x="272567" y="71323"/>
                </a:lnTo>
                <a:lnTo>
                  <a:pt x="264020" y="71323"/>
                </a:lnTo>
                <a:lnTo>
                  <a:pt x="261950" y="76682"/>
                </a:lnTo>
                <a:lnTo>
                  <a:pt x="259181" y="80518"/>
                </a:lnTo>
                <a:lnTo>
                  <a:pt x="252755" y="84823"/>
                </a:lnTo>
                <a:lnTo>
                  <a:pt x="249161" y="85813"/>
                </a:lnTo>
                <a:lnTo>
                  <a:pt x="238506" y="85813"/>
                </a:lnTo>
                <a:lnTo>
                  <a:pt x="233413" y="83515"/>
                </a:lnTo>
                <a:lnTo>
                  <a:pt x="225894" y="74358"/>
                </a:lnTo>
                <a:lnTo>
                  <a:pt x="224028" y="68427"/>
                </a:lnTo>
                <a:lnTo>
                  <a:pt x="224028" y="61163"/>
                </a:lnTo>
                <a:lnTo>
                  <a:pt x="273926" y="61163"/>
                </a:lnTo>
                <a:close/>
              </a:path>
              <a:path w="370839" h="92710">
                <a:moveTo>
                  <a:pt x="316204" y="28346"/>
                </a:moveTo>
                <a:lnTo>
                  <a:pt x="308279" y="28346"/>
                </a:lnTo>
                <a:lnTo>
                  <a:pt x="305231" y="29019"/>
                </a:lnTo>
                <a:lnTo>
                  <a:pt x="299034" y="32105"/>
                </a:lnTo>
                <a:lnTo>
                  <a:pt x="296316" y="35039"/>
                </a:lnTo>
                <a:lnTo>
                  <a:pt x="294398" y="39128"/>
                </a:lnTo>
                <a:lnTo>
                  <a:pt x="293916" y="28968"/>
                </a:lnTo>
                <a:lnTo>
                  <a:pt x="286245" y="28968"/>
                </a:lnTo>
                <a:lnTo>
                  <a:pt x="286245" y="30289"/>
                </a:lnTo>
                <a:lnTo>
                  <a:pt x="286981" y="42100"/>
                </a:lnTo>
                <a:lnTo>
                  <a:pt x="286981" y="91135"/>
                </a:lnTo>
                <a:lnTo>
                  <a:pt x="294906" y="91135"/>
                </a:lnTo>
                <a:lnTo>
                  <a:pt x="294906" y="51384"/>
                </a:lnTo>
                <a:lnTo>
                  <a:pt x="295592" y="46901"/>
                </a:lnTo>
                <a:lnTo>
                  <a:pt x="299567" y="38379"/>
                </a:lnTo>
                <a:lnTo>
                  <a:pt x="304571" y="35661"/>
                </a:lnTo>
                <a:lnTo>
                  <a:pt x="313563" y="35661"/>
                </a:lnTo>
                <a:lnTo>
                  <a:pt x="314947" y="35788"/>
                </a:lnTo>
                <a:lnTo>
                  <a:pt x="316204" y="36029"/>
                </a:lnTo>
                <a:lnTo>
                  <a:pt x="316204" y="28346"/>
                </a:lnTo>
                <a:close/>
              </a:path>
              <a:path w="370839" h="92710">
                <a:moveTo>
                  <a:pt x="370281" y="91135"/>
                </a:moveTo>
                <a:lnTo>
                  <a:pt x="370192" y="89725"/>
                </a:lnTo>
                <a:lnTo>
                  <a:pt x="369392" y="80365"/>
                </a:lnTo>
                <a:lnTo>
                  <a:pt x="369227" y="78295"/>
                </a:lnTo>
                <a:lnTo>
                  <a:pt x="369100" y="75895"/>
                </a:lnTo>
                <a:lnTo>
                  <a:pt x="369036" y="59182"/>
                </a:lnTo>
                <a:lnTo>
                  <a:pt x="369036" y="53619"/>
                </a:lnTo>
                <a:lnTo>
                  <a:pt x="368960" y="44450"/>
                </a:lnTo>
                <a:lnTo>
                  <a:pt x="364769" y="33426"/>
                </a:lnTo>
                <a:lnTo>
                  <a:pt x="363220" y="31737"/>
                </a:lnTo>
                <a:lnTo>
                  <a:pt x="360476" y="30048"/>
                </a:lnTo>
                <a:lnTo>
                  <a:pt x="353822" y="27901"/>
                </a:lnTo>
                <a:lnTo>
                  <a:pt x="350202" y="27368"/>
                </a:lnTo>
                <a:lnTo>
                  <a:pt x="339699" y="27368"/>
                </a:lnTo>
                <a:lnTo>
                  <a:pt x="334429" y="28892"/>
                </a:lnTo>
                <a:lnTo>
                  <a:pt x="326872" y="34747"/>
                </a:lnTo>
                <a:lnTo>
                  <a:pt x="324624" y="38912"/>
                </a:lnTo>
                <a:lnTo>
                  <a:pt x="323710" y="44450"/>
                </a:lnTo>
                <a:lnTo>
                  <a:pt x="331647" y="44450"/>
                </a:lnTo>
                <a:lnTo>
                  <a:pt x="331889" y="42722"/>
                </a:lnTo>
                <a:lnTo>
                  <a:pt x="332244" y="41313"/>
                </a:lnTo>
                <a:lnTo>
                  <a:pt x="333146" y="39166"/>
                </a:lnTo>
                <a:lnTo>
                  <a:pt x="333781" y="38214"/>
                </a:lnTo>
                <a:lnTo>
                  <a:pt x="334606" y="37388"/>
                </a:lnTo>
                <a:lnTo>
                  <a:pt x="337007" y="34747"/>
                </a:lnTo>
                <a:lnTo>
                  <a:pt x="340956" y="33426"/>
                </a:lnTo>
                <a:lnTo>
                  <a:pt x="353352" y="33426"/>
                </a:lnTo>
                <a:lnTo>
                  <a:pt x="357809" y="35445"/>
                </a:lnTo>
                <a:lnTo>
                  <a:pt x="361035" y="41808"/>
                </a:lnTo>
                <a:lnTo>
                  <a:pt x="361480" y="45567"/>
                </a:lnTo>
                <a:lnTo>
                  <a:pt x="361607" y="53619"/>
                </a:lnTo>
                <a:lnTo>
                  <a:pt x="361607" y="59182"/>
                </a:lnTo>
                <a:lnTo>
                  <a:pt x="359625" y="75895"/>
                </a:lnTo>
                <a:lnTo>
                  <a:pt x="358228" y="79121"/>
                </a:lnTo>
                <a:lnTo>
                  <a:pt x="356019" y="81661"/>
                </a:lnTo>
                <a:lnTo>
                  <a:pt x="349986" y="85369"/>
                </a:lnTo>
                <a:lnTo>
                  <a:pt x="346506" y="86309"/>
                </a:lnTo>
                <a:lnTo>
                  <a:pt x="337921" y="86309"/>
                </a:lnTo>
                <a:lnTo>
                  <a:pt x="334365" y="84937"/>
                </a:lnTo>
                <a:lnTo>
                  <a:pt x="331889" y="82219"/>
                </a:lnTo>
                <a:lnTo>
                  <a:pt x="329831" y="79908"/>
                </a:lnTo>
                <a:lnTo>
                  <a:pt x="328803" y="77101"/>
                </a:lnTo>
                <a:lnTo>
                  <a:pt x="328803" y="70497"/>
                </a:lnTo>
                <a:lnTo>
                  <a:pt x="329831" y="67703"/>
                </a:lnTo>
                <a:lnTo>
                  <a:pt x="333959" y="63169"/>
                </a:lnTo>
                <a:lnTo>
                  <a:pt x="336931" y="61582"/>
                </a:lnTo>
                <a:lnTo>
                  <a:pt x="340804" y="60667"/>
                </a:lnTo>
                <a:lnTo>
                  <a:pt x="343446" y="59931"/>
                </a:lnTo>
                <a:lnTo>
                  <a:pt x="346176" y="59499"/>
                </a:lnTo>
                <a:lnTo>
                  <a:pt x="351891" y="59245"/>
                </a:lnTo>
                <a:lnTo>
                  <a:pt x="356082" y="59182"/>
                </a:lnTo>
                <a:lnTo>
                  <a:pt x="361607" y="59182"/>
                </a:lnTo>
                <a:lnTo>
                  <a:pt x="361607" y="53619"/>
                </a:lnTo>
                <a:lnTo>
                  <a:pt x="359384" y="53365"/>
                </a:lnTo>
                <a:lnTo>
                  <a:pt x="356984" y="53238"/>
                </a:lnTo>
                <a:lnTo>
                  <a:pt x="346087" y="53238"/>
                </a:lnTo>
                <a:lnTo>
                  <a:pt x="339280" y="54229"/>
                </a:lnTo>
                <a:lnTo>
                  <a:pt x="325170" y="59512"/>
                </a:lnTo>
                <a:lnTo>
                  <a:pt x="320751" y="65506"/>
                </a:lnTo>
                <a:lnTo>
                  <a:pt x="320751" y="79946"/>
                </a:lnTo>
                <a:lnTo>
                  <a:pt x="322884" y="84531"/>
                </a:lnTo>
                <a:lnTo>
                  <a:pt x="327190" y="87909"/>
                </a:lnTo>
                <a:lnTo>
                  <a:pt x="330974" y="90970"/>
                </a:lnTo>
                <a:lnTo>
                  <a:pt x="335673" y="92494"/>
                </a:lnTo>
                <a:lnTo>
                  <a:pt x="345922" y="92494"/>
                </a:lnTo>
                <a:lnTo>
                  <a:pt x="350024" y="91465"/>
                </a:lnTo>
                <a:lnTo>
                  <a:pt x="357212" y="87337"/>
                </a:lnTo>
                <a:lnTo>
                  <a:pt x="358203" y="86309"/>
                </a:lnTo>
                <a:lnTo>
                  <a:pt x="360159" y="84315"/>
                </a:lnTo>
                <a:lnTo>
                  <a:pt x="362470" y="80365"/>
                </a:lnTo>
                <a:lnTo>
                  <a:pt x="362851" y="91135"/>
                </a:lnTo>
                <a:lnTo>
                  <a:pt x="370281" y="911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178328" y="5851919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31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9570974" y="5849443"/>
            <a:ext cx="239395" cy="90805"/>
            <a:chOff x="4516373" y="5849442"/>
            <a:chExt cx="239395" cy="90805"/>
          </a:xfrm>
        </p:grpSpPr>
        <p:sp>
          <p:nvSpPr>
            <p:cNvPr id="14" name="object 14"/>
            <p:cNvSpPr/>
            <p:nvPr/>
          </p:nvSpPr>
          <p:spPr>
            <a:xfrm>
              <a:off x="4516374" y="5851918"/>
              <a:ext cx="114300" cy="88265"/>
            </a:xfrm>
            <a:custGeom>
              <a:avLst/>
              <a:gdLst/>
              <a:ahLst/>
              <a:cxnLst/>
              <a:rect l="l" t="t" r="r" b="b"/>
              <a:pathLst>
                <a:path w="114300" h="88264">
                  <a:moveTo>
                    <a:pt x="27482" y="0"/>
                  </a:moveTo>
                  <a:lnTo>
                    <a:pt x="19812" y="0"/>
                  </a:lnTo>
                  <a:lnTo>
                    <a:pt x="13208" y="5867"/>
                  </a:lnTo>
                  <a:lnTo>
                    <a:pt x="8166" y="9499"/>
                  </a:lnTo>
                  <a:lnTo>
                    <a:pt x="4368" y="11607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801"/>
                  </a:lnTo>
                  <a:lnTo>
                    <a:pt x="19316" y="86931"/>
                  </a:lnTo>
                  <a:lnTo>
                    <a:pt x="27482" y="86931"/>
                  </a:lnTo>
                  <a:lnTo>
                    <a:pt x="27482" y="0"/>
                  </a:lnTo>
                  <a:close/>
                </a:path>
                <a:path w="114300" h="88264">
                  <a:moveTo>
                    <a:pt x="114211" y="50647"/>
                  </a:moveTo>
                  <a:lnTo>
                    <a:pt x="111861" y="43840"/>
                  </a:lnTo>
                  <a:lnTo>
                    <a:pt x="102450" y="33439"/>
                  </a:lnTo>
                  <a:lnTo>
                    <a:pt x="96100" y="30835"/>
                  </a:lnTo>
                  <a:lnTo>
                    <a:pt x="84213" y="30835"/>
                  </a:lnTo>
                  <a:lnTo>
                    <a:pt x="80683" y="31559"/>
                  </a:lnTo>
                  <a:lnTo>
                    <a:pt x="74320" y="34442"/>
                  </a:lnTo>
                  <a:lnTo>
                    <a:pt x="71450" y="36614"/>
                  </a:lnTo>
                  <a:lnTo>
                    <a:pt x="68897" y="39497"/>
                  </a:lnTo>
                  <a:lnTo>
                    <a:pt x="70383" y="7810"/>
                  </a:lnTo>
                  <a:lnTo>
                    <a:pt x="109880" y="7810"/>
                  </a:lnTo>
                  <a:lnTo>
                    <a:pt x="109880" y="1244"/>
                  </a:lnTo>
                  <a:lnTo>
                    <a:pt x="62826" y="1244"/>
                  </a:lnTo>
                  <a:lnTo>
                    <a:pt x="60718" y="51015"/>
                  </a:lnTo>
                  <a:lnTo>
                    <a:pt x="68897" y="51015"/>
                  </a:lnTo>
                  <a:lnTo>
                    <a:pt x="69888" y="46888"/>
                  </a:lnTo>
                  <a:lnTo>
                    <a:pt x="72034" y="43586"/>
                  </a:lnTo>
                  <a:lnTo>
                    <a:pt x="78638" y="38633"/>
                  </a:lnTo>
                  <a:lnTo>
                    <a:pt x="82562" y="37401"/>
                  </a:lnTo>
                  <a:lnTo>
                    <a:pt x="93040" y="37401"/>
                  </a:lnTo>
                  <a:lnTo>
                    <a:pt x="97701" y="39458"/>
                  </a:lnTo>
                  <a:lnTo>
                    <a:pt x="104228" y="47383"/>
                  </a:lnTo>
                  <a:lnTo>
                    <a:pt x="105791" y="52463"/>
                  </a:lnTo>
                  <a:lnTo>
                    <a:pt x="105791" y="64757"/>
                  </a:lnTo>
                  <a:lnTo>
                    <a:pt x="104355" y="69799"/>
                  </a:lnTo>
                  <a:lnTo>
                    <a:pt x="97917" y="79044"/>
                  </a:lnTo>
                  <a:lnTo>
                    <a:pt x="92671" y="81610"/>
                  </a:lnTo>
                  <a:lnTo>
                    <a:pt x="80784" y="81610"/>
                  </a:lnTo>
                  <a:lnTo>
                    <a:pt x="76657" y="80276"/>
                  </a:lnTo>
                  <a:lnTo>
                    <a:pt x="69723" y="74752"/>
                  </a:lnTo>
                  <a:lnTo>
                    <a:pt x="67906" y="70789"/>
                  </a:lnTo>
                  <a:lnTo>
                    <a:pt x="67906" y="65747"/>
                  </a:lnTo>
                  <a:lnTo>
                    <a:pt x="58991" y="65747"/>
                  </a:lnTo>
                  <a:lnTo>
                    <a:pt x="58991" y="67983"/>
                  </a:lnTo>
                  <a:lnTo>
                    <a:pt x="59347" y="70332"/>
                  </a:lnTo>
                  <a:lnTo>
                    <a:pt x="80860" y="88163"/>
                  </a:lnTo>
                  <a:lnTo>
                    <a:pt x="94068" y="88163"/>
                  </a:lnTo>
                  <a:lnTo>
                    <a:pt x="101117" y="85496"/>
                  </a:lnTo>
                  <a:lnTo>
                    <a:pt x="111594" y="74853"/>
                  </a:lnTo>
                  <a:lnTo>
                    <a:pt x="114211" y="67818"/>
                  </a:lnTo>
                  <a:lnTo>
                    <a:pt x="114211" y="506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4438" y="5849442"/>
              <a:ext cx="80733" cy="89420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0132936" y="5849443"/>
            <a:ext cx="298450" cy="90805"/>
            <a:chOff x="5078336" y="5849442"/>
            <a:chExt cx="298450" cy="90805"/>
          </a:xfrm>
        </p:grpSpPr>
        <p:sp>
          <p:nvSpPr>
            <p:cNvPr id="17" name="object 17"/>
            <p:cNvSpPr/>
            <p:nvPr/>
          </p:nvSpPr>
          <p:spPr>
            <a:xfrm>
              <a:off x="5078336" y="5851918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1" y="0"/>
                  </a:lnTo>
                  <a:lnTo>
                    <a:pt x="13207" y="5867"/>
                  </a:lnTo>
                  <a:lnTo>
                    <a:pt x="8178" y="9499"/>
                  </a:lnTo>
                  <a:lnTo>
                    <a:pt x="4381" y="11607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801"/>
                  </a:lnTo>
                  <a:lnTo>
                    <a:pt x="19316" y="86931"/>
                  </a:lnTo>
                  <a:lnTo>
                    <a:pt x="27495" y="86931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36845" y="5851309"/>
              <a:ext cx="123139" cy="8877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03088" y="5849442"/>
              <a:ext cx="73672" cy="89407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10826140" y="5851919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29" h="86995">
                <a:moveTo>
                  <a:pt x="48298" y="0"/>
                </a:moveTo>
                <a:lnTo>
                  <a:pt x="38138" y="0"/>
                </a:lnTo>
                <a:lnTo>
                  <a:pt x="0" y="58331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29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030273" y="6009640"/>
            <a:ext cx="169316" cy="92494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8218919" y="6011380"/>
            <a:ext cx="69850" cy="90805"/>
          </a:xfrm>
          <a:custGeom>
            <a:avLst/>
            <a:gdLst/>
            <a:ahLst/>
            <a:cxnLst/>
            <a:rect l="l" t="t" r="r" b="b"/>
            <a:pathLst>
              <a:path w="69850" h="90804">
                <a:moveTo>
                  <a:pt x="49530" y="89395"/>
                </a:moveTo>
                <a:lnTo>
                  <a:pt x="49441" y="87985"/>
                </a:lnTo>
                <a:lnTo>
                  <a:pt x="48641" y="78625"/>
                </a:lnTo>
                <a:lnTo>
                  <a:pt x="48475" y="76555"/>
                </a:lnTo>
                <a:lnTo>
                  <a:pt x="48348" y="74168"/>
                </a:lnTo>
                <a:lnTo>
                  <a:pt x="48285" y="57454"/>
                </a:lnTo>
                <a:lnTo>
                  <a:pt x="48285" y="51879"/>
                </a:lnTo>
                <a:lnTo>
                  <a:pt x="48209" y="42710"/>
                </a:lnTo>
                <a:lnTo>
                  <a:pt x="44018" y="31686"/>
                </a:lnTo>
                <a:lnTo>
                  <a:pt x="42468" y="29997"/>
                </a:lnTo>
                <a:lnTo>
                  <a:pt x="39725" y="28308"/>
                </a:lnTo>
                <a:lnTo>
                  <a:pt x="33083" y="26162"/>
                </a:lnTo>
                <a:lnTo>
                  <a:pt x="29451" y="25628"/>
                </a:lnTo>
                <a:lnTo>
                  <a:pt x="18948" y="25628"/>
                </a:lnTo>
                <a:lnTo>
                  <a:pt x="13677" y="27152"/>
                </a:lnTo>
                <a:lnTo>
                  <a:pt x="6134" y="33007"/>
                </a:lnTo>
                <a:lnTo>
                  <a:pt x="3886" y="37185"/>
                </a:lnTo>
                <a:lnTo>
                  <a:pt x="2971" y="42710"/>
                </a:lnTo>
                <a:lnTo>
                  <a:pt x="10896" y="42710"/>
                </a:lnTo>
                <a:lnTo>
                  <a:pt x="11150" y="40982"/>
                </a:lnTo>
                <a:lnTo>
                  <a:pt x="11493" y="39573"/>
                </a:lnTo>
                <a:lnTo>
                  <a:pt x="12395" y="37426"/>
                </a:lnTo>
                <a:lnTo>
                  <a:pt x="13042" y="36474"/>
                </a:lnTo>
                <a:lnTo>
                  <a:pt x="13868" y="35661"/>
                </a:lnTo>
                <a:lnTo>
                  <a:pt x="16256" y="33007"/>
                </a:lnTo>
                <a:lnTo>
                  <a:pt x="20218" y="31686"/>
                </a:lnTo>
                <a:lnTo>
                  <a:pt x="32613" y="31686"/>
                </a:lnTo>
                <a:lnTo>
                  <a:pt x="40855" y="51879"/>
                </a:lnTo>
                <a:lnTo>
                  <a:pt x="40855" y="57454"/>
                </a:lnTo>
                <a:lnTo>
                  <a:pt x="38874" y="74168"/>
                </a:lnTo>
                <a:lnTo>
                  <a:pt x="37477" y="77381"/>
                </a:lnTo>
                <a:lnTo>
                  <a:pt x="35267" y="79921"/>
                </a:lnTo>
                <a:lnTo>
                  <a:pt x="29235" y="83642"/>
                </a:lnTo>
                <a:lnTo>
                  <a:pt x="25755" y="84569"/>
                </a:lnTo>
                <a:lnTo>
                  <a:pt x="17170" y="84569"/>
                </a:lnTo>
                <a:lnTo>
                  <a:pt x="13627" y="83197"/>
                </a:lnTo>
                <a:lnTo>
                  <a:pt x="11150" y="80479"/>
                </a:lnTo>
                <a:lnTo>
                  <a:pt x="9080" y="78168"/>
                </a:lnTo>
                <a:lnTo>
                  <a:pt x="8051" y="75361"/>
                </a:lnTo>
                <a:lnTo>
                  <a:pt x="8051" y="68757"/>
                </a:lnTo>
                <a:lnTo>
                  <a:pt x="9080" y="65976"/>
                </a:lnTo>
                <a:lnTo>
                  <a:pt x="13208" y="61429"/>
                </a:lnTo>
                <a:lnTo>
                  <a:pt x="16179" y="59842"/>
                </a:lnTo>
                <a:lnTo>
                  <a:pt x="20053" y="58940"/>
                </a:lnTo>
                <a:lnTo>
                  <a:pt x="22694" y="58191"/>
                </a:lnTo>
                <a:lnTo>
                  <a:pt x="25438" y="57759"/>
                </a:lnTo>
                <a:lnTo>
                  <a:pt x="31140" y="57505"/>
                </a:lnTo>
                <a:lnTo>
                  <a:pt x="35331" y="57454"/>
                </a:lnTo>
                <a:lnTo>
                  <a:pt x="40855" y="57454"/>
                </a:lnTo>
                <a:lnTo>
                  <a:pt x="40855" y="51879"/>
                </a:lnTo>
                <a:lnTo>
                  <a:pt x="38633" y="51625"/>
                </a:lnTo>
                <a:lnTo>
                  <a:pt x="36245" y="51511"/>
                </a:lnTo>
                <a:lnTo>
                  <a:pt x="25336" y="51511"/>
                </a:lnTo>
                <a:lnTo>
                  <a:pt x="18529" y="52501"/>
                </a:lnTo>
                <a:lnTo>
                  <a:pt x="4419" y="57785"/>
                </a:lnTo>
                <a:lnTo>
                  <a:pt x="0" y="63766"/>
                </a:lnTo>
                <a:lnTo>
                  <a:pt x="0" y="78206"/>
                </a:lnTo>
                <a:lnTo>
                  <a:pt x="2146" y="82791"/>
                </a:lnTo>
                <a:lnTo>
                  <a:pt x="6438" y="86182"/>
                </a:lnTo>
                <a:lnTo>
                  <a:pt x="10236" y="89230"/>
                </a:lnTo>
                <a:lnTo>
                  <a:pt x="14935" y="90754"/>
                </a:lnTo>
                <a:lnTo>
                  <a:pt x="25171" y="90754"/>
                </a:lnTo>
                <a:lnTo>
                  <a:pt x="29286" y="89725"/>
                </a:lnTo>
                <a:lnTo>
                  <a:pt x="36461" y="85598"/>
                </a:lnTo>
                <a:lnTo>
                  <a:pt x="37465" y="84569"/>
                </a:lnTo>
                <a:lnTo>
                  <a:pt x="39420" y="82588"/>
                </a:lnTo>
                <a:lnTo>
                  <a:pt x="41732" y="78625"/>
                </a:lnTo>
                <a:lnTo>
                  <a:pt x="42100" y="89395"/>
                </a:lnTo>
                <a:lnTo>
                  <a:pt x="49530" y="89395"/>
                </a:lnTo>
                <a:close/>
              </a:path>
              <a:path w="69850" h="90804">
                <a:moveTo>
                  <a:pt x="69405" y="0"/>
                </a:moveTo>
                <a:lnTo>
                  <a:pt x="61480" y="0"/>
                </a:lnTo>
                <a:lnTo>
                  <a:pt x="61480" y="89395"/>
                </a:lnTo>
                <a:lnTo>
                  <a:pt x="69405" y="89395"/>
                </a:lnTo>
                <a:lnTo>
                  <a:pt x="694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179573" y="6013234"/>
            <a:ext cx="57785" cy="88900"/>
          </a:xfrm>
          <a:custGeom>
            <a:avLst/>
            <a:gdLst/>
            <a:ahLst/>
            <a:cxnLst/>
            <a:rect l="l" t="t" r="r" b="b"/>
            <a:pathLst>
              <a:path w="57785" h="88900">
                <a:moveTo>
                  <a:pt x="37973" y="0"/>
                </a:moveTo>
                <a:lnTo>
                  <a:pt x="19151" y="0"/>
                </a:lnTo>
                <a:lnTo>
                  <a:pt x="12001" y="2806"/>
                </a:lnTo>
                <a:lnTo>
                  <a:pt x="3175" y="12788"/>
                </a:lnTo>
                <a:lnTo>
                  <a:pt x="1231" y="17741"/>
                </a:lnTo>
                <a:lnTo>
                  <a:pt x="1231" y="23279"/>
                </a:lnTo>
                <a:lnTo>
                  <a:pt x="9410" y="23279"/>
                </a:lnTo>
                <a:lnTo>
                  <a:pt x="10071" y="17411"/>
                </a:lnTo>
                <a:lnTo>
                  <a:pt x="12255" y="13080"/>
                </a:lnTo>
                <a:lnTo>
                  <a:pt x="19189" y="7886"/>
                </a:lnTo>
                <a:lnTo>
                  <a:pt x="23444" y="6680"/>
                </a:lnTo>
                <a:lnTo>
                  <a:pt x="35166" y="6680"/>
                </a:lnTo>
                <a:lnTo>
                  <a:pt x="40119" y="8458"/>
                </a:lnTo>
                <a:lnTo>
                  <a:pt x="46558" y="15062"/>
                </a:lnTo>
                <a:lnTo>
                  <a:pt x="48044" y="18821"/>
                </a:lnTo>
                <a:lnTo>
                  <a:pt x="48044" y="27571"/>
                </a:lnTo>
                <a:lnTo>
                  <a:pt x="46469" y="31241"/>
                </a:lnTo>
                <a:lnTo>
                  <a:pt x="39789" y="37769"/>
                </a:lnTo>
                <a:lnTo>
                  <a:pt x="34963" y="39497"/>
                </a:lnTo>
                <a:lnTo>
                  <a:pt x="28854" y="39497"/>
                </a:lnTo>
                <a:lnTo>
                  <a:pt x="23888" y="39128"/>
                </a:lnTo>
                <a:lnTo>
                  <a:pt x="23888" y="46558"/>
                </a:lnTo>
                <a:lnTo>
                  <a:pt x="25984" y="46189"/>
                </a:lnTo>
                <a:lnTo>
                  <a:pt x="34620" y="46189"/>
                </a:lnTo>
                <a:lnTo>
                  <a:pt x="39560" y="47815"/>
                </a:lnTo>
                <a:lnTo>
                  <a:pt x="47231" y="54330"/>
                </a:lnTo>
                <a:lnTo>
                  <a:pt x="49161" y="58610"/>
                </a:lnTo>
                <a:lnTo>
                  <a:pt x="49161" y="69176"/>
                </a:lnTo>
                <a:lnTo>
                  <a:pt x="47231" y="73482"/>
                </a:lnTo>
                <a:lnTo>
                  <a:pt x="39560" y="80175"/>
                </a:lnTo>
                <a:lnTo>
                  <a:pt x="34582" y="81851"/>
                </a:lnTo>
                <a:lnTo>
                  <a:pt x="22948" y="81851"/>
                </a:lnTo>
                <a:lnTo>
                  <a:pt x="18224" y="80251"/>
                </a:lnTo>
                <a:lnTo>
                  <a:pt x="10375" y="73901"/>
                </a:lnTo>
                <a:lnTo>
                  <a:pt x="8420" y="69799"/>
                </a:lnTo>
                <a:lnTo>
                  <a:pt x="8420" y="64757"/>
                </a:lnTo>
                <a:lnTo>
                  <a:pt x="0" y="64757"/>
                </a:lnTo>
                <a:lnTo>
                  <a:pt x="0" y="67233"/>
                </a:lnTo>
                <a:lnTo>
                  <a:pt x="342" y="69684"/>
                </a:lnTo>
                <a:lnTo>
                  <a:pt x="23812" y="88785"/>
                </a:lnTo>
                <a:lnTo>
                  <a:pt x="37604" y="88785"/>
                </a:lnTo>
                <a:lnTo>
                  <a:pt x="45148" y="86131"/>
                </a:lnTo>
                <a:lnTo>
                  <a:pt x="55143" y="76314"/>
                </a:lnTo>
                <a:lnTo>
                  <a:pt x="57454" y="70865"/>
                </a:lnTo>
                <a:lnTo>
                  <a:pt x="57454" y="59143"/>
                </a:lnTo>
                <a:lnTo>
                  <a:pt x="55778" y="54495"/>
                </a:lnTo>
                <a:lnTo>
                  <a:pt x="49098" y="46659"/>
                </a:lnTo>
                <a:lnTo>
                  <a:pt x="44538" y="44081"/>
                </a:lnTo>
                <a:lnTo>
                  <a:pt x="38760" y="42837"/>
                </a:lnTo>
                <a:lnTo>
                  <a:pt x="45110" y="41275"/>
                </a:lnTo>
                <a:lnTo>
                  <a:pt x="49771" y="38468"/>
                </a:lnTo>
                <a:lnTo>
                  <a:pt x="55054" y="31368"/>
                </a:lnTo>
                <a:lnTo>
                  <a:pt x="56210" y="27686"/>
                </a:lnTo>
                <a:lnTo>
                  <a:pt x="56210" y="17538"/>
                </a:lnTo>
                <a:lnTo>
                  <a:pt x="54229" y="12458"/>
                </a:lnTo>
                <a:lnTo>
                  <a:pt x="45237" y="2717"/>
                </a:lnTo>
                <a:lnTo>
                  <a:pt x="379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9562796" y="6011380"/>
            <a:ext cx="247015" cy="90805"/>
            <a:chOff x="4508195" y="6011379"/>
            <a:chExt cx="247015" cy="90805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08195" y="6013234"/>
              <a:ext cx="123139" cy="8878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74438" y="6011379"/>
              <a:ext cx="80733" cy="89420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10132937" y="6013234"/>
            <a:ext cx="182245" cy="88900"/>
            <a:chOff x="5078336" y="6013234"/>
            <a:chExt cx="182245" cy="88900"/>
          </a:xfrm>
        </p:grpSpPr>
        <p:sp>
          <p:nvSpPr>
            <p:cNvPr id="28" name="object 28"/>
            <p:cNvSpPr/>
            <p:nvPr/>
          </p:nvSpPr>
          <p:spPr>
            <a:xfrm>
              <a:off x="5078336" y="601385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1" y="0"/>
                  </a:lnTo>
                  <a:lnTo>
                    <a:pt x="13207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36845" y="6013234"/>
              <a:ext cx="123139" cy="88785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24089" y="5849442"/>
            <a:ext cx="869543" cy="57655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357688" y="6011380"/>
            <a:ext cx="73672" cy="89395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10827385" y="6013234"/>
            <a:ext cx="57785" cy="88900"/>
          </a:xfrm>
          <a:custGeom>
            <a:avLst/>
            <a:gdLst/>
            <a:ahLst/>
            <a:cxnLst/>
            <a:rect l="l" t="t" r="r" b="b"/>
            <a:pathLst>
              <a:path w="57785" h="88900">
                <a:moveTo>
                  <a:pt x="37973" y="0"/>
                </a:moveTo>
                <a:lnTo>
                  <a:pt x="19151" y="0"/>
                </a:lnTo>
                <a:lnTo>
                  <a:pt x="12001" y="2806"/>
                </a:lnTo>
                <a:lnTo>
                  <a:pt x="3175" y="12788"/>
                </a:lnTo>
                <a:lnTo>
                  <a:pt x="1231" y="17741"/>
                </a:lnTo>
                <a:lnTo>
                  <a:pt x="1231" y="23279"/>
                </a:lnTo>
                <a:lnTo>
                  <a:pt x="9410" y="23279"/>
                </a:lnTo>
                <a:lnTo>
                  <a:pt x="10071" y="17411"/>
                </a:lnTo>
                <a:lnTo>
                  <a:pt x="12255" y="13080"/>
                </a:lnTo>
                <a:lnTo>
                  <a:pt x="19189" y="7886"/>
                </a:lnTo>
                <a:lnTo>
                  <a:pt x="23444" y="6680"/>
                </a:lnTo>
                <a:lnTo>
                  <a:pt x="35166" y="6680"/>
                </a:lnTo>
                <a:lnTo>
                  <a:pt x="40119" y="8458"/>
                </a:lnTo>
                <a:lnTo>
                  <a:pt x="46558" y="15062"/>
                </a:lnTo>
                <a:lnTo>
                  <a:pt x="48031" y="18821"/>
                </a:lnTo>
                <a:lnTo>
                  <a:pt x="48031" y="27571"/>
                </a:lnTo>
                <a:lnTo>
                  <a:pt x="46469" y="31241"/>
                </a:lnTo>
                <a:lnTo>
                  <a:pt x="39789" y="37769"/>
                </a:lnTo>
                <a:lnTo>
                  <a:pt x="34950" y="39497"/>
                </a:lnTo>
                <a:lnTo>
                  <a:pt x="28841" y="39497"/>
                </a:lnTo>
                <a:lnTo>
                  <a:pt x="23888" y="39128"/>
                </a:lnTo>
                <a:lnTo>
                  <a:pt x="23888" y="46558"/>
                </a:lnTo>
                <a:lnTo>
                  <a:pt x="25971" y="46189"/>
                </a:lnTo>
                <a:lnTo>
                  <a:pt x="34620" y="46189"/>
                </a:lnTo>
                <a:lnTo>
                  <a:pt x="39560" y="47815"/>
                </a:lnTo>
                <a:lnTo>
                  <a:pt x="47231" y="54330"/>
                </a:lnTo>
                <a:lnTo>
                  <a:pt x="49149" y="58610"/>
                </a:lnTo>
                <a:lnTo>
                  <a:pt x="49149" y="69176"/>
                </a:lnTo>
                <a:lnTo>
                  <a:pt x="47231" y="73482"/>
                </a:lnTo>
                <a:lnTo>
                  <a:pt x="39560" y="80175"/>
                </a:lnTo>
                <a:lnTo>
                  <a:pt x="34582" y="81851"/>
                </a:lnTo>
                <a:lnTo>
                  <a:pt x="22948" y="81851"/>
                </a:lnTo>
                <a:lnTo>
                  <a:pt x="18224" y="80251"/>
                </a:lnTo>
                <a:lnTo>
                  <a:pt x="10375" y="73901"/>
                </a:lnTo>
                <a:lnTo>
                  <a:pt x="8420" y="69799"/>
                </a:lnTo>
                <a:lnTo>
                  <a:pt x="8420" y="64757"/>
                </a:lnTo>
                <a:lnTo>
                  <a:pt x="0" y="64757"/>
                </a:lnTo>
                <a:lnTo>
                  <a:pt x="0" y="67233"/>
                </a:lnTo>
                <a:lnTo>
                  <a:pt x="342" y="69684"/>
                </a:lnTo>
                <a:lnTo>
                  <a:pt x="23812" y="88785"/>
                </a:lnTo>
                <a:lnTo>
                  <a:pt x="37591" y="88785"/>
                </a:lnTo>
                <a:lnTo>
                  <a:pt x="45148" y="86131"/>
                </a:lnTo>
                <a:lnTo>
                  <a:pt x="55130" y="76314"/>
                </a:lnTo>
                <a:lnTo>
                  <a:pt x="57442" y="70865"/>
                </a:lnTo>
                <a:lnTo>
                  <a:pt x="57442" y="59143"/>
                </a:lnTo>
                <a:lnTo>
                  <a:pt x="55778" y="54495"/>
                </a:lnTo>
                <a:lnTo>
                  <a:pt x="49098" y="46659"/>
                </a:lnTo>
                <a:lnTo>
                  <a:pt x="44526" y="44081"/>
                </a:lnTo>
                <a:lnTo>
                  <a:pt x="38747" y="42837"/>
                </a:lnTo>
                <a:lnTo>
                  <a:pt x="45110" y="41275"/>
                </a:lnTo>
                <a:lnTo>
                  <a:pt x="49771" y="38468"/>
                </a:lnTo>
                <a:lnTo>
                  <a:pt x="55054" y="31368"/>
                </a:lnTo>
                <a:lnTo>
                  <a:pt x="56210" y="27686"/>
                </a:lnTo>
                <a:lnTo>
                  <a:pt x="56210" y="17538"/>
                </a:lnTo>
                <a:lnTo>
                  <a:pt x="54228" y="12458"/>
                </a:lnTo>
                <a:lnTo>
                  <a:pt x="45237" y="2717"/>
                </a:lnTo>
                <a:lnTo>
                  <a:pt x="379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89973" y="6175782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9562796" y="6173305"/>
            <a:ext cx="247015" cy="90805"/>
            <a:chOff x="4508195" y="6173304"/>
            <a:chExt cx="247015" cy="90805"/>
          </a:xfrm>
        </p:grpSpPr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08195" y="6175159"/>
              <a:ext cx="123139" cy="8878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74438" y="6173304"/>
              <a:ext cx="80733" cy="89420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10132936" y="6173305"/>
            <a:ext cx="298450" cy="90805"/>
            <a:chOff x="5078336" y="6173304"/>
            <a:chExt cx="298450" cy="90805"/>
          </a:xfrm>
        </p:grpSpPr>
        <p:sp>
          <p:nvSpPr>
            <p:cNvPr id="38" name="object 38"/>
            <p:cNvSpPr/>
            <p:nvPr/>
          </p:nvSpPr>
          <p:spPr>
            <a:xfrm>
              <a:off x="5078336" y="6175781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1" y="0"/>
                  </a:lnTo>
                  <a:lnTo>
                    <a:pt x="13207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500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36845" y="6175159"/>
              <a:ext cx="123139" cy="8878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03088" y="6173304"/>
              <a:ext cx="73672" cy="89395"/>
            </a:xfrm>
            <a:prstGeom prst="rect">
              <a:avLst/>
            </a:prstGeom>
          </p:spPr>
        </p:pic>
      </p:grpSp>
      <p:sp>
        <p:nvSpPr>
          <p:cNvPr id="41" name="object 41"/>
          <p:cNvSpPr/>
          <p:nvPr/>
        </p:nvSpPr>
        <p:spPr>
          <a:xfrm>
            <a:off x="10837786" y="6175782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1" y="0"/>
                </a:lnTo>
                <a:lnTo>
                  <a:pt x="13207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189973" y="6337707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67"/>
                </a:lnTo>
                <a:lnTo>
                  <a:pt x="8166" y="9499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51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9563291" y="6335230"/>
            <a:ext cx="247015" cy="90805"/>
            <a:chOff x="4508690" y="6335229"/>
            <a:chExt cx="247015" cy="90805"/>
          </a:xfrm>
        </p:grpSpPr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08690" y="6337084"/>
              <a:ext cx="122643" cy="8878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74438" y="6335229"/>
              <a:ext cx="80733" cy="89420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10124771" y="6335230"/>
            <a:ext cx="306705" cy="90805"/>
            <a:chOff x="5070170" y="6335229"/>
            <a:chExt cx="306705" cy="90805"/>
          </a:xfrm>
        </p:grpSpPr>
        <p:pic>
          <p:nvPicPr>
            <p:cNvPr id="47" name="object 4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70170" y="6337084"/>
              <a:ext cx="189814" cy="8878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03088" y="6335229"/>
              <a:ext cx="73672" cy="89395"/>
            </a:xfrm>
            <a:prstGeom prst="rect">
              <a:avLst/>
            </a:prstGeom>
          </p:spPr>
        </p:pic>
      </p:grpSp>
      <p:sp>
        <p:nvSpPr>
          <p:cNvPr id="49" name="object 49"/>
          <p:cNvSpPr/>
          <p:nvPr/>
        </p:nvSpPr>
        <p:spPr>
          <a:xfrm>
            <a:off x="10829608" y="6337084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1"/>
                </a:lnTo>
                <a:lnTo>
                  <a:pt x="9905" y="24891"/>
                </a:lnTo>
                <a:lnTo>
                  <a:pt x="9905" y="19608"/>
                </a:lnTo>
                <a:lnTo>
                  <a:pt x="11480" y="15354"/>
                </a:lnTo>
                <a:lnTo>
                  <a:pt x="17754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13" y="19405"/>
                </a:lnTo>
                <a:lnTo>
                  <a:pt x="43713" y="25920"/>
                </a:lnTo>
                <a:lnTo>
                  <a:pt x="18580" y="61544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97"/>
                </a:lnTo>
                <a:lnTo>
                  <a:pt x="9905" y="79997"/>
                </a:lnTo>
                <a:lnTo>
                  <a:pt x="19655" y="70731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object 5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035099" y="6497154"/>
            <a:ext cx="769810" cy="90766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9189973" y="6499632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67"/>
                </a:lnTo>
                <a:lnTo>
                  <a:pt x="8166" y="9499"/>
                </a:lnTo>
                <a:lnTo>
                  <a:pt x="4368" y="11607"/>
                </a:lnTo>
                <a:lnTo>
                  <a:pt x="0" y="13500"/>
                </a:lnTo>
                <a:lnTo>
                  <a:pt x="0" y="21551"/>
                </a:lnTo>
                <a:lnTo>
                  <a:pt x="19316" y="8788"/>
                </a:lnTo>
                <a:lnTo>
                  <a:pt x="19316" y="86931"/>
                </a:lnTo>
                <a:lnTo>
                  <a:pt x="27482" y="86931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9561436" y="6497155"/>
            <a:ext cx="248920" cy="90805"/>
            <a:chOff x="4506836" y="6497154"/>
            <a:chExt cx="248920" cy="90805"/>
          </a:xfrm>
        </p:grpSpPr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506836" y="6499021"/>
              <a:ext cx="124498" cy="8877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4438" y="6497154"/>
              <a:ext cx="80733" cy="89420"/>
            </a:xfrm>
            <a:prstGeom prst="rect">
              <a:avLst/>
            </a:prstGeom>
          </p:spPr>
        </p:pic>
      </p:grpSp>
      <p:grpSp>
        <p:nvGrpSpPr>
          <p:cNvPr id="55" name="object 55"/>
          <p:cNvGrpSpPr/>
          <p:nvPr/>
        </p:nvGrpSpPr>
        <p:grpSpPr>
          <a:xfrm>
            <a:off x="10124771" y="6497155"/>
            <a:ext cx="306705" cy="90805"/>
            <a:chOff x="5070170" y="6497154"/>
            <a:chExt cx="306705" cy="90805"/>
          </a:xfrm>
        </p:grpSpPr>
        <p:pic>
          <p:nvPicPr>
            <p:cNvPr id="56" name="object 5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70170" y="6499021"/>
              <a:ext cx="189814" cy="8877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03088" y="6497154"/>
              <a:ext cx="73672" cy="89408"/>
            </a:xfrm>
            <a:prstGeom prst="rect">
              <a:avLst/>
            </a:prstGeom>
          </p:spPr>
        </p:pic>
      </p:grpSp>
      <p:sp>
        <p:nvSpPr>
          <p:cNvPr id="58" name="object 58"/>
          <p:cNvSpPr/>
          <p:nvPr/>
        </p:nvSpPr>
        <p:spPr>
          <a:xfrm>
            <a:off x="10829608" y="6499021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095"/>
                </a:lnTo>
                <a:lnTo>
                  <a:pt x="3505" y="10845"/>
                </a:lnTo>
                <a:lnTo>
                  <a:pt x="863" y="17043"/>
                </a:lnTo>
                <a:lnTo>
                  <a:pt x="863" y="24879"/>
                </a:lnTo>
                <a:lnTo>
                  <a:pt x="9905" y="24879"/>
                </a:lnTo>
                <a:lnTo>
                  <a:pt x="9905" y="19596"/>
                </a:lnTo>
                <a:lnTo>
                  <a:pt x="11480" y="15341"/>
                </a:lnTo>
                <a:lnTo>
                  <a:pt x="17754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32"/>
                </a:lnTo>
                <a:lnTo>
                  <a:pt x="42633" y="16014"/>
                </a:lnTo>
                <a:lnTo>
                  <a:pt x="43713" y="19392"/>
                </a:lnTo>
                <a:lnTo>
                  <a:pt x="43713" y="25908"/>
                </a:lnTo>
                <a:lnTo>
                  <a:pt x="18580" y="61531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84"/>
                </a:lnTo>
                <a:lnTo>
                  <a:pt x="9905" y="79984"/>
                </a:lnTo>
                <a:lnTo>
                  <a:pt x="19655" y="70718"/>
                </a:lnTo>
                <a:lnTo>
                  <a:pt x="48348" y="38125"/>
                </a:lnTo>
                <a:lnTo>
                  <a:pt x="52743" y="26162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1993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89973" y="6661570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9560572" y="6659093"/>
            <a:ext cx="249554" cy="90805"/>
            <a:chOff x="4505972" y="6659092"/>
            <a:chExt cx="249554" cy="90805"/>
          </a:xfrm>
        </p:grpSpPr>
        <p:pic>
          <p:nvPicPr>
            <p:cNvPr id="61" name="object 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05972" y="6660946"/>
              <a:ext cx="125361" cy="8878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74438" y="6659092"/>
              <a:ext cx="80733" cy="89420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10124771" y="6659093"/>
            <a:ext cx="306705" cy="90805"/>
            <a:chOff x="5070170" y="6659092"/>
            <a:chExt cx="306705" cy="90805"/>
          </a:xfrm>
        </p:grpSpPr>
        <p:pic>
          <p:nvPicPr>
            <p:cNvPr id="64" name="object 6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070170" y="6660946"/>
              <a:ext cx="189814" cy="8878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03088" y="6659092"/>
              <a:ext cx="73672" cy="89395"/>
            </a:xfrm>
            <a:prstGeom prst="rect">
              <a:avLst/>
            </a:prstGeom>
          </p:spPr>
        </p:pic>
      </p:grpSp>
      <p:sp>
        <p:nvSpPr>
          <p:cNvPr id="66" name="object 66"/>
          <p:cNvSpPr/>
          <p:nvPr/>
        </p:nvSpPr>
        <p:spPr>
          <a:xfrm>
            <a:off x="10829608" y="6660946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2"/>
                </a:lnTo>
                <a:lnTo>
                  <a:pt x="9905" y="24892"/>
                </a:lnTo>
                <a:lnTo>
                  <a:pt x="9905" y="19608"/>
                </a:lnTo>
                <a:lnTo>
                  <a:pt x="11480" y="15354"/>
                </a:lnTo>
                <a:lnTo>
                  <a:pt x="17754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13" y="19405"/>
                </a:lnTo>
                <a:lnTo>
                  <a:pt x="43713" y="25920"/>
                </a:lnTo>
                <a:lnTo>
                  <a:pt x="18580" y="61544"/>
                </a:lnTo>
                <a:lnTo>
                  <a:pt x="0" y="79121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97"/>
                </a:lnTo>
                <a:lnTo>
                  <a:pt x="9905" y="79997"/>
                </a:lnTo>
                <a:lnTo>
                  <a:pt x="19655" y="70729"/>
                </a:lnTo>
                <a:lnTo>
                  <a:pt x="48348" y="38138"/>
                </a:lnTo>
                <a:lnTo>
                  <a:pt x="52743" y="26162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7" name="object 6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031518" y="6657352"/>
            <a:ext cx="759688" cy="416356"/>
          </a:xfrm>
          <a:prstGeom prst="rect">
            <a:avLst/>
          </a:prstGeom>
        </p:spPr>
      </p:pic>
      <p:sp>
        <p:nvSpPr>
          <p:cNvPr id="68" name="object 68"/>
          <p:cNvSpPr/>
          <p:nvPr/>
        </p:nvSpPr>
        <p:spPr>
          <a:xfrm>
            <a:off x="9189973" y="6823495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67"/>
                </a:lnTo>
                <a:lnTo>
                  <a:pt x="8166" y="9499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51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9563291" y="6821018"/>
            <a:ext cx="247015" cy="90805"/>
            <a:chOff x="4508690" y="6821017"/>
            <a:chExt cx="247015" cy="90805"/>
          </a:xfrm>
        </p:grpSpPr>
        <p:pic>
          <p:nvPicPr>
            <p:cNvPr id="70" name="object 7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508690" y="6822871"/>
              <a:ext cx="122643" cy="8878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74438" y="6821017"/>
              <a:ext cx="80733" cy="89420"/>
            </a:xfrm>
            <a:prstGeom prst="rect">
              <a:avLst/>
            </a:prstGeom>
          </p:spPr>
        </p:pic>
      </p:grpSp>
      <p:grpSp>
        <p:nvGrpSpPr>
          <p:cNvPr id="72" name="object 72"/>
          <p:cNvGrpSpPr/>
          <p:nvPr/>
        </p:nvGrpSpPr>
        <p:grpSpPr>
          <a:xfrm>
            <a:off x="10124771" y="6821018"/>
            <a:ext cx="306705" cy="90805"/>
            <a:chOff x="5070170" y="6821017"/>
            <a:chExt cx="306705" cy="90805"/>
          </a:xfrm>
        </p:grpSpPr>
        <p:pic>
          <p:nvPicPr>
            <p:cNvPr id="73" name="object 7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70170" y="6822871"/>
              <a:ext cx="189814" cy="8878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03088" y="6821017"/>
              <a:ext cx="73672" cy="89395"/>
            </a:xfrm>
            <a:prstGeom prst="rect">
              <a:avLst/>
            </a:prstGeom>
          </p:spPr>
        </p:pic>
      </p:grpSp>
      <p:sp>
        <p:nvSpPr>
          <p:cNvPr id="75" name="object 75"/>
          <p:cNvSpPr/>
          <p:nvPr/>
        </p:nvSpPr>
        <p:spPr>
          <a:xfrm>
            <a:off x="10829608" y="6822871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43"/>
                </a:lnTo>
                <a:lnTo>
                  <a:pt x="863" y="24891"/>
                </a:lnTo>
                <a:lnTo>
                  <a:pt x="9905" y="24891"/>
                </a:lnTo>
                <a:lnTo>
                  <a:pt x="9905" y="19608"/>
                </a:lnTo>
                <a:lnTo>
                  <a:pt x="11480" y="15354"/>
                </a:lnTo>
                <a:lnTo>
                  <a:pt x="17754" y="8915"/>
                </a:lnTo>
                <a:lnTo>
                  <a:pt x="21958" y="7302"/>
                </a:lnTo>
                <a:lnTo>
                  <a:pt x="33185" y="7302"/>
                </a:lnTo>
                <a:lnTo>
                  <a:pt x="37604" y="9245"/>
                </a:lnTo>
                <a:lnTo>
                  <a:pt x="42633" y="16014"/>
                </a:lnTo>
                <a:lnTo>
                  <a:pt x="43713" y="19405"/>
                </a:lnTo>
                <a:lnTo>
                  <a:pt x="43713" y="25920"/>
                </a:lnTo>
                <a:lnTo>
                  <a:pt x="18580" y="61544"/>
                </a:lnTo>
                <a:lnTo>
                  <a:pt x="0" y="79120"/>
                </a:lnTo>
                <a:lnTo>
                  <a:pt x="0" y="87541"/>
                </a:lnTo>
                <a:lnTo>
                  <a:pt x="53860" y="87541"/>
                </a:lnTo>
                <a:lnTo>
                  <a:pt x="53860" y="79997"/>
                </a:lnTo>
                <a:lnTo>
                  <a:pt x="9905" y="79997"/>
                </a:lnTo>
                <a:lnTo>
                  <a:pt x="19655" y="70731"/>
                </a:lnTo>
                <a:lnTo>
                  <a:pt x="48348" y="38138"/>
                </a:lnTo>
                <a:lnTo>
                  <a:pt x="52743" y="26174"/>
                </a:lnTo>
                <a:lnTo>
                  <a:pt x="52743" y="15519"/>
                </a:lnTo>
                <a:lnTo>
                  <a:pt x="50355" y="10007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189973" y="6985420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67"/>
                </a:lnTo>
                <a:lnTo>
                  <a:pt x="8166" y="9499"/>
                </a:lnTo>
                <a:lnTo>
                  <a:pt x="4368" y="11607"/>
                </a:lnTo>
                <a:lnTo>
                  <a:pt x="0" y="13500"/>
                </a:lnTo>
                <a:lnTo>
                  <a:pt x="0" y="21551"/>
                </a:lnTo>
                <a:lnTo>
                  <a:pt x="19316" y="8788"/>
                </a:lnTo>
                <a:lnTo>
                  <a:pt x="19316" y="86931"/>
                </a:lnTo>
                <a:lnTo>
                  <a:pt x="27482" y="86931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7" name="object 77"/>
          <p:cNvGrpSpPr/>
          <p:nvPr/>
        </p:nvGrpSpPr>
        <p:grpSpPr>
          <a:xfrm>
            <a:off x="9562796" y="6982943"/>
            <a:ext cx="247015" cy="90805"/>
            <a:chOff x="4508195" y="6982942"/>
            <a:chExt cx="247015" cy="90805"/>
          </a:xfrm>
        </p:grpSpPr>
        <p:pic>
          <p:nvPicPr>
            <p:cNvPr id="78" name="object 7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08195" y="6984809"/>
              <a:ext cx="123139" cy="88772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4438" y="6982942"/>
              <a:ext cx="80733" cy="89420"/>
            </a:xfrm>
            <a:prstGeom prst="rect">
              <a:avLst/>
            </a:prstGeom>
          </p:spPr>
        </p:pic>
      </p:grpSp>
      <p:grpSp>
        <p:nvGrpSpPr>
          <p:cNvPr id="80" name="object 80"/>
          <p:cNvGrpSpPr/>
          <p:nvPr/>
        </p:nvGrpSpPr>
        <p:grpSpPr>
          <a:xfrm>
            <a:off x="10132936" y="6982943"/>
            <a:ext cx="298450" cy="90805"/>
            <a:chOff x="5078336" y="6982942"/>
            <a:chExt cx="298450" cy="90805"/>
          </a:xfrm>
        </p:grpSpPr>
        <p:sp>
          <p:nvSpPr>
            <p:cNvPr id="81" name="object 81"/>
            <p:cNvSpPr/>
            <p:nvPr/>
          </p:nvSpPr>
          <p:spPr>
            <a:xfrm>
              <a:off x="5078336" y="6985419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1" y="0"/>
                  </a:lnTo>
                  <a:lnTo>
                    <a:pt x="13207" y="5867"/>
                  </a:lnTo>
                  <a:lnTo>
                    <a:pt x="8178" y="9499"/>
                  </a:lnTo>
                  <a:lnTo>
                    <a:pt x="4381" y="11607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95" y="86931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36845" y="6984809"/>
              <a:ext cx="123139" cy="88772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03088" y="6982942"/>
              <a:ext cx="73672" cy="89407"/>
            </a:xfrm>
            <a:prstGeom prst="rect">
              <a:avLst/>
            </a:prstGeom>
          </p:spPr>
        </p:pic>
      </p:grpSp>
      <p:sp>
        <p:nvSpPr>
          <p:cNvPr id="84" name="object 84"/>
          <p:cNvSpPr/>
          <p:nvPr/>
        </p:nvSpPr>
        <p:spPr>
          <a:xfrm>
            <a:off x="10837786" y="6985420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1" y="0"/>
                </a:lnTo>
                <a:lnTo>
                  <a:pt x="13207" y="5867"/>
                </a:lnTo>
                <a:lnTo>
                  <a:pt x="8166" y="9499"/>
                </a:lnTo>
                <a:lnTo>
                  <a:pt x="4368" y="11607"/>
                </a:lnTo>
                <a:lnTo>
                  <a:pt x="0" y="13500"/>
                </a:lnTo>
                <a:lnTo>
                  <a:pt x="0" y="21551"/>
                </a:lnTo>
                <a:lnTo>
                  <a:pt x="19316" y="8788"/>
                </a:lnTo>
                <a:lnTo>
                  <a:pt x="19316" y="86931"/>
                </a:lnTo>
                <a:lnTo>
                  <a:pt x="27482" y="86931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5" name="object 8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031518" y="7143141"/>
            <a:ext cx="903668" cy="116027"/>
          </a:xfrm>
          <a:prstGeom prst="rect">
            <a:avLst/>
          </a:prstGeom>
        </p:spPr>
      </p:pic>
      <p:sp>
        <p:nvSpPr>
          <p:cNvPr id="86" name="object 86"/>
          <p:cNvSpPr/>
          <p:nvPr/>
        </p:nvSpPr>
        <p:spPr>
          <a:xfrm>
            <a:off x="8947151" y="7144881"/>
            <a:ext cx="8255" cy="89535"/>
          </a:xfrm>
          <a:custGeom>
            <a:avLst/>
            <a:gdLst/>
            <a:ahLst/>
            <a:cxnLst/>
            <a:rect l="l" t="t" r="r" b="b"/>
            <a:pathLst>
              <a:path w="8254" h="89534">
                <a:moveTo>
                  <a:pt x="7924" y="0"/>
                </a:moveTo>
                <a:lnTo>
                  <a:pt x="0" y="0"/>
                </a:lnTo>
                <a:lnTo>
                  <a:pt x="0" y="89395"/>
                </a:lnTo>
                <a:lnTo>
                  <a:pt x="7924" y="89395"/>
                </a:lnTo>
                <a:lnTo>
                  <a:pt x="7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189973" y="7147357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8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" name="object 88"/>
          <p:cNvGrpSpPr/>
          <p:nvPr/>
        </p:nvGrpSpPr>
        <p:grpSpPr>
          <a:xfrm>
            <a:off x="9570974" y="7144881"/>
            <a:ext cx="239395" cy="90805"/>
            <a:chOff x="4516373" y="7144880"/>
            <a:chExt cx="239395" cy="90805"/>
          </a:xfrm>
        </p:grpSpPr>
        <p:sp>
          <p:nvSpPr>
            <p:cNvPr id="89" name="object 89"/>
            <p:cNvSpPr/>
            <p:nvPr/>
          </p:nvSpPr>
          <p:spPr>
            <a:xfrm>
              <a:off x="4516374" y="7147356"/>
              <a:ext cx="114300" cy="88265"/>
            </a:xfrm>
            <a:custGeom>
              <a:avLst/>
              <a:gdLst/>
              <a:ahLst/>
              <a:cxnLst/>
              <a:rect l="l" t="t" r="r" b="b"/>
              <a:pathLst>
                <a:path w="114300" h="88265">
                  <a:moveTo>
                    <a:pt x="27482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66" y="9486"/>
                  </a:lnTo>
                  <a:lnTo>
                    <a:pt x="4368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82" y="86918"/>
                  </a:lnTo>
                  <a:lnTo>
                    <a:pt x="27482" y="0"/>
                  </a:lnTo>
                  <a:close/>
                </a:path>
                <a:path w="114300" h="88265">
                  <a:moveTo>
                    <a:pt x="114211" y="50634"/>
                  </a:moveTo>
                  <a:lnTo>
                    <a:pt x="111861" y="43827"/>
                  </a:lnTo>
                  <a:lnTo>
                    <a:pt x="102450" y="33426"/>
                  </a:lnTo>
                  <a:lnTo>
                    <a:pt x="96100" y="30822"/>
                  </a:lnTo>
                  <a:lnTo>
                    <a:pt x="84213" y="30822"/>
                  </a:lnTo>
                  <a:lnTo>
                    <a:pt x="80683" y="31546"/>
                  </a:lnTo>
                  <a:lnTo>
                    <a:pt x="74320" y="34442"/>
                  </a:lnTo>
                  <a:lnTo>
                    <a:pt x="71450" y="36601"/>
                  </a:lnTo>
                  <a:lnTo>
                    <a:pt x="68897" y="39497"/>
                  </a:lnTo>
                  <a:lnTo>
                    <a:pt x="70383" y="7797"/>
                  </a:lnTo>
                  <a:lnTo>
                    <a:pt x="109880" y="7797"/>
                  </a:lnTo>
                  <a:lnTo>
                    <a:pt x="109880" y="1231"/>
                  </a:lnTo>
                  <a:lnTo>
                    <a:pt x="62826" y="1231"/>
                  </a:lnTo>
                  <a:lnTo>
                    <a:pt x="60718" y="51003"/>
                  </a:lnTo>
                  <a:lnTo>
                    <a:pt x="68897" y="51003"/>
                  </a:lnTo>
                  <a:lnTo>
                    <a:pt x="69888" y="46888"/>
                  </a:lnTo>
                  <a:lnTo>
                    <a:pt x="72034" y="43573"/>
                  </a:lnTo>
                  <a:lnTo>
                    <a:pt x="78638" y="38633"/>
                  </a:lnTo>
                  <a:lnTo>
                    <a:pt x="82562" y="37388"/>
                  </a:lnTo>
                  <a:lnTo>
                    <a:pt x="93040" y="37388"/>
                  </a:lnTo>
                  <a:lnTo>
                    <a:pt x="97701" y="39458"/>
                  </a:lnTo>
                  <a:lnTo>
                    <a:pt x="104228" y="47371"/>
                  </a:lnTo>
                  <a:lnTo>
                    <a:pt x="105791" y="52451"/>
                  </a:lnTo>
                  <a:lnTo>
                    <a:pt x="105791" y="64757"/>
                  </a:lnTo>
                  <a:lnTo>
                    <a:pt x="104355" y="69786"/>
                  </a:lnTo>
                  <a:lnTo>
                    <a:pt x="97917" y="79032"/>
                  </a:lnTo>
                  <a:lnTo>
                    <a:pt x="92671" y="81597"/>
                  </a:lnTo>
                  <a:lnTo>
                    <a:pt x="80784" y="81597"/>
                  </a:lnTo>
                  <a:lnTo>
                    <a:pt x="76657" y="80276"/>
                  </a:lnTo>
                  <a:lnTo>
                    <a:pt x="69723" y="74739"/>
                  </a:lnTo>
                  <a:lnTo>
                    <a:pt x="67906" y="70777"/>
                  </a:lnTo>
                  <a:lnTo>
                    <a:pt x="67906" y="65747"/>
                  </a:lnTo>
                  <a:lnTo>
                    <a:pt x="58991" y="65747"/>
                  </a:lnTo>
                  <a:lnTo>
                    <a:pt x="58991" y="67970"/>
                  </a:lnTo>
                  <a:lnTo>
                    <a:pt x="59347" y="70319"/>
                  </a:lnTo>
                  <a:lnTo>
                    <a:pt x="80860" y="88150"/>
                  </a:lnTo>
                  <a:lnTo>
                    <a:pt x="94068" y="88150"/>
                  </a:lnTo>
                  <a:lnTo>
                    <a:pt x="101117" y="85496"/>
                  </a:lnTo>
                  <a:lnTo>
                    <a:pt x="111594" y="74841"/>
                  </a:lnTo>
                  <a:lnTo>
                    <a:pt x="114211" y="67805"/>
                  </a:lnTo>
                  <a:lnTo>
                    <a:pt x="114211" y="506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74438" y="7144880"/>
              <a:ext cx="80733" cy="89420"/>
            </a:xfrm>
            <a:prstGeom prst="rect">
              <a:avLst/>
            </a:prstGeom>
          </p:spPr>
        </p:pic>
      </p:grpSp>
      <p:grpSp>
        <p:nvGrpSpPr>
          <p:cNvPr id="91" name="object 91"/>
          <p:cNvGrpSpPr/>
          <p:nvPr/>
        </p:nvGrpSpPr>
        <p:grpSpPr>
          <a:xfrm>
            <a:off x="10132936" y="7144881"/>
            <a:ext cx="298450" cy="90805"/>
            <a:chOff x="5078336" y="7144880"/>
            <a:chExt cx="298450" cy="90805"/>
          </a:xfrm>
        </p:grpSpPr>
        <p:sp>
          <p:nvSpPr>
            <p:cNvPr id="92" name="object 92"/>
            <p:cNvSpPr/>
            <p:nvPr/>
          </p:nvSpPr>
          <p:spPr>
            <a:xfrm>
              <a:off x="5078336" y="7147356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95" y="0"/>
                  </a:moveTo>
                  <a:lnTo>
                    <a:pt x="19811" y="0"/>
                  </a:lnTo>
                  <a:lnTo>
                    <a:pt x="13207" y="5854"/>
                  </a:lnTo>
                  <a:lnTo>
                    <a:pt x="8178" y="9486"/>
                  </a:lnTo>
                  <a:lnTo>
                    <a:pt x="4381" y="11595"/>
                  </a:lnTo>
                  <a:lnTo>
                    <a:pt x="0" y="13487"/>
                  </a:lnTo>
                  <a:lnTo>
                    <a:pt x="0" y="21539"/>
                  </a:lnTo>
                  <a:lnTo>
                    <a:pt x="19316" y="8788"/>
                  </a:lnTo>
                  <a:lnTo>
                    <a:pt x="19316" y="86918"/>
                  </a:lnTo>
                  <a:lnTo>
                    <a:pt x="27495" y="86918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136845" y="7146734"/>
              <a:ext cx="123139" cy="88772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03088" y="7144880"/>
              <a:ext cx="73672" cy="89395"/>
            </a:xfrm>
            <a:prstGeom prst="rect">
              <a:avLst/>
            </a:prstGeom>
          </p:spPr>
        </p:pic>
      </p:grpSp>
      <p:sp>
        <p:nvSpPr>
          <p:cNvPr id="95" name="object 95"/>
          <p:cNvSpPr/>
          <p:nvPr/>
        </p:nvSpPr>
        <p:spPr>
          <a:xfrm>
            <a:off x="10837786" y="7147357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1" y="0"/>
                </a:lnTo>
                <a:lnTo>
                  <a:pt x="13207" y="5854"/>
                </a:lnTo>
                <a:lnTo>
                  <a:pt x="8166" y="9486"/>
                </a:lnTo>
                <a:lnTo>
                  <a:pt x="4368" y="11595"/>
                </a:lnTo>
                <a:lnTo>
                  <a:pt x="0" y="13487"/>
                </a:lnTo>
                <a:lnTo>
                  <a:pt x="0" y="21539"/>
                </a:lnTo>
                <a:lnTo>
                  <a:pt x="19316" y="8788"/>
                </a:lnTo>
                <a:lnTo>
                  <a:pt x="19316" y="86918"/>
                </a:lnTo>
                <a:lnTo>
                  <a:pt x="27482" y="86918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0806608" y="7308660"/>
            <a:ext cx="120650" cy="89535"/>
          </a:xfrm>
          <a:custGeom>
            <a:avLst/>
            <a:gdLst/>
            <a:ahLst/>
            <a:cxnLst/>
            <a:rect l="l" t="t" r="r" b="b"/>
            <a:pathLst>
              <a:path w="120650" h="89534">
                <a:moveTo>
                  <a:pt x="38874" y="1117"/>
                </a:moveTo>
                <a:lnTo>
                  <a:pt x="22910" y="1117"/>
                </a:lnTo>
                <a:lnTo>
                  <a:pt x="17475" y="4813"/>
                </a:lnTo>
                <a:lnTo>
                  <a:pt x="11849" y="8204"/>
                </a:lnTo>
                <a:lnTo>
                  <a:pt x="6019" y="11315"/>
                </a:lnTo>
                <a:lnTo>
                  <a:pt x="0" y="14109"/>
                </a:lnTo>
                <a:lnTo>
                  <a:pt x="0" y="31330"/>
                </a:lnTo>
                <a:lnTo>
                  <a:pt x="20180" y="20307"/>
                </a:lnTo>
                <a:lnTo>
                  <a:pt x="20180" y="87541"/>
                </a:lnTo>
                <a:lnTo>
                  <a:pt x="38874" y="87541"/>
                </a:lnTo>
                <a:lnTo>
                  <a:pt x="38874" y="1117"/>
                </a:lnTo>
                <a:close/>
              </a:path>
              <a:path w="120650" h="89534">
                <a:moveTo>
                  <a:pt x="120167" y="58356"/>
                </a:moveTo>
                <a:lnTo>
                  <a:pt x="118516" y="53619"/>
                </a:lnTo>
                <a:lnTo>
                  <a:pt x="115658" y="50393"/>
                </a:lnTo>
                <a:lnTo>
                  <a:pt x="112242" y="46520"/>
                </a:lnTo>
                <a:lnTo>
                  <a:pt x="107899" y="43992"/>
                </a:lnTo>
                <a:lnTo>
                  <a:pt x="102209" y="42341"/>
                </a:lnTo>
                <a:lnTo>
                  <a:pt x="106908" y="41605"/>
                </a:lnTo>
                <a:lnTo>
                  <a:pt x="110896" y="39522"/>
                </a:lnTo>
                <a:lnTo>
                  <a:pt x="114681" y="35534"/>
                </a:lnTo>
                <a:lnTo>
                  <a:pt x="117424" y="32651"/>
                </a:lnTo>
                <a:lnTo>
                  <a:pt x="119049" y="28435"/>
                </a:lnTo>
                <a:lnTo>
                  <a:pt x="119049" y="16548"/>
                </a:lnTo>
                <a:lnTo>
                  <a:pt x="117627" y="13627"/>
                </a:lnTo>
                <a:lnTo>
                  <a:pt x="116319" y="10934"/>
                </a:lnTo>
                <a:lnTo>
                  <a:pt x="105435" y="2184"/>
                </a:lnTo>
                <a:lnTo>
                  <a:pt x="101587" y="1016"/>
                </a:lnTo>
                <a:lnTo>
                  <a:pt x="101587" y="67437"/>
                </a:lnTo>
                <a:lnTo>
                  <a:pt x="100190" y="70904"/>
                </a:lnTo>
                <a:lnTo>
                  <a:pt x="95148" y="75196"/>
                </a:lnTo>
                <a:lnTo>
                  <a:pt x="92468" y="76149"/>
                </a:lnTo>
                <a:lnTo>
                  <a:pt x="86194" y="76149"/>
                </a:lnTo>
                <a:lnTo>
                  <a:pt x="83464" y="75158"/>
                </a:lnTo>
                <a:lnTo>
                  <a:pt x="81165" y="73177"/>
                </a:lnTo>
                <a:lnTo>
                  <a:pt x="78435" y="70866"/>
                </a:lnTo>
                <a:lnTo>
                  <a:pt x="77076" y="67437"/>
                </a:lnTo>
                <a:lnTo>
                  <a:pt x="77076" y="59105"/>
                </a:lnTo>
                <a:lnTo>
                  <a:pt x="78295" y="56070"/>
                </a:lnTo>
                <a:lnTo>
                  <a:pt x="83159" y="51523"/>
                </a:lnTo>
                <a:lnTo>
                  <a:pt x="86029" y="50393"/>
                </a:lnTo>
                <a:lnTo>
                  <a:pt x="92710" y="50393"/>
                </a:lnTo>
                <a:lnTo>
                  <a:pt x="95605" y="51549"/>
                </a:lnTo>
                <a:lnTo>
                  <a:pt x="100393" y="56172"/>
                </a:lnTo>
                <a:lnTo>
                  <a:pt x="101549" y="59105"/>
                </a:lnTo>
                <a:lnTo>
                  <a:pt x="101587" y="67437"/>
                </a:lnTo>
                <a:lnTo>
                  <a:pt x="101587" y="1016"/>
                </a:lnTo>
                <a:lnTo>
                  <a:pt x="100482" y="685"/>
                </a:lnTo>
                <a:lnTo>
                  <a:pt x="100482" y="21170"/>
                </a:lnTo>
                <a:lnTo>
                  <a:pt x="100482" y="27609"/>
                </a:lnTo>
                <a:lnTo>
                  <a:pt x="99466" y="30276"/>
                </a:lnTo>
                <a:lnTo>
                  <a:pt x="95415" y="34480"/>
                </a:lnTo>
                <a:lnTo>
                  <a:pt x="92710" y="35534"/>
                </a:lnTo>
                <a:lnTo>
                  <a:pt x="86029" y="35534"/>
                </a:lnTo>
                <a:lnTo>
                  <a:pt x="83350" y="34467"/>
                </a:lnTo>
                <a:lnTo>
                  <a:pt x="79222" y="30175"/>
                </a:lnTo>
                <a:lnTo>
                  <a:pt x="78206" y="27609"/>
                </a:lnTo>
                <a:lnTo>
                  <a:pt x="78181" y="21170"/>
                </a:lnTo>
                <a:lnTo>
                  <a:pt x="79260" y="18567"/>
                </a:lnTo>
                <a:lnTo>
                  <a:pt x="83553" y="14617"/>
                </a:lnTo>
                <a:lnTo>
                  <a:pt x="86194" y="13627"/>
                </a:lnTo>
                <a:lnTo>
                  <a:pt x="92468" y="13627"/>
                </a:lnTo>
                <a:lnTo>
                  <a:pt x="95110" y="14617"/>
                </a:lnTo>
                <a:lnTo>
                  <a:pt x="99402" y="18567"/>
                </a:lnTo>
                <a:lnTo>
                  <a:pt x="100482" y="21170"/>
                </a:lnTo>
                <a:lnTo>
                  <a:pt x="100482" y="685"/>
                </a:lnTo>
                <a:lnTo>
                  <a:pt x="98247" y="0"/>
                </a:lnTo>
                <a:lnTo>
                  <a:pt x="80581" y="0"/>
                </a:lnTo>
                <a:lnTo>
                  <a:pt x="73444" y="2209"/>
                </a:lnTo>
                <a:lnTo>
                  <a:pt x="62382" y="11036"/>
                </a:lnTo>
                <a:lnTo>
                  <a:pt x="59651" y="16548"/>
                </a:lnTo>
                <a:lnTo>
                  <a:pt x="59639" y="28435"/>
                </a:lnTo>
                <a:lnTo>
                  <a:pt x="61353" y="32664"/>
                </a:lnTo>
                <a:lnTo>
                  <a:pt x="64820" y="36283"/>
                </a:lnTo>
                <a:lnTo>
                  <a:pt x="68033" y="39585"/>
                </a:lnTo>
                <a:lnTo>
                  <a:pt x="71920" y="41605"/>
                </a:lnTo>
                <a:lnTo>
                  <a:pt x="76454" y="42341"/>
                </a:lnTo>
                <a:lnTo>
                  <a:pt x="70840" y="43992"/>
                </a:lnTo>
                <a:lnTo>
                  <a:pt x="66509" y="46558"/>
                </a:lnTo>
                <a:lnTo>
                  <a:pt x="60147" y="53822"/>
                </a:lnTo>
                <a:lnTo>
                  <a:pt x="58547" y="58356"/>
                </a:lnTo>
                <a:lnTo>
                  <a:pt x="58496" y="71907"/>
                </a:lnTo>
                <a:lnTo>
                  <a:pt x="61633" y="78130"/>
                </a:lnTo>
                <a:lnTo>
                  <a:pt x="73685" y="87210"/>
                </a:lnTo>
                <a:lnTo>
                  <a:pt x="80822" y="89395"/>
                </a:lnTo>
                <a:lnTo>
                  <a:pt x="97751" y="89395"/>
                </a:lnTo>
                <a:lnTo>
                  <a:pt x="104889" y="87172"/>
                </a:lnTo>
                <a:lnTo>
                  <a:pt x="117030" y="77927"/>
                </a:lnTo>
                <a:lnTo>
                  <a:pt x="117919" y="76149"/>
                </a:lnTo>
                <a:lnTo>
                  <a:pt x="120065" y="71907"/>
                </a:lnTo>
                <a:lnTo>
                  <a:pt x="120167" y="583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7" name="object 97"/>
          <p:cNvGrpSpPr/>
          <p:nvPr/>
        </p:nvGrpSpPr>
        <p:grpSpPr>
          <a:xfrm>
            <a:off x="9310701" y="7305066"/>
            <a:ext cx="1202055" cy="114935"/>
            <a:chOff x="4256100" y="7305065"/>
            <a:chExt cx="1202055" cy="114935"/>
          </a:xfrm>
        </p:grpSpPr>
        <p:sp>
          <p:nvSpPr>
            <p:cNvPr id="98" name="object 98"/>
            <p:cNvSpPr/>
            <p:nvPr/>
          </p:nvSpPr>
          <p:spPr>
            <a:xfrm>
              <a:off x="4256100" y="7306805"/>
              <a:ext cx="224790" cy="90805"/>
            </a:xfrm>
            <a:custGeom>
              <a:avLst/>
              <a:gdLst/>
              <a:ahLst/>
              <a:cxnLst/>
              <a:rect l="l" t="t" r="r" b="b"/>
              <a:pathLst>
                <a:path w="224789" h="90804">
                  <a:moveTo>
                    <a:pt x="65366" y="0"/>
                  </a:moveTo>
                  <a:lnTo>
                    <a:pt x="0" y="0"/>
                  </a:lnTo>
                  <a:lnTo>
                    <a:pt x="0" y="7175"/>
                  </a:lnTo>
                  <a:lnTo>
                    <a:pt x="28714" y="7175"/>
                  </a:lnTo>
                  <a:lnTo>
                    <a:pt x="28714" y="89395"/>
                  </a:lnTo>
                  <a:lnTo>
                    <a:pt x="36639" y="89395"/>
                  </a:lnTo>
                  <a:lnTo>
                    <a:pt x="36639" y="7175"/>
                  </a:lnTo>
                  <a:lnTo>
                    <a:pt x="65366" y="7175"/>
                  </a:lnTo>
                  <a:lnTo>
                    <a:pt x="65366" y="0"/>
                  </a:lnTo>
                  <a:close/>
                </a:path>
                <a:path w="224789" h="90804">
                  <a:moveTo>
                    <a:pt x="128206" y="57950"/>
                  </a:moveTo>
                  <a:lnTo>
                    <a:pt x="127635" y="50215"/>
                  </a:lnTo>
                  <a:lnTo>
                    <a:pt x="125933" y="43459"/>
                  </a:lnTo>
                  <a:lnTo>
                    <a:pt x="123113" y="37706"/>
                  </a:lnTo>
                  <a:lnTo>
                    <a:pt x="120154" y="34137"/>
                  </a:lnTo>
                  <a:lnTo>
                    <a:pt x="120154" y="49695"/>
                  </a:lnTo>
                  <a:lnTo>
                    <a:pt x="120154" y="64884"/>
                  </a:lnTo>
                  <a:lnTo>
                    <a:pt x="118541" y="70993"/>
                  </a:lnTo>
                  <a:lnTo>
                    <a:pt x="111607" y="81305"/>
                  </a:lnTo>
                  <a:lnTo>
                    <a:pt x="106248" y="84074"/>
                  </a:lnTo>
                  <a:lnTo>
                    <a:pt x="92214" y="84074"/>
                  </a:lnTo>
                  <a:lnTo>
                    <a:pt x="86842" y="81305"/>
                  </a:lnTo>
                  <a:lnTo>
                    <a:pt x="79908" y="70993"/>
                  </a:lnTo>
                  <a:lnTo>
                    <a:pt x="78308" y="64884"/>
                  </a:lnTo>
                  <a:lnTo>
                    <a:pt x="78308" y="49695"/>
                  </a:lnTo>
                  <a:lnTo>
                    <a:pt x="80225" y="43561"/>
                  </a:lnTo>
                  <a:lnTo>
                    <a:pt x="87896" y="34556"/>
                  </a:lnTo>
                  <a:lnTo>
                    <a:pt x="92951" y="32308"/>
                  </a:lnTo>
                  <a:lnTo>
                    <a:pt x="105498" y="32308"/>
                  </a:lnTo>
                  <a:lnTo>
                    <a:pt x="110566" y="34556"/>
                  </a:lnTo>
                  <a:lnTo>
                    <a:pt x="118237" y="43561"/>
                  </a:lnTo>
                  <a:lnTo>
                    <a:pt x="120154" y="49695"/>
                  </a:lnTo>
                  <a:lnTo>
                    <a:pt x="120154" y="34137"/>
                  </a:lnTo>
                  <a:lnTo>
                    <a:pt x="119164" y="32931"/>
                  </a:lnTo>
                  <a:lnTo>
                    <a:pt x="118503" y="32308"/>
                  </a:lnTo>
                  <a:lnTo>
                    <a:pt x="114046" y="28067"/>
                  </a:lnTo>
                  <a:lnTo>
                    <a:pt x="107403" y="25628"/>
                  </a:lnTo>
                  <a:lnTo>
                    <a:pt x="91059" y="25628"/>
                  </a:lnTo>
                  <a:lnTo>
                    <a:pt x="70256" y="57950"/>
                  </a:lnTo>
                  <a:lnTo>
                    <a:pt x="70789" y="65595"/>
                  </a:lnTo>
                  <a:lnTo>
                    <a:pt x="90805" y="90754"/>
                  </a:lnTo>
                  <a:lnTo>
                    <a:pt x="107810" y="90754"/>
                  </a:lnTo>
                  <a:lnTo>
                    <a:pt x="114668" y="88125"/>
                  </a:lnTo>
                  <a:lnTo>
                    <a:pt x="118579" y="84074"/>
                  </a:lnTo>
                  <a:lnTo>
                    <a:pt x="119786" y="82829"/>
                  </a:lnTo>
                  <a:lnTo>
                    <a:pt x="123482" y="77990"/>
                  </a:lnTo>
                  <a:lnTo>
                    <a:pt x="126111" y="72224"/>
                  </a:lnTo>
                  <a:lnTo>
                    <a:pt x="127673" y="65595"/>
                  </a:lnTo>
                  <a:lnTo>
                    <a:pt x="128206" y="57950"/>
                  </a:lnTo>
                  <a:close/>
                </a:path>
                <a:path w="224789" h="90804">
                  <a:moveTo>
                    <a:pt x="169252" y="82219"/>
                  </a:moveTo>
                  <a:lnTo>
                    <a:pt x="167347" y="82943"/>
                  </a:lnTo>
                  <a:lnTo>
                    <a:pt x="164706" y="83451"/>
                  </a:lnTo>
                  <a:lnTo>
                    <a:pt x="159512" y="83451"/>
                  </a:lnTo>
                  <a:lnTo>
                    <a:pt x="156781" y="82181"/>
                  </a:lnTo>
                  <a:lnTo>
                    <a:pt x="154635" y="78206"/>
                  </a:lnTo>
                  <a:lnTo>
                    <a:pt x="154266" y="76060"/>
                  </a:lnTo>
                  <a:lnTo>
                    <a:pt x="154266" y="32931"/>
                  </a:lnTo>
                  <a:lnTo>
                    <a:pt x="168389" y="32931"/>
                  </a:lnTo>
                  <a:lnTo>
                    <a:pt x="168389" y="27241"/>
                  </a:lnTo>
                  <a:lnTo>
                    <a:pt x="154266" y="27241"/>
                  </a:lnTo>
                  <a:lnTo>
                    <a:pt x="154266" y="10769"/>
                  </a:lnTo>
                  <a:lnTo>
                    <a:pt x="146342" y="13995"/>
                  </a:lnTo>
                  <a:lnTo>
                    <a:pt x="146342" y="27241"/>
                  </a:lnTo>
                  <a:lnTo>
                    <a:pt x="134327" y="27241"/>
                  </a:lnTo>
                  <a:lnTo>
                    <a:pt x="134327" y="32931"/>
                  </a:lnTo>
                  <a:lnTo>
                    <a:pt x="146342" y="32931"/>
                  </a:lnTo>
                  <a:lnTo>
                    <a:pt x="146342" y="81064"/>
                  </a:lnTo>
                  <a:lnTo>
                    <a:pt x="147701" y="84493"/>
                  </a:lnTo>
                  <a:lnTo>
                    <a:pt x="152908" y="88861"/>
                  </a:lnTo>
                  <a:lnTo>
                    <a:pt x="156451" y="89890"/>
                  </a:lnTo>
                  <a:lnTo>
                    <a:pt x="164846" y="89789"/>
                  </a:lnTo>
                  <a:lnTo>
                    <a:pt x="167081" y="89369"/>
                  </a:lnTo>
                  <a:lnTo>
                    <a:pt x="169252" y="88658"/>
                  </a:lnTo>
                  <a:lnTo>
                    <a:pt x="169252" y="82219"/>
                  </a:lnTo>
                  <a:close/>
                </a:path>
                <a:path w="224789" h="90804">
                  <a:moveTo>
                    <a:pt x="224561" y="89395"/>
                  </a:moveTo>
                  <a:lnTo>
                    <a:pt x="224472" y="87998"/>
                  </a:lnTo>
                  <a:lnTo>
                    <a:pt x="223672" y="78625"/>
                  </a:lnTo>
                  <a:lnTo>
                    <a:pt x="223507" y="76555"/>
                  </a:lnTo>
                  <a:lnTo>
                    <a:pt x="223380" y="74168"/>
                  </a:lnTo>
                  <a:lnTo>
                    <a:pt x="223316" y="57454"/>
                  </a:lnTo>
                  <a:lnTo>
                    <a:pt x="223316" y="51879"/>
                  </a:lnTo>
                  <a:lnTo>
                    <a:pt x="223240" y="42722"/>
                  </a:lnTo>
                  <a:lnTo>
                    <a:pt x="219049" y="31699"/>
                  </a:lnTo>
                  <a:lnTo>
                    <a:pt x="217500" y="29997"/>
                  </a:lnTo>
                  <a:lnTo>
                    <a:pt x="214757" y="28308"/>
                  </a:lnTo>
                  <a:lnTo>
                    <a:pt x="208114" y="26162"/>
                  </a:lnTo>
                  <a:lnTo>
                    <a:pt x="204482" y="25628"/>
                  </a:lnTo>
                  <a:lnTo>
                    <a:pt x="193979" y="25628"/>
                  </a:lnTo>
                  <a:lnTo>
                    <a:pt x="188709" y="27152"/>
                  </a:lnTo>
                  <a:lnTo>
                    <a:pt x="181165" y="33020"/>
                  </a:lnTo>
                  <a:lnTo>
                    <a:pt x="178904" y="37185"/>
                  </a:lnTo>
                  <a:lnTo>
                    <a:pt x="178003" y="42722"/>
                  </a:lnTo>
                  <a:lnTo>
                    <a:pt x="185928" y="42722"/>
                  </a:lnTo>
                  <a:lnTo>
                    <a:pt x="186169" y="40982"/>
                  </a:lnTo>
                  <a:lnTo>
                    <a:pt x="186524" y="39573"/>
                  </a:lnTo>
                  <a:lnTo>
                    <a:pt x="187426" y="37426"/>
                  </a:lnTo>
                  <a:lnTo>
                    <a:pt x="188074" y="36487"/>
                  </a:lnTo>
                  <a:lnTo>
                    <a:pt x="188899" y="35661"/>
                  </a:lnTo>
                  <a:lnTo>
                    <a:pt x="191287" y="33020"/>
                  </a:lnTo>
                  <a:lnTo>
                    <a:pt x="195249" y="31699"/>
                  </a:lnTo>
                  <a:lnTo>
                    <a:pt x="207632" y="31699"/>
                  </a:lnTo>
                  <a:lnTo>
                    <a:pt x="215887" y="51879"/>
                  </a:lnTo>
                  <a:lnTo>
                    <a:pt x="215887" y="57454"/>
                  </a:lnTo>
                  <a:lnTo>
                    <a:pt x="213906" y="74168"/>
                  </a:lnTo>
                  <a:lnTo>
                    <a:pt x="212509" y="77393"/>
                  </a:lnTo>
                  <a:lnTo>
                    <a:pt x="210299" y="79921"/>
                  </a:lnTo>
                  <a:lnTo>
                    <a:pt x="204266" y="83642"/>
                  </a:lnTo>
                  <a:lnTo>
                    <a:pt x="200787" y="84569"/>
                  </a:lnTo>
                  <a:lnTo>
                    <a:pt x="192201" y="84569"/>
                  </a:lnTo>
                  <a:lnTo>
                    <a:pt x="188645" y="83210"/>
                  </a:lnTo>
                  <a:lnTo>
                    <a:pt x="186169" y="80479"/>
                  </a:lnTo>
                  <a:lnTo>
                    <a:pt x="184111" y="78168"/>
                  </a:lnTo>
                  <a:lnTo>
                    <a:pt x="183083" y="75361"/>
                  </a:lnTo>
                  <a:lnTo>
                    <a:pt x="183083" y="68757"/>
                  </a:lnTo>
                  <a:lnTo>
                    <a:pt x="184111" y="65976"/>
                  </a:lnTo>
                  <a:lnTo>
                    <a:pt x="188239" y="61429"/>
                  </a:lnTo>
                  <a:lnTo>
                    <a:pt x="191211" y="59842"/>
                  </a:lnTo>
                  <a:lnTo>
                    <a:pt x="195084" y="58940"/>
                  </a:lnTo>
                  <a:lnTo>
                    <a:pt x="197726" y="58191"/>
                  </a:lnTo>
                  <a:lnTo>
                    <a:pt x="200469" y="57759"/>
                  </a:lnTo>
                  <a:lnTo>
                    <a:pt x="206171" y="57518"/>
                  </a:lnTo>
                  <a:lnTo>
                    <a:pt x="210362" y="57454"/>
                  </a:lnTo>
                  <a:lnTo>
                    <a:pt x="215887" y="57454"/>
                  </a:lnTo>
                  <a:lnTo>
                    <a:pt x="215887" y="51879"/>
                  </a:lnTo>
                  <a:lnTo>
                    <a:pt x="213664" y="51625"/>
                  </a:lnTo>
                  <a:lnTo>
                    <a:pt x="211264" y="51511"/>
                  </a:lnTo>
                  <a:lnTo>
                    <a:pt x="200367" y="51511"/>
                  </a:lnTo>
                  <a:lnTo>
                    <a:pt x="193560" y="52501"/>
                  </a:lnTo>
                  <a:lnTo>
                    <a:pt x="179451" y="57785"/>
                  </a:lnTo>
                  <a:lnTo>
                    <a:pt x="175031" y="63766"/>
                  </a:lnTo>
                  <a:lnTo>
                    <a:pt x="175031" y="78206"/>
                  </a:lnTo>
                  <a:lnTo>
                    <a:pt x="177177" y="82791"/>
                  </a:lnTo>
                  <a:lnTo>
                    <a:pt x="181470" y="86182"/>
                  </a:lnTo>
                  <a:lnTo>
                    <a:pt x="185267" y="89230"/>
                  </a:lnTo>
                  <a:lnTo>
                    <a:pt x="189966" y="90754"/>
                  </a:lnTo>
                  <a:lnTo>
                    <a:pt x="200202" y="90754"/>
                  </a:lnTo>
                  <a:lnTo>
                    <a:pt x="204317" y="89725"/>
                  </a:lnTo>
                  <a:lnTo>
                    <a:pt x="211493" y="85598"/>
                  </a:lnTo>
                  <a:lnTo>
                    <a:pt x="212496" y="84569"/>
                  </a:lnTo>
                  <a:lnTo>
                    <a:pt x="214439" y="82588"/>
                  </a:lnTo>
                  <a:lnTo>
                    <a:pt x="216750" y="78625"/>
                  </a:lnTo>
                  <a:lnTo>
                    <a:pt x="217131" y="89395"/>
                  </a:lnTo>
                  <a:lnTo>
                    <a:pt x="224561" y="893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492612" y="7305065"/>
              <a:ext cx="965288" cy="114668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5763751" y="539136"/>
            <a:ext cx="15068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cocina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eléctrica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959510" y="487064"/>
            <a:ext cx="3925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La.cocina.eléctrica.es.de.240.voltios,.40.amperios.(9600.VA.÷.240.voltios).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959580" y="1043245"/>
            <a:ext cx="4121150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40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5" dirty="0">
                <a:solidFill>
                  <a:srgbClr val="171514"/>
                </a:solidFill>
                <a:latin typeface="Trebuchet MS"/>
                <a:cs typeface="Trebuchet MS"/>
              </a:rPr>
              <a:t>x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15" dirty="0">
                <a:solidFill>
                  <a:srgbClr val="171514"/>
                </a:solidFill>
                <a:latin typeface="Trebuchet MS"/>
                <a:cs typeface="Trebuchet MS"/>
              </a:rPr>
              <a:t>1,25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50</a:t>
            </a:r>
            <a:r>
              <a:rPr sz="1200" i="1" spc="-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1200">
              <a:latin typeface="Trebuchet MS"/>
              <a:cs typeface="Trebuchet MS"/>
            </a:endParaRPr>
          </a:p>
          <a:p>
            <a:pPr>
              <a:spcBef>
                <a:spcPts val="55"/>
              </a:spcBef>
            </a:pPr>
            <a:endParaRPr sz="1450">
              <a:latin typeface="Trebuchet MS"/>
              <a:cs typeface="Trebuchet MS"/>
            </a:endParaRPr>
          </a:p>
          <a:p>
            <a:pPr marL="12700"/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Se.seleccionaría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763751" y="1793896"/>
            <a:ext cx="139763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10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Lavavajillas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959510" y="1769764"/>
            <a:ext cx="4135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El.lavavajillas.y.el.triturador.de.basura.son.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cargas.de.20.voltios..La.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lavavajillas.es.un.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2.5.amp.(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500.VA.÷.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20.volts).dispositivo.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959581" y="2330035"/>
            <a:ext cx="3752215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" i="1" spc="-15" dirty="0">
                <a:solidFill>
                  <a:srgbClr val="171514"/>
                </a:solidFill>
                <a:latin typeface="Trebuchet MS"/>
                <a:cs typeface="Trebuchet MS"/>
              </a:rPr>
              <a:t>12,5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5" dirty="0">
                <a:solidFill>
                  <a:srgbClr val="171514"/>
                </a:solidFill>
                <a:latin typeface="Trebuchet MS"/>
                <a:cs typeface="Trebuchet MS"/>
              </a:rPr>
              <a:t>x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5" dirty="0">
                <a:solidFill>
                  <a:srgbClr val="171514"/>
                </a:solidFill>
                <a:latin typeface="Trebuchet MS"/>
                <a:cs typeface="Trebuchet MS"/>
              </a:rPr>
              <a:t>1,25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15" dirty="0">
                <a:solidFill>
                  <a:srgbClr val="171514"/>
                </a:solidFill>
                <a:latin typeface="Trebuchet MS"/>
                <a:cs typeface="Trebuchet MS"/>
              </a:rPr>
              <a:t>15,6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11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550">
              <a:latin typeface="Trebuchet MS"/>
              <a:cs typeface="Trebuchet MS"/>
            </a:endParaRPr>
          </a:p>
          <a:p>
            <a:pPr marL="12700"/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Se.debe.usar.un.cableado.de.20.amperios.y.un.disyuntor.de.20.amperios.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763750" y="3105805"/>
            <a:ext cx="17513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Eliminación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Basura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959657" y="3049924"/>
            <a:ext cx="3547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El.triturador.de.basura.es.un.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20.volt,.9.8.amp.(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76.VA.÷.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20. </a:t>
            </a:r>
            <a:r>
              <a:rPr sz="1000" spc="-2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volts).dispositivo.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7959580" y="3603565"/>
            <a:ext cx="388112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spc="-30" dirty="0">
                <a:solidFill>
                  <a:srgbClr val="171514"/>
                </a:solidFill>
                <a:latin typeface="Trebuchet MS"/>
                <a:cs typeface="Trebuchet MS"/>
              </a:rPr>
              <a:t>9,8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5" dirty="0">
                <a:solidFill>
                  <a:srgbClr val="171514"/>
                </a:solidFill>
                <a:latin typeface="Trebuchet MS"/>
                <a:cs typeface="Trebuchet MS"/>
              </a:rPr>
              <a:t>x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15" dirty="0">
                <a:solidFill>
                  <a:srgbClr val="171514"/>
                </a:solidFill>
                <a:latin typeface="Trebuchet MS"/>
                <a:cs typeface="Trebuchet MS"/>
              </a:rPr>
              <a:t>1,25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2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spc="-15" dirty="0">
                <a:solidFill>
                  <a:srgbClr val="171514"/>
                </a:solidFill>
                <a:latin typeface="Trebuchet MS"/>
                <a:cs typeface="Trebuchet MS"/>
              </a:rPr>
              <a:t>12,3</a:t>
            </a:r>
            <a:r>
              <a:rPr sz="120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1200">
              <a:latin typeface="Trebuchet MS"/>
              <a:cs typeface="Trebuchet MS"/>
            </a:endParaRPr>
          </a:p>
          <a:p>
            <a:pPr>
              <a:spcBef>
                <a:spcPts val="5"/>
              </a:spcBef>
            </a:pPr>
            <a:endParaRPr sz="1450">
              <a:latin typeface="Trebuchet MS"/>
              <a:cs typeface="Trebuchet MS"/>
            </a:endParaRPr>
          </a:p>
          <a:p>
            <a:pPr marL="89535"/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cableado.de.5.amp.y.un.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Se.debe.usar.un.disyuntor.de.5.amperios.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763750" y="4360565"/>
            <a:ext cx="168211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Número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total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71514"/>
                </a:solidFill>
                <a:latin typeface="Arial"/>
                <a:cs typeface="Arial"/>
              </a:rPr>
              <a:t>espacios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959580" y="4325005"/>
            <a:ext cx="43484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El.número.total.de.espacios.de.centros.de.carga.(circuitos).ahora.puede.ser.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calculado..Un.centro.de.carga.con.un.mínimo.de.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8.los.espacios.son.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necesarios..Debido.a.que.los.centros.de.carga.normalmente.se.seleccionan.con.repuestos.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espacios.de.interruptores.automáticos,.a.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centro de carga de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24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espacios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.seria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un. buena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8928100" y="9625079"/>
            <a:ext cx="476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sesenta</a:t>
            </a:r>
            <a:r>
              <a:rPr sz="5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49755" y="2809240"/>
            <a:ext cx="2531110" cy="1501775"/>
            <a:chOff x="2995155" y="2809239"/>
            <a:chExt cx="2531110" cy="1501775"/>
          </a:xfrm>
        </p:grpSpPr>
        <p:sp>
          <p:nvSpPr>
            <p:cNvPr id="3" name="object 3"/>
            <p:cNvSpPr/>
            <p:nvPr/>
          </p:nvSpPr>
          <p:spPr>
            <a:xfrm>
              <a:off x="2997441" y="2978950"/>
              <a:ext cx="17145" cy="2540"/>
            </a:xfrm>
            <a:custGeom>
              <a:avLst/>
              <a:gdLst/>
              <a:ahLst/>
              <a:cxnLst/>
              <a:rect l="l" t="t" r="r" b="b"/>
              <a:pathLst>
                <a:path w="17144" h="2539">
                  <a:moveTo>
                    <a:pt x="16840" y="1904"/>
                  </a:moveTo>
                  <a:lnTo>
                    <a:pt x="0" y="0"/>
                  </a:lnTo>
                  <a:lnTo>
                    <a:pt x="16840" y="20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97441" y="2978949"/>
              <a:ext cx="756285" cy="1329690"/>
            </a:xfrm>
            <a:custGeom>
              <a:avLst/>
              <a:gdLst/>
              <a:ahLst/>
              <a:cxnLst/>
              <a:rect l="l" t="t" r="r" b="b"/>
              <a:pathLst>
                <a:path w="756285" h="1329689">
                  <a:moveTo>
                    <a:pt x="756183" y="1308519"/>
                  </a:moveTo>
                  <a:lnTo>
                    <a:pt x="222694" y="1234617"/>
                  </a:lnTo>
                  <a:lnTo>
                    <a:pt x="35052" y="1209344"/>
                  </a:lnTo>
                  <a:lnTo>
                    <a:pt x="35052" y="3962"/>
                  </a:lnTo>
                  <a:lnTo>
                    <a:pt x="16840" y="1905"/>
                  </a:lnTo>
                  <a:lnTo>
                    <a:pt x="0" y="0"/>
                  </a:lnTo>
                  <a:lnTo>
                    <a:pt x="0" y="41008"/>
                  </a:lnTo>
                  <a:lnTo>
                    <a:pt x="16840" y="32512"/>
                  </a:lnTo>
                  <a:lnTo>
                    <a:pt x="16840" y="1227556"/>
                  </a:lnTo>
                  <a:lnTo>
                    <a:pt x="61226" y="1233157"/>
                  </a:lnTo>
                  <a:lnTo>
                    <a:pt x="78092" y="1223060"/>
                  </a:lnTo>
                  <a:lnTo>
                    <a:pt x="77520" y="1215186"/>
                  </a:lnTo>
                  <a:lnTo>
                    <a:pt x="203923" y="1232598"/>
                  </a:lnTo>
                  <a:lnTo>
                    <a:pt x="204495" y="1252829"/>
                  </a:lnTo>
                  <a:lnTo>
                    <a:pt x="756183" y="1329232"/>
                  </a:lnTo>
                  <a:lnTo>
                    <a:pt x="756183" y="1308519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97441" y="2919387"/>
              <a:ext cx="779780" cy="147955"/>
            </a:xfrm>
            <a:custGeom>
              <a:avLst/>
              <a:gdLst/>
              <a:ahLst/>
              <a:cxnLst/>
              <a:rect l="l" t="t" r="r" b="b"/>
              <a:pathLst>
                <a:path w="779779" h="147955">
                  <a:moveTo>
                    <a:pt x="0" y="0"/>
                  </a:moveTo>
                  <a:lnTo>
                    <a:pt x="0" y="59562"/>
                  </a:lnTo>
                  <a:lnTo>
                    <a:pt x="756183" y="145160"/>
                  </a:lnTo>
                  <a:lnTo>
                    <a:pt x="756183" y="144957"/>
                  </a:lnTo>
                  <a:lnTo>
                    <a:pt x="779221" y="147764"/>
                  </a:lnTo>
                  <a:lnTo>
                    <a:pt x="779221" y="86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97441" y="2812084"/>
              <a:ext cx="975360" cy="194310"/>
            </a:xfrm>
            <a:custGeom>
              <a:avLst/>
              <a:gdLst/>
              <a:ahLst/>
              <a:cxnLst/>
              <a:rect l="l" t="t" r="r" b="b"/>
              <a:pathLst>
                <a:path w="975360" h="194310">
                  <a:moveTo>
                    <a:pt x="212356" y="0"/>
                  </a:moveTo>
                  <a:lnTo>
                    <a:pt x="0" y="107302"/>
                  </a:lnTo>
                  <a:lnTo>
                    <a:pt x="779221" y="193827"/>
                  </a:lnTo>
                  <a:lnTo>
                    <a:pt x="975296" y="83146"/>
                  </a:lnTo>
                  <a:lnTo>
                    <a:pt x="21235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3504" y="2895231"/>
              <a:ext cx="929640" cy="1413510"/>
            </a:xfrm>
            <a:custGeom>
              <a:avLst/>
              <a:gdLst/>
              <a:ahLst/>
              <a:cxnLst/>
              <a:rect l="l" t="t" r="r" b="b"/>
              <a:pathLst>
                <a:path w="929639" h="1413510">
                  <a:moveTo>
                    <a:pt x="157937" y="1318717"/>
                  </a:moveTo>
                  <a:lnTo>
                    <a:pt x="157861" y="1316316"/>
                  </a:lnTo>
                  <a:lnTo>
                    <a:pt x="96735" y="1307896"/>
                  </a:lnTo>
                  <a:lnTo>
                    <a:pt x="87261" y="1306601"/>
                  </a:lnTo>
                  <a:lnTo>
                    <a:pt x="87261" y="1326781"/>
                  </a:lnTo>
                  <a:lnTo>
                    <a:pt x="84886" y="1328470"/>
                  </a:lnTo>
                  <a:lnTo>
                    <a:pt x="77190" y="1331074"/>
                  </a:lnTo>
                  <a:lnTo>
                    <a:pt x="67970" y="1332039"/>
                  </a:lnTo>
                  <a:lnTo>
                    <a:pt x="58508" y="1331074"/>
                  </a:lnTo>
                  <a:lnTo>
                    <a:pt x="50838" y="1328470"/>
                  </a:lnTo>
                  <a:lnTo>
                    <a:pt x="48717" y="1326921"/>
                  </a:lnTo>
                  <a:lnTo>
                    <a:pt x="48869" y="1326997"/>
                  </a:lnTo>
                  <a:lnTo>
                    <a:pt x="52806" y="1324190"/>
                  </a:lnTo>
                  <a:lnTo>
                    <a:pt x="60109" y="1321943"/>
                  </a:lnTo>
                  <a:lnTo>
                    <a:pt x="76403" y="1321943"/>
                  </a:lnTo>
                  <a:lnTo>
                    <a:pt x="83146" y="1324190"/>
                  </a:lnTo>
                  <a:lnTo>
                    <a:pt x="87261" y="1326781"/>
                  </a:lnTo>
                  <a:lnTo>
                    <a:pt x="87261" y="1306601"/>
                  </a:lnTo>
                  <a:lnTo>
                    <a:pt x="41986" y="1300353"/>
                  </a:lnTo>
                  <a:lnTo>
                    <a:pt x="0" y="1327543"/>
                  </a:lnTo>
                  <a:lnTo>
                    <a:pt x="0" y="1344409"/>
                  </a:lnTo>
                  <a:lnTo>
                    <a:pt x="88201" y="1360144"/>
                  </a:lnTo>
                  <a:lnTo>
                    <a:pt x="88201" y="1342555"/>
                  </a:lnTo>
                  <a:lnTo>
                    <a:pt x="128092" y="1336548"/>
                  </a:lnTo>
                  <a:lnTo>
                    <a:pt x="135636" y="1332039"/>
                  </a:lnTo>
                  <a:lnTo>
                    <a:pt x="157937" y="1318717"/>
                  </a:lnTo>
                  <a:close/>
                </a:path>
                <a:path w="929639" h="1413510">
                  <a:moveTo>
                    <a:pt x="929233" y="0"/>
                  </a:moveTo>
                  <a:lnTo>
                    <a:pt x="733158" y="110680"/>
                  </a:lnTo>
                  <a:lnTo>
                    <a:pt x="733158" y="171919"/>
                  </a:lnTo>
                  <a:lnTo>
                    <a:pt x="710120" y="169113"/>
                  </a:lnTo>
                  <a:lnTo>
                    <a:pt x="710120" y="1412951"/>
                  </a:lnTo>
                  <a:lnTo>
                    <a:pt x="769670" y="1367447"/>
                  </a:lnTo>
                  <a:lnTo>
                    <a:pt x="769670" y="391591"/>
                  </a:lnTo>
                  <a:lnTo>
                    <a:pt x="764057" y="394385"/>
                  </a:lnTo>
                  <a:lnTo>
                    <a:pt x="912368" y="307314"/>
                  </a:lnTo>
                  <a:lnTo>
                    <a:pt x="929233" y="246075"/>
                  </a:lnTo>
                  <a:lnTo>
                    <a:pt x="92923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32493" y="2982912"/>
              <a:ext cx="721360" cy="1272540"/>
            </a:xfrm>
            <a:custGeom>
              <a:avLst/>
              <a:gdLst/>
              <a:ahLst/>
              <a:cxnLst/>
              <a:rect l="l" t="t" r="r" b="b"/>
              <a:pathLst>
                <a:path w="721360" h="1272539">
                  <a:moveTo>
                    <a:pt x="169418" y="1247800"/>
                  </a:moveTo>
                  <a:lnTo>
                    <a:pt x="168948" y="1231036"/>
                  </a:lnTo>
                  <a:lnTo>
                    <a:pt x="140220" y="1248194"/>
                  </a:lnTo>
                  <a:lnTo>
                    <a:pt x="139103" y="1248867"/>
                  </a:lnTo>
                  <a:lnTo>
                    <a:pt x="99212" y="1254874"/>
                  </a:lnTo>
                  <a:lnTo>
                    <a:pt x="99212" y="1272463"/>
                  </a:lnTo>
                  <a:lnTo>
                    <a:pt x="140220" y="1265707"/>
                  </a:lnTo>
                  <a:lnTo>
                    <a:pt x="169418" y="1247800"/>
                  </a:lnTo>
                  <a:close/>
                </a:path>
                <a:path w="721360" h="1272539">
                  <a:moveTo>
                    <a:pt x="721131" y="81635"/>
                  </a:moveTo>
                  <a:lnTo>
                    <a:pt x="0" y="0"/>
                  </a:lnTo>
                  <a:lnTo>
                    <a:pt x="0" y="26479"/>
                  </a:lnTo>
                  <a:lnTo>
                    <a:pt x="721131" y="110020"/>
                  </a:lnTo>
                  <a:lnTo>
                    <a:pt x="721131" y="81635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32493" y="3009391"/>
              <a:ext cx="721360" cy="1278255"/>
            </a:xfrm>
            <a:custGeom>
              <a:avLst/>
              <a:gdLst/>
              <a:ahLst/>
              <a:cxnLst/>
              <a:rect l="l" t="t" r="r" b="b"/>
              <a:pathLst>
                <a:path w="721360" h="1278254">
                  <a:moveTo>
                    <a:pt x="0" y="0"/>
                  </a:moveTo>
                  <a:lnTo>
                    <a:pt x="0" y="1178902"/>
                  </a:lnTo>
                  <a:lnTo>
                    <a:pt x="187642" y="1204175"/>
                  </a:lnTo>
                  <a:lnTo>
                    <a:pt x="721131" y="1278077"/>
                  </a:lnTo>
                  <a:lnTo>
                    <a:pt x="721131" y="83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07561" y="3275088"/>
              <a:ext cx="24765" cy="972185"/>
            </a:xfrm>
            <a:custGeom>
              <a:avLst/>
              <a:gdLst/>
              <a:ahLst/>
              <a:cxnLst/>
              <a:rect l="l" t="t" r="r" b="b"/>
              <a:pathLst>
                <a:path w="24764" h="972185">
                  <a:moveTo>
                    <a:pt x="24764" y="0"/>
                  </a:moveTo>
                  <a:lnTo>
                    <a:pt x="0" y="14528"/>
                  </a:lnTo>
                  <a:lnTo>
                    <a:pt x="5613" y="11734"/>
                  </a:lnTo>
                  <a:lnTo>
                    <a:pt x="5613" y="972146"/>
                  </a:lnTo>
                  <a:lnTo>
                    <a:pt x="24764" y="957770"/>
                  </a:lnTo>
                  <a:lnTo>
                    <a:pt x="2476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32326" y="3209137"/>
              <a:ext cx="112395" cy="1024255"/>
            </a:xfrm>
            <a:custGeom>
              <a:avLst/>
              <a:gdLst/>
              <a:ahLst/>
              <a:cxnLst/>
              <a:rect l="l" t="t" r="r" b="b"/>
              <a:pathLst>
                <a:path w="112395" h="1024254">
                  <a:moveTo>
                    <a:pt x="112318" y="0"/>
                  </a:moveTo>
                  <a:lnTo>
                    <a:pt x="0" y="65951"/>
                  </a:lnTo>
                  <a:lnTo>
                    <a:pt x="0" y="1023721"/>
                  </a:lnTo>
                  <a:lnTo>
                    <a:pt x="112318" y="939482"/>
                  </a:lnTo>
                  <a:lnTo>
                    <a:pt x="11231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97441" y="2919386"/>
              <a:ext cx="947419" cy="386080"/>
            </a:xfrm>
            <a:custGeom>
              <a:avLst/>
              <a:gdLst/>
              <a:ahLst/>
              <a:cxnLst/>
              <a:rect l="l" t="t" r="r" b="b"/>
              <a:pathLst>
                <a:path w="947420" h="386079">
                  <a:moveTo>
                    <a:pt x="16560" y="990"/>
                  </a:moveTo>
                  <a:lnTo>
                    <a:pt x="0" y="0"/>
                  </a:lnTo>
                  <a:lnTo>
                    <a:pt x="0" y="61264"/>
                  </a:lnTo>
                  <a:lnTo>
                    <a:pt x="16560" y="62230"/>
                  </a:lnTo>
                  <a:lnTo>
                    <a:pt x="16560" y="990"/>
                  </a:lnTo>
                  <a:close/>
                </a:path>
                <a:path w="947420" h="386079">
                  <a:moveTo>
                    <a:pt x="947204" y="289750"/>
                  </a:moveTo>
                  <a:lnTo>
                    <a:pt x="824484" y="362331"/>
                  </a:lnTo>
                  <a:lnTo>
                    <a:pt x="824484" y="385737"/>
                  </a:lnTo>
                  <a:lnTo>
                    <a:pt x="947204" y="313169"/>
                  </a:lnTo>
                  <a:lnTo>
                    <a:pt x="947204" y="28975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14825" y="2809239"/>
              <a:ext cx="1511350" cy="149561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997441" y="2978950"/>
              <a:ext cx="17145" cy="41275"/>
            </a:xfrm>
            <a:custGeom>
              <a:avLst/>
              <a:gdLst/>
              <a:ahLst/>
              <a:cxnLst/>
              <a:rect l="l" t="t" r="r" b="b"/>
              <a:pathLst>
                <a:path w="17144" h="41275">
                  <a:moveTo>
                    <a:pt x="16840" y="1904"/>
                  </a:moveTo>
                  <a:lnTo>
                    <a:pt x="0" y="0"/>
                  </a:lnTo>
                  <a:lnTo>
                    <a:pt x="16840" y="2006"/>
                  </a:lnTo>
                  <a:close/>
                </a:path>
                <a:path w="17144" h="41275">
                  <a:moveTo>
                    <a:pt x="0" y="0"/>
                  </a:moveTo>
                  <a:lnTo>
                    <a:pt x="0" y="41008"/>
                  </a:lnTo>
                  <a:lnTo>
                    <a:pt x="16840" y="32512"/>
                  </a:lnTo>
                  <a:lnTo>
                    <a:pt x="16840" y="200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1218" y="4193298"/>
              <a:ext cx="162979" cy="6436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97441" y="2812084"/>
              <a:ext cx="975360" cy="1496695"/>
            </a:xfrm>
            <a:custGeom>
              <a:avLst/>
              <a:gdLst/>
              <a:ahLst/>
              <a:cxnLst/>
              <a:rect l="l" t="t" r="r" b="b"/>
              <a:pathLst>
                <a:path w="975360" h="1496695">
                  <a:moveTo>
                    <a:pt x="756183" y="252463"/>
                  </a:moveTo>
                  <a:lnTo>
                    <a:pt x="16840" y="168770"/>
                  </a:lnTo>
                  <a:lnTo>
                    <a:pt x="16840" y="199377"/>
                  </a:lnTo>
                  <a:lnTo>
                    <a:pt x="16840" y="1394421"/>
                  </a:lnTo>
                  <a:lnTo>
                    <a:pt x="61226" y="1400022"/>
                  </a:lnTo>
                  <a:lnTo>
                    <a:pt x="78092" y="1389926"/>
                  </a:lnTo>
                  <a:lnTo>
                    <a:pt x="77520" y="1382052"/>
                  </a:lnTo>
                  <a:lnTo>
                    <a:pt x="88049" y="1383499"/>
                  </a:lnTo>
                  <a:lnTo>
                    <a:pt x="203923" y="1399463"/>
                  </a:lnTo>
                  <a:lnTo>
                    <a:pt x="204469" y="1418628"/>
                  </a:lnTo>
                  <a:lnTo>
                    <a:pt x="204495" y="1419694"/>
                  </a:lnTo>
                  <a:lnTo>
                    <a:pt x="756183" y="1496098"/>
                  </a:lnTo>
                  <a:lnTo>
                    <a:pt x="756183" y="1479804"/>
                  </a:lnTo>
                  <a:lnTo>
                    <a:pt x="756183" y="252463"/>
                  </a:lnTo>
                  <a:close/>
                </a:path>
                <a:path w="975360" h="1496695">
                  <a:moveTo>
                    <a:pt x="815733" y="474738"/>
                  </a:moveTo>
                  <a:lnTo>
                    <a:pt x="815733" y="1435150"/>
                  </a:lnTo>
                  <a:lnTo>
                    <a:pt x="947204" y="1336535"/>
                  </a:lnTo>
                  <a:lnTo>
                    <a:pt x="947204" y="397052"/>
                  </a:lnTo>
                  <a:lnTo>
                    <a:pt x="810120" y="477532"/>
                  </a:lnTo>
                  <a:lnTo>
                    <a:pt x="815733" y="474738"/>
                  </a:lnTo>
                  <a:close/>
                </a:path>
                <a:path w="975360" h="1496695">
                  <a:moveTo>
                    <a:pt x="756183" y="252463"/>
                  </a:moveTo>
                  <a:lnTo>
                    <a:pt x="756183" y="252260"/>
                  </a:lnTo>
                  <a:lnTo>
                    <a:pt x="779221" y="255066"/>
                  </a:lnTo>
                  <a:lnTo>
                    <a:pt x="779221" y="193827"/>
                  </a:lnTo>
                  <a:lnTo>
                    <a:pt x="0" y="107302"/>
                  </a:lnTo>
                  <a:lnTo>
                    <a:pt x="0" y="166865"/>
                  </a:lnTo>
                  <a:lnTo>
                    <a:pt x="16840" y="168770"/>
                  </a:lnTo>
                  <a:lnTo>
                    <a:pt x="756183" y="252463"/>
                  </a:lnTo>
                  <a:close/>
                </a:path>
                <a:path w="975360" h="1496695">
                  <a:moveTo>
                    <a:pt x="975296" y="83146"/>
                  </a:moveTo>
                  <a:lnTo>
                    <a:pt x="212356" y="0"/>
                  </a:lnTo>
                  <a:lnTo>
                    <a:pt x="0" y="107302"/>
                  </a:lnTo>
                  <a:lnTo>
                    <a:pt x="779221" y="193827"/>
                  </a:lnTo>
                  <a:lnTo>
                    <a:pt x="975296" y="83146"/>
                  </a:lnTo>
                  <a:close/>
                </a:path>
                <a:path w="975360" h="1496695">
                  <a:moveTo>
                    <a:pt x="779221" y="193827"/>
                  </a:moveTo>
                  <a:lnTo>
                    <a:pt x="779221" y="255066"/>
                  </a:lnTo>
                  <a:lnTo>
                    <a:pt x="779221" y="438772"/>
                  </a:lnTo>
                  <a:lnTo>
                    <a:pt x="810120" y="477532"/>
                  </a:lnTo>
                  <a:lnTo>
                    <a:pt x="947204" y="397052"/>
                  </a:lnTo>
                  <a:lnTo>
                    <a:pt x="958430" y="390461"/>
                  </a:lnTo>
                  <a:lnTo>
                    <a:pt x="975296" y="329222"/>
                  </a:lnTo>
                  <a:lnTo>
                    <a:pt x="975296" y="83146"/>
                  </a:lnTo>
                  <a:lnTo>
                    <a:pt x="779221" y="193827"/>
                  </a:lnTo>
                  <a:close/>
                </a:path>
                <a:path w="975360" h="1496695">
                  <a:moveTo>
                    <a:pt x="810120" y="477532"/>
                  </a:moveTo>
                  <a:lnTo>
                    <a:pt x="779221" y="438772"/>
                  </a:lnTo>
                  <a:lnTo>
                    <a:pt x="779221" y="255066"/>
                  </a:lnTo>
                  <a:lnTo>
                    <a:pt x="756183" y="252260"/>
                  </a:lnTo>
                  <a:lnTo>
                    <a:pt x="756183" y="252463"/>
                  </a:lnTo>
                  <a:lnTo>
                    <a:pt x="756183" y="1479804"/>
                  </a:lnTo>
                  <a:lnTo>
                    <a:pt x="756183" y="1496098"/>
                  </a:lnTo>
                  <a:lnTo>
                    <a:pt x="815733" y="1450594"/>
                  </a:lnTo>
                  <a:lnTo>
                    <a:pt x="815733" y="1435150"/>
                  </a:lnTo>
                  <a:lnTo>
                    <a:pt x="815733" y="474738"/>
                  </a:lnTo>
                  <a:lnTo>
                    <a:pt x="810120" y="477532"/>
                  </a:lnTo>
                  <a:close/>
                </a:path>
                <a:path w="975360" h="1496695">
                  <a:moveTo>
                    <a:pt x="114033" y="1415186"/>
                  </a:moveTo>
                  <a:lnTo>
                    <a:pt x="123261" y="1414212"/>
                  </a:lnTo>
                  <a:lnTo>
                    <a:pt x="130959" y="1411608"/>
                  </a:lnTo>
                  <a:lnTo>
                    <a:pt x="136232" y="1407846"/>
                  </a:lnTo>
                  <a:lnTo>
                    <a:pt x="138188" y="1403400"/>
                  </a:lnTo>
                  <a:lnTo>
                    <a:pt x="136232" y="1398625"/>
                  </a:lnTo>
                  <a:lnTo>
                    <a:pt x="130959" y="1394693"/>
                  </a:lnTo>
                  <a:lnTo>
                    <a:pt x="123261" y="1392026"/>
                  </a:lnTo>
                  <a:lnTo>
                    <a:pt x="114033" y="1391043"/>
                  </a:lnTo>
                  <a:lnTo>
                    <a:pt x="104576" y="1392026"/>
                  </a:lnTo>
                  <a:lnTo>
                    <a:pt x="96908" y="1394693"/>
                  </a:lnTo>
                  <a:lnTo>
                    <a:pt x="91768" y="1398625"/>
                  </a:lnTo>
                  <a:lnTo>
                    <a:pt x="89890" y="1403400"/>
                  </a:lnTo>
                  <a:lnTo>
                    <a:pt x="91768" y="1407846"/>
                  </a:lnTo>
                  <a:lnTo>
                    <a:pt x="96908" y="1411608"/>
                  </a:lnTo>
                  <a:lnTo>
                    <a:pt x="104576" y="1414212"/>
                  </a:lnTo>
                  <a:lnTo>
                    <a:pt x="114033" y="1415186"/>
                  </a:lnTo>
                  <a:close/>
                </a:path>
                <a:path w="975360" h="1496695">
                  <a:moveTo>
                    <a:pt x="94932" y="1410144"/>
                  </a:moveTo>
                  <a:lnTo>
                    <a:pt x="98869" y="1407337"/>
                  </a:lnTo>
                  <a:lnTo>
                    <a:pt x="106171" y="1405089"/>
                  </a:lnTo>
                  <a:lnTo>
                    <a:pt x="114033" y="1405089"/>
                  </a:lnTo>
                  <a:lnTo>
                    <a:pt x="122466" y="1405089"/>
                  </a:lnTo>
                  <a:lnTo>
                    <a:pt x="129209" y="1407337"/>
                  </a:lnTo>
                  <a:lnTo>
                    <a:pt x="133692" y="1410144"/>
                  </a:lnTo>
                  <a:lnTo>
                    <a:pt x="136512" y="1408455"/>
                  </a:lnTo>
                  <a:lnTo>
                    <a:pt x="138188" y="1406207"/>
                  </a:lnTo>
                  <a:lnTo>
                    <a:pt x="138188" y="1403400"/>
                  </a:lnTo>
                  <a:lnTo>
                    <a:pt x="136232" y="1398625"/>
                  </a:lnTo>
                  <a:lnTo>
                    <a:pt x="130959" y="1394693"/>
                  </a:lnTo>
                  <a:lnTo>
                    <a:pt x="123261" y="1392026"/>
                  </a:lnTo>
                  <a:lnTo>
                    <a:pt x="114033" y="1391043"/>
                  </a:lnTo>
                  <a:lnTo>
                    <a:pt x="104576" y="1392026"/>
                  </a:lnTo>
                  <a:lnTo>
                    <a:pt x="96908" y="1394693"/>
                  </a:lnTo>
                  <a:lnTo>
                    <a:pt x="91768" y="1398625"/>
                  </a:lnTo>
                  <a:lnTo>
                    <a:pt x="89890" y="1403400"/>
                  </a:lnTo>
                  <a:lnTo>
                    <a:pt x="89890" y="1406207"/>
                  </a:lnTo>
                  <a:lnTo>
                    <a:pt x="91579" y="1408455"/>
                  </a:lnTo>
                  <a:lnTo>
                    <a:pt x="94932" y="1410144"/>
                  </a:lnTo>
                  <a:close/>
                </a:path>
                <a:path w="975360" h="1496695">
                  <a:moveTo>
                    <a:pt x="46062" y="1410690"/>
                  </a:moveTo>
                  <a:lnTo>
                    <a:pt x="133146" y="1425867"/>
                  </a:lnTo>
                  <a:lnTo>
                    <a:pt x="174155" y="1419694"/>
                  </a:lnTo>
                  <a:lnTo>
                    <a:pt x="204393" y="1401762"/>
                  </a:lnTo>
                </a:path>
                <a:path w="975360" h="1496695">
                  <a:moveTo>
                    <a:pt x="134264" y="1443291"/>
                  </a:moveTo>
                  <a:lnTo>
                    <a:pt x="134264" y="1425867"/>
                  </a:lnTo>
                </a:path>
                <a:path w="975360" h="1496695">
                  <a:moveTo>
                    <a:pt x="175272" y="1436535"/>
                  </a:moveTo>
                  <a:lnTo>
                    <a:pt x="175272" y="141969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1788" y="3074415"/>
              <a:ext cx="72133" cy="13883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101378" y="3170516"/>
              <a:ext cx="561340" cy="687070"/>
            </a:xfrm>
            <a:custGeom>
              <a:avLst/>
              <a:gdLst/>
              <a:ahLst/>
              <a:cxnLst/>
              <a:rect l="l" t="t" r="r" b="b"/>
              <a:pathLst>
                <a:path w="561339" h="687070">
                  <a:moveTo>
                    <a:pt x="46062" y="0"/>
                  </a:moveTo>
                  <a:lnTo>
                    <a:pt x="505612" y="55625"/>
                  </a:lnTo>
                  <a:lnTo>
                    <a:pt x="548174" y="92349"/>
                  </a:lnTo>
                  <a:lnTo>
                    <a:pt x="561238" y="158991"/>
                  </a:lnTo>
                  <a:lnTo>
                    <a:pt x="560679" y="631469"/>
                  </a:lnTo>
                  <a:lnTo>
                    <a:pt x="557138" y="658570"/>
                  </a:lnTo>
                  <a:lnTo>
                    <a:pt x="545434" y="675867"/>
                  </a:lnTo>
                  <a:lnTo>
                    <a:pt x="526466" y="684731"/>
                  </a:lnTo>
                  <a:lnTo>
                    <a:pt x="501129" y="686536"/>
                  </a:lnTo>
                  <a:lnTo>
                    <a:pt x="53924" y="628103"/>
                  </a:lnTo>
                  <a:lnTo>
                    <a:pt x="11863" y="599454"/>
                  </a:lnTo>
                  <a:lnTo>
                    <a:pt x="558" y="559003"/>
                  </a:lnTo>
                  <a:lnTo>
                    <a:pt x="0" y="65176"/>
                  </a:lnTo>
                  <a:lnTo>
                    <a:pt x="1898" y="39192"/>
                  </a:lnTo>
                  <a:lnTo>
                    <a:pt x="9329" y="17419"/>
                  </a:lnTo>
                  <a:lnTo>
                    <a:pt x="23611" y="3231"/>
                  </a:lnTo>
                  <a:lnTo>
                    <a:pt x="4606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01435" y="3206648"/>
              <a:ext cx="96520" cy="574675"/>
            </a:xfrm>
            <a:custGeom>
              <a:avLst/>
              <a:gdLst/>
              <a:ahLst/>
              <a:cxnLst/>
              <a:rect l="l" t="t" r="r" b="b"/>
              <a:pathLst>
                <a:path w="96519" h="574675">
                  <a:moveTo>
                    <a:pt x="2494" y="0"/>
                  </a:moveTo>
                  <a:lnTo>
                    <a:pt x="1258" y="6895"/>
                  </a:lnTo>
                  <a:lnTo>
                    <a:pt x="432" y="14084"/>
                  </a:lnTo>
                  <a:lnTo>
                    <a:pt x="0" y="21491"/>
                  </a:lnTo>
                  <a:lnTo>
                    <a:pt x="501" y="522871"/>
                  </a:lnTo>
                  <a:lnTo>
                    <a:pt x="1549" y="535083"/>
                  </a:lnTo>
                  <a:lnTo>
                    <a:pt x="4963" y="548559"/>
                  </a:lnTo>
                  <a:lnTo>
                    <a:pt x="11147" y="562103"/>
                  </a:lnTo>
                  <a:lnTo>
                    <a:pt x="20503" y="574522"/>
                  </a:lnTo>
                  <a:lnTo>
                    <a:pt x="31031" y="557491"/>
                  </a:lnTo>
                  <a:lnTo>
                    <a:pt x="34194" y="553212"/>
                  </a:lnTo>
                  <a:lnTo>
                    <a:pt x="54514" y="507835"/>
                  </a:lnTo>
                  <a:lnTo>
                    <a:pt x="73673" y="457350"/>
                  </a:lnTo>
                  <a:lnTo>
                    <a:pt x="88406" y="402548"/>
                  </a:lnTo>
                  <a:lnTo>
                    <a:pt x="95446" y="344220"/>
                  </a:lnTo>
                  <a:lnTo>
                    <a:pt x="95976" y="306659"/>
                  </a:lnTo>
                  <a:lnTo>
                    <a:pt x="95087" y="257351"/>
                  </a:lnTo>
                  <a:lnTo>
                    <a:pt x="92831" y="209202"/>
                  </a:lnTo>
                  <a:lnTo>
                    <a:pt x="78029" y="141896"/>
                  </a:lnTo>
                  <a:lnTo>
                    <a:pt x="57946" y="96880"/>
                  </a:lnTo>
                  <a:lnTo>
                    <a:pt x="35543" y="52499"/>
                  </a:lnTo>
                  <a:lnTo>
                    <a:pt x="17353" y="21183"/>
                  </a:lnTo>
                  <a:lnTo>
                    <a:pt x="249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32175" y="3169805"/>
              <a:ext cx="530860" cy="662305"/>
            </a:xfrm>
            <a:custGeom>
              <a:avLst/>
              <a:gdLst/>
              <a:ahLst/>
              <a:cxnLst/>
              <a:rect l="l" t="t" r="r" b="b"/>
              <a:pathLst>
                <a:path w="530860" h="662304">
                  <a:moveTo>
                    <a:pt x="499160" y="67487"/>
                  </a:moveTo>
                  <a:lnTo>
                    <a:pt x="9525" y="0"/>
                  </a:lnTo>
                  <a:lnTo>
                    <a:pt x="4495" y="342"/>
                  </a:lnTo>
                  <a:lnTo>
                    <a:pt x="0" y="1422"/>
                  </a:lnTo>
                  <a:lnTo>
                    <a:pt x="52349" y="122631"/>
                  </a:lnTo>
                  <a:lnTo>
                    <a:pt x="91516" y="156286"/>
                  </a:lnTo>
                  <a:lnTo>
                    <a:pt x="307403" y="185547"/>
                  </a:lnTo>
                  <a:lnTo>
                    <a:pt x="329031" y="185216"/>
                  </a:lnTo>
                  <a:lnTo>
                    <a:pt x="350723" y="181622"/>
                  </a:lnTo>
                  <a:lnTo>
                    <a:pt x="370840" y="173393"/>
                  </a:lnTo>
                  <a:lnTo>
                    <a:pt x="387731" y="159156"/>
                  </a:lnTo>
                  <a:lnTo>
                    <a:pt x="407860" y="137248"/>
                  </a:lnTo>
                  <a:lnTo>
                    <a:pt x="434149" y="111963"/>
                  </a:lnTo>
                  <a:lnTo>
                    <a:pt x="460971" y="89636"/>
                  </a:lnTo>
                  <a:lnTo>
                    <a:pt x="487921" y="73367"/>
                  </a:lnTo>
                  <a:lnTo>
                    <a:pt x="499160" y="67487"/>
                  </a:lnTo>
                  <a:close/>
                </a:path>
                <a:path w="530860" h="662304">
                  <a:moveTo>
                    <a:pt x="530440" y="159702"/>
                  </a:moveTo>
                  <a:lnTo>
                    <a:pt x="530186" y="146532"/>
                  </a:lnTo>
                  <a:lnTo>
                    <a:pt x="528789" y="133032"/>
                  </a:lnTo>
                  <a:lnTo>
                    <a:pt x="526262" y="119570"/>
                  </a:lnTo>
                  <a:lnTo>
                    <a:pt x="522617" y="106502"/>
                  </a:lnTo>
                  <a:lnTo>
                    <a:pt x="513575" y="110274"/>
                  </a:lnTo>
                  <a:lnTo>
                    <a:pt x="447001" y="154165"/>
                  </a:lnTo>
                  <a:lnTo>
                    <a:pt x="416521" y="181152"/>
                  </a:lnTo>
                  <a:lnTo>
                    <a:pt x="384136" y="219468"/>
                  </a:lnTo>
                  <a:lnTo>
                    <a:pt x="367245" y="262216"/>
                  </a:lnTo>
                  <a:lnTo>
                    <a:pt x="364705" y="287794"/>
                  </a:lnTo>
                  <a:lnTo>
                    <a:pt x="365874" y="325907"/>
                  </a:lnTo>
                  <a:lnTo>
                    <a:pt x="368211" y="377342"/>
                  </a:lnTo>
                  <a:lnTo>
                    <a:pt x="372440" y="427405"/>
                  </a:lnTo>
                  <a:lnTo>
                    <a:pt x="389597" y="483323"/>
                  </a:lnTo>
                  <a:lnTo>
                    <a:pt x="415886" y="524840"/>
                  </a:lnTo>
                  <a:lnTo>
                    <a:pt x="449707" y="569912"/>
                  </a:lnTo>
                  <a:lnTo>
                    <a:pt x="477761" y="605091"/>
                  </a:lnTo>
                  <a:lnTo>
                    <a:pt x="511340" y="646239"/>
                  </a:lnTo>
                  <a:lnTo>
                    <a:pt x="525106" y="662203"/>
                  </a:lnTo>
                  <a:lnTo>
                    <a:pt x="527316" y="655955"/>
                  </a:lnTo>
                  <a:lnTo>
                    <a:pt x="528878" y="648893"/>
                  </a:lnTo>
                  <a:lnTo>
                    <a:pt x="529742" y="640994"/>
                  </a:lnTo>
                  <a:lnTo>
                    <a:pt x="530440" y="159702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54553" y="3641940"/>
              <a:ext cx="450850" cy="215265"/>
            </a:xfrm>
            <a:custGeom>
              <a:avLst/>
              <a:gdLst/>
              <a:ahLst/>
              <a:cxnLst/>
              <a:rect l="l" t="t" r="r" b="b"/>
              <a:pathLst>
                <a:path w="450850" h="215264">
                  <a:moveTo>
                    <a:pt x="115963" y="0"/>
                  </a:moveTo>
                  <a:lnTo>
                    <a:pt x="70615" y="12193"/>
                  </a:lnTo>
                  <a:lnTo>
                    <a:pt x="45745" y="50723"/>
                  </a:lnTo>
                  <a:lnTo>
                    <a:pt x="0" y="156489"/>
                  </a:lnTo>
                  <a:lnTo>
                    <a:pt x="448881" y="215150"/>
                  </a:lnTo>
                  <a:lnTo>
                    <a:pt x="450659" y="215125"/>
                  </a:lnTo>
                  <a:lnTo>
                    <a:pt x="338340" y="66319"/>
                  </a:lnTo>
                  <a:lnTo>
                    <a:pt x="309576" y="33648"/>
                  </a:lnTo>
                  <a:lnTo>
                    <a:pt x="272021" y="15608"/>
                  </a:lnTo>
                  <a:lnTo>
                    <a:pt x="11596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03930" y="3171228"/>
              <a:ext cx="553720" cy="686435"/>
            </a:xfrm>
            <a:custGeom>
              <a:avLst/>
              <a:gdLst/>
              <a:ahLst/>
              <a:cxnLst/>
              <a:rect l="l" t="t" r="r" b="b"/>
              <a:pathLst>
                <a:path w="553720" h="686435">
                  <a:moveTo>
                    <a:pt x="28244" y="0"/>
                  </a:moveTo>
                  <a:lnTo>
                    <a:pt x="17720" y="4630"/>
                  </a:lnTo>
                  <a:lnTo>
                    <a:pt x="9655" y="12461"/>
                  </a:lnTo>
                  <a:lnTo>
                    <a:pt x="3823" y="22917"/>
                  </a:lnTo>
                  <a:lnTo>
                    <a:pt x="0" y="35420"/>
                  </a:lnTo>
                  <a:lnTo>
                    <a:pt x="14859" y="56603"/>
                  </a:lnTo>
                  <a:lnTo>
                    <a:pt x="33048" y="87919"/>
                  </a:lnTo>
                  <a:lnTo>
                    <a:pt x="55451" y="132300"/>
                  </a:lnTo>
                  <a:lnTo>
                    <a:pt x="75534" y="177317"/>
                  </a:lnTo>
                  <a:lnTo>
                    <a:pt x="90336" y="244622"/>
                  </a:lnTo>
                  <a:lnTo>
                    <a:pt x="92592" y="292771"/>
                  </a:lnTo>
                  <a:lnTo>
                    <a:pt x="93481" y="342080"/>
                  </a:lnTo>
                  <a:lnTo>
                    <a:pt x="92951" y="379641"/>
                  </a:lnTo>
                  <a:lnTo>
                    <a:pt x="85911" y="437968"/>
                  </a:lnTo>
                  <a:lnTo>
                    <a:pt x="71178" y="492771"/>
                  </a:lnTo>
                  <a:lnTo>
                    <a:pt x="52019" y="543256"/>
                  </a:lnTo>
                  <a:lnTo>
                    <a:pt x="31699" y="588632"/>
                  </a:lnTo>
                  <a:lnTo>
                    <a:pt x="28536" y="592912"/>
                  </a:lnTo>
                  <a:lnTo>
                    <a:pt x="18008" y="609942"/>
                  </a:lnTo>
                  <a:lnTo>
                    <a:pt x="24463" y="615720"/>
                  </a:lnTo>
                  <a:lnTo>
                    <a:pt x="32005" y="620644"/>
                  </a:lnTo>
                  <a:lnTo>
                    <a:pt x="40702" y="624532"/>
                  </a:lnTo>
                  <a:lnTo>
                    <a:pt x="50622" y="627202"/>
                  </a:lnTo>
                  <a:lnTo>
                    <a:pt x="96367" y="521436"/>
                  </a:lnTo>
                  <a:lnTo>
                    <a:pt x="106792" y="500889"/>
                  </a:lnTo>
                  <a:lnTo>
                    <a:pt x="121237" y="482906"/>
                  </a:lnTo>
                  <a:lnTo>
                    <a:pt x="140801" y="471507"/>
                  </a:lnTo>
                  <a:lnTo>
                    <a:pt x="166585" y="470712"/>
                  </a:lnTo>
                  <a:lnTo>
                    <a:pt x="322643" y="486321"/>
                  </a:lnTo>
                  <a:lnTo>
                    <a:pt x="360198" y="504361"/>
                  </a:lnTo>
                  <a:lnTo>
                    <a:pt x="388962" y="537032"/>
                  </a:lnTo>
                  <a:lnTo>
                    <a:pt x="501281" y="685838"/>
                  </a:lnTo>
                  <a:lnTo>
                    <a:pt x="519002" y="684855"/>
                  </a:lnTo>
                  <a:lnTo>
                    <a:pt x="533788" y="680653"/>
                  </a:lnTo>
                  <a:lnTo>
                    <a:pt x="545338" y="672779"/>
                  </a:lnTo>
                  <a:lnTo>
                    <a:pt x="553351" y="660781"/>
                  </a:lnTo>
                  <a:lnTo>
                    <a:pt x="539584" y="644817"/>
                  </a:lnTo>
                  <a:lnTo>
                    <a:pt x="503812" y="601429"/>
                  </a:lnTo>
                  <a:lnTo>
                    <a:pt x="469347" y="558059"/>
                  </a:lnTo>
                  <a:lnTo>
                    <a:pt x="444135" y="523414"/>
                  </a:lnTo>
                  <a:lnTo>
                    <a:pt x="417855" y="481900"/>
                  </a:lnTo>
                  <a:lnTo>
                    <a:pt x="400694" y="425975"/>
                  </a:lnTo>
                  <a:lnTo>
                    <a:pt x="396462" y="375910"/>
                  </a:lnTo>
                  <a:lnTo>
                    <a:pt x="394125" y="324478"/>
                  </a:lnTo>
                  <a:lnTo>
                    <a:pt x="392950" y="286372"/>
                  </a:lnTo>
                  <a:lnTo>
                    <a:pt x="395496" y="260784"/>
                  </a:lnTo>
                  <a:lnTo>
                    <a:pt x="412383" y="218035"/>
                  </a:lnTo>
                  <a:lnTo>
                    <a:pt x="444773" y="179726"/>
                  </a:lnTo>
                  <a:lnTo>
                    <a:pt x="475253" y="152734"/>
                  </a:lnTo>
                  <a:lnTo>
                    <a:pt x="509104" y="127112"/>
                  </a:lnTo>
                  <a:lnTo>
                    <a:pt x="550862" y="105079"/>
                  </a:lnTo>
                  <a:lnTo>
                    <a:pt x="546468" y="93625"/>
                  </a:lnTo>
                  <a:lnTo>
                    <a:pt x="541096" y="83115"/>
                  </a:lnTo>
                  <a:lnTo>
                    <a:pt x="534742" y="73833"/>
                  </a:lnTo>
                  <a:lnTo>
                    <a:pt x="527405" y="66065"/>
                  </a:lnTo>
                  <a:lnTo>
                    <a:pt x="516166" y="71945"/>
                  </a:lnTo>
                  <a:lnTo>
                    <a:pt x="489218" y="88203"/>
                  </a:lnTo>
                  <a:lnTo>
                    <a:pt x="462405" y="110534"/>
                  </a:lnTo>
                  <a:lnTo>
                    <a:pt x="436113" y="135817"/>
                  </a:lnTo>
                  <a:lnTo>
                    <a:pt x="415975" y="157734"/>
                  </a:lnTo>
                  <a:lnTo>
                    <a:pt x="399086" y="171965"/>
                  </a:lnTo>
                  <a:lnTo>
                    <a:pt x="378979" y="180197"/>
                  </a:lnTo>
                  <a:lnTo>
                    <a:pt x="357288" y="183794"/>
                  </a:lnTo>
                  <a:lnTo>
                    <a:pt x="335648" y="184124"/>
                  </a:lnTo>
                  <a:lnTo>
                    <a:pt x="136766" y="159969"/>
                  </a:lnTo>
                  <a:lnTo>
                    <a:pt x="119770" y="154859"/>
                  </a:lnTo>
                  <a:lnTo>
                    <a:pt x="104041" y="146484"/>
                  </a:lnTo>
                  <a:lnTo>
                    <a:pt x="90631" y="135162"/>
                  </a:lnTo>
                  <a:lnTo>
                    <a:pt x="80594" y="121208"/>
                  </a:lnTo>
                  <a:lnTo>
                    <a:pt x="28244" y="0"/>
                  </a:lnTo>
                  <a:close/>
                </a:path>
              </a:pathLst>
            </a:custGeom>
            <a:solidFill>
              <a:srgbClr val="B7B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59849" y="3185477"/>
              <a:ext cx="589280" cy="737870"/>
            </a:xfrm>
            <a:custGeom>
              <a:avLst/>
              <a:gdLst/>
              <a:ahLst/>
              <a:cxnLst/>
              <a:rect l="l" t="t" r="r" b="b"/>
              <a:pathLst>
                <a:path w="589279" h="737870">
                  <a:moveTo>
                    <a:pt x="46812" y="0"/>
                  </a:moveTo>
                  <a:lnTo>
                    <a:pt x="27973" y="22554"/>
                  </a:lnTo>
                  <a:lnTo>
                    <a:pt x="13161" y="51692"/>
                  </a:lnTo>
                  <a:lnTo>
                    <a:pt x="3472" y="82292"/>
                  </a:lnTo>
                  <a:lnTo>
                    <a:pt x="0" y="109232"/>
                  </a:lnTo>
                  <a:lnTo>
                    <a:pt x="0" y="553999"/>
                  </a:lnTo>
                  <a:lnTo>
                    <a:pt x="4448" y="597770"/>
                  </a:lnTo>
                  <a:lnTo>
                    <a:pt x="20964" y="637884"/>
                  </a:lnTo>
                  <a:lnTo>
                    <a:pt x="54306" y="669219"/>
                  </a:lnTo>
                  <a:lnTo>
                    <a:pt x="109232" y="686650"/>
                  </a:lnTo>
                  <a:lnTo>
                    <a:pt x="491578" y="737361"/>
                  </a:lnTo>
                  <a:lnTo>
                    <a:pt x="523274" y="732301"/>
                  </a:lnTo>
                  <a:lnTo>
                    <a:pt x="549119" y="714441"/>
                  </a:lnTo>
                  <a:lnTo>
                    <a:pt x="570578" y="688538"/>
                  </a:lnTo>
                  <a:lnTo>
                    <a:pt x="589114" y="659345"/>
                  </a:lnTo>
                  <a:lnTo>
                    <a:pt x="588886" y="659079"/>
                  </a:lnTo>
                  <a:lnTo>
                    <a:pt x="580132" y="665343"/>
                  </a:lnTo>
                  <a:lnTo>
                    <a:pt x="569425" y="669385"/>
                  </a:lnTo>
                  <a:lnTo>
                    <a:pt x="556891" y="671398"/>
                  </a:lnTo>
                  <a:lnTo>
                    <a:pt x="542658" y="671575"/>
                  </a:lnTo>
                  <a:lnTo>
                    <a:pt x="95453" y="613143"/>
                  </a:lnTo>
                  <a:lnTo>
                    <a:pt x="53392" y="584493"/>
                  </a:lnTo>
                  <a:lnTo>
                    <a:pt x="42087" y="544042"/>
                  </a:lnTo>
                  <a:lnTo>
                    <a:pt x="41529" y="50215"/>
                  </a:lnTo>
                  <a:lnTo>
                    <a:pt x="41837" y="37429"/>
                  </a:lnTo>
                  <a:lnTo>
                    <a:pt x="43276" y="25220"/>
                  </a:lnTo>
                  <a:lnTo>
                    <a:pt x="45984" y="13952"/>
                  </a:lnTo>
                  <a:lnTo>
                    <a:pt x="50101" y="3987"/>
                  </a:lnTo>
                  <a:lnTo>
                    <a:pt x="4681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3959" y="3076701"/>
              <a:ext cx="68285" cy="134518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8060410" y="7246417"/>
            <a:ext cx="397510" cy="140335"/>
            <a:chOff x="3005810" y="7246416"/>
            <a:chExt cx="397510" cy="140335"/>
          </a:xfrm>
        </p:grpSpPr>
        <p:sp>
          <p:nvSpPr>
            <p:cNvPr id="26" name="object 26"/>
            <p:cNvSpPr/>
            <p:nvPr/>
          </p:nvSpPr>
          <p:spPr>
            <a:xfrm>
              <a:off x="3008096" y="7248702"/>
              <a:ext cx="393065" cy="135890"/>
            </a:xfrm>
            <a:custGeom>
              <a:avLst/>
              <a:gdLst/>
              <a:ahLst/>
              <a:cxnLst/>
              <a:rect l="l" t="t" r="r" b="b"/>
              <a:pathLst>
                <a:path w="393064" h="135890">
                  <a:moveTo>
                    <a:pt x="0" y="135331"/>
                  </a:moveTo>
                  <a:lnTo>
                    <a:pt x="0" y="0"/>
                  </a:lnTo>
                  <a:lnTo>
                    <a:pt x="392823" y="0"/>
                  </a:lnTo>
                  <a:lnTo>
                    <a:pt x="392823" y="135331"/>
                  </a:lnTo>
                  <a:lnTo>
                    <a:pt x="0" y="1353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38716" y="7269835"/>
              <a:ext cx="87972" cy="8796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60153" y="7269835"/>
              <a:ext cx="87972" cy="879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81591" y="7269835"/>
              <a:ext cx="87960" cy="87960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8375142" y="6561810"/>
            <a:ext cx="305435" cy="2540"/>
          </a:xfrm>
          <a:custGeom>
            <a:avLst/>
            <a:gdLst/>
            <a:ahLst/>
            <a:cxnLst/>
            <a:rect l="l" t="t" r="r" b="b"/>
            <a:pathLst>
              <a:path w="305435" h="2540">
                <a:moveTo>
                  <a:pt x="0" y="2197"/>
                </a:moveTo>
                <a:lnTo>
                  <a:pt x="305041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417167" y="6193041"/>
            <a:ext cx="57785" cy="99695"/>
          </a:xfrm>
          <a:custGeom>
            <a:avLst/>
            <a:gdLst/>
            <a:ahLst/>
            <a:cxnLst/>
            <a:rect l="l" t="t" r="r" b="b"/>
            <a:pathLst>
              <a:path w="57785" h="99695">
                <a:moveTo>
                  <a:pt x="228" y="0"/>
                </a:moveTo>
                <a:lnTo>
                  <a:pt x="0" y="99428"/>
                </a:lnTo>
                <a:lnTo>
                  <a:pt x="57581" y="9899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40447" y="6193041"/>
            <a:ext cx="57785" cy="99695"/>
          </a:xfrm>
          <a:custGeom>
            <a:avLst/>
            <a:gdLst/>
            <a:ahLst/>
            <a:cxnLst/>
            <a:rect l="l" t="t" r="r" b="b"/>
            <a:pathLst>
              <a:path w="57785" h="99695">
                <a:moveTo>
                  <a:pt x="215" y="0"/>
                </a:moveTo>
                <a:lnTo>
                  <a:pt x="0" y="99428"/>
                </a:lnTo>
                <a:lnTo>
                  <a:pt x="57569" y="9899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419364" y="6850519"/>
            <a:ext cx="57785" cy="163830"/>
          </a:xfrm>
          <a:custGeom>
            <a:avLst/>
            <a:gdLst/>
            <a:ahLst/>
            <a:cxnLst/>
            <a:rect l="l" t="t" r="r" b="b"/>
            <a:pathLst>
              <a:path w="57785" h="163829">
                <a:moveTo>
                  <a:pt x="228" y="163766"/>
                </a:moveTo>
                <a:lnTo>
                  <a:pt x="0" y="0"/>
                </a:lnTo>
                <a:lnTo>
                  <a:pt x="57581" y="7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042631" y="6850519"/>
            <a:ext cx="57785" cy="163830"/>
          </a:xfrm>
          <a:custGeom>
            <a:avLst/>
            <a:gdLst/>
            <a:ahLst/>
            <a:cxnLst/>
            <a:rect l="l" t="t" r="r" b="b"/>
            <a:pathLst>
              <a:path w="57785" h="163829">
                <a:moveTo>
                  <a:pt x="228" y="163766"/>
                </a:moveTo>
                <a:lnTo>
                  <a:pt x="0" y="0"/>
                </a:lnTo>
                <a:lnTo>
                  <a:pt x="57581" y="7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555012" y="6293346"/>
            <a:ext cx="142875" cy="88265"/>
          </a:xfrm>
          <a:custGeom>
            <a:avLst/>
            <a:gdLst/>
            <a:ahLst/>
            <a:cxnLst/>
            <a:rect l="l" t="t" r="r" b="b"/>
            <a:pathLst>
              <a:path w="142875" h="88264">
                <a:moveTo>
                  <a:pt x="142646" y="87782"/>
                </a:moveTo>
                <a:lnTo>
                  <a:pt x="142646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178280" y="6293346"/>
            <a:ext cx="142875" cy="88265"/>
          </a:xfrm>
          <a:custGeom>
            <a:avLst/>
            <a:gdLst/>
            <a:ahLst/>
            <a:cxnLst/>
            <a:rect l="l" t="t" r="r" b="b"/>
            <a:pathLst>
              <a:path w="142875" h="88264">
                <a:moveTo>
                  <a:pt x="142646" y="87782"/>
                </a:moveTo>
                <a:lnTo>
                  <a:pt x="142646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559394" y="6762979"/>
            <a:ext cx="142875" cy="88265"/>
          </a:xfrm>
          <a:custGeom>
            <a:avLst/>
            <a:gdLst/>
            <a:ahLst/>
            <a:cxnLst/>
            <a:rect l="l" t="t" r="r" b="b"/>
            <a:pathLst>
              <a:path w="142875" h="88265">
                <a:moveTo>
                  <a:pt x="142646" y="0"/>
                </a:moveTo>
                <a:lnTo>
                  <a:pt x="142646" y="87782"/>
                </a:lnTo>
                <a:lnTo>
                  <a:pt x="0" y="8778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82661" y="6762979"/>
            <a:ext cx="142875" cy="88265"/>
          </a:xfrm>
          <a:custGeom>
            <a:avLst/>
            <a:gdLst/>
            <a:ahLst/>
            <a:cxnLst/>
            <a:rect l="l" t="t" r="r" b="b"/>
            <a:pathLst>
              <a:path w="142875" h="88265">
                <a:moveTo>
                  <a:pt x="142646" y="0"/>
                </a:moveTo>
                <a:lnTo>
                  <a:pt x="142646" y="87782"/>
                </a:lnTo>
                <a:lnTo>
                  <a:pt x="0" y="8778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7970431" y="6063551"/>
            <a:ext cx="140970" cy="140970"/>
            <a:chOff x="2915831" y="6063551"/>
            <a:chExt cx="140970" cy="140970"/>
          </a:xfrm>
        </p:grpSpPr>
        <p:sp>
          <p:nvSpPr>
            <p:cNvPr id="40" name="object 40"/>
            <p:cNvSpPr/>
            <p:nvPr/>
          </p:nvSpPr>
          <p:spPr>
            <a:xfrm>
              <a:off x="2918117" y="606583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136055" y="0"/>
                  </a:moveTo>
                  <a:lnTo>
                    <a:pt x="0" y="0"/>
                  </a:lnTo>
                  <a:lnTo>
                    <a:pt x="0" y="136067"/>
                  </a:lnTo>
                  <a:lnTo>
                    <a:pt x="136055" y="136067"/>
                  </a:lnTo>
                  <a:lnTo>
                    <a:pt x="1360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18117" y="606583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0" y="0"/>
                  </a:moveTo>
                  <a:lnTo>
                    <a:pt x="136055" y="0"/>
                  </a:lnTo>
                  <a:lnTo>
                    <a:pt x="136055" y="136067"/>
                  </a:lnTo>
                  <a:lnTo>
                    <a:pt x="0" y="13606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44444" y="609144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19" h="83820">
                  <a:moveTo>
                    <a:pt x="41694" y="0"/>
                  </a:moveTo>
                  <a:lnTo>
                    <a:pt x="25492" y="3285"/>
                  </a:lnTo>
                  <a:lnTo>
                    <a:pt x="12236" y="12236"/>
                  </a:lnTo>
                  <a:lnTo>
                    <a:pt x="3285" y="25492"/>
                  </a:lnTo>
                  <a:lnTo>
                    <a:pt x="0" y="41694"/>
                  </a:lnTo>
                  <a:lnTo>
                    <a:pt x="3285" y="57903"/>
                  </a:lnTo>
                  <a:lnTo>
                    <a:pt x="12236" y="71162"/>
                  </a:lnTo>
                  <a:lnTo>
                    <a:pt x="25492" y="80114"/>
                  </a:lnTo>
                  <a:lnTo>
                    <a:pt x="41694" y="83400"/>
                  </a:lnTo>
                  <a:lnTo>
                    <a:pt x="57903" y="80114"/>
                  </a:lnTo>
                  <a:lnTo>
                    <a:pt x="71162" y="71162"/>
                  </a:lnTo>
                  <a:lnTo>
                    <a:pt x="80114" y="57903"/>
                  </a:lnTo>
                  <a:lnTo>
                    <a:pt x="83400" y="41694"/>
                  </a:lnTo>
                  <a:lnTo>
                    <a:pt x="80114" y="25492"/>
                  </a:lnTo>
                  <a:lnTo>
                    <a:pt x="71162" y="12236"/>
                  </a:lnTo>
                  <a:lnTo>
                    <a:pt x="57903" y="3285"/>
                  </a:lnTo>
                  <a:lnTo>
                    <a:pt x="41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944444" y="609144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19" h="83820">
                  <a:moveTo>
                    <a:pt x="41694" y="0"/>
                  </a:moveTo>
                  <a:lnTo>
                    <a:pt x="57903" y="3285"/>
                  </a:lnTo>
                  <a:lnTo>
                    <a:pt x="71162" y="12236"/>
                  </a:lnTo>
                  <a:lnTo>
                    <a:pt x="80114" y="25492"/>
                  </a:lnTo>
                  <a:lnTo>
                    <a:pt x="83400" y="41694"/>
                  </a:lnTo>
                  <a:lnTo>
                    <a:pt x="80114" y="57903"/>
                  </a:lnTo>
                  <a:lnTo>
                    <a:pt x="71162" y="71162"/>
                  </a:lnTo>
                  <a:lnTo>
                    <a:pt x="57903" y="80114"/>
                  </a:lnTo>
                  <a:lnTo>
                    <a:pt x="41694" y="83400"/>
                  </a:lnTo>
                  <a:lnTo>
                    <a:pt x="25492" y="80114"/>
                  </a:lnTo>
                  <a:lnTo>
                    <a:pt x="12236" y="71162"/>
                  </a:lnTo>
                  <a:lnTo>
                    <a:pt x="3285" y="57903"/>
                  </a:lnTo>
                  <a:lnTo>
                    <a:pt x="0" y="41694"/>
                  </a:lnTo>
                  <a:lnTo>
                    <a:pt x="3285" y="25492"/>
                  </a:lnTo>
                  <a:lnTo>
                    <a:pt x="12236" y="12236"/>
                  </a:lnTo>
                  <a:lnTo>
                    <a:pt x="25492" y="3285"/>
                  </a:lnTo>
                  <a:lnTo>
                    <a:pt x="416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8346427" y="6063551"/>
            <a:ext cx="140970" cy="140970"/>
            <a:chOff x="3291827" y="6063551"/>
            <a:chExt cx="140970" cy="140970"/>
          </a:xfrm>
        </p:grpSpPr>
        <p:sp>
          <p:nvSpPr>
            <p:cNvPr id="45" name="object 45"/>
            <p:cNvSpPr/>
            <p:nvPr/>
          </p:nvSpPr>
          <p:spPr>
            <a:xfrm>
              <a:off x="3294113" y="606583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136067" y="0"/>
                  </a:moveTo>
                  <a:lnTo>
                    <a:pt x="0" y="0"/>
                  </a:lnTo>
                  <a:lnTo>
                    <a:pt x="0" y="136067"/>
                  </a:lnTo>
                  <a:lnTo>
                    <a:pt x="136067" y="136067"/>
                  </a:lnTo>
                  <a:lnTo>
                    <a:pt x="1360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294113" y="606583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0" y="0"/>
                  </a:moveTo>
                  <a:lnTo>
                    <a:pt x="136067" y="0"/>
                  </a:lnTo>
                  <a:lnTo>
                    <a:pt x="136067" y="136067"/>
                  </a:lnTo>
                  <a:lnTo>
                    <a:pt x="0" y="13606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20453" y="609144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694" y="0"/>
                  </a:moveTo>
                  <a:lnTo>
                    <a:pt x="25492" y="3285"/>
                  </a:lnTo>
                  <a:lnTo>
                    <a:pt x="12236" y="12236"/>
                  </a:lnTo>
                  <a:lnTo>
                    <a:pt x="3285" y="25492"/>
                  </a:lnTo>
                  <a:lnTo>
                    <a:pt x="0" y="41694"/>
                  </a:lnTo>
                  <a:lnTo>
                    <a:pt x="3285" y="57903"/>
                  </a:lnTo>
                  <a:lnTo>
                    <a:pt x="12236" y="71162"/>
                  </a:lnTo>
                  <a:lnTo>
                    <a:pt x="25492" y="80114"/>
                  </a:lnTo>
                  <a:lnTo>
                    <a:pt x="41694" y="83400"/>
                  </a:lnTo>
                  <a:lnTo>
                    <a:pt x="57903" y="80114"/>
                  </a:lnTo>
                  <a:lnTo>
                    <a:pt x="71162" y="71162"/>
                  </a:lnTo>
                  <a:lnTo>
                    <a:pt x="80114" y="57903"/>
                  </a:lnTo>
                  <a:lnTo>
                    <a:pt x="83400" y="41694"/>
                  </a:lnTo>
                  <a:lnTo>
                    <a:pt x="80114" y="25492"/>
                  </a:lnTo>
                  <a:lnTo>
                    <a:pt x="71162" y="12236"/>
                  </a:lnTo>
                  <a:lnTo>
                    <a:pt x="57903" y="3285"/>
                  </a:lnTo>
                  <a:lnTo>
                    <a:pt x="41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20453" y="609144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694" y="0"/>
                  </a:moveTo>
                  <a:lnTo>
                    <a:pt x="57903" y="3285"/>
                  </a:lnTo>
                  <a:lnTo>
                    <a:pt x="71162" y="12236"/>
                  </a:lnTo>
                  <a:lnTo>
                    <a:pt x="80114" y="25492"/>
                  </a:lnTo>
                  <a:lnTo>
                    <a:pt x="83400" y="41694"/>
                  </a:lnTo>
                  <a:lnTo>
                    <a:pt x="80114" y="57903"/>
                  </a:lnTo>
                  <a:lnTo>
                    <a:pt x="71162" y="71162"/>
                  </a:lnTo>
                  <a:lnTo>
                    <a:pt x="57903" y="80114"/>
                  </a:lnTo>
                  <a:lnTo>
                    <a:pt x="41694" y="83400"/>
                  </a:lnTo>
                  <a:lnTo>
                    <a:pt x="25492" y="80114"/>
                  </a:lnTo>
                  <a:lnTo>
                    <a:pt x="12236" y="71162"/>
                  </a:lnTo>
                  <a:lnTo>
                    <a:pt x="3285" y="57903"/>
                  </a:lnTo>
                  <a:lnTo>
                    <a:pt x="0" y="41694"/>
                  </a:lnTo>
                  <a:lnTo>
                    <a:pt x="3285" y="25492"/>
                  </a:lnTo>
                  <a:lnTo>
                    <a:pt x="12236" y="12236"/>
                  </a:lnTo>
                  <a:lnTo>
                    <a:pt x="25492" y="3285"/>
                  </a:lnTo>
                  <a:lnTo>
                    <a:pt x="416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8477465" y="6810007"/>
            <a:ext cx="170180" cy="80645"/>
          </a:xfrm>
          <a:custGeom>
            <a:avLst/>
            <a:gdLst/>
            <a:ahLst/>
            <a:cxnLst/>
            <a:rect l="l" t="t" r="r" b="b"/>
            <a:pathLst>
              <a:path w="170179" h="80645">
                <a:moveTo>
                  <a:pt x="169710" y="0"/>
                </a:moveTo>
                <a:lnTo>
                  <a:pt x="77546" y="41490"/>
                </a:lnTo>
                <a:lnTo>
                  <a:pt x="169710" y="80416"/>
                </a:lnTo>
              </a:path>
              <a:path w="170179" h="80645">
                <a:moveTo>
                  <a:pt x="92163" y="0"/>
                </a:moveTo>
                <a:lnTo>
                  <a:pt x="0" y="41490"/>
                </a:lnTo>
                <a:lnTo>
                  <a:pt x="92163" y="804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100733" y="6810007"/>
            <a:ext cx="170180" cy="80645"/>
          </a:xfrm>
          <a:custGeom>
            <a:avLst/>
            <a:gdLst/>
            <a:ahLst/>
            <a:cxnLst/>
            <a:rect l="l" t="t" r="r" b="b"/>
            <a:pathLst>
              <a:path w="170180" h="80645">
                <a:moveTo>
                  <a:pt x="169710" y="0"/>
                </a:moveTo>
                <a:lnTo>
                  <a:pt x="77546" y="41490"/>
                </a:lnTo>
                <a:lnTo>
                  <a:pt x="169710" y="80416"/>
                </a:lnTo>
              </a:path>
              <a:path w="170180" h="80645">
                <a:moveTo>
                  <a:pt x="92163" y="0"/>
                </a:moveTo>
                <a:lnTo>
                  <a:pt x="0" y="41490"/>
                </a:lnTo>
                <a:lnTo>
                  <a:pt x="92163" y="804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74544" y="6251855"/>
            <a:ext cx="170180" cy="80645"/>
          </a:xfrm>
          <a:custGeom>
            <a:avLst/>
            <a:gdLst/>
            <a:ahLst/>
            <a:cxnLst/>
            <a:rect l="l" t="t" r="r" b="b"/>
            <a:pathLst>
              <a:path w="170179" h="80645">
                <a:moveTo>
                  <a:pt x="169697" y="0"/>
                </a:moveTo>
                <a:lnTo>
                  <a:pt x="77533" y="41490"/>
                </a:lnTo>
                <a:lnTo>
                  <a:pt x="169697" y="80416"/>
                </a:lnTo>
              </a:path>
              <a:path w="170179" h="80645">
                <a:moveTo>
                  <a:pt x="92163" y="0"/>
                </a:moveTo>
                <a:lnTo>
                  <a:pt x="0" y="41490"/>
                </a:lnTo>
                <a:lnTo>
                  <a:pt x="92163" y="804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097812" y="6251855"/>
            <a:ext cx="170180" cy="80645"/>
          </a:xfrm>
          <a:custGeom>
            <a:avLst/>
            <a:gdLst/>
            <a:ahLst/>
            <a:cxnLst/>
            <a:rect l="l" t="t" r="r" b="b"/>
            <a:pathLst>
              <a:path w="170180" h="80645">
                <a:moveTo>
                  <a:pt x="169710" y="0"/>
                </a:moveTo>
                <a:lnTo>
                  <a:pt x="77533" y="41490"/>
                </a:lnTo>
                <a:lnTo>
                  <a:pt x="169710" y="80416"/>
                </a:lnTo>
              </a:path>
              <a:path w="170180" h="80645">
                <a:moveTo>
                  <a:pt x="92163" y="0"/>
                </a:moveTo>
                <a:lnTo>
                  <a:pt x="0" y="41490"/>
                </a:lnTo>
                <a:lnTo>
                  <a:pt x="92163" y="804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602548" y="6379667"/>
            <a:ext cx="185420" cy="379730"/>
          </a:xfrm>
          <a:custGeom>
            <a:avLst/>
            <a:gdLst/>
            <a:ahLst/>
            <a:cxnLst/>
            <a:rect l="l" t="t" r="r" b="b"/>
            <a:pathLst>
              <a:path w="185420" h="379729">
                <a:moveTo>
                  <a:pt x="100952" y="379653"/>
                </a:moveTo>
                <a:lnTo>
                  <a:pt x="63270" y="372099"/>
                </a:lnTo>
                <a:lnTo>
                  <a:pt x="31002" y="351583"/>
                </a:lnTo>
                <a:lnTo>
                  <a:pt x="8471" y="321328"/>
                </a:lnTo>
                <a:lnTo>
                  <a:pt x="0" y="284556"/>
                </a:lnTo>
                <a:lnTo>
                  <a:pt x="7567" y="247668"/>
                </a:lnTo>
                <a:lnTo>
                  <a:pt x="28167" y="217160"/>
                </a:lnTo>
                <a:lnTo>
                  <a:pt x="58641" y="196391"/>
                </a:lnTo>
                <a:lnTo>
                  <a:pt x="95834" y="188722"/>
                </a:lnTo>
              </a:path>
              <a:path w="185420" h="379729">
                <a:moveTo>
                  <a:pt x="89979" y="0"/>
                </a:moveTo>
                <a:lnTo>
                  <a:pt x="126753" y="7669"/>
                </a:lnTo>
                <a:lnTo>
                  <a:pt x="157013" y="28436"/>
                </a:lnTo>
                <a:lnTo>
                  <a:pt x="177533" y="58941"/>
                </a:lnTo>
                <a:lnTo>
                  <a:pt x="185089" y="95821"/>
                </a:lnTo>
                <a:lnTo>
                  <a:pt x="178333" y="132593"/>
                </a:lnTo>
                <a:lnTo>
                  <a:pt x="159573" y="162848"/>
                </a:lnTo>
                <a:lnTo>
                  <a:pt x="131077" y="183364"/>
                </a:lnTo>
                <a:lnTo>
                  <a:pt x="95110" y="19091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225828" y="6379667"/>
            <a:ext cx="185420" cy="379730"/>
          </a:xfrm>
          <a:custGeom>
            <a:avLst/>
            <a:gdLst/>
            <a:ahLst/>
            <a:cxnLst/>
            <a:rect l="l" t="t" r="r" b="b"/>
            <a:pathLst>
              <a:path w="185420" h="379729">
                <a:moveTo>
                  <a:pt x="100939" y="379653"/>
                </a:moveTo>
                <a:lnTo>
                  <a:pt x="63259" y="372099"/>
                </a:lnTo>
                <a:lnTo>
                  <a:pt x="30995" y="351583"/>
                </a:lnTo>
                <a:lnTo>
                  <a:pt x="8469" y="321328"/>
                </a:lnTo>
                <a:lnTo>
                  <a:pt x="0" y="284556"/>
                </a:lnTo>
                <a:lnTo>
                  <a:pt x="7565" y="247668"/>
                </a:lnTo>
                <a:lnTo>
                  <a:pt x="28160" y="217160"/>
                </a:lnTo>
                <a:lnTo>
                  <a:pt x="58630" y="196391"/>
                </a:lnTo>
                <a:lnTo>
                  <a:pt x="95821" y="188722"/>
                </a:lnTo>
              </a:path>
              <a:path w="185420" h="379729">
                <a:moveTo>
                  <a:pt x="89966" y="0"/>
                </a:moveTo>
                <a:lnTo>
                  <a:pt x="126739" y="7669"/>
                </a:lnTo>
                <a:lnTo>
                  <a:pt x="156994" y="28436"/>
                </a:lnTo>
                <a:lnTo>
                  <a:pt x="177509" y="58941"/>
                </a:lnTo>
                <a:lnTo>
                  <a:pt x="185064" y="95821"/>
                </a:lnTo>
                <a:lnTo>
                  <a:pt x="178309" y="132593"/>
                </a:lnTo>
                <a:lnTo>
                  <a:pt x="159554" y="162848"/>
                </a:lnTo>
                <a:lnTo>
                  <a:pt x="131063" y="183364"/>
                </a:lnTo>
                <a:lnTo>
                  <a:pt x="95097" y="19091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7974812" y="7010145"/>
            <a:ext cx="140970" cy="140970"/>
            <a:chOff x="2920212" y="7010145"/>
            <a:chExt cx="140970" cy="140970"/>
          </a:xfrm>
        </p:grpSpPr>
        <p:sp>
          <p:nvSpPr>
            <p:cNvPr id="56" name="object 56"/>
            <p:cNvSpPr/>
            <p:nvPr/>
          </p:nvSpPr>
          <p:spPr>
            <a:xfrm>
              <a:off x="2922498" y="7012431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136067" y="0"/>
                  </a:moveTo>
                  <a:lnTo>
                    <a:pt x="0" y="0"/>
                  </a:lnTo>
                  <a:lnTo>
                    <a:pt x="0" y="136067"/>
                  </a:lnTo>
                  <a:lnTo>
                    <a:pt x="136067" y="136067"/>
                  </a:lnTo>
                  <a:lnTo>
                    <a:pt x="1360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922498" y="7012431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0" y="0"/>
                  </a:moveTo>
                  <a:lnTo>
                    <a:pt x="136067" y="0"/>
                  </a:lnTo>
                  <a:lnTo>
                    <a:pt x="136067" y="136067"/>
                  </a:lnTo>
                  <a:lnTo>
                    <a:pt x="0" y="13606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948838" y="7038022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19" h="83820">
                  <a:moveTo>
                    <a:pt x="41694" y="0"/>
                  </a:moveTo>
                  <a:lnTo>
                    <a:pt x="25492" y="3287"/>
                  </a:lnTo>
                  <a:lnTo>
                    <a:pt x="12236" y="12242"/>
                  </a:lnTo>
                  <a:lnTo>
                    <a:pt x="3285" y="25503"/>
                  </a:lnTo>
                  <a:lnTo>
                    <a:pt x="0" y="41706"/>
                  </a:lnTo>
                  <a:lnTo>
                    <a:pt x="3285" y="57908"/>
                  </a:lnTo>
                  <a:lnTo>
                    <a:pt x="12236" y="71164"/>
                  </a:lnTo>
                  <a:lnTo>
                    <a:pt x="25492" y="80115"/>
                  </a:lnTo>
                  <a:lnTo>
                    <a:pt x="41694" y="83400"/>
                  </a:lnTo>
                  <a:lnTo>
                    <a:pt x="57895" y="80115"/>
                  </a:lnTo>
                  <a:lnTo>
                    <a:pt x="71151" y="71164"/>
                  </a:lnTo>
                  <a:lnTo>
                    <a:pt x="80102" y="57908"/>
                  </a:lnTo>
                  <a:lnTo>
                    <a:pt x="83388" y="41706"/>
                  </a:lnTo>
                  <a:lnTo>
                    <a:pt x="80102" y="25503"/>
                  </a:lnTo>
                  <a:lnTo>
                    <a:pt x="71151" y="12242"/>
                  </a:lnTo>
                  <a:lnTo>
                    <a:pt x="57895" y="3287"/>
                  </a:lnTo>
                  <a:lnTo>
                    <a:pt x="41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48838" y="7038022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19" h="83820">
                  <a:moveTo>
                    <a:pt x="41694" y="0"/>
                  </a:moveTo>
                  <a:lnTo>
                    <a:pt x="57895" y="3287"/>
                  </a:lnTo>
                  <a:lnTo>
                    <a:pt x="71151" y="12242"/>
                  </a:lnTo>
                  <a:lnTo>
                    <a:pt x="80102" y="25503"/>
                  </a:lnTo>
                  <a:lnTo>
                    <a:pt x="83388" y="41706"/>
                  </a:lnTo>
                  <a:lnTo>
                    <a:pt x="80102" y="57908"/>
                  </a:lnTo>
                  <a:lnTo>
                    <a:pt x="71151" y="71164"/>
                  </a:lnTo>
                  <a:lnTo>
                    <a:pt x="57895" y="80115"/>
                  </a:lnTo>
                  <a:lnTo>
                    <a:pt x="41694" y="83400"/>
                  </a:lnTo>
                  <a:lnTo>
                    <a:pt x="25492" y="80115"/>
                  </a:lnTo>
                  <a:lnTo>
                    <a:pt x="12236" y="71164"/>
                  </a:lnTo>
                  <a:lnTo>
                    <a:pt x="3285" y="57908"/>
                  </a:lnTo>
                  <a:lnTo>
                    <a:pt x="0" y="41706"/>
                  </a:lnTo>
                  <a:lnTo>
                    <a:pt x="3285" y="25503"/>
                  </a:lnTo>
                  <a:lnTo>
                    <a:pt x="12236" y="12242"/>
                  </a:lnTo>
                  <a:lnTo>
                    <a:pt x="25492" y="3287"/>
                  </a:lnTo>
                  <a:lnTo>
                    <a:pt x="4169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8352282" y="7004291"/>
            <a:ext cx="140970" cy="140970"/>
            <a:chOff x="3297682" y="7004291"/>
            <a:chExt cx="140970" cy="140970"/>
          </a:xfrm>
        </p:grpSpPr>
        <p:sp>
          <p:nvSpPr>
            <p:cNvPr id="61" name="object 61"/>
            <p:cNvSpPr/>
            <p:nvPr/>
          </p:nvSpPr>
          <p:spPr>
            <a:xfrm>
              <a:off x="3299968" y="700657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136067" y="0"/>
                  </a:moveTo>
                  <a:lnTo>
                    <a:pt x="0" y="0"/>
                  </a:lnTo>
                  <a:lnTo>
                    <a:pt x="0" y="136067"/>
                  </a:lnTo>
                  <a:lnTo>
                    <a:pt x="136067" y="136067"/>
                  </a:lnTo>
                  <a:lnTo>
                    <a:pt x="1360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299968" y="700657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0" y="0"/>
                  </a:moveTo>
                  <a:lnTo>
                    <a:pt x="136067" y="0"/>
                  </a:lnTo>
                  <a:lnTo>
                    <a:pt x="136067" y="136067"/>
                  </a:lnTo>
                  <a:lnTo>
                    <a:pt x="0" y="13606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326307" y="703218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694" y="0"/>
                  </a:moveTo>
                  <a:lnTo>
                    <a:pt x="25492" y="3285"/>
                  </a:lnTo>
                  <a:lnTo>
                    <a:pt x="12236" y="12238"/>
                  </a:lnTo>
                  <a:lnTo>
                    <a:pt x="3285" y="25497"/>
                  </a:lnTo>
                  <a:lnTo>
                    <a:pt x="0" y="41706"/>
                  </a:lnTo>
                  <a:lnTo>
                    <a:pt x="3285" y="57901"/>
                  </a:lnTo>
                  <a:lnTo>
                    <a:pt x="12236" y="71153"/>
                  </a:lnTo>
                  <a:lnTo>
                    <a:pt x="25492" y="80102"/>
                  </a:lnTo>
                  <a:lnTo>
                    <a:pt x="41694" y="83388"/>
                  </a:lnTo>
                  <a:lnTo>
                    <a:pt x="57895" y="80102"/>
                  </a:lnTo>
                  <a:lnTo>
                    <a:pt x="71151" y="71153"/>
                  </a:lnTo>
                  <a:lnTo>
                    <a:pt x="80102" y="57901"/>
                  </a:lnTo>
                  <a:lnTo>
                    <a:pt x="83388" y="41706"/>
                  </a:lnTo>
                  <a:lnTo>
                    <a:pt x="80102" y="25497"/>
                  </a:lnTo>
                  <a:lnTo>
                    <a:pt x="71151" y="12238"/>
                  </a:lnTo>
                  <a:lnTo>
                    <a:pt x="57895" y="3285"/>
                  </a:lnTo>
                  <a:lnTo>
                    <a:pt x="41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326307" y="703218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694" y="0"/>
                  </a:moveTo>
                  <a:lnTo>
                    <a:pt x="57895" y="3285"/>
                  </a:lnTo>
                  <a:lnTo>
                    <a:pt x="71151" y="12238"/>
                  </a:lnTo>
                  <a:lnTo>
                    <a:pt x="80102" y="25497"/>
                  </a:lnTo>
                  <a:lnTo>
                    <a:pt x="83388" y="41706"/>
                  </a:lnTo>
                  <a:lnTo>
                    <a:pt x="80102" y="57901"/>
                  </a:lnTo>
                  <a:lnTo>
                    <a:pt x="71151" y="71153"/>
                  </a:lnTo>
                  <a:lnTo>
                    <a:pt x="57895" y="80102"/>
                  </a:lnTo>
                  <a:lnTo>
                    <a:pt x="41694" y="83388"/>
                  </a:lnTo>
                  <a:lnTo>
                    <a:pt x="25492" y="80102"/>
                  </a:lnTo>
                  <a:lnTo>
                    <a:pt x="12236" y="71153"/>
                  </a:lnTo>
                  <a:lnTo>
                    <a:pt x="3285" y="57901"/>
                  </a:lnTo>
                  <a:lnTo>
                    <a:pt x="0" y="41706"/>
                  </a:lnTo>
                  <a:lnTo>
                    <a:pt x="3285" y="25497"/>
                  </a:lnTo>
                  <a:lnTo>
                    <a:pt x="12236" y="12238"/>
                  </a:lnTo>
                  <a:lnTo>
                    <a:pt x="25492" y="3285"/>
                  </a:lnTo>
                  <a:lnTo>
                    <a:pt x="416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10625861" y="7244957"/>
            <a:ext cx="397510" cy="140335"/>
            <a:chOff x="5571261" y="7244956"/>
            <a:chExt cx="397510" cy="140335"/>
          </a:xfrm>
        </p:grpSpPr>
        <p:sp>
          <p:nvSpPr>
            <p:cNvPr id="66" name="object 66"/>
            <p:cNvSpPr/>
            <p:nvPr/>
          </p:nvSpPr>
          <p:spPr>
            <a:xfrm>
              <a:off x="5573547" y="7247242"/>
              <a:ext cx="393065" cy="135890"/>
            </a:xfrm>
            <a:custGeom>
              <a:avLst/>
              <a:gdLst/>
              <a:ahLst/>
              <a:cxnLst/>
              <a:rect l="l" t="t" r="r" b="b"/>
              <a:pathLst>
                <a:path w="393064" h="135890">
                  <a:moveTo>
                    <a:pt x="0" y="135331"/>
                  </a:moveTo>
                  <a:lnTo>
                    <a:pt x="0" y="0"/>
                  </a:lnTo>
                  <a:lnTo>
                    <a:pt x="392798" y="0"/>
                  </a:lnTo>
                  <a:lnTo>
                    <a:pt x="392798" y="135331"/>
                  </a:lnTo>
                  <a:lnTo>
                    <a:pt x="0" y="1353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04154" y="7268362"/>
              <a:ext cx="87985" cy="8796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25604" y="7268362"/>
              <a:ext cx="87947" cy="8796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47016" y="7268362"/>
              <a:ext cx="87985" cy="87960"/>
            </a:xfrm>
            <a:prstGeom prst="rect">
              <a:avLst/>
            </a:prstGeom>
          </p:spPr>
        </p:pic>
      </p:grpSp>
      <p:pic>
        <p:nvPicPr>
          <p:cNvPr id="70" name="object 7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830776" y="6437783"/>
            <a:ext cx="109181" cy="245427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576941" y="6437046"/>
            <a:ext cx="109181" cy="245427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06837" y="6063552"/>
            <a:ext cx="140627" cy="140639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860672" y="6063552"/>
            <a:ext cx="140639" cy="140639"/>
          </a:xfrm>
          <a:prstGeom prst="rect">
            <a:avLst/>
          </a:prstGeom>
        </p:spPr>
      </p:pic>
      <p:sp>
        <p:nvSpPr>
          <p:cNvPr id="74" name="object 74"/>
          <p:cNvSpPr/>
          <p:nvPr/>
        </p:nvSpPr>
        <p:spPr>
          <a:xfrm>
            <a:off x="10578401" y="6558877"/>
            <a:ext cx="261620" cy="2540"/>
          </a:xfrm>
          <a:custGeom>
            <a:avLst/>
            <a:gdLst/>
            <a:ahLst/>
            <a:cxnLst/>
            <a:rect l="l" t="t" r="r" b="b"/>
            <a:pathLst>
              <a:path w="261620" h="2540">
                <a:moveTo>
                  <a:pt x="0" y="2197"/>
                </a:moveTo>
                <a:lnTo>
                  <a:pt x="261137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935386" y="6681776"/>
            <a:ext cx="1905" cy="329565"/>
          </a:xfrm>
          <a:custGeom>
            <a:avLst/>
            <a:gdLst/>
            <a:ahLst/>
            <a:cxnLst/>
            <a:rect l="l" t="t" r="r" b="b"/>
            <a:pathLst>
              <a:path w="1904" h="329565">
                <a:moveTo>
                  <a:pt x="1447" y="0"/>
                </a:moveTo>
                <a:lnTo>
                  <a:pt x="0" y="329209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0686073" y="6677127"/>
            <a:ext cx="635" cy="346075"/>
          </a:xfrm>
          <a:custGeom>
            <a:avLst/>
            <a:gdLst/>
            <a:ahLst/>
            <a:cxnLst/>
            <a:rect l="l" t="t" r="r" b="b"/>
            <a:pathLst>
              <a:path w="635" h="346075">
                <a:moveTo>
                  <a:pt x="241" y="34588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0928794" y="6193130"/>
            <a:ext cx="1270" cy="246379"/>
          </a:xfrm>
          <a:custGeom>
            <a:avLst/>
            <a:gdLst/>
            <a:ahLst/>
            <a:cxnLst/>
            <a:rect l="l" t="t" r="r" b="b"/>
            <a:pathLst>
              <a:path w="1270" h="246379">
                <a:moveTo>
                  <a:pt x="711" y="245783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0677144" y="6194591"/>
            <a:ext cx="1270" cy="246379"/>
          </a:xfrm>
          <a:custGeom>
            <a:avLst/>
            <a:gdLst/>
            <a:ahLst/>
            <a:cxnLst/>
            <a:rect l="l" t="t" r="r" b="b"/>
            <a:pathLst>
              <a:path w="1270" h="246379">
                <a:moveTo>
                  <a:pt x="736" y="245783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object 7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615600" y="7005016"/>
            <a:ext cx="140639" cy="140639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866527" y="7002095"/>
            <a:ext cx="140627" cy="140639"/>
          </a:xfrm>
          <a:prstGeom prst="rect">
            <a:avLst/>
          </a:prstGeom>
        </p:spPr>
      </p:pic>
      <p:grpSp>
        <p:nvGrpSpPr>
          <p:cNvPr id="81" name="object 81"/>
          <p:cNvGrpSpPr/>
          <p:nvPr/>
        </p:nvGrpSpPr>
        <p:grpSpPr>
          <a:xfrm>
            <a:off x="9340570" y="7246417"/>
            <a:ext cx="397510" cy="140335"/>
            <a:chOff x="4285970" y="7246416"/>
            <a:chExt cx="397510" cy="140335"/>
          </a:xfrm>
        </p:grpSpPr>
        <p:sp>
          <p:nvSpPr>
            <p:cNvPr id="82" name="object 82"/>
            <p:cNvSpPr/>
            <p:nvPr/>
          </p:nvSpPr>
          <p:spPr>
            <a:xfrm>
              <a:off x="4288256" y="7248702"/>
              <a:ext cx="393065" cy="135890"/>
            </a:xfrm>
            <a:custGeom>
              <a:avLst/>
              <a:gdLst/>
              <a:ahLst/>
              <a:cxnLst/>
              <a:rect l="l" t="t" r="r" b="b"/>
              <a:pathLst>
                <a:path w="393064" h="135890">
                  <a:moveTo>
                    <a:pt x="0" y="135331"/>
                  </a:moveTo>
                  <a:lnTo>
                    <a:pt x="0" y="0"/>
                  </a:lnTo>
                  <a:lnTo>
                    <a:pt x="392811" y="0"/>
                  </a:lnTo>
                  <a:lnTo>
                    <a:pt x="392811" y="135331"/>
                  </a:lnTo>
                  <a:lnTo>
                    <a:pt x="0" y="1353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18888" y="7269835"/>
              <a:ext cx="87960" cy="8796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40313" y="7269835"/>
              <a:ext cx="87972" cy="8796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61751" y="7269835"/>
              <a:ext cx="87972" cy="87960"/>
            </a:xfrm>
            <a:prstGeom prst="rect">
              <a:avLst/>
            </a:prstGeom>
          </p:spPr>
        </p:pic>
      </p:grpSp>
      <p:sp>
        <p:nvSpPr>
          <p:cNvPr id="86" name="object 86"/>
          <p:cNvSpPr/>
          <p:nvPr/>
        </p:nvSpPr>
        <p:spPr>
          <a:xfrm>
            <a:off x="9615766" y="6561810"/>
            <a:ext cx="372110" cy="2540"/>
          </a:xfrm>
          <a:custGeom>
            <a:avLst/>
            <a:gdLst/>
            <a:ahLst/>
            <a:cxnLst/>
            <a:rect l="l" t="t" r="r" b="b"/>
            <a:pathLst>
              <a:path w="372110" h="2540">
                <a:moveTo>
                  <a:pt x="0" y="2197"/>
                </a:moveTo>
                <a:lnTo>
                  <a:pt x="371601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697340" y="6193041"/>
            <a:ext cx="57785" cy="99695"/>
          </a:xfrm>
          <a:custGeom>
            <a:avLst/>
            <a:gdLst/>
            <a:ahLst/>
            <a:cxnLst/>
            <a:rect l="l" t="t" r="r" b="b"/>
            <a:pathLst>
              <a:path w="57785" h="99695">
                <a:moveTo>
                  <a:pt x="215" y="0"/>
                </a:moveTo>
                <a:lnTo>
                  <a:pt x="0" y="99428"/>
                </a:lnTo>
                <a:lnTo>
                  <a:pt x="57569" y="9899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320594" y="6193041"/>
            <a:ext cx="57785" cy="99695"/>
          </a:xfrm>
          <a:custGeom>
            <a:avLst/>
            <a:gdLst/>
            <a:ahLst/>
            <a:cxnLst/>
            <a:rect l="l" t="t" r="r" b="b"/>
            <a:pathLst>
              <a:path w="57785" h="99695">
                <a:moveTo>
                  <a:pt x="241" y="0"/>
                </a:moveTo>
                <a:lnTo>
                  <a:pt x="0" y="99428"/>
                </a:lnTo>
                <a:lnTo>
                  <a:pt x="57581" y="9899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699511" y="6850519"/>
            <a:ext cx="57785" cy="163830"/>
          </a:xfrm>
          <a:custGeom>
            <a:avLst/>
            <a:gdLst/>
            <a:ahLst/>
            <a:cxnLst/>
            <a:rect l="l" t="t" r="r" b="b"/>
            <a:pathLst>
              <a:path w="57785" h="163829">
                <a:moveTo>
                  <a:pt x="241" y="163766"/>
                </a:moveTo>
                <a:lnTo>
                  <a:pt x="0" y="0"/>
                </a:lnTo>
                <a:lnTo>
                  <a:pt x="57594" y="7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322791" y="6850519"/>
            <a:ext cx="57785" cy="163830"/>
          </a:xfrm>
          <a:custGeom>
            <a:avLst/>
            <a:gdLst/>
            <a:ahLst/>
            <a:cxnLst/>
            <a:rect l="l" t="t" r="r" b="b"/>
            <a:pathLst>
              <a:path w="57785" h="163829">
                <a:moveTo>
                  <a:pt x="228" y="163766"/>
                </a:moveTo>
                <a:lnTo>
                  <a:pt x="0" y="0"/>
                </a:lnTo>
                <a:lnTo>
                  <a:pt x="57581" y="71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1" name="object 91"/>
          <p:cNvGrpSpPr/>
          <p:nvPr/>
        </p:nvGrpSpPr>
        <p:grpSpPr>
          <a:xfrm>
            <a:off x="9250591" y="6063551"/>
            <a:ext cx="140970" cy="140970"/>
            <a:chOff x="4195991" y="6063551"/>
            <a:chExt cx="140970" cy="140970"/>
          </a:xfrm>
        </p:grpSpPr>
        <p:sp>
          <p:nvSpPr>
            <p:cNvPr id="92" name="object 92"/>
            <p:cNvSpPr/>
            <p:nvPr/>
          </p:nvSpPr>
          <p:spPr>
            <a:xfrm>
              <a:off x="4198277" y="606583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136067" y="0"/>
                  </a:moveTo>
                  <a:lnTo>
                    <a:pt x="0" y="0"/>
                  </a:lnTo>
                  <a:lnTo>
                    <a:pt x="0" y="136067"/>
                  </a:lnTo>
                  <a:lnTo>
                    <a:pt x="136067" y="136067"/>
                  </a:lnTo>
                  <a:lnTo>
                    <a:pt x="1360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198277" y="606583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0" y="0"/>
                  </a:moveTo>
                  <a:lnTo>
                    <a:pt x="136067" y="0"/>
                  </a:lnTo>
                  <a:lnTo>
                    <a:pt x="136067" y="136067"/>
                  </a:lnTo>
                  <a:lnTo>
                    <a:pt x="0" y="13606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224616" y="609144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694" y="0"/>
                  </a:moveTo>
                  <a:lnTo>
                    <a:pt x="25487" y="3285"/>
                  </a:lnTo>
                  <a:lnTo>
                    <a:pt x="12231" y="12236"/>
                  </a:lnTo>
                  <a:lnTo>
                    <a:pt x="3283" y="25492"/>
                  </a:lnTo>
                  <a:lnTo>
                    <a:pt x="0" y="41694"/>
                  </a:lnTo>
                  <a:lnTo>
                    <a:pt x="3283" y="57903"/>
                  </a:lnTo>
                  <a:lnTo>
                    <a:pt x="12231" y="71162"/>
                  </a:lnTo>
                  <a:lnTo>
                    <a:pt x="25487" y="80114"/>
                  </a:lnTo>
                  <a:lnTo>
                    <a:pt x="41694" y="83400"/>
                  </a:lnTo>
                  <a:lnTo>
                    <a:pt x="57895" y="80114"/>
                  </a:lnTo>
                  <a:lnTo>
                    <a:pt x="71151" y="71162"/>
                  </a:lnTo>
                  <a:lnTo>
                    <a:pt x="80102" y="57903"/>
                  </a:lnTo>
                  <a:lnTo>
                    <a:pt x="83388" y="41694"/>
                  </a:lnTo>
                  <a:lnTo>
                    <a:pt x="80102" y="25492"/>
                  </a:lnTo>
                  <a:lnTo>
                    <a:pt x="71151" y="12236"/>
                  </a:lnTo>
                  <a:lnTo>
                    <a:pt x="57895" y="3285"/>
                  </a:lnTo>
                  <a:lnTo>
                    <a:pt x="41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224616" y="609144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694" y="0"/>
                  </a:moveTo>
                  <a:lnTo>
                    <a:pt x="57895" y="3285"/>
                  </a:lnTo>
                  <a:lnTo>
                    <a:pt x="71151" y="12236"/>
                  </a:lnTo>
                  <a:lnTo>
                    <a:pt x="80102" y="25492"/>
                  </a:lnTo>
                  <a:lnTo>
                    <a:pt x="83388" y="41694"/>
                  </a:lnTo>
                  <a:lnTo>
                    <a:pt x="80102" y="57903"/>
                  </a:lnTo>
                  <a:lnTo>
                    <a:pt x="71151" y="71162"/>
                  </a:lnTo>
                  <a:lnTo>
                    <a:pt x="57895" y="80114"/>
                  </a:lnTo>
                  <a:lnTo>
                    <a:pt x="41694" y="83400"/>
                  </a:lnTo>
                  <a:lnTo>
                    <a:pt x="25487" y="80114"/>
                  </a:lnTo>
                  <a:lnTo>
                    <a:pt x="12231" y="71162"/>
                  </a:lnTo>
                  <a:lnTo>
                    <a:pt x="3283" y="57903"/>
                  </a:lnTo>
                  <a:lnTo>
                    <a:pt x="0" y="41694"/>
                  </a:lnTo>
                  <a:lnTo>
                    <a:pt x="3283" y="25492"/>
                  </a:lnTo>
                  <a:lnTo>
                    <a:pt x="12231" y="12236"/>
                  </a:lnTo>
                  <a:lnTo>
                    <a:pt x="25487" y="3285"/>
                  </a:lnTo>
                  <a:lnTo>
                    <a:pt x="41694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9626587" y="6063551"/>
            <a:ext cx="140970" cy="140970"/>
            <a:chOff x="4571987" y="6063551"/>
            <a:chExt cx="140970" cy="140970"/>
          </a:xfrm>
        </p:grpSpPr>
        <p:sp>
          <p:nvSpPr>
            <p:cNvPr id="97" name="object 97"/>
            <p:cNvSpPr/>
            <p:nvPr/>
          </p:nvSpPr>
          <p:spPr>
            <a:xfrm>
              <a:off x="4574273" y="606583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136067" y="0"/>
                  </a:moveTo>
                  <a:lnTo>
                    <a:pt x="0" y="0"/>
                  </a:lnTo>
                  <a:lnTo>
                    <a:pt x="0" y="136067"/>
                  </a:lnTo>
                  <a:lnTo>
                    <a:pt x="136067" y="136067"/>
                  </a:lnTo>
                  <a:lnTo>
                    <a:pt x="1360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574273" y="606583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0" y="0"/>
                  </a:moveTo>
                  <a:lnTo>
                    <a:pt x="136067" y="0"/>
                  </a:lnTo>
                  <a:lnTo>
                    <a:pt x="136067" y="136067"/>
                  </a:lnTo>
                  <a:lnTo>
                    <a:pt x="0" y="13606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600600" y="609144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706" y="0"/>
                  </a:moveTo>
                  <a:lnTo>
                    <a:pt x="25503" y="3285"/>
                  </a:lnTo>
                  <a:lnTo>
                    <a:pt x="12242" y="12236"/>
                  </a:lnTo>
                  <a:lnTo>
                    <a:pt x="3287" y="25492"/>
                  </a:lnTo>
                  <a:lnTo>
                    <a:pt x="0" y="41694"/>
                  </a:lnTo>
                  <a:lnTo>
                    <a:pt x="3287" y="57903"/>
                  </a:lnTo>
                  <a:lnTo>
                    <a:pt x="12242" y="71162"/>
                  </a:lnTo>
                  <a:lnTo>
                    <a:pt x="25503" y="80114"/>
                  </a:lnTo>
                  <a:lnTo>
                    <a:pt x="41706" y="83400"/>
                  </a:lnTo>
                  <a:lnTo>
                    <a:pt x="57915" y="80114"/>
                  </a:lnTo>
                  <a:lnTo>
                    <a:pt x="71175" y="71162"/>
                  </a:lnTo>
                  <a:lnTo>
                    <a:pt x="80127" y="57903"/>
                  </a:lnTo>
                  <a:lnTo>
                    <a:pt x="83413" y="41694"/>
                  </a:lnTo>
                  <a:lnTo>
                    <a:pt x="80127" y="25492"/>
                  </a:lnTo>
                  <a:lnTo>
                    <a:pt x="71175" y="12236"/>
                  </a:lnTo>
                  <a:lnTo>
                    <a:pt x="57915" y="3285"/>
                  </a:lnTo>
                  <a:lnTo>
                    <a:pt x="41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600600" y="609144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706" y="0"/>
                  </a:moveTo>
                  <a:lnTo>
                    <a:pt x="57915" y="3285"/>
                  </a:lnTo>
                  <a:lnTo>
                    <a:pt x="71175" y="12236"/>
                  </a:lnTo>
                  <a:lnTo>
                    <a:pt x="80127" y="25492"/>
                  </a:lnTo>
                  <a:lnTo>
                    <a:pt x="83413" y="41694"/>
                  </a:lnTo>
                  <a:lnTo>
                    <a:pt x="80127" y="57903"/>
                  </a:lnTo>
                  <a:lnTo>
                    <a:pt x="71175" y="71162"/>
                  </a:lnTo>
                  <a:lnTo>
                    <a:pt x="57915" y="80114"/>
                  </a:lnTo>
                  <a:lnTo>
                    <a:pt x="41706" y="83400"/>
                  </a:lnTo>
                  <a:lnTo>
                    <a:pt x="25503" y="80114"/>
                  </a:lnTo>
                  <a:lnTo>
                    <a:pt x="12242" y="71162"/>
                  </a:lnTo>
                  <a:lnTo>
                    <a:pt x="3287" y="57903"/>
                  </a:lnTo>
                  <a:lnTo>
                    <a:pt x="0" y="41694"/>
                  </a:lnTo>
                  <a:lnTo>
                    <a:pt x="3287" y="25492"/>
                  </a:lnTo>
                  <a:lnTo>
                    <a:pt x="12242" y="12236"/>
                  </a:lnTo>
                  <a:lnTo>
                    <a:pt x="25503" y="3285"/>
                  </a:lnTo>
                  <a:lnTo>
                    <a:pt x="4170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9252051" y="7010145"/>
            <a:ext cx="140970" cy="140970"/>
            <a:chOff x="4197451" y="7010145"/>
            <a:chExt cx="140970" cy="140970"/>
          </a:xfrm>
        </p:grpSpPr>
        <p:sp>
          <p:nvSpPr>
            <p:cNvPr id="102" name="object 102"/>
            <p:cNvSpPr/>
            <p:nvPr/>
          </p:nvSpPr>
          <p:spPr>
            <a:xfrm>
              <a:off x="4199737" y="7012431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136067" y="0"/>
                  </a:moveTo>
                  <a:lnTo>
                    <a:pt x="0" y="0"/>
                  </a:lnTo>
                  <a:lnTo>
                    <a:pt x="0" y="136067"/>
                  </a:lnTo>
                  <a:lnTo>
                    <a:pt x="136067" y="136067"/>
                  </a:lnTo>
                  <a:lnTo>
                    <a:pt x="1360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199737" y="7012431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0" y="0"/>
                  </a:moveTo>
                  <a:lnTo>
                    <a:pt x="136067" y="0"/>
                  </a:lnTo>
                  <a:lnTo>
                    <a:pt x="136067" y="136067"/>
                  </a:lnTo>
                  <a:lnTo>
                    <a:pt x="0" y="13606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226077" y="7038022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694" y="0"/>
                  </a:moveTo>
                  <a:lnTo>
                    <a:pt x="25492" y="3287"/>
                  </a:lnTo>
                  <a:lnTo>
                    <a:pt x="12236" y="12242"/>
                  </a:lnTo>
                  <a:lnTo>
                    <a:pt x="3285" y="25503"/>
                  </a:lnTo>
                  <a:lnTo>
                    <a:pt x="0" y="41706"/>
                  </a:lnTo>
                  <a:lnTo>
                    <a:pt x="3285" y="57908"/>
                  </a:lnTo>
                  <a:lnTo>
                    <a:pt x="12236" y="71164"/>
                  </a:lnTo>
                  <a:lnTo>
                    <a:pt x="25492" y="80115"/>
                  </a:lnTo>
                  <a:lnTo>
                    <a:pt x="41694" y="83400"/>
                  </a:lnTo>
                  <a:lnTo>
                    <a:pt x="57895" y="80115"/>
                  </a:lnTo>
                  <a:lnTo>
                    <a:pt x="71151" y="71164"/>
                  </a:lnTo>
                  <a:lnTo>
                    <a:pt x="80102" y="57908"/>
                  </a:lnTo>
                  <a:lnTo>
                    <a:pt x="83388" y="41706"/>
                  </a:lnTo>
                  <a:lnTo>
                    <a:pt x="80102" y="25503"/>
                  </a:lnTo>
                  <a:lnTo>
                    <a:pt x="71151" y="12242"/>
                  </a:lnTo>
                  <a:lnTo>
                    <a:pt x="57895" y="3287"/>
                  </a:lnTo>
                  <a:lnTo>
                    <a:pt x="41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26077" y="7038022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694" y="0"/>
                  </a:moveTo>
                  <a:lnTo>
                    <a:pt x="57895" y="3287"/>
                  </a:lnTo>
                  <a:lnTo>
                    <a:pt x="71151" y="12242"/>
                  </a:lnTo>
                  <a:lnTo>
                    <a:pt x="80102" y="25503"/>
                  </a:lnTo>
                  <a:lnTo>
                    <a:pt x="83388" y="41706"/>
                  </a:lnTo>
                  <a:lnTo>
                    <a:pt x="80102" y="57908"/>
                  </a:lnTo>
                  <a:lnTo>
                    <a:pt x="71151" y="71164"/>
                  </a:lnTo>
                  <a:lnTo>
                    <a:pt x="57895" y="80115"/>
                  </a:lnTo>
                  <a:lnTo>
                    <a:pt x="41694" y="83400"/>
                  </a:lnTo>
                  <a:lnTo>
                    <a:pt x="25492" y="80115"/>
                  </a:lnTo>
                  <a:lnTo>
                    <a:pt x="12236" y="71164"/>
                  </a:lnTo>
                  <a:lnTo>
                    <a:pt x="3285" y="57908"/>
                  </a:lnTo>
                  <a:lnTo>
                    <a:pt x="0" y="41706"/>
                  </a:lnTo>
                  <a:lnTo>
                    <a:pt x="3285" y="25503"/>
                  </a:lnTo>
                  <a:lnTo>
                    <a:pt x="12236" y="12242"/>
                  </a:lnTo>
                  <a:lnTo>
                    <a:pt x="25492" y="3287"/>
                  </a:lnTo>
                  <a:lnTo>
                    <a:pt x="416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9629521" y="7004291"/>
            <a:ext cx="140970" cy="140970"/>
            <a:chOff x="4574921" y="7004291"/>
            <a:chExt cx="140970" cy="140970"/>
          </a:xfrm>
        </p:grpSpPr>
        <p:sp>
          <p:nvSpPr>
            <p:cNvPr id="107" name="object 107"/>
            <p:cNvSpPr/>
            <p:nvPr/>
          </p:nvSpPr>
          <p:spPr>
            <a:xfrm>
              <a:off x="4577207" y="700657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136042" y="0"/>
                  </a:moveTo>
                  <a:lnTo>
                    <a:pt x="0" y="0"/>
                  </a:lnTo>
                  <a:lnTo>
                    <a:pt x="0" y="136067"/>
                  </a:lnTo>
                  <a:lnTo>
                    <a:pt x="136042" y="136067"/>
                  </a:lnTo>
                  <a:lnTo>
                    <a:pt x="1360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577207" y="7006577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136525" h="136525">
                  <a:moveTo>
                    <a:pt x="0" y="0"/>
                  </a:moveTo>
                  <a:lnTo>
                    <a:pt x="136042" y="0"/>
                  </a:lnTo>
                  <a:lnTo>
                    <a:pt x="136042" y="136067"/>
                  </a:lnTo>
                  <a:lnTo>
                    <a:pt x="0" y="13606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603546" y="703218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694" y="0"/>
                  </a:moveTo>
                  <a:lnTo>
                    <a:pt x="25487" y="3285"/>
                  </a:lnTo>
                  <a:lnTo>
                    <a:pt x="12231" y="12238"/>
                  </a:lnTo>
                  <a:lnTo>
                    <a:pt x="3283" y="25497"/>
                  </a:lnTo>
                  <a:lnTo>
                    <a:pt x="0" y="41706"/>
                  </a:lnTo>
                  <a:lnTo>
                    <a:pt x="3283" y="57901"/>
                  </a:lnTo>
                  <a:lnTo>
                    <a:pt x="12231" y="71153"/>
                  </a:lnTo>
                  <a:lnTo>
                    <a:pt x="25487" y="80102"/>
                  </a:lnTo>
                  <a:lnTo>
                    <a:pt x="41694" y="83388"/>
                  </a:lnTo>
                  <a:lnTo>
                    <a:pt x="57888" y="80102"/>
                  </a:lnTo>
                  <a:lnTo>
                    <a:pt x="71140" y="71153"/>
                  </a:lnTo>
                  <a:lnTo>
                    <a:pt x="80089" y="57901"/>
                  </a:lnTo>
                  <a:lnTo>
                    <a:pt x="83375" y="41706"/>
                  </a:lnTo>
                  <a:lnTo>
                    <a:pt x="80089" y="25497"/>
                  </a:lnTo>
                  <a:lnTo>
                    <a:pt x="71140" y="12238"/>
                  </a:lnTo>
                  <a:lnTo>
                    <a:pt x="57888" y="3285"/>
                  </a:lnTo>
                  <a:lnTo>
                    <a:pt x="41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603546" y="7032180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41694" y="0"/>
                  </a:moveTo>
                  <a:lnTo>
                    <a:pt x="57888" y="3285"/>
                  </a:lnTo>
                  <a:lnTo>
                    <a:pt x="71140" y="12238"/>
                  </a:lnTo>
                  <a:lnTo>
                    <a:pt x="80089" y="25497"/>
                  </a:lnTo>
                  <a:lnTo>
                    <a:pt x="83375" y="41706"/>
                  </a:lnTo>
                  <a:lnTo>
                    <a:pt x="80089" y="57901"/>
                  </a:lnTo>
                  <a:lnTo>
                    <a:pt x="71140" y="71153"/>
                  </a:lnTo>
                  <a:lnTo>
                    <a:pt x="57888" y="80102"/>
                  </a:lnTo>
                  <a:lnTo>
                    <a:pt x="41694" y="83388"/>
                  </a:lnTo>
                  <a:lnTo>
                    <a:pt x="25487" y="80102"/>
                  </a:lnTo>
                  <a:lnTo>
                    <a:pt x="12231" y="71153"/>
                  </a:lnTo>
                  <a:lnTo>
                    <a:pt x="3283" y="57901"/>
                  </a:lnTo>
                  <a:lnTo>
                    <a:pt x="0" y="41706"/>
                  </a:lnTo>
                  <a:lnTo>
                    <a:pt x="3283" y="25497"/>
                  </a:lnTo>
                  <a:lnTo>
                    <a:pt x="12231" y="12238"/>
                  </a:lnTo>
                  <a:lnTo>
                    <a:pt x="25487" y="3285"/>
                  </a:lnTo>
                  <a:lnTo>
                    <a:pt x="4169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/>
          <p:nvPr/>
        </p:nvSpPr>
        <p:spPr>
          <a:xfrm>
            <a:off x="9841026" y="6293346"/>
            <a:ext cx="148590" cy="556895"/>
          </a:xfrm>
          <a:custGeom>
            <a:avLst/>
            <a:gdLst/>
            <a:ahLst/>
            <a:cxnLst/>
            <a:rect l="l" t="t" r="r" b="b"/>
            <a:pathLst>
              <a:path w="148589" h="556895">
                <a:moveTo>
                  <a:pt x="0" y="0"/>
                </a:moveTo>
                <a:lnTo>
                  <a:pt x="148475" y="0"/>
                </a:lnTo>
                <a:lnTo>
                  <a:pt x="148475" y="556691"/>
                </a:lnTo>
                <a:lnTo>
                  <a:pt x="2920" y="5559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460623" y="6293346"/>
            <a:ext cx="148590" cy="556895"/>
          </a:xfrm>
          <a:custGeom>
            <a:avLst/>
            <a:gdLst/>
            <a:ahLst/>
            <a:cxnLst/>
            <a:rect l="l" t="t" r="r" b="b"/>
            <a:pathLst>
              <a:path w="148589" h="556895">
                <a:moveTo>
                  <a:pt x="0" y="0"/>
                </a:moveTo>
                <a:lnTo>
                  <a:pt x="148501" y="0"/>
                </a:lnTo>
                <a:lnTo>
                  <a:pt x="148501" y="556691"/>
                </a:lnTo>
                <a:lnTo>
                  <a:pt x="2933" y="5559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757625" y="6810007"/>
            <a:ext cx="170180" cy="80645"/>
          </a:xfrm>
          <a:custGeom>
            <a:avLst/>
            <a:gdLst/>
            <a:ahLst/>
            <a:cxnLst/>
            <a:rect l="l" t="t" r="r" b="b"/>
            <a:pathLst>
              <a:path w="170179" h="80645">
                <a:moveTo>
                  <a:pt x="169722" y="0"/>
                </a:moveTo>
                <a:lnTo>
                  <a:pt x="77546" y="41490"/>
                </a:lnTo>
                <a:lnTo>
                  <a:pt x="169722" y="80416"/>
                </a:lnTo>
              </a:path>
              <a:path w="170179" h="80645">
                <a:moveTo>
                  <a:pt x="92163" y="0"/>
                </a:moveTo>
                <a:lnTo>
                  <a:pt x="0" y="41490"/>
                </a:lnTo>
                <a:lnTo>
                  <a:pt x="92163" y="804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380893" y="6810007"/>
            <a:ext cx="170180" cy="80645"/>
          </a:xfrm>
          <a:custGeom>
            <a:avLst/>
            <a:gdLst/>
            <a:ahLst/>
            <a:cxnLst/>
            <a:rect l="l" t="t" r="r" b="b"/>
            <a:pathLst>
              <a:path w="170179" h="80645">
                <a:moveTo>
                  <a:pt x="169710" y="0"/>
                </a:moveTo>
                <a:lnTo>
                  <a:pt x="77546" y="41490"/>
                </a:lnTo>
                <a:lnTo>
                  <a:pt x="169710" y="80416"/>
                </a:lnTo>
              </a:path>
              <a:path w="170179" h="80645">
                <a:moveTo>
                  <a:pt x="92163" y="0"/>
                </a:moveTo>
                <a:lnTo>
                  <a:pt x="0" y="41490"/>
                </a:lnTo>
                <a:lnTo>
                  <a:pt x="92163" y="804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754704" y="6251855"/>
            <a:ext cx="170180" cy="80645"/>
          </a:xfrm>
          <a:custGeom>
            <a:avLst/>
            <a:gdLst/>
            <a:ahLst/>
            <a:cxnLst/>
            <a:rect l="l" t="t" r="r" b="b"/>
            <a:pathLst>
              <a:path w="170179" h="80645">
                <a:moveTo>
                  <a:pt x="169697" y="0"/>
                </a:moveTo>
                <a:lnTo>
                  <a:pt x="77533" y="41490"/>
                </a:lnTo>
                <a:lnTo>
                  <a:pt x="169697" y="80416"/>
                </a:lnTo>
              </a:path>
              <a:path w="170179" h="80645">
                <a:moveTo>
                  <a:pt x="92176" y="0"/>
                </a:moveTo>
                <a:lnTo>
                  <a:pt x="0" y="41490"/>
                </a:lnTo>
                <a:lnTo>
                  <a:pt x="92176" y="804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377972" y="6251855"/>
            <a:ext cx="170180" cy="80645"/>
          </a:xfrm>
          <a:custGeom>
            <a:avLst/>
            <a:gdLst/>
            <a:ahLst/>
            <a:cxnLst/>
            <a:rect l="l" t="t" r="r" b="b"/>
            <a:pathLst>
              <a:path w="170179" h="80645">
                <a:moveTo>
                  <a:pt x="169697" y="0"/>
                </a:moveTo>
                <a:lnTo>
                  <a:pt x="77533" y="41490"/>
                </a:lnTo>
                <a:lnTo>
                  <a:pt x="169697" y="80416"/>
                </a:lnTo>
              </a:path>
              <a:path w="170179" h="80645">
                <a:moveTo>
                  <a:pt x="92163" y="0"/>
                </a:moveTo>
                <a:lnTo>
                  <a:pt x="0" y="41490"/>
                </a:lnTo>
                <a:lnTo>
                  <a:pt x="92163" y="8041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7957730" y="571500"/>
            <a:ext cx="14954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Desconexiones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66</a:t>
            </a:fld>
            <a:endParaRPr spc="15" dirty="0"/>
          </a:p>
        </p:txBody>
      </p:sp>
      <p:sp>
        <p:nvSpPr>
          <p:cNvPr id="118" name="object 118"/>
          <p:cNvSpPr txBox="1"/>
          <p:nvPr/>
        </p:nvSpPr>
        <p:spPr>
          <a:xfrm>
            <a:off x="5761899" y="1873250"/>
            <a:ext cx="16497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fusionados,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no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fusionados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5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moldeada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Desconecta</a:t>
            </a:r>
            <a:endParaRPr sz="85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957663" y="2061211"/>
            <a:ext cx="4422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14300"/>
              </a:lnSpc>
              <a:spcBef>
                <a:spcPts val="100"/>
              </a:spcBef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Los.productos.de.Siemens.incluyen.interruptor.de.aire.acondicionado. 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(AC).desconectador.con.fusibles,.sin.fusibles.y.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a.Caja.NEMA.tipo.3R..Caja.de.acero.y.de.plástico.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957730" y="4370021"/>
            <a:ext cx="12071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Desconecte</a:t>
            </a:r>
            <a:r>
              <a:rPr sz="8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8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gabinete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9547261" y="4395421"/>
            <a:ext cx="9677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Desconexión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6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957730" y="4810499"/>
            <a:ext cx="4132579" cy="1240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37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extraíbles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ó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extraíbles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 son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..El.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interruptores-desconectadores.de.caja.moldeada.son.240.voltios,.2-polos,.50.o.</a:t>
            </a:r>
            <a:endParaRPr sz="80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60.amps..Los.interruptores.desconectadores.de.caja.moldeada.se.suministran.con.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00" spc="-20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automáticos.(interruptor.de.caja.moldeada.QP).disyuntores.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42545">
              <a:tabLst>
                <a:tab pos="426084" algn="l"/>
                <a:tab pos="1312545" algn="l"/>
                <a:tab pos="1685925" algn="l"/>
                <a:tab pos="2673985" algn="l"/>
                <a:tab pos="2925445" algn="l"/>
              </a:tabLst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	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	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	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	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	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8475217" y="7282727"/>
            <a:ext cx="2374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9785856" y="7282727"/>
            <a:ext cx="2374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1055856" y="7282727"/>
            <a:ext cx="2374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7969183" y="7474563"/>
            <a:ext cx="620395" cy="29337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8890" algn="ctr">
              <a:spcBef>
                <a:spcPts val="300"/>
              </a:spcBef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fusionado</a:t>
            </a:r>
            <a:endParaRPr sz="550">
              <a:latin typeface="Microsoft Sans Serif"/>
              <a:cs typeface="Microsoft Sans Serif"/>
            </a:endParaRPr>
          </a:p>
          <a:p>
            <a:pPr algn="ctr">
              <a:spcBef>
                <a:spcPts val="29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9249346" y="7430750"/>
            <a:ext cx="620395" cy="323807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spcBef>
                <a:spcPts val="345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fusionar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229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0285131" y="7459324"/>
            <a:ext cx="1169035" cy="3086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algn="ctr">
              <a:spcBef>
                <a:spcPts val="320"/>
              </a:spcBef>
            </a:pP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</a:t>
            </a:r>
            <a:endParaRPr sz="650">
              <a:latin typeface="Microsoft Sans Serif"/>
              <a:cs typeface="Microsoft Sans Serif"/>
            </a:endParaRPr>
          </a:p>
          <a:p>
            <a:pPr marR="11430" algn="ctr">
              <a:spcBef>
                <a:spcPts val="27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678" y="5186690"/>
            <a:ext cx="1094282" cy="17772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979" y="514350"/>
            <a:ext cx="20256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Medición</a:t>
            </a:r>
            <a:r>
              <a:rPr sz="16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67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980" y="1875790"/>
            <a:ext cx="420433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Durante.muchos.años,.las.compañías.de.energía.han.utilizado.el.familiar.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medidor.de.vatios-hora.para.determinar.cuánta.electricidad.ha.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consumidos.con.fines.de.facturación..Siemens.fabrica.una.variedad.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de.recintos.de.medición.para.cumplir.prácticamente.con.cada.residencial.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la.medición.necesita..Siemens.también.los.fabricantes.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gabinetes.para.aplicaciones.comerciales.e.industriales,.pero.la.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los.siguientes.párrafos.solo.enumeran.los.residenciales.más.comunes.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tipos.de.cajas.de.medición.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150" y="3566160"/>
            <a:ext cx="18770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Enchufes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medidor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residencial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80" y="3520439"/>
            <a:ext cx="37572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Zócalos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medidor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 posición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única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.se.utilizan.para.unifamiliares.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hogares.y.en.algunas.aplicaciones.comerciales..Múltiples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tomas.de.medidor,.también.llamadas.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enchufes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pandillas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980" y="4069079"/>
            <a:ext cx="48964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,.se.utilizan.en.multifamiliares.y.otras.aplicaciones.comerciales.que.requieren.de.dos.a.seis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medidores..Requisitos.para.tomas.de.medidor.con.voltaje.máximo.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endParaRPr sz="900">
              <a:latin typeface="Microsoft Sans Serif"/>
              <a:cs typeface="Microsoft Sans Serif"/>
            </a:endParaRPr>
          </a:p>
          <a:p>
            <a:pPr marL="12700" marR="607695">
              <a:lnSpc>
                <a:spcPct val="133300"/>
              </a:lnSpc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320.amps.o.menos.por.zócalo.están.cubiertos.por.American.National.</a:t>
            </a:r>
            <a:r>
              <a:rPr sz="900" spc="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Instituto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(ANSI).estándar.C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2.7.y.UL.estándar.4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4.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43353" y="2733179"/>
            <a:ext cx="31115" cy="5080"/>
          </a:xfrm>
          <a:custGeom>
            <a:avLst/>
            <a:gdLst/>
            <a:ahLst/>
            <a:cxnLst/>
            <a:rect l="l" t="t" r="r" b="b"/>
            <a:pathLst>
              <a:path w="31114" h="5080">
                <a:moveTo>
                  <a:pt x="30772" y="0"/>
                </a:moveTo>
                <a:lnTo>
                  <a:pt x="0" y="0"/>
                </a:lnTo>
                <a:lnTo>
                  <a:pt x="0" y="4483"/>
                </a:lnTo>
                <a:lnTo>
                  <a:pt x="30772" y="4483"/>
                </a:lnTo>
                <a:lnTo>
                  <a:pt x="30772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010575" y="1701801"/>
            <a:ext cx="1809114" cy="1402715"/>
            <a:chOff x="2955975" y="1701800"/>
            <a:chExt cx="1809114" cy="1402715"/>
          </a:xfrm>
        </p:grpSpPr>
        <p:sp>
          <p:nvSpPr>
            <p:cNvPr id="4" name="object 4"/>
            <p:cNvSpPr/>
            <p:nvPr/>
          </p:nvSpPr>
          <p:spPr>
            <a:xfrm>
              <a:off x="3610165" y="1746249"/>
              <a:ext cx="38100" cy="1315720"/>
            </a:xfrm>
            <a:custGeom>
              <a:avLst/>
              <a:gdLst/>
              <a:ahLst/>
              <a:cxnLst/>
              <a:rect l="l" t="t" r="r" b="b"/>
              <a:pathLst>
                <a:path w="38100" h="1315720">
                  <a:moveTo>
                    <a:pt x="177" y="1237602"/>
                  </a:moveTo>
                  <a:lnTo>
                    <a:pt x="0" y="1240663"/>
                  </a:lnTo>
                  <a:lnTo>
                    <a:pt x="177" y="1240701"/>
                  </a:lnTo>
                  <a:lnTo>
                    <a:pt x="177" y="1237602"/>
                  </a:lnTo>
                  <a:close/>
                </a:path>
                <a:path w="38100" h="1315720">
                  <a:moveTo>
                    <a:pt x="1282" y="1240891"/>
                  </a:moveTo>
                  <a:lnTo>
                    <a:pt x="177" y="1240701"/>
                  </a:lnTo>
                  <a:lnTo>
                    <a:pt x="177" y="1315123"/>
                  </a:lnTo>
                  <a:lnTo>
                    <a:pt x="1079" y="1315123"/>
                  </a:lnTo>
                  <a:lnTo>
                    <a:pt x="1282" y="1240891"/>
                  </a:lnTo>
                  <a:close/>
                </a:path>
                <a:path w="38100" h="1315720">
                  <a:moveTo>
                    <a:pt x="6680" y="0"/>
                  </a:moveTo>
                  <a:lnTo>
                    <a:pt x="177" y="0"/>
                  </a:lnTo>
                  <a:lnTo>
                    <a:pt x="177" y="1079500"/>
                  </a:lnTo>
                  <a:lnTo>
                    <a:pt x="177" y="1184910"/>
                  </a:lnTo>
                  <a:lnTo>
                    <a:pt x="177" y="1233170"/>
                  </a:lnTo>
                  <a:lnTo>
                    <a:pt x="177" y="1236980"/>
                  </a:lnTo>
                  <a:lnTo>
                    <a:pt x="317" y="1236980"/>
                  </a:lnTo>
                  <a:lnTo>
                    <a:pt x="317" y="1233170"/>
                  </a:lnTo>
                  <a:lnTo>
                    <a:pt x="1282" y="1233170"/>
                  </a:lnTo>
                  <a:lnTo>
                    <a:pt x="1282" y="1184910"/>
                  </a:lnTo>
                  <a:lnTo>
                    <a:pt x="3873" y="1184910"/>
                  </a:lnTo>
                  <a:lnTo>
                    <a:pt x="3873" y="1079500"/>
                  </a:lnTo>
                  <a:lnTo>
                    <a:pt x="6680" y="1079500"/>
                  </a:lnTo>
                  <a:lnTo>
                    <a:pt x="6680" y="0"/>
                  </a:lnTo>
                  <a:close/>
                </a:path>
                <a:path w="38100" h="1315720">
                  <a:moveTo>
                    <a:pt x="37744" y="0"/>
                  </a:moveTo>
                  <a:lnTo>
                    <a:pt x="30213" y="0"/>
                  </a:lnTo>
                  <a:lnTo>
                    <a:pt x="30213" y="1079500"/>
                  </a:lnTo>
                  <a:lnTo>
                    <a:pt x="30213" y="1184910"/>
                  </a:lnTo>
                  <a:lnTo>
                    <a:pt x="30213" y="1233170"/>
                  </a:lnTo>
                  <a:lnTo>
                    <a:pt x="30213" y="1240790"/>
                  </a:lnTo>
                  <a:lnTo>
                    <a:pt x="30213" y="1315720"/>
                  </a:lnTo>
                  <a:lnTo>
                    <a:pt x="32232" y="1315720"/>
                  </a:lnTo>
                  <a:lnTo>
                    <a:pt x="32232" y="1240790"/>
                  </a:lnTo>
                  <a:lnTo>
                    <a:pt x="31267" y="1240790"/>
                  </a:lnTo>
                  <a:lnTo>
                    <a:pt x="31267" y="1233170"/>
                  </a:lnTo>
                  <a:lnTo>
                    <a:pt x="32346" y="1233170"/>
                  </a:lnTo>
                  <a:lnTo>
                    <a:pt x="32346" y="1184910"/>
                  </a:lnTo>
                  <a:lnTo>
                    <a:pt x="34925" y="1184910"/>
                  </a:lnTo>
                  <a:lnTo>
                    <a:pt x="34925" y="1079500"/>
                  </a:lnTo>
                  <a:lnTo>
                    <a:pt x="37744" y="1079500"/>
                  </a:lnTo>
                  <a:lnTo>
                    <a:pt x="3774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84702" y="1746529"/>
              <a:ext cx="50165" cy="1313815"/>
            </a:xfrm>
            <a:custGeom>
              <a:avLst/>
              <a:gdLst/>
              <a:ahLst/>
              <a:cxnLst/>
              <a:rect l="l" t="t" r="r" b="b"/>
              <a:pathLst>
                <a:path w="50164" h="1313814">
                  <a:moveTo>
                    <a:pt x="10236" y="0"/>
                  </a:moveTo>
                  <a:lnTo>
                    <a:pt x="0" y="0"/>
                  </a:lnTo>
                  <a:lnTo>
                    <a:pt x="0" y="1313357"/>
                  </a:lnTo>
                  <a:lnTo>
                    <a:pt x="10236" y="1313357"/>
                  </a:lnTo>
                  <a:lnTo>
                    <a:pt x="10236" y="0"/>
                  </a:lnTo>
                  <a:close/>
                </a:path>
                <a:path w="50164" h="1313814">
                  <a:moveTo>
                    <a:pt x="49974" y="0"/>
                  </a:moveTo>
                  <a:lnTo>
                    <a:pt x="42164" y="0"/>
                  </a:lnTo>
                  <a:lnTo>
                    <a:pt x="42164" y="1313357"/>
                  </a:lnTo>
                  <a:lnTo>
                    <a:pt x="49974" y="1313357"/>
                  </a:lnTo>
                  <a:lnTo>
                    <a:pt x="4997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58261" y="1703552"/>
              <a:ext cx="1234440" cy="41275"/>
            </a:xfrm>
            <a:custGeom>
              <a:avLst/>
              <a:gdLst/>
              <a:ahLst/>
              <a:cxnLst/>
              <a:rect l="l" t="t" r="r" b="b"/>
              <a:pathLst>
                <a:path w="1234439" h="41275">
                  <a:moveTo>
                    <a:pt x="1234071" y="0"/>
                  </a:moveTo>
                  <a:lnTo>
                    <a:pt x="0" y="0"/>
                  </a:lnTo>
                  <a:lnTo>
                    <a:pt x="0" y="40957"/>
                  </a:lnTo>
                  <a:lnTo>
                    <a:pt x="1234071" y="40957"/>
                  </a:lnTo>
                  <a:lnTo>
                    <a:pt x="123407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55975" y="1701799"/>
              <a:ext cx="1238885" cy="44450"/>
            </a:xfrm>
            <a:custGeom>
              <a:avLst/>
              <a:gdLst/>
              <a:ahLst/>
              <a:cxnLst/>
              <a:rect l="l" t="t" r="r" b="b"/>
              <a:pathLst>
                <a:path w="1238885" h="44450">
                  <a:moveTo>
                    <a:pt x="1238643" y="1270"/>
                  </a:moveTo>
                  <a:lnTo>
                    <a:pt x="1238161" y="1270"/>
                  </a:lnTo>
                  <a:lnTo>
                    <a:pt x="1238161" y="0"/>
                  </a:lnTo>
                  <a:lnTo>
                    <a:pt x="1234071" y="0"/>
                  </a:lnTo>
                  <a:lnTo>
                    <a:pt x="1234071" y="3810"/>
                  </a:lnTo>
                  <a:lnTo>
                    <a:pt x="1234071" y="40640"/>
                  </a:lnTo>
                  <a:lnTo>
                    <a:pt x="4572" y="40640"/>
                  </a:lnTo>
                  <a:lnTo>
                    <a:pt x="4572" y="3810"/>
                  </a:lnTo>
                  <a:lnTo>
                    <a:pt x="1234071" y="3810"/>
                  </a:lnTo>
                  <a:lnTo>
                    <a:pt x="1234071" y="0"/>
                  </a:lnTo>
                  <a:lnTo>
                    <a:pt x="469" y="0"/>
                  </a:lnTo>
                  <a:lnTo>
                    <a:pt x="469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0" y="40640"/>
                  </a:lnTo>
                  <a:lnTo>
                    <a:pt x="0" y="43180"/>
                  </a:lnTo>
                  <a:lnTo>
                    <a:pt x="457" y="43180"/>
                  </a:lnTo>
                  <a:lnTo>
                    <a:pt x="457" y="44450"/>
                  </a:lnTo>
                  <a:lnTo>
                    <a:pt x="1238173" y="44450"/>
                  </a:lnTo>
                  <a:lnTo>
                    <a:pt x="1238173" y="43180"/>
                  </a:lnTo>
                  <a:lnTo>
                    <a:pt x="1236357" y="43180"/>
                  </a:lnTo>
                  <a:lnTo>
                    <a:pt x="1236357" y="42710"/>
                  </a:lnTo>
                  <a:lnTo>
                    <a:pt x="1238643" y="42710"/>
                  </a:lnTo>
                  <a:lnTo>
                    <a:pt x="1238643" y="40640"/>
                  </a:lnTo>
                  <a:lnTo>
                    <a:pt x="1238643" y="40424"/>
                  </a:lnTo>
                  <a:lnTo>
                    <a:pt x="1238643" y="3810"/>
                  </a:lnTo>
                  <a:lnTo>
                    <a:pt x="1238643" y="12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72751" y="1744522"/>
              <a:ext cx="45720" cy="1318260"/>
            </a:xfrm>
            <a:custGeom>
              <a:avLst/>
              <a:gdLst/>
              <a:ahLst/>
              <a:cxnLst/>
              <a:rect l="l" t="t" r="r" b="b"/>
              <a:pathLst>
                <a:path w="45720" h="1318260">
                  <a:moveTo>
                    <a:pt x="45224" y="0"/>
                  </a:moveTo>
                  <a:lnTo>
                    <a:pt x="0" y="0"/>
                  </a:lnTo>
                  <a:lnTo>
                    <a:pt x="0" y="1317701"/>
                  </a:lnTo>
                  <a:lnTo>
                    <a:pt x="45224" y="1317701"/>
                  </a:lnTo>
                  <a:lnTo>
                    <a:pt x="4522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70452" y="1742439"/>
              <a:ext cx="50165" cy="1322070"/>
            </a:xfrm>
            <a:custGeom>
              <a:avLst/>
              <a:gdLst/>
              <a:ahLst/>
              <a:cxnLst/>
              <a:rect l="l" t="t" r="r" b="b"/>
              <a:pathLst>
                <a:path w="50164" h="1322070">
                  <a:moveTo>
                    <a:pt x="49809" y="2540"/>
                  </a:moveTo>
                  <a:lnTo>
                    <a:pt x="49466" y="2540"/>
                  </a:lnTo>
                  <a:lnTo>
                    <a:pt x="49466" y="0"/>
                  </a:lnTo>
                  <a:lnTo>
                    <a:pt x="45237" y="0"/>
                  </a:lnTo>
                  <a:lnTo>
                    <a:pt x="45237" y="3810"/>
                  </a:lnTo>
                  <a:lnTo>
                    <a:pt x="45237" y="1316990"/>
                  </a:lnTo>
                  <a:lnTo>
                    <a:pt x="4584" y="1316990"/>
                  </a:lnTo>
                  <a:lnTo>
                    <a:pt x="4584" y="4356"/>
                  </a:lnTo>
                  <a:lnTo>
                    <a:pt x="4584" y="3810"/>
                  </a:lnTo>
                  <a:lnTo>
                    <a:pt x="45237" y="3810"/>
                  </a:lnTo>
                  <a:lnTo>
                    <a:pt x="45237" y="0"/>
                  </a:lnTo>
                  <a:lnTo>
                    <a:pt x="330" y="0"/>
                  </a:lnTo>
                  <a:lnTo>
                    <a:pt x="330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1316990"/>
                  </a:lnTo>
                  <a:lnTo>
                    <a:pt x="0" y="1319530"/>
                  </a:lnTo>
                  <a:lnTo>
                    <a:pt x="152" y="1319530"/>
                  </a:lnTo>
                  <a:lnTo>
                    <a:pt x="152" y="1320800"/>
                  </a:lnTo>
                  <a:lnTo>
                    <a:pt x="723" y="1320800"/>
                  </a:lnTo>
                  <a:lnTo>
                    <a:pt x="723" y="1322070"/>
                  </a:lnTo>
                  <a:lnTo>
                    <a:pt x="49072" y="1322070"/>
                  </a:lnTo>
                  <a:lnTo>
                    <a:pt x="49072" y="1320800"/>
                  </a:lnTo>
                  <a:lnTo>
                    <a:pt x="49644" y="1320800"/>
                  </a:lnTo>
                  <a:lnTo>
                    <a:pt x="49644" y="1319530"/>
                  </a:lnTo>
                  <a:lnTo>
                    <a:pt x="49809" y="1319530"/>
                  </a:lnTo>
                  <a:lnTo>
                    <a:pt x="49809" y="1316990"/>
                  </a:lnTo>
                  <a:lnTo>
                    <a:pt x="49809" y="3810"/>
                  </a:lnTo>
                  <a:lnTo>
                    <a:pt x="49809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21825" y="1744510"/>
              <a:ext cx="551180" cy="35560"/>
            </a:xfrm>
            <a:custGeom>
              <a:avLst/>
              <a:gdLst/>
              <a:ahLst/>
              <a:cxnLst/>
              <a:rect l="l" t="t" r="r" b="b"/>
              <a:pathLst>
                <a:path w="551179" h="35560">
                  <a:moveTo>
                    <a:pt x="550926" y="0"/>
                  </a:moveTo>
                  <a:lnTo>
                    <a:pt x="0" y="0"/>
                  </a:lnTo>
                  <a:lnTo>
                    <a:pt x="39712" y="35001"/>
                  </a:lnTo>
                  <a:lnTo>
                    <a:pt x="550926" y="35001"/>
                  </a:lnTo>
                  <a:lnTo>
                    <a:pt x="55092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19691" y="1742224"/>
              <a:ext cx="555625" cy="40005"/>
            </a:xfrm>
            <a:custGeom>
              <a:avLst/>
              <a:gdLst/>
              <a:ahLst/>
              <a:cxnLst/>
              <a:rect l="l" t="t" r="r" b="b"/>
              <a:pathLst>
                <a:path w="555625" h="40005">
                  <a:moveTo>
                    <a:pt x="553059" y="0"/>
                  </a:moveTo>
                  <a:lnTo>
                    <a:pt x="2133" y="0"/>
                  </a:lnTo>
                  <a:lnTo>
                    <a:pt x="0" y="1485"/>
                  </a:lnTo>
                  <a:lnTo>
                    <a:pt x="622" y="4013"/>
                  </a:lnTo>
                  <a:lnTo>
                    <a:pt x="40335" y="39001"/>
                  </a:lnTo>
                  <a:lnTo>
                    <a:pt x="41846" y="39573"/>
                  </a:lnTo>
                  <a:lnTo>
                    <a:pt x="553059" y="39573"/>
                  </a:lnTo>
                  <a:lnTo>
                    <a:pt x="554672" y="38912"/>
                  </a:lnTo>
                  <a:lnTo>
                    <a:pt x="555345" y="37287"/>
                  </a:lnTo>
                  <a:lnTo>
                    <a:pt x="550760" y="37287"/>
                  </a:lnTo>
                  <a:lnTo>
                    <a:pt x="550760" y="35001"/>
                  </a:lnTo>
                  <a:lnTo>
                    <a:pt x="42710" y="35001"/>
                  </a:lnTo>
                  <a:lnTo>
                    <a:pt x="8191" y="4572"/>
                  </a:lnTo>
                  <a:lnTo>
                    <a:pt x="555345" y="4572"/>
                  </a:lnTo>
                  <a:lnTo>
                    <a:pt x="555345" y="2286"/>
                  </a:lnTo>
                  <a:lnTo>
                    <a:pt x="554672" y="673"/>
                  </a:lnTo>
                  <a:lnTo>
                    <a:pt x="553059" y="0"/>
                  </a:lnTo>
                  <a:close/>
                </a:path>
                <a:path w="555625" h="40005">
                  <a:moveTo>
                    <a:pt x="555345" y="4572"/>
                  </a:moveTo>
                  <a:lnTo>
                    <a:pt x="550760" y="4572"/>
                  </a:lnTo>
                  <a:lnTo>
                    <a:pt x="550760" y="37287"/>
                  </a:lnTo>
                  <a:lnTo>
                    <a:pt x="553059" y="37287"/>
                  </a:lnTo>
                  <a:lnTo>
                    <a:pt x="553059" y="35001"/>
                  </a:lnTo>
                  <a:lnTo>
                    <a:pt x="555345" y="35001"/>
                  </a:lnTo>
                  <a:lnTo>
                    <a:pt x="555345" y="4572"/>
                  </a:lnTo>
                  <a:close/>
                </a:path>
                <a:path w="555625" h="40005">
                  <a:moveTo>
                    <a:pt x="555345" y="35001"/>
                  </a:moveTo>
                  <a:lnTo>
                    <a:pt x="553059" y="35001"/>
                  </a:lnTo>
                  <a:lnTo>
                    <a:pt x="553059" y="37287"/>
                  </a:lnTo>
                  <a:lnTo>
                    <a:pt x="555345" y="37287"/>
                  </a:lnTo>
                  <a:lnTo>
                    <a:pt x="555345" y="350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17975" y="1744522"/>
              <a:ext cx="21590" cy="1318260"/>
            </a:xfrm>
            <a:custGeom>
              <a:avLst/>
              <a:gdLst/>
              <a:ahLst/>
              <a:cxnLst/>
              <a:rect l="l" t="t" r="r" b="b"/>
              <a:pathLst>
                <a:path w="21589" h="1318260">
                  <a:moveTo>
                    <a:pt x="21336" y="0"/>
                  </a:moveTo>
                  <a:lnTo>
                    <a:pt x="0" y="0"/>
                  </a:lnTo>
                  <a:lnTo>
                    <a:pt x="0" y="1317701"/>
                  </a:lnTo>
                  <a:lnTo>
                    <a:pt x="21336" y="1317701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15690" y="1742439"/>
              <a:ext cx="26034" cy="1322070"/>
            </a:xfrm>
            <a:custGeom>
              <a:avLst/>
              <a:gdLst/>
              <a:ahLst/>
              <a:cxnLst/>
              <a:rect l="l" t="t" r="r" b="b"/>
              <a:pathLst>
                <a:path w="26035" h="1322070">
                  <a:moveTo>
                    <a:pt x="25908" y="2540"/>
                  </a:moveTo>
                  <a:lnTo>
                    <a:pt x="25577" y="2540"/>
                  </a:lnTo>
                  <a:lnTo>
                    <a:pt x="25577" y="0"/>
                  </a:lnTo>
                  <a:lnTo>
                    <a:pt x="21336" y="0"/>
                  </a:lnTo>
                  <a:lnTo>
                    <a:pt x="21336" y="3810"/>
                  </a:lnTo>
                  <a:lnTo>
                    <a:pt x="21336" y="1316990"/>
                  </a:lnTo>
                  <a:lnTo>
                    <a:pt x="4572" y="1316990"/>
                  </a:lnTo>
                  <a:lnTo>
                    <a:pt x="4572" y="4356"/>
                  </a:lnTo>
                  <a:lnTo>
                    <a:pt x="4572" y="3810"/>
                  </a:lnTo>
                  <a:lnTo>
                    <a:pt x="21336" y="3810"/>
                  </a:lnTo>
                  <a:lnTo>
                    <a:pt x="21336" y="0"/>
                  </a:lnTo>
                  <a:lnTo>
                    <a:pt x="330" y="0"/>
                  </a:lnTo>
                  <a:lnTo>
                    <a:pt x="330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1316990"/>
                  </a:lnTo>
                  <a:lnTo>
                    <a:pt x="0" y="1319530"/>
                  </a:lnTo>
                  <a:lnTo>
                    <a:pt x="152" y="1319530"/>
                  </a:lnTo>
                  <a:lnTo>
                    <a:pt x="152" y="1320800"/>
                  </a:lnTo>
                  <a:lnTo>
                    <a:pt x="723" y="1320800"/>
                  </a:lnTo>
                  <a:lnTo>
                    <a:pt x="723" y="1322070"/>
                  </a:lnTo>
                  <a:lnTo>
                    <a:pt x="25184" y="1322070"/>
                  </a:lnTo>
                  <a:lnTo>
                    <a:pt x="25184" y="1320800"/>
                  </a:lnTo>
                  <a:lnTo>
                    <a:pt x="25742" y="1320800"/>
                  </a:lnTo>
                  <a:lnTo>
                    <a:pt x="25742" y="1319530"/>
                  </a:lnTo>
                  <a:lnTo>
                    <a:pt x="25908" y="1319530"/>
                  </a:lnTo>
                  <a:lnTo>
                    <a:pt x="25908" y="1316990"/>
                  </a:lnTo>
                  <a:lnTo>
                    <a:pt x="25908" y="3810"/>
                  </a:lnTo>
                  <a:lnTo>
                    <a:pt x="25908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80448" y="1744510"/>
              <a:ext cx="81280" cy="1318260"/>
            </a:xfrm>
            <a:custGeom>
              <a:avLst/>
              <a:gdLst/>
              <a:ahLst/>
              <a:cxnLst/>
              <a:rect l="l" t="t" r="r" b="b"/>
              <a:pathLst>
                <a:path w="81280" h="1318260">
                  <a:moveTo>
                    <a:pt x="41376" y="0"/>
                  </a:moveTo>
                  <a:lnTo>
                    <a:pt x="0" y="0"/>
                  </a:lnTo>
                  <a:lnTo>
                    <a:pt x="0" y="1317713"/>
                  </a:lnTo>
                  <a:lnTo>
                    <a:pt x="81089" y="1263116"/>
                  </a:lnTo>
                  <a:lnTo>
                    <a:pt x="81089" y="35001"/>
                  </a:lnTo>
                  <a:lnTo>
                    <a:pt x="4137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78162" y="1742224"/>
              <a:ext cx="85725" cy="1322070"/>
            </a:xfrm>
            <a:custGeom>
              <a:avLst/>
              <a:gdLst/>
              <a:ahLst/>
              <a:cxnLst/>
              <a:rect l="l" t="t" r="r" b="b"/>
              <a:pathLst>
                <a:path w="85725" h="1322070">
                  <a:moveTo>
                    <a:pt x="43662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1319999"/>
                  </a:lnTo>
                  <a:lnTo>
                    <a:pt x="1219" y="1322019"/>
                  </a:lnTo>
                  <a:lnTo>
                    <a:pt x="3568" y="1321904"/>
                  </a:lnTo>
                  <a:lnTo>
                    <a:pt x="12775" y="1315720"/>
                  </a:lnTo>
                  <a:lnTo>
                    <a:pt x="4571" y="1315720"/>
                  </a:lnTo>
                  <a:lnTo>
                    <a:pt x="4571" y="4572"/>
                  </a:lnTo>
                  <a:lnTo>
                    <a:pt x="42785" y="4572"/>
                  </a:lnTo>
                  <a:lnTo>
                    <a:pt x="42151" y="4013"/>
                  </a:lnTo>
                  <a:lnTo>
                    <a:pt x="43662" y="2286"/>
                  </a:lnTo>
                  <a:lnTo>
                    <a:pt x="43662" y="0"/>
                  </a:lnTo>
                  <a:close/>
                </a:path>
                <a:path w="85725" h="1322070">
                  <a:moveTo>
                    <a:pt x="43662" y="2286"/>
                  </a:moveTo>
                  <a:lnTo>
                    <a:pt x="42151" y="4013"/>
                  </a:lnTo>
                  <a:lnTo>
                    <a:pt x="81089" y="38328"/>
                  </a:lnTo>
                  <a:lnTo>
                    <a:pt x="81089" y="1264183"/>
                  </a:lnTo>
                  <a:lnTo>
                    <a:pt x="4571" y="1315720"/>
                  </a:lnTo>
                  <a:lnTo>
                    <a:pt x="12775" y="1315720"/>
                  </a:lnTo>
                  <a:lnTo>
                    <a:pt x="84645" y="1267294"/>
                  </a:lnTo>
                  <a:lnTo>
                    <a:pt x="85661" y="1265402"/>
                  </a:lnTo>
                  <a:lnTo>
                    <a:pt x="85661" y="37287"/>
                  </a:lnTo>
                  <a:lnTo>
                    <a:pt x="84886" y="35572"/>
                  </a:lnTo>
                  <a:lnTo>
                    <a:pt x="49712" y="4572"/>
                  </a:lnTo>
                  <a:lnTo>
                    <a:pt x="43662" y="4572"/>
                  </a:lnTo>
                  <a:lnTo>
                    <a:pt x="43662" y="2286"/>
                  </a:lnTo>
                  <a:close/>
                </a:path>
                <a:path w="85725" h="1322070">
                  <a:moveTo>
                    <a:pt x="43662" y="0"/>
                  </a:moveTo>
                  <a:lnTo>
                    <a:pt x="43662" y="4572"/>
                  </a:lnTo>
                  <a:lnTo>
                    <a:pt x="49712" y="4572"/>
                  </a:lnTo>
                  <a:lnTo>
                    <a:pt x="45173" y="571"/>
                  </a:lnTo>
                  <a:lnTo>
                    <a:pt x="436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61538" y="1779511"/>
              <a:ext cx="511809" cy="1228725"/>
            </a:xfrm>
            <a:custGeom>
              <a:avLst/>
              <a:gdLst/>
              <a:ahLst/>
              <a:cxnLst/>
              <a:rect l="l" t="t" r="r" b="b"/>
              <a:pathLst>
                <a:path w="511810" h="1228725">
                  <a:moveTo>
                    <a:pt x="511213" y="0"/>
                  </a:moveTo>
                  <a:lnTo>
                    <a:pt x="0" y="0"/>
                  </a:lnTo>
                  <a:lnTo>
                    <a:pt x="0" y="1228115"/>
                  </a:lnTo>
                  <a:lnTo>
                    <a:pt x="511213" y="1228115"/>
                  </a:lnTo>
                  <a:lnTo>
                    <a:pt x="51121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59252" y="1776729"/>
              <a:ext cx="516255" cy="1231265"/>
            </a:xfrm>
            <a:custGeom>
              <a:avLst/>
              <a:gdLst/>
              <a:ahLst/>
              <a:cxnLst/>
              <a:rect l="l" t="t" r="r" b="b"/>
              <a:pathLst>
                <a:path w="516254" h="1231264">
                  <a:moveTo>
                    <a:pt x="515785" y="2540"/>
                  </a:moveTo>
                  <a:lnTo>
                    <a:pt x="515416" y="2540"/>
                  </a:lnTo>
                  <a:lnTo>
                    <a:pt x="515416" y="1270"/>
                  </a:lnTo>
                  <a:lnTo>
                    <a:pt x="513829" y="1270"/>
                  </a:lnTo>
                  <a:lnTo>
                    <a:pt x="513829" y="0"/>
                  </a:lnTo>
                  <a:lnTo>
                    <a:pt x="513499" y="0"/>
                  </a:lnTo>
                  <a:lnTo>
                    <a:pt x="511200" y="0"/>
                  </a:lnTo>
                  <a:lnTo>
                    <a:pt x="511200" y="5080"/>
                  </a:lnTo>
                  <a:lnTo>
                    <a:pt x="511200" y="1228090"/>
                  </a:lnTo>
                  <a:lnTo>
                    <a:pt x="4572" y="1228090"/>
                  </a:lnTo>
                  <a:lnTo>
                    <a:pt x="4572" y="5080"/>
                  </a:lnTo>
                  <a:lnTo>
                    <a:pt x="511200" y="5080"/>
                  </a:lnTo>
                  <a:lnTo>
                    <a:pt x="511200" y="0"/>
                  </a:lnTo>
                  <a:lnTo>
                    <a:pt x="1943" y="0"/>
                  </a:lnTo>
                  <a:lnTo>
                    <a:pt x="1943" y="1270"/>
                  </a:lnTo>
                  <a:lnTo>
                    <a:pt x="355" y="1270"/>
                  </a:lnTo>
                  <a:lnTo>
                    <a:pt x="355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0" y="1228090"/>
                  </a:lnTo>
                  <a:lnTo>
                    <a:pt x="0" y="1230630"/>
                  </a:lnTo>
                  <a:lnTo>
                    <a:pt x="139" y="1230630"/>
                  </a:lnTo>
                  <a:lnTo>
                    <a:pt x="139" y="1230896"/>
                  </a:lnTo>
                  <a:lnTo>
                    <a:pt x="515620" y="1230896"/>
                  </a:lnTo>
                  <a:lnTo>
                    <a:pt x="515620" y="1230630"/>
                  </a:lnTo>
                  <a:lnTo>
                    <a:pt x="515785" y="1230630"/>
                  </a:lnTo>
                  <a:lnTo>
                    <a:pt x="515785" y="1228090"/>
                  </a:lnTo>
                  <a:lnTo>
                    <a:pt x="515785" y="5080"/>
                  </a:lnTo>
                  <a:lnTo>
                    <a:pt x="515785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80448" y="3007626"/>
              <a:ext cx="592455" cy="54610"/>
            </a:xfrm>
            <a:custGeom>
              <a:avLst/>
              <a:gdLst/>
              <a:ahLst/>
              <a:cxnLst/>
              <a:rect l="l" t="t" r="r" b="b"/>
              <a:pathLst>
                <a:path w="592454" h="54610">
                  <a:moveTo>
                    <a:pt x="592302" y="0"/>
                  </a:moveTo>
                  <a:lnTo>
                    <a:pt x="81089" y="0"/>
                  </a:lnTo>
                  <a:lnTo>
                    <a:pt x="0" y="54597"/>
                  </a:lnTo>
                  <a:lnTo>
                    <a:pt x="592302" y="54597"/>
                  </a:lnTo>
                  <a:lnTo>
                    <a:pt x="59230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78264" y="3005340"/>
              <a:ext cx="596900" cy="59690"/>
            </a:xfrm>
            <a:custGeom>
              <a:avLst/>
              <a:gdLst/>
              <a:ahLst/>
              <a:cxnLst/>
              <a:rect l="l" t="t" r="r" b="b"/>
              <a:pathLst>
                <a:path w="596900" h="59689">
                  <a:moveTo>
                    <a:pt x="81991" y="381"/>
                  </a:moveTo>
                  <a:lnTo>
                    <a:pt x="914" y="54991"/>
                  </a:lnTo>
                  <a:lnTo>
                    <a:pt x="0" y="57556"/>
                  </a:lnTo>
                  <a:lnTo>
                    <a:pt x="2184" y="59169"/>
                  </a:lnTo>
                  <a:lnTo>
                    <a:pt x="594487" y="59169"/>
                  </a:lnTo>
                  <a:lnTo>
                    <a:pt x="596099" y="58508"/>
                  </a:lnTo>
                  <a:lnTo>
                    <a:pt x="596773" y="56883"/>
                  </a:lnTo>
                  <a:lnTo>
                    <a:pt x="596773" y="54597"/>
                  </a:lnTo>
                  <a:lnTo>
                    <a:pt x="9677" y="54597"/>
                  </a:lnTo>
                  <a:lnTo>
                    <a:pt x="83959" y="4572"/>
                  </a:lnTo>
                  <a:lnTo>
                    <a:pt x="83273" y="4572"/>
                  </a:lnTo>
                  <a:lnTo>
                    <a:pt x="83273" y="2286"/>
                  </a:lnTo>
                  <a:lnTo>
                    <a:pt x="81991" y="381"/>
                  </a:lnTo>
                  <a:close/>
                </a:path>
                <a:path w="596900" h="59689">
                  <a:moveTo>
                    <a:pt x="594487" y="0"/>
                  </a:moveTo>
                  <a:lnTo>
                    <a:pt x="83273" y="0"/>
                  </a:lnTo>
                  <a:lnTo>
                    <a:pt x="81991" y="381"/>
                  </a:lnTo>
                  <a:lnTo>
                    <a:pt x="84543" y="4178"/>
                  </a:lnTo>
                  <a:lnTo>
                    <a:pt x="83959" y="4572"/>
                  </a:lnTo>
                  <a:lnTo>
                    <a:pt x="592188" y="4572"/>
                  </a:lnTo>
                  <a:lnTo>
                    <a:pt x="592188" y="54597"/>
                  </a:lnTo>
                  <a:lnTo>
                    <a:pt x="596773" y="54597"/>
                  </a:lnTo>
                  <a:lnTo>
                    <a:pt x="596773" y="2286"/>
                  </a:lnTo>
                  <a:lnTo>
                    <a:pt x="596099" y="660"/>
                  </a:lnTo>
                  <a:lnTo>
                    <a:pt x="594487" y="0"/>
                  </a:lnTo>
                  <a:close/>
                </a:path>
                <a:path w="596900" h="59689">
                  <a:moveTo>
                    <a:pt x="83273" y="2286"/>
                  </a:moveTo>
                  <a:lnTo>
                    <a:pt x="83273" y="4572"/>
                  </a:lnTo>
                  <a:lnTo>
                    <a:pt x="83959" y="4572"/>
                  </a:lnTo>
                  <a:lnTo>
                    <a:pt x="84543" y="4178"/>
                  </a:lnTo>
                  <a:lnTo>
                    <a:pt x="83273" y="22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39311" y="1744510"/>
              <a:ext cx="514350" cy="1318260"/>
            </a:xfrm>
            <a:custGeom>
              <a:avLst/>
              <a:gdLst/>
              <a:ahLst/>
              <a:cxnLst/>
              <a:rect l="l" t="t" r="r" b="b"/>
              <a:pathLst>
                <a:path w="514350" h="1318260">
                  <a:moveTo>
                    <a:pt x="514197" y="0"/>
                  </a:moveTo>
                  <a:lnTo>
                    <a:pt x="0" y="0"/>
                  </a:lnTo>
                  <a:lnTo>
                    <a:pt x="0" y="1317713"/>
                  </a:lnTo>
                  <a:lnTo>
                    <a:pt x="4127" y="1317713"/>
                  </a:lnTo>
                  <a:lnTo>
                    <a:pt x="4063" y="1187348"/>
                  </a:lnTo>
                  <a:lnTo>
                    <a:pt x="9182" y="1080477"/>
                  </a:lnTo>
                  <a:lnTo>
                    <a:pt x="514197" y="1080477"/>
                  </a:lnTo>
                  <a:lnTo>
                    <a:pt x="514197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37025" y="1742224"/>
              <a:ext cx="518795" cy="1322705"/>
            </a:xfrm>
            <a:custGeom>
              <a:avLst/>
              <a:gdLst/>
              <a:ahLst/>
              <a:cxnLst/>
              <a:rect l="l" t="t" r="r" b="b"/>
              <a:pathLst>
                <a:path w="518795" h="1322705">
                  <a:moveTo>
                    <a:pt x="516483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1319999"/>
                  </a:lnTo>
                  <a:lnTo>
                    <a:pt x="673" y="1321625"/>
                  </a:lnTo>
                  <a:lnTo>
                    <a:pt x="2286" y="1322285"/>
                  </a:lnTo>
                  <a:lnTo>
                    <a:pt x="6413" y="1322285"/>
                  </a:lnTo>
                  <a:lnTo>
                    <a:pt x="8039" y="1321612"/>
                  </a:lnTo>
                  <a:lnTo>
                    <a:pt x="8694" y="1319999"/>
                  </a:lnTo>
                  <a:lnTo>
                    <a:pt x="2286" y="1319999"/>
                  </a:lnTo>
                  <a:lnTo>
                    <a:pt x="2286" y="1317713"/>
                  </a:lnTo>
                  <a:lnTo>
                    <a:pt x="4114" y="1317713"/>
                  </a:lnTo>
                  <a:lnTo>
                    <a:pt x="4063" y="1189520"/>
                  </a:lnTo>
                  <a:lnTo>
                    <a:pt x="4572" y="1178912"/>
                  </a:lnTo>
                  <a:lnTo>
                    <a:pt x="4572" y="4572"/>
                  </a:lnTo>
                  <a:lnTo>
                    <a:pt x="518769" y="4572"/>
                  </a:lnTo>
                  <a:lnTo>
                    <a:pt x="518769" y="2286"/>
                  </a:lnTo>
                  <a:lnTo>
                    <a:pt x="518096" y="673"/>
                  </a:lnTo>
                  <a:lnTo>
                    <a:pt x="516483" y="0"/>
                  </a:lnTo>
                  <a:close/>
                </a:path>
                <a:path w="518795" h="1322705">
                  <a:moveTo>
                    <a:pt x="4572" y="1178912"/>
                  </a:moveTo>
                  <a:lnTo>
                    <a:pt x="4063" y="1189520"/>
                  </a:lnTo>
                  <a:lnTo>
                    <a:pt x="4114" y="1317713"/>
                  </a:lnTo>
                  <a:lnTo>
                    <a:pt x="2286" y="1317713"/>
                  </a:lnTo>
                  <a:lnTo>
                    <a:pt x="2286" y="1319999"/>
                  </a:lnTo>
                  <a:lnTo>
                    <a:pt x="4572" y="1319999"/>
                  </a:lnTo>
                  <a:lnTo>
                    <a:pt x="4572" y="1178912"/>
                  </a:lnTo>
                  <a:close/>
                </a:path>
                <a:path w="518795" h="1322705">
                  <a:moveTo>
                    <a:pt x="9182" y="1082649"/>
                  </a:moveTo>
                  <a:lnTo>
                    <a:pt x="4572" y="1178912"/>
                  </a:lnTo>
                  <a:lnTo>
                    <a:pt x="4572" y="1319999"/>
                  </a:lnTo>
                  <a:lnTo>
                    <a:pt x="8694" y="1319999"/>
                  </a:lnTo>
                  <a:lnTo>
                    <a:pt x="8636" y="1308696"/>
                  </a:lnTo>
                  <a:lnTo>
                    <a:pt x="8643" y="1189520"/>
                  </a:lnTo>
                  <a:lnTo>
                    <a:pt x="13649" y="1085049"/>
                  </a:lnTo>
                  <a:lnTo>
                    <a:pt x="11468" y="1085049"/>
                  </a:lnTo>
                  <a:lnTo>
                    <a:pt x="11468" y="1082763"/>
                  </a:lnTo>
                  <a:lnTo>
                    <a:pt x="9182" y="1082649"/>
                  </a:lnTo>
                  <a:close/>
                </a:path>
                <a:path w="518795" h="1322705">
                  <a:moveTo>
                    <a:pt x="11468" y="1082763"/>
                  </a:moveTo>
                  <a:lnTo>
                    <a:pt x="11468" y="1085049"/>
                  </a:lnTo>
                  <a:lnTo>
                    <a:pt x="13649" y="1085049"/>
                  </a:lnTo>
                  <a:lnTo>
                    <a:pt x="13754" y="1082865"/>
                  </a:lnTo>
                  <a:lnTo>
                    <a:pt x="11468" y="1082763"/>
                  </a:lnTo>
                  <a:close/>
                </a:path>
                <a:path w="518795" h="1322705">
                  <a:moveTo>
                    <a:pt x="518769" y="4572"/>
                  </a:moveTo>
                  <a:lnTo>
                    <a:pt x="514197" y="4572"/>
                  </a:lnTo>
                  <a:lnTo>
                    <a:pt x="514197" y="1080477"/>
                  </a:lnTo>
                  <a:lnTo>
                    <a:pt x="10248" y="1080477"/>
                  </a:lnTo>
                  <a:lnTo>
                    <a:pt x="9245" y="1081430"/>
                  </a:lnTo>
                  <a:lnTo>
                    <a:pt x="9182" y="1082649"/>
                  </a:lnTo>
                  <a:lnTo>
                    <a:pt x="13754" y="1082865"/>
                  </a:lnTo>
                  <a:lnTo>
                    <a:pt x="13649" y="1085049"/>
                  </a:lnTo>
                  <a:lnTo>
                    <a:pt x="516483" y="1085049"/>
                  </a:lnTo>
                  <a:lnTo>
                    <a:pt x="518096" y="1084376"/>
                  </a:lnTo>
                  <a:lnTo>
                    <a:pt x="518727" y="1082865"/>
                  </a:lnTo>
                  <a:lnTo>
                    <a:pt x="518769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55517" y="3049269"/>
              <a:ext cx="517525" cy="12700"/>
            </a:xfrm>
            <a:custGeom>
              <a:avLst/>
              <a:gdLst/>
              <a:ahLst/>
              <a:cxnLst/>
              <a:rect l="l" t="t" r="r" b="b"/>
              <a:pathLst>
                <a:path w="517525" h="12700">
                  <a:moveTo>
                    <a:pt x="517144" y="6350"/>
                  </a:moveTo>
                  <a:lnTo>
                    <a:pt x="513829" y="6350"/>
                  </a:lnTo>
                  <a:lnTo>
                    <a:pt x="513829" y="0"/>
                  </a:lnTo>
                  <a:lnTo>
                    <a:pt x="512064" y="0"/>
                  </a:lnTo>
                  <a:lnTo>
                    <a:pt x="512064" y="6350"/>
                  </a:lnTo>
                  <a:lnTo>
                    <a:pt x="0" y="6350"/>
                  </a:lnTo>
                  <a:lnTo>
                    <a:pt x="0" y="12700"/>
                  </a:lnTo>
                  <a:lnTo>
                    <a:pt x="517144" y="12700"/>
                  </a:lnTo>
                  <a:lnTo>
                    <a:pt x="517144" y="635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653231" y="3046844"/>
              <a:ext cx="523875" cy="17780"/>
            </a:xfrm>
            <a:custGeom>
              <a:avLst/>
              <a:gdLst/>
              <a:ahLst/>
              <a:cxnLst/>
              <a:rect l="l" t="t" r="r" b="b"/>
              <a:pathLst>
                <a:path w="523875" h="17780">
                  <a:moveTo>
                    <a:pt x="2459" y="6908"/>
                  </a:moveTo>
                  <a:lnTo>
                    <a:pt x="2286" y="6908"/>
                  </a:lnTo>
                  <a:lnTo>
                    <a:pt x="673" y="7581"/>
                  </a:lnTo>
                  <a:lnTo>
                    <a:pt x="0" y="9194"/>
                  </a:lnTo>
                  <a:lnTo>
                    <a:pt x="0" y="15379"/>
                  </a:lnTo>
                  <a:lnTo>
                    <a:pt x="673" y="17005"/>
                  </a:lnTo>
                  <a:lnTo>
                    <a:pt x="2286" y="17665"/>
                  </a:lnTo>
                  <a:lnTo>
                    <a:pt x="521233" y="17665"/>
                  </a:lnTo>
                  <a:lnTo>
                    <a:pt x="523189" y="16573"/>
                  </a:lnTo>
                  <a:lnTo>
                    <a:pt x="523265" y="14325"/>
                  </a:lnTo>
                  <a:lnTo>
                    <a:pt x="522620" y="13093"/>
                  </a:lnTo>
                  <a:lnTo>
                    <a:pt x="4572" y="13093"/>
                  </a:lnTo>
                  <a:lnTo>
                    <a:pt x="4572" y="11480"/>
                  </a:lnTo>
                  <a:lnTo>
                    <a:pt x="2286" y="11480"/>
                  </a:lnTo>
                  <a:lnTo>
                    <a:pt x="2286" y="9194"/>
                  </a:lnTo>
                  <a:lnTo>
                    <a:pt x="1917" y="9194"/>
                  </a:lnTo>
                  <a:lnTo>
                    <a:pt x="1917" y="8216"/>
                  </a:lnTo>
                  <a:lnTo>
                    <a:pt x="2459" y="6908"/>
                  </a:lnTo>
                  <a:close/>
                </a:path>
                <a:path w="523875" h="17780">
                  <a:moveTo>
                    <a:pt x="516921" y="2209"/>
                  </a:moveTo>
                  <a:lnTo>
                    <a:pt x="516636" y="2209"/>
                  </a:lnTo>
                  <a:lnTo>
                    <a:pt x="516636" y="8216"/>
                  </a:lnTo>
                  <a:lnTo>
                    <a:pt x="515962" y="9829"/>
                  </a:lnTo>
                  <a:lnTo>
                    <a:pt x="515789" y="9902"/>
                  </a:lnTo>
                  <a:lnTo>
                    <a:pt x="517461" y="13093"/>
                  </a:lnTo>
                  <a:lnTo>
                    <a:pt x="522620" y="13093"/>
                  </a:lnTo>
                  <a:lnTo>
                    <a:pt x="516921" y="2209"/>
                  </a:lnTo>
                  <a:close/>
                </a:path>
                <a:path w="523875" h="17780">
                  <a:moveTo>
                    <a:pt x="513803" y="0"/>
                  </a:moveTo>
                  <a:lnTo>
                    <a:pt x="512063" y="2209"/>
                  </a:lnTo>
                  <a:lnTo>
                    <a:pt x="512063" y="5930"/>
                  </a:lnTo>
                  <a:lnTo>
                    <a:pt x="4203" y="5930"/>
                  </a:lnTo>
                  <a:lnTo>
                    <a:pt x="2590" y="6591"/>
                  </a:lnTo>
                  <a:lnTo>
                    <a:pt x="1917" y="8216"/>
                  </a:lnTo>
                  <a:lnTo>
                    <a:pt x="1917" y="9194"/>
                  </a:lnTo>
                  <a:lnTo>
                    <a:pt x="2286" y="9194"/>
                  </a:lnTo>
                  <a:lnTo>
                    <a:pt x="2286" y="11480"/>
                  </a:lnTo>
                  <a:lnTo>
                    <a:pt x="4203" y="11480"/>
                  </a:lnTo>
                  <a:lnTo>
                    <a:pt x="4572" y="11328"/>
                  </a:lnTo>
                  <a:lnTo>
                    <a:pt x="4572" y="10502"/>
                  </a:lnTo>
                  <a:lnTo>
                    <a:pt x="4203" y="10502"/>
                  </a:lnTo>
                  <a:lnTo>
                    <a:pt x="4203" y="6908"/>
                  </a:lnTo>
                  <a:lnTo>
                    <a:pt x="514221" y="6908"/>
                  </a:lnTo>
                  <a:lnTo>
                    <a:pt x="512317" y="3276"/>
                  </a:lnTo>
                  <a:lnTo>
                    <a:pt x="514350" y="2209"/>
                  </a:lnTo>
                  <a:lnTo>
                    <a:pt x="516921" y="2209"/>
                  </a:lnTo>
                  <a:lnTo>
                    <a:pt x="516369" y="1155"/>
                  </a:lnTo>
                  <a:lnTo>
                    <a:pt x="513803" y="0"/>
                  </a:lnTo>
                  <a:close/>
                </a:path>
                <a:path w="523875" h="17780">
                  <a:moveTo>
                    <a:pt x="4572" y="11328"/>
                  </a:moveTo>
                  <a:lnTo>
                    <a:pt x="4203" y="11480"/>
                  </a:lnTo>
                  <a:lnTo>
                    <a:pt x="4572" y="11480"/>
                  </a:lnTo>
                  <a:lnTo>
                    <a:pt x="4572" y="11328"/>
                  </a:lnTo>
                  <a:close/>
                </a:path>
                <a:path w="523875" h="17780">
                  <a:moveTo>
                    <a:pt x="6489" y="9194"/>
                  </a:moveTo>
                  <a:lnTo>
                    <a:pt x="4572" y="9194"/>
                  </a:lnTo>
                  <a:lnTo>
                    <a:pt x="4572" y="11328"/>
                  </a:lnTo>
                  <a:lnTo>
                    <a:pt x="5829" y="10807"/>
                  </a:lnTo>
                  <a:lnTo>
                    <a:pt x="6489" y="9194"/>
                  </a:lnTo>
                  <a:close/>
                </a:path>
                <a:path w="523875" h="17780">
                  <a:moveTo>
                    <a:pt x="514221" y="6908"/>
                  </a:moveTo>
                  <a:lnTo>
                    <a:pt x="4203" y="6908"/>
                  </a:lnTo>
                  <a:lnTo>
                    <a:pt x="4203" y="10502"/>
                  </a:lnTo>
                  <a:lnTo>
                    <a:pt x="4572" y="10502"/>
                  </a:lnTo>
                  <a:lnTo>
                    <a:pt x="4572" y="9194"/>
                  </a:lnTo>
                  <a:lnTo>
                    <a:pt x="6489" y="9194"/>
                  </a:lnTo>
                  <a:lnTo>
                    <a:pt x="6489" y="8216"/>
                  </a:lnTo>
                  <a:lnTo>
                    <a:pt x="514906" y="8216"/>
                  </a:lnTo>
                  <a:lnTo>
                    <a:pt x="514221" y="6908"/>
                  </a:lnTo>
                  <a:close/>
                </a:path>
                <a:path w="523875" h="17780">
                  <a:moveTo>
                    <a:pt x="514906" y="8216"/>
                  </a:moveTo>
                  <a:lnTo>
                    <a:pt x="6489" y="8216"/>
                  </a:lnTo>
                  <a:lnTo>
                    <a:pt x="6489" y="9194"/>
                  </a:lnTo>
                  <a:lnTo>
                    <a:pt x="5954" y="10502"/>
                  </a:lnTo>
                  <a:lnTo>
                    <a:pt x="514350" y="10502"/>
                  </a:lnTo>
                  <a:lnTo>
                    <a:pt x="515789" y="9902"/>
                  </a:lnTo>
                  <a:lnTo>
                    <a:pt x="514906" y="8216"/>
                  </a:lnTo>
                  <a:close/>
                </a:path>
                <a:path w="523875" h="17780">
                  <a:moveTo>
                    <a:pt x="516636" y="2209"/>
                  </a:moveTo>
                  <a:lnTo>
                    <a:pt x="514350" y="2209"/>
                  </a:lnTo>
                  <a:lnTo>
                    <a:pt x="512317" y="3276"/>
                  </a:lnTo>
                  <a:lnTo>
                    <a:pt x="515789" y="9902"/>
                  </a:lnTo>
                  <a:lnTo>
                    <a:pt x="515962" y="9829"/>
                  </a:lnTo>
                  <a:lnTo>
                    <a:pt x="516636" y="8216"/>
                  </a:lnTo>
                  <a:lnTo>
                    <a:pt x="516636" y="220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643375" y="2824988"/>
              <a:ext cx="527685" cy="230504"/>
            </a:xfrm>
            <a:custGeom>
              <a:avLst/>
              <a:gdLst/>
              <a:ahLst/>
              <a:cxnLst/>
              <a:rect l="l" t="t" r="r" b="b"/>
              <a:pathLst>
                <a:path w="527685" h="230505">
                  <a:moveTo>
                    <a:pt x="517817" y="0"/>
                  </a:moveTo>
                  <a:lnTo>
                    <a:pt x="5118" y="0"/>
                  </a:lnTo>
                  <a:lnTo>
                    <a:pt x="0" y="106870"/>
                  </a:lnTo>
                  <a:lnTo>
                    <a:pt x="0" y="225932"/>
                  </a:lnTo>
                  <a:lnTo>
                    <a:pt x="14058" y="225932"/>
                  </a:lnTo>
                  <a:lnTo>
                    <a:pt x="14058" y="230073"/>
                  </a:lnTo>
                  <a:lnTo>
                    <a:pt x="524205" y="230073"/>
                  </a:lnTo>
                  <a:lnTo>
                    <a:pt x="524205" y="185178"/>
                  </a:lnTo>
                  <a:lnTo>
                    <a:pt x="527621" y="185178"/>
                  </a:lnTo>
                  <a:lnTo>
                    <a:pt x="527621" y="104101"/>
                  </a:lnTo>
                  <a:lnTo>
                    <a:pt x="521665" y="5968"/>
                  </a:lnTo>
                  <a:lnTo>
                    <a:pt x="51781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41089" y="2822702"/>
              <a:ext cx="532765" cy="234950"/>
            </a:xfrm>
            <a:custGeom>
              <a:avLst/>
              <a:gdLst/>
              <a:ahLst/>
              <a:cxnLst/>
              <a:rect l="l" t="t" r="r" b="b"/>
              <a:pathLst>
                <a:path w="532764" h="234950">
                  <a:moveTo>
                    <a:pt x="520103" y="0"/>
                  </a:moveTo>
                  <a:lnTo>
                    <a:pt x="6184" y="0"/>
                  </a:lnTo>
                  <a:lnTo>
                    <a:pt x="5181" y="952"/>
                  </a:lnTo>
                  <a:lnTo>
                    <a:pt x="123" y="106464"/>
                  </a:lnTo>
                  <a:lnTo>
                    <a:pt x="0" y="228219"/>
                  </a:lnTo>
                  <a:lnTo>
                    <a:pt x="660" y="229831"/>
                  </a:lnTo>
                  <a:lnTo>
                    <a:pt x="2286" y="230504"/>
                  </a:lnTo>
                  <a:lnTo>
                    <a:pt x="14058" y="230504"/>
                  </a:lnTo>
                  <a:lnTo>
                    <a:pt x="14058" y="232359"/>
                  </a:lnTo>
                  <a:lnTo>
                    <a:pt x="14732" y="233972"/>
                  </a:lnTo>
                  <a:lnTo>
                    <a:pt x="16344" y="234645"/>
                  </a:lnTo>
                  <a:lnTo>
                    <a:pt x="526491" y="234645"/>
                  </a:lnTo>
                  <a:lnTo>
                    <a:pt x="528104" y="233972"/>
                  </a:lnTo>
                  <a:lnTo>
                    <a:pt x="528777" y="232359"/>
                  </a:lnTo>
                  <a:lnTo>
                    <a:pt x="528777" y="230073"/>
                  </a:lnTo>
                  <a:lnTo>
                    <a:pt x="18630" y="230073"/>
                  </a:lnTo>
                  <a:lnTo>
                    <a:pt x="18630" y="228219"/>
                  </a:lnTo>
                  <a:lnTo>
                    <a:pt x="17970" y="226606"/>
                  </a:lnTo>
                  <a:lnTo>
                    <a:pt x="16344" y="225932"/>
                  </a:lnTo>
                  <a:lnTo>
                    <a:pt x="4572" y="225932"/>
                  </a:lnTo>
                  <a:lnTo>
                    <a:pt x="4579" y="109042"/>
                  </a:lnTo>
                  <a:lnTo>
                    <a:pt x="9575" y="4572"/>
                  </a:lnTo>
                  <a:lnTo>
                    <a:pt x="524296" y="4572"/>
                  </a:lnTo>
                  <a:lnTo>
                    <a:pt x="522020" y="1041"/>
                  </a:lnTo>
                  <a:lnTo>
                    <a:pt x="520103" y="0"/>
                  </a:lnTo>
                  <a:close/>
                </a:path>
                <a:path w="532764" h="234950">
                  <a:moveTo>
                    <a:pt x="525868" y="7010"/>
                  </a:moveTo>
                  <a:lnTo>
                    <a:pt x="522033" y="9486"/>
                  </a:lnTo>
                  <a:lnTo>
                    <a:pt x="521732" y="9486"/>
                  </a:lnTo>
                  <a:lnTo>
                    <a:pt x="527608" y="106248"/>
                  </a:lnTo>
                  <a:lnTo>
                    <a:pt x="527621" y="185178"/>
                  </a:lnTo>
                  <a:lnTo>
                    <a:pt x="526491" y="185178"/>
                  </a:lnTo>
                  <a:lnTo>
                    <a:pt x="524878" y="185851"/>
                  </a:lnTo>
                  <a:lnTo>
                    <a:pt x="524205" y="187464"/>
                  </a:lnTo>
                  <a:lnTo>
                    <a:pt x="524205" y="230073"/>
                  </a:lnTo>
                  <a:lnTo>
                    <a:pt x="528777" y="230073"/>
                  </a:lnTo>
                  <a:lnTo>
                    <a:pt x="528777" y="189750"/>
                  </a:lnTo>
                  <a:lnTo>
                    <a:pt x="529907" y="189750"/>
                  </a:lnTo>
                  <a:lnTo>
                    <a:pt x="531520" y="189090"/>
                  </a:lnTo>
                  <a:lnTo>
                    <a:pt x="532193" y="187464"/>
                  </a:lnTo>
                  <a:lnTo>
                    <a:pt x="532193" y="106248"/>
                  </a:lnTo>
                  <a:lnTo>
                    <a:pt x="526307" y="9486"/>
                  </a:lnTo>
                  <a:lnTo>
                    <a:pt x="522033" y="9486"/>
                  </a:lnTo>
                  <a:lnTo>
                    <a:pt x="521701" y="8974"/>
                  </a:lnTo>
                  <a:lnTo>
                    <a:pt x="526276" y="8974"/>
                  </a:lnTo>
                  <a:lnTo>
                    <a:pt x="526224" y="8115"/>
                  </a:lnTo>
                  <a:lnTo>
                    <a:pt x="525868" y="7010"/>
                  </a:lnTo>
                  <a:close/>
                </a:path>
                <a:path w="532764" h="234950">
                  <a:moveTo>
                    <a:pt x="523951" y="8254"/>
                  </a:moveTo>
                  <a:lnTo>
                    <a:pt x="521665" y="8381"/>
                  </a:lnTo>
                  <a:lnTo>
                    <a:pt x="521701" y="8974"/>
                  </a:lnTo>
                  <a:lnTo>
                    <a:pt x="522033" y="9486"/>
                  </a:lnTo>
                  <a:lnTo>
                    <a:pt x="523951" y="8254"/>
                  </a:lnTo>
                  <a:close/>
                </a:path>
                <a:path w="532764" h="234950">
                  <a:moveTo>
                    <a:pt x="524296" y="4572"/>
                  </a:moveTo>
                  <a:lnTo>
                    <a:pt x="518845" y="4572"/>
                  </a:lnTo>
                  <a:lnTo>
                    <a:pt x="521701" y="8974"/>
                  </a:lnTo>
                  <a:lnTo>
                    <a:pt x="521665" y="8381"/>
                  </a:lnTo>
                  <a:lnTo>
                    <a:pt x="523951" y="8254"/>
                  </a:lnTo>
                  <a:lnTo>
                    <a:pt x="525868" y="7010"/>
                  </a:lnTo>
                  <a:lnTo>
                    <a:pt x="524296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53509" y="1744510"/>
              <a:ext cx="20955" cy="1318260"/>
            </a:xfrm>
            <a:custGeom>
              <a:avLst/>
              <a:gdLst/>
              <a:ahLst/>
              <a:cxnLst/>
              <a:rect l="l" t="t" r="r" b="b"/>
              <a:pathLst>
                <a:path w="20954" h="1318260">
                  <a:moveTo>
                    <a:pt x="20954" y="0"/>
                  </a:moveTo>
                  <a:lnTo>
                    <a:pt x="0" y="0"/>
                  </a:lnTo>
                  <a:lnTo>
                    <a:pt x="0" y="1080477"/>
                  </a:lnTo>
                  <a:lnTo>
                    <a:pt x="7683" y="1080477"/>
                  </a:lnTo>
                  <a:lnTo>
                    <a:pt x="11531" y="1086446"/>
                  </a:lnTo>
                  <a:lnTo>
                    <a:pt x="17487" y="1184579"/>
                  </a:lnTo>
                  <a:lnTo>
                    <a:pt x="17487" y="1265656"/>
                  </a:lnTo>
                  <a:lnTo>
                    <a:pt x="14071" y="1265656"/>
                  </a:lnTo>
                  <a:lnTo>
                    <a:pt x="14071" y="1304543"/>
                  </a:lnTo>
                  <a:lnTo>
                    <a:pt x="20954" y="1317713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51223" y="1742224"/>
              <a:ext cx="26034" cy="1322705"/>
            </a:xfrm>
            <a:custGeom>
              <a:avLst/>
              <a:gdLst/>
              <a:ahLst/>
              <a:cxnLst/>
              <a:rect l="l" t="t" r="r" b="b"/>
              <a:pathLst>
                <a:path w="26035" h="1322705">
                  <a:moveTo>
                    <a:pt x="23240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1082763"/>
                  </a:lnTo>
                  <a:lnTo>
                    <a:pt x="673" y="1084376"/>
                  </a:lnTo>
                  <a:lnTo>
                    <a:pt x="2286" y="1085049"/>
                  </a:lnTo>
                  <a:lnTo>
                    <a:pt x="8712" y="1085049"/>
                  </a:lnTo>
                  <a:lnTo>
                    <a:pt x="11569" y="1089469"/>
                  </a:lnTo>
                  <a:lnTo>
                    <a:pt x="17474" y="1186726"/>
                  </a:lnTo>
                  <a:lnTo>
                    <a:pt x="17487" y="1265656"/>
                  </a:lnTo>
                  <a:lnTo>
                    <a:pt x="16357" y="1265656"/>
                  </a:lnTo>
                  <a:lnTo>
                    <a:pt x="14744" y="1266329"/>
                  </a:lnTo>
                  <a:lnTo>
                    <a:pt x="14071" y="1267942"/>
                  </a:lnTo>
                  <a:lnTo>
                    <a:pt x="14071" y="1306829"/>
                  </a:lnTo>
                  <a:lnTo>
                    <a:pt x="14325" y="1307896"/>
                  </a:lnTo>
                  <a:lnTo>
                    <a:pt x="21221" y="1321066"/>
                  </a:lnTo>
                  <a:lnTo>
                    <a:pt x="23787" y="1322222"/>
                  </a:lnTo>
                  <a:lnTo>
                    <a:pt x="25526" y="1319999"/>
                  </a:lnTo>
                  <a:lnTo>
                    <a:pt x="25526" y="1310703"/>
                  </a:lnTo>
                  <a:lnTo>
                    <a:pt x="20954" y="1310703"/>
                  </a:lnTo>
                  <a:lnTo>
                    <a:pt x="18643" y="1306271"/>
                  </a:lnTo>
                  <a:lnTo>
                    <a:pt x="18643" y="1270228"/>
                  </a:lnTo>
                  <a:lnTo>
                    <a:pt x="19773" y="1270228"/>
                  </a:lnTo>
                  <a:lnTo>
                    <a:pt x="20954" y="1269745"/>
                  </a:lnTo>
                  <a:lnTo>
                    <a:pt x="20954" y="1168561"/>
                  </a:lnTo>
                  <a:lnTo>
                    <a:pt x="16090" y="1088593"/>
                  </a:lnTo>
                  <a:lnTo>
                    <a:pt x="15735" y="1087488"/>
                  </a:lnTo>
                  <a:lnTo>
                    <a:pt x="11887" y="1081519"/>
                  </a:lnTo>
                  <a:lnTo>
                    <a:pt x="9969" y="1080477"/>
                  </a:lnTo>
                  <a:lnTo>
                    <a:pt x="4572" y="1080477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6"/>
                  </a:lnTo>
                  <a:lnTo>
                    <a:pt x="25526" y="2286"/>
                  </a:lnTo>
                  <a:lnTo>
                    <a:pt x="24866" y="673"/>
                  </a:lnTo>
                  <a:lnTo>
                    <a:pt x="23240" y="0"/>
                  </a:lnTo>
                  <a:close/>
                </a:path>
                <a:path w="26035" h="1322705">
                  <a:moveTo>
                    <a:pt x="25526" y="2286"/>
                  </a:moveTo>
                  <a:lnTo>
                    <a:pt x="4572" y="2286"/>
                  </a:lnTo>
                  <a:lnTo>
                    <a:pt x="4572" y="4572"/>
                  </a:lnTo>
                  <a:lnTo>
                    <a:pt x="20954" y="4572"/>
                  </a:lnTo>
                  <a:lnTo>
                    <a:pt x="20954" y="1168561"/>
                  </a:lnTo>
                  <a:lnTo>
                    <a:pt x="22059" y="1186726"/>
                  </a:lnTo>
                  <a:lnTo>
                    <a:pt x="22059" y="1267942"/>
                  </a:lnTo>
                  <a:lnTo>
                    <a:pt x="21386" y="1269568"/>
                  </a:lnTo>
                  <a:lnTo>
                    <a:pt x="20954" y="1269745"/>
                  </a:lnTo>
                  <a:lnTo>
                    <a:pt x="20954" y="1310703"/>
                  </a:lnTo>
                  <a:lnTo>
                    <a:pt x="25526" y="1310703"/>
                  </a:lnTo>
                  <a:lnTo>
                    <a:pt x="25526" y="2286"/>
                  </a:lnTo>
                  <a:close/>
                </a:path>
                <a:path w="26035" h="1322705">
                  <a:moveTo>
                    <a:pt x="20954" y="1168561"/>
                  </a:moveTo>
                  <a:lnTo>
                    <a:pt x="20954" y="1269745"/>
                  </a:lnTo>
                  <a:lnTo>
                    <a:pt x="21386" y="1269568"/>
                  </a:lnTo>
                  <a:lnTo>
                    <a:pt x="22059" y="1267942"/>
                  </a:lnTo>
                  <a:lnTo>
                    <a:pt x="22059" y="1186726"/>
                  </a:lnTo>
                  <a:lnTo>
                    <a:pt x="20954" y="1168561"/>
                  </a:lnTo>
                  <a:close/>
                </a:path>
                <a:path w="26035" h="1322705">
                  <a:moveTo>
                    <a:pt x="4572" y="2286"/>
                  </a:moveTo>
                  <a:lnTo>
                    <a:pt x="2286" y="2286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61193" y="2147773"/>
              <a:ext cx="10160" cy="19685"/>
            </a:xfrm>
            <a:custGeom>
              <a:avLst/>
              <a:gdLst/>
              <a:ahLst/>
              <a:cxnLst/>
              <a:rect l="l" t="t" r="r" b="b"/>
              <a:pathLst>
                <a:path w="10160" h="19685">
                  <a:moveTo>
                    <a:pt x="8737" y="0"/>
                  </a:moveTo>
                  <a:lnTo>
                    <a:pt x="863" y="0"/>
                  </a:lnTo>
                  <a:lnTo>
                    <a:pt x="0" y="4292"/>
                  </a:lnTo>
                  <a:lnTo>
                    <a:pt x="0" y="14897"/>
                  </a:lnTo>
                  <a:lnTo>
                    <a:pt x="863" y="19202"/>
                  </a:lnTo>
                  <a:lnTo>
                    <a:pt x="7683" y="19202"/>
                  </a:lnTo>
                  <a:lnTo>
                    <a:pt x="8737" y="19202"/>
                  </a:lnTo>
                  <a:lnTo>
                    <a:pt x="9588" y="14897"/>
                  </a:lnTo>
                  <a:lnTo>
                    <a:pt x="9588" y="4292"/>
                  </a:lnTo>
                  <a:lnTo>
                    <a:pt x="8737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158933" y="2145487"/>
              <a:ext cx="14604" cy="24130"/>
            </a:xfrm>
            <a:custGeom>
              <a:avLst/>
              <a:gdLst/>
              <a:ahLst/>
              <a:cxnLst/>
              <a:rect l="l" t="t" r="r" b="b"/>
              <a:pathLst>
                <a:path w="14604" h="24130">
                  <a:moveTo>
                    <a:pt x="9943" y="0"/>
                  </a:moveTo>
                  <a:lnTo>
                    <a:pt x="4177" y="0"/>
                  </a:lnTo>
                  <a:lnTo>
                    <a:pt x="2158" y="888"/>
                  </a:lnTo>
                  <a:lnTo>
                    <a:pt x="976" y="2273"/>
                  </a:lnTo>
                  <a:lnTo>
                    <a:pt x="842" y="3390"/>
                  </a:lnTo>
                  <a:lnTo>
                    <a:pt x="420" y="5549"/>
                  </a:lnTo>
                  <a:lnTo>
                    <a:pt x="164" y="7073"/>
                  </a:lnTo>
                  <a:lnTo>
                    <a:pt x="59" y="8293"/>
                  </a:lnTo>
                  <a:lnTo>
                    <a:pt x="0" y="14973"/>
                  </a:lnTo>
                  <a:lnTo>
                    <a:pt x="189" y="17170"/>
                  </a:lnTo>
                  <a:lnTo>
                    <a:pt x="606" y="19202"/>
                  </a:lnTo>
                  <a:lnTo>
                    <a:pt x="1370" y="21716"/>
                  </a:lnTo>
                  <a:lnTo>
                    <a:pt x="2158" y="22885"/>
                  </a:lnTo>
                  <a:lnTo>
                    <a:pt x="4177" y="23774"/>
                  </a:lnTo>
                  <a:lnTo>
                    <a:pt x="9943" y="23774"/>
                  </a:lnTo>
                  <a:lnTo>
                    <a:pt x="9930" y="21005"/>
                  </a:lnTo>
                  <a:lnTo>
                    <a:pt x="4177" y="20916"/>
                  </a:lnTo>
                  <a:lnTo>
                    <a:pt x="4177" y="19202"/>
                  </a:lnTo>
                  <a:lnTo>
                    <a:pt x="5306" y="19202"/>
                  </a:lnTo>
                  <a:lnTo>
                    <a:pt x="4875" y="17754"/>
                  </a:lnTo>
                  <a:lnTo>
                    <a:pt x="4532" y="14973"/>
                  </a:lnTo>
                  <a:lnTo>
                    <a:pt x="4633" y="8293"/>
                  </a:lnTo>
                  <a:lnTo>
                    <a:pt x="4748" y="7073"/>
                  </a:lnTo>
                  <a:lnTo>
                    <a:pt x="5105" y="5410"/>
                  </a:lnTo>
                  <a:lnTo>
                    <a:pt x="5343" y="4572"/>
                  </a:lnTo>
                  <a:lnTo>
                    <a:pt x="4177" y="4572"/>
                  </a:lnTo>
                  <a:lnTo>
                    <a:pt x="4177" y="2781"/>
                  </a:lnTo>
                  <a:lnTo>
                    <a:pt x="12963" y="2781"/>
                  </a:lnTo>
                  <a:lnTo>
                    <a:pt x="12749" y="2070"/>
                  </a:lnTo>
                  <a:lnTo>
                    <a:pt x="11962" y="888"/>
                  </a:lnTo>
                  <a:lnTo>
                    <a:pt x="9943" y="0"/>
                  </a:lnTo>
                  <a:close/>
                </a:path>
                <a:path w="14604" h="24130">
                  <a:moveTo>
                    <a:pt x="13493" y="19202"/>
                  </a:moveTo>
                  <a:lnTo>
                    <a:pt x="9943" y="19202"/>
                  </a:lnTo>
                  <a:lnTo>
                    <a:pt x="9943" y="23774"/>
                  </a:lnTo>
                  <a:lnTo>
                    <a:pt x="11962" y="22885"/>
                  </a:lnTo>
                  <a:lnTo>
                    <a:pt x="13143" y="21501"/>
                  </a:lnTo>
                  <a:lnTo>
                    <a:pt x="13266" y="20387"/>
                  </a:lnTo>
                  <a:lnTo>
                    <a:pt x="13493" y="19202"/>
                  </a:lnTo>
                  <a:close/>
                </a:path>
                <a:path w="14604" h="24130">
                  <a:moveTo>
                    <a:pt x="9943" y="19202"/>
                  </a:moveTo>
                  <a:lnTo>
                    <a:pt x="8838" y="19570"/>
                  </a:lnTo>
                  <a:lnTo>
                    <a:pt x="9473" y="20396"/>
                  </a:lnTo>
                  <a:lnTo>
                    <a:pt x="9930" y="21005"/>
                  </a:lnTo>
                  <a:lnTo>
                    <a:pt x="9943" y="19202"/>
                  </a:lnTo>
                  <a:close/>
                </a:path>
                <a:path w="14604" h="24130">
                  <a:moveTo>
                    <a:pt x="9943" y="19202"/>
                  </a:moveTo>
                  <a:lnTo>
                    <a:pt x="9930" y="21005"/>
                  </a:lnTo>
                  <a:lnTo>
                    <a:pt x="9943" y="19202"/>
                  </a:lnTo>
                  <a:close/>
                </a:path>
                <a:path w="14604" h="24130">
                  <a:moveTo>
                    <a:pt x="4177" y="19202"/>
                  </a:moveTo>
                  <a:lnTo>
                    <a:pt x="4177" y="20916"/>
                  </a:lnTo>
                  <a:lnTo>
                    <a:pt x="5434" y="19697"/>
                  </a:lnTo>
                  <a:lnTo>
                    <a:pt x="4177" y="19202"/>
                  </a:lnTo>
                  <a:close/>
                </a:path>
                <a:path w="14604" h="24130">
                  <a:moveTo>
                    <a:pt x="8762" y="19202"/>
                  </a:moveTo>
                  <a:lnTo>
                    <a:pt x="5306" y="19202"/>
                  </a:lnTo>
                  <a:lnTo>
                    <a:pt x="5445" y="19570"/>
                  </a:lnTo>
                  <a:lnTo>
                    <a:pt x="5517" y="19824"/>
                  </a:lnTo>
                  <a:lnTo>
                    <a:pt x="4825" y="20294"/>
                  </a:lnTo>
                  <a:lnTo>
                    <a:pt x="4177" y="20916"/>
                  </a:lnTo>
                  <a:lnTo>
                    <a:pt x="9862" y="20916"/>
                  </a:lnTo>
                  <a:lnTo>
                    <a:pt x="9460" y="20387"/>
                  </a:lnTo>
                  <a:lnTo>
                    <a:pt x="8584" y="19824"/>
                  </a:lnTo>
                  <a:lnTo>
                    <a:pt x="8762" y="19202"/>
                  </a:lnTo>
                  <a:close/>
                </a:path>
                <a:path w="14604" h="24130">
                  <a:moveTo>
                    <a:pt x="9460" y="20387"/>
                  </a:moveTo>
                  <a:close/>
                </a:path>
                <a:path w="14604" h="24130">
                  <a:moveTo>
                    <a:pt x="8838" y="19570"/>
                  </a:moveTo>
                  <a:lnTo>
                    <a:pt x="8584" y="19824"/>
                  </a:lnTo>
                  <a:lnTo>
                    <a:pt x="9460" y="20387"/>
                  </a:lnTo>
                  <a:lnTo>
                    <a:pt x="8838" y="19570"/>
                  </a:lnTo>
                  <a:close/>
                </a:path>
                <a:path w="14604" h="24130">
                  <a:moveTo>
                    <a:pt x="5434" y="19697"/>
                  </a:moveTo>
                  <a:lnTo>
                    <a:pt x="4825" y="20294"/>
                  </a:lnTo>
                  <a:lnTo>
                    <a:pt x="5517" y="19824"/>
                  </a:lnTo>
                  <a:close/>
                </a:path>
                <a:path w="14604" h="24130">
                  <a:moveTo>
                    <a:pt x="8584" y="3962"/>
                  </a:moveTo>
                  <a:lnTo>
                    <a:pt x="9079" y="5041"/>
                  </a:lnTo>
                  <a:lnTo>
                    <a:pt x="9397" y="7073"/>
                  </a:lnTo>
                  <a:lnTo>
                    <a:pt x="9509" y="14973"/>
                  </a:lnTo>
                  <a:lnTo>
                    <a:pt x="9360" y="16548"/>
                  </a:lnTo>
                  <a:lnTo>
                    <a:pt x="9001" y="18364"/>
                  </a:lnTo>
                  <a:lnTo>
                    <a:pt x="8584" y="19824"/>
                  </a:lnTo>
                  <a:lnTo>
                    <a:pt x="8838" y="19570"/>
                  </a:lnTo>
                  <a:lnTo>
                    <a:pt x="9943" y="19202"/>
                  </a:lnTo>
                  <a:lnTo>
                    <a:pt x="13493" y="19202"/>
                  </a:lnTo>
                  <a:lnTo>
                    <a:pt x="13969" y="16548"/>
                  </a:lnTo>
                  <a:lnTo>
                    <a:pt x="14085" y="14973"/>
                  </a:lnTo>
                  <a:lnTo>
                    <a:pt x="13958" y="7073"/>
                  </a:lnTo>
                  <a:lnTo>
                    <a:pt x="13918" y="6603"/>
                  </a:lnTo>
                  <a:lnTo>
                    <a:pt x="13501" y="4572"/>
                  </a:lnTo>
                  <a:lnTo>
                    <a:pt x="9943" y="4572"/>
                  </a:lnTo>
                  <a:lnTo>
                    <a:pt x="8685" y="4076"/>
                  </a:lnTo>
                  <a:close/>
                </a:path>
                <a:path w="14604" h="24130">
                  <a:moveTo>
                    <a:pt x="5306" y="19202"/>
                  </a:moveTo>
                  <a:lnTo>
                    <a:pt x="4177" y="19202"/>
                  </a:lnTo>
                  <a:lnTo>
                    <a:pt x="5434" y="19697"/>
                  </a:lnTo>
                  <a:lnTo>
                    <a:pt x="5306" y="19202"/>
                  </a:lnTo>
                  <a:close/>
                </a:path>
                <a:path w="14604" h="24130">
                  <a:moveTo>
                    <a:pt x="4177" y="2781"/>
                  </a:moveTo>
                  <a:lnTo>
                    <a:pt x="4177" y="4572"/>
                  </a:lnTo>
                  <a:lnTo>
                    <a:pt x="5282" y="4216"/>
                  </a:lnTo>
                  <a:lnTo>
                    <a:pt x="4177" y="2781"/>
                  </a:lnTo>
                  <a:close/>
                </a:path>
                <a:path w="14604" h="24130">
                  <a:moveTo>
                    <a:pt x="5536" y="3962"/>
                  </a:moveTo>
                  <a:lnTo>
                    <a:pt x="5282" y="4216"/>
                  </a:lnTo>
                  <a:lnTo>
                    <a:pt x="4177" y="4572"/>
                  </a:lnTo>
                  <a:lnTo>
                    <a:pt x="5343" y="4572"/>
                  </a:lnTo>
                  <a:lnTo>
                    <a:pt x="5536" y="3962"/>
                  </a:lnTo>
                  <a:close/>
                </a:path>
                <a:path w="14604" h="24130">
                  <a:moveTo>
                    <a:pt x="9393" y="3390"/>
                  </a:moveTo>
                  <a:lnTo>
                    <a:pt x="4647" y="3390"/>
                  </a:lnTo>
                  <a:lnTo>
                    <a:pt x="5536" y="3962"/>
                  </a:lnTo>
                  <a:lnTo>
                    <a:pt x="5343" y="4572"/>
                  </a:lnTo>
                  <a:lnTo>
                    <a:pt x="8863" y="4572"/>
                  </a:lnTo>
                  <a:lnTo>
                    <a:pt x="8584" y="3962"/>
                  </a:lnTo>
                  <a:lnTo>
                    <a:pt x="9301" y="3479"/>
                  </a:lnTo>
                  <a:close/>
                </a:path>
                <a:path w="14604" h="24130">
                  <a:moveTo>
                    <a:pt x="9943" y="3479"/>
                  </a:moveTo>
                  <a:lnTo>
                    <a:pt x="9308" y="3479"/>
                  </a:lnTo>
                  <a:lnTo>
                    <a:pt x="8685" y="4076"/>
                  </a:lnTo>
                  <a:lnTo>
                    <a:pt x="9943" y="4572"/>
                  </a:lnTo>
                  <a:lnTo>
                    <a:pt x="9943" y="3479"/>
                  </a:lnTo>
                  <a:close/>
                </a:path>
                <a:path w="14604" h="24130">
                  <a:moveTo>
                    <a:pt x="12986" y="2857"/>
                  </a:moveTo>
                  <a:lnTo>
                    <a:pt x="9943" y="2857"/>
                  </a:lnTo>
                  <a:lnTo>
                    <a:pt x="9943" y="4572"/>
                  </a:lnTo>
                  <a:lnTo>
                    <a:pt x="13501" y="4572"/>
                  </a:lnTo>
                  <a:lnTo>
                    <a:pt x="12986" y="2857"/>
                  </a:lnTo>
                  <a:close/>
                </a:path>
                <a:path w="14604" h="24130">
                  <a:moveTo>
                    <a:pt x="12963" y="2781"/>
                  </a:moveTo>
                  <a:lnTo>
                    <a:pt x="4177" y="2781"/>
                  </a:lnTo>
                  <a:lnTo>
                    <a:pt x="5282" y="4216"/>
                  </a:lnTo>
                  <a:lnTo>
                    <a:pt x="4647" y="3390"/>
                  </a:lnTo>
                  <a:lnTo>
                    <a:pt x="9393" y="3390"/>
                  </a:lnTo>
                  <a:lnTo>
                    <a:pt x="9943" y="2857"/>
                  </a:lnTo>
                  <a:lnTo>
                    <a:pt x="12986" y="2857"/>
                  </a:lnTo>
                  <a:close/>
                </a:path>
                <a:path w="14604" h="24130">
                  <a:moveTo>
                    <a:pt x="4647" y="3390"/>
                  </a:moveTo>
                  <a:lnTo>
                    <a:pt x="5282" y="4216"/>
                  </a:lnTo>
                  <a:lnTo>
                    <a:pt x="5536" y="3962"/>
                  </a:lnTo>
                  <a:lnTo>
                    <a:pt x="4647" y="3390"/>
                  </a:lnTo>
                  <a:close/>
                </a:path>
                <a:path w="14604" h="24130">
                  <a:moveTo>
                    <a:pt x="9286" y="3494"/>
                  </a:moveTo>
                  <a:lnTo>
                    <a:pt x="8584" y="3962"/>
                  </a:lnTo>
                  <a:lnTo>
                    <a:pt x="9286" y="3494"/>
                  </a:lnTo>
                  <a:close/>
                </a:path>
                <a:path w="14604" h="24130">
                  <a:moveTo>
                    <a:pt x="9943" y="2857"/>
                  </a:moveTo>
                  <a:lnTo>
                    <a:pt x="9286" y="3494"/>
                  </a:lnTo>
                  <a:lnTo>
                    <a:pt x="9943" y="3479"/>
                  </a:lnTo>
                  <a:lnTo>
                    <a:pt x="9943" y="28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74464" y="2148712"/>
              <a:ext cx="8255" cy="20955"/>
            </a:xfrm>
            <a:custGeom>
              <a:avLst/>
              <a:gdLst/>
              <a:ahLst/>
              <a:cxnLst/>
              <a:rect l="l" t="t" r="r" b="b"/>
              <a:pathLst>
                <a:path w="8254" h="20955">
                  <a:moveTo>
                    <a:pt x="4597" y="0"/>
                  </a:moveTo>
                  <a:lnTo>
                    <a:pt x="0" y="0"/>
                  </a:lnTo>
                  <a:lnTo>
                    <a:pt x="0" y="20358"/>
                  </a:lnTo>
                  <a:lnTo>
                    <a:pt x="4597" y="20358"/>
                  </a:lnTo>
                  <a:lnTo>
                    <a:pt x="8140" y="15265"/>
                  </a:lnTo>
                  <a:lnTo>
                    <a:pt x="8140" y="5092"/>
                  </a:lnTo>
                  <a:lnTo>
                    <a:pt x="45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72178" y="2146426"/>
              <a:ext cx="13335" cy="25400"/>
            </a:xfrm>
            <a:custGeom>
              <a:avLst/>
              <a:gdLst/>
              <a:ahLst/>
              <a:cxnLst/>
              <a:rect l="l" t="t" r="r" b="b"/>
              <a:pathLst>
                <a:path w="13335" h="25400">
                  <a:moveTo>
                    <a:pt x="6883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22644"/>
                  </a:lnTo>
                  <a:lnTo>
                    <a:pt x="673" y="24256"/>
                  </a:lnTo>
                  <a:lnTo>
                    <a:pt x="2286" y="24930"/>
                  </a:lnTo>
                  <a:lnTo>
                    <a:pt x="6883" y="24930"/>
                  </a:lnTo>
                  <a:lnTo>
                    <a:pt x="8750" y="23952"/>
                  </a:lnTo>
                  <a:lnTo>
                    <a:pt x="11259" y="20358"/>
                  </a:lnTo>
                  <a:lnTo>
                    <a:pt x="4572" y="20358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6"/>
                  </a:lnTo>
                  <a:lnTo>
                    <a:pt x="9663" y="2286"/>
                  </a:lnTo>
                  <a:lnTo>
                    <a:pt x="8750" y="977"/>
                  </a:lnTo>
                  <a:lnTo>
                    <a:pt x="6883" y="0"/>
                  </a:lnTo>
                  <a:close/>
                </a:path>
                <a:path w="13335" h="25400">
                  <a:moveTo>
                    <a:pt x="9663" y="2286"/>
                  </a:moveTo>
                  <a:lnTo>
                    <a:pt x="4572" y="2286"/>
                  </a:lnTo>
                  <a:lnTo>
                    <a:pt x="4572" y="4572"/>
                  </a:lnTo>
                  <a:lnTo>
                    <a:pt x="5689" y="4572"/>
                  </a:lnTo>
                  <a:lnTo>
                    <a:pt x="8140" y="8089"/>
                  </a:lnTo>
                  <a:lnTo>
                    <a:pt x="8140" y="16840"/>
                  </a:lnTo>
                  <a:lnTo>
                    <a:pt x="5689" y="20358"/>
                  </a:lnTo>
                  <a:lnTo>
                    <a:pt x="11259" y="20358"/>
                  </a:lnTo>
                  <a:lnTo>
                    <a:pt x="12306" y="18859"/>
                  </a:lnTo>
                  <a:lnTo>
                    <a:pt x="12712" y="17551"/>
                  </a:lnTo>
                  <a:lnTo>
                    <a:pt x="12712" y="7378"/>
                  </a:lnTo>
                  <a:lnTo>
                    <a:pt x="12306" y="6070"/>
                  </a:lnTo>
                  <a:lnTo>
                    <a:pt x="9663" y="2286"/>
                  </a:lnTo>
                  <a:close/>
                </a:path>
                <a:path w="13335" h="25400">
                  <a:moveTo>
                    <a:pt x="4572" y="2286"/>
                  </a:moveTo>
                  <a:lnTo>
                    <a:pt x="2286" y="2286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61193" y="2182152"/>
              <a:ext cx="10160" cy="19685"/>
            </a:xfrm>
            <a:custGeom>
              <a:avLst/>
              <a:gdLst/>
              <a:ahLst/>
              <a:cxnLst/>
              <a:rect l="l" t="t" r="r" b="b"/>
              <a:pathLst>
                <a:path w="10160" h="19685">
                  <a:moveTo>
                    <a:pt x="8737" y="0"/>
                  </a:moveTo>
                  <a:lnTo>
                    <a:pt x="863" y="0"/>
                  </a:lnTo>
                  <a:lnTo>
                    <a:pt x="0" y="4305"/>
                  </a:lnTo>
                  <a:lnTo>
                    <a:pt x="0" y="14909"/>
                  </a:lnTo>
                  <a:lnTo>
                    <a:pt x="863" y="19215"/>
                  </a:lnTo>
                  <a:lnTo>
                    <a:pt x="7683" y="19215"/>
                  </a:lnTo>
                  <a:lnTo>
                    <a:pt x="8737" y="19215"/>
                  </a:lnTo>
                  <a:lnTo>
                    <a:pt x="9588" y="14909"/>
                  </a:lnTo>
                  <a:lnTo>
                    <a:pt x="9588" y="4305"/>
                  </a:lnTo>
                  <a:lnTo>
                    <a:pt x="8737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58934" y="2179866"/>
              <a:ext cx="14604" cy="24130"/>
            </a:xfrm>
            <a:custGeom>
              <a:avLst/>
              <a:gdLst/>
              <a:ahLst/>
              <a:cxnLst/>
              <a:rect l="l" t="t" r="r" b="b"/>
              <a:pathLst>
                <a:path w="14604" h="24130">
                  <a:moveTo>
                    <a:pt x="9942" y="0"/>
                  </a:moveTo>
                  <a:lnTo>
                    <a:pt x="4176" y="0"/>
                  </a:lnTo>
                  <a:lnTo>
                    <a:pt x="2157" y="888"/>
                  </a:lnTo>
                  <a:lnTo>
                    <a:pt x="976" y="2273"/>
                  </a:lnTo>
                  <a:lnTo>
                    <a:pt x="831" y="3479"/>
                  </a:lnTo>
                  <a:lnTo>
                    <a:pt x="442" y="5410"/>
                  </a:lnTo>
                  <a:lnTo>
                    <a:pt x="137" y="7226"/>
                  </a:lnTo>
                  <a:lnTo>
                    <a:pt x="22" y="8788"/>
                  </a:lnTo>
                  <a:lnTo>
                    <a:pt x="0" y="14985"/>
                  </a:lnTo>
                  <a:lnTo>
                    <a:pt x="188" y="17183"/>
                  </a:lnTo>
                  <a:lnTo>
                    <a:pt x="609" y="19215"/>
                  </a:lnTo>
                  <a:lnTo>
                    <a:pt x="1369" y="21716"/>
                  </a:lnTo>
                  <a:lnTo>
                    <a:pt x="2157" y="22898"/>
                  </a:lnTo>
                  <a:lnTo>
                    <a:pt x="4176" y="23787"/>
                  </a:lnTo>
                  <a:lnTo>
                    <a:pt x="9942" y="23787"/>
                  </a:lnTo>
                  <a:lnTo>
                    <a:pt x="9929" y="21005"/>
                  </a:lnTo>
                  <a:lnTo>
                    <a:pt x="4176" y="20929"/>
                  </a:lnTo>
                  <a:lnTo>
                    <a:pt x="4176" y="19215"/>
                  </a:lnTo>
                  <a:lnTo>
                    <a:pt x="5309" y="19215"/>
                  </a:lnTo>
                  <a:lnTo>
                    <a:pt x="4874" y="17767"/>
                  </a:lnTo>
                  <a:lnTo>
                    <a:pt x="4532" y="14985"/>
                  </a:lnTo>
                  <a:lnTo>
                    <a:pt x="4586" y="8788"/>
                  </a:lnTo>
                  <a:lnTo>
                    <a:pt x="4733" y="7226"/>
                  </a:lnTo>
                  <a:lnTo>
                    <a:pt x="5105" y="5410"/>
                  </a:lnTo>
                  <a:lnTo>
                    <a:pt x="5342" y="4572"/>
                  </a:lnTo>
                  <a:lnTo>
                    <a:pt x="4176" y="4572"/>
                  </a:lnTo>
                  <a:lnTo>
                    <a:pt x="4176" y="2781"/>
                  </a:lnTo>
                  <a:lnTo>
                    <a:pt x="12961" y="2781"/>
                  </a:lnTo>
                  <a:lnTo>
                    <a:pt x="12748" y="2070"/>
                  </a:lnTo>
                  <a:lnTo>
                    <a:pt x="11961" y="888"/>
                  </a:lnTo>
                  <a:lnTo>
                    <a:pt x="9942" y="0"/>
                  </a:lnTo>
                  <a:close/>
                </a:path>
                <a:path w="14604" h="24130">
                  <a:moveTo>
                    <a:pt x="13489" y="19215"/>
                  </a:moveTo>
                  <a:lnTo>
                    <a:pt x="9942" y="19215"/>
                  </a:lnTo>
                  <a:lnTo>
                    <a:pt x="9942" y="23787"/>
                  </a:lnTo>
                  <a:lnTo>
                    <a:pt x="11961" y="22898"/>
                  </a:lnTo>
                  <a:lnTo>
                    <a:pt x="13142" y="21501"/>
                  </a:lnTo>
                  <a:lnTo>
                    <a:pt x="13262" y="20408"/>
                  </a:lnTo>
                  <a:lnTo>
                    <a:pt x="13489" y="19215"/>
                  </a:lnTo>
                  <a:close/>
                </a:path>
                <a:path w="14604" h="24130">
                  <a:moveTo>
                    <a:pt x="9942" y="19215"/>
                  </a:moveTo>
                  <a:lnTo>
                    <a:pt x="8837" y="19570"/>
                  </a:lnTo>
                  <a:lnTo>
                    <a:pt x="9929" y="21005"/>
                  </a:lnTo>
                  <a:lnTo>
                    <a:pt x="9942" y="19215"/>
                  </a:lnTo>
                  <a:close/>
                </a:path>
                <a:path w="14604" h="24130">
                  <a:moveTo>
                    <a:pt x="9942" y="19215"/>
                  </a:moveTo>
                  <a:lnTo>
                    <a:pt x="9929" y="21005"/>
                  </a:lnTo>
                  <a:lnTo>
                    <a:pt x="9942" y="19215"/>
                  </a:lnTo>
                  <a:close/>
                </a:path>
                <a:path w="14604" h="24130">
                  <a:moveTo>
                    <a:pt x="4176" y="19215"/>
                  </a:moveTo>
                  <a:lnTo>
                    <a:pt x="4176" y="20929"/>
                  </a:lnTo>
                  <a:lnTo>
                    <a:pt x="5433" y="19710"/>
                  </a:lnTo>
                  <a:lnTo>
                    <a:pt x="4176" y="19215"/>
                  </a:lnTo>
                  <a:close/>
                </a:path>
                <a:path w="14604" h="24130">
                  <a:moveTo>
                    <a:pt x="8761" y="19215"/>
                  </a:moveTo>
                  <a:lnTo>
                    <a:pt x="5309" y="19215"/>
                  </a:lnTo>
                  <a:lnTo>
                    <a:pt x="5516" y="19837"/>
                  </a:lnTo>
                  <a:lnTo>
                    <a:pt x="4824" y="20307"/>
                  </a:lnTo>
                  <a:lnTo>
                    <a:pt x="4176" y="20929"/>
                  </a:lnTo>
                  <a:lnTo>
                    <a:pt x="9871" y="20929"/>
                  </a:lnTo>
                  <a:lnTo>
                    <a:pt x="9475" y="20408"/>
                  </a:lnTo>
                  <a:lnTo>
                    <a:pt x="8583" y="19837"/>
                  </a:lnTo>
                  <a:lnTo>
                    <a:pt x="8761" y="19215"/>
                  </a:lnTo>
                  <a:close/>
                </a:path>
                <a:path w="14604" h="24130">
                  <a:moveTo>
                    <a:pt x="8837" y="19570"/>
                  </a:moveTo>
                  <a:lnTo>
                    <a:pt x="8583" y="19837"/>
                  </a:lnTo>
                  <a:lnTo>
                    <a:pt x="9472" y="20408"/>
                  </a:lnTo>
                  <a:lnTo>
                    <a:pt x="8837" y="19570"/>
                  </a:lnTo>
                  <a:close/>
                </a:path>
                <a:path w="14604" h="24130">
                  <a:moveTo>
                    <a:pt x="8837" y="19570"/>
                  </a:moveTo>
                  <a:lnTo>
                    <a:pt x="9472" y="20408"/>
                  </a:lnTo>
                  <a:lnTo>
                    <a:pt x="8837" y="19570"/>
                  </a:lnTo>
                  <a:close/>
                </a:path>
                <a:path w="14604" h="24130">
                  <a:moveTo>
                    <a:pt x="5433" y="19710"/>
                  </a:moveTo>
                  <a:lnTo>
                    <a:pt x="4824" y="20307"/>
                  </a:lnTo>
                  <a:lnTo>
                    <a:pt x="5516" y="19837"/>
                  </a:lnTo>
                  <a:close/>
                </a:path>
                <a:path w="14604" h="24130">
                  <a:moveTo>
                    <a:pt x="8583" y="3962"/>
                  </a:moveTo>
                  <a:lnTo>
                    <a:pt x="8832" y="4660"/>
                  </a:lnTo>
                  <a:lnTo>
                    <a:pt x="9231" y="6007"/>
                  </a:lnTo>
                  <a:lnTo>
                    <a:pt x="9561" y="8788"/>
                  </a:lnTo>
                  <a:lnTo>
                    <a:pt x="9507" y="14985"/>
                  </a:lnTo>
                  <a:lnTo>
                    <a:pt x="9360" y="16548"/>
                  </a:lnTo>
                  <a:lnTo>
                    <a:pt x="9004" y="18364"/>
                  </a:lnTo>
                  <a:lnTo>
                    <a:pt x="8583" y="19837"/>
                  </a:lnTo>
                  <a:lnTo>
                    <a:pt x="8837" y="19570"/>
                  </a:lnTo>
                  <a:lnTo>
                    <a:pt x="9942" y="19215"/>
                  </a:lnTo>
                  <a:lnTo>
                    <a:pt x="13489" y="19215"/>
                  </a:lnTo>
                  <a:lnTo>
                    <a:pt x="13968" y="16548"/>
                  </a:lnTo>
                  <a:lnTo>
                    <a:pt x="14084" y="14985"/>
                  </a:lnTo>
                  <a:lnTo>
                    <a:pt x="14105" y="8788"/>
                  </a:lnTo>
                  <a:lnTo>
                    <a:pt x="13917" y="6603"/>
                  </a:lnTo>
                  <a:lnTo>
                    <a:pt x="13497" y="4572"/>
                  </a:lnTo>
                  <a:lnTo>
                    <a:pt x="9942" y="4572"/>
                  </a:lnTo>
                  <a:lnTo>
                    <a:pt x="8684" y="4076"/>
                  </a:lnTo>
                  <a:close/>
                </a:path>
                <a:path w="14604" h="24130">
                  <a:moveTo>
                    <a:pt x="5309" y="19215"/>
                  </a:moveTo>
                  <a:lnTo>
                    <a:pt x="4176" y="19215"/>
                  </a:lnTo>
                  <a:lnTo>
                    <a:pt x="5433" y="19710"/>
                  </a:lnTo>
                  <a:lnTo>
                    <a:pt x="5309" y="19215"/>
                  </a:lnTo>
                  <a:close/>
                </a:path>
                <a:path w="14604" h="24130">
                  <a:moveTo>
                    <a:pt x="4176" y="2781"/>
                  </a:moveTo>
                  <a:lnTo>
                    <a:pt x="4176" y="4572"/>
                  </a:lnTo>
                  <a:lnTo>
                    <a:pt x="5281" y="4216"/>
                  </a:lnTo>
                  <a:lnTo>
                    <a:pt x="4176" y="2781"/>
                  </a:lnTo>
                  <a:close/>
                </a:path>
                <a:path w="14604" h="24130">
                  <a:moveTo>
                    <a:pt x="5535" y="3962"/>
                  </a:moveTo>
                  <a:lnTo>
                    <a:pt x="5281" y="4216"/>
                  </a:lnTo>
                  <a:lnTo>
                    <a:pt x="4176" y="4572"/>
                  </a:lnTo>
                  <a:lnTo>
                    <a:pt x="5342" y="4572"/>
                  </a:lnTo>
                  <a:lnTo>
                    <a:pt x="5535" y="3962"/>
                  </a:lnTo>
                  <a:close/>
                </a:path>
                <a:path w="14604" h="24130">
                  <a:moveTo>
                    <a:pt x="9392" y="3390"/>
                  </a:moveTo>
                  <a:lnTo>
                    <a:pt x="4646" y="3390"/>
                  </a:lnTo>
                  <a:lnTo>
                    <a:pt x="5535" y="3962"/>
                  </a:lnTo>
                  <a:lnTo>
                    <a:pt x="5342" y="4572"/>
                  </a:lnTo>
                  <a:lnTo>
                    <a:pt x="8801" y="4572"/>
                  </a:lnTo>
                  <a:lnTo>
                    <a:pt x="8583" y="3962"/>
                  </a:lnTo>
                  <a:lnTo>
                    <a:pt x="9300" y="3479"/>
                  </a:lnTo>
                  <a:close/>
                </a:path>
                <a:path w="14604" h="24130">
                  <a:moveTo>
                    <a:pt x="9942" y="2857"/>
                  </a:moveTo>
                  <a:lnTo>
                    <a:pt x="8684" y="4076"/>
                  </a:lnTo>
                  <a:lnTo>
                    <a:pt x="9942" y="4572"/>
                  </a:lnTo>
                  <a:lnTo>
                    <a:pt x="9942" y="2857"/>
                  </a:lnTo>
                  <a:close/>
                </a:path>
                <a:path w="14604" h="24130">
                  <a:moveTo>
                    <a:pt x="12984" y="2857"/>
                  </a:moveTo>
                  <a:lnTo>
                    <a:pt x="9942" y="2857"/>
                  </a:lnTo>
                  <a:lnTo>
                    <a:pt x="9942" y="4572"/>
                  </a:lnTo>
                  <a:lnTo>
                    <a:pt x="13497" y="4572"/>
                  </a:lnTo>
                  <a:lnTo>
                    <a:pt x="12984" y="2857"/>
                  </a:lnTo>
                  <a:close/>
                </a:path>
                <a:path w="14604" h="24130">
                  <a:moveTo>
                    <a:pt x="12961" y="2781"/>
                  </a:moveTo>
                  <a:lnTo>
                    <a:pt x="4176" y="2781"/>
                  </a:lnTo>
                  <a:lnTo>
                    <a:pt x="5281" y="4216"/>
                  </a:lnTo>
                  <a:lnTo>
                    <a:pt x="4646" y="3390"/>
                  </a:lnTo>
                  <a:lnTo>
                    <a:pt x="9392" y="3390"/>
                  </a:lnTo>
                  <a:lnTo>
                    <a:pt x="9942" y="2857"/>
                  </a:lnTo>
                  <a:lnTo>
                    <a:pt x="12984" y="2857"/>
                  </a:lnTo>
                  <a:close/>
                </a:path>
                <a:path w="14604" h="24130">
                  <a:moveTo>
                    <a:pt x="4646" y="3390"/>
                  </a:moveTo>
                  <a:lnTo>
                    <a:pt x="5281" y="4216"/>
                  </a:lnTo>
                  <a:lnTo>
                    <a:pt x="5535" y="3962"/>
                  </a:lnTo>
                  <a:lnTo>
                    <a:pt x="4646" y="3390"/>
                  </a:lnTo>
                  <a:close/>
                </a:path>
                <a:path w="14604" h="24130">
                  <a:moveTo>
                    <a:pt x="9294" y="3479"/>
                  </a:moveTo>
                  <a:lnTo>
                    <a:pt x="8583" y="3962"/>
                  </a:lnTo>
                  <a:lnTo>
                    <a:pt x="9294" y="34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161193" y="2696336"/>
              <a:ext cx="10160" cy="8255"/>
            </a:xfrm>
            <a:custGeom>
              <a:avLst/>
              <a:gdLst/>
              <a:ahLst/>
              <a:cxnLst/>
              <a:rect l="l" t="t" r="r" b="b"/>
              <a:pathLst>
                <a:path w="10160" h="8255">
                  <a:moveTo>
                    <a:pt x="8737" y="0"/>
                  </a:moveTo>
                  <a:lnTo>
                    <a:pt x="863" y="0"/>
                  </a:lnTo>
                  <a:lnTo>
                    <a:pt x="0" y="1714"/>
                  </a:lnTo>
                  <a:lnTo>
                    <a:pt x="0" y="5956"/>
                  </a:lnTo>
                  <a:lnTo>
                    <a:pt x="863" y="7645"/>
                  </a:lnTo>
                  <a:lnTo>
                    <a:pt x="7683" y="7645"/>
                  </a:lnTo>
                  <a:lnTo>
                    <a:pt x="8737" y="7645"/>
                  </a:lnTo>
                  <a:lnTo>
                    <a:pt x="9588" y="5956"/>
                  </a:lnTo>
                  <a:lnTo>
                    <a:pt x="9588" y="1714"/>
                  </a:lnTo>
                  <a:lnTo>
                    <a:pt x="8737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58940" y="2694050"/>
              <a:ext cx="14604" cy="12700"/>
            </a:xfrm>
            <a:custGeom>
              <a:avLst/>
              <a:gdLst/>
              <a:ahLst/>
              <a:cxnLst/>
              <a:rect l="l" t="t" r="r" b="b"/>
              <a:pathLst>
                <a:path w="14604" h="12700">
                  <a:moveTo>
                    <a:pt x="9936" y="0"/>
                  </a:moveTo>
                  <a:lnTo>
                    <a:pt x="4170" y="0"/>
                  </a:lnTo>
                  <a:lnTo>
                    <a:pt x="2291" y="63"/>
                  </a:lnTo>
                  <a:lnTo>
                    <a:pt x="1294" y="1358"/>
                  </a:lnTo>
                  <a:lnTo>
                    <a:pt x="227" y="3467"/>
                  </a:lnTo>
                  <a:lnTo>
                    <a:pt x="105" y="4051"/>
                  </a:lnTo>
                  <a:lnTo>
                    <a:pt x="0" y="7645"/>
                  </a:lnTo>
                  <a:lnTo>
                    <a:pt x="218" y="8737"/>
                  </a:lnTo>
                  <a:lnTo>
                    <a:pt x="1300" y="10883"/>
                  </a:lnTo>
                  <a:lnTo>
                    <a:pt x="2303" y="12153"/>
                  </a:lnTo>
                  <a:lnTo>
                    <a:pt x="4170" y="12217"/>
                  </a:lnTo>
                  <a:lnTo>
                    <a:pt x="9936" y="12217"/>
                  </a:lnTo>
                  <a:lnTo>
                    <a:pt x="9923" y="8851"/>
                  </a:lnTo>
                  <a:lnTo>
                    <a:pt x="4170" y="8750"/>
                  </a:lnTo>
                  <a:lnTo>
                    <a:pt x="4170" y="7645"/>
                  </a:lnTo>
                  <a:lnTo>
                    <a:pt x="4859" y="7645"/>
                  </a:lnTo>
                  <a:lnTo>
                    <a:pt x="4538" y="6108"/>
                  </a:lnTo>
                  <a:lnTo>
                    <a:pt x="4830" y="4572"/>
                  </a:lnTo>
                  <a:lnTo>
                    <a:pt x="4170" y="4572"/>
                  </a:lnTo>
                  <a:lnTo>
                    <a:pt x="4170" y="3378"/>
                  </a:lnTo>
                  <a:lnTo>
                    <a:pt x="13816" y="3378"/>
                  </a:lnTo>
                  <a:lnTo>
                    <a:pt x="12796" y="1346"/>
                  </a:lnTo>
                  <a:lnTo>
                    <a:pt x="11816" y="63"/>
                  </a:lnTo>
                  <a:lnTo>
                    <a:pt x="9936" y="0"/>
                  </a:lnTo>
                  <a:close/>
                </a:path>
                <a:path w="14604" h="12700">
                  <a:moveTo>
                    <a:pt x="14083" y="7645"/>
                  </a:moveTo>
                  <a:lnTo>
                    <a:pt x="9936" y="7645"/>
                  </a:lnTo>
                  <a:lnTo>
                    <a:pt x="9936" y="12217"/>
                  </a:lnTo>
                  <a:lnTo>
                    <a:pt x="11813" y="12153"/>
                  </a:lnTo>
                  <a:lnTo>
                    <a:pt x="12806" y="10871"/>
                  </a:lnTo>
                  <a:lnTo>
                    <a:pt x="13873" y="8737"/>
                  </a:lnTo>
                  <a:lnTo>
                    <a:pt x="14083" y="7645"/>
                  </a:lnTo>
                  <a:close/>
                </a:path>
                <a:path w="14604" h="12700">
                  <a:moveTo>
                    <a:pt x="9936" y="7645"/>
                  </a:moveTo>
                  <a:lnTo>
                    <a:pt x="9381" y="7797"/>
                  </a:lnTo>
                  <a:lnTo>
                    <a:pt x="9530" y="8191"/>
                  </a:lnTo>
                  <a:lnTo>
                    <a:pt x="9923" y="8851"/>
                  </a:lnTo>
                  <a:lnTo>
                    <a:pt x="9936" y="7645"/>
                  </a:lnTo>
                  <a:close/>
                </a:path>
                <a:path w="14604" h="12700">
                  <a:moveTo>
                    <a:pt x="9936" y="7645"/>
                  </a:moveTo>
                  <a:lnTo>
                    <a:pt x="9923" y="8851"/>
                  </a:lnTo>
                  <a:lnTo>
                    <a:pt x="9936" y="7645"/>
                  </a:lnTo>
                  <a:close/>
                </a:path>
                <a:path w="14604" h="12700">
                  <a:moveTo>
                    <a:pt x="4170" y="7645"/>
                  </a:moveTo>
                  <a:lnTo>
                    <a:pt x="4170" y="8750"/>
                  </a:lnTo>
                  <a:lnTo>
                    <a:pt x="4862" y="7924"/>
                  </a:lnTo>
                  <a:lnTo>
                    <a:pt x="4170" y="7645"/>
                  </a:lnTo>
                  <a:close/>
                </a:path>
                <a:path w="14604" h="12700">
                  <a:moveTo>
                    <a:pt x="4859" y="7645"/>
                  </a:moveTo>
                  <a:lnTo>
                    <a:pt x="4170" y="7645"/>
                  </a:lnTo>
                  <a:lnTo>
                    <a:pt x="4856" y="7874"/>
                  </a:lnTo>
                  <a:lnTo>
                    <a:pt x="4170" y="8750"/>
                  </a:lnTo>
                  <a:lnTo>
                    <a:pt x="4864" y="7924"/>
                  </a:lnTo>
                  <a:lnTo>
                    <a:pt x="4859" y="7645"/>
                  </a:lnTo>
                  <a:close/>
                </a:path>
                <a:path w="14604" h="12700">
                  <a:moveTo>
                    <a:pt x="9266" y="7645"/>
                  </a:moveTo>
                  <a:lnTo>
                    <a:pt x="4859" y="7645"/>
                  </a:lnTo>
                  <a:lnTo>
                    <a:pt x="4864" y="7924"/>
                  </a:lnTo>
                  <a:lnTo>
                    <a:pt x="4170" y="8750"/>
                  </a:lnTo>
                  <a:lnTo>
                    <a:pt x="9861" y="8750"/>
                  </a:lnTo>
                  <a:lnTo>
                    <a:pt x="9504" y="8173"/>
                  </a:lnTo>
                  <a:lnTo>
                    <a:pt x="9161" y="7924"/>
                  </a:lnTo>
                  <a:lnTo>
                    <a:pt x="9266" y="7645"/>
                  </a:lnTo>
                  <a:close/>
                </a:path>
                <a:path w="14604" h="12700">
                  <a:moveTo>
                    <a:pt x="9504" y="8173"/>
                  </a:moveTo>
                  <a:close/>
                </a:path>
                <a:path w="14604" h="12700">
                  <a:moveTo>
                    <a:pt x="9288" y="7823"/>
                  </a:moveTo>
                  <a:lnTo>
                    <a:pt x="9504" y="8173"/>
                  </a:lnTo>
                  <a:lnTo>
                    <a:pt x="9288" y="7823"/>
                  </a:lnTo>
                  <a:close/>
                </a:path>
                <a:path w="14604" h="12700">
                  <a:moveTo>
                    <a:pt x="9936" y="3467"/>
                  </a:moveTo>
                  <a:lnTo>
                    <a:pt x="9219" y="4305"/>
                  </a:lnTo>
                  <a:lnTo>
                    <a:pt x="9269" y="4737"/>
                  </a:lnTo>
                  <a:lnTo>
                    <a:pt x="9555" y="6108"/>
                  </a:lnTo>
                  <a:lnTo>
                    <a:pt x="9266" y="7645"/>
                  </a:lnTo>
                  <a:lnTo>
                    <a:pt x="9161" y="7924"/>
                  </a:lnTo>
                  <a:lnTo>
                    <a:pt x="9936" y="7645"/>
                  </a:lnTo>
                  <a:lnTo>
                    <a:pt x="14083" y="7645"/>
                  </a:lnTo>
                  <a:lnTo>
                    <a:pt x="14082" y="4572"/>
                  </a:lnTo>
                  <a:lnTo>
                    <a:pt x="9936" y="4572"/>
                  </a:lnTo>
                  <a:lnTo>
                    <a:pt x="9238" y="4343"/>
                  </a:lnTo>
                  <a:lnTo>
                    <a:pt x="9936" y="3467"/>
                  </a:lnTo>
                  <a:close/>
                </a:path>
                <a:path w="14604" h="12700">
                  <a:moveTo>
                    <a:pt x="4170" y="3378"/>
                  </a:moveTo>
                  <a:lnTo>
                    <a:pt x="4170" y="4572"/>
                  </a:lnTo>
                  <a:lnTo>
                    <a:pt x="4707" y="4432"/>
                  </a:lnTo>
                  <a:lnTo>
                    <a:pt x="4170" y="3378"/>
                  </a:lnTo>
                  <a:close/>
                </a:path>
                <a:path w="14604" h="12700">
                  <a:moveTo>
                    <a:pt x="4932" y="4305"/>
                  </a:moveTo>
                  <a:lnTo>
                    <a:pt x="4170" y="4572"/>
                  </a:lnTo>
                  <a:lnTo>
                    <a:pt x="4830" y="4572"/>
                  </a:lnTo>
                  <a:lnTo>
                    <a:pt x="4932" y="4305"/>
                  </a:lnTo>
                  <a:close/>
                </a:path>
                <a:path w="14604" h="12700">
                  <a:moveTo>
                    <a:pt x="9436" y="4051"/>
                  </a:moveTo>
                  <a:lnTo>
                    <a:pt x="4589" y="4051"/>
                  </a:lnTo>
                  <a:lnTo>
                    <a:pt x="4932" y="4305"/>
                  </a:lnTo>
                  <a:lnTo>
                    <a:pt x="4830" y="4572"/>
                  </a:lnTo>
                  <a:lnTo>
                    <a:pt x="9234" y="4572"/>
                  </a:lnTo>
                  <a:lnTo>
                    <a:pt x="9219" y="4305"/>
                  </a:lnTo>
                  <a:lnTo>
                    <a:pt x="9436" y="4051"/>
                  </a:lnTo>
                  <a:close/>
                </a:path>
                <a:path w="14604" h="12700">
                  <a:moveTo>
                    <a:pt x="9936" y="3467"/>
                  </a:moveTo>
                  <a:lnTo>
                    <a:pt x="9221" y="4305"/>
                  </a:lnTo>
                  <a:lnTo>
                    <a:pt x="9936" y="4572"/>
                  </a:lnTo>
                  <a:lnTo>
                    <a:pt x="9936" y="3467"/>
                  </a:lnTo>
                  <a:close/>
                </a:path>
                <a:path w="14604" h="12700">
                  <a:moveTo>
                    <a:pt x="13860" y="3467"/>
                  </a:moveTo>
                  <a:lnTo>
                    <a:pt x="9936" y="3467"/>
                  </a:lnTo>
                  <a:lnTo>
                    <a:pt x="9936" y="4572"/>
                  </a:lnTo>
                  <a:lnTo>
                    <a:pt x="14082" y="4572"/>
                  </a:lnTo>
                  <a:lnTo>
                    <a:pt x="13860" y="3467"/>
                  </a:lnTo>
                  <a:close/>
                </a:path>
                <a:path w="14604" h="12700">
                  <a:moveTo>
                    <a:pt x="13816" y="3378"/>
                  </a:moveTo>
                  <a:lnTo>
                    <a:pt x="4170" y="3378"/>
                  </a:lnTo>
                  <a:lnTo>
                    <a:pt x="4805" y="4406"/>
                  </a:lnTo>
                  <a:lnTo>
                    <a:pt x="4589" y="4051"/>
                  </a:lnTo>
                  <a:lnTo>
                    <a:pt x="9436" y="4051"/>
                  </a:lnTo>
                  <a:lnTo>
                    <a:pt x="9936" y="3467"/>
                  </a:lnTo>
                  <a:lnTo>
                    <a:pt x="13860" y="3467"/>
                  </a:lnTo>
                  <a:close/>
                </a:path>
                <a:path w="14604" h="12700">
                  <a:moveTo>
                    <a:pt x="4589" y="4051"/>
                  </a:moveTo>
                  <a:lnTo>
                    <a:pt x="4805" y="4406"/>
                  </a:lnTo>
                  <a:lnTo>
                    <a:pt x="4589" y="405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74464" y="2181809"/>
              <a:ext cx="8255" cy="20955"/>
            </a:xfrm>
            <a:custGeom>
              <a:avLst/>
              <a:gdLst/>
              <a:ahLst/>
              <a:cxnLst/>
              <a:rect l="l" t="t" r="r" b="b"/>
              <a:pathLst>
                <a:path w="8254" h="20955">
                  <a:moveTo>
                    <a:pt x="4597" y="0"/>
                  </a:moveTo>
                  <a:lnTo>
                    <a:pt x="0" y="0"/>
                  </a:lnTo>
                  <a:lnTo>
                    <a:pt x="0" y="20370"/>
                  </a:lnTo>
                  <a:lnTo>
                    <a:pt x="4597" y="20370"/>
                  </a:lnTo>
                  <a:lnTo>
                    <a:pt x="8140" y="15278"/>
                  </a:lnTo>
                  <a:lnTo>
                    <a:pt x="8140" y="5092"/>
                  </a:lnTo>
                  <a:lnTo>
                    <a:pt x="45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72178" y="2179523"/>
              <a:ext cx="13335" cy="25400"/>
            </a:xfrm>
            <a:custGeom>
              <a:avLst/>
              <a:gdLst/>
              <a:ahLst/>
              <a:cxnLst/>
              <a:rect l="l" t="t" r="r" b="b"/>
              <a:pathLst>
                <a:path w="13335" h="25400">
                  <a:moveTo>
                    <a:pt x="6883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22656"/>
                  </a:lnTo>
                  <a:lnTo>
                    <a:pt x="673" y="24269"/>
                  </a:lnTo>
                  <a:lnTo>
                    <a:pt x="2286" y="24942"/>
                  </a:lnTo>
                  <a:lnTo>
                    <a:pt x="6883" y="24942"/>
                  </a:lnTo>
                  <a:lnTo>
                    <a:pt x="8750" y="23964"/>
                  </a:lnTo>
                  <a:lnTo>
                    <a:pt x="11259" y="20370"/>
                  </a:lnTo>
                  <a:lnTo>
                    <a:pt x="4572" y="20370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6"/>
                  </a:lnTo>
                  <a:lnTo>
                    <a:pt x="9663" y="2286"/>
                  </a:lnTo>
                  <a:lnTo>
                    <a:pt x="8750" y="977"/>
                  </a:lnTo>
                  <a:lnTo>
                    <a:pt x="6883" y="0"/>
                  </a:lnTo>
                  <a:close/>
                </a:path>
                <a:path w="13335" h="25400">
                  <a:moveTo>
                    <a:pt x="9663" y="2286"/>
                  </a:moveTo>
                  <a:lnTo>
                    <a:pt x="4572" y="2286"/>
                  </a:lnTo>
                  <a:lnTo>
                    <a:pt x="4572" y="4572"/>
                  </a:lnTo>
                  <a:lnTo>
                    <a:pt x="5689" y="4572"/>
                  </a:lnTo>
                  <a:lnTo>
                    <a:pt x="8140" y="8089"/>
                  </a:lnTo>
                  <a:lnTo>
                    <a:pt x="8140" y="16840"/>
                  </a:lnTo>
                  <a:lnTo>
                    <a:pt x="5689" y="20370"/>
                  </a:lnTo>
                  <a:lnTo>
                    <a:pt x="11259" y="20370"/>
                  </a:lnTo>
                  <a:lnTo>
                    <a:pt x="12306" y="18872"/>
                  </a:lnTo>
                  <a:lnTo>
                    <a:pt x="12712" y="17564"/>
                  </a:lnTo>
                  <a:lnTo>
                    <a:pt x="12712" y="7378"/>
                  </a:lnTo>
                  <a:lnTo>
                    <a:pt x="12306" y="6070"/>
                  </a:lnTo>
                  <a:lnTo>
                    <a:pt x="9663" y="2286"/>
                  </a:lnTo>
                  <a:close/>
                </a:path>
                <a:path w="13335" h="25400">
                  <a:moveTo>
                    <a:pt x="4572" y="2286"/>
                  </a:moveTo>
                  <a:lnTo>
                    <a:pt x="2286" y="2286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74464" y="2893085"/>
              <a:ext cx="8255" cy="20955"/>
            </a:xfrm>
            <a:custGeom>
              <a:avLst/>
              <a:gdLst/>
              <a:ahLst/>
              <a:cxnLst/>
              <a:rect l="l" t="t" r="r" b="b"/>
              <a:pathLst>
                <a:path w="8254" h="20955">
                  <a:moveTo>
                    <a:pt x="4597" y="0"/>
                  </a:moveTo>
                  <a:lnTo>
                    <a:pt x="0" y="0"/>
                  </a:lnTo>
                  <a:lnTo>
                    <a:pt x="0" y="20358"/>
                  </a:lnTo>
                  <a:lnTo>
                    <a:pt x="4597" y="20358"/>
                  </a:lnTo>
                  <a:lnTo>
                    <a:pt x="8140" y="15265"/>
                  </a:lnTo>
                  <a:lnTo>
                    <a:pt x="8140" y="5092"/>
                  </a:lnTo>
                  <a:lnTo>
                    <a:pt x="45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72178" y="2890799"/>
              <a:ext cx="13335" cy="25400"/>
            </a:xfrm>
            <a:custGeom>
              <a:avLst/>
              <a:gdLst/>
              <a:ahLst/>
              <a:cxnLst/>
              <a:rect l="l" t="t" r="r" b="b"/>
              <a:pathLst>
                <a:path w="13335" h="25400">
                  <a:moveTo>
                    <a:pt x="6883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22644"/>
                  </a:lnTo>
                  <a:lnTo>
                    <a:pt x="673" y="24257"/>
                  </a:lnTo>
                  <a:lnTo>
                    <a:pt x="2286" y="24930"/>
                  </a:lnTo>
                  <a:lnTo>
                    <a:pt x="6883" y="24930"/>
                  </a:lnTo>
                  <a:lnTo>
                    <a:pt x="8750" y="23952"/>
                  </a:lnTo>
                  <a:lnTo>
                    <a:pt x="11259" y="20358"/>
                  </a:lnTo>
                  <a:lnTo>
                    <a:pt x="4572" y="20358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6"/>
                  </a:lnTo>
                  <a:lnTo>
                    <a:pt x="9663" y="2286"/>
                  </a:lnTo>
                  <a:lnTo>
                    <a:pt x="8750" y="977"/>
                  </a:lnTo>
                  <a:lnTo>
                    <a:pt x="6883" y="0"/>
                  </a:lnTo>
                  <a:close/>
                </a:path>
                <a:path w="13335" h="25400">
                  <a:moveTo>
                    <a:pt x="9663" y="2286"/>
                  </a:moveTo>
                  <a:lnTo>
                    <a:pt x="4572" y="2286"/>
                  </a:lnTo>
                  <a:lnTo>
                    <a:pt x="4572" y="4572"/>
                  </a:lnTo>
                  <a:lnTo>
                    <a:pt x="5689" y="4572"/>
                  </a:lnTo>
                  <a:lnTo>
                    <a:pt x="8140" y="8102"/>
                  </a:lnTo>
                  <a:lnTo>
                    <a:pt x="8140" y="16840"/>
                  </a:lnTo>
                  <a:lnTo>
                    <a:pt x="5689" y="20358"/>
                  </a:lnTo>
                  <a:lnTo>
                    <a:pt x="11259" y="20358"/>
                  </a:lnTo>
                  <a:lnTo>
                    <a:pt x="12306" y="18859"/>
                  </a:lnTo>
                  <a:lnTo>
                    <a:pt x="12712" y="17551"/>
                  </a:lnTo>
                  <a:lnTo>
                    <a:pt x="12712" y="7378"/>
                  </a:lnTo>
                  <a:lnTo>
                    <a:pt x="12306" y="6070"/>
                  </a:lnTo>
                  <a:lnTo>
                    <a:pt x="9663" y="2286"/>
                  </a:lnTo>
                  <a:close/>
                </a:path>
                <a:path w="13335" h="25400">
                  <a:moveTo>
                    <a:pt x="4572" y="2286"/>
                  </a:moveTo>
                  <a:lnTo>
                    <a:pt x="2286" y="2286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174464" y="2690647"/>
              <a:ext cx="8255" cy="20955"/>
            </a:xfrm>
            <a:custGeom>
              <a:avLst/>
              <a:gdLst/>
              <a:ahLst/>
              <a:cxnLst/>
              <a:rect l="l" t="t" r="r" b="b"/>
              <a:pathLst>
                <a:path w="8254" h="20955">
                  <a:moveTo>
                    <a:pt x="4597" y="0"/>
                  </a:moveTo>
                  <a:lnTo>
                    <a:pt x="0" y="0"/>
                  </a:lnTo>
                  <a:lnTo>
                    <a:pt x="0" y="20345"/>
                  </a:lnTo>
                  <a:lnTo>
                    <a:pt x="4597" y="20345"/>
                  </a:lnTo>
                  <a:lnTo>
                    <a:pt x="8140" y="15278"/>
                  </a:lnTo>
                  <a:lnTo>
                    <a:pt x="8140" y="5105"/>
                  </a:lnTo>
                  <a:lnTo>
                    <a:pt x="45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172178" y="2688361"/>
              <a:ext cx="13335" cy="25400"/>
            </a:xfrm>
            <a:custGeom>
              <a:avLst/>
              <a:gdLst/>
              <a:ahLst/>
              <a:cxnLst/>
              <a:rect l="l" t="t" r="r" b="b"/>
              <a:pathLst>
                <a:path w="13335" h="25400">
                  <a:moveTo>
                    <a:pt x="6883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22631"/>
                  </a:lnTo>
                  <a:lnTo>
                    <a:pt x="673" y="24256"/>
                  </a:lnTo>
                  <a:lnTo>
                    <a:pt x="2286" y="24917"/>
                  </a:lnTo>
                  <a:lnTo>
                    <a:pt x="6883" y="24917"/>
                  </a:lnTo>
                  <a:lnTo>
                    <a:pt x="8750" y="23939"/>
                  </a:lnTo>
                  <a:lnTo>
                    <a:pt x="11272" y="20345"/>
                  </a:lnTo>
                  <a:lnTo>
                    <a:pt x="4572" y="20345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5"/>
                  </a:lnTo>
                  <a:lnTo>
                    <a:pt x="9661" y="2285"/>
                  </a:lnTo>
                  <a:lnTo>
                    <a:pt x="8750" y="977"/>
                  </a:lnTo>
                  <a:lnTo>
                    <a:pt x="6883" y="0"/>
                  </a:lnTo>
                  <a:close/>
                </a:path>
                <a:path w="13335" h="25400">
                  <a:moveTo>
                    <a:pt x="9661" y="2285"/>
                  </a:moveTo>
                  <a:lnTo>
                    <a:pt x="4572" y="2285"/>
                  </a:lnTo>
                  <a:lnTo>
                    <a:pt x="4572" y="4572"/>
                  </a:lnTo>
                  <a:lnTo>
                    <a:pt x="5689" y="4572"/>
                  </a:lnTo>
                  <a:lnTo>
                    <a:pt x="8140" y="8102"/>
                  </a:lnTo>
                  <a:lnTo>
                    <a:pt x="8140" y="16840"/>
                  </a:lnTo>
                  <a:lnTo>
                    <a:pt x="5689" y="20345"/>
                  </a:lnTo>
                  <a:lnTo>
                    <a:pt x="11272" y="20345"/>
                  </a:lnTo>
                  <a:lnTo>
                    <a:pt x="12306" y="18872"/>
                  </a:lnTo>
                  <a:lnTo>
                    <a:pt x="12712" y="17564"/>
                  </a:lnTo>
                  <a:lnTo>
                    <a:pt x="12712" y="7391"/>
                  </a:lnTo>
                  <a:lnTo>
                    <a:pt x="12306" y="6083"/>
                  </a:lnTo>
                  <a:lnTo>
                    <a:pt x="9661" y="2285"/>
                  </a:lnTo>
                  <a:close/>
                </a:path>
                <a:path w="13335" h="25400">
                  <a:moveTo>
                    <a:pt x="4572" y="2285"/>
                  </a:moveTo>
                  <a:lnTo>
                    <a:pt x="2286" y="2285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74464" y="2926219"/>
              <a:ext cx="8255" cy="20955"/>
            </a:xfrm>
            <a:custGeom>
              <a:avLst/>
              <a:gdLst/>
              <a:ahLst/>
              <a:cxnLst/>
              <a:rect l="l" t="t" r="r" b="b"/>
              <a:pathLst>
                <a:path w="8254" h="20955">
                  <a:moveTo>
                    <a:pt x="4597" y="0"/>
                  </a:moveTo>
                  <a:lnTo>
                    <a:pt x="0" y="0"/>
                  </a:lnTo>
                  <a:lnTo>
                    <a:pt x="0" y="20358"/>
                  </a:lnTo>
                  <a:lnTo>
                    <a:pt x="4597" y="20358"/>
                  </a:lnTo>
                  <a:lnTo>
                    <a:pt x="8140" y="15252"/>
                  </a:lnTo>
                  <a:lnTo>
                    <a:pt x="8140" y="5067"/>
                  </a:lnTo>
                  <a:lnTo>
                    <a:pt x="459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72178" y="2923933"/>
              <a:ext cx="13335" cy="25400"/>
            </a:xfrm>
            <a:custGeom>
              <a:avLst/>
              <a:gdLst/>
              <a:ahLst/>
              <a:cxnLst/>
              <a:rect l="l" t="t" r="r" b="b"/>
              <a:pathLst>
                <a:path w="13335" h="25400">
                  <a:moveTo>
                    <a:pt x="6883" y="0"/>
                  </a:moveTo>
                  <a:lnTo>
                    <a:pt x="2286" y="0"/>
                  </a:lnTo>
                  <a:lnTo>
                    <a:pt x="673" y="660"/>
                  </a:lnTo>
                  <a:lnTo>
                    <a:pt x="0" y="2285"/>
                  </a:lnTo>
                  <a:lnTo>
                    <a:pt x="0" y="22644"/>
                  </a:lnTo>
                  <a:lnTo>
                    <a:pt x="673" y="24256"/>
                  </a:lnTo>
                  <a:lnTo>
                    <a:pt x="2286" y="24930"/>
                  </a:lnTo>
                  <a:lnTo>
                    <a:pt x="6883" y="24930"/>
                  </a:lnTo>
                  <a:lnTo>
                    <a:pt x="8763" y="23952"/>
                  </a:lnTo>
                  <a:lnTo>
                    <a:pt x="11251" y="20358"/>
                  </a:lnTo>
                  <a:lnTo>
                    <a:pt x="4572" y="20358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5"/>
                  </a:lnTo>
                  <a:lnTo>
                    <a:pt x="9674" y="2285"/>
                  </a:lnTo>
                  <a:lnTo>
                    <a:pt x="8750" y="965"/>
                  </a:lnTo>
                  <a:lnTo>
                    <a:pt x="6883" y="0"/>
                  </a:lnTo>
                  <a:close/>
                </a:path>
                <a:path w="13335" h="25400">
                  <a:moveTo>
                    <a:pt x="9674" y="2285"/>
                  </a:moveTo>
                  <a:lnTo>
                    <a:pt x="4572" y="2285"/>
                  </a:lnTo>
                  <a:lnTo>
                    <a:pt x="4572" y="4572"/>
                  </a:lnTo>
                  <a:lnTo>
                    <a:pt x="5689" y="4572"/>
                  </a:lnTo>
                  <a:lnTo>
                    <a:pt x="8140" y="8077"/>
                  </a:lnTo>
                  <a:lnTo>
                    <a:pt x="8140" y="16814"/>
                  </a:lnTo>
                  <a:lnTo>
                    <a:pt x="5689" y="20358"/>
                  </a:lnTo>
                  <a:lnTo>
                    <a:pt x="11251" y="20358"/>
                  </a:lnTo>
                  <a:lnTo>
                    <a:pt x="12306" y="18834"/>
                  </a:lnTo>
                  <a:lnTo>
                    <a:pt x="12712" y="17538"/>
                  </a:lnTo>
                  <a:lnTo>
                    <a:pt x="12712" y="7353"/>
                  </a:lnTo>
                  <a:lnTo>
                    <a:pt x="12306" y="6045"/>
                  </a:lnTo>
                  <a:lnTo>
                    <a:pt x="9674" y="2285"/>
                  </a:lnTo>
                  <a:close/>
                </a:path>
                <a:path w="13335" h="25400">
                  <a:moveTo>
                    <a:pt x="4572" y="2285"/>
                  </a:moveTo>
                  <a:lnTo>
                    <a:pt x="2286" y="2285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646030" y="2824988"/>
              <a:ext cx="521334" cy="104139"/>
            </a:xfrm>
            <a:custGeom>
              <a:avLst/>
              <a:gdLst/>
              <a:ahLst/>
              <a:cxnLst/>
              <a:rect l="l" t="t" r="r" b="b"/>
              <a:pathLst>
                <a:path w="521335" h="104139">
                  <a:moveTo>
                    <a:pt x="515162" y="0"/>
                  </a:moveTo>
                  <a:lnTo>
                    <a:pt x="5651" y="0"/>
                  </a:lnTo>
                  <a:lnTo>
                    <a:pt x="0" y="103682"/>
                  </a:lnTo>
                  <a:lnTo>
                    <a:pt x="521169" y="103682"/>
                  </a:lnTo>
                  <a:lnTo>
                    <a:pt x="51516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643837" y="2822702"/>
              <a:ext cx="525780" cy="108585"/>
            </a:xfrm>
            <a:custGeom>
              <a:avLst/>
              <a:gdLst/>
              <a:ahLst/>
              <a:cxnLst/>
              <a:rect l="l" t="t" r="r" b="b"/>
              <a:pathLst>
                <a:path w="525779" h="108585">
                  <a:moveTo>
                    <a:pt x="518562" y="0"/>
                  </a:moveTo>
                  <a:lnTo>
                    <a:pt x="6638" y="0"/>
                  </a:lnTo>
                  <a:lnTo>
                    <a:pt x="5634" y="952"/>
                  </a:lnTo>
                  <a:lnTo>
                    <a:pt x="25" y="103682"/>
                  </a:lnTo>
                  <a:lnTo>
                    <a:pt x="0" y="106095"/>
                  </a:lnTo>
                  <a:lnTo>
                    <a:pt x="529" y="107543"/>
                  </a:lnTo>
                  <a:lnTo>
                    <a:pt x="2193" y="108254"/>
                  </a:lnTo>
                  <a:lnTo>
                    <a:pt x="523363" y="108254"/>
                  </a:lnTo>
                  <a:lnTo>
                    <a:pt x="525026" y="107530"/>
                  </a:lnTo>
                  <a:lnTo>
                    <a:pt x="525551" y="106095"/>
                  </a:lnTo>
                  <a:lnTo>
                    <a:pt x="521077" y="106095"/>
                  </a:lnTo>
                  <a:lnTo>
                    <a:pt x="520937" y="103682"/>
                  </a:lnTo>
                  <a:lnTo>
                    <a:pt x="4606" y="103682"/>
                  </a:lnTo>
                  <a:lnTo>
                    <a:pt x="10016" y="4572"/>
                  </a:lnTo>
                  <a:lnTo>
                    <a:pt x="519776" y="4572"/>
                  </a:lnTo>
                  <a:lnTo>
                    <a:pt x="519565" y="939"/>
                  </a:lnTo>
                  <a:lnTo>
                    <a:pt x="518562" y="0"/>
                  </a:lnTo>
                  <a:close/>
                </a:path>
                <a:path w="525779" h="108585">
                  <a:moveTo>
                    <a:pt x="519776" y="4572"/>
                  </a:moveTo>
                  <a:lnTo>
                    <a:pt x="515196" y="4572"/>
                  </a:lnTo>
                  <a:lnTo>
                    <a:pt x="521077" y="106095"/>
                  </a:lnTo>
                  <a:lnTo>
                    <a:pt x="523363" y="105968"/>
                  </a:lnTo>
                  <a:lnTo>
                    <a:pt x="523363" y="103682"/>
                  </a:lnTo>
                  <a:lnTo>
                    <a:pt x="525524" y="103682"/>
                  </a:lnTo>
                  <a:lnTo>
                    <a:pt x="519776" y="4572"/>
                  </a:lnTo>
                  <a:close/>
                </a:path>
                <a:path w="525779" h="108585">
                  <a:moveTo>
                    <a:pt x="525649" y="105829"/>
                  </a:moveTo>
                  <a:lnTo>
                    <a:pt x="521077" y="106095"/>
                  </a:lnTo>
                  <a:lnTo>
                    <a:pt x="525551" y="106095"/>
                  </a:lnTo>
                  <a:lnTo>
                    <a:pt x="525649" y="105829"/>
                  </a:lnTo>
                  <a:close/>
                </a:path>
                <a:path w="525779" h="108585">
                  <a:moveTo>
                    <a:pt x="525524" y="103682"/>
                  </a:moveTo>
                  <a:lnTo>
                    <a:pt x="523363" y="103682"/>
                  </a:lnTo>
                  <a:lnTo>
                    <a:pt x="523363" y="105968"/>
                  </a:lnTo>
                  <a:lnTo>
                    <a:pt x="525649" y="105829"/>
                  </a:lnTo>
                  <a:lnTo>
                    <a:pt x="525524" y="10368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646030" y="2928619"/>
              <a:ext cx="521334" cy="121920"/>
            </a:xfrm>
            <a:custGeom>
              <a:avLst/>
              <a:gdLst/>
              <a:ahLst/>
              <a:cxnLst/>
              <a:rect l="l" t="t" r="r" b="b"/>
              <a:pathLst>
                <a:path w="521335" h="121919">
                  <a:moveTo>
                    <a:pt x="521169" y="0"/>
                  </a:moveTo>
                  <a:lnTo>
                    <a:pt x="0" y="0"/>
                  </a:lnTo>
                  <a:lnTo>
                    <a:pt x="0" y="6464"/>
                  </a:lnTo>
                  <a:lnTo>
                    <a:pt x="0" y="36830"/>
                  </a:lnTo>
                  <a:lnTo>
                    <a:pt x="9486" y="36830"/>
                  </a:lnTo>
                  <a:lnTo>
                    <a:pt x="9486" y="72415"/>
                  </a:lnTo>
                  <a:lnTo>
                    <a:pt x="9486" y="81280"/>
                  </a:lnTo>
                  <a:lnTo>
                    <a:pt x="28282" y="81280"/>
                  </a:lnTo>
                  <a:lnTo>
                    <a:pt x="28282" y="121920"/>
                  </a:lnTo>
                  <a:lnTo>
                    <a:pt x="521169" y="121920"/>
                  </a:lnTo>
                  <a:lnTo>
                    <a:pt x="521169" y="81280"/>
                  </a:lnTo>
                  <a:lnTo>
                    <a:pt x="521169" y="72415"/>
                  </a:lnTo>
                  <a:lnTo>
                    <a:pt x="521169" y="36830"/>
                  </a:lnTo>
                  <a:lnTo>
                    <a:pt x="521169" y="6464"/>
                  </a:lnTo>
                  <a:lnTo>
                    <a:pt x="52116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43744" y="2926079"/>
              <a:ext cx="525780" cy="127000"/>
            </a:xfrm>
            <a:custGeom>
              <a:avLst/>
              <a:gdLst/>
              <a:ahLst/>
              <a:cxnLst/>
              <a:rect l="l" t="t" r="r" b="b"/>
              <a:pathLst>
                <a:path w="525779" h="127000">
                  <a:moveTo>
                    <a:pt x="525741" y="2540"/>
                  </a:moveTo>
                  <a:lnTo>
                    <a:pt x="525449" y="2540"/>
                  </a:lnTo>
                  <a:lnTo>
                    <a:pt x="525449" y="1270"/>
                  </a:lnTo>
                  <a:lnTo>
                    <a:pt x="524243" y="1270"/>
                  </a:lnTo>
                  <a:lnTo>
                    <a:pt x="524243" y="0"/>
                  </a:lnTo>
                  <a:lnTo>
                    <a:pt x="521169" y="0"/>
                  </a:lnTo>
                  <a:lnTo>
                    <a:pt x="521169" y="5080"/>
                  </a:lnTo>
                  <a:lnTo>
                    <a:pt x="521169" y="121920"/>
                  </a:lnTo>
                  <a:lnTo>
                    <a:pt x="32854" y="121920"/>
                  </a:lnTo>
                  <a:lnTo>
                    <a:pt x="32854" y="85090"/>
                  </a:lnTo>
                  <a:lnTo>
                    <a:pt x="32854" y="83820"/>
                  </a:lnTo>
                  <a:lnTo>
                    <a:pt x="32562" y="83820"/>
                  </a:lnTo>
                  <a:lnTo>
                    <a:pt x="32562" y="81280"/>
                  </a:lnTo>
                  <a:lnTo>
                    <a:pt x="14058" y="81280"/>
                  </a:lnTo>
                  <a:lnTo>
                    <a:pt x="14058" y="41910"/>
                  </a:lnTo>
                  <a:lnTo>
                    <a:pt x="14058" y="39370"/>
                  </a:lnTo>
                  <a:lnTo>
                    <a:pt x="13652" y="39370"/>
                  </a:lnTo>
                  <a:lnTo>
                    <a:pt x="13652" y="38100"/>
                  </a:lnTo>
                  <a:lnTo>
                    <a:pt x="11861" y="38100"/>
                  </a:lnTo>
                  <a:lnTo>
                    <a:pt x="11861" y="36830"/>
                  </a:lnTo>
                  <a:lnTo>
                    <a:pt x="4572" y="36830"/>
                  </a:lnTo>
                  <a:lnTo>
                    <a:pt x="4572" y="5080"/>
                  </a:lnTo>
                  <a:lnTo>
                    <a:pt x="2286" y="5080"/>
                  </a:lnTo>
                  <a:lnTo>
                    <a:pt x="2286" y="4876"/>
                  </a:lnTo>
                  <a:lnTo>
                    <a:pt x="4572" y="4876"/>
                  </a:lnTo>
                  <a:lnTo>
                    <a:pt x="4572" y="5080"/>
                  </a:lnTo>
                  <a:lnTo>
                    <a:pt x="521169" y="5080"/>
                  </a:lnTo>
                  <a:lnTo>
                    <a:pt x="521169" y="0"/>
                  </a:lnTo>
                  <a:lnTo>
                    <a:pt x="4572" y="0"/>
                  </a:lnTo>
                  <a:lnTo>
                    <a:pt x="4572" y="2540"/>
                  </a:lnTo>
                  <a:lnTo>
                    <a:pt x="2286" y="2590"/>
                  </a:lnTo>
                  <a:lnTo>
                    <a:pt x="4572" y="2540"/>
                  </a:lnTo>
                  <a:lnTo>
                    <a:pt x="4572" y="0"/>
                  </a:lnTo>
                  <a:lnTo>
                    <a:pt x="1485" y="0"/>
                  </a:lnTo>
                  <a:lnTo>
                    <a:pt x="1485" y="1270"/>
                  </a:lnTo>
                  <a:lnTo>
                    <a:pt x="279" y="1270"/>
                  </a:lnTo>
                  <a:lnTo>
                    <a:pt x="279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0" y="36830"/>
                  </a:lnTo>
                  <a:lnTo>
                    <a:pt x="0" y="38100"/>
                  </a:lnTo>
                  <a:lnTo>
                    <a:pt x="0" y="39370"/>
                  </a:lnTo>
                  <a:lnTo>
                    <a:pt x="381" y="39370"/>
                  </a:lnTo>
                  <a:lnTo>
                    <a:pt x="381" y="41910"/>
                  </a:lnTo>
                  <a:lnTo>
                    <a:pt x="9486" y="41910"/>
                  </a:lnTo>
                  <a:lnTo>
                    <a:pt x="9486" y="81280"/>
                  </a:lnTo>
                  <a:lnTo>
                    <a:pt x="9486" y="83820"/>
                  </a:lnTo>
                  <a:lnTo>
                    <a:pt x="9982" y="83820"/>
                  </a:lnTo>
                  <a:lnTo>
                    <a:pt x="9982" y="85090"/>
                  </a:lnTo>
                  <a:lnTo>
                    <a:pt x="28282" y="85090"/>
                  </a:lnTo>
                  <a:lnTo>
                    <a:pt x="28282" y="121920"/>
                  </a:lnTo>
                  <a:lnTo>
                    <a:pt x="28282" y="124460"/>
                  </a:lnTo>
                  <a:lnTo>
                    <a:pt x="28638" y="124460"/>
                  </a:lnTo>
                  <a:lnTo>
                    <a:pt x="28638" y="125730"/>
                  </a:lnTo>
                  <a:lnTo>
                    <a:pt x="30251" y="125730"/>
                  </a:lnTo>
                  <a:lnTo>
                    <a:pt x="30251" y="127000"/>
                  </a:lnTo>
                  <a:lnTo>
                    <a:pt x="523748" y="127000"/>
                  </a:lnTo>
                  <a:lnTo>
                    <a:pt x="523748" y="125730"/>
                  </a:lnTo>
                  <a:lnTo>
                    <a:pt x="525360" y="125730"/>
                  </a:lnTo>
                  <a:lnTo>
                    <a:pt x="525360" y="124460"/>
                  </a:lnTo>
                  <a:lnTo>
                    <a:pt x="525741" y="124460"/>
                  </a:lnTo>
                  <a:lnTo>
                    <a:pt x="525741" y="121920"/>
                  </a:lnTo>
                  <a:lnTo>
                    <a:pt x="525741" y="5080"/>
                  </a:lnTo>
                  <a:lnTo>
                    <a:pt x="525741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64698" y="2704274"/>
              <a:ext cx="81064" cy="10980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211116" y="1765007"/>
              <a:ext cx="536575" cy="1309370"/>
            </a:xfrm>
            <a:custGeom>
              <a:avLst/>
              <a:gdLst/>
              <a:ahLst/>
              <a:cxnLst/>
              <a:rect l="l" t="t" r="r" b="b"/>
              <a:pathLst>
                <a:path w="536575" h="1309370">
                  <a:moveTo>
                    <a:pt x="535952" y="0"/>
                  </a:moveTo>
                  <a:lnTo>
                    <a:pt x="0" y="0"/>
                  </a:lnTo>
                  <a:lnTo>
                    <a:pt x="0" y="1309166"/>
                  </a:lnTo>
                  <a:lnTo>
                    <a:pt x="535952" y="1309166"/>
                  </a:lnTo>
                  <a:lnTo>
                    <a:pt x="53595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08830" y="1762759"/>
              <a:ext cx="541020" cy="1313180"/>
            </a:xfrm>
            <a:custGeom>
              <a:avLst/>
              <a:gdLst/>
              <a:ahLst/>
              <a:cxnLst/>
              <a:rect l="l" t="t" r="r" b="b"/>
              <a:pathLst>
                <a:path w="541020" h="1313180">
                  <a:moveTo>
                    <a:pt x="540524" y="2540"/>
                  </a:moveTo>
                  <a:lnTo>
                    <a:pt x="540118" y="2540"/>
                  </a:lnTo>
                  <a:lnTo>
                    <a:pt x="540118" y="0"/>
                  </a:lnTo>
                  <a:lnTo>
                    <a:pt x="535952" y="0"/>
                  </a:lnTo>
                  <a:lnTo>
                    <a:pt x="535952" y="5080"/>
                  </a:lnTo>
                  <a:lnTo>
                    <a:pt x="535952" y="1309370"/>
                  </a:lnTo>
                  <a:lnTo>
                    <a:pt x="4572" y="1309370"/>
                  </a:lnTo>
                  <a:lnTo>
                    <a:pt x="4572" y="5080"/>
                  </a:lnTo>
                  <a:lnTo>
                    <a:pt x="535952" y="5080"/>
                  </a:lnTo>
                  <a:lnTo>
                    <a:pt x="535952" y="0"/>
                  </a:lnTo>
                  <a:lnTo>
                    <a:pt x="393" y="0"/>
                  </a:lnTo>
                  <a:lnTo>
                    <a:pt x="393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0" y="1309370"/>
                  </a:lnTo>
                  <a:lnTo>
                    <a:pt x="0" y="1311910"/>
                  </a:lnTo>
                  <a:lnTo>
                    <a:pt x="457" y="1311910"/>
                  </a:lnTo>
                  <a:lnTo>
                    <a:pt x="457" y="1313180"/>
                  </a:lnTo>
                  <a:lnTo>
                    <a:pt x="540054" y="1313180"/>
                  </a:lnTo>
                  <a:lnTo>
                    <a:pt x="540054" y="1311910"/>
                  </a:lnTo>
                  <a:lnTo>
                    <a:pt x="538238" y="1311910"/>
                  </a:lnTo>
                  <a:lnTo>
                    <a:pt x="538238" y="1311414"/>
                  </a:lnTo>
                  <a:lnTo>
                    <a:pt x="540524" y="1311414"/>
                  </a:lnTo>
                  <a:lnTo>
                    <a:pt x="540524" y="1309370"/>
                  </a:lnTo>
                  <a:lnTo>
                    <a:pt x="540524" y="1309128"/>
                  </a:lnTo>
                  <a:lnTo>
                    <a:pt x="540524" y="5080"/>
                  </a:lnTo>
                  <a:lnTo>
                    <a:pt x="540524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03433" y="1755139"/>
              <a:ext cx="8255" cy="1333500"/>
            </a:xfrm>
            <a:custGeom>
              <a:avLst/>
              <a:gdLst/>
              <a:ahLst/>
              <a:cxnLst/>
              <a:rect l="l" t="t" r="r" b="b"/>
              <a:pathLst>
                <a:path w="8254" h="1333500">
                  <a:moveTo>
                    <a:pt x="7683" y="0"/>
                  </a:moveTo>
                  <a:lnTo>
                    <a:pt x="2019" y="0"/>
                  </a:lnTo>
                  <a:lnTo>
                    <a:pt x="2019" y="7620"/>
                  </a:lnTo>
                  <a:lnTo>
                    <a:pt x="0" y="7620"/>
                  </a:lnTo>
                  <a:lnTo>
                    <a:pt x="0" y="1318260"/>
                  </a:lnTo>
                  <a:lnTo>
                    <a:pt x="3835" y="1318260"/>
                  </a:lnTo>
                  <a:lnTo>
                    <a:pt x="3835" y="1333500"/>
                  </a:lnTo>
                  <a:lnTo>
                    <a:pt x="7683" y="1333500"/>
                  </a:lnTo>
                  <a:lnTo>
                    <a:pt x="7683" y="1318260"/>
                  </a:lnTo>
                  <a:lnTo>
                    <a:pt x="7683" y="7620"/>
                  </a:lnTo>
                  <a:lnTo>
                    <a:pt x="768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01147" y="1752473"/>
              <a:ext cx="12700" cy="1338580"/>
            </a:xfrm>
            <a:custGeom>
              <a:avLst/>
              <a:gdLst/>
              <a:ahLst/>
              <a:cxnLst/>
              <a:rect l="l" t="t" r="r" b="b"/>
              <a:pathLst>
                <a:path w="12700" h="1338580">
                  <a:moveTo>
                    <a:pt x="9969" y="0"/>
                  </a:moveTo>
                  <a:lnTo>
                    <a:pt x="6642" y="0"/>
                  </a:lnTo>
                  <a:lnTo>
                    <a:pt x="4648" y="1181"/>
                  </a:lnTo>
                  <a:lnTo>
                    <a:pt x="292" y="9017"/>
                  </a:lnTo>
                  <a:lnTo>
                    <a:pt x="0" y="10121"/>
                  </a:lnTo>
                  <a:lnTo>
                    <a:pt x="0" y="1320863"/>
                  </a:lnTo>
                  <a:lnTo>
                    <a:pt x="241" y="1321879"/>
                  </a:lnTo>
                  <a:lnTo>
                    <a:pt x="7924" y="1337233"/>
                  </a:lnTo>
                  <a:lnTo>
                    <a:pt x="10502" y="1338440"/>
                  </a:lnTo>
                  <a:lnTo>
                    <a:pt x="12255" y="1336217"/>
                  </a:lnTo>
                  <a:lnTo>
                    <a:pt x="7683" y="1336217"/>
                  </a:lnTo>
                  <a:lnTo>
                    <a:pt x="7683" y="1326535"/>
                  </a:lnTo>
                  <a:lnTo>
                    <a:pt x="4572" y="1320317"/>
                  </a:lnTo>
                  <a:lnTo>
                    <a:pt x="4572" y="10718"/>
                  </a:lnTo>
                  <a:lnTo>
                    <a:pt x="7683" y="5120"/>
                  </a:lnTo>
                  <a:lnTo>
                    <a:pt x="7683" y="2285"/>
                  </a:lnTo>
                  <a:lnTo>
                    <a:pt x="12255" y="2285"/>
                  </a:lnTo>
                  <a:lnTo>
                    <a:pt x="11582" y="673"/>
                  </a:lnTo>
                  <a:lnTo>
                    <a:pt x="9969" y="0"/>
                  </a:lnTo>
                  <a:close/>
                </a:path>
                <a:path w="12700" h="1338580">
                  <a:moveTo>
                    <a:pt x="7683" y="1326535"/>
                  </a:moveTo>
                  <a:lnTo>
                    <a:pt x="7683" y="1336217"/>
                  </a:lnTo>
                  <a:lnTo>
                    <a:pt x="9969" y="1336217"/>
                  </a:lnTo>
                  <a:lnTo>
                    <a:pt x="12014" y="1335189"/>
                  </a:lnTo>
                  <a:lnTo>
                    <a:pt x="7683" y="1326535"/>
                  </a:lnTo>
                  <a:close/>
                </a:path>
                <a:path w="12700" h="1338580">
                  <a:moveTo>
                    <a:pt x="12255" y="2285"/>
                  </a:moveTo>
                  <a:lnTo>
                    <a:pt x="9969" y="2285"/>
                  </a:lnTo>
                  <a:lnTo>
                    <a:pt x="9969" y="4572"/>
                  </a:lnTo>
                  <a:lnTo>
                    <a:pt x="7988" y="4572"/>
                  </a:lnTo>
                  <a:lnTo>
                    <a:pt x="7683" y="5120"/>
                  </a:lnTo>
                  <a:lnTo>
                    <a:pt x="7683" y="1326535"/>
                  </a:lnTo>
                  <a:lnTo>
                    <a:pt x="12014" y="1335189"/>
                  </a:lnTo>
                  <a:lnTo>
                    <a:pt x="9969" y="1336217"/>
                  </a:lnTo>
                  <a:lnTo>
                    <a:pt x="12255" y="1336217"/>
                  </a:lnTo>
                  <a:lnTo>
                    <a:pt x="12255" y="2285"/>
                  </a:lnTo>
                  <a:close/>
                </a:path>
                <a:path w="12700" h="1338580">
                  <a:moveTo>
                    <a:pt x="9969" y="2285"/>
                  </a:moveTo>
                  <a:lnTo>
                    <a:pt x="7683" y="2285"/>
                  </a:lnTo>
                  <a:lnTo>
                    <a:pt x="7683" y="5120"/>
                  </a:lnTo>
                  <a:lnTo>
                    <a:pt x="7988" y="4572"/>
                  </a:lnTo>
                  <a:lnTo>
                    <a:pt x="9969" y="4572"/>
                  </a:lnTo>
                  <a:lnTo>
                    <a:pt x="9969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211116" y="1754759"/>
              <a:ext cx="551180" cy="1334135"/>
            </a:xfrm>
            <a:custGeom>
              <a:avLst/>
              <a:gdLst/>
              <a:ahLst/>
              <a:cxnLst/>
              <a:rect l="l" t="t" r="r" b="b"/>
              <a:pathLst>
                <a:path w="551179" h="1334135">
                  <a:moveTo>
                    <a:pt x="551103" y="0"/>
                  </a:moveTo>
                  <a:lnTo>
                    <a:pt x="546633" y="0"/>
                  </a:lnTo>
                  <a:lnTo>
                    <a:pt x="535952" y="10248"/>
                  </a:lnTo>
                  <a:lnTo>
                    <a:pt x="535952" y="1319415"/>
                  </a:lnTo>
                  <a:lnTo>
                    <a:pt x="0" y="1319415"/>
                  </a:lnTo>
                  <a:lnTo>
                    <a:pt x="0" y="1333931"/>
                  </a:lnTo>
                  <a:lnTo>
                    <a:pt x="551103" y="1333931"/>
                  </a:lnTo>
                  <a:lnTo>
                    <a:pt x="55110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956128" y="1742223"/>
              <a:ext cx="1808480" cy="1349375"/>
            </a:xfrm>
            <a:custGeom>
              <a:avLst/>
              <a:gdLst/>
              <a:ahLst/>
              <a:cxnLst/>
              <a:rect l="l" t="t" r="r" b="b"/>
              <a:pathLst>
                <a:path w="1808479" h="1349375">
                  <a:moveTo>
                    <a:pt x="26606" y="2286"/>
                  </a:moveTo>
                  <a:lnTo>
                    <a:pt x="25946" y="673"/>
                  </a:lnTo>
                  <a:lnTo>
                    <a:pt x="25755" y="596"/>
                  </a:lnTo>
                  <a:lnTo>
                    <a:pt x="24320" y="0"/>
                  </a:lnTo>
                  <a:lnTo>
                    <a:pt x="2133" y="0"/>
                  </a:lnTo>
                  <a:lnTo>
                    <a:pt x="0" y="1460"/>
                  </a:lnTo>
                  <a:lnTo>
                    <a:pt x="596" y="3987"/>
                  </a:lnTo>
                  <a:lnTo>
                    <a:pt x="22783" y="24142"/>
                  </a:lnTo>
                  <a:lnTo>
                    <a:pt x="25247" y="24549"/>
                  </a:lnTo>
                  <a:lnTo>
                    <a:pt x="26606" y="22453"/>
                  </a:lnTo>
                  <a:lnTo>
                    <a:pt x="26606" y="17284"/>
                  </a:lnTo>
                  <a:lnTo>
                    <a:pt x="26606" y="2286"/>
                  </a:lnTo>
                  <a:close/>
                </a:path>
                <a:path w="1808479" h="1349375">
                  <a:moveTo>
                    <a:pt x="1238199" y="1193"/>
                  </a:moveTo>
                  <a:lnTo>
                    <a:pt x="1236205" y="0"/>
                  </a:lnTo>
                  <a:lnTo>
                    <a:pt x="1218336" y="0"/>
                  </a:lnTo>
                  <a:lnTo>
                    <a:pt x="1216723" y="673"/>
                  </a:lnTo>
                  <a:lnTo>
                    <a:pt x="1216050" y="2286"/>
                  </a:lnTo>
                  <a:lnTo>
                    <a:pt x="1216050" y="30454"/>
                  </a:lnTo>
                  <a:lnTo>
                    <a:pt x="1217701" y="32651"/>
                  </a:lnTo>
                  <a:lnTo>
                    <a:pt x="1220266" y="31686"/>
                  </a:lnTo>
                  <a:lnTo>
                    <a:pt x="1226032" y="22580"/>
                  </a:lnTo>
                  <a:lnTo>
                    <a:pt x="1237462" y="4572"/>
                  </a:lnTo>
                  <a:lnTo>
                    <a:pt x="1238135" y="3517"/>
                  </a:lnTo>
                  <a:lnTo>
                    <a:pt x="1238199" y="1193"/>
                  </a:lnTo>
                  <a:close/>
                </a:path>
                <a:path w="1808479" h="1349375">
                  <a:moveTo>
                    <a:pt x="1808378" y="12534"/>
                  </a:moveTo>
                  <a:lnTo>
                    <a:pt x="1807718" y="10922"/>
                  </a:lnTo>
                  <a:lnTo>
                    <a:pt x="1806092" y="10248"/>
                  </a:lnTo>
                  <a:lnTo>
                    <a:pt x="1803806" y="10248"/>
                  </a:lnTo>
                  <a:lnTo>
                    <a:pt x="1803806" y="14820"/>
                  </a:lnTo>
                  <a:lnTo>
                    <a:pt x="1803806" y="1344180"/>
                  </a:lnTo>
                  <a:lnTo>
                    <a:pt x="1257274" y="1344180"/>
                  </a:lnTo>
                  <a:lnTo>
                    <a:pt x="1257274" y="1334236"/>
                  </a:lnTo>
                  <a:lnTo>
                    <a:pt x="1790941" y="1334236"/>
                  </a:lnTo>
                  <a:lnTo>
                    <a:pt x="1792566" y="1333576"/>
                  </a:lnTo>
                  <a:lnTo>
                    <a:pt x="1793227" y="1331950"/>
                  </a:lnTo>
                  <a:lnTo>
                    <a:pt x="1793227" y="23749"/>
                  </a:lnTo>
                  <a:lnTo>
                    <a:pt x="1802536" y="14820"/>
                  </a:lnTo>
                  <a:lnTo>
                    <a:pt x="1803806" y="14820"/>
                  </a:lnTo>
                  <a:lnTo>
                    <a:pt x="1803806" y="10248"/>
                  </a:lnTo>
                  <a:lnTo>
                    <a:pt x="1801622" y="10248"/>
                  </a:lnTo>
                  <a:lnTo>
                    <a:pt x="1800034" y="10883"/>
                  </a:lnTo>
                  <a:lnTo>
                    <a:pt x="1789366" y="21132"/>
                  </a:lnTo>
                  <a:lnTo>
                    <a:pt x="1788655" y="22783"/>
                  </a:lnTo>
                  <a:lnTo>
                    <a:pt x="1788655" y="1329664"/>
                  </a:lnTo>
                  <a:lnTo>
                    <a:pt x="1254988" y="1329664"/>
                  </a:lnTo>
                  <a:lnTo>
                    <a:pt x="1253375" y="1330337"/>
                  </a:lnTo>
                  <a:lnTo>
                    <a:pt x="1252702" y="1331950"/>
                  </a:lnTo>
                  <a:lnTo>
                    <a:pt x="1252702" y="1346466"/>
                  </a:lnTo>
                  <a:lnTo>
                    <a:pt x="1253375" y="1348079"/>
                  </a:lnTo>
                  <a:lnTo>
                    <a:pt x="1254988" y="1348752"/>
                  </a:lnTo>
                  <a:lnTo>
                    <a:pt x="1806092" y="1348752"/>
                  </a:lnTo>
                  <a:lnTo>
                    <a:pt x="1807718" y="1348079"/>
                  </a:lnTo>
                  <a:lnTo>
                    <a:pt x="1808378" y="1346466"/>
                  </a:lnTo>
                  <a:lnTo>
                    <a:pt x="1808378" y="14820"/>
                  </a:lnTo>
                  <a:lnTo>
                    <a:pt x="1808378" y="125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79112" y="2006307"/>
              <a:ext cx="24765" cy="69215"/>
            </a:xfrm>
            <a:custGeom>
              <a:avLst/>
              <a:gdLst/>
              <a:ahLst/>
              <a:cxnLst/>
              <a:rect l="l" t="t" r="r" b="b"/>
              <a:pathLst>
                <a:path w="24764" h="69214">
                  <a:moveTo>
                    <a:pt x="18872" y="0"/>
                  </a:moveTo>
                  <a:lnTo>
                    <a:pt x="5448" y="0"/>
                  </a:lnTo>
                  <a:lnTo>
                    <a:pt x="0" y="863"/>
                  </a:lnTo>
                  <a:lnTo>
                    <a:pt x="0" y="68275"/>
                  </a:lnTo>
                  <a:lnTo>
                    <a:pt x="5448" y="69138"/>
                  </a:lnTo>
                  <a:lnTo>
                    <a:pt x="18872" y="69138"/>
                  </a:lnTo>
                  <a:lnTo>
                    <a:pt x="24320" y="68275"/>
                  </a:lnTo>
                  <a:lnTo>
                    <a:pt x="24320" y="67208"/>
                  </a:lnTo>
                  <a:lnTo>
                    <a:pt x="24320" y="863"/>
                  </a:lnTo>
                  <a:lnTo>
                    <a:pt x="1887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176852" y="2004021"/>
              <a:ext cx="29209" cy="74295"/>
            </a:xfrm>
            <a:custGeom>
              <a:avLst/>
              <a:gdLst/>
              <a:ahLst/>
              <a:cxnLst/>
              <a:rect l="l" t="t" r="r" b="b"/>
              <a:pathLst>
                <a:path w="29210" h="74294">
                  <a:moveTo>
                    <a:pt x="18973" y="0"/>
                  </a:moveTo>
                  <a:lnTo>
                    <a:pt x="10972" y="0"/>
                  </a:lnTo>
                  <a:lnTo>
                    <a:pt x="7835" y="215"/>
                  </a:lnTo>
                  <a:lnTo>
                    <a:pt x="0" y="3022"/>
                  </a:lnTo>
                  <a:lnTo>
                    <a:pt x="0" y="70688"/>
                  </a:lnTo>
                  <a:lnTo>
                    <a:pt x="14427" y="73710"/>
                  </a:lnTo>
                  <a:lnTo>
                    <a:pt x="17881" y="73710"/>
                  </a:lnTo>
                  <a:lnTo>
                    <a:pt x="28867" y="69494"/>
                  </a:lnTo>
                  <a:lnTo>
                    <a:pt x="2705" y="69494"/>
                  </a:lnTo>
                  <a:lnTo>
                    <a:pt x="3479" y="68745"/>
                  </a:lnTo>
                  <a:lnTo>
                    <a:pt x="3848" y="68033"/>
                  </a:lnTo>
                  <a:lnTo>
                    <a:pt x="4546" y="68033"/>
                  </a:lnTo>
                  <a:lnTo>
                    <a:pt x="4546" y="5676"/>
                  </a:lnTo>
                  <a:lnTo>
                    <a:pt x="3835" y="5676"/>
                  </a:lnTo>
                  <a:lnTo>
                    <a:pt x="3612" y="5245"/>
                  </a:lnTo>
                  <a:lnTo>
                    <a:pt x="2806" y="4216"/>
                  </a:lnTo>
                  <a:lnTo>
                    <a:pt x="28867" y="4216"/>
                  </a:lnTo>
                  <a:lnTo>
                    <a:pt x="28841" y="3022"/>
                  </a:lnTo>
                  <a:lnTo>
                    <a:pt x="28155" y="2336"/>
                  </a:lnTo>
                  <a:lnTo>
                    <a:pt x="27736" y="2019"/>
                  </a:lnTo>
                  <a:lnTo>
                    <a:pt x="25400" y="1003"/>
                  </a:lnTo>
                  <a:lnTo>
                    <a:pt x="22898" y="355"/>
                  </a:lnTo>
                  <a:lnTo>
                    <a:pt x="18973" y="0"/>
                  </a:lnTo>
                  <a:close/>
                </a:path>
                <a:path w="29210" h="74294">
                  <a:moveTo>
                    <a:pt x="4051" y="68199"/>
                  </a:moveTo>
                  <a:lnTo>
                    <a:pt x="2705" y="69494"/>
                  </a:lnTo>
                  <a:lnTo>
                    <a:pt x="4546" y="69494"/>
                  </a:lnTo>
                  <a:lnTo>
                    <a:pt x="4051" y="68199"/>
                  </a:lnTo>
                  <a:close/>
                </a:path>
                <a:path w="29210" h="74294">
                  <a:moveTo>
                    <a:pt x="3848" y="68033"/>
                  </a:moveTo>
                  <a:lnTo>
                    <a:pt x="3988" y="68148"/>
                  </a:lnTo>
                  <a:lnTo>
                    <a:pt x="4091" y="68303"/>
                  </a:lnTo>
                  <a:lnTo>
                    <a:pt x="4546" y="69494"/>
                  </a:lnTo>
                  <a:lnTo>
                    <a:pt x="4546" y="68229"/>
                  </a:lnTo>
                  <a:lnTo>
                    <a:pt x="4025" y="68110"/>
                  </a:lnTo>
                  <a:lnTo>
                    <a:pt x="3848" y="68033"/>
                  </a:lnTo>
                  <a:close/>
                </a:path>
                <a:path w="29210" h="74294">
                  <a:moveTo>
                    <a:pt x="4546" y="68229"/>
                  </a:moveTo>
                  <a:lnTo>
                    <a:pt x="4546" y="69494"/>
                  </a:lnTo>
                  <a:lnTo>
                    <a:pt x="24295" y="69494"/>
                  </a:lnTo>
                  <a:lnTo>
                    <a:pt x="24295" y="69138"/>
                  </a:lnTo>
                  <a:lnTo>
                    <a:pt x="11175" y="69138"/>
                  </a:lnTo>
                  <a:lnTo>
                    <a:pt x="8216" y="68922"/>
                  </a:lnTo>
                  <a:lnTo>
                    <a:pt x="6184" y="68605"/>
                  </a:lnTo>
                  <a:lnTo>
                    <a:pt x="4546" y="68229"/>
                  </a:lnTo>
                  <a:close/>
                </a:path>
                <a:path w="29210" h="74294">
                  <a:moveTo>
                    <a:pt x="24932" y="68094"/>
                  </a:moveTo>
                  <a:lnTo>
                    <a:pt x="24295" y="68303"/>
                  </a:lnTo>
                  <a:lnTo>
                    <a:pt x="24295" y="69494"/>
                  </a:lnTo>
                  <a:lnTo>
                    <a:pt x="24932" y="68094"/>
                  </a:lnTo>
                  <a:close/>
                </a:path>
                <a:path w="29210" h="74294">
                  <a:moveTo>
                    <a:pt x="24949" y="68080"/>
                  </a:moveTo>
                  <a:lnTo>
                    <a:pt x="24295" y="69494"/>
                  </a:lnTo>
                  <a:lnTo>
                    <a:pt x="26034" y="69494"/>
                  </a:lnTo>
                  <a:lnTo>
                    <a:pt x="24949" y="68080"/>
                  </a:lnTo>
                  <a:close/>
                </a:path>
                <a:path w="29210" h="74294">
                  <a:moveTo>
                    <a:pt x="28867" y="68033"/>
                  </a:moveTo>
                  <a:lnTo>
                    <a:pt x="25006" y="68033"/>
                  </a:lnTo>
                  <a:lnTo>
                    <a:pt x="25245" y="68465"/>
                  </a:lnTo>
                  <a:lnTo>
                    <a:pt x="26034" y="69494"/>
                  </a:lnTo>
                  <a:lnTo>
                    <a:pt x="28867" y="69494"/>
                  </a:lnTo>
                  <a:lnTo>
                    <a:pt x="28867" y="68033"/>
                  </a:lnTo>
                  <a:close/>
                </a:path>
                <a:path w="29210" h="74294">
                  <a:moveTo>
                    <a:pt x="24295" y="68303"/>
                  </a:moveTo>
                  <a:lnTo>
                    <a:pt x="23367" y="68554"/>
                  </a:lnTo>
                  <a:lnTo>
                    <a:pt x="21475" y="68757"/>
                  </a:lnTo>
                  <a:lnTo>
                    <a:pt x="19557" y="68999"/>
                  </a:lnTo>
                  <a:lnTo>
                    <a:pt x="17094" y="69138"/>
                  </a:lnTo>
                  <a:lnTo>
                    <a:pt x="24295" y="69138"/>
                  </a:lnTo>
                  <a:lnTo>
                    <a:pt x="24295" y="68303"/>
                  </a:lnTo>
                  <a:close/>
                </a:path>
                <a:path w="29210" h="74294">
                  <a:moveTo>
                    <a:pt x="3848" y="68033"/>
                  </a:moveTo>
                  <a:lnTo>
                    <a:pt x="3479" y="68745"/>
                  </a:lnTo>
                  <a:lnTo>
                    <a:pt x="3942" y="68303"/>
                  </a:lnTo>
                  <a:lnTo>
                    <a:pt x="3848" y="68033"/>
                  </a:lnTo>
                  <a:close/>
                </a:path>
                <a:path w="29210" h="74294">
                  <a:moveTo>
                    <a:pt x="25212" y="68422"/>
                  </a:moveTo>
                  <a:close/>
                </a:path>
                <a:path w="29210" h="74294">
                  <a:moveTo>
                    <a:pt x="25006" y="68033"/>
                  </a:moveTo>
                  <a:lnTo>
                    <a:pt x="25212" y="68422"/>
                  </a:lnTo>
                  <a:lnTo>
                    <a:pt x="25006" y="68033"/>
                  </a:lnTo>
                  <a:close/>
                </a:path>
                <a:path w="29210" h="74294">
                  <a:moveTo>
                    <a:pt x="24295" y="5479"/>
                  </a:moveTo>
                  <a:lnTo>
                    <a:pt x="24295" y="68303"/>
                  </a:lnTo>
                  <a:lnTo>
                    <a:pt x="24866" y="68148"/>
                  </a:lnTo>
                  <a:lnTo>
                    <a:pt x="25006" y="68033"/>
                  </a:lnTo>
                  <a:lnTo>
                    <a:pt x="28867" y="68033"/>
                  </a:lnTo>
                  <a:lnTo>
                    <a:pt x="28867" y="5676"/>
                  </a:lnTo>
                  <a:lnTo>
                    <a:pt x="25006" y="5676"/>
                  </a:lnTo>
                  <a:lnTo>
                    <a:pt x="24828" y="5600"/>
                  </a:lnTo>
                  <a:lnTo>
                    <a:pt x="24295" y="5479"/>
                  </a:lnTo>
                  <a:close/>
                </a:path>
                <a:path w="29210" h="74294">
                  <a:moveTo>
                    <a:pt x="4546" y="68033"/>
                  </a:moveTo>
                  <a:lnTo>
                    <a:pt x="3848" y="68033"/>
                  </a:lnTo>
                  <a:lnTo>
                    <a:pt x="4025" y="68110"/>
                  </a:lnTo>
                  <a:lnTo>
                    <a:pt x="4546" y="68229"/>
                  </a:lnTo>
                  <a:lnTo>
                    <a:pt x="4546" y="68033"/>
                  </a:lnTo>
                  <a:close/>
                </a:path>
                <a:path w="29210" h="74294">
                  <a:moveTo>
                    <a:pt x="3606" y="5245"/>
                  </a:moveTo>
                  <a:lnTo>
                    <a:pt x="3835" y="5676"/>
                  </a:lnTo>
                  <a:lnTo>
                    <a:pt x="3734" y="5404"/>
                  </a:lnTo>
                  <a:lnTo>
                    <a:pt x="3606" y="5245"/>
                  </a:lnTo>
                  <a:close/>
                </a:path>
                <a:path w="29210" h="74294">
                  <a:moveTo>
                    <a:pt x="4546" y="5404"/>
                  </a:moveTo>
                  <a:lnTo>
                    <a:pt x="3987" y="5562"/>
                  </a:lnTo>
                  <a:lnTo>
                    <a:pt x="3835" y="5676"/>
                  </a:lnTo>
                  <a:lnTo>
                    <a:pt x="4546" y="5676"/>
                  </a:lnTo>
                  <a:lnTo>
                    <a:pt x="4546" y="5404"/>
                  </a:lnTo>
                  <a:close/>
                </a:path>
                <a:path w="29210" h="74294">
                  <a:moveTo>
                    <a:pt x="24295" y="4216"/>
                  </a:moveTo>
                  <a:lnTo>
                    <a:pt x="24295" y="5479"/>
                  </a:lnTo>
                  <a:lnTo>
                    <a:pt x="24887" y="5626"/>
                  </a:lnTo>
                  <a:lnTo>
                    <a:pt x="24790" y="5479"/>
                  </a:lnTo>
                  <a:lnTo>
                    <a:pt x="24295" y="4216"/>
                  </a:lnTo>
                  <a:close/>
                </a:path>
                <a:path w="29210" h="74294">
                  <a:moveTo>
                    <a:pt x="25358" y="4972"/>
                  </a:moveTo>
                  <a:lnTo>
                    <a:pt x="24913" y="5404"/>
                  </a:lnTo>
                  <a:lnTo>
                    <a:pt x="24912" y="5600"/>
                  </a:lnTo>
                  <a:lnTo>
                    <a:pt x="25358" y="4972"/>
                  </a:lnTo>
                  <a:close/>
                </a:path>
                <a:path w="29210" h="74294">
                  <a:moveTo>
                    <a:pt x="28867" y="4216"/>
                  </a:moveTo>
                  <a:lnTo>
                    <a:pt x="26136" y="4216"/>
                  </a:lnTo>
                  <a:lnTo>
                    <a:pt x="25365" y="4965"/>
                  </a:lnTo>
                  <a:lnTo>
                    <a:pt x="25006" y="5676"/>
                  </a:lnTo>
                  <a:lnTo>
                    <a:pt x="28867" y="5676"/>
                  </a:lnTo>
                  <a:lnTo>
                    <a:pt x="28867" y="4216"/>
                  </a:lnTo>
                  <a:close/>
                </a:path>
                <a:path w="29210" h="74294">
                  <a:moveTo>
                    <a:pt x="3612" y="5245"/>
                  </a:moveTo>
                  <a:lnTo>
                    <a:pt x="3908" y="5622"/>
                  </a:lnTo>
                  <a:lnTo>
                    <a:pt x="3612" y="5245"/>
                  </a:lnTo>
                  <a:close/>
                </a:path>
                <a:path w="29210" h="74294">
                  <a:moveTo>
                    <a:pt x="4546" y="4216"/>
                  </a:moveTo>
                  <a:lnTo>
                    <a:pt x="2806" y="4216"/>
                  </a:lnTo>
                  <a:lnTo>
                    <a:pt x="3908" y="5622"/>
                  </a:lnTo>
                  <a:lnTo>
                    <a:pt x="4546" y="4216"/>
                  </a:lnTo>
                  <a:close/>
                </a:path>
                <a:path w="29210" h="74294">
                  <a:moveTo>
                    <a:pt x="4546" y="4216"/>
                  </a:moveTo>
                  <a:lnTo>
                    <a:pt x="3915" y="5616"/>
                  </a:lnTo>
                  <a:lnTo>
                    <a:pt x="4546" y="5404"/>
                  </a:lnTo>
                  <a:lnTo>
                    <a:pt x="4546" y="4216"/>
                  </a:lnTo>
                  <a:close/>
                </a:path>
                <a:path w="29210" h="74294">
                  <a:moveTo>
                    <a:pt x="26136" y="4216"/>
                  </a:moveTo>
                  <a:lnTo>
                    <a:pt x="24295" y="4216"/>
                  </a:lnTo>
                  <a:lnTo>
                    <a:pt x="24803" y="5511"/>
                  </a:lnTo>
                  <a:lnTo>
                    <a:pt x="26136" y="4216"/>
                  </a:lnTo>
                  <a:close/>
                </a:path>
                <a:path w="29210" h="74294">
                  <a:moveTo>
                    <a:pt x="24295" y="4572"/>
                  </a:moveTo>
                  <a:lnTo>
                    <a:pt x="17678" y="4572"/>
                  </a:lnTo>
                  <a:lnTo>
                    <a:pt x="20637" y="4787"/>
                  </a:lnTo>
                  <a:lnTo>
                    <a:pt x="22656" y="5105"/>
                  </a:lnTo>
                  <a:lnTo>
                    <a:pt x="24295" y="5479"/>
                  </a:lnTo>
                  <a:lnTo>
                    <a:pt x="24295" y="4572"/>
                  </a:lnTo>
                  <a:close/>
                </a:path>
                <a:path w="29210" h="74294">
                  <a:moveTo>
                    <a:pt x="24295" y="4216"/>
                  </a:moveTo>
                  <a:lnTo>
                    <a:pt x="4546" y="4216"/>
                  </a:lnTo>
                  <a:lnTo>
                    <a:pt x="4546" y="5404"/>
                  </a:lnTo>
                  <a:lnTo>
                    <a:pt x="5473" y="5143"/>
                  </a:lnTo>
                  <a:lnTo>
                    <a:pt x="9283" y="4711"/>
                  </a:lnTo>
                  <a:lnTo>
                    <a:pt x="11747" y="4572"/>
                  </a:lnTo>
                  <a:lnTo>
                    <a:pt x="24295" y="4572"/>
                  </a:lnTo>
                  <a:lnTo>
                    <a:pt x="24295" y="42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183557" y="1981987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5074" y="0"/>
                  </a:moveTo>
                  <a:lnTo>
                    <a:pt x="4343" y="0"/>
                  </a:lnTo>
                  <a:lnTo>
                    <a:pt x="0" y="2590"/>
                  </a:lnTo>
                  <a:lnTo>
                    <a:pt x="0" y="24752"/>
                  </a:lnTo>
                  <a:lnTo>
                    <a:pt x="2070" y="24498"/>
                  </a:lnTo>
                  <a:lnTo>
                    <a:pt x="5105" y="24320"/>
                  </a:lnTo>
                  <a:lnTo>
                    <a:pt x="8534" y="24320"/>
                  </a:lnTo>
                  <a:lnTo>
                    <a:pt x="13792" y="24320"/>
                  </a:lnTo>
                  <a:lnTo>
                    <a:pt x="18364" y="25120"/>
                  </a:lnTo>
                  <a:lnTo>
                    <a:pt x="19431" y="25692"/>
                  </a:lnTo>
                  <a:lnTo>
                    <a:pt x="19431" y="2590"/>
                  </a:lnTo>
                  <a:lnTo>
                    <a:pt x="1507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181271" y="1979701"/>
              <a:ext cx="24130" cy="30480"/>
            </a:xfrm>
            <a:custGeom>
              <a:avLst/>
              <a:gdLst/>
              <a:ahLst/>
              <a:cxnLst/>
              <a:rect l="l" t="t" r="r" b="b"/>
              <a:pathLst>
                <a:path w="24129" h="30480">
                  <a:moveTo>
                    <a:pt x="13563" y="24320"/>
                  </a:moveTo>
                  <a:lnTo>
                    <a:pt x="10820" y="24320"/>
                  </a:lnTo>
                  <a:lnTo>
                    <a:pt x="10820" y="28892"/>
                  </a:lnTo>
                  <a:lnTo>
                    <a:pt x="13322" y="28892"/>
                  </a:lnTo>
                  <a:lnTo>
                    <a:pt x="15697" y="29083"/>
                  </a:lnTo>
                  <a:lnTo>
                    <a:pt x="17513" y="29337"/>
                  </a:lnTo>
                  <a:lnTo>
                    <a:pt x="19773" y="29743"/>
                  </a:lnTo>
                  <a:lnTo>
                    <a:pt x="20637" y="29997"/>
                  </a:lnTo>
                  <a:lnTo>
                    <a:pt x="22898" y="29933"/>
                  </a:lnTo>
                  <a:lnTo>
                    <a:pt x="24003" y="27978"/>
                  </a:lnTo>
                  <a:lnTo>
                    <a:pt x="19431" y="27978"/>
                  </a:lnTo>
                  <a:lnTo>
                    <a:pt x="19431" y="25011"/>
                  </a:lnTo>
                  <a:lnTo>
                    <a:pt x="16116" y="24523"/>
                  </a:lnTo>
                  <a:lnTo>
                    <a:pt x="13563" y="24320"/>
                  </a:lnTo>
                  <a:close/>
                </a:path>
                <a:path w="24129" h="30480">
                  <a:moveTo>
                    <a:pt x="11988" y="0"/>
                  </a:moveTo>
                  <a:lnTo>
                    <a:pt x="0" y="27038"/>
                  </a:lnTo>
                  <a:lnTo>
                    <a:pt x="774" y="28752"/>
                  </a:lnTo>
                  <a:lnTo>
                    <a:pt x="2565" y="29311"/>
                  </a:lnTo>
                  <a:lnTo>
                    <a:pt x="4508" y="29070"/>
                  </a:lnTo>
                  <a:lnTo>
                    <a:pt x="7467" y="28892"/>
                  </a:lnTo>
                  <a:lnTo>
                    <a:pt x="10820" y="28892"/>
                  </a:lnTo>
                  <a:lnTo>
                    <a:pt x="10820" y="27038"/>
                  </a:lnTo>
                  <a:lnTo>
                    <a:pt x="2286" y="27038"/>
                  </a:lnTo>
                  <a:lnTo>
                    <a:pt x="2006" y="24777"/>
                  </a:lnTo>
                  <a:lnTo>
                    <a:pt x="4203" y="24511"/>
                  </a:lnTo>
                  <a:lnTo>
                    <a:pt x="4572" y="24488"/>
                  </a:lnTo>
                  <a:lnTo>
                    <a:pt x="4546" y="7569"/>
                  </a:lnTo>
                  <a:lnTo>
                    <a:pt x="4914" y="6743"/>
                  </a:lnTo>
                  <a:lnTo>
                    <a:pt x="7607" y="5156"/>
                  </a:lnTo>
                  <a:lnTo>
                    <a:pt x="9677" y="4572"/>
                  </a:lnTo>
                  <a:lnTo>
                    <a:pt x="23302" y="4572"/>
                  </a:lnTo>
                  <a:lnTo>
                    <a:pt x="22199" y="3289"/>
                  </a:lnTo>
                  <a:lnTo>
                    <a:pt x="17843" y="711"/>
                  </a:lnTo>
                  <a:lnTo>
                    <a:pt x="15049" y="12"/>
                  </a:lnTo>
                  <a:lnTo>
                    <a:pt x="11988" y="0"/>
                  </a:lnTo>
                  <a:close/>
                </a:path>
                <a:path w="24129" h="30480">
                  <a:moveTo>
                    <a:pt x="19431" y="25011"/>
                  </a:moveTo>
                  <a:lnTo>
                    <a:pt x="19431" y="27978"/>
                  </a:lnTo>
                  <a:lnTo>
                    <a:pt x="21717" y="27978"/>
                  </a:lnTo>
                  <a:lnTo>
                    <a:pt x="22783" y="25946"/>
                  </a:lnTo>
                  <a:lnTo>
                    <a:pt x="21602" y="25374"/>
                  </a:lnTo>
                  <a:lnTo>
                    <a:pt x="20256" y="25133"/>
                  </a:lnTo>
                  <a:lnTo>
                    <a:pt x="19431" y="25011"/>
                  </a:lnTo>
                  <a:close/>
                </a:path>
                <a:path w="24129" h="30480">
                  <a:moveTo>
                    <a:pt x="23302" y="4572"/>
                  </a:moveTo>
                  <a:lnTo>
                    <a:pt x="14312" y="4572"/>
                  </a:lnTo>
                  <a:lnTo>
                    <a:pt x="16383" y="5156"/>
                  </a:lnTo>
                  <a:lnTo>
                    <a:pt x="19062" y="6769"/>
                  </a:lnTo>
                  <a:lnTo>
                    <a:pt x="19444" y="7569"/>
                  </a:lnTo>
                  <a:lnTo>
                    <a:pt x="19431" y="25011"/>
                  </a:lnTo>
                  <a:lnTo>
                    <a:pt x="20256" y="25133"/>
                  </a:lnTo>
                  <a:lnTo>
                    <a:pt x="21602" y="25374"/>
                  </a:lnTo>
                  <a:lnTo>
                    <a:pt x="22783" y="25946"/>
                  </a:lnTo>
                  <a:lnTo>
                    <a:pt x="21717" y="27978"/>
                  </a:lnTo>
                  <a:lnTo>
                    <a:pt x="24003" y="27978"/>
                  </a:lnTo>
                  <a:lnTo>
                    <a:pt x="23990" y="5372"/>
                  </a:lnTo>
                  <a:lnTo>
                    <a:pt x="23302" y="4572"/>
                  </a:lnTo>
                  <a:close/>
                </a:path>
                <a:path w="24129" h="30480">
                  <a:moveTo>
                    <a:pt x="4572" y="24488"/>
                  </a:moveTo>
                  <a:lnTo>
                    <a:pt x="4099" y="24523"/>
                  </a:lnTo>
                  <a:lnTo>
                    <a:pt x="2006" y="24777"/>
                  </a:lnTo>
                  <a:lnTo>
                    <a:pt x="2286" y="27038"/>
                  </a:lnTo>
                  <a:lnTo>
                    <a:pt x="4572" y="27038"/>
                  </a:lnTo>
                  <a:lnTo>
                    <a:pt x="4572" y="24488"/>
                  </a:lnTo>
                  <a:close/>
                </a:path>
                <a:path w="24129" h="30480">
                  <a:moveTo>
                    <a:pt x="10820" y="24320"/>
                  </a:moveTo>
                  <a:lnTo>
                    <a:pt x="7302" y="24320"/>
                  </a:lnTo>
                  <a:lnTo>
                    <a:pt x="4572" y="24488"/>
                  </a:lnTo>
                  <a:lnTo>
                    <a:pt x="4572" y="27038"/>
                  </a:lnTo>
                  <a:lnTo>
                    <a:pt x="10820" y="27038"/>
                  </a:lnTo>
                  <a:lnTo>
                    <a:pt x="10820" y="243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174464" y="2074583"/>
              <a:ext cx="29209" cy="74295"/>
            </a:xfrm>
            <a:custGeom>
              <a:avLst/>
              <a:gdLst/>
              <a:ahLst/>
              <a:cxnLst/>
              <a:rect l="l" t="t" r="r" b="b"/>
              <a:pathLst>
                <a:path w="29210" h="74294">
                  <a:moveTo>
                    <a:pt x="10248" y="546"/>
                  </a:moveTo>
                  <a:lnTo>
                    <a:pt x="10248" y="40335"/>
                  </a:lnTo>
                  <a:lnTo>
                    <a:pt x="9499" y="41681"/>
                  </a:lnTo>
                  <a:lnTo>
                    <a:pt x="7861" y="43738"/>
                  </a:lnTo>
                  <a:lnTo>
                    <a:pt x="0" y="50787"/>
                  </a:lnTo>
                  <a:lnTo>
                    <a:pt x="0" y="73825"/>
                  </a:lnTo>
                  <a:lnTo>
                    <a:pt x="28968" y="41186"/>
                  </a:lnTo>
                  <a:lnTo>
                    <a:pt x="28968" y="863"/>
                  </a:lnTo>
                  <a:lnTo>
                    <a:pt x="14389" y="863"/>
                  </a:lnTo>
                  <a:lnTo>
                    <a:pt x="12153" y="749"/>
                  </a:lnTo>
                  <a:lnTo>
                    <a:pt x="10248" y="546"/>
                  </a:lnTo>
                  <a:close/>
                </a:path>
                <a:path w="29210" h="74294">
                  <a:moveTo>
                    <a:pt x="28968" y="0"/>
                  </a:moveTo>
                  <a:lnTo>
                    <a:pt x="23520" y="863"/>
                  </a:lnTo>
                  <a:lnTo>
                    <a:pt x="28968" y="863"/>
                  </a:lnTo>
                  <a:lnTo>
                    <a:pt x="2896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172178" y="2071230"/>
              <a:ext cx="33655" cy="79375"/>
            </a:xfrm>
            <a:custGeom>
              <a:avLst/>
              <a:gdLst/>
              <a:ahLst/>
              <a:cxnLst/>
              <a:rect l="l" t="t" r="r" b="b"/>
              <a:pathLst>
                <a:path w="33654" h="79375">
                  <a:moveTo>
                    <a:pt x="8468" y="45517"/>
                  </a:moveTo>
                  <a:lnTo>
                    <a:pt x="762" y="52438"/>
                  </a:lnTo>
                  <a:lnTo>
                    <a:pt x="0" y="54140"/>
                  </a:lnTo>
                  <a:lnTo>
                    <a:pt x="0" y="77177"/>
                  </a:lnTo>
                  <a:lnTo>
                    <a:pt x="1308" y="79247"/>
                  </a:lnTo>
                  <a:lnTo>
                    <a:pt x="3746" y="78943"/>
                  </a:lnTo>
                  <a:lnTo>
                    <a:pt x="5898" y="77177"/>
                  </a:lnTo>
                  <a:lnTo>
                    <a:pt x="2286" y="77177"/>
                  </a:lnTo>
                  <a:lnTo>
                    <a:pt x="838" y="75412"/>
                  </a:lnTo>
                  <a:lnTo>
                    <a:pt x="4572" y="72347"/>
                  </a:lnTo>
                  <a:lnTo>
                    <a:pt x="4572" y="55156"/>
                  </a:lnTo>
                  <a:lnTo>
                    <a:pt x="11671" y="48793"/>
                  </a:lnTo>
                  <a:lnTo>
                    <a:pt x="11925" y="48526"/>
                  </a:lnTo>
                  <a:lnTo>
                    <a:pt x="13160" y="47091"/>
                  </a:lnTo>
                  <a:lnTo>
                    <a:pt x="10147" y="47091"/>
                  </a:lnTo>
                  <a:lnTo>
                    <a:pt x="8356" y="45669"/>
                  </a:lnTo>
                  <a:lnTo>
                    <a:pt x="8468" y="45517"/>
                  </a:lnTo>
                  <a:close/>
                </a:path>
                <a:path w="33654" h="79375">
                  <a:moveTo>
                    <a:pt x="4572" y="72347"/>
                  </a:moveTo>
                  <a:lnTo>
                    <a:pt x="838" y="75412"/>
                  </a:lnTo>
                  <a:lnTo>
                    <a:pt x="2286" y="77177"/>
                  </a:lnTo>
                  <a:lnTo>
                    <a:pt x="4572" y="77177"/>
                  </a:lnTo>
                  <a:lnTo>
                    <a:pt x="4572" y="72347"/>
                  </a:lnTo>
                  <a:close/>
                </a:path>
                <a:path w="33654" h="79375">
                  <a:moveTo>
                    <a:pt x="33540" y="2285"/>
                  </a:moveTo>
                  <a:lnTo>
                    <a:pt x="28969" y="5759"/>
                  </a:lnTo>
                  <a:lnTo>
                    <a:pt x="28981" y="44005"/>
                  </a:lnTo>
                  <a:lnTo>
                    <a:pt x="4572" y="72347"/>
                  </a:lnTo>
                  <a:lnTo>
                    <a:pt x="4572" y="77177"/>
                  </a:lnTo>
                  <a:lnTo>
                    <a:pt x="5898" y="77177"/>
                  </a:lnTo>
                  <a:lnTo>
                    <a:pt x="9613" y="74129"/>
                  </a:lnTo>
                  <a:lnTo>
                    <a:pt x="33422" y="45389"/>
                  </a:lnTo>
                  <a:lnTo>
                    <a:pt x="33540" y="2285"/>
                  </a:lnTo>
                  <a:close/>
                </a:path>
                <a:path w="33654" h="79375">
                  <a:moveTo>
                    <a:pt x="8610" y="45389"/>
                  </a:moveTo>
                  <a:lnTo>
                    <a:pt x="8468" y="45517"/>
                  </a:lnTo>
                  <a:lnTo>
                    <a:pt x="8356" y="45669"/>
                  </a:lnTo>
                  <a:lnTo>
                    <a:pt x="10147" y="47091"/>
                  </a:lnTo>
                  <a:lnTo>
                    <a:pt x="8610" y="45389"/>
                  </a:lnTo>
                  <a:close/>
                </a:path>
                <a:path w="33654" h="79375">
                  <a:moveTo>
                    <a:pt x="14225" y="45389"/>
                  </a:moveTo>
                  <a:lnTo>
                    <a:pt x="8610" y="45389"/>
                  </a:lnTo>
                  <a:lnTo>
                    <a:pt x="10147" y="47091"/>
                  </a:lnTo>
                  <a:lnTo>
                    <a:pt x="13160" y="47091"/>
                  </a:lnTo>
                  <a:lnTo>
                    <a:pt x="13728" y="46431"/>
                  </a:lnTo>
                  <a:lnTo>
                    <a:pt x="14225" y="45389"/>
                  </a:lnTo>
                  <a:close/>
                </a:path>
                <a:path w="33654" h="79375">
                  <a:moveTo>
                    <a:pt x="12776" y="1625"/>
                  </a:moveTo>
                  <a:lnTo>
                    <a:pt x="11010" y="2197"/>
                  </a:lnTo>
                  <a:lnTo>
                    <a:pt x="10248" y="3898"/>
                  </a:lnTo>
                  <a:lnTo>
                    <a:pt x="10134" y="43484"/>
                  </a:lnTo>
                  <a:lnTo>
                    <a:pt x="9855" y="43637"/>
                  </a:lnTo>
                  <a:lnTo>
                    <a:pt x="8468" y="45517"/>
                  </a:lnTo>
                  <a:lnTo>
                    <a:pt x="8610" y="45389"/>
                  </a:lnTo>
                  <a:lnTo>
                    <a:pt x="14225" y="45389"/>
                  </a:lnTo>
                  <a:lnTo>
                    <a:pt x="14886" y="44005"/>
                  </a:lnTo>
                  <a:lnTo>
                    <a:pt x="14820" y="6413"/>
                  </a:lnTo>
                  <a:lnTo>
                    <a:pt x="14300" y="6388"/>
                  </a:lnTo>
                  <a:lnTo>
                    <a:pt x="12293" y="6172"/>
                  </a:lnTo>
                  <a:lnTo>
                    <a:pt x="12534" y="3898"/>
                  </a:lnTo>
                  <a:lnTo>
                    <a:pt x="19100" y="3898"/>
                  </a:lnTo>
                  <a:lnTo>
                    <a:pt x="19100" y="1930"/>
                  </a:lnTo>
                  <a:lnTo>
                    <a:pt x="16738" y="1930"/>
                  </a:lnTo>
                  <a:lnTo>
                    <a:pt x="14579" y="1816"/>
                  </a:lnTo>
                  <a:lnTo>
                    <a:pt x="12776" y="1625"/>
                  </a:lnTo>
                  <a:close/>
                </a:path>
                <a:path w="33654" h="79375">
                  <a:moveTo>
                    <a:pt x="19100" y="3898"/>
                  </a:moveTo>
                  <a:lnTo>
                    <a:pt x="14820" y="3898"/>
                  </a:lnTo>
                  <a:lnTo>
                    <a:pt x="14820" y="6413"/>
                  </a:lnTo>
                  <a:lnTo>
                    <a:pt x="16598" y="6502"/>
                  </a:lnTo>
                  <a:lnTo>
                    <a:pt x="19100" y="6502"/>
                  </a:lnTo>
                  <a:lnTo>
                    <a:pt x="19100" y="3898"/>
                  </a:lnTo>
                  <a:close/>
                </a:path>
                <a:path w="33654" h="79375">
                  <a:moveTo>
                    <a:pt x="29529" y="942"/>
                  </a:moveTo>
                  <a:lnTo>
                    <a:pt x="28041" y="1346"/>
                  </a:lnTo>
                  <a:lnTo>
                    <a:pt x="26149" y="1549"/>
                  </a:lnTo>
                  <a:lnTo>
                    <a:pt x="24231" y="1790"/>
                  </a:lnTo>
                  <a:lnTo>
                    <a:pt x="21767" y="1930"/>
                  </a:lnTo>
                  <a:lnTo>
                    <a:pt x="19100" y="1930"/>
                  </a:lnTo>
                  <a:lnTo>
                    <a:pt x="19100" y="6502"/>
                  </a:lnTo>
                  <a:lnTo>
                    <a:pt x="22555" y="6502"/>
                  </a:lnTo>
                  <a:lnTo>
                    <a:pt x="25679" y="6286"/>
                  </a:lnTo>
                  <a:lnTo>
                    <a:pt x="28969" y="5759"/>
                  </a:lnTo>
                  <a:lnTo>
                    <a:pt x="29005" y="2197"/>
                  </a:lnTo>
                  <a:lnTo>
                    <a:pt x="29529" y="942"/>
                  </a:lnTo>
                  <a:close/>
                </a:path>
                <a:path w="33654" h="79375">
                  <a:moveTo>
                    <a:pt x="14820" y="3898"/>
                  </a:moveTo>
                  <a:lnTo>
                    <a:pt x="12534" y="3898"/>
                  </a:lnTo>
                  <a:lnTo>
                    <a:pt x="12293" y="6172"/>
                  </a:lnTo>
                  <a:lnTo>
                    <a:pt x="14300" y="6388"/>
                  </a:lnTo>
                  <a:lnTo>
                    <a:pt x="14820" y="6413"/>
                  </a:lnTo>
                  <a:lnTo>
                    <a:pt x="14820" y="3898"/>
                  </a:lnTo>
                  <a:close/>
                </a:path>
                <a:path w="33654" h="79375">
                  <a:moveTo>
                    <a:pt x="29622" y="872"/>
                  </a:moveTo>
                  <a:lnTo>
                    <a:pt x="29009" y="2197"/>
                  </a:lnTo>
                  <a:lnTo>
                    <a:pt x="28969" y="5759"/>
                  </a:lnTo>
                  <a:lnTo>
                    <a:pt x="30238" y="5499"/>
                  </a:lnTo>
                  <a:lnTo>
                    <a:pt x="33540" y="2285"/>
                  </a:lnTo>
                  <a:lnTo>
                    <a:pt x="30708" y="2285"/>
                  </a:lnTo>
                  <a:lnTo>
                    <a:pt x="29622" y="872"/>
                  </a:lnTo>
                  <a:close/>
                </a:path>
                <a:path w="33654" h="79375">
                  <a:moveTo>
                    <a:pt x="29606" y="885"/>
                  </a:moveTo>
                  <a:lnTo>
                    <a:pt x="28968" y="2285"/>
                  </a:lnTo>
                  <a:lnTo>
                    <a:pt x="29606" y="885"/>
                  </a:lnTo>
                  <a:close/>
                </a:path>
                <a:path w="33654" h="79375">
                  <a:moveTo>
                    <a:pt x="32942" y="825"/>
                  </a:moveTo>
                  <a:lnTo>
                    <a:pt x="29679" y="825"/>
                  </a:lnTo>
                  <a:lnTo>
                    <a:pt x="29885" y="1214"/>
                  </a:lnTo>
                  <a:lnTo>
                    <a:pt x="30708" y="2285"/>
                  </a:lnTo>
                  <a:lnTo>
                    <a:pt x="33540" y="2285"/>
                  </a:lnTo>
                  <a:lnTo>
                    <a:pt x="32942" y="825"/>
                  </a:lnTo>
                  <a:close/>
                </a:path>
                <a:path w="33654" h="79375">
                  <a:moveTo>
                    <a:pt x="29885" y="1214"/>
                  </a:moveTo>
                  <a:close/>
                </a:path>
                <a:path w="33654" h="79375">
                  <a:moveTo>
                    <a:pt x="29679" y="825"/>
                  </a:moveTo>
                  <a:lnTo>
                    <a:pt x="29885" y="1214"/>
                  </a:lnTo>
                  <a:lnTo>
                    <a:pt x="29679" y="825"/>
                  </a:lnTo>
                  <a:close/>
                </a:path>
                <a:path w="33654" h="79375">
                  <a:moveTo>
                    <a:pt x="31254" y="0"/>
                  </a:moveTo>
                  <a:lnTo>
                    <a:pt x="29641" y="673"/>
                  </a:lnTo>
                  <a:lnTo>
                    <a:pt x="29529" y="942"/>
                  </a:lnTo>
                  <a:lnTo>
                    <a:pt x="29679" y="825"/>
                  </a:lnTo>
                  <a:lnTo>
                    <a:pt x="32942" y="825"/>
                  </a:lnTo>
                  <a:lnTo>
                    <a:pt x="32880" y="673"/>
                  </a:lnTo>
                  <a:lnTo>
                    <a:pt x="312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179112" y="2747530"/>
              <a:ext cx="24765" cy="69215"/>
            </a:xfrm>
            <a:custGeom>
              <a:avLst/>
              <a:gdLst/>
              <a:ahLst/>
              <a:cxnLst/>
              <a:rect l="l" t="t" r="r" b="b"/>
              <a:pathLst>
                <a:path w="24764" h="69214">
                  <a:moveTo>
                    <a:pt x="18872" y="0"/>
                  </a:moveTo>
                  <a:lnTo>
                    <a:pt x="5448" y="0"/>
                  </a:lnTo>
                  <a:lnTo>
                    <a:pt x="0" y="850"/>
                  </a:lnTo>
                  <a:lnTo>
                    <a:pt x="0" y="68275"/>
                  </a:lnTo>
                  <a:lnTo>
                    <a:pt x="5448" y="69138"/>
                  </a:lnTo>
                  <a:lnTo>
                    <a:pt x="18872" y="69138"/>
                  </a:lnTo>
                  <a:lnTo>
                    <a:pt x="24320" y="68275"/>
                  </a:lnTo>
                  <a:lnTo>
                    <a:pt x="24320" y="67208"/>
                  </a:lnTo>
                  <a:lnTo>
                    <a:pt x="24320" y="850"/>
                  </a:lnTo>
                  <a:lnTo>
                    <a:pt x="1887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76852" y="2745244"/>
              <a:ext cx="29209" cy="74295"/>
            </a:xfrm>
            <a:custGeom>
              <a:avLst/>
              <a:gdLst/>
              <a:ahLst/>
              <a:cxnLst/>
              <a:rect l="l" t="t" r="r" b="b"/>
              <a:pathLst>
                <a:path w="29210" h="74294">
                  <a:moveTo>
                    <a:pt x="14427" y="0"/>
                  </a:moveTo>
                  <a:lnTo>
                    <a:pt x="10972" y="0"/>
                  </a:lnTo>
                  <a:lnTo>
                    <a:pt x="7848" y="215"/>
                  </a:lnTo>
                  <a:lnTo>
                    <a:pt x="0" y="3035"/>
                  </a:lnTo>
                  <a:lnTo>
                    <a:pt x="0" y="70688"/>
                  </a:lnTo>
                  <a:lnTo>
                    <a:pt x="9867" y="73698"/>
                  </a:lnTo>
                  <a:lnTo>
                    <a:pt x="17881" y="73698"/>
                  </a:lnTo>
                  <a:lnTo>
                    <a:pt x="28867" y="69494"/>
                  </a:lnTo>
                  <a:lnTo>
                    <a:pt x="2705" y="69494"/>
                  </a:lnTo>
                  <a:lnTo>
                    <a:pt x="3476" y="68745"/>
                  </a:lnTo>
                  <a:lnTo>
                    <a:pt x="3848" y="68033"/>
                  </a:lnTo>
                  <a:lnTo>
                    <a:pt x="4546" y="68033"/>
                  </a:lnTo>
                  <a:lnTo>
                    <a:pt x="4546" y="5676"/>
                  </a:lnTo>
                  <a:lnTo>
                    <a:pt x="3835" y="5676"/>
                  </a:lnTo>
                  <a:lnTo>
                    <a:pt x="3614" y="5246"/>
                  </a:lnTo>
                  <a:lnTo>
                    <a:pt x="2806" y="4216"/>
                  </a:lnTo>
                  <a:lnTo>
                    <a:pt x="28854" y="4216"/>
                  </a:lnTo>
                  <a:lnTo>
                    <a:pt x="28854" y="3035"/>
                  </a:lnTo>
                  <a:lnTo>
                    <a:pt x="18973" y="12"/>
                  </a:lnTo>
                  <a:lnTo>
                    <a:pt x="14427" y="0"/>
                  </a:lnTo>
                  <a:close/>
                </a:path>
                <a:path w="29210" h="74294">
                  <a:moveTo>
                    <a:pt x="4038" y="68199"/>
                  </a:moveTo>
                  <a:lnTo>
                    <a:pt x="2705" y="69494"/>
                  </a:lnTo>
                  <a:lnTo>
                    <a:pt x="4546" y="69494"/>
                  </a:lnTo>
                  <a:lnTo>
                    <a:pt x="4038" y="68199"/>
                  </a:lnTo>
                  <a:close/>
                </a:path>
                <a:path w="29210" h="74294">
                  <a:moveTo>
                    <a:pt x="3848" y="68033"/>
                  </a:moveTo>
                  <a:lnTo>
                    <a:pt x="4038" y="68199"/>
                  </a:lnTo>
                  <a:lnTo>
                    <a:pt x="4546" y="69494"/>
                  </a:lnTo>
                  <a:lnTo>
                    <a:pt x="4458" y="68199"/>
                  </a:lnTo>
                  <a:lnTo>
                    <a:pt x="3848" y="68033"/>
                  </a:lnTo>
                  <a:close/>
                </a:path>
                <a:path w="29210" h="74294">
                  <a:moveTo>
                    <a:pt x="4546" y="68219"/>
                  </a:moveTo>
                  <a:lnTo>
                    <a:pt x="4546" y="69494"/>
                  </a:lnTo>
                  <a:lnTo>
                    <a:pt x="24295" y="69494"/>
                  </a:lnTo>
                  <a:lnTo>
                    <a:pt x="24295" y="69138"/>
                  </a:lnTo>
                  <a:lnTo>
                    <a:pt x="11175" y="69138"/>
                  </a:lnTo>
                  <a:lnTo>
                    <a:pt x="8216" y="68922"/>
                  </a:lnTo>
                  <a:lnTo>
                    <a:pt x="6184" y="68592"/>
                  </a:lnTo>
                  <a:lnTo>
                    <a:pt x="4546" y="68219"/>
                  </a:lnTo>
                  <a:close/>
                </a:path>
                <a:path w="29210" h="74294">
                  <a:moveTo>
                    <a:pt x="24941" y="68073"/>
                  </a:moveTo>
                  <a:lnTo>
                    <a:pt x="24295" y="68296"/>
                  </a:lnTo>
                  <a:lnTo>
                    <a:pt x="24295" y="69494"/>
                  </a:lnTo>
                  <a:lnTo>
                    <a:pt x="24941" y="68073"/>
                  </a:lnTo>
                  <a:close/>
                </a:path>
                <a:path w="29210" h="74294">
                  <a:moveTo>
                    <a:pt x="24943" y="68072"/>
                  </a:moveTo>
                  <a:lnTo>
                    <a:pt x="24295" y="69494"/>
                  </a:lnTo>
                  <a:lnTo>
                    <a:pt x="26034" y="69494"/>
                  </a:lnTo>
                  <a:lnTo>
                    <a:pt x="24943" y="68072"/>
                  </a:lnTo>
                  <a:close/>
                </a:path>
                <a:path w="29210" h="74294">
                  <a:moveTo>
                    <a:pt x="28866" y="68021"/>
                  </a:moveTo>
                  <a:lnTo>
                    <a:pt x="25006" y="68021"/>
                  </a:lnTo>
                  <a:lnTo>
                    <a:pt x="25245" y="68465"/>
                  </a:lnTo>
                  <a:lnTo>
                    <a:pt x="26034" y="69494"/>
                  </a:lnTo>
                  <a:lnTo>
                    <a:pt x="28867" y="69494"/>
                  </a:lnTo>
                  <a:lnTo>
                    <a:pt x="28866" y="68021"/>
                  </a:lnTo>
                  <a:close/>
                </a:path>
                <a:path w="29210" h="74294">
                  <a:moveTo>
                    <a:pt x="24295" y="68296"/>
                  </a:moveTo>
                  <a:lnTo>
                    <a:pt x="23380" y="68554"/>
                  </a:lnTo>
                  <a:lnTo>
                    <a:pt x="19557" y="68986"/>
                  </a:lnTo>
                  <a:lnTo>
                    <a:pt x="17094" y="69138"/>
                  </a:lnTo>
                  <a:lnTo>
                    <a:pt x="24295" y="69138"/>
                  </a:lnTo>
                  <a:lnTo>
                    <a:pt x="24295" y="68296"/>
                  </a:lnTo>
                  <a:close/>
                </a:path>
                <a:path w="29210" h="74294">
                  <a:moveTo>
                    <a:pt x="3848" y="68033"/>
                  </a:moveTo>
                  <a:lnTo>
                    <a:pt x="3483" y="68738"/>
                  </a:lnTo>
                  <a:lnTo>
                    <a:pt x="3938" y="68296"/>
                  </a:lnTo>
                  <a:lnTo>
                    <a:pt x="3848" y="68033"/>
                  </a:lnTo>
                  <a:close/>
                </a:path>
                <a:path w="29210" h="74294">
                  <a:moveTo>
                    <a:pt x="25214" y="68425"/>
                  </a:moveTo>
                  <a:close/>
                </a:path>
                <a:path w="29210" h="74294">
                  <a:moveTo>
                    <a:pt x="25006" y="68021"/>
                  </a:moveTo>
                  <a:lnTo>
                    <a:pt x="25214" y="68425"/>
                  </a:lnTo>
                  <a:lnTo>
                    <a:pt x="25006" y="68021"/>
                  </a:lnTo>
                  <a:close/>
                </a:path>
                <a:path w="29210" h="74294">
                  <a:moveTo>
                    <a:pt x="24295" y="5478"/>
                  </a:moveTo>
                  <a:lnTo>
                    <a:pt x="24295" y="68296"/>
                  </a:lnTo>
                  <a:lnTo>
                    <a:pt x="24866" y="68135"/>
                  </a:lnTo>
                  <a:lnTo>
                    <a:pt x="25006" y="68021"/>
                  </a:lnTo>
                  <a:lnTo>
                    <a:pt x="28866" y="68021"/>
                  </a:lnTo>
                  <a:lnTo>
                    <a:pt x="28854" y="5676"/>
                  </a:lnTo>
                  <a:lnTo>
                    <a:pt x="24993" y="5676"/>
                  </a:lnTo>
                  <a:lnTo>
                    <a:pt x="24828" y="5600"/>
                  </a:lnTo>
                  <a:lnTo>
                    <a:pt x="24295" y="5478"/>
                  </a:lnTo>
                  <a:close/>
                </a:path>
                <a:path w="29210" h="74294">
                  <a:moveTo>
                    <a:pt x="4546" y="68033"/>
                  </a:moveTo>
                  <a:lnTo>
                    <a:pt x="3848" y="68033"/>
                  </a:lnTo>
                  <a:lnTo>
                    <a:pt x="4013" y="68097"/>
                  </a:lnTo>
                  <a:lnTo>
                    <a:pt x="4546" y="68219"/>
                  </a:lnTo>
                  <a:lnTo>
                    <a:pt x="4546" y="68033"/>
                  </a:lnTo>
                  <a:close/>
                </a:path>
                <a:path w="29210" h="74294">
                  <a:moveTo>
                    <a:pt x="3614" y="5246"/>
                  </a:moveTo>
                  <a:lnTo>
                    <a:pt x="3835" y="5676"/>
                  </a:lnTo>
                  <a:lnTo>
                    <a:pt x="3736" y="5402"/>
                  </a:lnTo>
                  <a:lnTo>
                    <a:pt x="3614" y="5246"/>
                  </a:lnTo>
                  <a:close/>
                </a:path>
                <a:path w="29210" h="74294">
                  <a:moveTo>
                    <a:pt x="4546" y="5402"/>
                  </a:moveTo>
                  <a:lnTo>
                    <a:pt x="3975" y="5562"/>
                  </a:lnTo>
                  <a:lnTo>
                    <a:pt x="3835" y="5676"/>
                  </a:lnTo>
                  <a:lnTo>
                    <a:pt x="4546" y="5676"/>
                  </a:lnTo>
                  <a:lnTo>
                    <a:pt x="4546" y="5402"/>
                  </a:lnTo>
                  <a:close/>
                </a:path>
                <a:path w="29210" h="74294">
                  <a:moveTo>
                    <a:pt x="24295" y="4216"/>
                  </a:moveTo>
                  <a:lnTo>
                    <a:pt x="24385" y="5499"/>
                  </a:lnTo>
                  <a:lnTo>
                    <a:pt x="24868" y="5619"/>
                  </a:lnTo>
                  <a:lnTo>
                    <a:pt x="24782" y="5478"/>
                  </a:lnTo>
                  <a:lnTo>
                    <a:pt x="24295" y="4216"/>
                  </a:lnTo>
                  <a:close/>
                </a:path>
                <a:path w="29210" h="74294">
                  <a:moveTo>
                    <a:pt x="25360" y="4956"/>
                  </a:moveTo>
                  <a:lnTo>
                    <a:pt x="24891" y="5402"/>
                  </a:lnTo>
                  <a:lnTo>
                    <a:pt x="24906" y="5600"/>
                  </a:lnTo>
                  <a:lnTo>
                    <a:pt x="25360" y="4956"/>
                  </a:lnTo>
                  <a:close/>
                </a:path>
                <a:path w="29210" h="74294">
                  <a:moveTo>
                    <a:pt x="28854" y="4216"/>
                  </a:moveTo>
                  <a:lnTo>
                    <a:pt x="26136" y="4216"/>
                  </a:lnTo>
                  <a:lnTo>
                    <a:pt x="25363" y="4953"/>
                  </a:lnTo>
                  <a:lnTo>
                    <a:pt x="24993" y="5676"/>
                  </a:lnTo>
                  <a:lnTo>
                    <a:pt x="28854" y="5676"/>
                  </a:lnTo>
                  <a:lnTo>
                    <a:pt x="28854" y="4216"/>
                  </a:lnTo>
                  <a:close/>
                </a:path>
                <a:path w="29210" h="74294">
                  <a:moveTo>
                    <a:pt x="4088" y="5232"/>
                  </a:moveTo>
                  <a:lnTo>
                    <a:pt x="3606" y="5232"/>
                  </a:lnTo>
                  <a:lnTo>
                    <a:pt x="3906" y="5619"/>
                  </a:lnTo>
                  <a:lnTo>
                    <a:pt x="4088" y="5232"/>
                  </a:lnTo>
                  <a:close/>
                </a:path>
                <a:path w="29210" h="74294">
                  <a:moveTo>
                    <a:pt x="4546" y="4216"/>
                  </a:moveTo>
                  <a:lnTo>
                    <a:pt x="3919" y="5607"/>
                  </a:lnTo>
                  <a:lnTo>
                    <a:pt x="4546" y="5402"/>
                  </a:lnTo>
                  <a:lnTo>
                    <a:pt x="4546" y="4216"/>
                  </a:lnTo>
                  <a:close/>
                </a:path>
                <a:path w="29210" h="74294">
                  <a:moveTo>
                    <a:pt x="26136" y="4216"/>
                  </a:moveTo>
                  <a:lnTo>
                    <a:pt x="24295" y="4216"/>
                  </a:lnTo>
                  <a:lnTo>
                    <a:pt x="24790" y="5499"/>
                  </a:lnTo>
                  <a:lnTo>
                    <a:pt x="26136" y="4216"/>
                  </a:lnTo>
                  <a:close/>
                </a:path>
                <a:path w="29210" h="74294">
                  <a:moveTo>
                    <a:pt x="24295" y="4572"/>
                  </a:moveTo>
                  <a:lnTo>
                    <a:pt x="17678" y="4572"/>
                  </a:lnTo>
                  <a:lnTo>
                    <a:pt x="20637" y="4787"/>
                  </a:lnTo>
                  <a:lnTo>
                    <a:pt x="22669" y="5105"/>
                  </a:lnTo>
                  <a:lnTo>
                    <a:pt x="24295" y="5478"/>
                  </a:lnTo>
                  <a:lnTo>
                    <a:pt x="24295" y="4572"/>
                  </a:lnTo>
                  <a:close/>
                </a:path>
                <a:path w="29210" h="74294">
                  <a:moveTo>
                    <a:pt x="24295" y="4216"/>
                  </a:moveTo>
                  <a:lnTo>
                    <a:pt x="4546" y="4216"/>
                  </a:lnTo>
                  <a:lnTo>
                    <a:pt x="4546" y="5402"/>
                  </a:lnTo>
                  <a:lnTo>
                    <a:pt x="5473" y="5143"/>
                  </a:lnTo>
                  <a:lnTo>
                    <a:pt x="9283" y="4711"/>
                  </a:lnTo>
                  <a:lnTo>
                    <a:pt x="11747" y="4572"/>
                  </a:lnTo>
                  <a:lnTo>
                    <a:pt x="24295" y="4572"/>
                  </a:lnTo>
                  <a:lnTo>
                    <a:pt x="24295" y="4216"/>
                  </a:lnTo>
                  <a:close/>
                </a:path>
                <a:path w="29210" h="74294">
                  <a:moveTo>
                    <a:pt x="4546" y="4216"/>
                  </a:moveTo>
                  <a:lnTo>
                    <a:pt x="2806" y="4216"/>
                  </a:lnTo>
                  <a:lnTo>
                    <a:pt x="3614" y="5246"/>
                  </a:lnTo>
                  <a:lnTo>
                    <a:pt x="4088" y="5232"/>
                  </a:lnTo>
                  <a:lnTo>
                    <a:pt x="4546" y="42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183557" y="2723197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5074" y="0"/>
                  </a:moveTo>
                  <a:lnTo>
                    <a:pt x="4343" y="0"/>
                  </a:lnTo>
                  <a:lnTo>
                    <a:pt x="0" y="2590"/>
                  </a:lnTo>
                  <a:lnTo>
                    <a:pt x="0" y="24765"/>
                  </a:lnTo>
                  <a:lnTo>
                    <a:pt x="2070" y="24511"/>
                  </a:lnTo>
                  <a:lnTo>
                    <a:pt x="5105" y="24333"/>
                  </a:lnTo>
                  <a:lnTo>
                    <a:pt x="8534" y="24333"/>
                  </a:lnTo>
                  <a:lnTo>
                    <a:pt x="13792" y="24333"/>
                  </a:lnTo>
                  <a:lnTo>
                    <a:pt x="18364" y="25120"/>
                  </a:lnTo>
                  <a:lnTo>
                    <a:pt x="19431" y="25692"/>
                  </a:lnTo>
                  <a:lnTo>
                    <a:pt x="19431" y="2590"/>
                  </a:lnTo>
                  <a:lnTo>
                    <a:pt x="1507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181271" y="2720924"/>
              <a:ext cx="24130" cy="30480"/>
            </a:xfrm>
            <a:custGeom>
              <a:avLst/>
              <a:gdLst/>
              <a:ahLst/>
              <a:cxnLst/>
              <a:rect l="l" t="t" r="r" b="b"/>
              <a:pathLst>
                <a:path w="24129" h="30480">
                  <a:moveTo>
                    <a:pt x="13563" y="24320"/>
                  </a:moveTo>
                  <a:lnTo>
                    <a:pt x="10820" y="24320"/>
                  </a:lnTo>
                  <a:lnTo>
                    <a:pt x="10820" y="28892"/>
                  </a:lnTo>
                  <a:lnTo>
                    <a:pt x="13335" y="28892"/>
                  </a:lnTo>
                  <a:lnTo>
                    <a:pt x="15697" y="29082"/>
                  </a:lnTo>
                  <a:lnTo>
                    <a:pt x="17525" y="29337"/>
                  </a:lnTo>
                  <a:lnTo>
                    <a:pt x="19786" y="29743"/>
                  </a:lnTo>
                  <a:lnTo>
                    <a:pt x="20637" y="29984"/>
                  </a:lnTo>
                  <a:lnTo>
                    <a:pt x="22898" y="29921"/>
                  </a:lnTo>
                  <a:lnTo>
                    <a:pt x="24003" y="27965"/>
                  </a:lnTo>
                  <a:lnTo>
                    <a:pt x="19431" y="27965"/>
                  </a:lnTo>
                  <a:lnTo>
                    <a:pt x="19431" y="25011"/>
                  </a:lnTo>
                  <a:lnTo>
                    <a:pt x="18148" y="24803"/>
                  </a:lnTo>
                  <a:lnTo>
                    <a:pt x="16103" y="24523"/>
                  </a:lnTo>
                  <a:lnTo>
                    <a:pt x="13563" y="24320"/>
                  </a:lnTo>
                  <a:close/>
                </a:path>
                <a:path w="24129" h="30480">
                  <a:moveTo>
                    <a:pt x="15049" y="0"/>
                  </a:moveTo>
                  <a:lnTo>
                    <a:pt x="8940" y="0"/>
                  </a:lnTo>
                  <a:lnTo>
                    <a:pt x="6159" y="711"/>
                  </a:lnTo>
                  <a:lnTo>
                    <a:pt x="1828" y="3225"/>
                  </a:lnTo>
                  <a:lnTo>
                    <a:pt x="106" y="5143"/>
                  </a:lnTo>
                  <a:lnTo>
                    <a:pt x="0" y="27038"/>
                  </a:lnTo>
                  <a:lnTo>
                    <a:pt x="774" y="28752"/>
                  </a:lnTo>
                  <a:lnTo>
                    <a:pt x="2565" y="29311"/>
                  </a:lnTo>
                  <a:lnTo>
                    <a:pt x="4508" y="29070"/>
                  </a:lnTo>
                  <a:lnTo>
                    <a:pt x="7467" y="28892"/>
                  </a:lnTo>
                  <a:lnTo>
                    <a:pt x="10820" y="28892"/>
                  </a:lnTo>
                  <a:lnTo>
                    <a:pt x="10820" y="27038"/>
                  </a:lnTo>
                  <a:lnTo>
                    <a:pt x="2286" y="27038"/>
                  </a:lnTo>
                  <a:lnTo>
                    <a:pt x="2006" y="24777"/>
                  </a:lnTo>
                  <a:lnTo>
                    <a:pt x="4216" y="24498"/>
                  </a:lnTo>
                  <a:lnTo>
                    <a:pt x="4572" y="24477"/>
                  </a:lnTo>
                  <a:lnTo>
                    <a:pt x="4546" y="7556"/>
                  </a:lnTo>
                  <a:lnTo>
                    <a:pt x="4914" y="6730"/>
                  </a:lnTo>
                  <a:lnTo>
                    <a:pt x="7607" y="5143"/>
                  </a:lnTo>
                  <a:lnTo>
                    <a:pt x="9677" y="4559"/>
                  </a:lnTo>
                  <a:lnTo>
                    <a:pt x="23301" y="4559"/>
                  </a:lnTo>
                  <a:lnTo>
                    <a:pt x="22199" y="3276"/>
                  </a:lnTo>
                  <a:lnTo>
                    <a:pt x="17843" y="711"/>
                  </a:lnTo>
                  <a:lnTo>
                    <a:pt x="15049" y="0"/>
                  </a:lnTo>
                  <a:close/>
                </a:path>
                <a:path w="24129" h="30480">
                  <a:moveTo>
                    <a:pt x="19431" y="25011"/>
                  </a:moveTo>
                  <a:lnTo>
                    <a:pt x="19431" y="27965"/>
                  </a:lnTo>
                  <a:lnTo>
                    <a:pt x="21717" y="27965"/>
                  </a:lnTo>
                  <a:lnTo>
                    <a:pt x="22783" y="25933"/>
                  </a:lnTo>
                  <a:lnTo>
                    <a:pt x="21590" y="25361"/>
                  </a:lnTo>
                  <a:lnTo>
                    <a:pt x="19431" y="25011"/>
                  </a:lnTo>
                  <a:close/>
                </a:path>
                <a:path w="24129" h="30480">
                  <a:moveTo>
                    <a:pt x="23301" y="4559"/>
                  </a:moveTo>
                  <a:lnTo>
                    <a:pt x="14312" y="4559"/>
                  </a:lnTo>
                  <a:lnTo>
                    <a:pt x="16383" y="5143"/>
                  </a:lnTo>
                  <a:lnTo>
                    <a:pt x="19062" y="6756"/>
                  </a:lnTo>
                  <a:lnTo>
                    <a:pt x="19444" y="7556"/>
                  </a:lnTo>
                  <a:lnTo>
                    <a:pt x="19431" y="25011"/>
                  </a:lnTo>
                  <a:lnTo>
                    <a:pt x="21590" y="25361"/>
                  </a:lnTo>
                  <a:lnTo>
                    <a:pt x="22783" y="25933"/>
                  </a:lnTo>
                  <a:lnTo>
                    <a:pt x="21717" y="27965"/>
                  </a:lnTo>
                  <a:lnTo>
                    <a:pt x="24003" y="27965"/>
                  </a:lnTo>
                  <a:lnTo>
                    <a:pt x="23977" y="5346"/>
                  </a:lnTo>
                  <a:lnTo>
                    <a:pt x="23301" y="4559"/>
                  </a:lnTo>
                  <a:close/>
                </a:path>
                <a:path w="24129" h="30480">
                  <a:moveTo>
                    <a:pt x="4572" y="24477"/>
                  </a:moveTo>
                  <a:lnTo>
                    <a:pt x="4216" y="24498"/>
                  </a:lnTo>
                  <a:lnTo>
                    <a:pt x="2006" y="24777"/>
                  </a:lnTo>
                  <a:lnTo>
                    <a:pt x="2286" y="27038"/>
                  </a:lnTo>
                  <a:lnTo>
                    <a:pt x="4572" y="27038"/>
                  </a:lnTo>
                  <a:lnTo>
                    <a:pt x="4572" y="24477"/>
                  </a:lnTo>
                  <a:close/>
                </a:path>
                <a:path w="24129" h="30480">
                  <a:moveTo>
                    <a:pt x="10820" y="24320"/>
                  </a:moveTo>
                  <a:lnTo>
                    <a:pt x="7302" y="24320"/>
                  </a:lnTo>
                  <a:lnTo>
                    <a:pt x="4572" y="24477"/>
                  </a:lnTo>
                  <a:lnTo>
                    <a:pt x="4572" y="27038"/>
                  </a:lnTo>
                  <a:lnTo>
                    <a:pt x="10820" y="27038"/>
                  </a:lnTo>
                  <a:lnTo>
                    <a:pt x="10820" y="243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174464" y="2815805"/>
              <a:ext cx="29209" cy="74295"/>
            </a:xfrm>
            <a:custGeom>
              <a:avLst/>
              <a:gdLst/>
              <a:ahLst/>
              <a:cxnLst/>
              <a:rect l="l" t="t" r="r" b="b"/>
              <a:pathLst>
                <a:path w="29210" h="74294">
                  <a:moveTo>
                    <a:pt x="10248" y="546"/>
                  </a:moveTo>
                  <a:lnTo>
                    <a:pt x="10248" y="40322"/>
                  </a:lnTo>
                  <a:lnTo>
                    <a:pt x="9499" y="41668"/>
                  </a:lnTo>
                  <a:lnTo>
                    <a:pt x="7861" y="43738"/>
                  </a:lnTo>
                  <a:lnTo>
                    <a:pt x="0" y="50774"/>
                  </a:lnTo>
                  <a:lnTo>
                    <a:pt x="0" y="73812"/>
                  </a:lnTo>
                  <a:lnTo>
                    <a:pt x="28968" y="41173"/>
                  </a:lnTo>
                  <a:lnTo>
                    <a:pt x="28968" y="863"/>
                  </a:lnTo>
                  <a:lnTo>
                    <a:pt x="14389" y="863"/>
                  </a:lnTo>
                  <a:lnTo>
                    <a:pt x="12153" y="736"/>
                  </a:lnTo>
                  <a:lnTo>
                    <a:pt x="10248" y="546"/>
                  </a:lnTo>
                  <a:close/>
                </a:path>
                <a:path w="29210" h="74294">
                  <a:moveTo>
                    <a:pt x="28968" y="0"/>
                  </a:moveTo>
                  <a:lnTo>
                    <a:pt x="23520" y="863"/>
                  </a:lnTo>
                  <a:lnTo>
                    <a:pt x="28968" y="863"/>
                  </a:lnTo>
                  <a:lnTo>
                    <a:pt x="2896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172178" y="2812453"/>
              <a:ext cx="33655" cy="79375"/>
            </a:xfrm>
            <a:custGeom>
              <a:avLst/>
              <a:gdLst/>
              <a:ahLst/>
              <a:cxnLst/>
              <a:rect l="l" t="t" r="r" b="b"/>
              <a:pathLst>
                <a:path w="33654" h="79375">
                  <a:moveTo>
                    <a:pt x="8441" y="45541"/>
                  </a:moveTo>
                  <a:lnTo>
                    <a:pt x="762" y="52425"/>
                  </a:lnTo>
                  <a:lnTo>
                    <a:pt x="0" y="54127"/>
                  </a:lnTo>
                  <a:lnTo>
                    <a:pt x="0" y="77165"/>
                  </a:lnTo>
                  <a:lnTo>
                    <a:pt x="1320" y="79235"/>
                  </a:lnTo>
                  <a:lnTo>
                    <a:pt x="3746" y="78930"/>
                  </a:lnTo>
                  <a:lnTo>
                    <a:pt x="5898" y="77165"/>
                  </a:lnTo>
                  <a:lnTo>
                    <a:pt x="2286" y="77165"/>
                  </a:lnTo>
                  <a:lnTo>
                    <a:pt x="838" y="75399"/>
                  </a:lnTo>
                  <a:lnTo>
                    <a:pt x="4572" y="72334"/>
                  </a:lnTo>
                  <a:lnTo>
                    <a:pt x="4572" y="55156"/>
                  </a:lnTo>
                  <a:lnTo>
                    <a:pt x="11671" y="48780"/>
                  </a:lnTo>
                  <a:lnTo>
                    <a:pt x="11925" y="48514"/>
                  </a:lnTo>
                  <a:lnTo>
                    <a:pt x="13142" y="47091"/>
                  </a:lnTo>
                  <a:lnTo>
                    <a:pt x="10147" y="47091"/>
                  </a:lnTo>
                  <a:lnTo>
                    <a:pt x="8356" y="45656"/>
                  </a:lnTo>
                  <a:close/>
                </a:path>
                <a:path w="33654" h="79375">
                  <a:moveTo>
                    <a:pt x="4572" y="72334"/>
                  </a:moveTo>
                  <a:lnTo>
                    <a:pt x="838" y="75399"/>
                  </a:lnTo>
                  <a:lnTo>
                    <a:pt x="2286" y="77165"/>
                  </a:lnTo>
                  <a:lnTo>
                    <a:pt x="4572" y="77165"/>
                  </a:lnTo>
                  <a:lnTo>
                    <a:pt x="4572" y="72334"/>
                  </a:lnTo>
                  <a:close/>
                </a:path>
                <a:path w="33654" h="79375">
                  <a:moveTo>
                    <a:pt x="33540" y="2286"/>
                  </a:moveTo>
                  <a:lnTo>
                    <a:pt x="28969" y="5758"/>
                  </a:lnTo>
                  <a:lnTo>
                    <a:pt x="28981" y="43992"/>
                  </a:lnTo>
                  <a:lnTo>
                    <a:pt x="4572" y="72334"/>
                  </a:lnTo>
                  <a:lnTo>
                    <a:pt x="4572" y="77165"/>
                  </a:lnTo>
                  <a:lnTo>
                    <a:pt x="5898" y="77165"/>
                  </a:lnTo>
                  <a:lnTo>
                    <a:pt x="9613" y="74117"/>
                  </a:lnTo>
                  <a:lnTo>
                    <a:pt x="33418" y="45389"/>
                  </a:lnTo>
                  <a:lnTo>
                    <a:pt x="33540" y="2286"/>
                  </a:lnTo>
                  <a:close/>
                </a:path>
                <a:path w="33654" h="79375">
                  <a:moveTo>
                    <a:pt x="8610" y="45389"/>
                  </a:moveTo>
                  <a:lnTo>
                    <a:pt x="8441" y="45541"/>
                  </a:lnTo>
                  <a:lnTo>
                    <a:pt x="10147" y="47091"/>
                  </a:lnTo>
                  <a:lnTo>
                    <a:pt x="8610" y="45389"/>
                  </a:lnTo>
                  <a:close/>
                </a:path>
                <a:path w="33654" h="79375">
                  <a:moveTo>
                    <a:pt x="14216" y="45389"/>
                  </a:moveTo>
                  <a:lnTo>
                    <a:pt x="8610" y="45389"/>
                  </a:lnTo>
                  <a:lnTo>
                    <a:pt x="10147" y="47091"/>
                  </a:lnTo>
                  <a:lnTo>
                    <a:pt x="13142" y="47091"/>
                  </a:lnTo>
                  <a:lnTo>
                    <a:pt x="13728" y="46405"/>
                  </a:lnTo>
                  <a:lnTo>
                    <a:pt x="14216" y="45389"/>
                  </a:lnTo>
                  <a:close/>
                </a:path>
                <a:path w="33654" h="79375">
                  <a:moveTo>
                    <a:pt x="12763" y="1625"/>
                  </a:moveTo>
                  <a:lnTo>
                    <a:pt x="10998" y="2209"/>
                  </a:lnTo>
                  <a:lnTo>
                    <a:pt x="10248" y="3898"/>
                  </a:lnTo>
                  <a:lnTo>
                    <a:pt x="10147" y="43472"/>
                  </a:lnTo>
                  <a:lnTo>
                    <a:pt x="9855" y="43624"/>
                  </a:lnTo>
                  <a:lnTo>
                    <a:pt x="8441" y="45541"/>
                  </a:lnTo>
                  <a:lnTo>
                    <a:pt x="8610" y="45389"/>
                  </a:lnTo>
                  <a:lnTo>
                    <a:pt x="14216" y="45389"/>
                  </a:lnTo>
                  <a:lnTo>
                    <a:pt x="14886" y="43992"/>
                  </a:lnTo>
                  <a:lnTo>
                    <a:pt x="14820" y="6404"/>
                  </a:lnTo>
                  <a:lnTo>
                    <a:pt x="14300" y="6375"/>
                  </a:lnTo>
                  <a:lnTo>
                    <a:pt x="12306" y="6172"/>
                  </a:lnTo>
                  <a:lnTo>
                    <a:pt x="12534" y="3898"/>
                  </a:lnTo>
                  <a:lnTo>
                    <a:pt x="19100" y="3898"/>
                  </a:lnTo>
                  <a:lnTo>
                    <a:pt x="19100" y="1930"/>
                  </a:lnTo>
                  <a:lnTo>
                    <a:pt x="16751" y="1930"/>
                  </a:lnTo>
                  <a:lnTo>
                    <a:pt x="14579" y="1816"/>
                  </a:lnTo>
                  <a:lnTo>
                    <a:pt x="12763" y="1625"/>
                  </a:lnTo>
                  <a:close/>
                </a:path>
                <a:path w="33654" h="79375">
                  <a:moveTo>
                    <a:pt x="19100" y="3898"/>
                  </a:moveTo>
                  <a:lnTo>
                    <a:pt x="14820" y="3898"/>
                  </a:lnTo>
                  <a:lnTo>
                    <a:pt x="14820" y="6404"/>
                  </a:lnTo>
                  <a:lnTo>
                    <a:pt x="16598" y="6502"/>
                  </a:lnTo>
                  <a:lnTo>
                    <a:pt x="19100" y="6502"/>
                  </a:lnTo>
                  <a:lnTo>
                    <a:pt x="19100" y="3898"/>
                  </a:lnTo>
                  <a:close/>
                </a:path>
                <a:path w="33654" h="79375">
                  <a:moveTo>
                    <a:pt x="29535" y="928"/>
                  </a:moveTo>
                  <a:lnTo>
                    <a:pt x="28054" y="1346"/>
                  </a:lnTo>
                  <a:lnTo>
                    <a:pt x="24231" y="1777"/>
                  </a:lnTo>
                  <a:lnTo>
                    <a:pt x="21767" y="1930"/>
                  </a:lnTo>
                  <a:lnTo>
                    <a:pt x="19100" y="1930"/>
                  </a:lnTo>
                  <a:lnTo>
                    <a:pt x="19100" y="6502"/>
                  </a:lnTo>
                  <a:lnTo>
                    <a:pt x="22555" y="6489"/>
                  </a:lnTo>
                  <a:lnTo>
                    <a:pt x="25679" y="6273"/>
                  </a:lnTo>
                  <a:lnTo>
                    <a:pt x="28969" y="5758"/>
                  </a:lnTo>
                  <a:lnTo>
                    <a:pt x="29000" y="2209"/>
                  </a:lnTo>
                  <a:lnTo>
                    <a:pt x="29535" y="928"/>
                  </a:lnTo>
                  <a:close/>
                </a:path>
                <a:path w="33654" h="79375">
                  <a:moveTo>
                    <a:pt x="14820" y="3898"/>
                  </a:moveTo>
                  <a:lnTo>
                    <a:pt x="12534" y="3898"/>
                  </a:lnTo>
                  <a:lnTo>
                    <a:pt x="12306" y="6172"/>
                  </a:lnTo>
                  <a:lnTo>
                    <a:pt x="14300" y="6375"/>
                  </a:lnTo>
                  <a:lnTo>
                    <a:pt x="14820" y="6404"/>
                  </a:lnTo>
                  <a:lnTo>
                    <a:pt x="14820" y="3898"/>
                  </a:lnTo>
                  <a:close/>
                </a:path>
                <a:path w="33654" h="79375">
                  <a:moveTo>
                    <a:pt x="29616" y="864"/>
                  </a:moveTo>
                  <a:lnTo>
                    <a:pt x="29003" y="2209"/>
                  </a:lnTo>
                  <a:lnTo>
                    <a:pt x="28969" y="5758"/>
                  </a:lnTo>
                  <a:lnTo>
                    <a:pt x="29248" y="5715"/>
                  </a:lnTo>
                  <a:lnTo>
                    <a:pt x="33540" y="2286"/>
                  </a:lnTo>
                  <a:lnTo>
                    <a:pt x="30708" y="2286"/>
                  </a:lnTo>
                  <a:lnTo>
                    <a:pt x="29616" y="864"/>
                  </a:lnTo>
                  <a:close/>
                </a:path>
                <a:path w="33654" h="79375">
                  <a:moveTo>
                    <a:pt x="29615" y="865"/>
                  </a:moveTo>
                  <a:lnTo>
                    <a:pt x="28968" y="2286"/>
                  </a:lnTo>
                  <a:lnTo>
                    <a:pt x="29615" y="865"/>
                  </a:lnTo>
                  <a:close/>
                </a:path>
                <a:path w="33654" h="79375">
                  <a:moveTo>
                    <a:pt x="32937" y="812"/>
                  </a:moveTo>
                  <a:lnTo>
                    <a:pt x="29679" y="812"/>
                  </a:lnTo>
                  <a:lnTo>
                    <a:pt x="29887" y="1217"/>
                  </a:lnTo>
                  <a:lnTo>
                    <a:pt x="30708" y="2286"/>
                  </a:lnTo>
                  <a:lnTo>
                    <a:pt x="33540" y="2286"/>
                  </a:lnTo>
                  <a:lnTo>
                    <a:pt x="32937" y="812"/>
                  </a:lnTo>
                  <a:close/>
                </a:path>
                <a:path w="33654" h="79375">
                  <a:moveTo>
                    <a:pt x="29887" y="1217"/>
                  </a:moveTo>
                  <a:close/>
                </a:path>
                <a:path w="33654" h="79375">
                  <a:moveTo>
                    <a:pt x="29679" y="812"/>
                  </a:moveTo>
                  <a:lnTo>
                    <a:pt x="29887" y="1217"/>
                  </a:lnTo>
                  <a:lnTo>
                    <a:pt x="29679" y="812"/>
                  </a:lnTo>
                  <a:close/>
                </a:path>
                <a:path w="33654" h="79375">
                  <a:moveTo>
                    <a:pt x="31254" y="0"/>
                  </a:moveTo>
                  <a:lnTo>
                    <a:pt x="29641" y="673"/>
                  </a:lnTo>
                  <a:lnTo>
                    <a:pt x="29535" y="928"/>
                  </a:lnTo>
                  <a:lnTo>
                    <a:pt x="29679" y="812"/>
                  </a:lnTo>
                  <a:lnTo>
                    <a:pt x="32937" y="812"/>
                  </a:lnTo>
                  <a:lnTo>
                    <a:pt x="32880" y="673"/>
                  </a:lnTo>
                  <a:lnTo>
                    <a:pt x="312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642080" y="2980080"/>
              <a:ext cx="10160" cy="6350"/>
            </a:xfrm>
            <a:custGeom>
              <a:avLst/>
              <a:gdLst/>
              <a:ahLst/>
              <a:cxnLst/>
              <a:rect l="l" t="t" r="r" b="b"/>
              <a:pathLst>
                <a:path w="10160" h="6350">
                  <a:moveTo>
                    <a:pt x="9601" y="0"/>
                  </a:moveTo>
                  <a:lnTo>
                    <a:pt x="0" y="0"/>
                  </a:lnTo>
                  <a:lnTo>
                    <a:pt x="0" y="5753"/>
                  </a:lnTo>
                  <a:lnTo>
                    <a:pt x="9601" y="5753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639794" y="2977794"/>
              <a:ext cx="14604" cy="10795"/>
            </a:xfrm>
            <a:custGeom>
              <a:avLst/>
              <a:gdLst/>
              <a:ahLst/>
              <a:cxnLst/>
              <a:rect l="l" t="t" r="r" b="b"/>
              <a:pathLst>
                <a:path w="14604" h="10794">
                  <a:moveTo>
                    <a:pt x="11887" y="0"/>
                  </a:moveTo>
                  <a:lnTo>
                    <a:pt x="2286" y="0"/>
                  </a:lnTo>
                  <a:lnTo>
                    <a:pt x="673" y="660"/>
                  </a:lnTo>
                  <a:lnTo>
                    <a:pt x="0" y="2286"/>
                  </a:lnTo>
                  <a:lnTo>
                    <a:pt x="0" y="8039"/>
                  </a:lnTo>
                  <a:lnTo>
                    <a:pt x="673" y="9664"/>
                  </a:lnTo>
                  <a:lnTo>
                    <a:pt x="2286" y="10325"/>
                  </a:lnTo>
                  <a:lnTo>
                    <a:pt x="11887" y="10325"/>
                  </a:lnTo>
                  <a:lnTo>
                    <a:pt x="13512" y="9664"/>
                  </a:lnTo>
                  <a:lnTo>
                    <a:pt x="14173" y="8039"/>
                  </a:lnTo>
                  <a:lnTo>
                    <a:pt x="9601" y="8039"/>
                  </a:lnTo>
                  <a:lnTo>
                    <a:pt x="9601" y="5753"/>
                  </a:lnTo>
                  <a:lnTo>
                    <a:pt x="4572" y="5753"/>
                  </a:lnTo>
                  <a:lnTo>
                    <a:pt x="4572" y="4572"/>
                  </a:lnTo>
                  <a:lnTo>
                    <a:pt x="14173" y="4572"/>
                  </a:lnTo>
                  <a:lnTo>
                    <a:pt x="14173" y="2286"/>
                  </a:lnTo>
                  <a:lnTo>
                    <a:pt x="13512" y="660"/>
                  </a:lnTo>
                  <a:lnTo>
                    <a:pt x="11887" y="0"/>
                  </a:lnTo>
                  <a:close/>
                </a:path>
                <a:path w="14604" h="10794">
                  <a:moveTo>
                    <a:pt x="14173" y="4572"/>
                  </a:moveTo>
                  <a:lnTo>
                    <a:pt x="9601" y="4572"/>
                  </a:lnTo>
                  <a:lnTo>
                    <a:pt x="9601" y="8039"/>
                  </a:lnTo>
                  <a:lnTo>
                    <a:pt x="11887" y="8039"/>
                  </a:lnTo>
                  <a:lnTo>
                    <a:pt x="11887" y="5753"/>
                  </a:lnTo>
                  <a:lnTo>
                    <a:pt x="14173" y="5753"/>
                  </a:lnTo>
                  <a:lnTo>
                    <a:pt x="14173" y="4572"/>
                  </a:lnTo>
                  <a:close/>
                </a:path>
                <a:path w="14604" h="10794">
                  <a:moveTo>
                    <a:pt x="14173" y="5753"/>
                  </a:moveTo>
                  <a:lnTo>
                    <a:pt x="11887" y="5753"/>
                  </a:lnTo>
                  <a:lnTo>
                    <a:pt x="11887" y="8039"/>
                  </a:lnTo>
                  <a:lnTo>
                    <a:pt x="14173" y="8039"/>
                  </a:lnTo>
                  <a:lnTo>
                    <a:pt x="14173" y="57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643998" y="2985642"/>
              <a:ext cx="12065" cy="35560"/>
            </a:xfrm>
            <a:custGeom>
              <a:avLst/>
              <a:gdLst/>
              <a:ahLst/>
              <a:cxnLst/>
              <a:rect l="l" t="t" r="r" b="b"/>
              <a:pathLst>
                <a:path w="12064" h="35560">
                  <a:moveTo>
                    <a:pt x="11518" y="0"/>
                  </a:moveTo>
                  <a:lnTo>
                    <a:pt x="0" y="0"/>
                  </a:lnTo>
                  <a:lnTo>
                    <a:pt x="0" y="35204"/>
                  </a:lnTo>
                  <a:lnTo>
                    <a:pt x="10883" y="35204"/>
                  </a:lnTo>
                  <a:lnTo>
                    <a:pt x="10883" y="26225"/>
                  </a:lnTo>
                  <a:lnTo>
                    <a:pt x="6400" y="26225"/>
                  </a:lnTo>
                  <a:lnTo>
                    <a:pt x="6400" y="19837"/>
                  </a:lnTo>
                  <a:lnTo>
                    <a:pt x="11518" y="19837"/>
                  </a:lnTo>
                  <a:lnTo>
                    <a:pt x="1151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641712" y="2983357"/>
              <a:ext cx="16510" cy="40005"/>
            </a:xfrm>
            <a:custGeom>
              <a:avLst/>
              <a:gdLst/>
              <a:ahLst/>
              <a:cxnLst/>
              <a:rect l="l" t="t" r="r" b="b"/>
              <a:pathLst>
                <a:path w="16510" h="40005">
                  <a:moveTo>
                    <a:pt x="13804" y="0"/>
                  </a:moveTo>
                  <a:lnTo>
                    <a:pt x="2285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37490"/>
                  </a:lnTo>
                  <a:lnTo>
                    <a:pt x="673" y="39103"/>
                  </a:lnTo>
                  <a:lnTo>
                    <a:pt x="2285" y="39776"/>
                  </a:lnTo>
                  <a:lnTo>
                    <a:pt x="13169" y="39776"/>
                  </a:lnTo>
                  <a:lnTo>
                    <a:pt x="14795" y="39103"/>
                  </a:lnTo>
                  <a:lnTo>
                    <a:pt x="15455" y="37490"/>
                  </a:lnTo>
                  <a:lnTo>
                    <a:pt x="15455" y="35204"/>
                  </a:lnTo>
                  <a:lnTo>
                    <a:pt x="4571" y="35204"/>
                  </a:lnTo>
                  <a:lnTo>
                    <a:pt x="4571" y="4572"/>
                  </a:lnTo>
                  <a:lnTo>
                    <a:pt x="16090" y="4572"/>
                  </a:lnTo>
                  <a:lnTo>
                    <a:pt x="16090" y="2286"/>
                  </a:lnTo>
                  <a:lnTo>
                    <a:pt x="15417" y="673"/>
                  </a:lnTo>
                  <a:lnTo>
                    <a:pt x="13804" y="0"/>
                  </a:lnTo>
                  <a:close/>
                </a:path>
                <a:path w="16510" h="40005">
                  <a:moveTo>
                    <a:pt x="11518" y="19837"/>
                  </a:moveTo>
                  <a:lnTo>
                    <a:pt x="8686" y="19837"/>
                  </a:lnTo>
                  <a:lnTo>
                    <a:pt x="7073" y="20510"/>
                  </a:lnTo>
                  <a:lnTo>
                    <a:pt x="6400" y="22123"/>
                  </a:lnTo>
                  <a:lnTo>
                    <a:pt x="6400" y="28511"/>
                  </a:lnTo>
                  <a:lnTo>
                    <a:pt x="7073" y="30124"/>
                  </a:lnTo>
                  <a:lnTo>
                    <a:pt x="8686" y="30797"/>
                  </a:lnTo>
                  <a:lnTo>
                    <a:pt x="10883" y="30797"/>
                  </a:lnTo>
                  <a:lnTo>
                    <a:pt x="10883" y="35204"/>
                  </a:lnTo>
                  <a:lnTo>
                    <a:pt x="15455" y="35204"/>
                  </a:lnTo>
                  <a:lnTo>
                    <a:pt x="15455" y="28511"/>
                  </a:lnTo>
                  <a:lnTo>
                    <a:pt x="14795" y="26885"/>
                  </a:lnTo>
                  <a:lnTo>
                    <a:pt x="13169" y="26225"/>
                  </a:lnTo>
                  <a:lnTo>
                    <a:pt x="10972" y="26225"/>
                  </a:lnTo>
                  <a:lnTo>
                    <a:pt x="10972" y="24409"/>
                  </a:lnTo>
                  <a:lnTo>
                    <a:pt x="13804" y="24409"/>
                  </a:lnTo>
                  <a:lnTo>
                    <a:pt x="15417" y="23736"/>
                  </a:lnTo>
                  <a:lnTo>
                    <a:pt x="16090" y="22123"/>
                  </a:lnTo>
                  <a:lnTo>
                    <a:pt x="11518" y="22123"/>
                  </a:lnTo>
                  <a:lnTo>
                    <a:pt x="11518" y="19837"/>
                  </a:lnTo>
                  <a:close/>
                </a:path>
                <a:path w="16510" h="40005">
                  <a:moveTo>
                    <a:pt x="16090" y="4572"/>
                  </a:moveTo>
                  <a:lnTo>
                    <a:pt x="11518" y="4572"/>
                  </a:lnTo>
                  <a:lnTo>
                    <a:pt x="11518" y="22123"/>
                  </a:lnTo>
                  <a:lnTo>
                    <a:pt x="13804" y="22123"/>
                  </a:lnTo>
                  <a:lnTo>
                    <a:pt x="13804" y="19837"/>
                  </a:lnTo>
                  <a:lnTo>
                    <a:pt x="16090" y="19837"/>
                  </a:lnTo>
                  <a:lnTo>
                    <a:pt x="16090" y="4572"/>
                  </a:lnTo>
                  <a:close/>
                </a:path>
                <a:path w="16510" h="40005">
                  <a:moveTo>
                    <a:pt x="16090" y="19837"/>
                  </a:moveTo>
                  <a:lnTo>
                    <a:pt x="13804" y="19837"/>
                  </a:lnTo>
                  <a:lnTo>
                    <a:pt x="13804" y="22123"/>
                  </a:lnTo>
                  <a:lnTo>
                    <a:pt x="16090" y="22123"/>
                  </a:lnTo>
                  <a:lnTo>
                    <a:pt x="16090" y="1983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654894" y="3020847"/>
              <a:ext cx="19685" cy="5715"/>
            </a:xfrm>
            <a:custGeom>
              <a:avLst/>
              <a:gdLst/>
              <a:ahLst/>
              <a:cxnLst/>
              <a:rect l="l" t="t" r="r" b="b"/>
              <a:pathLst>
                <a:path w="19685" h="5714">
                  <a:moveTo>
                    <a:pt x="19418" y="0"/>
                  </a:moveTo>
                  <a:lnTo>
                    <a:pt x="0" y="0"/>
                  </a:lnTo>
                  <a:lnTo>
                    <a:pt x="0" y="5118"/>
                  </a:lnTo>
                  <a:lnTo>
                    <a:pt x="19418" y="5118"/>
                  </a:lnTo>
                  <a:lnTo>
                    <a:pt x="1941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652596" y="3018561"/>
              <a:ext cx="24130" cy="10160"/>
            </a:xfrm>
            <a:custGeom>
              <a:avLst/>
              <a:gdLst/>
              <a:ahLst/>
              <a:cxnLst/>
              <a:rect l="l" t="t" r="r" b="b"/>
              <a:pathLst>
                <a:path w="24129" h="10160">
                  <a:moveTo>
                    <a:pt x="21716" y="0"/>
                  </a:moveTo>
                  <a:lnTo>
                    <a:pt x="2286" y="0"/>
                  </a:lnTo>
                  <a:lnTo>
                    <a:pt x="673" y="660"/>
                  </a:lnTo>
                  <a:lnTo>
                    <a:pt x="0" y="2285"/>
                  </a:lnTo>
                  <a:lnTo>
                    <a:pt x="0" y="7404"/>
                  </a:lnTo>
                  <a:lnTo>
                    <a:pt x="673" y="9017"/>
                  </a:lnTo>
                  <a:lnTo>
                    <a:pt x="2286" y="9690"/>
                  </a:lnTo>
                  <a:lnTo>
                    <a:pt x="21716" y="9690"/>
                  </a:lnTo>
                  <a:lnTo>
                    <a:pt x="23329" y="9017"/>
                  </a:lnTo>
                  <a:lnTo>
                    <a:pt x="24002" y="7404"/>
                  </a:lnTo>
                  <a:lnTo>
                    <a:pt x="19431" y="7404"/>
                  </a:lnTo>
                  <a:lnTo>
                    <a:pt x="19431" y="5118"/>
                  </a:lnTo>
                  <a:lnTo>
                    <a:pt x="4572" y="5118"/>
                  </a:lnTo>
                  <a:lnTo>
                    <a:pt x="4572" y="4572"/>
                  </a:lnTo>
                  <a:lnTo>
                    <a:pt x="24002" y="4572"/>
                  </a:lnTo>
                  <a:lnTo>
                    <a:pt x="24002" y="2285"/>
                  </a:lnTo>
                  <a:lnTo>
                    <a:pt x="23329" y="660"/>
                  </a:lnTo>
                  <a:lnTo>
                    <a:pt x="21716" y="0"/>
                  </a:lnTo>
                  <a:close/>
                </a:path>
                <a:path w="24129" h="10160">
                  <a:moveTo>
                    <a:pt x="24002" y="4572"/>
                  </a:moveTo>
                  <a:lnTo>
                    <a:pt x="19431" y="4572"/>
                  </a:lnTo>
                  <a:lnTo>
                    <a:pt x="19431" y="7404"/>
                  </a:lnTo>
                  <a:lnTo>
                    <a:pt x="21716" y="7404"/>
                  </a:lnTo>
                  <a:lnTo>
                    <a:pt x="21716" y="5118"/>
                  </a:lnTo>
                  <a:lnTo>
                    <a:pt x="24002" y="5118"/>
                  </a:lnTo>
                  <a:lnTo>
                    <a:pt x="24002" y="4572"/>
                  </a:lnTo>
                  <a:close/>
                </a:path>
                <a:path w="24129" h="10160">
                  <a:moveTo>
                    <a:pt x="24002" y="5118"/>
                  </a:moveTo>
                  <a:lnTo>
                    <a:pt x="21716" y="5118"/>
                  </a:lnTo>
                  <a:lnTo>
                    <a:pt x="21716" y="7404"/>
                  </a:lnTo>
                  <a:lnTo>
                    <a:pt x="24002" y="7404"/>
                  </a:lnTo>
                  <a:lnTo>
                    <a:pt x="24002" y="51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645928" y="3021482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89" h="11430">
                  <a:moveTo>
                    <a:pt x="8318" y="0"/>
                  </a:moveTo>
                  <a:lnTo>
                    <a:pt x="0" y="0"/>
                  </a:lnTo>
                  <a:lnTo>
                    <a:pt x="0" y="10896"/>
                  </a:lnTo>
                  <a:lnTo>
                    <a:pt x="8318" y="10896"/>
                  </a:lnTo>
                  <a:lnTo>
                    <a:pt x="831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643642" y="3019196"/>
              <a:ext cx="13335" cy="15875"/>
            </a:xfrm>
            <a:custGeom>
              <a:avLst/>
              <a:gdLst/>
              <a:ahLst/>
              <a:cxnLst/>
              <a:rect l="l" t="t" r="r" b="b"/>
              <a:pathLst>
                <a:path w="13335" h="15875">
                  <a:moveTo>
                    <a:pt x="10604" y="0"/>
                  </a:moveTo>
                  <a:lnTo>
                    <a:pt x="2286" y="0"/>
                  </a:lnTo>
                  <a:lnTo>
                    <a:pt x="660" y="673"/>
                  </a:lnTo>
                  <a:lnTo>
                    <a:pt x="0" y="2286"/>
                  </a:lnTo>
                  <a:lnTo>
                    <a:pt x="0" y="13182"/>
                  </a:lnTo>
                  <a:lnTo>
                    <a:pt x="660" y="14795"/>
                  </a:lnTo>
                  <a:lnTo>
                    <a:pt x="2286" y="15468"/>
                  </a:lnTo>
                  <a:lnTo>
                    <a:pt x="10604" y="15468"/>
                  </a:lnTo>
                  <a:lnTo>
                    <a:pt x="12217" y="14795"/>
                  </a:lnTo>
                  <a:lnTo>
                    <a:pt x="12890" y="13182"/>
                  </a:lnTo>
                  <a:lnTo>
                    <a:pt x="8318" y="13182"/>
                  </a:lnTo>
                  <a:lnTo>
                    <a:pt x="8318" y="10896"/>
                  </a:lnTo>
                  <a:lnTo>
                    <a:pt x="4572" y="10896"/>
                  </a:lnTo>
                  <a:lnTo>
                    <a:pt x="4572" y="4572"/>
                  </a:lnTo>
                  <a:lnTo>
                    <a:pt x="12890" y="4572"/>
                  </a:lnTo>
                  <a:lnTo>
                    <a:pt x="12890" y="2286"/>
                  </a:lnTo>
                  <a:lnTo>
                    <a:pt x="12217" y="673"/>
                  </a:lnTo>
                  <a:lnTo>
                    <a:pt x="10604" y="0"/>
                  </a:lnTo>
                  <a:close/>
                </a:path>
                <a:path w="13335" h="15875">
                  <a:moveTo>
                    <a:pt x="12890" y="4572"/>
                  </a:moveTo>
                  <a:lnTo>
                    <a:pt x="8318" y="4572"/>
                  </a:lnTo>
                  <a:lnTo>
                    <a:pt x="8318" y="13182"/>
                  </a:lnTo>
                  <a:lnTo>
                    <a:pt x="10604" y="13182"/>
                  </a:lnTo>
                  <a:lnTo>
                    <a:pt x="10604" y="10896"/>
                  </a:lnTo>
                  <a:lnTo>
                    <a:pt x="12890" y="10896"/>
                  </a:lnTo>
                  <a:lnTo>
                    <a:pt x="12890" y="4572"/>
                  </a:lnTo>
                  <a:close/>
                </a:path>
                <a:path w="13335" h="15875">
                  <a:moveTo>
                    <a:pt x="12890" y="10896"/>
                  </a:moveTo>
                  <a:lnTo>
                    <a:pt x="10604" y="10896"/>
                  </a:lnTo>
                  <a:lnTo>
                    <a:pt x="10604" y="13182"/>
                  </a:lnTo>
                  <a:lnTo>
                    <a:pt x="12890" y="13182"/>
                  </a:lnTo>
                  <a:lnTo>
                    <a:pt x="12890" y="1089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643375" y="3032378"/>
              <a:ext cx="14604" cy="19050"/>
            </a:xfrm>
            <a:custGeom>
              <a:avLst/>
              <a:gdLst/>
              <a:ahLst/>
              <a:cxnLst/>
              <a:rect l="l" t="t" r="r" b="b"/>
              <a:pathLst>
                <a:path w="14604" h="19050">
                  <a:moveTo>
                    <a:pt x="14071" y="0"/>
                  </a:moveTo>
                  <a:lnTo>
                    <a:pt x="0" y="0"/>
                  </a:lnTo>
                  <a:lnTo>
                    <a:pt x="0" y="18542"/>
                  </a:lnTo>
                  <a:lnTo>
                    <a:pt x="14071" y="18542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641089" y="3030092"/>
              <a:ext cx="19050" cy="23495"/>
            </a:xfrm>
            <a:custGeom>
              <a:avLst/>
              <a:gdLst/>
              <a:ahLst/>
              <a:cxnLst/>
              <a:rect l="l" t="t" r="r" b="b"/>
              <a:pathLst>
                <a:path w="19050" h="23494">
                  <a:moveTo>
                    <a:pt x="16344" y="0"/>
                  </a:moveTo>
                  <a:lnTo>
                    <a:pt x="2286" y="0"/>
                  </a:lnTo>
                  <a:lnTo>
                    <a:pt x="660" y="673"/>
                  </a:lnTo>
                  <a:lnTo>
                    <a:pt x="0" y="2285"/>
                  </a:lnTo>
                  <a:lnTo>
                    <a:pt x="0" y="20827"/>
                  </a:lnTo>
                  <a:lnTo>
                    <a:pt x="660" y="22440"/>
                  </a:lnTo>
                  <a:lnTo>
                    <a:pt x="2286" y="23113"/>
                  </a:lnTo>
                  <a:lnTo>
                    <a:pt x="2286" y="18541"/>
                  </a:lnTo>
                  <a:lnTo>
                    <a:pt x="4572" y="18541"/>
                  </a:lnTo>
                  <a:lnTo>
                    <a:pt x="4572" y="4572"/>
                  </a:lnTo>
                  <a:lnTo>
                    <a:pt x="18630" y="4572"/>
                  </a:lnTo>
                  <a:lnTo>
                    <a:pt x="18630" y="2285"/>
                  </a:lnTo>
                  <a:lnTo>
                    <a:pt x="17970" y="673"/>
                  </a:lnTo>
                  <a:lnTo>
                    <a:pt x="16344" y="0"/>
                  </a:lnTo>
                  <a:close/>
                </a:path>
                <a:path w="19050" h="23494">
                  <a:moveTo>
                    <a:pt x="4572" y="18541"/>
                  </a:moveTo>
                  <a:lnTo>
                    <a:pt x="2286" y="18541"/>
                  </a:lnTo>
                  <a:lnTo>
                    <a:pt x="2286" y="23113"/>
                  </a:lnTo>
                  <a:lnTo>
                    <a:pt x="16344" y="23113"/>
                  </a:lnTo>
                  <a:lnTo>
                    <a:pt x="17970" y="22440"/>
                  </a:lnTo>
                  <a:lnTo>
                    <a:pt x="18630" y="20827"/>
                  </a:lnTo>
                  <a:lnTo>
                    <a:pt x="4572" y="20827"/>
                  </a:lnTo>
                  <a:lnTo>
                    <a:pt x="4572" y="18541"/>
                  </a:lnTo>
                  <a:close/>
                </a:path>
                <a:path w="19050" h="23494">
                  <a:moveTo>
                    <a:pt x="18630" y="4572"/>
                  </a:moveTo>
                  <a:lnTo>
                    <a:pt x="14058" y="4572"/>
                  </a:lnTo>
                  <a:lnTo>
                    <a:pt x="14058" y="18541"/>
                  </a:lnTo>
                  <a:lnTo>
                    <a:pt x="4572" y="18541"/>
                  </a:lnTo>
                  <a:lnTo>
                    <a:pt x="4572" y="20827"/>
                  </a:lnTo>
                  <a:lnTo>
                    <a:pt x="18630" y="20827"/>
                  </a:lnTo>
                  <a:lnTo>
                    <a:pt x="18630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643375" y="3050921"/>
              <a:ext cx="7620" cy="52705"/>
            </a:xfrm>
            <a:custGeom>
              <a:avLst/>
              <a:gdLst/>
              <a:ahLst/>
              <a:cxnLst/>
              <a:rect l="l" t="t" r="r" b="b"/>
              <a:pathLst>
                <a:path w="7620" h="52705">
                  <a:moveTo>
                    <a:pt x="7023" y="0"/>
                  </a:moveTo>
                  <a:lnTo>
                    <a:pt x="0" y="0"/>
                  </a:lnTo>
                  <a:lnTo>
                    <a:pt x="0" y="52476"/>
                  </a:lnTo>
                  <a:lnTo>
                    <a:pt x="7023" y="52476"/>
                  </a:lnTo>
                  <a:lnTo>
                    <a:pt x="7023" y="47358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641064" y="3048635"/>
              <a:ext cx="12065" cy="55880"/>
            </a:xfrm>
            <a:custGeom>
              <a:avLst/>
              <a:gdLst/>
              <a:ahLst/>
              <a:cxnLst/>
              <a:rect l="l" t="t" r="r" b="b"/>
              <a:pathLst>
                <a:path w="12064" h="55880">
                  <a:moveTo>
                    <a:pt x="9334" y="0"/>
                  </a:moveTo>
                  <a:lnTo>
                    <a:pt x="2311" y="0"/>
                  </a:lnTo>
                  <a:lnTo>
                    <a:pt x="685" y="673"/>
                  </a:lnTo>
                  <a:lnTo>
                    <a:pt x="25" y="2286"/>
                  </a:lnTo>
                  <a:lnTo>
                    <a:pt x="0" y="51435"/>
                  </a:lnTo>
                  <a:lnTo>
                    <a:pt x="685" y="53086"/>
                  </a:lnTo>
                  <a:lnTo>
                    <a:pt x="2933" y="55245"/>
                  </a:lnTo>
                  <a:lnTo>
                    <a:pt x="4394" y="55765"/>
                  </a:lnTo>
                  <a:lnTo>
                    <a:pt x="7238" y="55765"/>
                  </a:lnTo>
                  <a:lnTo>
                    <a:pt x="8699" y="55245"/>
                  </a:lnTo>
                  <a:lnTo>
                    <a:pt x="10947" y="53086"/>
                  </a:lnTo>
                  <a:lnTo>
                    <a:pt x="11633" y="51435"/>
                  </a:lnTo>
                  <a:lnTo>
                    <a:pt x="11631" y="51193"/>
                  </a:lnTo>
                  <a:lnTo>
                    <a:pt x="5816" y="51193"/>
                  </a:lnTo>
                  <a:lnTo>
                    <a:pt x="5156" y="51066"/>
                  </a:lnTo>
                  <a:lnTo>
                    <a:pt x="4686" y="51041"/>
                  </a:lnTo>
                  <a:lnTo>
                    <a:pt x="4597" y="4572"/>
                  </a:lnTo>
                  <a:lnTo>
                    <a:pt x="11620" y="4572"/>
                  </a:lnTo>
                  <a:lnTo>
                    <a:pt x="11620" y="2286"/>
                  </a:lnTo>
                  <a:lnTo>
                    <a:pt x="10947" y="673"/>
                  </a:lnTo>
                  <a:lnTo>
                    <a:pt x="9334" y="0"/>
                  </a:lnTo>
                  <a:close/>
                </a:path>
                <a:path w="12064" h="55880">
                  <a:moveTo>
                    <a:pt x="11620" y="4572"/>
                  </a:moveTo>
                  <a:lnTo>
                    <a:pt x="7048" y="4572"/>
                  </a:lnTo>
                  <a:lnTo>
                    <a:pt x="6946" y="51041"/>
                  </a:lnTo>
                  <a:lnTo>
                    <a:pt x="6477" y="51066"/>
                  </a:lnTo>
                  <a:lnTo>
                    <a:pt x="5816" y="51193"/>
                  </a:lnTo>
                  <a:lnTo>
                    <a:pt x="11631" y="51193"/>
                  </a:lnTo>
                  <a:lnTo>
                    <a:pt x="11620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654882" y="3025965"/>
              <a:ext cx="17780" cy="6985"/>
            </a:xfrm>
            <a:custGeom>
              <a:avLst/>
              <a:gdLst/>
              <a:ahLst/>
              <a:cxnLst/>
              <a:rect l="l" t="t" r="r" b="b"/>
              <a:pathLst>
                <a:path w="17779" h="6985">
                  <a:moveTo>
                    <a:pt x="17716" y="0"/>
                  </a:moveTo>
                  <a:lnTo>
                    <a:pt x="0" y="0"/>
                  </a:lnTo>
                  <a:lnTo>
                    <a:pt x="0" y="6413"/>
                  </a:lnTo>
                  <a:lnTo>
                    <a:pt x="2552" y="6413"/>
                  </a:lnTo>
                  <a:lnTo>
                    <a:pt x="2552" y="3403"/>
                  </a:lnTo>
                  <a:lnTo>
                    <a:pt x="11734" y="3403"/>
                  </a:lnTo>
                  <a:lnTo>
                    <a:pt x="11734" y="6413"/>
                  </a:lnTo>
                  <a:lnTo>
                    <a:pt x="17716" y="6413"/>
                  </a:lnTo>
                  <a:lnTo>
                    <a:pt x="1771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652596" y="3023679"/>
              <a:ext cx="22860" cy="11430"/>
            </a:xfrm>
            <a:custGeom>
              <a:avLst/>
              <a:gdLst/>
              <a:ahLst/>
              <a:cxnLst/>
              <a:rect l="l" t="t" r="r" b="b"/>
              <a:pathLst>
                <a:path w="22860" h="11430">
                  <a:moveTo>
                    <a:pt x="20002" y="0"/>
                  </a:moveTo>
                  <a:lnTo>
                    <a:pt x="2286" y="0"/>
                  </a:lnTo>
                  <a:lnTo>
                    <a:pt x="673" y="660"/>
                  </a:lnTo>
                  <a:lnTo>
                    <a:pt x="0" y="2285"/>
                  </a:lnTo>
                  <a:lnTo>
                    <a:pt x="0" y="8699"/>
                  </a:lnTo>
                  <a:lnTo>
                    <a:pt x="673" y="10312"/>
                  </a:lnTo>
                  <a:lnTo>
                    <a:pt x="2286" y="10985"/>
                  </a:lnTo>
                  <a:lnTo>
                    <a:pt x="4838" y="10985"/>
                  </a:lnTo>
                  <a:lnTo>
                    <a:pt x="6464" y="10312"/>
                  </a:lnTo>
                  <a:lnTo>
                    <a:pt x="7124" y="8699"/>
                  </a:lnTo>
                  <a:lnTo>
                    <a:pt x="2286" y="8699"/>
                  </a:lnTo>
                  <a:lnTo>
                    <a:pt x="2286" y="6413"/>
                  </a:lnTo>
                  <a:lnTo>
                    <a:pt x="2552" y="6413"/>
                  </a:lnTo>
                  <a:lnTo>
                    <a:pt x="2552" y="5689"/>
                  </a:lnTo>
                  <a:lnTo>
                    <a:pt x="3019" y="4572"/>
                  </a:lnTo>
                  <a:lnTo>
                    <a:pt x="2286" y="4572"/>
                  </a:lnTo>
                  <a:lnTo>
                    <a:pt x="2286" y="2285"/>
                  </a:lnTo>
                  <a:lnTo>
                    <a:pt x="22288" y="2285"/>
                  </a:lnTo>
                  <a:lnTo>
                    <a:pt x="21615" y="660"/>
                  </a:lnTo>
                  <a:lnTo>
                    <a:pt x="20002" y="0"/>
                  </a:lnTo>
                  <a:close/>
                </a:path>
                <a:path w="22860" h="11430">
                  <a:moveTo>
                    <a:pt x="22288" y="7975"/>
                  </a:moveTo>
                  <a:lnTo>
                    <a:pt x="11734" y="7975"/>
                  </a:lnTo>
                  <a:lnTo>
                    <a:pt x="11734" y="8699"/>
                  </a:lnTo>
                  <a:lnTo>
                    <a:pt x="12395" y="10312"/>
                  </a:lnTo>
                  <a:lnTo>
                    <a:pt x="14020" y="10985"/>
                  </a:lnTo>
                  <a:lnTo>
                    <a:pt x="20002" y="10985"/>
                  </a:lnTo>
                  <a:lnTo>
                    <a:pt x="21615" y="10312"/>
                  </a:lnTo>
                  <a:lnTo>
                    <a:pt x="22288" y="8699"/>
                  </a:lnTo>
                  <a:lnTo>
                    <a:pt x="22288" y="7975"/>
                  </a:lnTo>
                  <a:close/>
                </a:path>
                <a:path w="22860" h="11430">
                  <a:moveTo>
                    <a:pt x="4572" y="3514"/>
                  </a:moveTo>
                  <a:lnTo>
                    <a:pt x="3225" y="4076"/>
                  </a:lnTo>
                  <a:lnTo>
                    <a:pt x="2552" y="5689"/>
                  </a:lnTo>
                  <a:lnTo>
                    <a:pt x="2552" y="6413"/>
                  </a:lnTo>
                  <a:lnTo>
                    <a:pt x="2286" y="6413"/>
                  </a:lnTo>
                  <a:lnTo>
                    <a:pt x="2286" y="8699"/>
                  </a:lnTo>
                  <a:lnTo>
                    <a:pt x="4572" y="8699"/>
                  </a:lnTo>
                  <a:lnTo>
                    <a:pt x="4572" y="3514"/>
                  </a:lnTo>
                  <a:close/>
                </a:path>
                <a:path w="22860" h="11430">
                  <a:moveTo>
                    <a:pt x="14020" y="3403"/>
                  </a:moveTo>
                  <a:lnTo>
                    <a:pt x="4838" y="3403"/>
                  </a:lnTo>
                  <a:lnTo>
                    <a:pt x="4572" y="3514"/>
                  </a:lnTo>
                  <a:lnTo>
                    <a:pt x="4572" y="8699"/>
                  </a:lnTo>
                  <a:lnTo>
                    <a:pt x="7124" y="8699"/>
                  </a:lnTo>
                  <a:lnTo>
                    <a:pt x="7124" y="7975"/>
                  </a:lnTo>
                  <a:lnTo>
                    <a:pt x="22288" y="7975"/>
                  </a:lnTo>
                  <a:lnTo>
                    <a:pt x="22288" y="6413"/>
                  </a:lnTo>
                  <a:lnTo>
                    <a:pt x="16306" y="6413"/>
                  </a:lnTo>
                  <a:lnTo>
                    <a:pt x="16306" y="5689"/>
                  </a:lnTo>
                  <a:lnTo>
                    <a:pt x="15633" y="4076"/>
                  </a:lnTo>
                  <a:lnTo>
                    <a:pt x="14020" y="3403"/>
                  </a:lnTo>
                  <a:close/>
                </a:path>
                <a:path w="22860" h="11430">
                  <a:moveTo>
                    <a:pt x="22288" y="3403"/>
                  </a:moveTo>
                  <a:lnTo>
                    <a:pt x="14020" y="3403"/>
                  </a:lnTo>
                  <a:lnTo>
                    <a:pt x="15633" y="4076"/>
                  </a:lnTo>
                  <a:lnTo>
                    <a:pt x="15840" y="4572"/>
                  </a:lnTo>
                  <a:lnTo>
                    <a:pt x="17716" y="4572"/>
                  </a:lnTo>
                  <a:lnTo>
                    <a:pt x="17716" y="6413"/>
                  </a:lnTo>
                  <a:lnTo>
                    <a:pt x="22288" y="6413"/>
                  </a:lnTo>
                  <a:lnTo>
                    <a:pt x="22288" y="3403"/>
                  </a:lnTo>
                  <a:close/>
                </a:path>
                <a:path w="22860" h="11430">
                  <a:moveTo>
                    <a:pt x="4572" y="2285"/>
                  </a:moveTo>
                  <a:lnTo>
                    <a:pt x="2286" y="2285"/>
                  </a:lnTo>
                  <a:lnTo>
                    <a:pt x="2286" y="4572"/>
                  </a:lnTo>
                  <a:lnTo>
                    <a:pt x="3019" y="4572"/>
                  </a:lnTo>
                  <a:lnTo>
                    <a:pt x="3225" y="4076"/>
                  </a:lnTo>
                  <a:lnTo>
                    <a:pt x="4572" y="3514"/>
                  </a:lnTo>
                  <a:lnTo>
                    <a:pt x="4572" y="2285"/>
                  </a:lnTo>
                  <a:close/>
                </a:path>
                <a:path w="22860" h="11430">
                  <a:moveTo>
                    <a:pt x="22288" y="2285"/>
                  </a:moveTo>
                  <a:lnTo>
                    <a:pt x="4572" y="2285"/>
                  </a:lnTo>
                  <a:lnTo>
                    <a:pt x="4572" y="3514"/>
                  </a:lnTo>
                  <a:lnTo>
                    <a:pt x="4838" y="3403"/>
                  </a:lnTo>
                  <a:lnTo>
                    <a:pt x="22288" y="3403"/>
                  </a:lnTo>
                  <a:lnTo>
                    <a:pt x="22288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57434" y="3041751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69" y="0"/>
                  </a:moveTo>
                  <a:lnTo>
                    <a:pt x="0" y="0"/>
                  </a:lnTo>
                  <a:lnTo>
                    <a:pt x="0" y="5981"/>
                  </a:lnTo>
                  <a:lnTo>
                    <a:pt x="9169" y="5981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655148" y="3039465"/>
              <a:ext cx="13970" cy="10795"/>
            </a:xfrm>
            <a:custGeom>
              <a:avLst/>
              <a:gdLst/>
              <a:ahLst/>
              <a:cxnLst/>
              <a:rect l="l" t="t" r="r" b="b"/>
              <a:pathLst>
                <a:path w="13970" h="10794">
                  <a:moveTo>
                    <a:pt x="11468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8267"/>
                  </a:lnTo>
                  <a:lnTo>
                    <a:pt x="673" y="9880"/>
                  </a:lnTo>
                  <a:lnTo>
                    <a:pt x="2286" y="10553"/>
                  </a:lnTo>
                  <a:lnTo>
                    <a:pt x="11468" y="10553"/>
                  </a:lnTo>
                  <a:lnTo>
                    <a:pt x="13080" y="9880"/>
                  </a:lnTo>
                  <a:lnTo>
                    <a:pt x="13754" y="8267"/>
                  </a:lnTo>
                  <a:lnTo>
                    <a:pt x="13754" y="5981"/>
                  </a:lnTo>
                  <a:lnTo>
                    <a:pt x="4571" y="5981"/>
                  </a:lnTo>
                  <a:lnTo>
                    <a:pt x="4571" y="4572"/>
                  </a:lnTo>
                  <a:lnTo>
                    <a:pt x="2286" y="4572"/>
                  </a:lnTo>
                  <a:lnTo>
                    <a:pt x="2286" y="2286"/>
                  </a:lnTo>
                  <a:lnTo>
                    <a:pt x="13754" y="2286"/>
                  </a:lnTo>
                  <a:lnTo>
                    <a:pt x="13080" y="673"/>
                  </a:lnTo>
                  <a:lnTo>
                    <a:pt x="11468" y="0"/>
                  </a:lnTo>
                  <a:close/>
                </a:path>
                <a:path w="13970" h="10794">
                  <a:moveTo>
                    <a:pt x="13754" y="2286"/>
                  </a:moveTo>
                  <a:lnTo>
                    <a:pt x="4571" y="2286"/>
                  </a:lnTo>
                  <a:lnTo>
                    <a:pt x="4571" y="4572"/>
                  </a:lnTo>
                  <a:lnTo>
                    <a:pt x="9182" y="4572"/>
                  </a:lnTo>
                  <a:lnTo>
                    <a:pt x="9182" y="5981"/>
                  </a:lnTo>
                  <a:lnTo>
                    <a:pt x="13754" y="5981"/>
                  </a:lnTo>
                  <a:lnTo>
                    <a:pt x="13754" y="2286"/>
                  </a:lnTo>
                  <a:close/>
                </a:path>
                <a:path w="13970" h="10794">
                  <a:moveTo>
                    <a:pt x="4571" y="2286"/>
                  </a:moveTo>
                  <a:lnTo>
                    <a:pt x="2286" y="2286"/>
                  </a:lnTo>
                  <a:lnTo>
                    <a:pt x="2286" y="4572"/>
                  </a:lnTo>
                  <a:lnTo>
                    <a:pt x="4571" y="4572"/>
                  </a:lnTo>
                  <a:lnTo>
                    <a:pt x="4571" y="22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657434" y="3047733"/>
              <a:ext cx="9525" cy="8255"/>
            </a:xfrm>
            <a:custGeom>
              <a:avLst/>
              <a:gdLst/>
              <a:ahLst/>
              <a:cxnLst/>
              <a:rect l="l" t="t" r="r" b="b"/>
              <a:pathLst>
                <a:path w="9525" h="8255">
                  <a:moveTo>
                    <a:pt x="9169" y="0"/>
                  </a:moveTo>
                  <a:lnTo>
                    <a:pt x="0" y="0"/>
                  </a:lnTo>
                  <a:lnTo>
                    <a:pt x="0" y="7658"/>
                  </a:lnTo>
                  <a:lnTo>
                    <a:pt x="9169" y="7658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655148" y="304544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1468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9944"/>
                  </a:lnTo>
                  <a:lnTo>
                    <a:pt x="673" y="11569"/>
                  </a:lnTo>
                  <a:lnTo>
                    <a:pt x="2286" y="12230"/>
                  </a:lnTo>
                  <a:lnTo>
                    <a:pt x="2286" y="7658"/>
                  </a:lnTo>
                  <a:lnTo>
                    <a:pt x="4571" y="7658"/>
                  </a:lnTo>
                  <a:lnTo>
                    <a:pt x="4571" y="4572"/>
                  </a:lnTo>
                  <a:lnTo>
                    <a:pt x="13754" y="4572"/>
                  </a:lnTo>
                  <a:lnTo>
                    <a:pt x="13754" y="2286"/>
                  </a:lnTo>
                  <a:lnTo>
                    <a:pt x="13080" y="673"/>
                  </a:lnTo>
                  <a:lnTo>
                    <a:pt x="11468" y="0"/>
                  </a:lnTo>
                  <a:close/>
                </a:path>
                <a:path w="13970" h="12700">
                  <a:moveTo>
                    <a:pt x="4571" y="7658"/>
                  </a:moveTo>
                  <a:lnTo>
                    <a:pt x="2286" y="7658"/>
                  </a:lnTo>
                  <a:lnTo>
                    <a:pt x="2286" y="12230"/>
                  </a:lnTo>
                  <a:lnTo>
                    <a:pt x="11468" y="12230"/>
                  </a:lnTo>
                  <a:lnTo>
                    <a:pt x="13080" y="11569"/>
                  </a:lnTo>
                  <a:lnTo>
                    <a:pt x="13754" y="9944"/>
                  </a:lnTo>
                  <a:lnTo>
                    <a:pt x="4571" y="9944"/>
                  </a:lnTo>
                  <a:lnTo>
                    <a:pt x="4571" y="7658"/>
                  </a:lnTo>
                  <a:close/>
                </a:path>
                <a:path w="13970" h="12700">
                  <a:moveTo>
                    <a:pt x="13754" y="4572"/>
                  </a:moveTo>
                  <a:lnTo>
                    <a:pt x="9182" y="4572"/>
                  </a:lnTo>
                  <a:lnTo>
                    <a:pt x="9182" y="7658"/>
                  </a:lnTo>
                  <a:lnTo>
                    <a:pt x="4571" y="7658"/>
                  </a:lnTo>
                  <a:lnTo>
                    <a:pt x="4571" y="9944"/>
                  </a:lnTo>
                  <a:lnTo>
                    <a:pt x="13754" y="9944"/>
                  </a:lnTo>
                  <a:lnTo>
                    <a:pt x="13754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657447" y="3029369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9169" y="0"/>
                  </a:moveTo>
                  <a:lnTo>
                    <a:pt x="0" y="0"/>
                  </a:lnTo>
                  <a:lnTo>
                    <a:pt x="0" y="5981"/>
                  </a:lnTo>
                  <a:lnTo>
                    <a:pt x="9169" y="5981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655148" y="3027083"/>
              <a:ext cx="13970" cy="10795"/>
            </a:xfrm>
            <a:custGeom>
              <a:avLst/>
              <a:gdLst/>
              <a:ahLst/>
              <a:cxnLst/>
              <a:rect l="l" t="t" r="r" b="b"/>
              <a:pathLst>
                <a:path w="13970" h="10794">
                  <a:moveTo>
                    <a:pt x="11468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8267"/>
                  </a:lnTo>
                  <a:lnTo>
                    <a:pt x="673" y="9893"/>
                  </a:lnTo>
                  <a:lnTo>
                    <a:pt x="2286" y="10553"/>
                  </a:lnTo>
                  <a:lnTo>
                    <a:pt x="11468" y="10553"/>
                  </a:lnTo>
                  <a:lnTo>
                    <a:pt x="13080" y="9893"/>
                  </a:lnTo>
                  <a:lnTo>
                    <a:pt x="13754" y="8267"/>
                  </a:lnTo>
                  <a:lnTo>
                    <a:pt x="13754" y="5981"/>
                  </a:lnTo>
                  <a:lnTo>
                    <a:pt x="4571" y="5981"/>
                  </a:lnTo>
                  <a:lnTo>
                    <a:pt x="4571" y="4572"/>
                  </a:lnTo>
                  <a:lnTo>
                    <a:pt x="9182" y="4572"/>
                  </a:lnTo>
                  <a:lnTo>
                    <a:pt x="9182" y="2286"/>
                  </a:lnTo>
                  <a:lnTo>
                    <a:pt x="11468" y="2286"/>
                  </a:lnTo>
                  <a:lnTo>
                    <a:pt x="11468" y="0"/>
                  </a:lnTo>
                  <a:close/>
                </a:path>
                <a:path w="13970" h="10794">
                  <a:moveTo>
                    <a:pt x="11468" y="2286"/>
                  </a:moveTo>
                  <a:lnTo>
                    <a:pt x="9182" y="2286"/>
                  </a:lnTo>
                  <a:lnTo>
                    <a:pt x="9182" y="5981"/>
                  </a:lnTo>
                  <a:lnTo>
                    <a:pt x="13754" y="5981"/>
                  </a:lnTo>
                  <a:lnTo>
                    <a:pt x="13754" y="4572"/>
                  </a:lnTo>
                  <a:lnTo>
                    <a:pt x="11468" y="4572"/>
                  </a:lnTo>
                  <a:lnTo>
                    <a:pt x="11468" y="2286"/>
                  </a:lnTo>
                  <a:close/>
                </a:path>
                <a:path w="13970" h="10794">
                  <a:moveTo>
                    <a:pt x="11468" y="0"/>
                  </a:moveTo>
                  <a:lnTo>
                    <a:pt x="11468" y="4572"/>
                  </a:lnTo>
                  <a:lnTo>
                    <a:pt x="13754" y="4572"/>
                  </a:lnTo>
                  <a:lnTo>
                    <a:pt x="13754" y="2286"/>
                  </a:lnTo>
                  <a:lnTo>
                    <a:pt x="13080" y="673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657447" y="3035350"/>
              <a:ext cx="9525" cy="6985"/>
            </a:xfrm>
            <a:custGeom>
              <a:avLst/>
              <a:gdLst/>
              <a:ahLst/>
              <a:cxnLst/>
              <a:rect l="l" t="t" r="r" b="b"/>
              <a:pathLst>
                <a:path w="9525" h="6985">
                  <a:moveTo>
                    <a:pt x="9169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9169" y="6400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655148" y="3033064"/>
              <a:ext cx="13970" cy="11430"/>
            </a:xfrm>
            <a:custGeom>
              <a:avLst/>
              <a:gdLst/>
              <a:ahLst/>
              <a:cxnLst/>
              <a:rect l="l" t="t" r="r" b="b"/>
              <a:pathLst>
                <a:path w="13970" h="11430">
                  <a:moveTo>
                    <a:pt x="11468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8686"/>
                  </a:lnTo>
                  <a:lnTo>
                    <a:pt x="673" y="10299"/>
                  </a:lnTo>
                  <a:lnTo>
                    <a:pt x="2286" y="10972"/>
                  </a:lnTo>
                  <a:lnTo>
                    <a:pt x="11468" y="10972"/>
                  </a:lnTo>
                  <a:lnTo>
                    <a:pt x="13080" y="10299"/>
                  </a:lnTo>
                  <a:lnTo>
                    <a:pt x="13754" y="8686"/>
                  </a:lnTo>
                  <a:lnTo>
                    <a:pt x="13754" y="6400"/>
                  </a:lnTo>
                  <a:lnTo>
                    <a:pt x="4571" y="6400"/>
                  </a:lnTo>
                  <a:lnTo>
                    <a:pt x="4571" y="4572"/>
                  </a:lnTo>
                  <a:lnTo>
                    <a:pt x="9182" y="4572"/>
                  </a:lnTo>
                  <a:lnTo>
                    <a:pt x="9182" y="2286"/>
                  </a:lnTo>
                  <a:lnTo>
                    <a:pt x="11468" y="2286"/>
                  </a:lnTo>
                  <a:lnTo>
                    <a:pt x="11468" y="0"/>
                  </a:lnTo>
                  <a:close/>
                </a:path>
                <a:path w="13970" h="11430">
                  <a:moveTo>
                    <a:pt x="11468" y="2286"/>
                  </a:moveTo>
                  <a:lnTo>
                    <a:pt x="9182" y="2286"/>
                  </a:lnTo>
                  <a:lnTo>
                    <a:pt x="9182" y="6400"/>
                  </a:lnTo>
                  <a:lnTo>
                    <a:pt x="13754" y="6400"/>
                  </a:lnTo>
                  <a:lnTo>
                    <a:pt x="13754" y="4572"/>
                  </a:lnTo>
                  <a:lnTo>
                    <a:pt x="11468" y="4572"/>
                  </a:lnTo>
                  <a:lnTo>
                    <a:pt x="11468" y="2286"/>
                  </a:lnTo>
                  <a:close/>
                </a:path>
                <a:path w="13970" h="11430">
                  <a:moveTo>
                    <a:pt x="11468" y="0"/>
                  </a:moveTo>
                  <a:lnTo>
                    <a:pt x="11468" y="4572"/>
                  </a:lnTo>
                  <a:lnTo>
                    <a:pt x="13754" y="4572"/>
                  </a:lnTo>
                  <a:lnTo>
                    <a:pt x="13754" y="2286"/>
                  </a:lnTo>
                  <a:lnTo>
                    <a:pt x="13080" y="673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660660" y="3009315"/>
              <a:ext cx="13970" cy="5715"/>
            </a:xfrm>
            <a:custGeom>
              <a:avLst/>
              <a:gdLst/>
              <a:ahLst/>
              <a:cxnLst/>
              <a:rect l="l" t="t" r="r" b="b"/>
              <a:pathLst>
                <a:path w="13970" h="5714">
                  <a:moveTo>
                    <a:pt x="13652" y="0"/>
                  </a:moveTo>
                  <a:lnTo>
                    <a:pt x="0" y="0"/>
                  </a:lnTo>
                  <a:lnTo>
                    <a:pt x="0" y="5549"/>
                  </a:lnTo>
                  <a:lnTo>
                    <a:pt x="13652" y="5549"/>
                  </a:lnTo>
                  <a:lnTo>
                    <a:pt x="1365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658361" y="3007029"/>
              <a:ext cx="18415" cy="10160"/>
            </a:xfrm>
            <a:custGeom>
              <a:avLst/>
              <a:gdLst/>
              <a:ahLst/>
              <a:cxnLst/>
              <a:rect l="l" t="t" r="r" b="b"/>
              <a:pathLst>
                <a:path w="18414" h="10160">
                  <a:moveTo>
                    <a:pt x="15951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7835"/>
                  </a:lnTo>
                  <a:lnTo>
                    <a:pt x="673" y="9461"/>
                  </a:lnTo>
                  <a:lnTo>
                    <a:pt x="2286" y="10121"/>
                  </a:lnTo>
                  <a:lnTo>
                    <a:pt x="15951" y="10121"/>
                  </a:lnTo>
                  <a:lnTo>
                    <a:pt x="17564" y="9461"/>
                  </a:lnTo>
                  <a:lnTo>
                    <a:pt x="18237" y="7835"/>
                  </a:lnTo>
                  <a:lnTo>
                    <a:pt x="13665" y="7835"/>
                  </a:lnTo>
                  <a:lnTo>
                    <a:pt x="13665" y="5549"/>
                  </a:lnTo>
                  <a:lnTo>
                    <a:pt x="4572" y="5549"/>
                  </a:lnTo>
                  <a:lnTo>
                    <a:pt x="4572" y="4572"/>
                  </a:lnTo>
                  <a:lnTo>
                    <a:pt x="18237" y="4572"/>
                  </a:lnTo>
                  <a:lnTo>
                    <a:pt x="18237" y="2285"/>
                  </a:lnTo>
                  <a:lnTo>
                    <a:pt x="17564" y="673"/>
                  </a:lnTo>
                  <a:lnTo>
                    <a:pt x="15951" y="0"/>
                  </a:lnTo>
                  <a:close/>
                </a:path>
                <a:path w="18414" h="10160">
                  <a:moveTo>
                    <a:pt x="18237" y="4572"/>
                  </a:moveTo>
                  <a:lnTo>
                    <a:pt x="13665" y="4572"/>
                  </a:lnTo>
                  <a:lnTo>
                    <a:pt x="13665" y="7835"/>
                  </a:lnTo>
                  <a:lnTo>
                    <a:pt x="15951" y="7835"/>
                  </a:lnTo>
                  <a:lnTo>
                    <a:pt x="15951" y="5549"/>
                  </a:lnTo>
                  <a:lnTo>
                    <a:pt x="18237" y="5549"/>
                  </a:lnTo>
                  <a:lnTo>
                    <a:pt x="18237" y="4572"/>
                  </a:lnTo>
                  <a:close/>
                </a:path>
                <a:path w="18414" h="10160">
                  <a:moveTo>
                    <a:pt x="18237" y="5549"/>
                  </a:moveTo>
                  <a:lnTo>
                    <a:pt x="15951" y="5549"/>
                  </a:lnTo>
                  <a:lnTo>
                    <a:pt x="15951" y="7835"/>
                  </a:lnTo>
                  <a:lnTo>
                    <a:pt x="18237" y="7835"/>
                  </a:lnTo>
                  <a:lnTo>
                    <a:pt x="18237" y="55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667899" y="3014865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413" y="0"/>
                  </a:moveTo>
                  <a:lnTo>
                    <a:pt x="0" y="0"/>
                  </a:lnTo>
                  <a:lnTo>
                    <a:pt x="0" y="5981"/>
                  </a:lnTo>
                  <a:lnTo>
                    <a:pt x="6413" y="5981"/>
                  </a:lnTo>
                  <a:lnTo>
                    <a:pt x="641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65613" y="3012579"/>
              <a:ext cx="11430" cy="10795"/>
            </a:xfrm>
            <a:custGeom>
              <a:avLst/>
              <a:gdLst/>
              <a:ahLst/>
              <a:cxnLst/>
              <a:rect l="l" t="t" r="r" b="b"/>
              <a:pathLst>
                <a:path w="11429" h="10794">
                  <a:moveTo>
                    <a:pt x="8699" y="0"/>
                  </a:moveTo>
                  <a:lnTo>
                    <a:pt x="2286" y="0"/>
                  </a:lnTo>
                  <a:lnTo>
                    <a:pt x="660" y="673"/>
                  </a:lnTo>
                  <a:lnTo>
                    <a:pt x="0" y="2285"/>
                  </a:lnTo>
                  <a:lnTo>
                    <a:pt x="0" y="8267"/>
                  </a:lnTo>
                  <a:lnTo>
                    <a:pt x="660" y="9880"/>
                  </a:lnTo>
                  <a:lnTo>
                    <a:pt x="2286" y="10553"/>
                  </a:lnTo>
                  <a:lnTo>
                    <a:pt x="8699" y="10553"/>
                  </a:lnTo>
                  <a:lnTo>
                    <a:pt x="10312" y="9880"/>
                  </a:lnTo>
                  <a:lnTo>
                    <a:pt x="10985" y="8267"/>
                  </a:lnTo>
                  <a:lnTo>
                    <a:pt x="6413" y="8267"/>
                  </a:lnTo>
                  <a:lnTo>
                    <a:pt x="6413" y="5981"/>
                  </a:lnTo>
                  <a:lnTo>
                    <a:pt x="4572" y="5981"/>
                  </a:lnTo>
                  <a:lnTo>
                    <a:pt x="4572" y="4572"/>
                  </a:lnTo>
                  <a:lnTo>
                    <a:pt x="10985" y="4572"/>
                  </a:lnTo>
                  <a:lnTo>
                    <a:pt x="10985" y="2285"/>
                  </a:lnTo>
                  <a:lnTo>
                    <a:pt x="10312" y="673"/>
                  </a:lnTo>
                  <a:lnTo>
                    <a:pt x="8699" y="0"/>
                  </a:lnTo>
                  <a:close/>
                </a:path>
                <a:path w="11429" h="10794">
                  <a:moveTo>
                    <a:pt x="10985" y="4572"/>
                  </a:moveTo>
                  <a:lnTo>
                    <a:pt x="6413" y="4572"/>
                  </a:lnTo>
                  <a:lnTo>
                    <a:pt x="6413" y="8267"/>
                  </a:lnTo>
                  <a:lnTo>
                    <a:pt x="8699" y="8267"/>
                  </a:lnTo>
                  <a:lnTo>
                    <a:pt x="8699" y="5981"/>
                  </a:lnTo>
                  <a:lnTo>
                    <a:pt x="10985" y="5981"/>
                  </a:lnTo>
                  <a:lnTo>
                    <a:pt x="10985" y="4572"/>
                  </a:lnTo>
                  <a:close/>
                </a:path>
                <a:path w="11429" h="10794">
                  <a:moveTo>
                    <a:pt x="10985" y="5981"/>
                  </a:moveTo>
                  <a:lnTo>
                    <a:pt x="8699" y="5981"/>
                  </a:lnTo>
                  <a:lnTo>
                    <a:pt x="8699" y="8267"/>
                  </a:lnTo>
                  <a:lnTo>
                    <a:pt x="10985" y="8267"/>
                  </a:lnTo>
                  <a:lnTo>
                    <a:pt x="10985" y="59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1811" y="2937903"/>
              <a:ext cx="83667" cy="118516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3109226" y="3045485"/>
              <a:ext cx="47625" cy="9525"/>
            </a:xfrm>
            <a:custGeom>
              <a:avLst/>
              <a:gdLst/>
              <a:ahLst/>
              <a:cxnLst/>
              <a:rect l="l" t="t" r="r" b="b"/>
              <a:pathLst>
                <a:path w="47625" h="9525">
                  <a:moveTo>
                    <a:pt x="47370" y="0"/>
                  </a:moveTo>
                  <a:lnTo>
                    <a:pt x="7670" y="0"/>
                  </a:lnTo>
                  <a:lnTo>
                    <a:pt x="0" y="6388"/>
                  </a:lnTo>
                  <a:lnTo>
                    <a:pt x="6400" y="8966"/>
                  </a:lnTo>
                  <a:lnTo>
                    <a:pt x="33286" y="8966"/>
                  </a:lnTo>
                  <a:lnTo>
                    <a:pt x="40322" y="6388"/>
                  </a:lnTo>
                  <a:lnTo>
                    <a:pt x="47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106978" y="3043199"/>
              <a:ext cx="52069" cy="13970"/>
            </a:xfrm>
            <a:custGeom>
              <a:avLst/>
              <a:gdLst/>
              <a:ahLst/>
              <a:cxnLst/>
              <a:rect l="l" t="t" r="r" b="b"/>
              <a:pathLst>
                <a:path w="52069" h="13969">
                  <a:moveTo>
                    <a:pt x="2247" y="8674"/>
                  </a:moveTo>
                  <a:lnTo>
                    <a:pt x="1570" y="10363"/>
                  </a:lnTo>
                  <a:lnTo>
                    <a:pt x="1460" y="10820"/>
                  </a:lnTo>
                  <a:lnTo>
                    <a:pt x="7797" y="13373"/>
                  </a:lnTo>
                  <a:lnTo>
                    <a:pt x="8648" y="13538"/>
                  </a:lnTo>
                  <a:lnTo>
                    <a:pt x="35534" y="13538"/>
                  </a:lnTo>
                  <a:lnTo>
                    <a:pt x="36391" y="13373"/>
                  </a:lnTo>
                  <a:lnTo>
                    <a:pt x="43399" y="10795"/>
                  </a:lnTo>
                  <a:lnTo>
                    <a:pt x="44003" y="10426"/>
                  </a:lnTo>
                  <a:lnTo>
                    <a:pt x="3721" y="10426"/>
                  </a:lnTo>
                  <a:lnTo>
                    <a:pt x="2247" y="8674"/>
                  </a:lnTo>
                  <a:close/>
                </a:path>
                <a:path w="52069" h="13969">
                  <a:moveTo>
                    <a:pt x="49618" y="0"/>
                  </a:moveTo>
                  <a:lnTo>
                    <a:pt x="9918" y="0"/>
                  </a:lnTo>
                  <a:lnTo>
                    <a:pt x="8458" y="533"/>
                  </a:lnTo>
                  <a:lnTo>
                    <a:pt x="787" y="6921"/>
                  </a:lnTo>
                  <a:lnTo>
                    <a:pt x="0" y="9029"/>
                  </a:lnTo>
                  <a:lnTo>
                    <a:pt x="1396" y="10795"/>
                  </a:lnTo>
                  <a:lnTo>
                    <a:pt x="3111" y="6553"/>
                  </a:lnTo>
                  <a:lnTo>
                    <a:pt x="8367" y="6553"/>
                  </a:lnTo>
                  <a:lnTo>
                    <a:pt x="10744" y="4572"/>
                  </a:lnTo>
                  <a:lnTo>
                    <a:pt x="50496" y="4572"/>
                  </a:lnTo>
                  <a:lnTo>
                    <a:pt x="51155" y="3975"/>
                  </a:lnTo>
                  <a:lnTo>
                    <a:pt x="51752" y="1460"/>
                  </a:lnTo>
                  <a:lnTo>
                    <a:pt x="49618" y="0"/>
                  </a:lnTo>
                  <a:close/>
                </a:path>
                <a:path w="52069" h="13969">
                  <a:moveTo>
                    <a:pt x="3111" y="6553"/>
                  </a:moveTo>
                  <a:lnTo>
                    <a:pt x="2247" y="8674"/>
                  </a:lnTo>
                  <a:lnTo>
                    <a:pt x="3721" y="10426"/>
                  </a:lnTo>
                  <a:lnTo>
                    <a:pt x="6653" y="7982"/>
                  </a:lnTo>
                  <a:lnTo>
                    <a:pt x="3111" y="6553"/>
                  </a:lnTo>
                  <a:close/>
                </a:path>
                <a:path w="52069" h="13969">
                  <a:moveTo>
                    <a:pt x="6653" y="7982"/>
                  </a:moveTo>
                  <a:lnTo>
                    <a:pt x="3721" y="10426"/>
                  </a:lnTo>
                  <a:lnTo>
                    <a:pt x="44003" y="10426"/>
                  </a:lnTo>
                  <a:lnTo>
                    <a:pt x="45648" y="8966"/>
                  </a:lnTo>
                  <a:lnTo>
                    <a:pt x="9093" y="8966"/>
                  </a:lnTo>
                  <a:lnTo>
                    <a:pt x="6653" y="7982"/>
                  </a:lnTo>
                  <a:close/>
                </a:path>
                <a:path w="52069" h="13969">
                  <a:moveTo>
                    <a:pt x="50496" y="4572"/>
                  </a:moveTo>
                  <a:lnTo>
                    <a:pt x="43687" y="4572"/>
                  </a:lnTo>
                  <a:lnTo>
                    <a:pt x="41363" y="6680"/>
                  </a:lnTo>
                  <a:lnTo>
                    <a:pt x="35128" y="8966"/>
                  </a:lnTo>
                  <a:lnTo>
                    <a:pt x="45648" y="8966"/>
                  </a:lnTo>
                  <a:lnTo>
                    <a:pt x="50496" y="4572"/>
                  </a:lnTo>
                  <a:close/>
                </a:path>
                <a:path w="52069" h="13969">
                  <a:moveTo>
                    <a:pt x="8367" y="6553"/>
                  </a:moveTo>
                  <a:lnTo>
                    <a:pt x="3111" y="6553"/>
                  </a:lnTo>
                  <a:lnTo>
                    <a:pt x="6653" y="7982"/>
                  </a:lnTo>
                  <a:lnTo>
                    <a:pt x="8367" y="65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109226" y="3040367"/>
              <a:ext cx="56515" cy="20320"/>
            </a:xfrm>
            <a:custGeom>
              <a:avLst/>
              <a:gdLst/>
              <a:ahLst/>
              <a:cxnLst/>
              <a:rect l="l" t="t" r="r" b="b"/>
              <a:pathLst>
                <a:path w="56514" h="20319">
                  <a:moveTo>
                    <a:pt x="56324" y="0"/>
                  </a:moveTo>
                  <a:lnTo>
                    <a:pt x="51993" y="6146"/>
                  </a:lnTo>
                  <a:lnTo>
                    <a:pt x="47370" y="5118"/>
                  </a:lnTo>
                  <a:lnTo>
                    <a:pt x="40322" y="11506"/>
                  </a:lnTo>
                  <a:lnTo>
                    <a:pt x="33286" y="14084"/>
                  </a:lnTo>
                  <a:lnTo>
                    <a:pt x="6400" y="14084"/>
                  </a:lnTo>
                  <a:lnTo>
                    <a:pt x="0" y="11506"/>
                  </a:lnTo>
                  <a:lnTo>
                    <a:pt x="0" y="17691"/>
                  </a:lnTo>
                  <a:lnTo>
                    <a:pt x="6400" y="20269"/>
                  </a:lnTo>
                  <a:lnTo>
                    <a:pt x="33286" y="20269"/>
                  </a:lnTo>
                  <a:lnTo>
                    <a:pt x="40322" y="17691"/>
                  </a:lnTo>
                  <a:lnTo>
                    <a:pt x="47370" y="11290"/>
                  </a:lnTo>
                  <a:lnTo>
                    <a:pt x="51993" y="12331"/>
                  </a:lnTo>
                  <a:lnTo>
                    <a:pt x="56324" y="6172"/>
                  </a:lnTo>
                  <a:lnTo>
                    <a:pt x="5632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106940" y="3038182"/>
              <a:ext cx="60960" cy="24765"/>
            </a:xfrm>
            <a:custGeom>
              <a:avLst/>
              <a:gdLst/>
              <a:ahLst/>
              <a:cxnLst/>
              <a:rect l="l" t="t" r="r" b="b"/>
              <a:pathLst>
                <a:path w="60960" h="24764">
                  <a:moveTo>
                    <a:pt x="3149" y="11569"/>
                  </a:moveTo>
                  <a:lnTo>
                    <a:pt x="1016" y="11798"/>
                  </a:lnTo>
                  <a:lnTo>
                    <a:pt x="0" y="13690"/>
                  </a:lnTo>
                  <a:lnTo>
                    <a:pt x="0" y="19875"/>
                  </a:lnTo>
                  <a:lnTo>
                    <a:pt x="1435" y="21996"/>
                  </a:lnTo>
                  <a:lnTo>
                    <a:pt x="7835" y="24574"/>
                  </a:lnTo>
                  <a:lnTo>
                    <a:pt x="8686" y="24739"/>
                  </a:lnTo>
                  <a:lnTo>
                    <a:pt x="35572" y="24739"/>
                  </a:lnTo>
                  <a:lnTo>
                    <a:pt x="36429" y="24574"/>
                  </a:lnTo>
                  <a:lnTo>
                    <a:pt x="43438" y="21996"/>
                  </a:lnTo>
                  <a:lnTo>
                    <a:pt x="44145" y="21577"/>
                  </a:lnTo>
                  <a:lnTo>
                    <a:pt x="45698" y="20167"/>
                  </a:lnTo>
                  <a:lnTo>
                    <a:pt x="9131" y="20167"/>
                  </a:lnTo>
                  <a:lnTo>
                    <a:pt x="4698" y="18389"/>
                  </a:lnTo>
                  <a:lnTo>
                    <a:pt x="4572" y="17081"/>
                  </a:lnTo>
                  <a:lnTo>
                    <a:pt x="39999" y="17081"/>
                  </a:lnTo>
                  <a:lnTo>
                    <a:pt x="43395" y="15836"/>
                  </a:lnTo>
                  <a:lnTo>
                    <a:pt x="44145" y="15379"/>
                  </a:lnTo>
                  <a:lnTo>
                    <a:pt x="45688" y="13982"/>
                  </a:lnTo>
                  <a:lnTo>
                    <a:pt x="9131" y="13982"/>
                  </a:lnTo>
                  <a:lnTo>
                    <a:pt x="3149" y="11569"/>
                  </a:lnTo>
                  <a:close/>
                </a:path>
                <a:path w="60960" h="24764">
                  <a:moveTo>
                    <a:pt x="50165" y="11252"/>
                  </a:moveTo>
                  <a:lnTo>
                    <a:pt x="48106" y="11798"/>
                  </a:lnTo>
                  <a:lnTo>
                    <a:pt x="41402" y="17881"/>
                  </a:lnTo>
                  <a:lnTo>
                    <a:pt x="35166" y="20167"/>
                  </a:lnTo>
                  <a:lnTo>
                    <a:pt x="45698" y="20167"/>
                  </a:lnTo>
                  <a:lnTo>
                    <a:pt x="50317" y="15976"/>
                  </a:lnTo>
                  <a:lnTo>
                    <a:pt x="55796" y="15976"/>
                  </a:lnTo>
                  <a:lnTo>
                    <a:pt x="56159" y="15836"/>
                  </a:lnTo>
                  <a:lnTo>
                    <a:pt x="58883" y="11950"/>
                  </a:lnTo>
                  <a:lnTo>
                    <a:pt x="53289" y="11950"/>
                  </a:lnTo>
                  <a:lnTo>
                    <a:pt x="50165" y="11252"/>
                  </a:lnTo>
                  <a:close/>
                </a:path>
                <a:path w="60960" h="24764">
                  <a:moveTo>
                    <a:pt x="39999" y="17081"/>
                  </a:moveTo>
                  <a:lnTo>
                    <a:pt x="4572" y="17081"/>
                  </a:lnTo>
                  <a:lnTo>
                    <a:pt x="7835" y="18389"/>
                  </a:lnTo>
                  <a:lnTo>
                    <a:pt x="8686" y="18554"/>
                  </a:lnTo>
                  <a:lnTo>
                    <a:pt x="35572" y="18554"/>
                  </a:lnTo>
                  <a:lnTo>
                    <a:pt x="36429" y="18389"/>
                  </a:lnTo>
                  <a:lnTo>
                    <a:pt x="39999" y="17081"/>
                  </a:lnTo>
                  <a:close/>
                </a:path>
                <a:path w="60960" h="24764">
                  <a:moveTo>
                    <a:pt x="55796" y="15976"/>
                  </a:moveTo>
                  <a:lnTo>
                    <a:pt x="50317" y="15976"/>
                  </a:lnTo>
                  <a:lnTo>
                    <a:pt x="53784" y="16751"/>
                  </a:lnTo>
                  <a:lnTo>
                    <a:pt x="55796" y="15976"/>
                  </a:lnTo>
                  <a:close/>
                </a:path>
                <a:path w="60960" h="24764">
                  <a:moveTo>
                    <a:pt x="50152" y="5067"/>
                  </a:moveTo>
                  <a:lnTo>
                    <a:pt x="48120" y="5613"/>
                  </a:lnTo>
                  <a:lnTo>
                    <a:pt x="41402" y="11696"/>
                  </a:lnTo>
                  <a:lnTo>
                    <a:pt x="35166" y="13982"/>
                  </a:lnTo>
                  <a:lnTo>
                    <a:pt x="45688" y="13982"/>
                  </a:lnTo>
                  <a:lnTo>
                    <a:pt x="50317" y="9791"/>
                  </a:lnTo>
                  <a:lnTo>
                    <a:pt x="54806" y="9791"/>
                  </a:lnTo>
                  <a:lnTo>
                    <a:pt x="55317" y="9065"/>
                  </a:lnTo>
                  <a:lnTo>
                    <a:pt x="52412" y="7023"/>
                  </a:lnTo>
                  <a:lnTo>
                    <a:pt x="53296" y="5766"/>
                  </a:lnTo>
                  <a:lnTo>
                    <a:pt x="50152" y="5067"/>
                  </a:lnTo>
                  <a:close/>
                </a:path>
                <a:path w="60960" h="24764">
                  <a:moveTo>
                    <a:pt x="60896" y="2184"/>
                  </a:moveTo>
                  <a:lnTo>
                    <a:pt x="58610" y="2184"/>
                  </a:lnTo>
                  <a:lnTo>
                    <a:pt x="60477" y="3492"/>
                  </a:lnTo>
                  <a:lnTo>
                    <a:pt x="56146" y="9651"/>
                  </a:lnTo>
                  <a:lnTo>
                    <a:pt x="54440" y="10312"/>
                  </a:lnTo>
                  <a:lnTo>
                    <a:pt x="53289" y="11950"/>
                  </a:lnTo>
                  <a:lnTo>
                    <a:pt x="58883" y="11950"/>
                  </a:lnTo>
                  <a:lnTo>
                    <a:pt x="60485" y="9651"/>
                  </a:lnTo>
                  <a:lnTo>
                    <a:pt x="60896" y="8356"/>
                  </a:lnTo>
                  <a:lnTo>
                    <a:pt x="60896" y="2184"/>
                  </a:lnTo>
                  <a:close/>
                </a:path>
                <a:path w="60960" h="24764">
                  <a:moveTo>
                    <a:pt x="54806" y="9791"/>
                  </a:moveTo>
                  <a:lnTo>
                    <a:pt x="50317" y="9791"/>
                  </a:lnTo>
                  <a:lnTo>
                    <a:pt x="53784" y="10566"/>
                  </a:lnTo>
                  <a:lnTo>
                    <a:pt x="54440" y="10312"/>
                  </a:lnTo>
                  <a:lnTo>
                    <a:pt x="54806" y="9791"/>
                  </a:lnTo>
                  <a:close/>
                </a:path>
                <a:path w="60960" h="24764">
                  <a:moveTo>
                    <a:pt x="55317" y="9065"/>
                  </a:moveTo>
                  <a:lnTo>
                    <a:pt x="54440" y="10312"/>
                  </a:lnTo>
                  <a:lnTo>
                    <a:pt x="56146" y="9651"/>
                  </a:lnTo>
                  <a:lnTo>
                    <a:pt x="55317" y="9065"/>
                  </a:lnTo>
                  <a:close/>
                </a:path>
                <a:path w="60960" h="24764">
                  <a:moveTo>
                    <a:pt x="58610" y="2184"/>
                  </a:moveTo>
                  <a:lnTo>
                    <a:pt x="56324" y="2184"/>
                  </a:lnTo>
                  <a:lnTo>
                    <a:pt x="56324" y="7632"/>
                  </a:lnTo>
                  <a:lnTo>
                    <a:pt x="55317" y="9065"/>
                  </a:lnTo>
                  <a:lnTo>
                    <a:pt x="56146" y="9651"/>
                  </a:lnTo>
                  <a:lnTo>
                    <a:pt x="60477" y="3492"/>
                  </a:lnTo>
                  <a:lnTo>
                    <a:pt x="58610" y="2184"/>
                  </a:lnTo>
                  <a:close/>
                </a:path>
                <a:path w="60960" h="24764">
                  <a:moveTo>
                    <a:pt x="59296" y="0"/>
                  </a:moveTo>
                  <a:lnTo>
                    <a:pt x="56743" y="863"/>
                  </a:lnTo>
                  <a:lnTo>
                    <a:pt x="53296" y="5766"/>
                  </a:lnTo>
                  <a:lnTo>
                    <a:pt x="54775" y="6096"/>
                  </a:lnTo>
                  <a:lnTo>
                    <a:pt x="54434" y="7632"/>
                  </a:lnTo>
                  <a:lnTo>
                    <a:pt x="54315" y="8356"/>
                  </a:lnTo>
                  <a:lnTo>
                    <a:pt x="55317" y="9065"/>
                  </a:lnTo>
                  <a:lnTo>
                    <a:pt x="56324" y="7632"/>
                  </a:lnTo>
                  <a:lnTo>
                    <a:pt x="56324" y="2184"/>
                  </a:lnTo>
                  <a:lnTo>
                    <a:pt x="60896" y="2184"/>
                  </a:lnTo>
                  <a:lnTo>
                    <a:pt x="59296" y="0"/>
                  </a:lnTo>
                  <a:close/>
                </a:path>
                <a:path w="60960" h="24764">
                  <a:moveTo>
                    <a:pt x="53296" y="5766"/>
                  </a:moveTo>
                  <a:lnTo>
                    <a:pt x="52412" y="7023"/>
                  </a:lnTo>
                  <a:lnTo>
                    <a:pt x="54279" y="8331"/>
                  </a:lnTo>
                  <a:lnTo>
                    <a:pt x="54775" y="6096"/>
                  </a:lnTo>
                  <a:lnTo>
                    <a:pt x="53296" y="57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134512" y="3034411"/>
              <a:ext cx="15240" cy="9525"/>
            </a:xfrm>
            <a:custGeom>
              <a:avLst/>
              <a:gdLst/>
              <a:ahLst/>
              <a:cxnLst/>
              <a:rect l="l" t="t" r="r" b="b"/>
              <a:pathLst>
                <a:path w="15239" h="9525">
                  <a:moveTo>
                    <a:pt x="11417" y="0"/>
                  </a:moveTo>
                  <a:lnTo>
                    <a:pt x="3289" y="0"/>
                  </a:lnTo>
                  <a:lnTo>
                    <a:pt x="0" y="1905"/>
                  </a:lnTo>
                  <a:lnTo>
                    <a:pt x="0" y="2425"/>
                  </a:lnTo>
                  <a:lnTo>
                    <a:pt x="0" y="9029"/>
                  </a:lnTo>
                  <a:lnTo>
                    <a:pt x="3289" y="9448"/>
                  </a:lnTo>
                  <a:lnTo>
                    <a:pt x="11417" y="9448"/>
                  </a:lnTo>
                  <a:lnTo>
                    <a:pt x="14731" y="9029"/>
                  </a:lnTo>
                  <a:lnTo>
                    <a:pt x="14731" y="1905"/>
                  </a:lnTo>
                  <a:lnTo>
                    <a:pt x="1141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132309" y="3032125"/>
              <a:ext cx="19685" cy="14604"/>
            </a:xfrm>
            <a:custGeom>
              <a:avLst/>
              <a:gdLst/>
              <a:ahLst/>
              <a:cxnLst/>
              <a:rect l="l" t="t" r="r" b="b"/>
              <a:pathLst>
                <a:path w="19685" h="14605">
                  <a:moveTo>
                    <a:pt x="11651" y="0"/>
                  </a:moveTo>
                  <a:lnTo>
                    <a:pt x="7168" y="0"/>
                  </a:lnTo>
                  <a:lnTo>
                    <a:pt x="5073" y="546"/>
                  </a:lnTo>
                  <a:lnTo>
                    <a:pt x="3498" y="1193"/>
                  </a:lnTo>
                  <a:lnTo>
                    <a:pt x="1504" y="2222"/>
                  </a:lnTo>
                  <a:lnTo>
                    <a:pt x="704" y="2882"/>
                  </a:lnTo>
                  <a:lnTo>
                    <a:pt x="488" y="3187"/>
                  </a:lnTo>
                  <a:lnTo>
                    <a:pt x="18" y="3441"/>
                  </a:lnTo>
                  <a:lnTo>
                    <a:pt x="0" y="12166"/>
                  </a:lnTo>
                  <a:lnTo>
                    <a:pt x="805" y="12687"/>
                  </a:lnTo>
                  <a:lnTo>
                    <a:pt x="1123" y="12915"/>
                  </a:lnTo>
                  <a:lnTo>
                    <a:pt x="2799" y="13525"/>
                  </a:lnTo>
                  <a:lnTo>
                    <a:pt x="4399" y="13855"/>
                  </a:lnTo>
                  <a:lnTo>
                    <a:pt x="6774" y="14020"/>
                  </a:lnTo>
                  <a:lnTo>
                    <a:pt x="11677" y="14020"/>
                  </a:lnTo>
                  <a:lnTo>
                    <a:pt x="19220" y="10782"/>
                  </a:lnTo>
                  <a:lnTo>
                    <a:pt x="2418" y="10782"/>
                  </a:lnTo>
                  <a:lnTo>
                    <a:pt x="2886" y="10236"/>
                  </a:lnTo>
                  <a:lnTo>
                    <a:pt x="3422" y="8966"/>
                  </a:lnTo>
                  <a:lnTo>
                    <a:pt x="4488" y="8966"/>
                  </a:lnTo>
                  <a:lnTo>
                    <a:pt x="4488" y="6083"/>
                  </a:lnTo>
                  <a:lnTo>
                    <a:pt x="3968" y="6083"/>
                  </a:lnTo>
                  <a:lnTo>
                    <a:pt x="3614" y="5667"/>
                  </a:lnTo>
                  <a:lnTo>
                    <a:pt x="2621" y="4711"/>
                  </a:lnTo>
                  <a:lnTo>
                    <a:pt x="6447" y="4711"/>
                  </a:lnTo>
                  <a:lnTo>
                    <a:pt x="6863" y="4508"/>
                  </a:lnTo>
                  <a:lnTo>
                    <a:pt x="19204" y="4508"/>
                  </a:lnTo>
                  <a:lnTo>
                    <a:pt x="19119" y="3441"/>
                  </a:lnTo>
                  <a:lnTo>
                    <a:pt x="18649" y="3187"/>
                  </a:lnTo>
                  <a:lnTo>
                    <a:pt x="18433" y="2870"/>
                  </a:lnTo>
                  <a:lnTo>
                    <a:pt x="17544" y="2019"/>
                  </a:lnTo>
                  <a:lnTo>
                    <a:pt x="16541" y="1536"/>
                  </a:lnTo>
                  <a:lnTo>
                    <a:pt x="15017" y="952"/>
                  </a:lnTo>
                  <a:lnTo>
                    <a:pt x="13531" y="419"/>
                  </a:lnTo>
                  <a:lnTo>
                    <a:pt x="11651" y="0"/>
                  </a:lnTo>
                  <a:close/>
                </a:path>
                <a:path w="19685" h="14605">
                  <a:moveTo>
                    <a:pt x="3777" y="9194"/>
                  </a:moveTo>
                  <a:lnTo>
                    <a:pt x="2418" y="10782"/>
                  </a:lnTo>
                  <a:lnTo>
                    <a:pt x="4488" y="10782"/>
                  </a:lnTo>
                  <a:lnTo>
                    <a:pt x="3777" y="9194"/>
                  </a:lnTo>
                  <a:close/>
                </a:path>
                <a:path w="19685" h="14605">
                  <a:moveTo>
                    <a:pt x="3422" y="8966"/>
                  </a:moveTo>
                  <a:lnTo>
                    <a:pt x="3729" y="9164"/>
                  </a:lnTo>
                  <a:lnTo>
                    <a:pt x="3845" y="9347"/>
                  </a:lnTo>
                  <a:lnTo>
                    <a:pt x="4488" y="10782"/>
                  </a:lnTo>
                  <a:lnTo>
                    <a:pt x="4380" y="9144"/>
                  </a:lnTo>
                  <a:lnTo>
                    <a:pt x="3422" y="8966"/>
                  </a:lnTo>
                  <a:close/>
                </a:path>
                <a:path w="19685" h="14605">
                  <a:moveTo>
                    <a:pt x="4488" y="9164"/>
                  </a:moveTo>
                  <a:lnTo>
                    <a:pt x="4488" y="10782"/>
                  </a:lnTo>
                  <a:lnTo>
                    <a:pt x="14648" y="10782"/>
                  </a:lnTo>
                  <a:lnTo>
                    <a:pt x="14648" y="9461"/>
                  </a:lnTo>
                  <a:lnTo>
                    <a:pt x="7613" y="9448"/>
                  </a:lnTo>
                  <a:lnTo>
                    <a:pt x="5835" y="9347"/>
                  </a:lnTo>
                  <a:lnTo>
                    <a:pt x="4488" y="9164"/>
                  </a:lnTo>
                  <a:close/>
                </a:path>
                <a:path w="19685" h="14605">
                  <a:moveTo>
                    <a:pt x="15715" y="8966"/>
                  </a:moveTo>
                  <a:lnTo>
                    <a:pt x="14864" y="9207"/>
                  </a:lnTo>
                  <a:lnTo>
                    <a:pt x="14648" y="9229"/>
                  </a:lnTo>
                  <a:lnTo>
                    <a:pt x="14648" y="10782"/>
                  </a:lnTo>
                  <a:lnTo>
                    <a:pt x="14712" y="9550"/>
                  </a:lnTo>
                  <a:lnTo>
                    <a:pt x="15436" y="9144"/>
                  </a:lnTo>
                  <a:lnTo>
                    <a:pt x="15715" y="8966"/>
                  </a:lnTo>
                  <a:close/>
                </a:path>
                <a:path w="19685" h="14605">
                  <a:moveTo>
                    <a:pt x="15563" y="9055"/>
                  </a:moveTo>
                  <a:lnTo>
                    <a:pt x="14712" y="9550"/>
                  </a:lnTo>
                  <a:lnTo>
                    <a:pt x="14648" y="10782"/>
                  </a:lnTo>
                  <a:lnTo>
                    <a:pt x="16655" y="10782"/>
                  </a:lnTo>
                  <a:lnTo>
                    <a:pt x="15563" y="9055"/>
                  </a:lnTo>
                  <a:close/>
                </a:path>
                <a:path w="19685" h="14605">
                  <a:moveTo>
                    <a:pt x="19220" y="8966"/>
                  </a:moveTo>
                  <a:lnTo>
                    <a:pt x="15715" y="8966"/>
                  </a:lnTo>
                  <a:lnTo>
                    <a:pt x="16173" y="10020"/>
                  </a:lnTo>
                  <a:lnTo>
                    <a:pt x="16655" y="10782"/>
                  </a:lnTo>
                  <a:lnTo>
                    <a:pt x="19220" y="10782"/>
                  </a:lnTo>
                  <a:lnTo>
                    <a:pt x="19220" y="8966"/>
                  </a:lnTo>
                  <a:close/>
                </a:path>
                <a:path w="19685" h="14605">
                  <a:moveTo>
                    <a:pt x="3422" y="8966"/>
                  </a:moveTo>
                  <a:lnTo>
                    <a:pt x="2890" y="10230"/>
                  </a:lnTo>
                  <a:lnTo>
                    <a:pt x="3766" y="9207"/>
                  </a:lnTo>
                  <a:lnTo>
                    <a:pt x="3422" y="8966"/>
                  </a:lnTo>
                  <a:close/>
                </a:path>
                <a:path w="19685" h="14605">
                  <a:moveTo>
                    <a:pt x="16171" y="10016"/>
                  </a:moveTo>
                  <a:close/>
                </a:path>
                <a:path w="19685" h="14605">
                  <a:moveTo>
                    <a:pt x="15715" y="8966"/>
                  </a:moveTo>
                  <a:lnTo>
                    <a:pt x="15632" y="9164"/>
                  </a:lnTo>
                  <a:lnTo>
                    <a:pt x="16171" y="10016"/>
                  </a:lnTo>
                  <a:lnTo>
                    <a:pt x="15715" y="8966"/>
                  </a:lnTo>
                  <a:close/>
                </a:path>
                <a:path w="19685" h="14605">
                  <a:moveTo>
                    <a:pt x="14648" y="9229"/>
                  </a:moveTo>
                  <a:lnTo>
                    <a:pt x="12337" y="9461"/>
                  </a:lnTo>
                  <a:lnTo>
                    <a:pt x="14648" y="9461"/>
                  </a:lnTo>
                  <a:lnTo>
                    <a:pt x="14648" y="9229"/>
                  </a:lnTo>
                  <a:close/>
                </a:path>
                <a:path w="19685" h="14605">
                  <a:moveTo>
                    <a:pt x="14648" y="5795"/>
                  </a:moveTo>
                  <a:lnTo>
                    <a:pt x="14648" y="9229"/>
                  </a:lnTo>
                  <a:lnTo>
                    <a:pt x="15088" y="9144"/>
                  </a:lnTo>
                  <a:lnTo>
                    <a:pt x="15715" y="8966"/>
                  </a:lnTo>
                  <a:lnTo>
                    <a:pt x="19220" y="8966"/>
                  </a:lnTo>
                  <a:lnTo>
                    <a:pt x="19220" y="6083"/>
                  </a:lnTo>
                  <a:lnTo>
                    <a:pt x="15169" y="6083"/>
                  </a:lnTo>
                  <a:lnTo>
                    <a:pt x="14967" y="5956"/>
                  </a:lnTo>
                  <a:lnTo>
                    <a:pt x="14648" y="5795"/>
                  </a:lnTo>
                  <a:close/>
                </a:path>
                <a:path w="19685" h="14605">
                  <a:moveTo>
                    <a:pt x="4488" y="8966"/>
                  </a:moveTo>
                  <a:lnTo>
                    <a:pt x="3422" y="8966"/>
                  </a:lnTo>
                  <a:lnTo>
                    <a:pt x="4488" y="9164"/>
                  </a:lnTo>
                  <a:lnTo>
                    <a:pt x="4488" y="8966"/>
                  </a:lnTo>
                  <a:close/>
                </a:path>
                <a:path w="19685" h="14605">
                  <a:moveTo>
                    <a:pt x="3688" y="5740"/>
                  </a:moveTo>
                  <a:lnTo>
                    <a:pt x="3968" y="6083"/>
                  </a:lnTo>
                  <a:lnTo>
                    <a:pt x="3688" y="5740"/>
                  </a:lnTo>
                  <a:close/>
                </a:path>
                <a:path w="19685" h="14605">
                  <a:moveTo>
                    <a:pt x="4488" y="5667"/>
                  </a:moveTo>
                  <a:lnTo>
                    <a:pt x="4209" y="5803"/>
                  </a:lnTo>
                  <a:lnTo>
                    <a:pt x="3968" y="6083"/>
                  </a:lnTo>
                  <a:lnTo>
                    <a:pt x="4488" y="6083"/>
                  </a:lnTo>
                  <a:lnTo>
                    <a:pt x="4488" y="5667"/>
                  </a:lnTo>
                  <a:close/>
                </a:path>
                <a:path w="19685" h="14605">
                  <a:moveTo>
                    <a:pt x="14648" y="4711"/>
                  </a:moveTo>
                  <a:lnTo>
                    <a:pt x="14665" y="5803"/>
                  </a:lnTo>
                  <a:lnTo>
                    <a:pt x="15067" y="6007"/>
                  </a:lnTo>
                  <a:lnTo>
                    <a:pt x="14648" y="4711"/>
                  </a:lnTo>
                  <a:close/>
                </a:path>
                <a:path w="19685" h="14605">
                  <a:moveTo>
                    <a:pt x="15622" y="5504"/>
                  </a:moveTo>
                  <a:lnTo>
                    <a:pt x="15257" y="5795"/>
                  </a:lnTo>
                  <a:lnTo>
                    <a:pt x="15169" y="6083"/>
                  </a:lnTo>
                  <a:lnTo>
                    <a:pt x="15622" y="5504"/>
                  </a:lnTo>
                  <a:close/>
                </a:path>
                <a:path w="19685" h="14605">
                  <a:moveTo>
                    <a:pt x="19220" y="4711"/>
                  </a:moveTo>
                  <a:lnTo>
                    <a:pt x="16617" y="4711"/>
                  </a:lnTo>
                  <a:lnTo>
                    <a:pt x="15622" y="5504"/>
                  </a:lnTo>
                  <a:lnTo>
                    <a:pt x="15169" y="6083"/>
                  </a:lnTo>
                  <a:lnTo>
                    <a:pt x="19220" y="6083"/>
                  </a:lnTo>
                  <a:lnTo>
                    <a:pt x="19220" y="4711"/>
                  </a:lnTo>
                  <a:close/>
                </a:path>
                <a:path w="19685" h="14605">
                  <a:moveTo>
                    <a:pt x="3689" y="5740"/>
                  </a:moveTo>
                  <a:lnTo>
                    <a:pt x="4003" y="6042"/>
                  </a:lnTo>
                  <a:lnTo>
                    <a:pt x="3689" y="5740"/>
                  </a:lnTo>
                  <a:close/>
                </a:path>
                <a:path w="19685" h="14605">
                  <a:moveTo>
                    <a:pt x="4488" y="4711"/>
                  </a:moveTo>
                  <a:lnTo>
                    <a:pt x="2621" y="4711"/>
                  </a:lnTo>
                  <a:lnTo>
                    <a:pt x="4003" y="6042"/>
                  </a:lnTo>
                  <a:lnTo>
                    <a:pt x="4488" y="4711"/>
                  </a:lnTo>
                  <a:close/>
                </a:path>
                <a:path w="19685" h="14605">
                  <a:moveTo>
                    <a:pt x="4488" y="4711"/>
                  </a:moveTo>
                  <a:lnTo>
                    <a:pt x="4009" y="6034"/>
                  </a:lnTo>
                  <a:lnTo>
                    <a:pt x="4227" y="5795"/>
                  </a:lnTo>
                  <a:lnTo>
                    <a:pt x="4488" y="5667"/>
                  </a:lnTo>
                  <a:lnTo>
                    <a:pt x="4488" y="4711"/>
                  </a:lnTo>
                  <a:close/>
                </a:path>
                <a:path w="19685" h="14605">
                  <a:moveTo>
                    <a:pt x="16617" y="4711"/>
                  </a:moveTo>
                  <a:lnTo>
                    <a:pt x="14648" y="4711"/>
                  </a:lnTo>
                  <a:lnTo>
                    <a:pt x="15055" y="5956"/>
                  </a:lnTo>
                  <a:lnTo>
                    <a:pt x="16617" y="4711"/>
                  </a:lnTo>
                  <a:close/>
                </a:path>
                <a:path w="19685" h="14605">
                  <a:moveTo>
                    <a:pt x="19204" y="4508"/>
                  </a:moveTo>
                  <a:lnTo>
                    <a:pt x="6863" y="4508"/>
                  </a:lnTo>
                  <a:lnTo>
                    <a:pt x="9568" y="4572"/>
                  </a:lnTo>
                  <a:lnTo>
                    <a:pt x="11232" y="4572"/>
                  </a:lnTo>
                  <a:lnTo>
                    <a:pt x="12820" y="4978"/>
                  </a:lnTo>
                  <a:lnTo>
                    <a:pt x="14072" y="5504"/>
                  </a:lnTo>
                  <a:lnTo>
                    <a:pt x="14648" y="5795"/>
                  </a:lnTo>
                  <a:lnTo>
                    <a:pt x="14648" y="4711"/>
                  </a:lnTo>
                  <a:lnTo>
                    <a:pt x="19220" y="4711"/>
                  </a:lnTo>
                  <a:lnTo>
                    <a:pt x="19204" y="4508"/>
                  </a:lnTo>
                  <a:close/>
                </a:path>
                <a:path w="19685" h="14605">
                  <a:moveTo>
                    <a:pt x="6447" y="4711"/>
                  </a:moveTo>
                  <a:lnTo>
                    <a:pt x="4488" y="4711"/>
                  </a:lnTo>
                  <a:lnTo>
                    <a:pt x="4488" y="5667"/>
                  </a:lnTo>
                  <a:lnTo>
                    <a:pt x="6447" y="471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124593" y="3040367"/>
              <a:ext cx="41275" cy="6350"/>
            </a:xfrm>
            <a:custGeom>
              <a:avLst/>
              <a:gdLst/>
              <a:ahLst/>
              <a:cxnLst/>
              <a:rect l="l" t="t" r="r" b="b"/>
              <a:pathLst>
                <a:path w="41275" h="6350">
                  <a:moveTo>
                    <a:pt x="40957" y="0"/>
                  </a:moveTo>
                  <a:lnTo>
                    <a:pt x="24650" y="0"/>
                  </a:lnTo>
                  <a:lnTo>
                    <a:pt x="24650" y="3073"/>
                  </a:lnTo>
                  <a:lnTo>
                    <a:pt x="21336" y="3492"/>
                  </a:lnTo>
                  <a:lnTo>
                    <a:pt x="13207" y="3492"/>
                  </a:lnTo>
                  <a:lnTo>
                    <a:pt x="9918" y="3073"/>
                  </a:lnTo>
                  <a:lnTo>
                    <a:pt x="9918" y="0"/>
                  </a:lnTo>
                  <a:lnTo>
                    <a:pt x="5765" y="0"/>
                  </a:lnTo>
                  <a:lnTo>
                    <a:pt x="0" y="5118"/>
                  </a:lnTo>
                  <a:lnTo>
                    <a:pt x="32003" y="5118"/>
                  </a:lnTo>
                  <a:lnTo>
                    <a:pt x="36626" y="6146"/>
                  </a:lnTo>
                  <a:lnTo>
                    <a:pt x="40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989542" y="2967240"/>
              <a:ext cx="178435" cy="81915"/>
            </a:xfrm>
            <a:custGeom>
              <a:avLst/>
              <a:gdLst/>
              <a:ahLst/>
              <a:cxnLst/>
              <a:rect l="l" t="t" r="r" b="b"/>
              <a:pathLst>
                <a:path w="178435" h="81914">
                  <a:moveTo>
                    <a:pt x="36487" y="9474"/>
                  </a:moveTo>
                  <a:lnTo>
                    <a:pt x="33413" y="8458"/>
                  </a:lnTo>
                  <a:lnTo>
                    <a:pt x="23177" y="13576"/>
                  </a:lnTo>
                  <a:lnTo>
                    <a:pt x="21920" y="15621"/>
                  </a:lnTo>
                  <a:lnTo>
                    <a:pt x="21920" y="24498"/>
                  </a:lnTo>
                  <a:lnTo>
                    <a:pt x="927" y="35801"/>
                  </a:lnTo>
                  <a:lnTo>
                    <a:pt x="0" y="38887"/>
                  </a:lnTo>
                  <a:lnTo>
                    <a:pt x="3098" y="39827"/>
                  </a:lnTo>
                  <a:lnTo>
                    <a:pt x="25285" y="27876"/>
                  </a:lnTo>
                  <a:lnTo>
                    <a:pt x="26492" y="25857"/>
                  </a:lnTo>
                  <a:lnTo>
                    <a:pt x="26492" y="17030"/>
                  </a:lnTo>
                  <a:lnTo>
                    <a:pt x="35471" y="12547"/>
                  </a:lnTo>
                  <a:lnTo>
                    <a:pt x="36487" y="9474"/>
                  </a:lnTo>
                  <a:close/>
                </a:path>
                <a:path w="178435" h="81914">
                  <a:moveTo>
                    <a:pt x="67995" y="812"/>
                  </a:moveTo>
                  <a:lnTo>
                    <a:pt x="64858" y="0"/>
                  </a:lnTo>
                  <a:lnTo>
                    <a:pt x="40119" y="14516"/>
                  </a:lnTo>
                  <a:lnTo>
                    <a:pt x="39293" y="17640"/>
                  </a:lnTo>
                  <a:lnTo>
                    <a:pt x="42430" y="18453"/>
                  </a:lnTo>
                  <a:lnTo>
                    <a:pt x="67170" y="3949"/>
                  </a:lnTo>
                  <a:lnTo>
                    <a:pt x="67995" y="812"/>
                  </a:lnTo>
                  <a:close/>
                </a:path>
                <a:path w="178435" h="81914">
                  <a:moveTo>
                    <a:pt x="178041" y="72072"/>
                  </a:moveTo>
                  <a:lnTo>
                    <a:pt x="176009" y="70840"/>
                  </a:lnTo>
                  <a:lnTo>
                    <a:pt x="171602" y="70840"/>
                  </a:lnTo>
                  <a:lnTo>
                    <a:pt x="171602" y="75412"/>
                  </a:lnTo>
                  <a:lnTo>
                    <a:pt x="170688" y="76708"/>
                  </a:lnTo>
                  <a:lnTo>
                    <a:pt x="167551" y="76009"/>
                  </a:lnTo>
                  <a:lnTo>
                    <a:pt x="167055" y="75958"/>
                  </a:lnTo>
                  <a:lnTo>
                    <a:pt x="161963" y="75958"/>
                  </a:lnTo>
                  <a:lnTo>
                    <a:pt x="161988" y="75666"/>
                  </a:lnTo>
                  <a:lnTo>
                    <a:pt x="161988" y="75412"/>
                  </a:lnTo>
                  <a:lnTo>
                    <a:pt x="171602" y="75412"/>
                  </a:lnTo>
                  <a:lnTo>
                    <a:pt x="171602" y="70840"/>
                  </a:lnTo>
                  <a:lnTo>
                    <a:pt x="159702" y="70840"/>
                  </a:lnTo>
                  <a:lnTo>
                    <a:pt x="158483" y="71361"/>
                  </a:lnTo>
                  <a:lnTo>
                    <a:pt x="158483" y="73850"/>
                  </a:lnTo>
                  <a:lnTo>
                    <a:pt x="158394" y="74053"/>
                  </a:lnTo>
                  <a:lnTo>
                    <a:pt x="158483" y="73850"/>
                  </a:lnTo>
                  <a:lnTo>
                    <a:pt x="158483" y="71361"/>
                  </a:lnTo>
                  <a:lnTo>
                    <a:pt x="158089" y="71513"/>
                  </a:lnTo>
                  <a:lnTo>
                    <a:pt x="157416" y="73126"/>
                  </a:lnTo>
                  <a:lnTo>
                    <a:pt x="157416" y="74117"/>
                  </a:lnTo>
                  <a:lnTo>
                    <a:pt x="157848" y="74028"/>
                  </a:lnTo>
                  <a:lnTo>
                    <a:pt x="157632" y="74091"/>
                  </a:lnTo>
                  <a:lnTo>
                    <a:pt x="157416" y="74117"/>
                  </a:lnTo>
                  <a:lnTo>
                    <a:pt x="155143" y="74345"/>
                  </a:lnTo>
                  <a:lnTo>
                    <a:pt x="150380" y="74333"/>
                  </a:lnTo>
                  <a:lnTo>
                    <a:pt x="148602" y="74231"/>
                  </a:lnTo>
                  <a:lnTo>
                    <a:pt x="147256" y="74053"/>
                  </a:lnTo>
                  <a:lnTo>
                    <a:pt x="147256" y="75666"/>
                  </a:lnTo>
                  <a:lnTo>
                    <a:pt x="147142" y="74041"/>
                  </a:lnTo>
                  <a:lnTo>
                    <a:pt x="147256" y="73850"/>
                  </a:lnTo>
                  <a:lnTo>
                    <a:pt x="147256" y="73126"/>
                  </a:lnTo>
                  <a:lnTo>
                    <a:pt x="146583" y="71513"/>
                  </a:lnTo>
                  <a:lnTo>
                    <a:pt x="146494" y="74053"/>
                  </a:lnTo>
                  <a:lnTo>
                    <a:pt x="146494" y="71488"/>
                  </a:lnTo>
                  <a:lnTo>
                    <a:pt x="146189" y="71361"/>
                  </a:lnTo>
                  <a:lnTo>
                    <a:pt x="146189" y="73850"/>
                  </a:lnTo>
                  <a:lnTo>
                    <a:pt x="145656" y="75120"/>
                  </a:lnTo>
                  <a:lnTo>
                    <a:pt x="146189" y="73850"/>
                  </a:lnTo>
                  <a:lnTo>
                    <a:pt x="146189" y="71361"/>
                  </a:lnTo>
                  <a:lnTo>
                    <a:pt x="144970" y="70840"/>
                  </a:lnTo>
                  <a:lnTo>
                    <a:pt x="142697" y="70840"/>
                  </a:lnTo>
                  <a:lnTo>
                    <a:pt x="142697" y="75958"/>
                  </a:lnTo>
                  <a:lnTo>
                    <a:pt x="141058" y="75958"/>
                  </a:lnTo>
                  <a:lnTo>
                    <a:pt x="141681" y="75412"/>
                  </a:lnTo>
                  <a:lnTo>
                    <a:pt x="142684" y="75412"/>
                  </a:lnTo>
                  <a:lnTo>
                    <a:pt x="142697" y="75958"/>
                  </a:lnTo>
                  <a:lnTo>
                    <a:pt x="142697" y="70840"/>
                  </a:lnTo>
                  <a:lnTo>
                    <a:pt x="140817" y="70840"/>
                  </a:lnTo>
                  <a:lnTo>
                    <a:pt x="139293" y="71412"/>
                  </a:lnTo>
                  <a:lnTo>
                    <a:pt x="133527" y="76542"/>
                  </a:lnTo>
                  <a:lnTo>
                    <a:pt x="132918" y="79057"/>
                  </a:lnTo>
                  <a:lnTo>
                    <a:pt x="135051" y="80530"/>
                  </a:lnTo>
                  <a:lnTo>
                    <a:pt x="166801" y="80530"/>
                  </a:lnTo>
                  <a:lnTo>
                    <a:pt x="171183" y="81508"/>
                  </a:lnTo>
                  <a:lnTo>
                    <a:pt x="173545" y="80594"/>
                  </a:lnTo>
                  <a:lnTo>
                    <a:pt x="174726" y="78905"/>
                  </a:lnTo>
                  <a:lnTo>
                    <a:pt x="176276" y="76708"/>
                  </a:lnTo>
                  <a:lnTo>
                    <a:pt x="177876" y="74434"/>
                  </a:lnTo>
                  <a:lnTo>
                    <a:pt x="177965" y="73126"/>
                  </a:lnTo>
                  <a:lnTo>
                    <a:pt x="178041" y="720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082874" y="2964929"/>
              <a:ext cx="350520" cy="0"/>
            </a:xfrm>
            <a:custGeom>
              <a:avLst/>
              <a:gdLst/>
              <a:ahLst/>
              <a:cxnLst/>
              <a:rect l="l" t="t" r="r" b="b"/>
              <a:pathLst>
                <a:path w="350520">
                  <a:moveTo>
                    <a:pt x="349897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080588" y="2962909"/>
              <a:ext cx="354965" cy="3810"/>
            </a:xfrm>
            <a:custGeom>
              <a:avLst/>
              <a:gdLst/>
              <a:ahLst/>
              <a:cxnLst/>
              <a:rect l="l" t="t" r="r" b="b"/>
              <a:pathLst>
                <a:path w="354964" h="3810">
                  <a:moveTo>
                    <a:pt x="354469" y="1270"/>
                  </a:moveTo>
                  <a:lnTo>
                    <a:pt x="354342" y="1270"/>
                  </a:lnTo>
                  <a:lnTo>
                    <a:pt x="354342" y="0"/>
                  </a:lnTo>
                  <a:lnTo>
                    <a:pt x="114" y="0"/>
                  </a:lnTo>
                  <a:lnTo>
                    <a:pt x="114" y="1270"/>
                  </a:lnTo>
                  <a:lnTo>
                    <a:pt x="0" y="3810"/>
                  </a:lnTo>
                  <a:lnTo>
                    <a:pt x="354469" y="3810"/>
                  </a:lnTo>
                  <a:lnTo>
                    <a:pt x="354469" y="12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503193" y="2964929"/>
              <a:ext cx="67945" cy="0"/>
            </a:xfrm>
            <a:custGeom>
              <a:avLst/>
              <a:gdLst/>
              <a:ahLst/>
              <a:cxnLst/>
              <a:rect l="l" t="t" r="r" b="b"/>
              <a:pathLst>
                <a:path w="67945">
                  <a:moveTo>
                    <a:pt x="67843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500907" y="2962643"/>
              <a:ext cx="73025" cy="5080"/>
            </a:xfrm>
            <a:custGeom>
              <a:avLst/>
              <a:gdLst/>
              <a:ahLst/>
              <a:cxnLst/>
              <a:rect l="l" t="t" r="r" b="b"/>
              <a:pathLst>
                <a:path w="73025" h="5080">
                  <a:moveTo>
                    <a:pt x="71386" y="0"/>
                  </a:moveTo>
                  <a:lnTo>
                    <a:pt x="1028" y="0"/>
                  </a:lnTo>
                  <a:lnTo>
                    <a:pt x="0" y="1016"/>
                  </a:lnTo>
                  <a:lnTo>
                    <a:pt x="0" y="3543"/>
                  </a:lnTo>
                  <a:lnTo>
                    <a:pt x="1028" y="4572"/>
                  </a:lnTo>
                  <a:lnTo>
                    <a:pt x="2286" y="4572"/>
                  </a:lnTo>
                  <a:lnTo>
                    <a:pt x="71386" y="4572"/>
                  </a:lnTo>
                  <a:lnTo>
                    <a:pt x="72415" y="3543"/>
                  </a:lnTo>
                  <a:lnTo>
                    <a:pt x="72415" y="1016"/>
                  </a:lnTo>
                  <a:lnTo>
                    <a:pt x="713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0768" y="2859913"/>
              <a:ext cx="81991" cy="8201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0768" y="1866925"/>
              <a:ext cx="81991" cy="82016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3276599" y="1744510"/>
              <a:ext cx="121920" cy="50800"/>
            </a:xfrm>
            <a:custGeom>
              <a:avLst/>
              <a:gdLst/>
              <a:ahLst/>
              <a:cxnLst/>
              <a:rect l="l" t="t" r="r" b="b"/>
              <a:pathLst>
                <a:path w="121920" h="50800">
                  <a:moveTo>
                    <a:pt x="76161" y="0"/>
                  </a:moveTo>
                  <a:lnTo>
                    <a:pt x="0" y="0"/>
                  </a:lnTo>
                  <a:lnTo>
                    <a:pt x="13449" y="4495"/>
                  </a:lnTo>
                  <a:lnTo>
                    <a:pt x="8318" y="10896"/>
                  </a:lnTo>
                  <a:lnTo>
                    <a:pt x="1917" y="19215"/>
                  </a:lnTo>
                  <a:lnTo>
                    <a:pt x="5118" y="31368"/>
                  </a:lnTo>
                  <a:lnTo>
                    <a:pt x="13449" y="50584"/>
                  </a:lnTo>
                  <a:lnTo>
                    <a:pt x="28803" y="49936"/>
                  </a:lnTo>
                  <a:lnTo>
                    <a:pt x="28803" y="21767"/>
                  </a:lnTo>
                  <a:lnTo>
                    <a:pt x="16637" y="35001"/>
                  </a:lnTo>
                  <a:lnTo>
                    <a:pt x="12153" y="21132"/>
                  </a:lnTo>
                  <a:lnTo>
                    <a:pt x="21742" y="11531"/>
                  </a:lnTo>
                  <a:lnTo>
                    <a:pt x="24320" y="5130"/>
                  </a:lnTo>
                  <a:lnTo>
                    <a:pt x="88341" y="16014"/>
                  </a:lnTo>
                  <a:lnTo>
                    <a:pt x="96647" y="19850"/>
                  </a:lnTo>
                  <a:lnTo>
                    <a:pt x="121615" y="23050"/>
                  </a:lnTo>
                  <a:lnTo>
                    <a:pt x="104978" y="3848"/>
                  </a:lnTo>
                  <a:lnTo>
                    <a:pt x="7616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274352" y="1742224"/>
              <a:ext cx="126364" cy="55244"/>
            </a:xfrm>
            <a:custGeom>
              <a:avLst/>
              <a:gdLst/>
              <a:ahLst/>
              <a:cxnLst/>
              <a:rect l="l" t="t" r="r" b="b"/>
              <a:pathLst>
                <a:path w="126364" h="55244">
                  <a:moveTo>
                    <a:pt x="8762" y="11785"/>
                  </a:moveTo>
                  <a:lnTo>
                    <a:pt x="2349" y="20104"/>
                  </a:lnTo>
                  <a:lnTo>
                    <a:pt x="2011" y="21805"/>
                  </a:lnTo>
                  <a:lnTo>
                    <a:pt x="2066" y="22504"/>
                  </a:lnTo>
                  <a:lnTo>
                    <a:pt x="5156" y="34239"/>
                  </a:lnTo>
                  <a:lnTo>
                    <a:pt x="5270" y="34569"/>
                  </a:lnTo>
                  <a:lnTo>
                    <a:pt x="13601" y="53771"/>
                  </a:lnTo>
                  <a:lnTo>
                    <a:pt x="15786" y="55156"/>
                  </a:lnTo>
                  <a:lnTo>
                    <a:pt x="32372" y="54444"/>
                  </a:lnTo>
                  <a:lnTo>
                    <a:pt x="33337" y="53441"/>
                  </a:lnTo>
                  <a:lnTo>
                    <a:pt x="33337" y="50520"/>
                  </a:lnTo>
                  <a:lnTo>
                    <a:pt x="17170" y="50520"/>
                  </a:lnTo>
                  <a:lnTo>
                    <a:pt x="9511" y="32854"/>
                  </a:lnTo>
                  <a:lnTo>
                    <a:pt x="6687" y="22085"/>
                  </a:lnTo>
                  <a:lnTo>
                    <a:pt x="6735" y="21920"/>
                  </a:lnTo>
                  <a:lnTo>
                    <a:pt x="12357" y="14604"/>
                  </a:lnTo>
                  <a:lnTo>
                    <a:pt x="10566" y="13182"/>
                  </a:lnTo>
                  <a:lnTo>
                    <a:pt x="8762" y="11785"/>
                  </a:lnTo>
                  <a:close/>
                </a:path>
                <a:path w="126364" h="55244">
                  <a:moveTo>
                    <a:pt x="33337" y="29921"/>
                  </a:moveTo>
                  <a:lnTo>
                    <a:pt x="28765" y="29921"/>
                  </a:lnTo>
                  <a:lnTo>
                    <a:pt x="28765" y="50025"/>
                  </a:lnTo>
                  <a:lnTo>
                    <a:pt x="17170" y="50520"/>
                  </a:lnTo>
                  <a:lnTo>
                    <a:pt x="33337" y="50520"/>
                  </a:lnTo>
                  <a:lnTo>
                    <a:pt x="33337" y="29921"/>
                  </a:lnTo>
                  <a:close/>
                </a:path>
                <a:path w="126364" h="55244">
                  <a:moveTo>
                    <a:pt x="26949" y="5156"/>
                  </a:moveTo>
                  <a:lnTo>
                    <a:pt x="24447" y="6565"/>
                  </a:lnTo>
                  <a:lnTo>
                    <a:pt x="22047" y="12522"/>
                  </a:lnTo>
                  <a:lnTo>
                    <a:pt x="12788" y="21805"/>
                  </a:lnTo>
                  <a:lnTo>
                    <a:pt x="12297" y="23837"/>
                  </a:lnTo>
                  <a:lnTo>
                    <a:pt x="12324" y="24409"/>
                  </a:lnTo>
                  <a:lnTo>
                    <a:pt x="16700" y="37998"/>
                  </a:lnTo>
                  <a:lnTo>
                    <a:pt x="18389" y="39522"/>
                  </a:lnTo>
                  <a:lnTo>
                    <a:pt x="20561" y="38836"/>
                  </a:lnTo>
                  <a:lnTo>
                    <a:pt x="26065" y="32854"/>
                  </a:lnTo>
                  <a:lnTo>
                    <a:pt x="19850" y="32854"/>
                  </a:lnTo>
                  <a:lnTo>
                    <a:pt x="17005" y="24041"/>
                  </a:lnTo>
                  <a:lnTo>
                    <a:pt x="25615" y="15430"/>
                  </a:lnTo>
                  <a:lnTo>
                    <a:pt x="26123" y="14668"/>
                  </a:lnTo>
                  <a:lnTo>
                    <a:pt x="28003" y="9982"/>
                  </a:lnTo>
                  <a:lnTo>
                    <a:pt x="55303" y="9982"/>
                  </a:lnTo>
                  <a:lnTo>
                    <a:pt x="26949" y="5156"/>
                  </a:lnTo>
                  <a:close/>
                </a:path>
                <a:path w="126364" h="55244">
                  <a:moveTo>
                    <a:pt x="31889" y="21920"/>
                  </a:moveTo>
                  <a:lnTo>
                    <a:pt x="29375" y="22504"/>
                  </a:lnTo>
                  <a:lnTo>
                    <a:pt x="19850" y="32854"/>
                  </a:lnTo>
                  <a:lnTo>
                    <a:pt x="26065" y="32854"/>
                  </a:lnTo>
                  <a:lnTo>
                    <a:pt x="28765" y="29921"/>
                  </a:lnTo>
                  <a:lnTo>
                    <a:pt x="33337" y="29921"/>
                  </a:lnTo>
                  <a:lnTo>
                    <a:pt x="33328" y="24041"/>
                  </a:lnTo>
                  <a:lnTo>
                    <a:pt x="31889" y="21920"/>
                  </a:lnTo>
                  <a:close/>
                </a:path>
                <a:path w="126364" h="55244">
                  <a:moveTo>
                    <a:pt x="55303" y="9982"/>
                  </a:moveTo>
                  <a:lnTo>
                    <a:pt x="28003" y="9982"/>
                  </a:lnTo>
                  <a:lnTo>
                    <a:pt x="89903" y="20510"/>
                  </a:lnTo>
                  <a:lnTo>
                    <a:pt x="97929" y="24218"/>
                  </a:lnTo>
                  <a:lnTo>
                    <a:pt x="98602" y="24409"/>
                  </a:lnTo>
                  <a:lnTo>
                    <a:pt x="123571" y="27609"/>
                  </a:lnTo>
                  <a:lnTo>
                    <a:pt x="125869" y="26416"/>
                  </a:lnTo>
                  <a:lnTo>
                    <a:pt x="125590" y="23837"/>
                  </a:lnTo>
                  <a:lnTo>
                    <a:pt x="124269" y="22313"/>
                  </a:lnTo>
                  <a:lnTo>
                    <a:pt x="118211" y="22313"/>
                  </a:lnTo>
                  <a:lnTo>
                    <a:pt x="99529" y="19913"/>
                  </a:lnTo>
                  <a:lnTo>
                    <a:pt x="91541" y="16230"/>
                  </a:lnTo>
                  <a:lnTo>
                    <a:pt x="90970" y="16052"/>
                  </a:lnTo>
                  <a:lnTo>
                    <a:pt x="55303" y="9982"/>
                  </a:lnTo>
                  <a:close/>
                </a:path>
                <a:path w="126364" h="55244">
                  <a:moveTo>
                    <a:pt x="108834" y="4572"/>
                  </a:moveTo>
                  <a:lnTo>
                    <a:pt x="78257" y="4572"/>
                  </a:lnTo>
                  <a:lnTo>
                    <a:pt x="106057" y="8293"/>
                  </a:lnTo>
                  <a:lnTo>
                    <a:pt x="118211" y="22313"/>
                  </a:lnTo>
                  <a:lnTo>
                    <a:pt x="124269" y="22313"/>
                  </a:lnTo>
                  <a:lnTo>
                    <a:pt x="108953" y="4635"/>
                  </a:lnTo>
                  <a:close/>
                </a:path>
                <a:path w="126364" h="55244">
                  <a:moveTo>
                    <a:pt x="10566" y="13182"/>
                  </a:moveTo>
                  <a:lnTo>
                    <a:pt x="12357" y="14604"/>
                  </a:lnTo>
                  <a:lnTo>
                    <a:pt x="10566" y="13182"/>
                  </a:lnTo>
                  <a:close/>
                </a:path>
                <a:path w="126364" h="55244">
                  <a:moveTo>
                    <a:pt x="78409" y="0"/>
                  </a:moveTo>
                  <a:lnTo>
                    <a:pt x="2247" y="0"/>
                  </a:lnTo>
                  <a:lnTo>
                    <a:pt x="0" y="1930"/>
                  </a:lnTo>
                  <a:lnTo>
                    <a:pt x="1524" y="4457"/>
                  </a:lnTo>
                  <a:lnTo>
                    <a:pt x="11861" y="7912"/>
                  </a:lnTo>
                  <a:lnTo>
                    <a:pt x="8762" y="11785"/>
                  </a:lnTo>
                  <a:lnTo>
                    <a:pt x="12379" y="14577"/>
                  </a:lnTo>
                  <a:lnTo>
                    <a:pt x="17475" y="8204"/>
                  </a:lnTo>
                  <a:lnTo>
                    <a:pt x="17881" y="6134"/>
                  </a:lnTo>
                  <a:lnTo>
                    <a:pt x="16421" y="4610"/>
                  </a:lnTo>
                  <a:lnTo>
                    <a:pt x="108834" y="4572"/>
                  </a:lnTo>
                  <a:lnTo>
                    <a:pt x="107530" y="3873"/>
                  </a:lnTo>
                  <a:lnTo>
                    <a:pt x="78714" y="25"/>
                  </a:lnTo>
                  <a:lnTo>
                    <a:pt x="784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298342" y="1756041"/>
              <a:ext cx="14604" cy="17780"/>
            </a:xfrm>
            <a:custGeom>
              <a:avLst/>
              <a:gdLst/>
              <a:ahLst/>
              <a:cxnLst/>
              <a:rect l="l" t="t" r="r" b="b"/>
              <a:pathLst>
                <a:path w="14604" h="17780">
                  <a:moveTo>
                    <a:pt x="0" y="0"/>
                  </a:moveTo>
                  <a:lnTo>
                    <a:pt x="7061" y="17487"/>
                  </a:lnTo>
                  <a:lnTo>
                    <a:pt x="14109" y="123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296627" y="1754314"/>
              <a:ext cx="18415" cy="21590"/>
            </a:xfrm>
            <a:custGeom>
              <a:avLst/>
              <a:gdLst/>
              <a:ahLst/>
              <a:cxnLst/>
              <a:rect l="l" t="t" r="r" b="b"/>
              <a:pathLst>
                <a:path w="18414" h="21589">
                  <a:moveTo>
                    <a:pt x="3225" y="0"/>
                  </a:moveTo>
                  <a:lnTo>
                    <a:pt x="0" y="215"/>
                  </a:lnTo>
                  <a:lnTo>
                    <a:pt x="215" y="3441"/>
                  </a:lnTo>
                  <a:lnTo>
                    <a:pt x="12166" y="13931"/>
                  </a:lnTo>
                  <a:lnTo>
                    <a:pt x="7442" y="17360"/>
                  </a:lnTo>
                  <a:lnTo>
                    <a:pt x="6934" y="20561"/>
                  </a:lnTo>
                  <a:lnTo>
                    <a:pt x="10121" y="21069"/>
                  </a:lnTo>
                  <a:lnTo>
                    <a:pt x="17170" y="15951"/>
                  </a:lnTo>
                  <a:lnTo>
                    <a:pt x="18110" y="14211"/>
                  </a:lnTo>
                  <a:lnTo>
                    <a:pt x="17335" y="12382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274898" y="1753057"/>
              <a:ext cx="10160" cy="18415"/>
            </a:xfrm>
            <a:custGeom>
              <a:avLst/>
              <a:gdLst/>
              <a:ahLst/>
              <a:cxnLst/>
              <a:rect l="l" t="t" r="r" b="b"/>
              <a:pathLst>
                <a:path w="10160" h="18414">
                  <a:moveTo>
                    <a:pt x="863" y="0"/>
                  </a:moveTo>
                  <a:lnTo>
                    <a:pt x="0" y="17068"/>
                  </a:lnTo>
                  <a:lnTo>
                    <a:pt x="5562" y="18021"/>
                  </a:lnTo>
                  <a:lnTo>
                    <a:pt x="10020" y="2349"/>
                  </a:lnTo>
                  <a:lnTo>
                    <a:pt x="8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272561" y="1750834"/>
              <a:ext cx="15240" cy="22860"/>
            </a:xfrm>
            <a:custGeom>
              <a:avLst/>
              <a:gdLst/>
              <a:ahLst/>
              <a:cxnLst/>
              <a:rect l="l" t="t" r="r" b="b"/>
              <a:pathLst>
                <a:path w="15239" h="22860">
                  <a:moveTo>
                    <a:pt x="3759" y="0"/>
                  </a:moveTo>
                  <a:lnTo>
                    <a:pt x="1841" y="380"/>
                  </a:lnTo>
                  <a:lnTo>
                    <a:pt x="914" y="2108"/>
                  </a:lnTo>
                  <a:lnTo>
                    <a:pt x="0" y="20332"/>
                  </a:lnTo>
                  <a:lnTo>
                    <a:pt x="812" y="21348"/>
                  </a:lnTo>
                  <a:lnTo>
                    <a:pt x="8750" y="22720"/>
                  </a:lnTo>
                  <a:lnTo>
                    <a:pt x="9931" y="21882"/>
                  </a:lnTo>
                  <a:lnTo>
                    <a:pt x="10363" y="19392"/>
                  </a:lnTo>
                  <a:lnTo>
                    <a:pt x="9525" y="18211"/>
                  </a:lnTo>
                  <a:lnTo>
                    <a:pt x="4724" y="17386"/>
                  </a:lnTo>
                  <a:lnTo>
                    <a:pt x="5333" y="5130"/>
                  </a:lnTo>
                  <a:lnTo>
                    <a:pt x="13017" y="7099"/>
                  </a:lnTo>
                  <a:lnTo>
                    <a:pt x="14262" y="6362"/>
                  </a:lnTo>
                  <a:lnTo>
                    <a:pt x="14897" y="3911"/>
                  </a:lnTo>
                  <a:lnTo>
                    <a:pt x="14147" y="2667"/>
                  </a:lnTo>
                  <a:lnTo>
                    <a:pt x="12928" y="2362"/>
                  </a:lnTo>
                  <a:lnTo>
                    <a:pt x="37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2183" y="2349182"/>
              <a:ext cx="64401" cy="223596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3472891" y="2356015"/>
              <a:ext cx="33655" cy="81915"/>
            </a:xfrm>
            <a:custGeom>
              <a:avLst/>
              <a:gdLst/>
              <a:ahLst/>
              <a:cxnLst/>
              <a:rect l="l" t="t" r="r" b="b"/>
              <a:pathLst>
                <a:path w="33654" h="81914">
                  <a:moveTo>
                    <a:pt x="10667" y="0"/>
                  </a:moveTo>
                  <a:lnTo>
                    <a:pt x="0" y="4330"/>
                  </a:lnTo>
                  <a:lnTo>
                    <a:pt x="17081" y="59118"/>
                  </a:lnTo>
                  <a:lnTo>
                    <a:pt x="19634" y="68516"/>
                  </a:lnTo>
                  <a:lnTo>
                    <a:pt x="21970" y="76377"/>
                  </a:lnTo>
                  <a:lnTo>
                    <a:pt x="21970" y="81495"/>
                  </a:lnTo>
                  <a:lnTo>
                    <a:pt x="33274" y="81495"/>
                  </a:lnTo>
                  <a:lnTo>
                    <a:pt x="32835" y="76657"/>
                  </a:lnTo>
                  <a:lnTo>
                    <a:pt x="31676" y="70300"/>
                  </a:lnTo>
                  <a:lnTo>
                    <a:pt x="30037" y="63143"/>
                  </a:lnTo>
                  <a:lnTo>
                    <a:pt x="28155" y="55905"/>
                  </a:lnTo>
                  <a:lnTo>
                    <a:pt x="1066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471467" y="2356053"/>
              <a:ext cx="37465" cy="83820"/>
            </a:xfrm>
            <a:custGeom>
              <a:avLst/>
              <a:gdLst/>
              <a:ahLst/>
              <a:cxnLst/>
              <a:rect l="l" t="t" r="r" b="b"/>
              <a:pathLst>
                <a:path w="37464" h="83819">
                  <a:moveTo>
                    <a:pt x="20870" y="59080"/>
                  </a:moveTo>
                  <a:lnTo>
                    <a:pt x="18505" y="59080"/>
                  </a:lnTo>
                  <a:lnTo>
                    <a:pt x="16320" y="59766"/>
                  </a:lnTo>
                  <a:lnTo>
                    <a:pt x="18860" y="69075"/>
                  </a:lnTo>
                  <a:lnTo>
                    <a:pt x="21126" y="76948"/>
                  </a:lnTo>
                  <a:lnTo>
                    <a:pt x="21108" y="81457"/>
                  </a:lnTo>
                  <a:lnTo>
                    <a:pt x="21769" y="83083"/>
                  </a:lnTo>
                  <a:lnTo>
                    <a:pt x="23394" y="83743"/>
                  </a:lnTo>
                  <a:lnTo>
                    <a:pt x="34697" y="83743"/>
                  </a:lnTo>
                  <a:lnTo>
                    <a:pt x="36323" y="83083"/>
                  </a:lnTo>
                  <a:lnTo>
                    <a:pt x="36983" y="81457"/>
                  </a:lnTo>
                  <a:lnTo>
                    <a:pt x="23394" y="81457"/>
                  </a:lnTo>
                  <a:lnTo>
                    <a:pt x="23394" y="79171"/>
                  </a:lnTo>
                  <a:lnTo>
                    <a:pt x="25665" y="79171"/>
                  </a:lnTo>
                  <a:lnTo>
                    <a:pt x="25642" y="75704"/>
                  </a:lnTo>
                  <a:lnTo>
                    <a:pt x="23242" y="67894"/>
                  </a:lnTo>
                  <a:lnTo>
                    <a:pt x="20870" y="59080"/>
                  </a:lnTo>
                  <a:close/>
                </a:path>
                <a:path w="37464" h="83819">
                  <a:moveTo>
                    <a:pt x="25665" y="79171"/>
                  </a:moveTo>
                  <a:lnTo>
                    <a:pt x="23394" y="79171"/>
                  </a:lnTo>
                  <a:lnTo>
                    <a:pt x="23394" y="81457"/>
                  </a:lnTo>
                  <a:lnTo>
                    <a:pt x="25680" y="81457"/>
                  </a:lnTo>
                  <a:lnTo>
                    <a:pt x="25665" y="79171"/>
                  </a:lnTo>
                  <a:close/>
                </a:path>
                <a:path w="37464" h="83819">
                  <a:moveTo>
                    <a:pt x="32202" y="79171"/>
                  </a:moveTo>
                  <a:lnTo>
                    <a:pt x="25665" y="79171"/>
                  </a:lnTo>
                  <a:lnTo>
                    <a:pt x="25680" y="81457"/>
                  </a:lnTo>
                  <a:lnTo>
                    <a:pt x="32411" y="81457"/>
                  </a:lnTo>
                  <a:lnTo>
                    <a:pt x="32202" y="79171"/>
                  </a:lnTo>
                  <a:close/>
                </a:path>
                <a:path w="37464" h="83819">
                  <a:moveTo>
                    <a:pt x="31942" y="55867"/>
                  </a:moveTo>
                  <a:lnTo>
                    <a:pt x="29579" y="55867"/>
                  </a:lnTo>
                  <a:lnTo>
                    <a:pt x="27395" y="56540"/>
                  </a:lnTo>
                  <a:lnTo>
                    <a:pt x="29239" y="63644"/>
                  </a:lnTo>
                  <a:lnTo>
                    <a:pt x="30862" y="70742"/>
                  </a:lnTo>
                  <a:lnTo>
                    <a:pt x="32001" y="76974"/>
                  </a:lnTo>
                  <a:lnTo>
                    <a:pt x="32411" y="81457"/>
                  </a:lnTo>
                  <a:lnTo>
                    <a:pt x="34697" y="81457"/>
                  </a:lnTo>
                  <a:lnTo>
                    <a:pt x="34697" y="79171"/>
                  </a:lnTo>
                  <a:lnTo>
                    <a:pt x="36780" y="79171"/>
                  </a:lnTo>
                  <a:lnTo>
                    <a:pt x="36523" y="76290"/>
                  </a:lnTo>
                  <a:lnTo>
                    <a:pt x="35343" y="69781"/>
                  </a:lnTo>
                  <a:lnTo>
                    <a:pt x="33685" y="62560"/>
                  </a:lnTo>
                  <a:lnTo>
                    <a:pt x="31942" y="55867"/>
                  </a:lnTo>
                  <a:close/>
                </a:path>
                <a:path w="37464" h="83819">
                  <a:moveTo>
                    <a:pt x="36780" y="79171"/>
                  </a:moveTo>
                  <a:lnTo>
                    <a:pt x="34697" y="79171"/>
                  </a:lnTo>
                  <a:lnTo>
                    <a:pt x="34697" y="81457"/>
                  </a:lnTo>
                  <a:lnTo>
                    <a:pt x="36983" y="81457"/>
                  </a:lnTo>
                  <a:lnTo>
                    <a:pt x="36780" y="79171"/>
                  </a:lnTo>
                  <a:close/>
                </a:path>
                <a:path w="37464" h="83819">
                  <a:moveTo>
                    <a:pt x="16311" y="59736"/>
                  </a:moveTo>
                  <a:close/>
                </a:path>
                <a:path w="37464" h="83819">
                  <a:moveTo>
                    <a:pt x="18505" y="59080"/>
                  </a:moveTo>
                  <a:lnTo>
                    <a:pt x="16295" y="59677"/>
                  </a:lnTo>
                  <a:lnTo>
                    <a:pt x="18505" y="59080"/>
                  </a:lnTo>
                  <a:close/>
                </a:path>
                <a:path w="37464" h="83819">
                  <a:moveTo>
                    <a:pt x="4895" y="7708"/>
                  </a:moveTo>
                  <a:lnTo>
                    <a:pt x="115" y="7708"/>
                  </a:lnTo>
                  <a:lnTo>
                    <a:pt x="16311" y="59736"/>
                  </a:lnTo>
                  <a:lnTo>
                    <a:pt x="18505" y="59080"/>
                  </a:lnTo>
                  <a:lnTo>
                    <a:pt x="20870" y="59080"/>
                  </a:lnTo>
                  <a:lnTo>
                    <a:pt x="20689" y="58407"/>
                  </a:lnTo>
                  <a:lnTo>
                    <a:pt x="4895" y="7708"/>
                  </a:lnTo>
                  <a:close/>
                </a:path>
                <a:path w="37464" h="83819">
                  <a:moveTo>
                    <a:pt x="27371" y="56463"/>
                  </a:moveTo>
                  <a:close/>
                </a:path>
                <a:path w="37464" h="83819">
                  <a:moveTo>
                    <a:pt x="29579" y="55867"/>
                  </a:moveTo>
                  <a:lnTo>
                    <a:pt x="27371" y="56463"/>
                  </a:lnTo>
                  <a:lnTo>
                    <a:pt x="29579" y="55867"/>
                  </a:lnTo>
                  <a:close/>
                </a:path>
                <a:path w="37464" h="83819">
                  <a:moveTo>
                    <a:pt x="15992" y="4559"/>
                  </a:moveTo>
                  <a:lnTo>
                    <a:pt x="11380" y="4559"/>
                  </a:lnTo>
                  <a:lnTo>
                    <a:pt x="11319" y="4940"/>
                  </a:lnTo>
                  <a:lnTo>
                    <a:pt x="27371" y="56463"/>
                  </a:lnTo>
                  <a:lnTo>
                    <a:pt x="29579" y="55867"/>
                  </a:lnTo>
                  <a:lnTo>
                    <a:pt x="31942" y="55867"/>
                  </a:lnTo>
                  <a:lnTo>
                    <a:pt x="31764" y="55181"/>
                  </a:lnTo>
                  <a:lnTo>
                    <a:pt x="15992" y="4559"/>
                  </a:lnTo>
                  <a:close/>
                </a:path>
                <a:path w="37464" h="83819">
                  <a:moveTo>
                    <a:pt x="10504" y="0"/>
                  </a:moveTo>
                  <a:lnTo>
                    <a:pt x="0" y="6950"/>
                  </a:lnTo>
                  <a:lnTo>
                    <a:pt x="115" y="7721"/>
                  </a:lnTo>
                  <a:lnTo>
                    <a:pt x="4895" y="7708"/>
                  </a:lnTo>
                  <a:lnTo>
                    <a:pt x="4697" y="7073"/>
                  </a:lnTo>
                  <a:lnTo>
                    <a:pt x="4459" y="7073"/>
                  </a:lnTo>
                  <a:lnTo>
                    <a:pt x="3798" y="6705"/>
                  </a:lnTo>
                  <a:lnTo>
                    <a:pt x="3328" y="6705"/>
                  </a:lnTo>
                  <a:lnTo>
                    <a:pt x="4471" y="6337"/>
                  </a:lnTo>
                  <a:lnTo>
                    <a:pt x="5148" y="6337"/>
                  </a:lnTo>
                  <a:lnTo>
                    <a:pt x="5436" y="6070"/>
                  </a:lnTo>
                  <a:lnTo>
                    <a:pt x="6706" y="5537"/>
                  </a:lnTo>
                  <a:lnTo>
                    <a:pt x="7976" y="4940"/>
                  </a:lnTo>
                  <a:lnTo>
                    <a:pt x="9526" y="4559"/>
                  </a:lnTo>
                  <a:lnTo>
                    <a:pt x="11201" y="4559"/>
                  </a:lnTo>
                  <a:lnTo>
                    <a:pt x="13361" y="3810"/>
                  </a:lnTo>
                  <a:lnTo>
                    <a:pt x="15759" y="3810"/>
                  </a:lnTo>
                  <a:lnTo>
                    <a:pt x="15177" y="1943"/>
                  </a:lnTo>
                  <a:lnTo>
                    <a:pt x="14263" y="1016"/>
                  </a:lnTo>
                  <a:lnTo>
                    <a:pt x="13323" y="584"/>
                  </a:lnTo>
                  <a:lnTo>
                    <a:pt x="10504" y="0"/>
                  </a:lnTo>
                  <a:close/>
                </a:path>
                <a:path w="37464" h="83819">
                  <a:moveTo>
                    <a:pt x="4471" y="6337"/>
                  </a:moveTo>
                  <a:lnTo>
                    <a:pt x="3328" y="6705"/>
                  </a:lnTo>
                  <a:lnTo>
                    <a:pt x="3798" y="6705"/>
                  </a:lnTo>
                  <a:lnTo>
                    <a:pt x="4459" y="7073"/>
                  </a:lnTo>
                  <a:lnTo>
                    <a:pt x="4471" y="6337"/>
                  </a:lnTo>
                  <a:close/>
                </a:path>
                <a:path w="37464" h="83819">
                  <a:moveTo>
                    <a:pt x="4619" y="6825"/>
                  </a:moveTo>
                  <a:lnTo>
                    <a:pt x="4484" y="6950"/>
                  </a:lnTo>
                  <a:lnTo>
                    <a:pt x="4697" y="7073"/>
                  </a:lnTo>
                  <a:lnTo>
                    <a:pt x="4619" y="6825"/>
                  </a:lnTo>
                  <a:close/>
                </a:path>
                <a:path w="37464" h="83819">
                  <a:moveTo>
                    <a:pt x="5148" y="6337"/>
                  </a:moveTo>
                  <a:lnTo>
                    <a:pt x="4471" y="6337"/>
                  </a:lnTo>
                  <a:lnTo>
                    <a:pt x="4619" y="6825"/>
                  </a:lnTo>
                  <a:lnTo>
                    <a:pt x="5148" y="6337"/>
                  </a:lnTo>
                  <a:close/>
                </a:path>
                <a:path w="37464" h="83819">
                  <a:moveTo>
                    <a:pt x="11237" y="4676"/>
                  </a:moveTo>
                  <a:close/>
                </a:path>
                <a:path w="37464" h="83819">
                  <a:moveTo>
                    <a:pt x="13361" y="3810"/>
                  </a:moveTo>
                  <a:lnTo>
                    <a:pt x="11383" y="4419"/>
                  </a:lnTo>
                  <a:lnTo>
                    <a:pt x="11304" y="4686"/>
                  </a:lnTo>
                  <a:lnTo>
                    <a:pt x="11306" y="4483"/>
                  </a:lnTo>
                  <a:lnTo>
                    <a:pt x="13361" y="3810"/>
                  </a:lnTo>
                  <a:close/>
                </a:path>
                <a:path w="37464" h="83819">
                  <a:moveTo>
                    <a:pt x="11201" y="4559"/>
                  </a:moveTo>
                  <a:lnTo>
                    <a:pt x="9526" y="4559"/>
                  </a:lnTo>
                  <a:lnTo>
                    <a:pt x="10504" y="4572"/>
                  </a:lnTo>
                  <a:lnTo>
                    <a:pt x="11237" y="4676"/>
                  </a:lnTo>
                  <a:close/>
                </a:path>
                <a:path w="37464" h="83819">
                  <a:moveTo>
                    <a:pt x="11532" y="4419"/>
                  </a:moveTo>
                  <a:lnTo>
                    <a:pt x="11318" y="4483"/>
                  </a:lnTo>
                  <a:lnTo>
                    <a:pt x="11266" y="4648"/>
                  </a:lnTo>
                  <a:lnTo>
                    <a:pt x="11532" y="4419"/>
                  </a:lnTo>
                  <a:close/>
                </a:path>
                <a:path w="37464" h="83819">
                  <a:moveTo>
                    <a:pt x="15949" y="4419"/>
                  </a:moveTo>
                  <a:lnTo>
                    <a:pt x="11532" y="4419"/>
                  </a:lnTo>
                  <a:lnTo>
                    <a:pt x="11266" y="4648"/>
                  </a:lnTo>
                  <a:lnTo>
                    <a:pt x="15992" y="4559"/>
                  </a:lnTo>
                  <a:lnTo>
                    <a:pt x="15949" y="4419"/>
                  </a:lnTo>
                  <a:close/>
                </a:path>
                <a:path w="37464" h="83819">
                  <a:moveTo>
                    <a:pt x="15759" y="3810"/>
                  </a:moveTo>
                  <a:lnTo>
                    <a:pt x="13361" y="3810"/>
                  </a:lnTo>
                  <a:lnTo>
                    <a:pt x="11190" y="4521"/>
                  </a:lnTo>
                  <a:lnTo>
                    <a:pt x="11532" y="4419"/>
                  </a:lnTo>
                  <a:lnTo>
                    <a:pt x="15949" y="4419"/>
                  </a:lnTo>
                  <a:lnTo>
                    <a:pt x="15759" y="381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490023" y="2412758"/>
              <a:ext cx="8890" cy="5715"/>
            </a:xfrm>
            <a:custGeom>
              <a:avLst/>
              <a:gdLst/>
              <a:ahLst/>
              <a:cxnLst/>
              <a:rect l="l" t="t" r="r" b="b"/>
              <a:pathLst>
                <a:path w="8889" h="5714">
                  <a:moveTo>
                    <a:pt x="5905" y="0"/>
                  </a:moveTo>
                  <a:lnTo>
                    <a:pt x="0" y="2451"/>
                  </a:lnTo>
                  <a:lnTo>
                    <a:pt x="711" y="5257"/>
                  </a:lnTo>
                  <a:lnTo>
                    <a:pt x="8470" y="2984"/>
                  </a:lnTo>
                  <a:lnTo>
                    <a:pt x="59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488398" y="2412085"/>
              <a:ext cx="12065" cy="8890"/>
            </a:xfrm>
            <a:custGeom>
              <a:avLst/>
              <a:gdLst/>
              <a:ahLst/>
              <a:cxnLst/>
              <a:rect l="l" t="t" r="r" b="b"/>
              <a:pathLst>
                <a:path w="12064" h="8889">
                  <a:moveTo>
                    <a:pt x="8571" y="0"/>
                  </a:moveTo>
                  <a:lnTo>
                    <a:pt x="0" y="5562"/>
                  </a:lnTo>
                  <a:lnTo>
                    <a:pt x="151" y="6591"/>
                  </a:lnTo>
                  <a:lnTo>
                    <a:pt x="430" y="7721"/>
                  </a:lnTo>
                  <a:lnTo>
                    <a:pt x="1675" y="8458"/>
                  </a:lnTo>
                  <a:lnTo>
                    <a:pt x="4126" y="7835"/>
                  </a:lnTo>
                  <a:lnTo>
                    <a:pt x="4863" y="6591"/>
                  </a:lnTo>
                  <a:lnTo>
                    <a:pt x="4597" y="5562"/>
                  </a:lnTo>
                  <a:lnTo>
                    <a:pt x="4240" y="5460"/>
                  </a:lnTo>
                  <a:lnTo>
                    <a:pt x="4545" y="5359"/>
                  </a:lnTo>
                  <a:lnTo>
                    <a:pt x="4796" y="5359"/>
                  </a:lnTo>
                  <a:lnTo>
                    <a:pt x="6882" y="4584"/>
                  </a:lnTo>
                  <a:lnTo>
                    <a:pt x="11645" y="4584"/>
                  </a:lnTo>
                  <a:lnTo>
                    <a:pt x="11824" y="2158"/>
                  </a:lnTo>
                  <a:lnTo>
                    <a:pt x="10489" y="596"/>
                  </a:lnTo>
                  <a:lnTo>
                    <a:pt x="8571" y="0"/>
                  </a:lnTo>
                  <a:close/>
                </a:path>
                <a:path w="12064" h="8889">
                  <a:moveTo>
                    <a:pt x="4545" y="5359"/>
                  </a:moveTo>
                  <a:lnTo>
                    <a:pt x="4177" y="5460"/>
                  </a:lnTo>
                  <a:lnTo>
                    <a:pt x="4545" y="5562"/>
                  </a:lnTo>
                  <a:lnTo>
                    <a:pt x="4545" y="5359"/>
                  </a:lnTo>
                  <a:close/>
                </a:path>
                <a:path w="12064" h="8889">
                  <a:moveTo>
                    <a:pt x="4584" y="5510"/>
                  </a:moveTo>
                  <a:close/>
                </a:path>
                <a:path w="12064" h="8889">
                  <a:moveTo>
                    <a:pt x="4796" y="5359"/>
                  </a:moveTo>
                  <a:lnTo>
                    <a:pt x="4545" y="5359"/>
                  </a:lnTo>
                  <a:lnTo>
                    <a:pt x="4584" y="5510"/>
                  </a:lnTo>
                  <a:lnTo>
                    <a:pt x="4796" y="5359"/>
                  </a:lnTo>
                  <a:close/>
                </a:path>
                <a:path w="12064" h="8889">
                  <a:moveTo>
                    <a:pt x="11645" y="4584"/>
                  </a:moveTo>
                  <a:lnTo>
                    <a:pt x="6882" y="4584"/>
                  </a:lnTo>
                  <a:lnTo>
                    <a:pt x="8355" y="5156"/>
                  </a:lnTo>
                  <a:lnTo>
                    <a:pt x="11581" y="5397"/>
                  </a:lnTo>
                  <a:lnTo>
                    <a:pt x="11645" y="4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472891" y="2498115"/>
              <a:ext cx="33655" cy="81915"/>
            </a:xfrm>
            <a:custGeom>
              <a:avLst/>
              <a:gdLst/>
              <a:ahLst/>
              <a:cxnLst/>
              <a:rect l="l" t="t" r="r" b="b"/>
              <a:pathLst>
                <a:path w="33654" h="81914">
                  <a:moveTo>
                    <a:pt x="33274" y="0"/>
                  </a:moveTo>
                  <a:lnTo>
                    <a:pt x="21970" y="0"/>
                  </a:lnTo>
                  <a:lnTo>
                    <a:pt x="21970" y="5118"/>
                  </a:lnTo>
                  <a:lnTo>
                    <a:pt x="19634" y="12979"/>
                  </a:lnTo>
                  <a:lnTo>
                    <a:pt x="17081" y="22377"/>
                  </a:lnTo>
                  <a:lnTo>
                    <a:pt x="0" y="77152"/>
                  </a:lnTo>
                  <a:lnTo>
                    <a:pt x="10667" y="81495"/>
                  </a:lnTo>
                  <a:lnTo>
                    <a:pt x="28155" y="25603"/>
                  </a:lnTo>
                  <a:lnTo>
                    <a:pt x="30037" y="18363"/>
                  </a:lnTo>
                  <a:lnTo>
                    <a:pt x="31676" y="11201"/>
                  </a:lnTo>
                  <a:lnTo>
                    <a:pt x="32835" y="4839"/>
                  </a:lnTo>
                  <a:lnTo>
                    <a:pt x="3327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471468" y="2495829"/>
              <a:ext cx="37465" cy="83820"/>
            </a:xfrm>
            <a:custGeom>
              <a:avLst/>
              <a:gdLst/>
              <a:ahLst/>
              <a:cxnLst/>
              <a:rect l="l" t="t" r="r" b="b"/>
              <a:pathLst>
                <a:path w="37464" h="83819">
                  <a:moveTo>
                    <a:pt x="16295" y="24054"/>
                  </a:moveTo>
                  <a:lnTo>
                    <a:pt x="114" y="76034"/>
                  </a:lnTo>
                  <a:lnTo>
                    <a:pt x="0" y="78536"/>
                  </a:lnTo>
                  <a:lnTo>
                    <a:pt x="749" y="79451"/>
                  </a:lnTo>
                  <a:lnTo>
                    <a:pt x="1460" y="80175"/>
                  </a:lnTo>
                  <a:lnTo>
                    <a:pt x="3695" y="82245"/>
                  </a:lnTo>
                  <a:lnTo>
                    <a:pt x="7188" y="83654"/>
                  </a:lnTo>
                  <a:lnTo>
                    <a:pt x="10502" y="83743"/>
                  </a:lnTo>
                  <a:lnTo>
                    <a:pt x="13322" y="83159"/>
                  </a:lnTo>
                  <a:lnTo>
                    <a:pt x="15532" y="80657"/>
                  </a:lnTo>
                  <a:lnTo>
                    <a:pt x="15753" y="79946"/>
                  </a:lnTo>
                  <a:lnTo>
                    <a:pt x="13360" y="79946"/>
                  </a:lnTo>
                  <a:lnTo>
                    <a:pt x="11175" y="79260"/>
                  </a:lnTo>
                  <a:lnTo>
                    <a:pt x="9385" y="79197"/>
                  </a:lnTo>
                  <a:lnTo>
                    <a:pt x="7531" y="78676"/>
                  </a:lnTo>
                  <a:lnTo>
                    <a:pt x="6184" y="77952"/>
                  </a:lnTo>
                  <a:lnTo>
                    <a:pt x="5392" y="77406"/>
                  </a:lnTo>
                  <a:lnTo>
                    <a:pt x="4470" y="77406"/>
                  </a:lnTo>
                  <a:lnTo>
                    <a:pt x="3314" y="77038"/>
                  </a:lnTo>
                  <a:lnTo>
                    <a:pt x="3797" y="77038"/>
                  </a:lnTo>
                  <a:lnTo>
                    <a:pt x="4457" y="76669"/>
                  </a:lnTo>
                  <a:lnTo>
                    <a:pt x="4699" y="76669"/>
                  </a:lnTo>
                  <a:lnTo>
                    <a:pt x="20713" y="25260"/>
                  </a:lnTo>
                  <a:lnTo>
                    <a:pt x="20874" y="24663"/>
                  </a:lnTo>
                  <a:lnTo>
                    <a:pt x="18503" y="24663"/>
                  </a:lnTo>
                  <a:lnTo>
                    <a:pt x="16295" y="24054"/>
                  </a:lnTo>
                  <a:close/>
                </a:path>
                <a:path w="37464" h="83819">
                  <a:moveTo>
                    <a:pt x="11315" y="79044"/>
                  </a:moveTo>
                  <a:lnTo>
                    <a:pt x="11175" y="79260"/>
                  </a:lnTo>
                  <a:lnTo>
                    <a:pt x="13360" y="79946"/>
                  </a:lnTo>
                  <a:lnTo>
                    <a:pt x="11303" y="79260"/>
                  </a:lnTo>
                  <a:lnTo>
                    <a:pt x="11315" y="79044"/>
                  </a:lnTo>
                  <a:close/>
                </a:path>
                <a:path w="37464" h="83819">
                  <a:moveTo>
                    <a:pt x="16034" y="79044"/>
                  </a:moveTo>
                  <a:lnTo>
                    <a:pt x="11315" y="79044"/>
                  </a:lnTo>
                  <a:lnTo>
                    <a:pt x="11442" y="79247"/>
                  </a:lnTo>
                  <a:lnTo>
                    <a:pt x="13360" y="79946"/>
                  </a:lnTo>
                  <a:lnTo>
                    <a:pt x="15753" y="79946"/>
                  </a:lnTo>
                  <a:lnTo>
                    <a:pt x="16034" y="79044"/>
                  </a:lnTo>
                  <a:close/>
                </a:path>
                <a:path w="37464" h="83819">
                  <a:moveTo>
                    <a:pt x="11264" y="79095"/>
                  </a:moveTo>
                  <a:lnTo>
                    <a:pt x="11303" y="79260"/>
                  </a:lnTo>
                  <a:lnTo>
                    <a:pt x="11531" y="79336"/>
                  </a:lnTo>
                  <a:lnTo>
                    <a:pt x="11264" y="79095"/>
                  </a:lnTo>
                  <a:close/>
                </a:path>
                <a:path w="37464" h="83819">
                  <a:moveTo>
                    <a:pt x="11264" y="79095"/>
                  </a:moveTo>
                  <a:lnTo>
                    <a:pt x="11433" y="79247"/>
                  </a:lnTo>
                  <a:lnTo>
                    <a:pt x="11264" y="79095"/>
                  </a:lnTo>
                  <a:close/>
                </a:path>
                <a:path w="37464" h="83819">
                  <a:moveTo>
                    <a:pt x="11315" y="79044"/>
                  </a:moveTo>
                  <a:lnTo>
                    <a:pt x="11442" y="79247"/>
                  </a:lnTo>
                  <a:lnTo>
                    <a:pt x="11315" y="79044"/>
                  </a:lnTo>
                  <a:close/>
                </a:path>
                <a:path w="37464" h="83819">
                  <a:moveTo>
                    <a:pt x="11239" y="79056"/>
                  </a:moveTo>
                  <a:lnTo>
                    <a:pt x="10502" y="79171"/>
                  </a:lnTo>
                  <a:lnTo>
                    <a:pt x="9385" y="79197"/>
                  </a:lnTo>
                  <a:lnTo>
                    <a:pt x="11195" y="79197"/>
                  </a:lnTo>
                  <a:lnTo>
                    <a:pt x="11239" y="79056"/>
                  </a:lnTo>
                  <a:close/>
                </a:path>
                <a:path w="37464" h="83819">
                  <a:moveTo>
                    <a:pt x="27370" y="27292"/>
                  </a:moveTo>
                  <a:lnTo>
                    <a:pt x="11239" y="79056"/>
                  </a:lnTo>
                  <a:lnTo>
                    <a:pt x="16034" y="79044"/>
                  </a:lnTo>
                  <a:lnTo>
                    <a:pt x="31788" y="28498"/>
                  </a:lnTo>
                  <a:lnTo>
                    <a:pt x="31946" y="27889"/>
                  </a:lnTo>
                  <a:lnTo>
                    <a:pt x="29578" y="27889"/>
                  </a:lnTo>
                  <a:lnTo>
                    <a:pt x="27370" y="27292"/>
                  </a:lnTo>
                  <a:close/>
                </a:path>
                <a:path w="37464" h="83819">
                  <a:moveTo>
                    <a:pt x="4457" y="76669"/>
                  </a:moveTo>
                  <a:lnTo>
                    <a:pt x="3797" y="77038"/>
                  </a:lnTo>
                  <a:lnTo>
                    <a:pt x="3314" y="77038"/>
                  </a:lnTo>
                  <a:lnTo>
                    <a:pt x="4470" y="77406"/>
                  </a:lnTo>
                  <a:lnTo>
                    <a:pt x="4457" y="76669"/>
                  </a:lnTo>
                  <a:close/>
                </a:path>
                <a:path w="37464" h="83819">
                  <a:moveTo>
                    <a:pt x="4457" y="76669"/>
                  </a:moveTo>
                  <a:lnTo>
                    <a:pt x="4470" y="77406"/>
                  </a:lnTo>
                  <a:lnTo>
                    <a:pt x="4637" y="76870"/>
                  </a:lnTo>
                  <a:lnTo>
                    <a:pt x="4457" y="76669"/>
                  </a:lnTo>
                  <a:close/>
                </a:path>
                <a:path w="37464" h="83819">
                  <a:moveTo>
                    <a:pt x="4637" y="76870"/>
                  </a:moveTo>
                  <a:lnTo>
                    <a:pt x="4470" y="77406"/>
                  </a:lnTo>
                  <a:lnTo>
                    <a:pt x="5392" y="77406"/>
                  </a:lnTo>
                  <a:lnTo>
                    <a:pt x="4637" y="76870"/>
                  </a:lnTo>
                  <a:close/>
                </a:path>
                <a:path w="37464" h="83819">
                  <a:moveTo>
                    <a:pt x="4699" y="76669"/>
                  </a:moveTo>
                  <a:lnTo>
                    <a:pt x="4457" y="76669"/>
                  </a:lnTo>
                  <a:lnTo>
                    <a:pt x="4637" y="76870"/>
                  </a:lnTo>
                  <a:lnTo>
                    <a:pt x="4699" y="76669"/>
                  </a:lnTo>
                  <a:close/>
                </a:path>
                <a:path w="37464" h="83819">
                  <a:moveTo>
                    <a:pt x="114" y="76009"/>
                  </a:moveTo>
                  <a:close/>
                </a:path>
                <a:path w="37464" h="83819">
                  <a:moveTo>
                    <a:pt x="27393" y="27216"/>
                  </a:moveTo>
                  <a:lnTo>
                    <a:pt x="29578" y="27889"/>
                  </a:lnTo>
                  <a:lnTo>
                    <a:pt x="27393" y="27216"/>
                  </a:lnTo>
                  <a:close/>
                </a:path>
                <a:path w="37464" h="83819">
                  <a:moveTo>
                    <a:pt x="32120" y="27216"/>
                  </a:moveTo>
                  <a:lnTo>
                    <a:pt x="27393" y="27216"/>
                  </a:lnTo>
                  <a:lnTo>
                    <a:pt x="29578" y="27889"/>
                  </a:lnTo>
                  <a:lnTo>
                    <a:pt x="31946" y="27889"/>
                  </a:lnTo>
                  <a:lnTo>
                    <a:pt x="32120" y="27216"/>
                  </a:lnTo>
                  <a:close/>
                </a:path>
                <a:path w="37464" h="83819">
                  <a:moveTo>
                    <a:pt x="34696" y="2285"/>
                  </a:moveTo>
                  <a:lnTo>
                    <a:pt x="32410" y="2285"/>
                  </a:lnTo>
                  <a:lnTo>
                    <a:pt x="32000" y="6769"/>
                  </a:lnTo>
                  <a:lnTo>
                    <a:pt x="30861" y="13007"/>
                  </a:lnTo>
                  <a:lnTo>
                    <a:pt x="29238" y="20109"/>
                  </a:lnTo>
                  <a:lnTo>
                    <a:pt x="27370" y="27292"/>
                  </a:lnTo>
                  <a:lnTo>
                    <a:pt x="32120" y="27216"/>
                  </a:lnTo>
                  <a:lnTo>
                    <a:pt x="33683" y="21188"/>
                  </a:lnTo>
                  <a:lnTo>
                    <a:pt x="35342" y="13963"/>
                  </a:lnTo>
                  <a:lnTo>
                    <a:pt x="36522" y="7453"/>
                  </a:lnTo>
                  <a:lnTo>
                    <a:pt x="36778" y="4571"/>
                  </a:lnTo>
                  <a:lnTo>
                    <a:pt x="34696" y="4571"/>
                  </a:lnTo>
                  <a:lnTo>
                    <a:pt x="34696" y="2285"/>
                  </a:lnTo>
                  <a:close/>
                </a:path>
                <a:path w="37464" h="83819">
                  <a:moveTo>
                    <a:pt x="16319" y="23977"/>
                  </a:moveTo>
                  <a:lnTo>
                    <a:pt x="18503" y="24663"/>
                  </a:lnTo>
                  <a:lnTo>
                    <a:pt x="16319" y="23977"/>
                  </a:lnTo>
                  <a:close/>
                </a:path>
                <a:path w="37464" h="83819">
                  <a:moveTo>
                    <a:pt x="21058" y="23977"/>
                  </a:moveTo>
                  <a:lnTo>
                    <a:pt x="16319" y="23977"/>
                  </a:lnTo>
                  <a:lnTo>
                    <a:pt x="18503" y="24663"/>
                  </a:lnTo>
                  <a:lnTo>
                    <a:pt x="20874" y="24663"/>
                  </a:lnTo>
                  <a:lnTo>
                    <a:pt x="21058" y="23977"/>
                  </a:lnTo>
                  <a:close/>
                </a:path>
                <a:path w="37464" h="83819">
                  <a:moveTo>
                    <a:pt x="34696" y="0"/>
                  </a:moveTo>
                  <a:lnTo>
                    <a:pt x="23393" y="0"/>
                  </a:lnTo>
                  <a:lnTo>
                    <a:pt x="21767" y="673"/>
                  </a:lnTo>
                  <a:lnTo>
                    <a:pt x="21107" y="2285"/>
                  </a:lnTo>
                  <a:lnTo>
                    <a:pt x="21124" y="6796"/>
                  </a:lnTo>
                  <a:lnTo>
                    <a:pt x="18859" y="14668"/>
                  </a:lnTo>
                  <a:lnTo>
                    <a:pt x="16295" y="24054"/>
                  </a:lnTo>
                  <a:lnTo>
                    <a:pt x="21058" y="23977"/>
                  </a:lnTo>
                  <a:lnTo>
                    <a:pt x="23240" y="15862"/>
                  </a:lnTo>
                  <a:lnTo>
                    <a:pt x="25641" y="8039"/>
                  </a:lnTo>
                  <a:lnTo>
                    <a:pt x="25664" y="4571"/>
                  </a:lnTo>
                  <a:lnTo>
                    <a:pt x="23393" y="4571"/>
                  </a:lnTo>
                  <a:lnTo>
                    <a:pt x="23393" y="2285"/>
                  </a:lnTo>
                  <a:lnTo>
                    <a:pt x="34696" y="2285"/>
                  </a:lnTo>
                  <a:lnTo>
                    <a:pt x="34696" y="0"/>
                  </a:lnTo>
                  <a:close/>
                </a:path>
                <a:path w="37464" h="83819">
                  <a:moveTo>
                    <a:pt x="25679" y="2285"/>
                  </a:moveTo>
                  <a:lnTo>
                    <a:pt x="23393" y="2285"/>
                  </a:lnTo>
                  <a:lnTo>
                    <a:pt x="23393" y="4571"/>
                  </a:lnTo>
                  <a:lnTo>
                    <a:pt x="25664" y="4571"/>
                  </a:lnTo>
                  <a:lnTo>
                    <a:pt x="25679" y="2285"/>
                  </a:lnTo>
                  <a:close/>
                </a:path>
                <a:path w="37464" h="83819">
                  <a:moveTo>
                    <a:pt x="32410" y="2285"/>
                  </a:moveTo>
                  <a:lnTo>
                    <a:pt x="25679" y="2285"/>
                  </a:lnTo>
                  <a:lnTo>
                    <a:pt x="25664" y="4571"/>
                  </a:lnTo>
                  <a:lnTo>
                    <a:pt x="32201" y="4571"/>
                  </a:lnTo>
                  <a:lnTo>
                    <a:pt x="32410" y="2285"/>
                  </a:lnTo>
                  <a:close/>
                </a:path>
                <a:path w="37464" h="83819">
                  <a:moveTo>
                    <a:pt x="34696" y="0"/>
                  </a:moveTo>
                  <a:lnTo>
                    <a:pt x="34696" y="4571"/>
                  </a:lnTo>
                  <a:lnTo>
                    <a:pt x="36778" y="4571"/>
                  </a:lnTo>
                  <a:lnTo>
                    <a:pt x="36982" y="2285"/>
                  </a:lnTo>
                  <a:lnTo>
                    <a:pt x="36322" y="673"/>
                  </a:lnTo>
                  <a:lnTo>
                    <a:pt x="346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490023" y="2517622"/>
              <a:ext cx="8890" cy="5715"/>
            </a:xfrm>
            <a:custGeom>
              <a:avLst/>
              <a:gdLst/>
              <a:ahLst/>
              <a:cxnLst/>
              <a:rect l="l" t="t" r="r" b="b"/>
              <a:pathLst>
                <a:path w="8889" h="5714">
                  <a:moveTo>
                    <a:pt x="711" y="0"/>
                  </a:moveTo>
                  <a:lnTo>
                    <a:pt x="0" y="2781"/>
                  </a:lnTo>
                  <a:lnTo>
                    <a:pt x="5905" y="5245"/>
                  </a:lnTo>
                  <a:lnTo>
                    <a:pt x="8470" y="2260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171926" y="2101316"/>
              <a:ext cx="403225" cy="422275"/>
            </a:xfrm>
            <a:custGeom>
              <a:avLst/>
              <a:gdLst/>
              <a:ahLst/>
              <a:cxnLst/>
              <a:rect l="l" t="t" r="r" b="b"/>
              <a:pathLst>
                <a:path w="403225" h="422275">
                  <a:moveTo>
                    <a:pt x="328295" y="420065"/>
                  </a:moveTo>
                  <a:lnTo>
                    <a:pt x="328104" y="417639"/>
                  </a:lnTo>
                  <a:lnTo>
                    <a:pt x="328053" y="416839"/>
                  </a:lnTo>
                  <a:lnTo>
                    <a:pt x="324827" y="417080"/>
                  </a:lnTo>
                  <a:lnTo>
                    <a:pt x="323367" y="417639"/>
                  </a:lnTo>
                  <a:lnTo>
                    <a:pt x="321462" y="417080"/>
                  </a:lnTo>
                  <a:lnTo>
                    <a:pt x="321246" y="416877"/>
                  </a:lnTo>
                  <a:lnTo>
                    <a:pt x="321056" y="416712"/>
                  </a:lnTo>
                  <a:lnTo>
                    <a:pt x="321017" y="416877"/>
                  </a:lnTo>
                  <a:lnTo>
                    <a:pt x="321017" y="416661"/>
                  </a:lnTo>
                  <a:lnTo>
                    <a:pt x="321335" y="415658"/>
                  </a:lnTo>
                  <a:lnTo>
                    <a:pt x="320598" y="414401"/>
                  </a:lnTo>
                  <a:lnTo>
                    <a:pt x="318160" y="413778"/>
                  </a:lnTo>
                  <a:lnTo>
                    <a:pt x="316903" y="414515"/>
                  </a:lnTo>
                  <a:lnTo>
                    <a:pt x="316611" y="415658"/>
                  </a:lnTo>
                  <a:lnTo>
                    <a:pt x="316496" y="418731"/>
                  </a:lnTo>
                  <a:lnTo>
                    <a:pt x="317703" y="420065"/>
                  </a:lnTo>
                  <a:lnTo>
                    <a:pt x="320217" y="421728"/>
                  </a:lnTo>
                  <a:lnTo>
                    <a:pt x="321741" y="422198"/>
                  </a:lnTo>
                  <a:lnTo>
                    <a:pt x="325043" y="422224"/>
                  </a:lnTo>
                  <a:lnTo>
                    <a:pt x="326948" y="421627"/>
                  </a:lnTo>
                  <a:lnTo>
                    <a:pt x="328295" y="420065"/>
                  </a:lnTo>
                  <a:close/>
                </a:path>
                <a:path w="403225" h="422275">
                  <a:moveTo>
                    <a:pt x="403110" y="7315"/>
                  </a:moveTo>
                  <a:lnTo>
                    <a:pt x="342900" y="1498"/>
                  </a:lnTo>
                  <a:lnTo>
                    <a:pt x="290118" y="0"/>
                  </a:lnTo>
                  <a:lnTo>
                    <a:pt x="284149" y="0"/>
                  </a:lnTo>
                  <a:lnTo>
                    <a:pt x="86652" y="4483"/>
                  </a:lnTo>
                  <a:lnTo>
                    <a:pt x="44818" y="15011"/>
                  </a:lnTo>
                  <a:lnTo>
                    <a:pt x="15709" y="44500"/>
                  </a:lnTo>
                  <a:lnTo>
                    <a:pt x="4648" y="100825"/>
                  </a:lnTo>
                  <a:lnTo>
                    <a:pt x="990" y="171386"/>
                  </a:lnTo>
                  <a:lnTo>
                    <a:pt x="0" y="209067"/>
                  </a:lnTo>
                  <a:lnTo>
                    <a:pt x="660" y="210667"/>
                  </a:lnTo>
                  <a:lnTo>
                    <a:pt x="40767" y="249923"/>
                  </a:lnTo>
                  <a:lnTo>
                    <a:pt x="43243" y="250393"/>
                  </a:lnTo>
                  <a:lnTo>
                    <a:pt x="44653" y="248310"/>
                  </a:lnTo>
                  <a:lnTo>
                    <a:pt x="45961" y="188163"/>
                  </a:lnTo>
                  <a:lnTo>
                    <a:pt x="48082" y="132562"/>
                  </a:lnTo>
                  <a:lnTo>
                    <a:pt x="50190" y="89750"/>
                  </a:lnTo>
                  <a:lnTo>
                    <a:pt x="55537" y="56261"/>
                  </a:lnTo>
                  <a:lnTo>
                    <a:pt x="58140" y="53492"/>
                  </a:lnTo>
                  <a:lnTo>
                    <a:pt x="133616" y="47777"/>
                  </a:lnTo>
                  <a:lnTo>
                    <a:pt x="197421" y="45961"/>
                  </a:lnTo>
                  <a:lnTo>
                    <a:pt x="285610" y="44894"/>
                  </a:lnTo>
                  <a:lnTo>
                    <a:pt x="309219" y="44983"/>
                  </a:lnTo>
                  <a:lnTo>
                    <a:pt x="338328" y="45542"/>
                  </a:lnTo>
                  <a:lnTo>
                    <a:pt x="369811" y="47066"/>
                  </a:lnTo>
                  <a:lnTo>
                    <a:pt x="400519" y="49999"/>
                  </a:lnTo>
                  <a:lnTo>
                    <a:pt x="402323" y="49453"/>
                  </a:lnTo>
                  <a:lnTo>
                    <a:pt x="403110" y="47739"/>
                  </a:lnTo>
                  <a:lnTo>
                    <a:pt x="403110" y="10756"/>
                  </a:lnTo>
                  <a:lnTo>
                    <a:pt x="403110" y="8483"/>
                  </a:lnTo>
                  <a:lnTo>
                    <a:pt x="403110" y="73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0282" y="2279904"/>
              <a:ext cx="70294" cy="71145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3468039" y="2292349"/>
              <a:ext cx="107314" cy="43180"/>
            </a:xfrm>
            <a:custGeom>
              <a:avLst/>
              <a:gdLst/>
              <a:ahLst/>
              <a:cxnLst/>
              <a:rect l="l" t="t" r="r" b="b"/>
              <a:pathLst>
                <a:path w="107314" h="43180">
                  <a:moveTo>
                    <a:pt x="106997" y="1270"/>
                  </a:moveTo>
                  <a:lnTo>
                    <a:pt x="106514" y="1270"/>
                  </a:lnTo>
                  <a:lnTo>
                    <a:pt x="106514" y="0"/>
                  </a:lnTo>
                  <a:lnTo>
                    <a:pt x="469" y="0"/>
                  </a:lnTo>
                  <a:lnTo>
                    <a:pt x="469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0" y="39370"/>
                  </a:lnTo>
                  <a:lnTo>
                    <a:pt x="0" y="40640"/>
                  </a:lnTo>
                  <a:lnTo>
                    <a:pt x="342" y="40640"/>
                  </a:lnTo>
                  <a:lnTo>
                    <a:pt x="342" y="43180"/>
                  </a:lnTo>
                  <a:lnTo>
                    <a:pt x="2286" y="43180"/>
                  </a:lnTo>
                  <a:lnTo>
                    <a:pt x="106641" y="43180"/>
                  </a:lnTo>
                  <a:lnTo>
                    <a:pt x="106641" y="40640"/>
                  </a:lnTo>
                  <a:lnTo>
                    <a:pt x="106997" y="40640"/>
                  </a:lnTo>
                  <a:lnTo>
                    <a:pt x="106997" y="39370"/>
                  </a:lnTo>
                  <a:lnTo>
                    <a:pt x="106997" y="3810"/>
                  </a:lnTo>
                  <a:lnTo>
                    <a:pt x="106997" y="12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58180" y="2634081"/>
              <a:ext cx="67746" cy="152349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3879" y="2403652"/>
              <a:ext cx="71158" cy="75399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3237179" y="2434793"/>
              <a:ext cx="19050" cy="55880"/>
            </a:xfrm>
            <a:custGeom>
              <a:avLst/>
              <a:gdLst/>
              <a:ahLst/>
              <a:cxnLst/>
              <a:rect l="l" t="t" r="r" b="b"/>
              <a:pathLst>
                <a:path w="19050" h="55880">
                  <a:moveTo>
                    <a:pt x="16382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11760"/>
                  </a:lnTo>
                  <a:lnTo>
                    <a:pt x="673" y="13373"/>
                  </a:lnTo>
                  <a:lnTo>
                    <a:pt x="2286" y="14046"/>
                  </a:lnTo>
                  <a:lnTo>
                    <a:pt x="7683" y="14046"/>
                  </a:lnTo>
                  <a:lnTo>
                    <a:pt x="7683" y="41452"/>
                  </a:lnTo>
                  <a:lnTo>
                    <a:pt x="2286" y="41452"/>
                  </a:lnTo>
                  <a:lnTo>
                    <a:pt x="673" y="42125"/>
                  </a:lnTo>
                  <a:lnTo>
                    <a:pt x="0" y="43738"/>
                  </a:lnTo>
                  <a:lnTo>
                    <a:pt x="0" y="53073"/>
                  </a:lnTo>
                  <a:lnTo>
                    <a:pt x="673" y="54686"/>
                  </a:lnTo>
                  <a:lnTo>
                    <a:pt x="2286" y="55359"/>
                  </a:lnTo>
                  <a:lnTo>
                    <a:pt x="16382" y="55359"/>
                  </a:lnTo>
                  <a:lnTo>
                    <a:pt x="17995" y="54686"/>
                  </a:lnTo>
                  <a:lnTo>
                    <a:pt x="18668" y="53073"/>
                  </a:lnTo>
                  <a:lnTo>
                    <a:pt x="18668" y="50787"/>
                  </a:lnTo>
                  <a:lnTo>
                    <a:pt x="4572" y="50787"/>
                  </a:lnTo>
                  <a:lnTo>
                    <a:pt x="4572" y="46024"/>
                  </a:lnTo>
                  <a:lnTo>
                    <a:pt x="9969" y="46024"/>
                  </a:lnTo>
                  <a:lnTo>
                    <a:pt x="11595" y="45364"/>
                  </a:lnTo>
                  <a:lnTo>
                    <a:pt x="12255" y="43738"/>
                  </a:lnTo>
                  <a:lnTo>
                    <a:pt x="12255" y="11760"/>
                  </a:lnTo>
                  <a:lnTo>
                    <a:pt x="11595" y="10147"/>
                  </a:lnTo>
                  <a:lnTo>
                    <a:pt x="9969" y="9474"/>
                  </a:lnTo>
                  <a:lnTo>
                    <a:pt x="4572" y="9474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5"/>
                  </a:lnTo>
                  <a:lnTo>
                    <a:pt x="18668" y="2285"/>
                  </a:lnTo>
                  <a:lnTo>
                    <a:pt x="17995" y="673"/>
                  </a:lnTo>
                  <a:lnTo>
                    <a:pt x="16382" y="0"/>
                  </a:lnTo>
                  <a:close/>
                </a:path>
                <a:path w="19050" h="55880">
                  <a:moveTo>
                    <a:pt x="18668" y="2285"/>
                  </a:moveTo>
                  <a:lnTo>
                    <a:pt x="4572" y="2285"/>
                  </a:lnTo>
                  <a:lnTo>
                    <a:pt x="4572" y="4572"/>
                  </a:lnTo>
                  <a:lnTo>
                    <a:pt x="14096" y="4572"/>
                  </a:lnTo>
                  <a:lnTo>
                    <a:pt x="14096" y="50787"/>
                  </a:lnTo>
                  <a:lnTo>
                    <a:pt x="18668" y="50787"/>
                  </a:lnTo>
                  <a:lnTo>
                    <a:pt x="18668" y="2285"/>
                  </a:lnTo>
                  <a:close/>
                </a:path>
                <a:path w="19050" h="55880">
                  <a:moveTo>
                    <a:pt x="4572" y="2285"/>
                  </a:moveTo>
                  <a:lnTo>
                    <a:pt x="2286" y="2285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152864" y="2401239"/>
              <a:ext cx="68580" cy="5715"/>
            </a:xfrm>
            <a:custGeom>
              <a:avLst/>
              <a:gdLst/>
              <a:ahLst/>
              <a:cxnLst/>
              <a:rect l="l" t="t" r="r" b="b"/>
              <a:pathLst>
                <a:path w="68580" h="5714">
                  <a:moveTo>
                    <a:pt x="68275" y="0"/>
                  </a:moveTo>
                  <a:lnTo>
                    <a:pt x="0" y="0"/>
                  </a:lnTo>
                  <a:lnTo>
                    <a:pt x="0" y="330"/>
                  </a:lnTo>
                  <a:lnTo>
                    <a:pt x="0" y="5410"/>
                  </a:lnTo>
                  <a:lnTo>
                    <a:pt x="0" y="5549"/>
                  </a:lnTo>
                  <a:lnTo>
                    <a:pt x="68275" y="5549"/>
                  </a:lnTo>
                  <a:lnTo>
                    <a:pt x="68275" y="5410"/>
                  </a:lnTo>
                  <a:lnTo>
                    <a:pt x="68275" y="330"/>
                  </a:lnTo>
                  <a:lnTo>
                    <a:pt x="68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150577" y="2398953"/>
              <a:ext cx="73025" cy="10160"/>
            </a:xfrm>
            <a:custGeom>
              <a:avLst/>
              <a:gdLst/>
              <a:ahLst/>
              <a:cxnLst/>
              <a:rect l="l" t="t" r="r" b="b"/>
              <a:pathLst>
                <a:path w="73025" h="10160">
                  <a:moveTo>
                    <a:pt x="70561" y="0"/>
                  </a:moveTo>
                  <a:lnTo>
                    <a:pt x="2286" y="0"/>
                  </a:lnTo>
                  <a:lnTo>
                    <a:pt x="660" y="673"/>
                  </a:lnTo>
                  <a:lnTo>
                    <a:pt x="0" y="2285"/>
                  </a:lnTo>
                  <a:lnTo>
                    <a:pt x="0" y="7835"/>
                  </a:lnTo>
                  <a:lnTo>
                    <a:pt x="660" y="9461"/>
                  </a:lnTo>
                  <a:lnTo>
                    <a:pt x="2286" y="10121"/>
                  </a:lnTo>
                  <a:lnTo>
                    <a:pt x="70561" y="10121"/>
                  </a:lnTo>
                  <a:lnTo>
                    <a:pt x="72174" y="9461"/>
                  </a:lnTo>
                  <a:lnTo>
                    <a:pt x="72834" y="7835"/>
                  </a:lnTo>
                  <a:lnTo>
                    <a:pt x="68275" y="7835"/>
                  </a:lnTo>
                  <a:lnTo>
                    <a:pt x="68275" y="5549"/>
                  </a:lnTo>
                  <a:lnTo>
                    <a:pt x="4572" y="5549"/>
                  </a:lnTo>
                  <a:lnTo>
                    <a:pt x="4572" y="4572"/>
                  </a:lnTo>
                  <a:lnTo>
                    <a:pt x="72834" y="4572"/>
                  </a:lnTo>
                  <a:lnTo>
                    <a:pt x="72834" y="2285"/>
                  </a:lnTo>
                  <a:lnTo>
                    <a:pt x="72174" y="673"/>
                  </a:lnTo>
                  <a:lnTo>
                    <a:pt x="70561" y="0"/>
                  </a:lnTo>
                  <a:close/>
                </a:path>
                <a:path w="73025" h="10160">
                  <a:moveTo>
                    <a:pt x="72834" y="4572"/>
                  </a:moveTo>
                  <a:lnTo>
                    <a:pt x="68275" y="4572"/>
                  </a:lnTo>
                  <a:lnTo>
                    <a:pt x="68275" y="7835"/>
                  </a:lnTo>
                  <a:lnTo>
                    <a:pt x="70561" y="7835"/>
                  </a:lnTo>
                  <a:lnTo>
                    <a:pt x="70561" y="5549"/>
                  </a:lnTo>
                  <a:lnTo>
                    <a:pt x="72834" y="5549"/>
                  </a:lnTo>
                  <a:lnTo>
                    <a:pt x="72834" y="4572"/>
                  </a:lnTo>
                  <a:close/>
                </a:path>
                <a:path w="73025" h="10160">
                  <a:moveTo>
                    <a:pt x="72834" y="5549"/>
                  </a:moveTo>
                  <a:lnTo>
                    <a:pt x="70561" y="5549"/>
                  </a:lnTo>
                  <a:lnTo>
                    <a:pt x="70561" y="7835"/>
                  </a:lnTo>
                  <a:lnTo>
                    <a:pt x="72834" y="7835"/>
                  </a:lnTo>
                  <a:lnTo>
                    <a:pt x="72834" y="55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345738" y="2401239"/>
              <a:ext cx="68580" cy="5715"/>
            </a:xfrm>
            <a:custGeom>
              <a:avLst/>
              <a:gdLst/>
              <a:ahLst/>
              <a:cxnLst/>
              <a:rect l="l" t="t" r="r" b="b"/>
              <a:pathLst>
                <a:path w="68579" h="5714">
                  <a:moveTo>
                    <a:pt x="68262" y="0"/>
                  </a:moveTo>
                  <a:lnTo>
                    <a:pt x="0" y="0"/>
                  </a:lnTo>
                  <a:lnTo>
                    <a:pt x="0" y="330"/>
                  </a:lnTo>
                  <a:lnTo>
                    <a:pt x="0" y="5549"/>
                  </a:lnTo>
                  <a:lnTo>
                    <a:pt x="68262" y="5549"/>
                  </a:lnTo>
                  <a:lnTo>
                    <a:pt x="68262" y="330"/>
                  </a:lnTo>
                  <a:lnTo>
                    <a:pt x="68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343452" y="2398953"/>
              <a:ext cx="73025" cy="10160"/>
            </a:xfrm>
            <a:custGeom>
              <a:avLst/>
              <a:gdLst/>
              <a:ahLst/>
              <a:cxnLst/>
              <a:rect l="l" t="t" r="r" b="b"/>
              <a:pathLst>
                <a:path w="73025" h="10160">
                  <a:moveTo>
                    <a:pt x="70548" y="0"/>
                  </a:moveTo>
                  <a:lnTo>
                    <a:pt x="2286" y="0"/>
                  </a:lnTo>
                  <a:lnTo>
                    <a:pt x="660" y="673"/>
                  </a:lnTo>
                  <a:lnTo>
                    <a:pt x="0" y="2285"/>
                  </a:lnTo>
                  <a:lnTo>
                    <a:pt x="0" y="7835"/>
                  </a:lnTo>
                  <a:lnTo>
                    <a:pt x="660" y="9461"/>
                  </a:lnTo>
                  <a:lnTo>
                    <a:pt x="2286" y="10121"/>
                  </a:lnTo>
                  <a:lnTo>
                    <a:pt x="70548" y="10121"/>
                  </a:lnTo>
                  <a:lnTo>
                    <a:pt x="72161" y="9461"/>
                  </a:lnTo>
                  <a:lnTo>
                    <a:pt x="72834" y="7835"/>
                  </a:lnTo>
                  <a:lnTo>
                    <a:pt x="68249" y="7835"/>
                  </a:lnTo>
                  <a:lnTo>
                    <a:pt x="68249" y="5549"/>
                  </a:lnTo>
                  <a:lnTo>
                    <a:pt x="4572" y="5549"/>
                  </a:lnTo>
                  <a:lnTo>
                    <a:pt x="4572" y="4572"/>
                  </a:lnTo>
                  <a:lnTo>
                    <a:pt x="72834" y="4572"/>
                  </a:lnTo>
                  <a:lnTo>
                    <a:pt x="72834" y="2285"/>
                  </a:lnTo>
                  <a:lnTo>
                    <a:pt x="72161" y="673"/>
                  </a:lnTo>
                  <a:lnTo>
                    <a:pt x="70548" y="0"/>
                  </a:lnTo>
                  <a:close/>
                </a:path>
                <a:path w="73025" h="10160">
                  <a:moveTo>
                    <a:pt x="72834" y="4572"/>
                  </a:moveTo>
                  <a:lnTo>
                    <a:pt x="68249" y="4572"/>
                  </a:lnTo>
                  <a:lnTo>
                    <a:pt x="68249" y="7835"/>
                  </a:lnTo>
                  <a:lnTo>
                    <a:pt x="70548" y="7835"/>
                  </a:lnTo>
                  <a:lnTo>
                    <a:pt x="70548" y="5549"/>
                  </a:lnTo>
                  <a:lnTo>
                    <a:pt x="72834" y="5549"/>
                  </a:lnTo>
                  <a:lnTo>
                    <a:pt x="72834" y="4572"/>
                  </a:lnTo>
                  <a:close/>
                </a:path>
                <a:path w="73025" h="10160">
                  <a:moveTo>
                    <a:pt x="72834" y="5549"/>
                  </a:moveTo>
                  <a:lnTo>
                    <a:pt x="70548" y="5549"/>
                  </a:lnTo>
                  <a:lnTo>
                    <a:pt x="70548" y="7835"/>
                  </a:lnTo>
                  <a:lnTo>
                    <a:pt x="72834" y="7835"/>
                  </a:lnTo>
                  <a:lnTo>
                    <a:pt x="72834" y="55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156267" y="2336799"/>
              <a:ext cx="97790" cy="251460"/>
            </a:xfrm>
            <a:custGeom>
              <a:avLst/>
              <a:gdLst/>
              <a:ahLst/>
              <a:cxnLst/>
              <a:rect l="l" t="t" r="r" b="b"/>
              <a:pathLst>
                <a:path w="97789" h="251460">
                  <a:moveTo>
                    <a:pt x="97282" y="0"/>
                  </a:moveTo>
                  <a:lnTo>
                    <a:pt x="0" y="0"/>
                  </a:lnTo>
                  <a:lnTo>
                    <a:pt x="0" y="64770"/>
                  </a:lnTo>
                  <a:lnTo>
                    <a:pt x="64871" y="64770"/>
                  </a:lnTo>
                  <a:lnTo>
                    <a:pt x="64871" y="69850"/>
                  </a:lnTo>
                  <a:lnTo>
                    <a:pt x="0" y="69850"/>
                  </a:lnTo>
                  <a:lnTo>
                    <a:pt x="0" y="251460"/>
                  </a:lnTo>
                  <a:lnTo>
                    <a:pt x="97282" y="251460"/>
                  </a:lnTo>
                  <a:lnTo>
                    <a:pt x="97282" y="69850"/>
                  </a:lnTo>
                  <a:lnTo>
                    <a:pt x="97282" y="64770"/>
                  </a:lnTo>
                  <a:lnTo>
                    <a:pt x="9728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53981" y="2334259"/>
              <a:ext cx="102235" cy="256540"/>
            </a:xfrm>
            <a:custGeom>
              <a:avLst/>
              <a:gdLst/>
              <a:ahLst/>
              <a:cxnLst/>
              <a:rect l="l" t="t" r="r" b="b"/>
              <a:pathLst>
                <a:path w="102235" h="256539">
                  <a:moveTo>
                    <a:pt x="101866" y="2540"/>
                  </a:moveTo>
                  <a:lnTo>
                    <a:pt x="101600" y="2540"/>
                  </a:lnTo>
                  <a:lnTo>
                    <a:pt x="101600" y="1270"/>
                  </a:lnTo>
                  <a:lnTo>
                    <a:pt x="100482" y="1270"/>
                  </a:lnTo>
                  <a:lnTo>
                    <a:pt x="100482" y="0"/>
                  </a:lnTo>
                  <a:lnTo>
                    <a:pt x="97282" y="0"/>
                  </a:lnTo>
                  <a:lnTo>
                    <a:pt x="97282" y="5080"/>
                  </a:lnTo>
                  <a:lnTo>
                    <a:pt x="97282" y="251460"/>
                  </a:lnTo>
                  <a:lnTo>
                    <a:pt x="66929" y="251460"/>
                  </a:lnTo>
                  <a:lnTo>
                    <a:pt x="66929" y="252603"/>
                  </a:lnTo>
                  <a:lnTo>
                    <a:pt x="990" y="252603"/>
                  </a:lnTo>
                  <a:lnTo>
                    <a:pt x="990" y="251460"/>
                  </a:lnTo>
                  <a:lnTo>
                    <a:pt x="4572" y="251460"/>
                  </a:lnTo>
                  <a:lnTo>
                    <a:pt x="4572" y="74930"/>
                  </a:lnTo>
                  <a:lnTo>
                    <a:pt x="68427" y="74930"/>
                  </a:lnTo>
                  <a:lnTo>
                    <a:pt x="68427" y="73660"/>
                  </a:lnTo>
                  <a:lnTo>
                    <a:pt x="69227" y="73660"/>
                  </a:lnTo>
                  <a:lnTo>
                    <a:pt x="69227" y="72390"/>
                  </a:lnTo>
                  <a:lnTo>
                    <a:pt x="69430" y="72390"/>
                  </a:lnTo>
                  <a:lnTo>
                    <a:pt x="69430" y="71120"/>
                  </a:lnTo>
                  <a:lnTo>
                    <a:pt x="69430" y="69850"/>
                  </a:lnTo>
                  <a:lnTo>
                    <a:pt x="69430" y="68580"/>
                  </a:lnTo>
                  <a:lnTo>
                    <a:pt x="69430" y="67310"/>
                  </a:lnTo>
                  <a:lnTo>
                    <a:pt x="69037" y="67310"/>
                  </a:lnTo>
                  <a:lnTo>
                    <a:pt x="69037" y="64770"/>
                  </a:lnTo>
                  <a:lnTo>
                    <a:pt x="4572" y="64770"/>
                  </a:lnTo>
                  <a:lnTo>
                    <a:pt x="4572" y="5080"/>
                  </a:lnTo>
                  <a:lnTo>
                    <a:pt x="2286" y="5080"/>
                  </a:lnTo>
                  <a:lnTo>
                    <a:pt x="2286" y="4826"/>
                  </a:lnTo>
                  <a:lnTo>
                    <a:pt x="4572" y="4826"/>
                  </a:lnTo>
                  <a:lnTo>
                    <a:pt x="4572" y="5080"/>
                  </a:lnTo>
                  <a:lnTo>
                    <a:pt x="97282" y="5080"/>
                  </a:lnTo>
                  <a:lnTo>
                    <a:pt x="97282" y="0"/>
                  </a:lnTo>
                  <a:lnTo>
                    <a:pt x="1358" y="0"/>
                  </a:lnTo>
                  <a:lnTo>
                    <a:pt x="1358" y="1270"/>
                  </a:lnTo>
                  <a:lnTo>
                    <a:pt x="254" y="1270"/>
                  </a:lnTo>
                  <a:lnTo>
                    <a:pt x="254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0" y="64770"/>
                  </a:lnTo>
                  <a:lnTo>
                    <a:pt x="0" y="67310"/>
                  </a:lnTo>
                  <a:lnTo>
                    <a:pt x="381" y="67310"/>
                  </a:lnTo>
                  <a:lnTo>
                    <a:pt x="381" y="68580"/>
                  </a:lnTo>
                  <a:lnTo>
                    <a:pt x="2159" y="68580"/>
                  </a:lnTo>
                  <a:lnTo>
                    <a:pt x="2159" y="69850"/>
                  </a:lnTo>
                  <a:lnTo>
                    <a:pt x="1701" y="69850"/>
                  </a:lnTo>
                  <a:lnTo>
                    <a:pt x="1701" y="71120"/>
                  </a:lnTo>
                  <a:lnTo>
                    <a:pt x="304" y="71120"/>
                  </a:lnTo>
                  <a:lnTo>
                    <a:pt x="304" y="72390"/>
                  </a:lnTo>
                  <a:lnTo>
                    <a:pt x="0" y="72390"/>
                  </a:lnTo>
                  <a:lnTo>
                    <a:pt x="0" y="73660"/>
                  </a:lnTo>
                  <a:lnTo>
                    <a:pt x="0" y="74930"/>
                  </a:lnTo>
                  <a:lnTo>
                    <a:pt x="0" y="251460"/>
                  </a:lnTo>
                  <a:lnTo>
                    <a:pt x="0" y="252603"/>
                  </a:lnTo>
                  <a:lnTo>
                    <a:pt x="0" y="254000"/>
                  </a:lnTo>
                  <a:lnTo>
                    <a:pt x="73342" y="254000"/>
                  </a:lnTo>
                  <a:lnTo>
                    <a:pt x="73342" y="256540"/>
                  </a:lnTo>
                  <a:lnTo>
                    <a:pt x="101460" y="256540"/>
                  </a:lnTo>
                  <a:lnTo>
                    <a:pt x="101460" y="254000"/>
                  </a:lnTo>
                  <a:lnTo>
                    <a:pt x="101866" y="254000"/>
                  </a:lnTo>
                  <a:lnTo>
                    <a:pt x="101866" y="252603"/>
                  </a:lnTo>
                  <a:lnTo>
                    <a:pt x="101866" y="251460"/>
                  </a:lnTo>
                  <a:lnTo>
                    <a:pt x="101866" y="5080"/>
                  </a:lnTo>
                  <a:lnTo>
                    <a:pt x="101866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370478" y="2657884"/>
              <a:ext cx="41275" cy="119380"/>
            </a:xfrm>
            <a:custGeom>
              <a:avLst/>
              <a:gdLst/>
              <a:ahLst/>
              <a:cxnLst/>
              <a:rect l="l" t="t" r="r" b="b"/>
              <a:pathLst>
                <a:path w="41275" h="119380">
                  <a:moveTo>
                    <a:pt x="17495" y="0"/>
                  </a:moveTo>
                  <a:lnTo>
                    <a:pt x="7787" y="4"/>
                  </a:lnTo>
                  <a:lnTo>
                    <a:pt x="0" y="415"/>
                  </a:lnTo>
                  <a:lnTo>
                    <a:pt x="40957" y="119313"/>
                  </a:lnTo>
                  <a:lnTo>
                    <a:pt x="36144" y="103272"/>
                  </a:lnTo>
                  <a:lnTo>
                    <a:pt x="35021" y="69321"/>
                  </a:lnTo>
                  <a:lnTo>
                    <a:pt x="36015" y="31343"/>
                  </a:lnTo>
                  <a:lnTo>
                    <a:pt x="37553" y="3222"/>
                  </a:lnTo>
                  <a:lnTo>
                    <a:pt x="27844" y="905"/>
                  </a:lnTo>
                  <a:lnTo>
                    <a:pt x="174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305873" y="2435224"/>
              <a:ext cx="129539" cy="373380"/>
            </a:xfrm>
            <a:custGeom>
              <a:avLst/>
              <a:gdLst/>
              <a:ahLst/>
              <a:cxnLst/>
              <a:rect l="l" t="t" r="r" b="b"/>
              <a:pathLst>
                <a:path w="129539" h="373380">
                  <a:moveTo>
                    <a:pt x="129247" y="2222"/>
                  </a:moveTo>
                  <a:lnTo>
                    <a:pt x="128651" y="698"/>
                  </a:lnTo>
                  <a:lnTo>
                    <a:pt x="127012" y="0"/>
                  </a:lnTo>
                  <a:lnTo>
                    <a:pt x="103860" y="0"/>
                  </a:lnTo>
                  <a:lnTo>
                    <a:pt x="102247" y="673"/>
                  </a:lnTo>
                  <a:lnTo>
                    <a:pt x="101600" y="2222"/>
                  </a:lnTo>
                  <a:lnTo>
                    <a:pt x="101574" y="152768"/>
                  </a:lnTo>
                  <a:lnTo>
                    <a:pt x="73660" y="152768"/>
                  </a:lnTo>
                  <a:lnTo>
                    <a:pt x="73329" y="153035"/>
                  </a:lnTo>
                  <a:lnTo>
                    <a:pt x="0" y="153035"/>
                  </a:lnTo>
                  <a:lnTo>
                    <a:pt x="0" y="154203"/>
                  </a:lnTo>
                  <a:lnTo>
                    <a:pt x="71932" y="154203"/>
                  </a:lnTo>
                  <a:lnTo>
                    <a:pt x="71412" y="154647"/>
                  </a:lnTo>
                  <a:lnTo>
                    <a:pt x="62357" y="204139"/>
                  </a:lnTo>
                  <a:lnTo>
                    <a:pt x="62318" y="221615"/>
                  </a:lnTo>
                  <a:lnTo>
                    <a:pt x="59410" y="222364"/>
                  </a:lnTo>
                  <a:lnTo>
                    <a:pt x="55676" y="223672"/>
                  </a:lnTo>
                  <a:lnTo>
                    <a:pt x="53467" y="226123"/>
                  </a:lnTo>
                  <a:lnTo>
                    <a:pt x="52933" y="227596"/>
                  </a:lnTo>
                  <a:lnTo>
                    <a:pt x="52793" y="250850"/>
                  </a:lnTo>
                  <a:lnTo>
                    <a:pt x="52197" y="302526"/>
                  </a:lnTo>
                  <a:lnTo>
                    <a:pt x="55092" y="342798"/>
                  </a:lnTo>
                  <a:lnTo>
                    <a:pt x="85039" y="373278"/>
                  </a:lnTo>
                  <a:lnTo>
                    <a:pt x="86017" y="373265"/>
                  </a:lnTo>
                  <a:lnTo>
                    <a:pt x="95389" y="372033"/>
                  </a:lnTo>
                  <a:lnTo>
                    <a:pt x="102933" y="369011"/>
                  </a:lnTo>
                  <a:lnTo>
                    <a:pt x="103301" y="368706"/>
                  </a:lnTo>
                  <a:lnTo>
                    <a:pt x="119799" y="325907"/>
                  </a:lnTo>
                  <a:lnTo>
                    <a:pt x="122212" y="256692"/>
                  </a:lnTo>
                  <a:lnTo>
                    <a:pt x="123990" y="195910"/>
                  </a:lnTo>
                  <a:lnTo>
                    <a:pt x="125895" y="128028"/>
                  </a:lnTo>
                  <a:lnTo>
                    <a:pt x="127723" y="60858"/>
                  </a:lnTo>
                  <a:lnTo>
                    <a:pt x="129235" y="4572"/>
                  </a:lnTo>
                  <a:lnTo>
                    <a:pt x="129247" y="22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62515" y="2332990"/>
              <a:ext cx="174256" cy="259080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3251263" y="2334564"/>
              <a:ext cx="73660" cy="258445"/>
            </a:xfrm>
            <a:custGeom>
              <a:avLst/>
              <a:gdLst/>
              <a:ahLst/>
              <a:cxnLst/>
              <a:rect l="l" t="t" r="r" b="b"/>
              <a:pathLst>
                <a:path w="73660" h="258444">
                  <a:moveTo>
                    <a:pt x="73266" y="102514"/>
                  </a:moveTo>
                  <a:lnTo>
                    <a:pt x="72618" y="100901"/>
                  </a:lnTo>
                  <a:lnTo>
                    <a:pt x="70993" y="100228"/>
                  </a:lnTo>
                  <a:lnTo>
                    <a:pt x="68707" y="100228"/>
                  </a:lnTo>
                  <a:lnTo>
                    <a:pt x="68707" y="104800"/>
                  </a:lnTo>
                  <a:lnTo>
                    <a:pt x="68707" y="109702"/>
                  </a:lnTo>
                  <a:lnTo>
                    <a:pt x="63309" y="109702"/>
                  </a:lnTo>
                  <a:lnTo>
                    <a:pt x="61696" y="110375"/>
                  </a:lnTo>
                  <a:lnTo>
                    <a:pt x="61023" y="111988"/>
                  </a:lnTo>
                  <a:lnTo>
                    <a:pt x="61023" y="143967"/>
                  </a:lnTo>
                  <a:lnTo>
                    <a:pt x="61696" y="145592"/>
                  </a:lnTo>
                  <a:lnTo>
                    <a:pt x="63309" y="146253"/>
                  </a:lnTo>
                  <a:lnTo>
                    <a:pt x="68707" y="146253"/>
                  </a:lnTo>
                  <a:lnTo>
                    <a:pt x="68707" y="151015"/>
                  </a:lnTo>
                  <a:lnTo>
                    <a:pt x="56908" y="151015"/>
                  </a:lnTo>
                  <a:lnTo>
                    <a:pt x="55283" y="151676"/>
                  </a:lnTo>
                  <a:lnTo>
                    <a:pt x="54610" y="153301"/>
                  </a:lnTo>
                  <a:lnTo>
                    <a:pt x="54610" y="253428"/>
                  </a:lnTo>
                  <a:lnTo>
                    <a:pt x="19939" y="253428"/>
                  </a:lnTo>
                  <a:lnTo>
                    <a:pt x="19939" y="253161"/>
                  </a:lnTo>
                  <a:lnTo>
                    <a:pt x="19939" y="226695"/>
                  </a:lnTo>
                  <a:lnTo>
                    <a:pt x="19265" y="225082"/>
                  </a:lnTo>
                  <a:lnTo>
                    <a:pt x="17640" y="224421"/>
                  </a:lnTo>
                  <a:lnTo>
                    <a:pt x="13538" y="224421"/>
                  </a:lnTo>
                  <a:lnTo>
                    <a:pt x="13538" y="221957"/>
                  </a:lnTo>
                  <a:lnTo>
                    <a:pt x="17640" y="221957"/>
                  </a:lnTo>
                  <a:lnTo>
                    <a:pt x="19265" y="221284"/>
                  </a:lnTo>
                  <a:lnTo>
                    <a:pt x="19939" y="219671"/>
                  </a:lnTo>
                  <a:lnTo>
                    <a:pt x="19939" y="193408"/>
                  </a:lnTo>
                  <a:lnTo>
                    <a:pt x="19265" y="191795"/>
                  </a:lnTo>
                  <a:lnTo>
                    <a:pt x="17640" y="191122"/>
                  </a:lnTo>
                  <a:lnTo>
                    <a:pt x="13538" y="191122"/>
                  </a:lnTo>
                  <a:lnTo>
                    <a:pt x="13538" y="188658"/>
                  </a:lnTo>
                  <a:lnTo>
                    <a:pt x="17640" y="188658"/>
                  </a:lnTo>
                  <a:lnTo>
                    <a:pt x="19265" y="187985"/>
                  </a:lnTo>
                  <a:lnTo>
                    <a:pt x="19939" y="186372"/>
                  </a:lnTo>
                  <a:lnTo>
                    <a:pt x="19939" y="163322"/>
                  </a:lnTo>
                  <a:lnTo>
                    <a:pt x="19265" y="161709"/>
                  </a:lnTo>
                  <a:lnTo>
                    <a:pt x="17640" y="161036"/>
                  </a:lnTo>
                  <a:lnTo>
                    <a:pt x="13538" y="161036"/>
                  </a:lnTo>
                  <a:lnTo>
                    <a:pt x="13538" y="158572"/>
                  </a:lnTo>
                  <a:lnTo>
                    <a:pt x="17640" y="158572"/>
                  </a:lnTo>
                  <a:lnTo>
                    <a:pt x="19265" y="157899"/>
                  </a:lnTo>
                  <a:lnTo>
                    <a:pt x="19939" y="156286"/>
                  </a:lnTo>
                  <a:lnTo>
                    <a:pt x="19939" y="133883"/>
                  </a:lnTo>
                  <a:lnTo>
                    <a:pt x="19265" y="132270"/>
                  </a:lnTo>
                  <a:lnTo>
                    <a:pt x="17640" y="131597"/>
                  </a:lnTo>
                  <a:lnTo>
                    <a:pt x="13538" y="131597"/>
                  </a:lnTo>
                  <a:lnTo>
                    <a:pt x="13538" y="129133"/>
                  </a:lnTo>
                  <a:lnTo>
                    <a:pt x="17640" y="129133"/>
                  </a:lnTo>
                  <a:lnTo>
                    <a:pt x="19265" y="128460"/>
                  </a:lnTo>
                  <a:lnTo>
                    <a:pt x="19939" y="126847"/>
                  </a:lnTo>
                  <a:lnTo>
                    <a:pt x="19939" y="102514"/>
                  </a:lnTo>
                  <a:lnTo>
                    <a:pt x="19265" y="100901"/>
                  </a:lnTo>
                  <a:lnTo>
                    <a:pt x="17640" y="100228"/>
                  </a:lnTo>
                  <a:lnTo>
                    <a:pt x="13538" y="100228"/>
                  </a:lnTo>
                  <a:lnTo>
                    <a:pt x="13538" y="97764"/>
                  </a:lnTo>
                  <a:lnTo>
                    <a:pt x="17640" y="97764"/>
                  </a:lnTo>
                  <a:lnTo>
                    <a:pt x="19265" y="97104"/>
                  </a:lnTo>
                  <a:lnTo>
                    <a:pt x="19939" y="95478"/>
                  </a:lnTo>
                  <a:lnTo>
                    <a:pt x="19939" y="73723"/>
                  </a:lnTo>
                  <a:lnTo>
                    <a:pt x="19265" y="72097"/>
                  </a:lnTo>
                  <a:lnTo>
                    <a:pt x="17640" y="71437"/>
                  </a:lnTo>
                  <a:lnTo>
                    <a:pt x="13538" y="71437"/>
                  </a:lnTo>
                  <a:lnTo>
                    <a:pt x="13538" y="68961"/>
                  </a:lnTo>
                  <a:lnTo>
                    <a:pt x="17640" y="68961"/>
                  </a:lnTo>
                  <a:lnTo>
                    <a:pt x="19265" y="68300"/>
                  </a:lnTo>
                  <a:lnTo>
                    <a:pt x="19939" y="66675"/>
                  </a:lnTo>
                  <a:lnTo>
                    <a:pt x="19939" y="39141"/>
                  </a:lnTo>
                  <a:lnTo>
                    <a:pt x="19265" y="37528"/>
                  </a:lnTo>
                  <a:lnTo>
                    <a:pt x="17640" y="36855"/>
                  </a:lnTo>
                  <a:lnTo>
                    <a:pt x="13538" y="36855"/>
                  </a:lnTo>
                  <a:lnTo>
                    <a:pt x="13538" y="34404"/>
                  </a:lnTo>
                  <a:lnTo>
                    <a:pt x="17640" y="34404"/>
                  </a:lnTo>
                  <a:lnTo>
                    <a:pt x="19265" y="33731"/>
                  </a:lnTo>
                  <a:lnTo>
                    <a:pt x="19939" y="32118"/>
                  </a:lnTo>
                  <a:lnTo>
                    <a:pt x="19939" y="7950"/>
                  </a:lnTo>
                  <a:lnTo>
                    <a:pt x="54610" y="7950"/>
                  </a:lnTo>
                  <a:lnTo>
                    <a:pt x="54610" y="102514"/>
                  </a:lnTo>
                  <a:lnTo>
                    <a:pt x="55283" y="104127"/>
                  </a:lnTo>
                  <a:lnTo>
                    <a:pt x="56908" y="104800"/>
                  </a:lnTo>
                  <a:lnTo>
                    <a:pt x="68707" y="104800"/>
                  </a:lnTo>
                  <a:lnTo>
                    <a:pt x="68707" y="100228"/>
                  </a:lnTo>
                  <a:lnTo>
                    <a:pt x="59194" y="100228"/>
                  </a:lnTo>
                  <a:lnTo>
                    <a:pt x="59194" y="7950"/>
                  </a:lnTo>
                  <a:lnTo>
                    <a:pt x="59194" y="5664"/>
                  </a:lnTo>
                  <a:lnTo>
                    <a:pt x="58521" y="4038"/>
                  </a:lnTo>
                  <a:lnTo>
                    <a:pt x="56908" y="3378"/>
                  </a:lnTo>
                  <a:lnTo>
                    <a:pt x="17919" y="3378"/>
                  </a:lnTo>
                  <a:lnTo>
                    <a:pt x="2794" y="0"/>
                  </a:lnTo>
                  <a:lnTo>
                    <a:pt x="850" y="457"/>
                  </a:lnTo>
                  <a:lnTo>
                    <a:pt x="0" y="2235"/>
                  </a:lnTo>
                  <a:lnTo>
                    <a:pt x="0" y="255168"/>
                  </a:lnTo>
                  <a:lnTo>
                    <a:pt x="876" y="256146"/>
                  </a:lnTo>
                  <a:lnTo>
                    <a:pt x="17399" y="257987"/>
                  </a:lnTo>
                  <a:lnTo>
                    <a:pt x="17640" y="258000"/>
                  </a:lnTo>
                  <a:lnTo>
                    <a:pt x="56908" y="258000"/>
                  </a:lnTo>
                  <a:lnTo>
                    <a:pt x="58521" y="257327"/>
                  </a:lnTo>
                  <a:lnTo>
                    <a:pt x="59194" y="255714"/>
                  </a:lnTo>
                  <a:lnTo>
                    <a:pt x="59194" y="253428"/>
                  </a:lnTo>
                  <a:lnTo>
                    <a:pt x="59194" y="155587"/>
                  </a:lnTo>
                  <a:lnTo>
                    <a:pt x="70993" y="155587"/>
                  </a:lnTo>
                  <a:lnTo>
                    <a:pt x="72618" y="154914"/>
                  </a:lnTo>
                  <a:lnTo>
                    <a:pt x="73266" y="153301"/>
                  </a:lnTo>
                  <a:lnTo>
                    <a:pt x="73266" y="143967"/>
                  </a:lnTo>
                  <a:lnTo>
                    <a:pt x="72618" y="142354"/>
                  </a:lnTo>
                  <a:lnTo>
                    <a:pt x="70993" y="141681"/>
                  </a:lnTo>
                  <a:lnTo>
                    <a:pt x="65595" y="141681"/>
                  </a:lnTo>
                  <a:lnTo>
                    <a:pt x="65595" y="114274"/>
                  </a:lnTo>
                  <a:lnTo>
                    <a:pt x="70993" y="114274"/>
                  </a:lnTo>
                  <a:lnTo>
                    <a:pt x="72618" y="113601"/>
                  </a:lnTo>
                  <a:lnTo>
                    <a:pt x="73266" y="111988"/>
                  </a:lnTo>
                  <a:lnTo>
                    <a:pt x="73266" y="109702"/>
                  </a:lnTo>
                  <a:lnTo>
                    <a:pt x="73266" y="1025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044469" y="2430779"/>
              <a:ext cx="112395" cy="60960"/>
            </a:xfrm>
            <a:custGeom>
              <a:avLst/>
              <a:gdLst/>
              <a:ahLst/>
              <a:cxnLst/>
              <a:rect l="l" t="t" r="r" b="b"/>
              <a:pathLst>
                <a:path w="112394" h="60960">
                  <a:moveTo>
                    <a:pt x="111798" y="0"/>
                  </a:moveTo>
                  <a:lnTo>
                    <a:pt x="71513" y="0"/>
                  </a:lnTo>
                  <a:lnTo>
                    <a:pt x="71513" y="25400"/>
                  </a:lnTo>
                  <a:lnTo>
                    <a:pt x="71513" y="38100"/>
                  </a:lnTo>
                  <a:lnTo>
                    <a:pt x="68795" y="38100"/>
                  </a:lnTo>
                  <a:lnTo>
                    <a:pt x="68795" y="43180"/>
                  </a:lnTo>
                  <a:lnTo>
                    <a:pt x="50838" y="43180"/>
                  </a:lnTo>
                  <a:lnTo>
                    <a:pt x="50838" y="38100"/>
                  </a:lnTo>
                  <a:lnTo>
                    <a:pt x="48145" y="38100"/>
                  </a:lnTo>
                  <a:lnTo>
                    <a:pt x="48145" y="25400"/>
                  </a:lnTo>
                  <a:lnTo>
                    <a:pt x="50317" y="25400"/>
                  </a:lnTo>
                  <a:lnTo>
                    <a:pt x="50317" y="20320"/>
                  </a:lnTo>
                  <a:lnTo>
                    <a:pt x="69316" y="20320"/>
                  </a:lnTo>
                  <a:lnTo>
                    <a:pt x="69316" y="25400"/>
                  </a:lnTo>
                  <a:lnTo>
                    <a:pt x="71513" y="25400"/>
                  </a:lnTo>
                  <a:lnTo>
                    <a:pt x="71513" y="0"/>
                  </a:lnTo>
                  <a:lnTo>
                    <a:pt x="0" y="0"/>
                  </a:lnTo>
                  <a:lnTo>
                    <a:pt x="0" y="20320"/>
                  </a:lnTo>
                  <a:lnTo>
                    <a:pt x="0" y="25400"/>
                  </a:lnTo>
                  <a:lnTo>
                    <a:pt x="0" y="38100"/>
                  </a:lnTo>
                  <a:lnTo>
                    <a:pt x="0" y="43180"/>
                  </a:lnTo>
                  <a:lnTo>
                    <a:pt x="0" y="60960"/>
                  </a:lnTo>
                  <a:lnTo>
                    <a:pt x="111798" y="60960"/>
                  </a:lnTo>
                  <a:lnTo>
                    <a:pt x="111798" y="43180"/>
                  </a:lnTo>
                  <a:lnTo>
                    <a:pt x="111798" y="38100"/>
                  </a:lnTo>
                  <a:lnTo>
                    <a:pt x="111798" y="25400"/>
                  </a:lnTo>
                  <a:lnTo>
                    <a:pt x="111798" y="20320"/>
                  </a:lnTo>
                  <a:lnTo>
                    <a:pt x="11179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042183" y="2428392"/>
              <a:ext cx="370205" cy="65405"/>
            </a:xfrm>
            <a:custGeom>
              <a:avLst/>
              <a:gdLst/>
              <a:ahLst/>
              <a:cxnLst/>
              <a:rect l="l" t="t" r="r" b="b"/>
              <a:pathLst>
                <a:path w="370204" h="65405">
                  <a:moveTo>
                    <a:pt x="76073" y="26162"/>
                  </a:moveTo>
                  <a:lnTo>
                    <a:pt x="71501" y="21590"/>
                  </a:lnTo>
                  <a:lnTo>
                    <a:pt x="71501" y="28702"/>
                  </a:lnTo>
                  <a:lnTo>
                    <a:pt x="71501" y="39052"/>
                  </a:lnTo>
                  <a:lnTo>
                    <a:pt x="67284" y="43256"/>
                  </a:lnTo>
                  <a:lnTo>
                    <a:pt x="56921" y="43256"/>
                  </a:lnTo>
                  <a:lnTo>
                    <a:pt x="52730" y="39052"/>
                  </a:lnTo>
                  <a:lnTo>
                    <a:pt x="52730" y="28702"/>
                  </a:lnTo>
                  <a:lnTo>
                    <a:pt x="56921" y="24485"/>
                  </a:lnTo>
                  <a:lnTo>
                    <a:pt x="62128" y="24485"/>
                  </a:lnTo>
                  <a:lnTo>
                    <a:pt x="67284" y="24485"/>
                  </a:lnTo>
                  <a:lnTo>
                    <a:pt x="71501" y="28702"/>
                  </a:lnTo>
                  <a:lnTo>
                    <a:pt x="71501" y="21590"/>
                  </a:lnTo>
                  <a:lnTo>
                    <a:pt x="69824" y="19913"/>
                  </a:lnTo>
                  <a:lnTo>
                    <a:pt x="62128" y="19913"/>
                  </a:lnTo>
                  <a:lnTo>
                    <a:pt x="54406" y="19913"/>
                  </a:lnTo>
                  <a:lnTo>
                    <a:pt x="48145" y="26162"/>
                  </a:lnTo>
                  <a:lnTo>
                    <a:pt x="48145" y="41579"/>
                  </a:lnTo>
                  <a:lnTo>
                    <a:pt x="54406" y="47840"/>
                  </a:lnTo>
                  <a:lnTo>
                    <a:pt x="69824" y="47840"/>
                  </a:lnTo>
                  <a:lnTo>
                    <a:pt x="74396" y="43256"/>
                  </a:lnTo>
                  <a:lnTo>
                    <a:pt x="76073" y="41579"/>
                  </a:lnTo>
                  <a:lnTo>
                    <a:pt x="76073" y="26162"/>
                  </a:lnTo>
                  <a:close/>
                </a:path>
                <a:path w="370204" h="65405">
                  <a:moveTo>
                    <a:pt x="116370" y="0"/>
                  </a:moveTo>
                  <a:lnTo>
                    <a:pt x="111798" y="0"/>
                  </a:lnTo>
                  <a:lnTo>
                    <a:pt x="111798" y="4572"/>
                  </a:lnTo>
                  <a:lnTo>
                    <a:pt x="111798" y="60617"/>
                  </a:lnTo>
                  <a:lnTo>
                    <a:pt x="4572" y="60617"/>
                  </a:lnTo>
                  <a:lnTo>
                    <a:pt x="4572" y="4572"/>
                  </a:lnTo>
                  <a:lnTo>
                    <a:pt x="111798" y="4572"/>
                  </a:lnTo>
                  <a:lnTo>
                    <a:pt x="111798" y="0"/>
                  </a:lnTo>
                  <a:lnTo>
                    <a:pt x="0" y="0"/>
                  </a:lnTo>
                  <a:lnTo>
                    <a:pt x="0" y="65189"/>
                  </a:lnTo>
                  <a:lnTo>
                    <a:pt x="116370" y="65189"/>
                  </a:lnTo>
                  <a:lnTo>
                    <a:pt x="116370" y="62903"/>
                  </a:lnTo>
                  <a:lnTo>
                    <a:pt x="116370" y="60617"/>
                  </a:lnTo>
                  <a:lnTo>
                    <a:pt x="116370" y="4572"/>
                  </a:lnTo>
                  <a:lnTo>
                    <a:pt x="116370" y="0"/>
                  </a:lnTo>
                  <a:close/>
                </a:path>
                <a:path w="370204" h="65405">
                  <a:moveTo>
                    <a:pt x="207251" y="18161"/>
                  </a:moveTo>
                  <a:lnTo>
                    <a:pt x="206590" y="16548"/>
                  </a:lnTo>
                  <a:lnTo>
                    <a:pt x="204965" y="15875"/>
                  </a:lnTo>
                  <a:lnTo>
                    <a:pt x="202679" y="15875"/>
                  </a:lnTo>
                  <a:lnTo>
                    <a:pt x="202679" y="20447"/>
                  </a:lnTo>
                  <a:lnTo>
                    <a:pt x="202679" y="47853"/>
                  </a:lnTo>
                  <a:lnTo>
                    <a:pt x="172694" y="47853"/>
                  </a:lnTo>
                  <a:lnTo>
                    <a:pt x="172694" y="20447"/>
                  </a:lnTo>
                  <a:lnTo>
                    <a:pt x="202679" y="20447"/>
                  </a:lnTo>
                  <a:lnTo>
                    <a:pt x="202679" y="15875"/>
                  </a:lnTo>
                  <a:lnTo>
                    <a:pt x="172694" y="15875"/>
                  </a:lnTo>
                  <a:lnTo>
                    <a:pt x="172694" y="13817"/>
                  </a:lnTo>
                  <a:lnTo>
                    <a:pt x="172021" y="12204"/>
                  </a:lnTo>
                  <a:lnTo>
                    <a:pt x="170408" y="11531"/>
                  </a:lnTo>
                  <a:lnTo>
                    <a:pt x="168122" y="11531"/>
                  </a:lnTo>
                  <a:lnTo>
                    <a:pt x="168122" y="16103"/>
                  </a:lnTo>
                  <a:lnTo>
                    <a:pt x="168122" y="18161"/>
                  </a:lnTo>
                  <a:lnTo>
                    <a:pt x="168122" y="50139"/>
                  </a:lnTo>
                  <a:lnTo>
                    <a:pt x="168122" y="52489"/>
                  </a:lnTo>
                  <a:lnTo>
                    <a:pt x="125323" y="52489"/>
                  </a:lnTo>
                  <a:lnTo>
                    <a:pt x="125323" y="16103"/>
                  </a:lnTo>
                  <a:lnTo>
                    <a:pt x="168122" y="16103"/>
                  </a:lnTo>
                  <a:lnTo>
                    <a:pt x="168122" y="11531"/>
                  </a:lnTo>
                  <a:lnTo>
                    <a:pt x="123037" y="11531"/>
                  </a:lnTo>
                  <a:lnTo>
                    <a:pt x="121412" y="12204"/>
                  </a:lnTo>
                  <a:lnTo>
                    <a:pt x="120751" y="13817"/>
                  </a:lnTo>
                  <a:lnTo>
                    <a:pt x="120751" y="54787"/>
                  </a:lnTo>
                  <a:lnTo>
                    <a:pt x="121412" y="56400"/>
                  </a:lnTo>
                  <a:lnTo>
                    <a:pt x="123037" y="57073"/>
                  </a:lnTo>
                  <a:lnTo>
                    <a:pt x="170408" y="57073"/>
                  </a:lnTo>
                  <a:lnTo>
                    <a:pt x="172021" y="56400"/>
                  </a:lnTo>
                  <a:lnTo>
                    <a:pt x="172694" y="54787"/>
                  </a:lnTo>
                  <a:lnTo>
                    <a:pt x="172694" y="52489"/>
                  </a:lnTo>
                  <a:lnTo>
                    <a:pt x="204965" y="52425"/>
                  </a:lnTo>
                  <a:lnTo>
                    <a:pt x="206590" y="51765"/>
                  </a:lnTo>
                  <a:lnTo>
                    <a:pt x="207251" y="50139"/>
                  </a:lnTo>
                  <a:lnTo>
                    <a:pt x="207251" y="47853"/>
                  </a:lnTo>
                  <a:lnTo>
                    <a:pt x="207251" y="20447"/>
                  </a:lnTo>
                  <a:lnTo>
                    <a:pt x="207251" y="18161"/>
                  </a:lnTo>
                  <a:close/>
                </a:path>
                <a:path w="370204" h="65405">
                  <a:moveTo>
                    <a:pt x="369836" y="13817"/>
                  </a:moveTo>
                  <a:lnTo>
                    <a:pt x="369163" y="12204"/>
                  </a:lnTo>
                  <a:lnTo>
                    <a:pt x="367550" y="11531"/>
                  </a:lnTo>
                  <a:lnTo>
                    <a:pt x="365264" y="11531"/>
                  </a:lnTo>
                  <a:lnTo>
                    <a:pt x="365264" y="16103"/>
                  </a:lnTo>
                  <a:lnTo>
                    <a:pt x="365264" y="52489"/>
                  </a:lnTo>
                  <a:lnTo>
                    <a:pt x="309245" y="52489"/>
                  </a:lnTo>
                  <a:lnTo>
                    <a:pt x="309245" y="50139"/>
                  </a:lnTo>
                  <a:lnTo>
                    <a:pt x="309245" y="20447"/>
                  </a:lnTo>
                  <a:lnTo>
                    <a:pt x="309245" y="18161"/>
                  </a:lnTo>
                  <a:lnTo>
                    <a:pt x="309245" y="16103"/>
                  </a:lnTo>
                  <a:lnTo>
                    <a:pt x="365264" y="16103"/>
                  </a:lnTo>
                  <a:lnTo>
                    <a:pt x="365264" y="11531"/>
                  </a:lnTo>
                  <a:lnTo>
                    <a:pt x="306959" y="11531"/>
                  </a:lnTo>
                  <a:lnTo>
                    <a:pt x="305346" y="12204"/>
                  </a:lnTo>
                  <a:lnTo>
                    <a:pt x="304673" y="13817"/>
                  </a:lnTo>
                  <a:lnTo>
                    <a:pt x="304673" y="15875"/>
                  </a:lnTo>
                  <a:lnTo>
                    <a:pt x="304673" y="20447"/>
                  </a:lnTo>
                  <a:lnTo>
                    <a:pt x="304673" y="47853"/>
                  </a:lnTo>
                  <a:lnTo>
                    <a:pt x="261023" y="47853"/>
                  </a:lnTo>
                  <a:lnTo>
                    <a:pt x="261023" y="20447"/>
                  </a:lnTo>
                  <a:lnTo>
                    <a:pt x="304673" y="20447"/>
                  </a:lnTo>
                  <a:lnTo>
                    <a:pt x="304673" y="15875"/>
                  </a:lnTo>
                  <a:lnTo>
                    <a:pt x="258737" y="15875"/>
                  </a:lnTo>
                  <a:lnTo>
                    <a:pt x="257124" y="16548"/>
                  </a:lnTo>
                  <a:lnTo>
                    <a:pt x="256451" y="18161"/>
                  </a:lnTo>
                  <a:lnTo>
                    <a:pt x="256451" y="50139"/>
                  </a:lnTo>
                  <a:lnTo>
                    <a:pt x="257124" y="51765"/>
                  </a:lnTo>
                  <a:lnTo>
                    <a:pt x="258737" y="52425"/>
                  </a:lnTo>
                  <a:lnTo>
                    <a:pt x="304673" y="52425"/>
                  </a:lnTo>
                  <a:lnTo>
                    <a:pt x="304673" y="54787"/>
                  </a:lnTo>
                  <a:lnTo>
                    <a:pt x="305346" y="56400"/>
                  </a:lnTo>
                  <a:lnTo>
                    <a:pt x="306959" y="57073"/>
                  </a:lnTo>
                  <a:lnTo>
                    <a:pt x="367550" y="57073"/>
                  </a:lnTo>
                  <a:lnTo>
                    <a:pt x="369163" y="56400"/>
                  </a:lnTo>
                  <a:lnTo>
                    <a:pt x="369836" y="54787"/>
                  </a:lnTo>
                  <a:lnTo>
                    <a:pt x="369836" y="16103"/>
                  </a:lnTo>
                  <a:lnTo>
                    <a:pt x="369836" y="138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080093" y="1985606"/>
              <a:ext cx="1116965" cy="893444"/>
            </a:xfrm>
            <a:custGeom>
              <a:avLst/>
              <a:gdLst/>
              <a:ahLst/>
              <a:cxnLst/>
              <a:rect l="l" t="t" r="r" b="b"/>
              <a:pathLst>
                <a:path w="1116964" h="893444">
                  <a:moveTo>
                    <a:pt x="156756" y="384162"/>
                  </a:moveTo>
                  <a:lnTo>
                    <a:pt x="46139" y="275132"/>
                  </a:lnTo>
                  <a:lnTo>
                    <a:pt x="0" y="321932"/>
                  </a:lnTo>
                  <a:lnTo>
                    <a:pt x="110617" y="430974"/>
                  </a:lnTo>
                  <a:lnTo>
                    <a:pt x="156756" y="384162"/>
                  </a:lnTo>
                  <a:close/>
                </a:path>
                <a:path w="1116964" h="893444">
                  <a:moveTo>
                    <a:pt x="1115491" y="740803"/>
                  </a:moveTo>
                  <a:lnTo>
                    <a:pt x="1109421" y="740803"/>
                  </a:lnTo>
                  <a:lnTo>
                    <a:pt x="1109421" y="757428"/>
                  </a:lnTo>
                  <a:lnTo>
                    <a:pt x="1115491" y="757428"/>
                  </a:lnTo>
                  <a:lnTo>
                    <a:pt x="1115491" y="740803"/>
                  </a:lnTo>
                  <a:close/>
                </a:path>
                <a:path w="1116964" h="893444">
                  <a:moveTo>
                    <a:pt x="1115491" y="0"/>
                  </a:moveTo>
                  <a:lnTo>
                    <a:pt x="1109421" y="0"/>
                  </a:lnTo>
                  <a:lnTo>
                    <a:pt x="1109421" y="16649"/>
                  </a:lnTo>
                  <a:lnTo>
                    <a:pt x="1115491" y="16649"/>
                  </a:lnTo>
                  <a:lnTo>
                    <a:pt x="1115491" y="0"/>
                  </a:lnTo>
                  <a:close/>
                </a:path>
                <a:path w="1116964" h="893444">
                  <a:moveTo>
                    <a:pt x="1116203" y="872655"/>
                  </a:moveTo>
                  <a:lnTo>
                    <a:pt x="1115491" y="870089"/>
                  </a:lnTo>
                  <a:lnTo>
                    <a:pt x="1115491" y="832764"/>
                  </a:lnTo>
                  <a:lnTo>
                    <a:pt x="1109421" y="832764"/>
                  </a:lnTo>
                  <a:lnTo>
                    <a:pt x="1109421" y="870089"/>
                  </a:lnTo>
                  <a:lnTo>
                    <a:pt x="1109687" y="873506"/>
                  </a:lnTo>
                  <a:lnTo>
                    <a:pt x="1108824" y="875220"/>
                  </a:lnTo>
                  <a:lnTo>
                    <a:pt x="1103706" y="880351"/>
                  </a:lnTo>
                  <a:lnTo>
                    <a:pt x="1097749" y="885456"/>
                  </a:lnTo>
                  <a:lnTo>
                    <a:pt x="1097749" y="893127"/>
                  </a:lnTo>
                  <a:lnTo>
                    <a:pt x="1111402" y="881176"/>
                  </a:lnTo>
                  <a:lnTo>
                    <a:pt x="1114793" y="877773"/>
                  </a:lnTo>
                  <a:lnTo>
                    <a:pt x="1116203" y="872655"/>
                  </a:lnTo>
                  <a:close/>
                </a:path>
                <a:path w="1116964" h="893444">
                  <a:moveTo>
                    <a:pt x="1116203" y="131876"/>
                  </a:moveTo>
                  <a:lnTo>
                    <a:pt x="1115491" y="129311"/>
                  </a:lnTo>
                  <a:lnTo>
                    <a:pt x="1115491" y="91960"/>
                  </a:lnTo>
                  <a:lnTo>
                    <a:pt x="1109421" y="91960"/>
                  </a:lnTo>
                  <a:lnTo>
                    <a:pt x="1109421" y="129311"/>
                  </a:lnTo>
                  <a:lnTo>
                    <a:pt x="1109687" y="132715"/>
                  </a:lnTo>
                  <a:lnTo>
                    <a:pt x="1108824" y="134429"/>
                  </a:lnTo>
                  <a:lnTo>
                    <a:pt x="1103706" y="139560"/>
                  </a:lnTo>
                  <a:lnTo>
                    <a:pt x="1097749" y="144665"/>
                  </a:lnTo>
                  <a:lnTo>
                    <a:pt x="1097749" y="152349"/>
                  </a:lnTo>
                  <a:lnTo>
                    <a:pt x="1111402" y="140398"/>
                  </a:lnTo>
                  <a:lnTo>
                    <a:pt x="1114793" y="136994"/>
                  </a:lnTo>
                  <a:lnTo>
                    <a:pt x="1116203" y="131876"/>
                  </a:lnTo>
                  <a:close/>
                </a:path>
                <a:path w="1116964" h="893444">
                  <a:moveTo>
                    <a:pt x="1116939" y="764679"/>
                  </a:moveTo>
                  <a:lnTo>
                    <a:pt x="1107986" y="764679"/>
                  </a:lnTo>
                  <a:lnTo>
                    <a:pt x="1107986" y="826135"/>
                  </a:lnTo>
                  <a:lnTo>
                    <a:pt x="1116939" y="826135"/>
                  </a:lnTo>
                  <a:lnTo>
                    <a:pt x="1116939" y="764679"/>
                  </a:lnTo>
                  <a:close/>
                </a:path>
                <a:path w="1116964" h="893444">
                  <a:moveTo>
                    <a:pt x="1116939" y="23914"/>
                  </a:moveTo>
                  <a:lnTo>
                    <a:pt x="1107986" y="23914"/>
                  </a:lnTo>
                  <a:lnTo>
                    <a:pt x="1107986" y="85356"/>
                  </a:lnTo>
                  <a:lnTo>
                    <a:pt x="1116939" y="85356"/>
                  </a:lnTo>
                  <a:lnTo>
                    <a:pt x="1116939" y="239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077806" y="2259114"/>
              <a:ext cx="160655" cy="160020"/>
            </a:xfrm>
            <a:custGeom>
              <a:avLst/>
              <a:gdLst/>
              <a:ahLst/>
              <a:cxnLst/>
              <a:rect l="l" t="t" r="r" b="b"/>
              <a:pathLst>
                <a:path w="160655" h="160019">
                  <a:moveTo>
                    <a:pt x="50037" y="0"/>
                  </a:moveTo>
                  <a:lnTo>
                    <a:pt x="46799" y="25"/>
                  </a:lnTo>
                  <a:lnTo>
                    <a:pt x="647" y="46824"/>
                  </a:lnTo>
                  <a:lnTo>
                    <a:pt x="0" y="48450"/>
                  </a:lnTo>
                  <a:lnTo>
                    <a:pt x="673" y="50063"/>
                  </a:lnTo>
                  <a:lnTo>
                    <a:pt x="111302" y="159092"/>
                  </a:lnTo>
                  <a:lnTo>
                    <a:pt x="112928" y="159753"/>
                  </a:lnTo>
                  <a:lnTo>
                    <a:pt x="114541" y="159067"/>
                  </a:lnTo>
                  <a:lnTo>
                    <a:pt x="119310" y="154228"/>
                  </a:lnTo>
                  <a:lnTo>
                    <a:pt x="112890" y="154228"/>
                  </a:lnTo>
                  <a:lnTo>
                    <a:pt x="5511" y="48412"/>
                  </a:lnTo>
                  <a:lnTo>
                    <a:pt x="48450" y="4864"/>
                  </a:lnTo>
                  <a:lnTo>
                    <a:pt x="54972" y="4864"/>
                  </a:lnTo>
                  <a:lnTo>
                    <a:pt x="50037" y="0"/>
                  </a:lnTo>
                  <a:close/>
                </a:path>
                <a:path w="160655" h="160019">
                  <a:moveTo>
                    <a:pt x="155810" y="110684"/>
                  </a:moveTo>
                  <a:lnTo>
                    <a:pt x="112890" y="154228"/>
                  </a:lnTo>
                  <a:lnTo>
                    <a:pt x="119310" y="154228"/>
                  </a:lnTo>
                  <a:lnTo>
                    <a:pt x="160655" y="112280"/>
                  </a:lnTo>
                  <a:lnTo>
                    <a:pt x="157416" y="112267"/>
                  </a:lnTo>
                  <a:lnTo>
                    <a:pt x="155810" y="110684"/>
                  </a:lnTo>
                  <a:close/>
                </a:path>
                <a:path w="160655" h="160019">
                  <a:moveTo>
                    <a:pt x="157416" y="109054"/>
                  </a:moveTo>
                  <a:lnTo>
                    <a:pt x="155810" y="110684"/>
                  </a:lnTo>
                  <a:lnTo>
                    <a:pt x="157429" y="112280"/>
                  </a:lnTo>
                  <a:lnTo>
                    <a:pt x="159042" y="110655"/>
                  </a:lnTo>
                  <a:lnTo>
                    <a:pt x="157416" y="109054"/>
                  </a:lnTo>
                  <a:close/>
                </a:path>
                <a:path w="160655" h="160019">
                  <a:moveTo>
                    <a:pt x="160642" y="109029"/>
                  </a:moveTo>
                  <a:lnTo>
                    <a:pt x="157429" y="112280"/>
                  </a:lnTo>
                  <a:lnTo>
                    <a:pt x="160655" y="112280"/>
                  </a:lnTo>
                  <a:lnTo>
                    <a:pt x="160642" y="109029"/>
                  </a:lnTo>
                  <a:close/>
                </a:path>
                <a:path w="160655" h="160019">
                  <a:moveTo>
                    <a:pt x="54972" y="4864"/>
                  </a:moveTo>
                  <a:lnTo>
                    <a:pt x="48450" y="4864"/>
                  </a:lnTo>
                  <a:lnTo>
                    <a:pt x="155810" y="110684"/>
                  </a:lnTo>
                  <a:lnTo>
                    <a:pt x="157416" y="109054"/>
                  </a:lnTo>
                  <a:lnTo>
                    <a:pt x="160617" y="109054"/>
                  </a:lnTo>
                  <a:lnTo>
                    <a:pt x="54972" y="4864"/>
                  </a:lnTo>
                  <a:close/>
                </a:path>
                <a:path w="160655" h="160019">
                  <a:moveTo>
                    <a:pt x="160617" y="109054"/>
                  </a:moveTo>
                  <a:lnTo>
                    <a:pt x="157416" y="109054"/>
                  </a:lnTo>
                  <a:lnTo>
                    <a:pt x="159042" y="110655"/>
                  </a:lnTo>
                  <a:lnTo>
                    <a:pt x="160617" y="1090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126231" y="2260739"/>
              <a:ext cx="80010" cy="78740"/>
            </a:xfrm>
            <a:custGeom>
              <a:avLst/>
              <a:gdLst/>
              <a:ahLst/>
              <a:cxnLst/>
              <a:rect l="l" t="t" r="r" b="b"/>
              <a:pathLst>
                <a:path w="80010" h="78739">
                  <a:moveTo>
                    <a:pt x="0" y="0"/>
                  </a:moveTo>
                  <a:lnTo>
                    <a:pt x="79806" y="78663"/>
                  </a:lnTo>
                  <a:lnTo>
                    <a:pt x="79806" y="66141"/>
                  </a:lnTo>
                  <a:lnTo>
                    <a:pt x="31800" y="18834"/>
                  </a:lnTo>
                  <a:lnTo>
                    <a:pt x="26631" y="12928"/>
                  </a:lnTo>
                  <a:lnTo>
                    <a:pt x="21501" y="9499"/>
                  </a:lnTo>
                  <a:lnTo>
                    <a:pt x="14681" y="4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124263" y="2258555"/>
              <a:ext cx="84455" cy="83185"/>
            </a:xfrm>
            <a:custGeom>
              <a:avLst/>
              <a:gdLst/>
              <a:ahLst/>
              <a:cxnLst/>
              <a:rect l="l" t="t" r="r" b="b"/>
              <a:pathLst>
                <a:path w="84455" h="83185">
                  <a:moveTo>
                    <a:pt x="2641" y="0"/>
                  </a:moveTo>
                  <a:lnTo>
                    <a:pt x="0" y="1028"/>
                  </a:lnTo>
                  <a:lnTo>
                    <a:pt x="368" y="3822"/>
                  </a:lnTo>
                  <a:lnTo>
                    <a:pt x="80162" y="82473"/>
                  </a:lnTo>
                  <a:lnTo>
                    <a:pt x="82651" y="82956"/>
                  </a:lnTo>
                  <a:lnTo>
                    <a:pt x="84061" y="80848"/>
                  </a:lnTo>
                  <a:lnTo>
                    <a:pt x="84061" y="75387"/>
                  </a:lnTo>
                  <a:lnTo>
                    <a:pt x="79489" y="75387"/>
                  </a:lnTo>
                  <a:lnTo>
                    <a:pt x="10481" y="7361"/>
                  </a:lnTo>
                  <a:lnTo>
                    <a:pt x="4953" y="5460"/>
                  </a:lnTo>
                  <a:lnTo>
                    <a:pt x="1320" y="4381"/>
                  </a:lnTo>
                  <a:lnTo>
                    <a:pt x="1968" y="2184"/>
                  </a:lnTo>
                  <a:lnTo>
                    <a:pt x="3581" y="558"/>
                  </a:lnTo>
                  <a:lnTo>
                    <a:pt x="4510" y="558"/>
                  </a:lnTo>
                  <a:lnTo>
                    <a:pt x="2641" y="0"/>
                  </a:lnTo>
                  <a:close/>
                </a:path>
                <a:path w="84455" h="83185">
                  <a:moveTo>
                    <a:pt x="79489" y="69288"/>
                  </a:moveTo>
                  <a:lnTo>
                    <a:pt x="79489" y="75387"/>
                  </a:lnTo>
                  <a:lnTo>
                    <a:pt x="84061" y="75387"/>
                  </a:lnTo>
                  <a:lnTo>
                    <a:pt x="84061" y="69951"/>
                  </a:lnTo>
                  <a:lnTo>
                    <a:pt x="80162" y="69951"/>
                  </a:lnTo>
                  <a:lnTo>
                    <a:pt x="79489" y="69288"/>
                  </a:lnTo>
                  <a:close/>
                </a:path>
                <a:path w="84455" h="83185">
                  <a:moveTo>
                    <a:pt x="81775" y="68325"/>
                  </a:moveTo>
                  <a:lnTo>
                    <a:pt x="79489" y="68325"/>
                  </a:lnTo>
                  <a:lnTo>
                    <a:pt x="79489" y="69288"/>
                  </a:lnTo>
                  <a:lnTo>
                    <a:pt x="80162" y="69951"/>
                  </a:lnTo>
                  <a:lnTo>
                    <a:pt x="81775" y="68325"/>
                  </a:lnTo>
                  <a:close/>
                </a:path>
                <a:path w="84455" h="83185">
                  <a:moveTo>
                    <a:pt x="83375" y="66700"/>
                  </a:moveTo>
                  <a:lnTo>
                    <a:pt x="80162" y="69951"/>
                  </a:lnTo>
                  <a:lnTo>
                    <a:pt x="84061" y="69951"/>
                  </a:lnTo>
                  <a:lnTo>
                    <a:pt x="84061" y="68325"/>
                  </a:lnTo>
                  <a:lnTo>
                    <a:pt x="83375" y="66700"/>
                  </a:lnTo>
                  <a:close/>
                </a:path>
                <a:path w="84455" h="83185">
                  <a:moveTo>
                    <a:pt x="4510" y="558"/>
                  </a:moveTo>
                  <a:lnTo>
                    <a:pt x="3581" y="558"/>
                  </a:lnTo>
                  <a:lnTo>
                    <a:pt x="10481" y="7361"/>
                  </a:lnTo>
                  <a:lnTo>
                    <a:pt x="12979" y="8204"/>
                  </a:lnTo>
                  <a:lnTo>
                    <a:pt x="17589" y="10071"/>
                  </a:lnTo>
                  <a:lnTo>
                    <a:pt x="18668" y="10947"/>
                  </a:lnTo>
                  <a:lnTo>
                    <a:pt x="22174" y="13563"/>
                  </a:lnTo>
                  <a:lnTo>
                    <a:pt x="27076" y="16840"/>
                  </a:lnTo>
                  <a:lnTo>
                    <a:pt x="32156" y="22644"/>
                  </a:lnTo>
                  <a:lnTo>
                    <a:pt x="79489" y="69288"/>
                  </a:lnTo>
                  <a:lnTo>
                    <a:pt x="79489" y="68325"/>
                  </a:lnTo>
                  <a:lnTo>
                    <a:pt x="81775" y="68325"/>
                  </a:lnTo>
                  <a:lnTo>
                    <a:pt x="83375" y="66700"/>
                  </a:lnTo>
                  <a:lnTo>
                    <a:pt x="37019" y="21018"/>
                  </a:lnTo>
                  <a:lnTo>
                    <a:pt x="33769" y="21018"/>
                  </a:lnTo>
                  <a:lnTo>
                    <a:pt x="35369" y="19392"/>
                  </a:lnTo>
                  <a:lnTo>
                    <a:pt x="30111" y="13373"/>
                  </a:lnTo>
                  <a:lnTo>
                    <a:pt x="24752" y="9791"/>
                  </a:lnTo>
                  <a:lnTo>
                    <a:pt x="21424" y="7289"/>
                  </a:lnTo>
                  <a:lnTo>
                    <a:pt x="19100" y="5613"/>
                  </a:lnTo>
                  <a:lnTo>
                    <a:pt x="14681" y="4013"/>
                  </a:lnTo>
                  <a:lnTo>
                    <a:pt x="6337" y="1104"/>
                  </a:lnTo>
                  <a:lnTo>
                    <a:pt x="4510" y="558"/>
                  </a:lnTo>
                  <a:close/>
                </a:path>
                <a:path w="84455" h="83185">
                  <a:moveTo>
                    <a:pt x="35369" y="19392"/>
                  </a:moveTo>
                  <a:lnTo>
                    <a:pt x="33769" y="21018"/>
                  </a:lnTo>
                  <a:lnTo>
                    <a:pt x="35483" y="19519"/>
                  </a:lnTo>
                  <a:close/>
                </a:path>
                <a:path w="84455" h="83185">
                  <a:moveTo>
                    <a:pt x="35393" y="19416"/>
                  </a:moveTo>
                  <a:lnTo>
                    <a:pt x="33769" y="21018"/>
                  </a:lnTo>
                  <a:lnTo>
                    <a:pt x="37019" y="21018"/>
                  </a:lnTo>
                  <a:lnTo>
                    <a:pt x="35393" y="19416"/>
                  </a:lnTo>
                  <a:close/>
                </a:path>
                <a:path w="84455" h="83185">
                  <a:moveTo>
                    <a:pt x="35372" y="19392"/>
                  </a:moveTo>
                  <a:close/>
                </a:path>
                <a:path w="84455" h="83185">
                  <a:moveTo>
                    <a:pt x="3581" y="558"/>
                  </a:moveTo>
                  <a:lnTo>
                    <a:pt x="1968" y="2184"/>
                  </a:lnTo>
                  <a:lnTo>
                    <a:pt x="1320" y="4381"/>
                  </a:lnTo>
                  <a:lnTo>
                    <a:pt x="4953" y="5460"/>
                  </a:lnTo>
                  <a:lnTo>
                    <a:pt x="10481" y="7361"/>
                  </a:lnTo>
                  <a:lnTo>
                    <a:pt x="3581" y="5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325240" y="2260854"/>
              <a:ext cx="175895" cy="158115"/>
            </a:xfrm>
            <a:custGeom>
              <a:avLst/>
              <a:gdLst/>
              <a:ahLst/>
              <a:cxnLst/>
              <a:rect l="l" t="t" r="r" b="b"/>
              <a:pathLst>
                <a:path w="175895" h="158114">
                  <a:moveTo>
                    <a:pt x="117767" y="0"/>
                  </a:moveTo>
                  <a:lnTo>
                    <a:pt x="114058" y="4051"/>
                  </a:lnTo>
                  <a:lnTo>
                    <a:pt x="0" y="109486"/>
                  </a:lnTo>
                  <a:lnTo>
                    <a:pt x="44602" y="157734"/>
                  </a:lnTo>
                  <a:lnTo>
                    <a:pt x="163347" y="47993"/>
                  </a:lnTo>
                  <a:lnTo>
                    <a:pt x="173761" y="50698"/>
                  </a:lnTo>
                  <a:lnTo>
                    <a:pt x="174117" y="56324"/>
                  </a:lnTo>
                  <a:lnTo>
                    <a:pt x="175387" y="54190"/>
                  </a:lnTo>
                  <a:lnTo>
                    <a:pt x="174955" y="51625"/>
                  </a:lnTo>
                  <a:lnTo>
                    <a:pt x="134848" y="9385"/>
                  </a:lnTo>
                  <a:lnTo>
                    <a:pt x="127165" y="1701"/>
                  </a:lnTo>
                  <a:lnTo>
                    <a:pt x="1177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322954" y="2260485"/>
              <a:ext cx="179705" cy="160020"/>
            </a:xfrm>
            <a:custGeom>
              <a:avLst/>
              <a:gdLst/>
              <a:ahLst/>
              <a:cxnLst/>
              <a:rect l="l" t="t" r="r" b="b"/>
              <a:pathLst>
                <a:path w="179704" h="160019">
                  <a:moveTo>
                    <a:pt x="114719" y="2813"/>
                  </a:moveTo>
                  <a:lnTo>
                    <a:pt x="736" y="108178"/>
                  </a:lnTo>
                  <a:lnTo>
                    <a:pt x="0" y="109766"/>
                  </a:lnTo>
                  <a:lnTo>
                    <a:pt x="609" y="111404"/>
                  </a:lnTo>
                  <a:lnTo>
                    <a:pt x="45212" y="159651"/>
                  </a:lnTo>
                  <a:lnTo>
                    <a:pt x="48437" y="159778"/>
                  </a:lnTo>
                  <a:lnTo>
                    <a:pt x="53741" y="154876"/>
                  </a:lnTo>
                  <a:lnTo>
                    <a:pt x="47015" y="154876"/>
                  </a:lnTo>
                  <a:lnTo>
                    <a:pt x="5511" y="109981"/>
                  </a:lnTo>
                  <a:lnTo>
                    <a:pt x="117894" y="6108"/>
                  </a:lnTo>
                  <a:lnTo>
                    <a:pt x="118770" y="5143"/>
                  </a:lnTo>
                  <a:lnTo>
                    <a:pt x="120065" y="4584"/>
                  </a:lnTo>
                  <a:lnTo>
                    <a:pt x="122008" y="4584"/>
                  </a:lnTo>
                  <a:lnTo>
                    <a:pt x="125577" y="4546"/>
                  </a:lnTo>
                  <a:lnTo>
                    <a:pt x="135136" y="4546"/>
                  </a:lnTo>
                  <a:lnTo>
                    <a:pt x="135008" y="4419"/>
                  </a:lnTo>
                  <a:lnTo>
                    <a:pt x="116344" y="4419"/>
                  </a:lnTo>
                  <a:lnTo>
                    <a:pt x="114655" y="2882"/>
                  </a:lnTo>
                  <a:close/>
                </a:path>
                <a:path w="179704" h="160019">
                  <a:moveTo>
                    <a:pt x="169773" y="48272"/>
                  </a:moveTo>
                  <a:lnTo>
                    <a:pt x="164401" y="48272"/>
                  </a:lnTo>
                  <a:lnTo>
                    <a:pt x="161569" y="49022"/>
                  </a:lnTo>
                  <a:lnTo>
                    <a:pt x="153242" y="56692"/>
                  </a:lnTo>
                  <a:lnTo>
                    <a:pt x="47015" y="154876"/>
                  </a:lnTo>
                  <a:lnTo>
                    <a:pt x="53741" y="154876"/>
                  </a:lnTo>
                  <a:lnTo>
                    <a:pt x="163537" y="53390"/>
                  </a:lnTo>
                  <a:lnTo>
                    <a:pt x="165239" y="52831"/>
                  </a:lnTo>
                  <a:lnTo>
                    <a:pt x="174346" y="52831"/>
                  </a:lnTo>
                  <a:lnTo>
                    <a:pt x="173814" y="51547"/>
                  </a:lnTo>
                  <a:lnTo>
                    <a:pt x="170999" y="48593"/>
                  </a:lnTo>
                  <a:lnTo>
                    <a:pt x="169773" y="48272"/>
                  </a:lnTo>
                  <a:close/>
                </a:path>
                <a:path w="179704" h="160019">
                  <a:moveTo>
                    <a:pt x="174346" y="52831"/>
                  </a:moveTo>
                  <a:lnTo>
                    <a:pt x="168935" y="52831"/>
                  </a:lnTo>
                  <a:lnTo>
                    <a:pt x="170840" y="53365"/>
                  </a:lnTo>
                  <a:lnTo>
                    <a:pt x="173482" y="55016"/>
                  </a:lnTo>
                  <a:lnTo>
                    <a:pt x="174078" y="55956"/>
                  </a:lnTo>
                  <a:lnTo>
                    <a:pt x="174129" y="56845"/>
                  </a:lnTo>
                  <a:lnTo>
                    <a:pt x="175869" y="58915"/>
                  </a:lnTo>
                  <a:lnTo>
                    <a:pt x="178371" y="57861"/>
                  </a:lnTo>
                  <a:lnTo>
                    <a:pt x="174434" y="55524"/>
                  </a:lnTo>
                  <a:lnTo>
                    <a:pt x="174853" y="54051"/>
                  </a:lnTo>
                  <a:lnTo>
                    <a:pt x="174346" y="52831"/>
                  </a:lnTo>
                  <a:close/>
                </a:path>
                <a:path w="179704" h="160019">
                  <a:moveTo>
                    <a:pt x="178579" y="50050"/>
                  </a:moveTo>
                  <a:lnTo>
                    <a:pt x="175539" y="50050"/>
                  </a:lnTo>
                  <a:lnTo>
                    <a:pt x="175005" y="50560"/>
                  </a:lnTo>
                  <a:lnTo>
                    <a:pt x="176617" y="51547"/>
                  </a:lnTo>
                  <a:lnTo>
                    <a:pt x="178498" y="53733"/>
                  </a:lnTo>
                  <a:lnTo>
                    <a:pt x="178689" y="56553"/>
                  </a:lnTo>
                  <a:lnTo>
                    <a:pt x="176403" y="56692"/>
                  </a:lnTo>
                  <a:lnTo>
                    <a:pt x="178371" y="57861"/>
                  </a:lnTo>
                  <a:lnTo>
                    <a:pt x="179082" y="56680"/>
                  </a:lnTo>
                  <a:lnTo>
                    <a:pt x="179379" y="55524"/>
                  </a:lnTo>
                  <a:lnTo>
                    <a:pt x="179425" y="52019"/>
                  </a:lnTo>
                  <a:lnTo>
                    <a:pt x="178612" y="50088"/>
                  </a:lnTo>
                  <a:close/>
                </a:path>
                <a:path w="179704" h="160019">
                  <a:moveTo>
                    <a:pt x="175005" y="50560"/>
                  </a:moveTo>
                  <a:lnTo>
                    <a:pt x="173888" y="51625"/>
                  </a:lnTo>
                  <a:lnTo>
                    <a:pt x="174853" y="54051"/>
                  </a:lnTo>
                  <a:lnTo>
                    <a:pt x="174434" y="55524"/>
                  </a:lnTo>
                  <a:lnTo>
                    <a:pt x="176403" y="56692"/>
                  </a:lnTo>
                  <a:lnTo>
                    <a:pt x="178689" y="56553"/>
                  </a:lnTo>
                  <a:lnTo>
                    <a:pt x="178498" y="53733"/>
                  </a:lnTo>
                  <a:lnTo>
                    <a:pt x="176714" y="51625"/>
                  </a:lnTo>
                  <a:lnTo>
                    <a:pt x="175005" y="50560"/>
                  </a:lnTo>
                  <a:close/>
                </a:path>
                <a:path w="179704" h="160019">
                  <a:moveTo>
                    <a:pt x="173814" y="51547"/>
                  </a:moveTo>
                  <a:close/>
                </a:path>
                <a:path w="179704" h="160019">
                  <a:moveTo>
                    <a:pt x="174974" y="50541"/>
                  </a:moveTo>
                  <a:lnTo>
                    <a:pt x="173814" y="51547"/>
                  </a:lnTo>
                  <a:lnTo>
                    <a:pt x="175005" y="50560"/>
                  </a:lnTo>
                  <a:close/>
                </a:path>
                <a:path w="179704" h="160019">
                  <a:moveTo>
                    <a:pt x="170999" y="48593"/>
                  </a:moveTo>
                  <a:lnTo>
                    <a:pt x="173814" y="51547"/>
                  </a:lnTo>
                  <a:lnTo>
                    <a:pt x="174974" y="50541"/>
                  </a:lnTo>
                  <a:lnTo>
                    <a:pt x="172389" y="48958"/>
                  </a:lnTo>
                  <a:lnTo>
                    <a:pt x="170999" y="48593"/>
                  </a:lnTo>
                  <a:close/>
                </a:path>
                <a:path w="179704" h="160019">
                  <a:moveTo>
                    <a:pt x="175539" y="50050"/>
                  </a:moveTo>
                  <a:lnTo>
                    <a:pt x="174974" y="50541"/>
                  </a:lnTo>
                  <a:lnTo>
                    <a:pt x="175539" y="50050"/>
                  </a:lnTo>
                  <a:close/>
                </a:path>
                <a:path w="179704" h="160019">
                  <a:moveTo>
                    <a:pt x="140284" y="9753"/>
                  </a:moveTo>
                  <a:lnTo>
                    <a:pt x="137134" y="9753"/>
                  </a:lnTo>
                  <a:lnTo>
                    <a:pt x="135521" y="11366"/>
                  </a:lnTo>
                  <a:lnTo>
                    <a:pt x="170999" y="48593"/>
                  </a:lnTo>
                  <a:lnTo>
                    <a:pt x="172389" y="48958"/>
                  </a:lnTo>
                  <a:lnTo>
                    <a:pt x="174974" y="50541"/>
                  </a:lnTo>
                  <a:lnTo>
                    <a:pt x="175539" y="50050"/>
                  </a:lnTo>
                  <a:lnTo>
                    <a:pt x="178579" y="50050"/>
                  </a:lnTo>
                  <a:lnTo>
                    <a:pt x="177190" y="48475"/>
                  </a:lnTo>
                  <a:lnTo>
                    <a:pt x="140284" y="9753"/>
                  </a:lnTo>
                  <a:close/>
                </a:path>
                <a:path w="179704" h="160019">
                  <a:moveTo>
                    <a:pt x="135483" y="11328"/>
                  </a:moveTo>
                  <a:close/>
                </a:path>
                <a:path w="179704" h="160019">
                  <a:moveTo>
                    <a:pt x="137134" y="9753"/>
                  </a:moveTo>
                  <a:lnTo>
                    <a:pt x="135483" y="11328"/>
                  </a:lnTo>
                  <a:lnTo>
                    <a:pt x="137134" y="9753"/>
                  </a:lnTo>
                  <a:close/>
                </a:path>
                <a:path w="179704" h="160019">
                  <a:moveTo>
                    <a:pt x="135136" y="4546"/>
                  </a:moveTo>
                  <a:lnTo>
                    <a:pt x="125577" y="4546"/>
                  </a:lnTo>
                  <a:lnTo>
                    <a:pt x="130886" y="6718"/>
                  </a:lnTo>
                  <a:lnTo>
                    <a:pt x="135483" y="11328"/>
                  </a:lnTo>
                  <a:lnTo>
                    <a:pt x="137134" y="9753"/>
                  </a:lnTo>
                  <a:lnTo>
                    <a:pt x="140284" y="9753"/>
                  </a:lnTo>
                  <a:lnTo>
                    <a:pt x="138747" y="8140"/>
                  </a:lnTo>
                  <a:lnTo>
                    <a:pt x="135136" y="4546"/>
                  </a:lnTo>
                  <a:close/>
                </a:path>
                <a:path w="179704" h="160019">
                  <a:moveTo>
                    <a:pt x="114795" y="2743"/>
                  </a:moveTo>
                  <a:lnTo>
                    <a:pt x="114655" y="2882"/>
                  </a:lnTo>
                  <a:lnTo>
                    <a:pt x="116344" y="4419"/>
                  </a:lnTo>
                  <a:lnTo>
                    <a:pt x="114795" y="2743"/>
                  </a:lnTo>
                  <a:close/>
                </a:path>
                <a:path w="179704" h="160019">
                  <a:moveTo>
                    <a:pt x="133247" y="2743"/>
                  </a:moveTo>
                  <a:lnTo>
                    <a:pt x="114795" y="2743"/>
                  </a:lnTo>
                  <a:lnTo>
                    <a:pt x="116344" y="4419"/>
                  </a:lnTo>
                  <a:lnTo>
                    <a:pt x="135008" y="4419"/>
                  </a:lnTo>
                  <a:lnTo>
                    <a:pt x="133388" y="2806"/>
                  </a:lnTo>
                  <a:lnTo>
                    <a:pt x="133247" y="2743"/>
                  </a:lnTo>
                  <a:close/>
                </a:path>
                <a:path w="179704" h="160019">
                  <a:moveTo>
                    <a:pt x="119202" y="0"/>
                  </a:moveTo>
                  <a:lnTo>
                    <a:pt x="116509" y="863"/>
                  </a:lnTo>
                  <a:lnTo>
                    <a:pt x="114719" y="2813"/>
                  </a:lnTo>
                  <a:lnTo>
                    <a:pt x="133247" y="2743"/>
                  </a:lnTo>
                  <a:lnTo>
                    <a:pt x="127254" y="38"/>
                  </a:lnTo>
                  <a:lnTo>
                    <a:pt x="1192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422434" y="2308847"/>
              <a:ext cx="77470" cy="66040"/>
            </a:xfrm>
            <a:custGeom>
              <a:avLst/>
              <a:gdLst/>
              <a:ahLst/>
              <a:cxnLst/>
              <a:rect l="l" t="t" r="r" b="b"/>
              <a:pathLst>
                <a:path w="77470" h="66039">
                  <a:moveTo>
                    <a:pt x="66154" y="0"/>
                  </a:moveTo>
                  <a:lnTo>
                    <a:pt x="61467" y="4318"/>
                  </a:lnTo>
                  <a:lnTo>
                    <a:pt x="0" y="61137"/>
                  </a:lnTo>
                  <a:lnTo>
                    <a:pt x="7012" y="64143"/>
                  </a:lnTo>
                  <a:lnTo>
                    <a:pt x="13773" y="65532"/>
                  </a:lnTo>
                  <a:lnTo>
                    <a:pt x="19752" y="65177"/>
                  </a:lnTo>
                  <a:lnTo>
                    <a:pt x="24422" y="62953"/>
                  </a:lnTo>
                  <a:lnTo>
                    <a:pt x="32435" y="55572"/>
                  </a:lnTo>
                  <a:lnTo>
                    <a:pt x="64960" y="24561"/>
                  </a:lnTo>
                  <a:lnTo>
                    <a:pt x="68376" y="21551"/>
                  </a:lnTo>
                  <a:lnTo>
                    <a:pt x="75196" y="12179"/>
                  </a:lnTo>
                  <a:lnTo>
                    <a:pt x="76923" y="8331"/>
                  </a:lnTo>
                  <a:lnTo>
                    <a:pt x="76568" y="2705"/>
                  </a:lnTo>
                  <a:lnTo>
                    <a:pt x="6615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420160" y="2308758"/>
              <a:ext cx="81915" cy="68580"/>
            </a:xfrm>
            <a:custGeom>
              <a:avLst/>
              <a:gdLst/>
              <a:ahLst/>
              <a:cxnLst/>
              <a:rect l="l" t="t" r="r" b="b"/>
              <a:pathLst>
                <a:path w="81914" h="68580">
                  <a:moveTo>
                    <a:pt x="62191" y="2730"/>
                  </a:moveTo>
                  <a:lnTo>
                    <a:pt x="711" y="59550"/>
                  </a:lnTo>
                  <a:lnTo>
                    <a:pt x="0" y="61506"/>
                  </a:lnTo>
                  <a:lnTo>
                    <a:pt x="1181" y="63233"/>
                  </a:lnTo>
                  <a:lnTo>
                    <a:pt x="6819" y="66281"/>
                  </a:lnTo>
                  <a:lnTo>
                    <a:pt x="12712" y="67983"/>
                  </a:lnTo>
                  <a:lnTo>
                    <a:pt x="21831" y="67983"/>
                  </a:lnTo>
                  <a:lnTo>
                    <a:pt x="25438" y="67055"/>
                  </a:lnTo>
                  <a:lnTo>
                    <a:pt x="28168" y="64795"/>
                  </a:lnTo>
                  <a:lnTo>
                    <a:pt x="29698" y="63423"/>
                  </a:lnTo>
                  <a:lnTo>
                    <a:pt x="13716" y="63423"/>
                  </a:lnTo>
                  <a:lnTo>
                    <a:pt x="11827" y="62903"/>
                  </a:lnTo>
                  <a:lnTo>
                    <a:pt x="3822" y="62903"/>
                  </a:lnTo>
                  <a:lnTo>
                    <a:pt x="2273" y="61226"/>
                  </a:lnTo>
                  <a:lnTo>
                    <a:pt x="3352" y="59220"/>
                  </a:lnTo>
                  <a:lnTo>
                    <a:pt x="7807" y="59220"/>
                  </a:lnTo>
                  <a:lnTo>
                    <a:pt x="65291" y="6083"/>
                  </a:lnTo>
                  <a:lnTo>
                    <a:pt x="62191" y="2730"/>
                  </a:lnTo>
                  <a:close/>
                </a:path>
                <a:path w="81914" h="68580">
                  <a:moveTo>
                    <a:pt x="76891" y="8001"/>
                  </a:moveTo>
                  <a:lnTo>
                    <a:pt x="75717" y="10744"/>
                  </a:lnTo>
                  <a:lnTo>
                    <a:pt x="68681" y="20421"/>
                  </a:lnTo>
                  <a:lnTo>
                    <a:pt x="65722" y="22923"/>
                  </a:lnTo>
                  <a:lnTo>
                    <a:pt x="63157" y="25313"/>
                  </a:lnTo>
                  <a:lnTo>
                    <a:pt x="33134" y="54003"/>
                  </a:lnTo>
                  <a:lnTo>
                    <a:pt x="28219" y="58608"/>
                  </a:lnTo>
                  <a:lnTo>
                    <a:pt x="25234" y="61290"/>
                  </a:lnTo>
                  <a:lnTo>
                    <a:pt x="23622" y="62636"/>
                  </a:lnTo>
                  <a:lnTo>
                    <a:pt x="21120" y="63423"/>
                  </a:lnTo>
                  <a:lnTo>
                    <a:pt x="29698" y="63423"/>
                  </a:lnTo>
                  <a:lnTo>
                    <a:pt x="31327" y="61963"/>
                  </a:lnTo>
                  <a:lnTo>
                    <a:pt x="36287" y="57316"/>
                  </a:lnTo>
                  <a:lnTo>
                    <a:pt x="66296" y="28637"/>
                  </a:lnTo>
                  <a:lnTo>
                    <a:pt x="68745" y="26365"/>
                  </a:lnTo>
                  <a:lnTo>
                    <a:pt x="72618" y="22872"/>
                  </a:lnTo>
                  <a:lnTo>
                    <a:pt x="79235" y="13766"/>
                  </a:lnTo>
                  <a:lnTo>
                    <a:pt x="81280" y="9359"/>
                  </a:lnTo>
                  <a:lnTo>
                    <a:pt x="81428" y="8572"/>
                  </a:lnTo>
                  <a:lnTo>
                    <a:pt x="76923" y="8572"/>
                  </a:lnTo>
                  <a:lnTo>
                    <a:pt x="76891" y="8001"/>
                  </a:lnTo>
                  <a:close/>
                </a:path>
                <a:path w="81914" h="68580">
                  <a:moveTo>
                    <a:pt x="3352" y="59220"/>
                  </a:moveTo>
                  <a:lnTo>
                    <a:pt x="2273" y="61226"/>
                  </a:lnTo>
                  <a:lnTo>
                    <a:pt x="3822" y="62903"/>
                  </a:lnTo>
                  <a:lnTo>
                    <a:pt x="6162" y="60740"/>
                  </a:lnTo>
                  <a:lnTo>
                    <a:pt x="3352" y="59220"/>
                  </a:lnTo>
                  <a:close/>
                </a:path>
                <a:path w="81914" h="68580">
                  <a:moveTo>
                    <a:pt x="6162" y="60740"/>
                  </a:moveTo>
                  <a:lnTo>
                    <a:pt x="3822" y="62903"/>
                  </a:lnTo>
                  <a:lnTo>
                    <a:pt x="11827" y="62903"/>
                  </a:lnTo>
                  <a:lnTo>
                    <a:pt x="8420" y="61963"/>
                  </a:lnTo>
                  <a:lnTo>
                    <a:pt x="6162" y="60740"/>
                  </a:lnTo>
                  <a:close/>
                </a:path>
                <a:path w="81914" h="68580">
                  <a:moveTo>
                    <a:pt x="7807" y="59220"/>
                  </a:moveTo>
                  <a:lnTo>
                    <a:pt x="3352" y="59220"/>
                  </a:lnTo>
                  <a:lnTo>
                    <a:pt x="6162" y="60740"/>
                  </a:lnTo>
                  <a:lnTo>
                    <a:pt x="7807" y="59220"/>
                  </a:lnTo>
                  <a:close/>
                </a:path>
                <a:path w="81914" h="68580">
                  <a:moveTo>
                    <a:pt x="77114" y="7480"/>
                  </a:moveTo>
                  <a:lnTo>
                    <a:pt x="77027" y="7683"/>
                  </a:lnTo>
                  <a:lnTo>
                    <a:pt x="76923" y="8572"/>
                  </a:lnTo>
                  <a:lnTo>
                    <a:pt x="79197" y="8420"/>
                  </a:lnTo>
                  <a:lnTo>
                    <a:pt x="77114" y="7480"/>
                  </a:lnTo>
                  <a:close/>
                </a:path>
                <a:path w="81914" h="68580">
                  <a:moveTo>
                    <a:pt x="81429" y="7480"/>
                  </a:moveTo>
                  <a:lnTo>
                    <a:pt x="77114" y="7480"/>
                  </a:lnTo>
                  <a:lnTo>
                    <a:pt x="79197" y="8420"/>
                  </a:lnTo>
                  <a:lnTo>
                    <a:pt x="76923" y="8572"/>
                  </a:lnTo>
                  <a:lnTo>
                    <a:pt x="81428" y="8572"/>
                  </a:lnTo>
                  <a:lnTo>
                    <a:pt x="81429" y="7480"/>
                  </a:lnTo>
                  <a:close/>
                </a:path>
                <a:path w="81914" h="68580">
                  <a:moveTo>
                    <a:pt x="80529" y="4559"/>
                  </a:moveTo>
                  <a:lnTo>
                    <a:pt x="71729" y="4559"/>
                  </a:lnTo>
                  <a:lnTo>
                    <a:pt x="73634" y="5092"/>
                  </a:lnTo>
                  <a:lnTo>
                    <a:pt x="76276" y="6743"/>
                  </a:lnTo>
                  <a:lnTo>
                    <a:pt x="76873" y="7683"/>
                  </a:lnTo>
                  <a:lnTo>
                    <a:pt x="76891" y="8001"/>
                  </a:lnTo>
                  <a:lnTo>
                    <a:pt x="77114" y="7480"/>
                  </a:lnTo>
                  <a:lnTo>
                    <a:pt x="81429" y="7480"/>
                  </a:lnTo>
                  <a:lnTo>
                    <a:pt x="81292" y="5460"/>
                  </a:lnTo>
                  <a:lnTo>
                    <a:pt x="80529" y="4559"/>
                  </a:lnTo>
                  <a:close/>
                </a:path>
                <a:path w="81914" h="68580">
                  <a:moveTo>
                    <a:pt x="72567" y="0"/>
                  </a:moveTo>
                  <a:lnTo>
                    <a:pt x="67195" y="0"/>
                  </a:lnTo>
                  <a:lnTo>
                    <a:pt x="64363" y="749"/>
                  </a:lnTo>
                  <a:lnTo>
                    <a:pt x="62191" y="2730"/>
                  </a:lnTo>
                  <a:lnTo>
                    <a:pt x="65303" y="6083"/>
                  </a:lnTo>
                  <a:lnTo>
                    <a:pt x="66332" y="5118"/>
                  </a:lnTo>
                  <a:lnTo>
                    <a:pt x="68033" y="4559"/>
                  </a:lnTo>
                  <a:lnTo>
                    <a:pt x="80529" y="4559"/>
                  </a:lnTo>
                  <a:lnTo>
                    <a:pt x="79476" y="3314"/>
                  </a:lnTo>
                  <a:lnTo>
                    <a:pt x="75184" y="685"/>
                  </a:lnTo>
                  <a:lnTo>
                    <a:pt x="7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443871" y="2265984"/>
              <a:ext cx="42545" cy="43180"/>
            </a:xfrm>
            <a:custGeom>
              <a:avLst/>
              <a:gdLst/>
              <a:ahLst/>
              <a:cxnLst/>
              <a:rect l="l" t="t" r="r" b="b"/>
              <a:pathLst>
                <a:path w="42545" h="43180">
                  <a:moveTo>
                    <a:pt x="0" y="0"/>
                  </a:moveTo>
                  <a:lnTo>
                    <a:pt x="42240" y="4265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442246" y="2264359"/>
              <a:ext cx="45720" cy="46355"/>
            </a:xfrm>
            <a:custGeom>
              <a:avLst/>
              <a:gdLst/>
              <a:ahLst/>
              <a:cxnLst/>
              <a:rect l="l" t="t" r="r" b="b"/>
              <a:pathLst>
                <a:path w="45720" h="46355">
                  <a:moveTo>
                    <a:pt x="3251" y="12"/>
                  </a:moveTo>
                  <a:lnTo>
                    <a:pt x="12" y="0"/>
                  </a:lnTo>
                  <a:lnTo>
                    <a:pt x="0" y="3238"/>
                  </a:lnTo>
                  <a:lnTo>
                    <a:pt x="42240" y="45885"/>
                  </a:lnTo>
                  <a:lnTo>
                    <a:pt x="45478" y="45910"/>
                  </a:lnTo>
                  <a:lnTo>
                    <a:pt x="45491" y="42671"/>
                  </a:lnTo>
                  <a:lnTo>
                    <a:pt x="3251" y="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279813" y="2600947"/>
              <a:ext cx="64769" cy="53340"/>
            </a:xfrm>
            <a:custGeom>
              <a:avLst/>
              <a:gdLst/>
              <a:ahLst/>
              <a:cxnLst/>
              <a:rect l="l" t="t" r="r" b="b"/>
              <a:pathLst>
                <a:path w="64770" h="53339">
                  <a:moveTo>
                    <a:pt x="64642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64642" y="53124"/>
                  </a:lnTo>
                  <a:lnTo>
                    <a:pt x="64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277527" y="2598661"/>
              <a:ext cx="69215" cy="57785"/>
            </a:xfrm>
            <a:custGeom>
              <a:avLst/>
              <a:gdLst/>
              <a:ahLst/>
              <a:cxnLst/>
              <a:rect l="l" t="t" r="r" b="b"/>
              <a:pathLst>
                <a:path w="69214" h="57785">
                  <a:moveTo>
                    <a:pt x="66929" y="0"/>
                  </a:moveTo>
                  <a:lnTo>
                    <a:pt x="2286" y="0"/>
                  </a:lnTo>
                  <a:lnTo>
                    <a:pt x="660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60" y="57023"/>
                  </a:lnTo>
                  <a:lnTo>
                    <a:pt x="2286" y="57696"/>
                  </a:lnTo>
                  <a:lnTo>
                    <a:pt x="2286" y="53124"/>
                  </a:lnTo>
                  <a:lnTo>
                    <a:pt x="4572" y="53124"/>
                  </a:lnTo>
                  <a:lnTo>
                    <a:pt x="4572" y="4572"/>
                  </a:lnTo>
                  <a:lnTo>
                    <a:pt x="69215" y="4572"/>
                  </a:lnTo>
                  <a:lnTo>
                    <a:pt x="69215" y="2285"/>
                  </a:lnTo>
                  <a:lnTo>
                    <a:pt x="68541" y="673"/>
                  </a:lnTo>
                  <a:lnTo>
                    <a:pt x="66929" y="0"/>
                  </a:lnTo>
                  <a:close/>
                </a:path>
                <a:path w="69214" h="57785">
                  <a:moveTo>
                    <a:pt x="4572" y="53124"/>
                  </a:moveTo>
                  <a:lnTo>
                    <a:pt x="2286" y="53124"/>
                  </a:lnTo>
                  <a:lnTo>
                    <a:pt x="2286" y="57696"/>
                  </a:lnTo>
                  <a:lnTo>
                    <a:pt x="66929" y="57696"/>
                  </a:lnTo>
                  <a:lnTo>
                    <a:pt x="68541" y="57023"/>
                  </a:lnTo>
                  <a:lnTo>
                    <a:pt x="69215" y="55410"/>
                  </a:lnTo>
                  <a:lnTo>
                    <a:pt x="4572" y="55410"/>
                  </a:lnTo>
                  <a:lnTo>
                    <a:pt x="4572" y="53124"/>
                  </a:lnTo>
                  <a:close/>
                </a:path>
                <a:path w="69214" h="57785">
                  <a:moveTo>
                    <a:pt x="69215" y="4572"/>
                  </a:moveTo>
                  <a:lnTo>
                    <a:pt x="64643" y="4572"/>
                  </a:lnTo>
                  <a:lnTo>
                    <a:pt x="64643" y="53124"/>
                  </a:lnTo>
                  <a:lnTo>
                    <a:pt x="4572" y="53124"/>
                  </a:lnTo>
                  <a:lnTo>
                    <a:pt x="4572" y="55410"/>
                  </a:lnTo>
                  <a:lnTo>
                    <a:pt x="69215" y="55410"/>
                  </a:lnTo>
                  <a:lnTo>
                    <a:pt x="69215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282340" y="2589529"/>
              <a:ext cx="130810" cy="60960"/>
            </a:xfrm>
            <a:custGeom>
              <a:avLst/>
              <a:gdLst/>
              <a:ahLst/>
              <a:cxnLst/>
              <a:rect l="l" t="t" r="r" b="b"/>
              <a:pathLst>
                <a:path w="130810" h="60960">
                  <a:moveTo>
                    <a:pt x="130606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62115" y="11430"/>
                  </a:lnTo>
                  <a:lnTo>
                    <a:pt x="62115" y="60960"/>
                  </a:lnTo>
                  <a:lnTo>
                    <a:pt x="130606" y="60960"/>
                  </a:lnTo>
                  <a:lnTo>
                    <a:pt x="130606" y="11430"/>
                  </a:lnTo>
                  <a:lnTo>
                    <a:pt x="1306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280067" y="2586989"/>
              <a:ext cx="135255" cy="66040"/>
            </a:xfrm>
            <a:custGeom>
              <a:avLst/>
              <a:gdLst/>
              <a:ahLst/>
              <a:cxnLst/>
              <a:rect l="l" t="t" r="r" b="b"/>
              <a:pathLst>
                <a:path w="135254" h="66039">
                  <a:moveTo>
                    <a:pt x="135153" y="2540"/>
                  </a:moveTo>
                  <a:lnTo>
                    <a:pt x="134924" y="2540"/>
                  </a:lnTo>
                  <a:lnTo>
                    <a:pt x="134924" y="1270"/>
                  </a:lnTo>
                  <a:lnTo>
                    <a:pt x="134035" y="1270"/>
                  </a:lnTo>
                  <a:lnTo>
                    <a:pt x="134035" y="0"/>
                  </a:lnTo>
                  <a:lnTo>
                    <a:pt x="132880" y="0"/>
                  </a:lnTo>
                  <a:lnTo>
                    <a:pt x="132880" y="1270"/>
                  </a:lnTo>
                  <a:lnTo>
                    <a:pt x="130594" y="1270"/>
                  </a:lnTo>
                  <a:lnTo>
                    <a:pt x="130594" y="5080"/>
                  </a:lnTo>
                  <a:lnTo>
                    <a:pt x="130594" y="60960"/>
                  </a:lnTo>
                  <a:lnTo>
                    <a:pt x="66675" y="60960"/>
                  </a:lnTo>
                  <a:lnTo>
                    <a:pt x="66675" y="16510"/>
                  </a:lnTo>
                  <a:lnTo>
                    <a:pt x="66675" y="15240"/>
                  </a:lnTo>
                  <a:lnTo>
                    <a:pt x="66675" y="13970"/>
                  </a:lnTo>
                  <a:lnTo>
                    <a:pt x="66408" y="13970"/>
                  </a:lnTo>
                  <a:lnTo>
                    <a:pt x="66408" y="12700"/>
                  </a:lnTo>
                  <a:lnTo>
                    <a:pt x="65328" y="12700"/>
                  </a:lnTo>
                  <a:lnTo>
                    <a:pt x="65328" y="11430"/>
                  </a:lnTo>
                  <a:lnTo>
                    <a:pt x="4559" y="11430"/>
                  </a:lnTo>
                  <a:lnTo>
                    <a:pt x="4559" y="5080"/>
                  </a:lnTo>
                  <a:lnTo>
                    <a:pt x="2273" y="5080"/>
                  </a:lnTo>
                  <a:lnTo>
                    <a:pt x="2273" y="4724"/>
                  </a:lnTo>
                  <a:lnTo>
                    <a:pt x="4559" y="4724"/>
                  </a:lnTo>
                  <a:lnTo>
                    <a:pt x="4559" y="5080"/>
                  </a:lnTo>
                  <a:lnTo>
                    <a:pt x="130594" y="5080"/>
                  </a:lnTo>
                  <a:lnTo>
                    <a:pt x="130594" y="1270"/>
                  </a:lnTo>
                  <a:lnTo>
                    <a:pt x="64389" y="1270"/>
                  </a:lnTo>
                  <a:lnTo>
                    <a:pt x="64389" y="0"/>
                  </a:lnTo>
                  <a:lnTo>
                    <a:pt x="1117" y="0"/>
                  </a:lnTo>
                  <a:lnTo>
                    <a:pt x="1117" y="1270"/>
                  </a:lnTo>
                  <a:lnTo>
                    <a:pt x="215" y="1270"/>
                  </a:lnTo>
                  <a:lnTo>
                    <a:pt x="215" y="2438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0" y="12700"/>
                  </a:lnTo>
                  <a:lnTo>
                    <a:pt x="0" y="13970"/>
                  </a:lnTo>
                  <a:lnTo>
                    <a:pt x="266" y="13970"/>
                  </a:lnTo>
                  <a:lnTo>
                    <a:pt x="266" y="15240"/>
                  </a:lnTo>
                  <a:lnTo>
                    <a:pt x="1397" y="15240"/>
                  </a:lnTo>
                  <a:lnTo>
                    <a:pt x="1397" y="16510"/>
                  </a:lnTo>
                  <a:lnTo>
                    <a:pt x="62103" y="16510"/>
                  </a:lnTo>
                  <a:lnTo>
                    <a:pt x="62103" y="60960"/>
                  </a:lnTo>
                  <a:lnTo>
                    <a:pt x="62103" y="63500"/>
                  </a:lnTo>
                  <a:lnTo>
                    <a:pt x="62458" y="63500"/>
                  </a:lnTo>
                  <a:lnTo>
                    <a:pt x="62458" y="64770"/>
                  </a:lnTo>
                  <a:lnTo>
                    <a:pt x="64071" y="64770"/>
                  </a:lnTo>
                  <a:lnTo>
                    <a:pt x="64071" y="66040"/>
                  </a:lnTo>
                  <a:lnTo>
                    <a:pt x="133184" y="66040"/>
                  </a:lnTo>
                  <a:lnTo>
                    <a:pt x="133184" y="64770"/>
                  </a:lnTo>
                  <a:lnTo>
                    <a:pt x="134785" y="64770"/>
                  </a:lnTo>
                  <a:lnTo>
                    <a:pt x="134785" y="63500"/>
                  </a:lnTo>
                  <a:lnTo>
                    <a:pt x="135153" y="63500"/>
                  </a:lnTo>
                  <a:lnTo>
                    <a:pt x="135153" y="60960"/>
                  </a:lnTo>
                  <a:lnTo>
                    <a:pt x="135153" y="5080"/>
                  </a:lnTo>
                  <a:lnTo>
                    <a:pt x="135153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301314" y="2610954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30">
                  <a:moveTo>
                    <a:pt x="18262" y="0"/>
                  </a:moveTo>
                  <a:lnTo>
                    <a:pt x="5283" y="0"/>
                  </a:lnTo>
                  <a:lnTo>
                    <a:pt x="0" y="5245"/>
                  </a:lnTo>
                  <a:lnTo>
                    <a:pt x="0" y="18249"/>
                  </a:lnTo>
                  <a:lnTo>
                    <a:pt x="5283" y="23533"/>
                  </a:lnTo>
                  <a:lnTo>
                    <a:pt x="18262" y="23533"/>
                  </a:lnTo>
                  <a:lnTo>
                    <a:pt x="23545" y="18249"/>
                  </a:lnTo>
                  <a:lnTo>
                    <a:pt x="23545" y="11747"/>
                  </a:lnTo>
                  <a:lnTo>
                    <a:pt x="23545" y="5245"/>
                  </a:lnTo>
                  <a:lnTo>
                    <a:pt x="18262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299040" y="260866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793" y="0"/>
                  </a:moveTo>
                  <a:lnTo>
                    <a:pt x="6299" y="0"/>
                  </a:lnTo>
                  <a:lnTo>
                    <a:pt x="0" y="6261"/>
                  </a:lnTo>
                  <a:lnTo>
                    <a:pt x="0" y="21805"/>
                  </a:lnTo>
                  <a:lnTo>
                    <a:pt x="6286" y="28092"/>
                  </a:lnTo>
                  <a:lnTo>
                    <a:pt x="21805" y="28092"/>
                  </a:lnTo>
                  <a:lnTo>
                    <a:pt x="26387" y="23520"/>
                  </a:lnTo>
                  <a:lnTo>
                    <a:pt x="8826" y="23520"/>
                  </a:lnTo>
                  <a:lnTo>
                    <a:pt x="4572" y="19278"/>
                  </a:lnTo>
                  <a:lnTo>
                    <a:pt x="4572" y="8801"/>
                  </a:lnTo>
                  <a:lnTo>
                    <a:pt x="8813" y="4572"/>
                  </a:lnTo>
                  <a:lnTo>
                    <a:pt x="26402" y="4572"/>
                  </a:lnTo>
                  <a:lnTo>
                    <a:pt x="21793" y="0"/>
                  </a:lnTo>
                  <a:close/>
                </a:path>
                <a:path w="28575" h="28575">
                  <a:moveTo>
                    <a:pt x="26402" y="4572"/>
                  </a:moveTo>
                  <a:lnTo>
                    <a:pt x="19278" y="4572"/>
                  </a:lnTo>
                  <a:lnTo>
                    <a:pt x="23520" y="8801"/>
                  </a:lnTo>
                  <a:lnTo>
                    <a:pt x="23520" y="19278"/>
                  </a:lnTo>
                  <a:lnTo>
                    <a:pt x="19278" y="23520"/>
                  </a:lnTo>
                  <a:lnTo>
                    <a:pt x="26387" y="23520"/>
                  </a:lnTo>
                  <a:lnTo>
                    <a:pt x="28105" y="21805"/>
                  </a:lnTo>
                  <a:lnTo>
                    <a:pt x="28105" y="6261"/>
                  </a:lnTo>
                  <a:lnTo>
                    <a:pt x="26402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150514" y="2586863"/>
              <a:ext cx="76835" cy="62865"/>
            </a:xfrm>
            <a:custGeom>
              <a:avLst/>
              <a:gdLst/>
              <a:ahLst/>
              <a:cxnLst/>
              <a:rect l="l" t="t" r="r" b="b"/>
              <a:pathLst>
                <a:path w="76835" h="62864">
                  <a:moveTo>
                    <a:pt x="76809" y="0"/>
                  </a:moveTo>
                  <a:lnTo>
                    <a:pt x="0" y="0"/>
                  </a:lnTo>
                  <a:lnTo>
                    <a:pt x="0" y="62738"/>
                  </a:lnTo>
                  <a:lnTo>
                    <a:pt x="76809" y="62738"/>
                  </a:lnTo>
                  <a:lnTo>
                    <a:pt x="768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148215" y="2584577"/>
              <a:ext cx="81915" cy="67310"/>
            </a:xfrm>
            <a:custGeom>
              <a:avLst/>
              <a:gdLst/>
              <a:ahLst/>
              <a:cxnLst/>
              <a:rect l="l" t="t" r="r" b="b"/>
              <a:pathLst>
                <a:path w="81914" h="67310">
                  <a:moveTo>
                    <a:pt x="79108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65024"/>
                  </a:lnTo>
                  <a:lnTo>
                    <a:pt x="673" y="66636"/>
                  </a:lnTo>
                  <a:lnTo>
                    <a:pt x="2286" y="67309"/>
                  </a:lnTo>
                  <a:lnTo>
                    <a:pt x="79108" y="67309"/>
                  </a:lnTo>
                  <a:lnTo>
                    <a:pt x="80721" y="66636"/>
                  </a:lnTo>
                  <a:lnTo>
                    <a:pt x="81394" y="65024"/>
                  </a:lnTo>
                  <a:lnTo>
                    <a:pt x="76822" y="65024"/>
                  </a:lnTo>
                  <a:lnTo>
                    <a:pt x="76822" y="62738"/>
                  </a:lnTo>
                  <a:lnTo>
                    <a:pt x="4572" y="62738"/>
                  </a:lnTo>
                  <a:lnTo>
                    <a:pt x="4572" y="4572"/>
                  </a:lnTo>
                  <a:lnTo>
                    <a:pt x="81394" y="4572"/>
                  </a:lnTo>
                  <a:lnTo>
                    <a:pt x="81394" y="2286"/>
                  </a:lnTo>
                  <a:lnTo>
                    <a:pt x="80721" y="673"/>
                  </a:lnTo>
                  <a:lnTo>
                    <a:pt x="79108" y="0"/>
                  </a:lnTo>
                  <a:close/>
                </a:path>
                <a:path w="81914" h="67310">
                  <a:moveTo>
                    <a:pt x="81394" y="4572"/>
                  </a:moveTo>
                  <a:lnTo>
                    <a:pt x="76822" y="4572"/>
                  </a:lnTo>
                  <a:lnTo>
                    <a:pt x="76822" y="65024"/>
                  </a:lnTo>
                  <a:lnTo>
                    <a:pt x="79108" y="65024"/>
                  </a:lnTo>
                  <a:lnTo>
                    <a:pt x="79108" y="62738"/>
                  </a:lnTo>
                  <a:lnTo>
                    <a:pt x="81394" y="62738"/>
                  </a:lnTo>
                  <a:lnTo>
                    <a:pt x="81394" y="4572"/>
                  </a:lnTo>
                  <a:close/>
                </a:path>
                <a:path w="81914" h="67310">
                  <a:moveTo>
                    <a:pt x="81394" y="62738"/>
                  </a:moveTo>
                  <a:lnTo>
                    <a:pt x="79108" y="62738"/>
                  </a:lnTo>
                  <a:lnTo>
                    <a:pt x="79108" y="65024"/>
                  </a:lnTo>
                  <a:lnTo>
                    <a:pt x="81394" y="65024"/>
                  </a:lnTo>
                  <a:lnTo>
                    <a:pt x="81394" y="627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154972" y="2524772"/>
              <a:ext cx="66040" cy="62230"/>
            </a:xfrm>
            <a:custGeom>
              <a:avLst/>
              <a:gdLst/>
              <a:ahLst/>
              <a:cxnLst/>
              <a:rect l="l" t="t" r="r" b="b"/>
              <a:pathLst>
                <a:path w="66039" h="62230">
                  <a:moveTo>
                    <a:pt x="65938" y="0"/>
                  </a:moveTo>
                  <a:lnTo>
                    <a:pt x="0" y="0"/>
                  </a:lnTo>
                  <a:lnTo>
                    <a:pt x="0" y="62090"/>
                  </a:lnTo>
                  <a:lnTo>
                    <a:pt x="65938" y="62090"/>
                  </a:lnTo>
                  <a:lnTo>
                    <a:pt x="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152686" y="2522486"/>
              <a:ext cx="71120" cy="66675"/>
            </a:xfrm>
            <a:custGeom>
              <a:avLst/>
              <a:gdLst/>
              <a:ahLst/>
              <a:cxnLst/>
              <a:rect l="l" t="t" r="r" b="b"/>
              <a:pathLst>
                <a:path w="71119" h="66675">
                  <a:moveTo>
                    <a:pt x="68224" y="0"/>
                  </a:moveTo>
                  <a:lnTo>
                    <a:pt x="2298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64376"/>
                  </a:lnTo>
                  <a:lnTo>
                    <a:pt x="673" y="65989"/>
                  </a:lnTo>
                  <a:lnTo>
                    <a:pt x="2298" y="66662"/>
                  </a:lnTo>
                  <a:lnTo>
                    <a:pt x="68224" y="66662"/>
                  </a:lnTo>
                  <a:lnTo>
                    <a:pt x="69850" y="65989"/>
                  </a:lnTo>
                  <a:lnTo>
                    <a:pt x="70510" y="64376"/>
                  </a:lnTo>
                  <a:lnTo>
                    <a:pt x="65938" y="64376"/>
                  </a:lnTo>
                  <a:lnTo>
                    <a:pt x="65938" y="62090"/>
                  </a:lnTo>
                  <a:lnTo>
                    <a:pt x="4584" y="62090"/>
                  </a:lnTo>
                  <a:lnTo>
                    <a:pt x="4584" y="4572"/>
                  </a:lnTo>
                  <a:lnTo>
                    <a:pt x="70510" y="4572"/>
                  </a:lnTo>
                  <a:lnTo>
                    <a:pt x="70510" y="2286"/>
                  </a:lnTo>
                  <a:lnTo>
                    <a:pt x="69850" y="673"/>
                  </a:lnTo>
                  <a:lnTo>
                    <a:pt x="68224" y="0"/>
                  </a:lnTo>
                  <a:close/>
                </a:path>
                <a:path w="71119" h="66675">
                  <a:moveTo>
                    <a:pt x="70510" y="4572"/>
                  </a:moveTo>
                  <a:lnTo>
                    <a:pt x="65938" y="4572"/>
                  </a:lnTo>
                  <a:lnTo>
                    <a:pt x="65938" y="64376"/>
                  </a:lnTo>
                  <a:lnTo>
                    <a:pt x="68224" y="64376"/>
                  </a:lnTo>
                  <a:lnTo>
                    <a:pt x="68224" y="62090"/>
                  </a:lnTo>
                  <a:lnTo>
                    <a:pt x="70510" y="62090"/>
                  </a:lnTo>
                  <a:lnTo>
                    <a:pt x="70510" y="4572"/>
                  </a:lnTo>
                  <a:close/>
                </a:path>
                <a:path w="71119" h="66675">
                  <a:moveTo>
                    <a:pt x="70510" y="62090"/>
                  </a:moveTo>
                  <a:lnTo>
                    <a:pt x="68224" y="62090"/>
                  </a:lnTo>
                  <a:lnTo>
                    <a:pt x="68224" y="64376"/>
                  </a:lnTo>
                  <a:lnTo>
                    <a:pt x="70510" y="64376"/>
                  </a:lnTo>
                  <a:lnTo>
                    <a:pt x="70510" y="620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344456" y="2524772"/>
              <a:ext cx="68580" cy="64769"/>
            </a:xfrm>
            <a:custGeom>
              <a:avLst/>
              <a:gdLst/>
              <a:ahLst/>
              <a:cxnLst/>
              <a:rect l="l" t="t" r="r" b="b"/>
              <a:pathLst>
                <a:path w="68579" h="64769">
                  <a:moveTo>
                    <a:pt x="68491" y="0"/>
                  </a:moveTo>
                  <a:lnTo>
                    <a:pt x="0" y="0"/>
                  </a:lnTo>
                  <a:lnTo>
                    <a:pt x="0" y="64655"/>
                  </a:lnTo>
                  <a:lnTo>
                    <a:pt x="68491" y="64655"/>
                  </a:lnTo>
                  <a:lnTo>
                    <a:pt x="68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342170" y="2522486"/>
              <a:ext cx="73660" cy="69850"/>
            </a:xfrm>
            <a:custGeom>
              <a:avLst/>
              <a:gdLst/>
              <a:ahLst/>
              <a:cxnLst/>
              <a:rect l="l" t="t" r="r" b="b"/>
              <a:pathLst>
                <a:path w="73660" h="69850">
                  <a:moveTo>
                    <a:pt x="70777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66941"/>
                  </a:lnTo>
                  <a:lnTo>
                    <a:pt x="673" y="68554"/>
                  </a:lnTo>
                  <a:lnTo>
                    <a:pt x="2286" y="69227"/>
                  </a:lnTo>
                  <a:lnTo>
                    <a:pt x="70777" y="69227"/>
                  </a:lnTo>
                  <a:lnTo>
                    <a:pt x="72389" y="68554"/>
                  </a:lnTo>
                  <a:lnTo>
                    <a:pt x="73050" y="66941"/>
                  </a:lnTo>
                  <a:lnTo>
                    <a:pt x="68491" y="66941"/>
                  </a:lnTo>
                  <a:lnTo>
                    <a:pt x="68491" y="64655"/>
                  </a:lnTo>
                  <a:lnTo>
                    <a:pt x="4572" y="64655"/>
                  </a:lnTo>
                  <a:lnTo>
                    <a:pt x="4572" y="4572"/>
                  </a:lnTo>
                  <a:lnTo>
                    <a:pt x="73050" y="4572"/>
                  </a:lnTo>
                  <a:lnTo>
                    <a:pt x="73050" y="2286"/>
                  </a:lnTo>
                  <a:lnTo>
                    <a:pt x="72389" y="673"/>
                  </a:lnTo>
                  <a:lnTo>
                    <a:pt x="70777" y="0"/>
                  </a:lnTo>
                  <a:close/>
                </a:path>
                <a:path w="73660" h="69850">
                  <a:moveTo>
                    <a:pt x="73050" y="4572"/>
                  </a:moveTo>
                  <a:lnTo>
                    <a:pt x="68491" y="4572"/>
                  </a:lnTo>
                  <a:lnTo>
                    <a:pt x="68491" y="66941"/>
                  </a:lnTo>
                  <a:lnTo>
                    <a:pt x="70777" y="66941"/>
                  </a:lnTo>
                  <a:lnTo>
                    <a:pt x="70777" y="64655"/>
                  </a:lnTo>
                  <a:lnTo>
                    <a:pt x="73050" y="64655"/>
                  </a:lnTo>
                  <a:lnTo>
                    <a:pt x="73050" y="4572"/>
                  </a:lnTo>
                  <a:close/>
                </a:path>
                <a:path w="73660" h="69850">
                  <a:moveTo>
                    <a:pt x="73050" y="64655"/>
                  </a:moveTo>
                  <a:lnTo>
                    <a:pt x="70777" y="64655"/>
                  </a:lnTo>
                  <a:lnTo>
                    <a:pt x="70777" y="66941"/>
                  </a:lnTo>
                  <a:lnTo>
                    <a:pt x="73050" y="66941"/>
                  </a:lnTo>
                  <a:lnTo>
                    <a:pt x="73050" y="6465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226434" y="245518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299" y="0"/>
                  </a:moveTo>
                  <a:lnTo>
                    <a:pt x="2971" y="0"/>
                  </a:lnTo>
                  <a:lnTo>
                    <a:pt x="0" y="2984"/>
                  </a:lnTo>
                  <a:lnTo>
                    <a:pt x="0" y="10312"/>
                  </a:lnTo>
                  <a:lnTo>
                    <a:pt x="2971" y="13284"/>
                  </a:lnTo>
                  <a:lnTo>
                    <a:pt x="10299" y="13284"/>
                  </a:lnTo>
                  <a:lnTo>
                    <a:pt x="13271" y="10312"/>
                  </a:lnTo>
                  <a:lnTo>
                    <a:pt x="13271" y="6654"/>
                  </a:lnTo>
                  <a:lnTo>
                    <a:pt x="13271" y="2984"/>
                  </a:lnTo>
                  <a:lnTo>
                    <a:pt x="10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224148" y="2452903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8928" y="0"/>
                  </a:moveTo>
                  <a:lnTo>
                    <a:pt x="3975" y="12"/>
                  </a:lnTo>
                  <a:lnTo>
                    <a:pt x="0" y="4013"/>
                  </a:lnTo>
                  <a:lnTo>
                    <a:pt x="0" y="13868"/>
                  </a:lnTo>
                  <a:lnTo>
                    <a:pt x="3987" y="17856"/>
                  </a:lnTo>
                  <a:lnTo>
                    <a:pt x="13855" y="17856"/>
                  </a:lnTo>
                  <a:lnTo>
                    <a:pt x="17843" y="13868"/>
                  </a:lnTo>
                  <a:lnTo>
                    <a:pt x="17843" y="13284"/>
                  </a:lnTo>
                  <a:lnTo>
                    <a:pt x="6515" y="13284"/>
                  </a:lnTo>
                  <a:lnTo>
                    <a:pt x="4571" y="11328"/>
                  </a:lnTo>
                  <a:lnTo>
                    <a:pt x="4571" y="6527"/>
                  </a:lnTo>
                  <a:lnTo>
                    <a:pt x="6515" y="4584"/>
                  </a:lnTo>
                  <a:lnTo>
                    <a:pt x="17843" y="4571"/>
                  </a:lnTo>
                  <a:lnTo>
                    <a:pt x="17843" y="4013"/>
                  </a:lnTo>
                  <a:lnTo>
                    <a:pt x="13855" y="12"/>
                  </a:lnTo>
                  <a:lnTo>
                    <a:pt x="8928" y="0"/>
                  </a:lnTo>
                  <a:close/>
                </a:path>
                <a:path w="18414" h="18414">
                  <a:moveTo>
                    <a:pt x="17843" y="4571"/>
                  </a:moveTo>
                  <a:lnTo>
                    <a:pt x="8928" y="4571"/>
                  </a:lnTo>
                  <a:lnTo>
                    <a:pt x="11315" y="4584"/>
                  </a:lnTo>
                  <a:lnTo>
                    <a:pt x="13271" y="6527"/>
                  </a:lnTo>
                  <a:lnTo>
                    <a:pt x="13271" y="11328"/>
                  </a:lnTo>
                  <a:lnTo>
                    <a:pt x="11315" y="13284"/>
                  </a:lnTo>
                  <a:lnTo>
                    <a:pt x="17843" y="13284"/>
                  </a:lnTo>
                  <a:lnTo>
                    <a:pt x="17843" y="45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175355" y="2450122"/>
              <a:ext cx="26670" cy="23495"/>
            </a:xfrm>
            <a:custGeom>
              <a:avLst/>
              <a:gdLst/>
              <a:ahLst/>
              <a:cxnLst/>
              <a:rect l="l" t="t" r="r" b="b"/>
              <a:pathLst>
                <a:path w="26669" h="23494">
                  <a:moveTo>
                    <a:pt x="20294" y="0"/>
                  </a:moveTo>
                  <a:lnTo>
                    <a:pt x="5867" y="0"/>
                  </a:lnTo>
                  <a:lnTo>
                    <a:pt x="0" y="5257"/>
                  </a:lnTo>
                  <a:lnTo>
                    <a:pt x="0" y="18173"/>
                  </a:lnTo>
                  <a:lnTo>
                    <a:pt x="5867" y="23431"/>
                  </a:lnTo>
                  <a:lnTo>
                    <a:pt x="20294" y="23431"/>
                  </a:lnTo>
                  <a:lnTo>
                    <a:pt x="26149" y="18173"/>
                  </a:lnTo>
                  <a:lnTo>
                    <a:pt x="26149" y="11722"/>
                  </a:lnTo>
                  <a:lnTo>
                    <a:pt x="26149" y="5257"/>
                  </a:lnTo>
                  <a:lnTo>
                    <a:pt x="202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173120" y="2447848"/>
              <a:ext cx="31115" cy="28575"/>
            </a:xfrm>
            <a:custGeom>
              <a:avLst/>
              <a:gdLst/>
              <a:ahLst/>
              <a:cxnLst/>
              <a:rect l="l" t="t" r="r" b="b"/>
              <a:pathLst>
                <a:path w="31114" h="28575">
                  <a:moveTo>
                    <a:pt x="23609" y="0"/>
                  </a:moveTo>
                  <a:lnTo>
                    <a:pt x="7023" y="0"/>
                  </a:lnTo>
                  <a:lnTo>
                    <a:pt x="0" y="6070"/>
                  </a:lnTo>
                  <a:lnTo>
                    <a:pt x="0" y="21920"/>
                  </a:lnTo>
                  <a:lnTo>
                    <a:pt x="7023" y="27978"/>
                  </a:lnTo>
                  <a:lnTo>
                    <a:pt x="23609" y="27978"/>
                  </a:lnTo>
                  <a:lnTo>
                    <a:pt x="28909" y="23406"/>
                  </a:lnTo>
                  <a:lnTo>
                    <a:pt x="9182" y="23406"/>
                  </a:lnTo>
                  <a:lnTo>
                    <a:pt x="4533" y="18986"/>
                  </a:lnTo>
                  <a:lnTo>
                    <a:pt x="4547" y="8991"/>
                  </a:lnTo>
                  <a:lnTo>
                    <a:pt x="9182" y="4572"/>
                  </a:lnTo>
                  <a:lnTo>
                    <a:pt x="28883" y="4559"/>
                  </a:lnTo>
                  <a:lnTo>
                    <a:pt x="23609" y="0"/>
                  </a:lnTo>
                  <a:close/>
                </a:path>
                <a:path w="31114" h="28575">
                  <a:moveTo>
                    <a:pt x="28883" y="4559"/>
                  </a:moveTo>
                  <a:lnTo>
                    <a:pt x="15316" y="4559"/>
                  </a:lnTo>
                  <a:lnTo>
                    <a:pt x="21450" y="4572"/>
                  </a:lnTo>
                  <a:lnTo>
                    <a:pt x="26085" y="8991"/>
                  </a:lnTo>
                  <a:lnTo>
                    <a:pt x="26085" y="18986"/>
                  </a:lnTo>
                  <a:lnTo>
                    <a:pt x="21450" y="23406"/>
                  </a:lnTo>
                  <a:lnTo>
                    <a:pt x="28909" y="23406"/>
                  </a:lnTo>
                  <a:lnTo>
                    <a:pt x="30632" y="21920"/>
                  </a:lnTo>
                  <a:lnTo>
                    <a:pt x="30632" y="6070"/>
                  </a:lnTo>
                  <a:lnTo>
                    <a:pt x="28883" y="45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185299" y="245518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287" y="0"/>
                  </a:moveTo>
                  <a:lnTo>
                    <a:pt x="2959" y="0"/>
                  </a:lnTo>
                  <a:lnTo>
                    <a:pt x="0" y="2984"/>
                  </a:lnTo>
                  <a:lnTo>
                    <a:pt x="0" y="10312"/>
                  </a:lnTo>
                  <a:lnTo>
                    <a:pt x="2959" y="13284"/>
                  </a:lnTo>
                  <a:lnTo>
                    <a:pt x="10287" y="13284"/>
                  </a:lnTo>
                  <a:lnTo>
                    <a:pt x="13258" y="10312"/>
                  </a:lnTo>
                  <a:lnTo>
                    <a:pt x="13258" y="6654"/>
                  </a:lnTo>
                  <a:lnTo>
                    <a:pt x="13258" y="2984"/>
                  </a:lnTo>
                  <a:lnTo>
                    <a:pt x="102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183013" y="2452903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3843" y="0"/>
                  </a:moveTo>
                  <a:lnTo>
                    <a:pt x="3975" y="0"/>
                  </a:lnTo>
                  <a:lnTo>
                    <a:pt x="0" y="4013"/>
                  </a:lnTo>
                  <a:lnTo>
                    <a:pt x="0" y="13855"/>
                  </a:lnTo>
                  <a:lnTo>
                    <a:pt x="3975" y="17856"/>
                  </a:lnTo>
                  <a:lnTo>
                    <a:pt x="13843" y="17856"/>
                  </a:lnTo>
                  <a:lnTo>
                    <a:pt x="17830" y="13855"/>
                  </a:lnTo>
                  <a:lnTo>
                    <a:pt x="17830" y="13284"/>
                  </a:lnTo>
                  <a:lnTo>
                    <a:pt x="6502" y="13284"/>
                  </a:lnTo>
                  <a:lnTo>
                    <a:pt x="4572" y="11341"/>
                  </a:lnTo>
                  <a:lnTo>
                    <a:pt x="4572" y="6527"/>
                  </a:lnTo>
                  <a:lnTo>
                    <a:pt x="6502" y="4584"/>
                  </a:lnTo>
                  <a:lnTo>
                    <a:pt x="17819" y="4571"/>
                  </a:lnTo>
                  <a:lnTo>
                    <a:pt x="17818" y="4013"/>
                  </a:lnTo>
                  <a:lnTo>
                    <a:pt x="13843" y="0"/>
                  </a:lnTo>
                  <a:close/>
                </a:path>
                <a:path w="18414" h="18414">
                  <a:moveTo>
                    <a:pt x="17819" y="4571"/>
                  </a:moveTo>
                  <a:lnTo>
                    <a:pt x="8915" y="4571"/>
                  </a:lnTo>
                  <a:lnTo>
                    <a:pt x="11302" y="4584"/>
                  </a:lnTo>
                  <a:lnTo>
                    <a:pt x="13258" y="6527"/>
                  </a:lnTo>
                  <a:lnTo>
                    <a:pt x="13246" y="11341"/>
                  </a:lnTo>
                  <a:lnTo>
                    <a:pt x="11302" y="13284"/>
                  </a:lnTo>
                  <a:lnTo>
                    <a:pt x="17830" y="13284"/>
                  </a:lnTo>
                  <a:lnTo>
                    <a:pt x="17819" y="45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328860" y="245518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287" y="0"/>
                  </a:moveTo>
                  <a:lnTo>
                    <a:pt x="2959" y="0"/>
                  </a:lnTo>
                  <a:lnTo>
                    <a:pt x="0" y="2984"/>
                  </a:lnTo>
                  <a:lnTo>
                    <a:pt x="0" y="6654"/>
                  </a:lnTo>
                  <a:lnTo>
                    <a:pt x="0" y="10312"/>
                  </a:lnTo>
                  <a:lnTo>
                    <a:pt x="2959" y="13284"/>
                  </a:lnTo>
                  <a:lnTo>
                    <a:pt x="10287" y="13284"/>
                  </a:lnTo>
                  <a:lnTo>
                    <a:pt x="13258" y="10312"/>
                  </a:lnTo>
                  <a:lnTo>
                    <a:pt x="13258" y="2984"/>
                  </a:lnTo>
                  <a:lnTo>
                    <a:pt x="102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326587" y="2452903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3817" y="0"/>
                  </a:moveTo>
                  <a:lnTo>
                    <a:pt x="3962" y="12"/>
                  </a:lnTo>
                  <a:lnTo>
                    <a:pt x="0" y="4000"/>
                  </a:lnTo>
                  <a:lnTo>
                    <a:pt x="0" y="13868"/>
                  </a:lnTo>
                  <a:lnTo>
                    <a:pt x="3962" y="17856"/>
                  </a:lnTo>
                  <a:lnTo>
                    <a:pt x="13817" y="17856"/>
                  </a:lnTo>
                  <a:lnTo>
                    <a:pt x="17818" y="13868"/>
                  </a:lnTo>
                  <a:lnTo>
                    <a:pt x="17818" y="13284"/>
                  </a:lnTo>
                  <a:lnTo>
                    <a:pt x="6502" y="13284"/>
                  </a:lnTo>
                  <a:lnTo>
                    <a:pt x="4559" y="11341"/>
                  </a:lnTo>
                  <a:lnTo>
                    <a:pt x="4559" y="6527"/>
                  </a:lnTo>
                  <a:lnTo>
                    <a:pt x="6502" y="4584"/>
                  </a:lnTo>
                  <a:lnTo>
                    <a:pt x="17818" y="4571"/>
                  </a:lnTo>
                  <a:lnTo>
                    <a:pt x="17818" y="4000"/>
                  </a:lnTo>
                  <a:lnTo>
                    <a:pt x="13817" y="0"/>
                  </a:lnTo>
                  <a:close/>
                </a:path>
                <a:path w="18414" h="18414">
                  <a:moveTo>
                    <a:pt x="17818" y="4571"/>
                  </a:moveTo>
                  <a:lnTo>
                    <a:pt x="8890" y="4571"/>
                  </a:lnTo>
                  <a:lnTo>
                    <a:pt x="11290" y="4584"/>
                  </a:lnTo>
                  <a:lnTo>
                    <a:pt x="13246" y="6527"/>
                  </a:lnTo>
                  <a:lnTo>
                    <a:pt x="13233" y="11341"/>
                  </a:lnTo>
                  <a:lnTo>
                    <a:pt x="11303" y="13284"/>
                  </a:lnTo>
                  <a:lnTo>
                    <a:pt x="17818" y="13284"/>
                  </a:lnTo>
                  <a:lnTo>
                    <a:pt x="17818" y="45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366096" y="2450122"/>
              <a:ext cx="26670" cy="23495"/>
            </a:xfrm>
            <a:custGeom>
              <a:avLst/>
              <a:gdLst/>
              <a:ahLst/>
              <a:cxnLst/>
              <a:rect l="l" t="t" r="r" b="b"/>
              <a:pathLst>
                <a:path w="26670" h="23494">
                  <a:moveTo>
                    <a:pt x="20281" y="0"/>
                  </a:moveTo>
                  <a:lnTo>
                    <a:pt x="5841" y="0"/>
                  </a:lnTo>
                  <a:lnTo>
                    <a:pt x="0" y="5257"/>
                  </a:lnTo>
                  <a:lnTo>
                    <a:pt x="0" y="11722"/>
                  </a:lnTo>
                  <a:lnTo>
                    <a:pt x="0" y="18173"/>
                  </a:lnTo>
                  <a:lnTo>
                    <a:pt x="5841" y="23431"/>
                  </a:lnTo>
                  <a:lnTo>
                    <a:pt x="20281" y="23431"/>
                  </a:lnTo>
                  <a:lnTo>
                    <a:pt x="26123" y="18173"/>
                  </a:lnTo>
                  <a:lnTo>
                    <a:pt x="26123" y="5257"/>
                  </a:lnTo>
                  <a:lnTo>
                    <a:pt x="202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363848" y="2447848"/>
              <a:ext cx="31115" cy="28575"/>
            </a:xfrm>
            <a:custGeom>
              <a:avLst/>
              <a:gdLst/>
              <a:ahLst/>
              <a:cxnLst/>
              <a:rect l="l" t="t" r="r" b="b"/>
              <a:pathLst>
                <a:path w="31114" h="28575">
                  <a:moveTo>
                    <a:pt x="23609" y="0"/>
                  </a:moveTo>
                  <a:lnTo>
                    <a:pt x="6997" y="0"/>
                  </a:lnTo>
                  <a:lnTo>
                    <a:pt x="0" y="6070"/>
                  </a:lnTo>
                  <a:lnTo>
                    <a:pt x="0" y="21907"/>
                  </a:lnTo>
                  <a:lnTo>
                    <a:pt x="7010" y="27978"/>
                  </a:lnTo>
                  <a:lnTo>
                    <a:pt x="23609" y="27978"/>
                  </a:lnTo>
                  <a:lnTo>
                    <a:pt x="28889" y="23406"/>
                  </a:lnTo>
                  <a:lnTo>
                    <a:pt x="9156" y="23406"/>
                  </a:lnTo>
                  <a:lnTo>
                    <a:pt x="4533" y="18986"/>
                  </a:lnTo>
                  <a:lnTo>
                    <a:pt x="4533" y="8991"/>
                  </a:lnTo>
                  <a:lnTo>
                    <a:pt x="9169" y="4572"/>
                  </a:lnTo>
                  <a:lnTo>
                    <a:pt x="28874" y="4559"/>
                  </a:lnTo>
                  <a:lnTo>
                    <a:pt x="23609" y="0"/>
                  </a:lnTo>
                  <a:close/>
                </a:path>
                <a:path w="31114" h="28575">
                  <a:moveTo>
                    <a:pt x="28874" y="4559"/>
                  </a:moveTo>
                  <a:lnTo>
                    <a:pt x="15316" y="4559"/>
                  </a:lnTo>
                  <a:lnTo>
                    <a:pt x="21437" y="4572"/>
                  </a:lnTo>
                  <a:lnTo>
                    <a:pt x="26073" y="8991"/>
                  </a:lnTo>
                  <a:lnTo>
                    <a:pt x="26073" y="18986"/>
                  </a:lnTo>
                  <a:lnTo>
                    <a:pt x="21450" y="23406"/>
                  </a:lnTo>
                  <a:lnTo>
                    <a:pt x="28889" y="23406"/>
                  </a:lnTo>
                  <a:lnTo>
                    <a:pt x="30619" y="21907"/>
                  </a:lnTo>
                  <a:lnTo>
                    <a:pt x="30619" y="6070"/>
                  </a:lnTo>
                  <a:lnTo>
                    <a:pt x="28874" y="45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369030" y="245518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312" y="0"/>
                  </a:moveTo>
                  <a:lnTo>
                    <a:pt x="2971" y="0"/>
                  </a:lnTo>
                  <a:lnTo>
                    <a:pt x="0" y="2984"/>
                  </a:lnTo>
                  <a:lnTo>
                    <a:pt x="0" y="6654"/>
                  </a:lnTo>
                  <a:lnTo>
                    <a:pt x="0" y="10312"/>
                  </a:lnTo>
                  <a:lnTo>
                    <a:pt x="2971" y="13284"/>
                  </a:lnTo>
                  <a:lnTo>
                    <a:pt x="10312" y="13284"/>
                  </a:lnTo>
                  <a:lnTo>
                    <a:pt x="13258" y="10312"/>
                  </a:lnTo>
                  <a:lnTo>
                    <a:pt x="13258" y="2984"/>
                  </a:lnTo>
                  <a:lnTo>
                    <a:pt x="103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366744" y="2452916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3868" y="0"/>
                  </a:moveTo>
                  <a:lnTo>
                    <a:pt x="4000" y="0"/>
                  </a:lnTo>
                  <a:lnTo>
                    <a:pt x="0" y="3987"/>
                  </a:lnTo>
                  <a:lnTo>
                    <a:pt x="0" y="13855"/>
                  </a:lnTo>
                  <a:lnTo>
                    <a:pt x="4000" y="17843"/>
                  </a:lnTo>
                  <a:lnTo>
                    <a:pt x="13868" y="17843"/>
                  </a:lnTo>
                  <a:lnTo>
                    <a:pt x="17793" y="13855"/>
                  </a:lnTo>
                  <a:lnTo>
                    <a:pt x="17819" y="13271"/>
                  </a:lnTo>
                  <a:lnTo>
                    <a:pt x="6527" y="13271"/>
                  </a:lnTo>
                  <a:lnTo>
                    <a:pt x="4584" y="11328"/>
                  </a:lnTo>
                  <a:lnTo>
                    <a:pt x="4584" y="6502"/>
                  </a:lnTo>
                  <a:lnTo>
                    <a:pt x="6527" y="4572"/>
                  </a:lnTo>
                  <a:lnTo>
                    <a:pt x="17819" y="4559"/>
                  </a:lnTo>
                  <a:lnTo>
                    <a:pt x="17793" y="3987"/>
                  </a:lnTo>
                  <a:lnTo>
                    <a:pt x="13868" y="0"/>
                  </a:lnTo>
                  <a:close/>
                </a:path>
                <a:path w="18414" h="18414">
                  <a:moveTo>
                    <a:pt x="17819" y="4559"/>
                  </a:moveTo>
                  <a:lnTo>
                    <a:pt x="8928" y="4559"/>
                  </a:lnTo>
                  <a:lnTo>
                    <a:pt x="11328" y="4572"/>
                  </a:lnTo>
                  <a:lnTo>
                    <a:pt x="13258" y="6502"/>
                  </a:lnTo>
                  <a:lnTo>
                    <a:pt x="13258" y="11328"/>
                  </a:lnTo>
                  <a:lnTo>
                    <a:pt x="11328" y="13271"/>
                  </a:lnTo>
                  <a:lnTo>
                    <a:pt x="17819" y="13271"/>
                  </a:lnTo>
                  <a:lnTo>
                    <a:pt x="17819" y="45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344456" y="2589428"/>
              <a:ext cx="77470" cy="68580"/>
            </a:xfrm>
            <a:custGeom>
              <a:avLst/>
              <a:gdLst/>
              <a:ahLst/>
              <a:cxnLst/>
              <a:rect l="l" t="t" r="r" b="b"/>
              <a:pathLst>
                <a:path w="77470" h="68580">
                  <a:moveTo>
                    <a:pt x="77228" y="0"/>
                  </a:moveTo>
                  <a:lnTo>
                    <a:pt x="68491" y="0"/>
                  </a:lnTo>
                  <a:lnTo>
                    <a:pt x="68491" y="60807"/>
                  </a:lnTo>
                  <a:lnTo>
                    <a:pt x="0" y="60807"/>
                  </a:lnTo>
                  <a:lnTo>
                    <a:pt x="0" y="64642"/>
                  </a:lnTo>
                  <a:lnTo>
                    <a:pt x="26022" y="68275"/>
                  </a:lnTo>
                  <a:lnTo>
                    <a:pt x="77228" y="68275"/>
                  </a:lnTo>
                  <a:lnTo>
                    <a:pt x="7722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342170" y="2587142"/>
              <a:ext cx="81915" cy="73025"/>
            </a:xfrm>
            <a:custGeom>
              <a:avLst/>
              <a:gdLst/>
              <a:ahLst/>
              <a:cxnLst/>
              <a:rect l="l" t="t" r="r" b="b"/>
              <a:pathLst>
                <a:path w="81914" h="73025">
                  <a:moveTo>
                    <a:pt x="79514" y="0"/>
                  </a:moveTo>
                  <a:lnTo>
                    <a:pt x="70777" y="0"/>
                  </a:lnTo>
                  <a:lnTo>
                    <a:pt x="69151" y="673"/>
                  </a:lnTo>
                  <a:lnTo>
                    <a:pt x="68491" y="2286"/>
                  </a:lnTo>
                  <a:lnTo>
                    <a:pt x="68491" y="60807"/>
                  </a:lnTo>
                  <a:lnTo>
                    <a:pt x="2286" y="60807"/>
                  </a:lnTo>
                  <a:lnTo>
                    <a:pt x="673" y="61480"/>
                  </a:lnTo>
                  <a:lnTo>
                    <a:pt x="0" y="63093"/>
                  </a:lnTo>
                  <a:lnTo>
                    <a:pt x="0" y="66928"/>
                  </a:lnTo>
                  <a:lnTo>
                    <a:pt x="1968" y="69189"/>
                  </a:lnTo>
                  <a:lnTo>
                    <a:pt x="27990" y="72834"/>
                  </a:lnTo>
                  <a:lnTo>
                    <a:pt x="79545" y="72834"/>
                  </a:lnTo>
                  <a:lnTo>
                    <a:pt x="81140" y="72186"/>
                  </a:lnTo>
                  <a:lnTo>
                    <a:pt x="81800" y="70561"/>
                  </a:lnTo>
                  <a:lnTo>
                    <a:pt x="81800" y="68275"/>
                  </a:lnTo>
                  <a:lnTo>
                    <a:pt x="28473" y="68275"/>
                  </a:lnTo>
                  <a:lnTo>
                    <a:pt x="7673" y="65379"/>
                  </a:lnTo>
                  <a:lnTo>
                    <a:pt x="2286" y="65379"/>
                  </a:lnTo>
                  <a:lnTo>
                    <a:pt x="2286" y="63093"/>
                  </a:lnTo>
                  <a:lnTo>
                    <a:pt x="73050" y="63093"/>
                  </a:lnTo>
                  <a:lnTo>
                    <a:pt x="73050" y="4572"/>
                  </a:lnTo>
                  <a:lnTo>
                    <a:pt x="70777" y="4572"/>
                  </a:lnTo>
                  <a:lnTo>
                    <a:pt x="70777" y="2286"/>
                  </a:lnTo>
                  <a:lnTo>
                    <a:pt x="81800" y="2286"/>
                  </a:lnTo>
                  <a:lnTo>
                    <a:pt x="81140" y="673"/>
                  </a:lnTo>
                  <a:lnTo>
                    <a:pt x="79514" y="0"/>
                  </a:lnTo>
                  <a:close/>
                </a:path>
                <a:path w="81914" h="73025">
                  <a:moveTo>
                    <a:pt x="81800" y="2286"/>
                  </a:moveTo>
                  <a:lnTo>
                    <a:pt x="73050" y="2286"/>
                  </a:lnTo>
                  <a:lnTo>
                    <a:pt x="73050" y="4572"/>
                  </a:lnTo>
                  <a:lnTo>
                    <a:pt x="77228" y="4572"/>
                  </a:lnTo>
                  <a:lnTo>
                    <a:pt x="77228" y="68275"/>
                  </a:lnTo>
                  <a:lnTo>
                    <a:pt x="81800" y="68275"/>
                  </a:lnTo>
                  <a:lnTo>
                    <a:pt x="81800" y="2286"/>
                  </a:lnTo>
                  <a:close/>
                </a:path>
                <a:path w="81914" h="73025">
                  <a:moveTo>
                    <a:pt x="4572" y="63093"/>
                  </a:moveTo>
                  <a:lnTo>
                    <a:pt x="2286" y="63093"/>
                  </a:lnTo>
                  <a:lnTo>
                    <a:pt x="2286" y="65379"/>
                  </a:lnTo>
                  <a:lnTo>
                    <a:pt x="7673" y="65379"/>
                  </a:lnTo>
                  <a:lnTo>
                    <a:pt x="4572" y="64947"/>
                  </a:lnTo>
                  <a:lnTo>
                    <a:pt x="4572" y="63093"/>
                  </a:lnTo>
                  <a:close/>
                </a:path>
                <a:path w="81914" h="73025">
                  <a:moveTo>
                    <a:pt x="73050" y="63093"/>
                  </a:moveTo>
                  <a:lnTo>
                    <a:pt x="4572" y="63093"/>
                  </a:lnTo>
                  <a:lnTo>
                    <a:pt x="4572" y="64947"/>
                  </a:lnTo>
                  <a:lnTo>
                    <a:pt x="7673" y="65379"/>
                  </a:lnTo>
                  <a:lnTo>
                    <a:pt x="70777" y="65379"/>
                  </a:lnTo>
                  <a:lnTo>
                    <a:pt x="72389" y="64719"/>
                  </a:lnTo>
                  <a:lnTo>
                    <a:pt x="73050" y="63093"/>
                  </a:lnTo>
                  <a:close/>
                </a:path>
                <a:path w="81914" h="73025">
                  <a:moveTo>
                    <a:pt x="73050" y="2286"/>
                  </a:moveTo>
                  <a:lnTo>
                    <a:pt x="70777" y="2286"/>
                  </a:lnTo>
                  <a:lnTo>
                    <a:pt x="70777" y="4572"/>
                  </a:lnTo>
                  <a:lnTo>
                    <a:pt x="73050" y="4572"/>
                  </a:lnTo>
                  <a:lnTo>
                    <a:pt x="73050" y="22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409734" y="2498115"/>
              <a:ext cx="16510" cy="30480"/>
            </a:xfrm>
            <a:custGeom>
              <a:avLst/>
              <a:gdLst/>
              <a:ahLst/>
              <a:cxnLst/>
              <a:rect l="l" t="t" r="r" b="b"/>
              <a:pathLst>
                <a:path w="16510" h="30480">
                  <a:moveTo>
                    <a:pt x="16217" y="0"/>
                  </a:moveTo>
                  <a:lnTo>
                    <a:pt x="0" y="0"/>
                  </a:lnTo>
                  <a:lnTo>
                    <a:pt x="0" y="26657"/>
                  </a:lnTo>
                  <a:lnTo>
                    <a:pt x="3213" y="26657"/>
                  </a:lnTo>
                  <a:lnTo>
                    <a:pt x="3213" y="29857"/>
                  </a:lnTo>
                  <a:lnTo>
                    <a:pt x="16217" y="29857"/>
                  </a:lnTo>
                  <a:lnTo>
                    <a:pt x="16217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407448" y="2495829"/>
              <a:ext cx="20955" cy="34925"/>
            </a:xfrm>
            <a:custGeom>
              <a:avLst/>
              <a:gdLst/>
              <a:ahLst/>
              <a:cxnLst/>
              <a:rect l="l" t="t" r="r" b="b"/>
              <a:pathLst>
                <a:path w="20954" h="34925">
                  <a:moveTo>
                    <a:pt x="18503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28943"/>
                  </a:lnTo>
                  <a:lnTo>
                    <a:pt x="673" y="30556"/>
                  </a:lnTo>
                  <a:lnTo>
                    <a:pt x="2286" y="31229"/>
                  </a:lnTo>
                  <a:lnTo>
                    <a:pt x="3213" y="31229"/>
                  </a:lnTo>
                  <a:lnTo>
                    <a:pt x="3213" y="32143"/>
                  </a:lnTo>
                  <a:lnTo>
                    <a:pt x="3873" y="33769"/>
                  </a:lnTo>
                  <a:lnTo>
                    <a:pt x="5499" y="34429"/>
                  </a:lnTo>
                  <a:lnTo>
                    <a:pt x="18503" y="34429"/>
                  </a:lnTo>
                  <a:lnTo>
                    <a:pt x="20129" y="33769"/>
                  </a:lnTo>
                  <a:lnTo>
                    <a:pt x="20789" y="32143"/>
                  </a:lnTo>
                  <a:lnTo>
                    <a:pt x="20789" y="29857"/>
                  </a:lnTo>
                  <a:lnTo>
                    <a:pt x="7772" y="29857"/>
                  </a:lnTo>
                  <a:lnTo>
                    <a:pt x="7772" y="28943"/>
                  </a:lnTo>
                  <a:lnTo>
                    <a:pt x="7112" y="27330"/>
                  </a:lnTo>
                  <a:lnTo>
                    <a:pt x="5499" y="26657"/>
                  </a:lnTo>
                  <a:lnTo>
                    <a:pt x="4572" y="26657"/>
                  </a:lnTo>
                  <a:lnTo>
                    <a:pt x="4572" y="4571"/>
                  </a:lnTo>
                  <a:lnTo>
                    <a:pt x="16217" y="4571"/>
                  </a:lnTo>
                  <a:lnTo>
                    <a:pt x="16217" y="2285"/>
                  </a:lnTo>
                  <a:lnTo>
                    <a:pt x="18503" y="2285"/>
                  </a:lnTo>
                  <a:lnTo>
                    <a:pt x="18503" y="0"/>
                  </a:lnTo>
                  <a:close/>
                </a:path>
                <a:path w="20954" h="34925">
                  <a:moveTo>
                    <a:pt x="18503" y="2285"/>
                  </a:moveTo>
                  <a:lnTo>
                    <a:pt x="16217" y="2285"/>
                  </a:lnTo>
                  <a:lnTo>
                    <a:pt x="16217" y="29857"/>
                  </a:lnTo>
                  <a:lnTo>
                    <a:pt x="20789" y="29857"/>
                  </a:lnTo>
                  <a:lnTo>
                    <a:pt x="20789" y="4571"/>
                  </a:lnTo>
                  <a:lnTo>
                    <a:pt x="18503" y="4571"/>
                  </a:lnTo>
                  <a:lnTo>
                    <a:pt x="18503" y="2285"/>
                  </a:lnTo>
                  <a:close/>
                </a:path>
                <a:path w="20954" h="34925">
                  <a:moveTo>
                    <a:pt x="18503" y="0"/>
                  </a:moveTo>
                  <a:lnTo>
                    <a:pt x="18503" y="4571"/>
                  </a:lnTo>
                  <a:lnTo>
                    <a:pt x="20789" y="4571"/>
                  </a:lnTo>
                  <a:lnTo>
                    <a:pt x="20789" y="2285"/>
                  </a:lnTo>
                  <a:lnTo>
                    <a:pt x="20129" y="673"/>
                  </a:lnTo>
                  <a:lnTo>
                    <a:pt x="185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412934" y="2527973"/>
              <a:ext cx="13335" cy="46355"/>
            </a:xfrm>
            <a:custGeom>
              <a:avLst/>
              <a:gdLst/>
              <a:ahLst/>
              <a:cxnLst/>
              <a:rect l="l" t="t" r="r" b="b"/>
              <a:pathLst>
                <a:path w="13335" h="46355">
                  <a:moveTo>
                    <a:pt x="13017" y="0"/>
                  </a:moveTo>
                  <a:lnTo>
                    <a:pt x="0" y="0"/>
                  </a:lnTo>
                  <a:lnTo>
                    <a:pt x="0" y="46088"/>
                  </a:lnTo>
                  <a:lnTo>
                    <a:pt x="13017" y="46088"/>
                  </a:lnTo>
                  <a:lnTo>
                    <a:pt x="1301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410661" y="2525687"/>
              <a:ext cx="17780" cy="50800"/>
            </a:xfrm>
            <a:custGeom>
              <a:avLst/>
              <a:gdLst/>
              <a:ahLst/>
              <a:cxnLst/>
              <a:rect l="l" t="t" r="r" b="b"/>
              <a:pathLst>
                <a:path w="17779" h="50800">
                  <a:moveTo>
                    <a:pt x="15290" y="0"/>
                  </a:moveTo>
                  <a:lnTo>
                    <a:pt x="2286" y="0"/>
                  </a:lnTo>
                  <a:lnTo>
                    <a:pt x="660" y="673"/>
                  </a:lnTo>
                  <a:lnTo>
                    <a:pt x="0" y="2285"/>
                  </a:lnTo>
                  <a:lnTo>
                    <a:pt x="0" y="48374"/>
                  </a:lnTo>
                  <a:lnTo>
                    <a:pt x="660" y="49999"/>
                  </a:lnTo>
                  <a:lnTo>
                    <a:pt x="2286" y="50660"/>
                  </a:lnTo>
                  <a:lnTo>
                    <a:pt x="15290" y="50660"/>
                  </a:lnTo>
                  <a:lnTo>
                    <a:pt x="16916" y="49999"/>
                  </a:lnTo>
                  <a:lnTo>
                    <a:pt x="17576" y="48374"/>
                  </a:lnTo>
                  <a:lnTo>
                    <a:pt x="17576" y="46088"/>
                  </a:lnTo>
                  <a:lnTo>
                    <a:pt x="4559" y="46088"/>
                  </a:lnTo>
                  <a:lnTo>
                    <a:pt x="4559" y="4571"/>
                  </a:lnTo>
                  <a:lnTo>
                    <a:pt x="13004" y="4571"/>
                  </a:lnTo>
                  <a:lnTo>
                    <a:pt x="13004" y="2285"/>
                  </a:lnTo>
                  <a:lnTo>
                    <a:pt x="15290" y="2285"/>
                  </a:lnTo>
                  <a:lnTo>
                    <a:pt x="15290" y="0"/>
                  </a:lnTo>
                  <a:close/>
                </a:path>
                <a:path w="17779" h="50800">
                  <a:moveTo>
                    <a:pt x="15290" y="2285"/>
                  </a:moveTo>
                  <a:lnTo>
                    <a:pt x="13004" y="2285"/>
                  </a:lnTo>
                  <a:lnTo>
                    <a:pt x="13004" y="46088"/>
                  </a:lnTo>
                  <a:lnTo>
                    <a:pt x="17576" y="46088"/>
                  </a:lnTo>
                  <a:lnTo>
                    <a:pt x="17576" y="4571"/>
                  </a:lnTo>
                  <a:lnTo>
                    <a:pt x="15290" y="4571"/>
                  </a:lnTo>
                  <a:lnTo>
                    <a:pt x="15290" y="2285"/>
                  </a:lnTo>
                  <a:close/>
                </a:path>
                <a:path w="17779" h="50800">
                  <a:moveTo>
                    <a:pt x="15290" y="0"/>
                  </a:moveTo>
                  <a:lnTo>
                    <a:pt x="15290" y="4571"/>
                  </a:lnTo>
                  <a:lnTo>
                    <a:pt x="17576" y="4571"/>
                  </a:lnTo>
                  <a:lnTo>
                    <a:pt x="17576" y="2285"/>
                  </a:lnTo>
                  <a:lnTo>
                    <a:pt x="16916" y="673"/>
                  </a:lnTo>
                  <a:lnTo>
                    <a:pt x="152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409734" y="2437511"/>
              <a:ext cx="96520" cy="60960"/>
            </a:xfrm>
            <a:custGeom>
              <a:avLst/>
              <a:gdLst/>
              <a:ahLst/>
              <a:cxnLst/>
              <a:rect l="l" t="t" r="r" b="b"/>
              <a:pathLst>
                <a:path w="96520" h="60960">
                  <a:moveTo>
                    <a:pt x="96431" y="0"/>
                  </a:moveTo>
                  <a:lnTo>
                    <a:pt x="0" y="0"/>
                  </a:lnTo>
                  <a:lnTo>
                    <a:pt x="0" y="60604"/>
                  </a:lnTo>
                  <a:lnTo>
                    <a:pt x="96431" y="60604"/>
                  </a:lnTo>
                  <a:lnTo>
                    <a:pt x="9643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260229" y="2364396"/>
              <a:ext cx="248285" cy="199390"/>
            </a:xfrm>
            <a:custGeom>
              <a:avLst/>
              <a:gdLst/>
              <a:ahLst/>
              <a:cxnLst/>
              <a:rect l="l" t="t" r="r" b="b"/>
              <a:pathLst>
                <a:path w="248285" h="199389">
                  <a:moveTo>
                    <a:pt x="50228" y="37858"/>
                  </a:moveTo>
                  <a:lnTo>
                    <a:pt x="49555" y="35331"/>
                  </a:lnTo>
                  <a:lnTo>
                    <a:pt x="46266" y="35331"/>
                  </a:lnTo>
                  <a:lnTo>
                    <a:pt x="45732" y="32778"/>
                  </a:lnTo>
                  <a:lnTo>
                    <a:pt x="44437" y="31508"/>
                  </a:lnTo>
                  <a:lnTo>
                    <a:pt x="43167" y="30251"/>
                  </a:lnTo>
                  <a:lnTo>
                    <a:pt x="41059" y="29502"/>
                  </a:lnTo>
                  <a:lnTo>
                    <a:pt x="41059" y="28981"/>
                  </a:lnTo>
                  <a:lnTo>
                    <a:pt x="41059" y="17551"/>
                  </a:lnTo>
                  <a:lnTo>
                    <a:pt x="41059" y="16281"/>
                  </a:lnTo>
                  <a:lnTo>
                    <a:pt x="40386" y="13728"/>
                  </a:lnTo>
                  <a:lnTo>
                    <a:pt x="30111" y="13728"/>
                  </a:lnTo>
                  <a:lnTo>
                    <a:pt x="29438" y="16281"/>
                  </a:lnTo>
                  <a:lnTo>
                    <a:pt x="29438" y="29502"/>
                  </a:lnTo>
                  <a:lnTo>
                    <a:pt x="27597" y="30251"/>
                  </a:lnTo>
                  <a:lnTo>
                    <a:pt x="25311" y="34048"/>
                  </a:lnTo>
                  <a:lnTo>
                    <a:pt x="24942" y="35331"/>
                  </a:lnTo>
                  <a:lnTo>
                    <a:pt x="673" y="35331"/>
                  </a:lnTo>
                  <a:lnTo>
                    <a:pt x="0" y="37858"/>
                  </a:lnTo>
                  <a:lnTo>
                    <a:pt x="0" y="44208"/>
                  </a:lnTo>
                  <a:lnTo>
                    <a:pt x="673" y="46748"/>
                  </a:lnTo>
                  <a:lnTo>
                    <a:pt x="26835" y="46748"/>
                  </a:lnTo>
                  <a:lnTo>
                    <a:pt x="27406" y="48031"/>
                  </a:lnTo>
                  <a:lnTo>
                    <a:pt x="28917" y="49301"/>
                  </a:lnTo>
                  <a:lnTo>
                    <a:pt x="29438" y="49301"/>
                  </a:lnTo>
                  <a:lnTo>
                    <a:pt x="29438" y="64528"/>
                  </a:lnTo>
                  <a:lnTo>
                    <a:pt x="673" y="64528"/>
                  </a:lnTo>
                  <a:lnTo>
                    <a:pt x="0" y="65798"/>
                  </a:lnTo>
                  <a:lnTo>
                    <a:pt x="0" y="73431"/>
                  </a:lnTo>
                  <a:lnTo>
                    <a:pt x="673" y="74701"/>
                  </a:lnTo>
                  <a:lnTo>
                    <a:pt x="2286" y="75958"/>
                  </a:lnTo>
                  <a:lnTo>
                    <a:pt x="29438" y="75958"/>
                  </a:lnTo>
                  <a:lnTo>
                    <a:pt x="29438" y="95008"/>
                  </a:lnTo>
                  <a:lnTo>
                    <a:pt x="2286" y="95008"/>
                  </a:lnTo>
                  <a:lnTo>
                    <a:pt x="673" y="96278"/>
                  </a:lnTo>
                  <a:lnTo>
                    <a:pt x="0" y="97548"/>
                  </a:lnTo>
                  <a:lnTo>
                    <a:pt x="0" y="105181"/>
                  </a:lnTo>
                  <a:lnTo>
                    <a:pt x="673" y="106451"/>
                  </a:lnTo>
                  <a:lnTo>
                    <a:pt x="29438" y="106451"/>
                  </a:lnTo>
                  <a:lnTo>
                    <a:pt x="29438" y="124231"/>
                  </a:lnTo>
                  <a:lnTo>
                    <a:pt x="2286" y="124231"/>
                  </a:lnTo>
                  <a:lnTo>
                    <a:pt x="673" y="125501"/>
                  </a:lnTo>
                  <a:lnTo>
                    <a:pt x="0" y="126758"/>
                  </a:lnTo>
                  <a:lnTo>
                    <a:pt x="0" y="134378"/>
                  </a:lnTo>
                  <a:lnTo>
                    <a:pt x="673" y="135648"/>
                  </a:lnTo>
                  <a:lnTo>
                    <a:pt x="2286" y="136931"/>
                  </a:lnTo>
                  <a:lnTo>
                    <a:pt x="29438" y="136931"/>
                  </a:lnTo>
                  <a:lnTo>
                    <a:pt x="29438" y="151599"/>
                  </a:lnTo>
                  <a:lnTo>
                    <a:pt x="29438" y="153428"/>
                  </a:lnTo>
                  <a:lnTo>
                    <a:pt x="29438" y="151599"/>
                  </a:lnTo>
                  <a:lnTo>
                    <a:pt x="28397" y="152158"/>
                  </a:lnTo>
                  <a:lnTo>
                    <a:pt x="26631" y="153428"/>
                  </a:lnTo>
                  <a:lnTo>
                    <a:pt x="26073" y="154698"/>
                  </a:lnTo>
                  <a:lnTo>
                    <a:pt x="2286" y="154698"/>
                  </a:lnTo>
                  <a:lnTo>
                    <a:pt x="673" y="155981"/>
                  </a:lnTo>
                  <a:lnTo>
                    <a:pt x="0" y="157251"/>
                  </a:lnTo>
                  <a:lnTo>
                    <a:pt x="0" y="163601"/>
                  </a:lnTo>
                  <a:lnTo>
                    <a:pt x="673" y="166128"/>
                  </a:lnTo>
                  <a:lnTo>
                    <a:pt x="25463" y="166128"/>
                  </a:lnTo>
                  <a:lnTo>
                    <a:pt x="25984" y="167398"/>
                  </a:lnTo>
                  <a:lnTo>
                    <a:pt x="28028" y="169951"/>
                  </a:lnTo>
                  <a:lnTo>
                    <a:pt x="29438" y="170599"/>
                  </a:lnTo>
                  <a:lnTo>
                    <a:pt x="29438" y="187731"/>
                  </a:lnTo>
                  <a:lnTo>
                    <a:pt x="2286" y="187731"/>
                  </a:lnTo>
                  <a:lnTo>
                    <a:pt x="673" y="189001"/>
                  </a:lnTo>
                  <a:lnTo>
                    <a:pt x="0" y="190258"/>
                  </a:lnTo>
                  <a:lnTo>
                    <a:pt x="0" y="197878"/>
                  </a:lnTo>
                  <a:lnTo>
                    <a:pt x="673" y="199148"/>
                  </a:lnTo>
                  <a:lnTo>
                    <a:pt x="49555" y="199148"/>
                  </a:lnTo>
                  <a:lnTo>
                    <a:pt x="50228" y="197878"/>
                  </a:lnTo>
                  <a:lnTo>
                    <a:pt x="50228" y="195351"/>
                  </a:lnTo>
                  <a:lnTo>
                    <a:pt x="50228" y="190258"/>
                  </a:lnTo>
                  <a:lnTo>
                    <a:pt x="49555" y="189001"/>
                  </a:lnTo>
                  <a:lnTo>
                    <a:pt x="47942" y="187731"/>
                  </a:lnTo>
                  <a:lnTo>
                    <a:pt x="41059" y="187731"/>
                  </a:lnTo>
                  <a:lnTo>
                    <a:pt x="41059" y="171208"/>
                  </a:lnTo>
                  <a:lnTo>
                    <a:pt x="41059" y="170611"/>
                  </a:lnTo>
                  <a:lnTo>
                    <a:pt x="42684" y="169951"/>
                  </a:lnTo>
                  <a:lnTo>
                    <a:pt x="45072" y="168681"/>
                  </a:lnTo>
                  <a:lnTo>
                    <a:pt x="45821" y="166128"/>
                  </a:lnTo>
                  <a:lnTo>
                    <a:pt x="49555" y="166128"/>
                  </a:lnTo>
                  <a:lnTo>
                    <a:pt x="50228" y="163601"/>
                  </a:lnTo>
                  <a:lnTo>
                    <a:pt x="50228" y="157251"/>
                  </a:lnTo>
                  <a:lnTo>
                    <a:pt x="49555" y="155981"/>
                  </a:lnTo>
                  <a:lnTo>
                    <a:pt x="47942" y="154698"/>
                  </a:lnTo>
                  <a:lnTo>
                    <a:pt x="44996" y="154698"/>
                  </a:lnTo>
                  <a:lnTo>
                    <a:pt x="44361" y="153428"/>
                  </a:lnTo>
                  <a:lnTo>
                    <a:pt x="42291" y="152158"/>
                  </a:lnTo>
                  <a:lnTo>
                    <a:pt x="41059" y="151587"/>
                  </a:lnTo>
                  <a:lnTo>
                    <a:pt x="41059" y="150901"/>
                  </a:lnTo>
                  <a:lnTo>
                    <a:pt x="41059" y="136931"/>
                  </a:lnTo>
                  <a:lnTo>
                    <a:pt x="47942" y="136931"/>
                  </a:lnTo>
                  <a:lnTo>
                    <a:pt x="49555" y="135648"/>
                  </a:lnTo>
                  <a:lnTo>
                    <a:pt x="50228" y="134378"/>
                  </a:lnTo>
                  <a:lnTo>
                    <a:pt x="50228" y="126758"/>
                  </a:lnTo>
                  <a:lnTo>
                    <a:pt x="49555" y="125501"/>
                  </a:lnTo>
                  <a:lnTo>
                    <a:pt x="47942" y="124231"/>
                  </a:lnTo>
                  <a:lnTo>
                    <a:pt x="41059" y="124231"/>
                  </a:lnTo>
                  <a:lnTo>
                    <a:pt x="41059" y="106451"/>
                  </a:lnTo>
                  <a:lnTo>
                    <a:pt x="49555" y="106451"/>
                  </a:lnTo>
                  <a:lnTo>
                    <a:pt x="50228" y="105181"/>
                  </a:lnTo>
                  <a:lnTo>
                    <a:pt x="50228" y="97548"/>
                  </a:lnTo>
                  <a:lnTo>
                    <a:pt x="49555" y="96278"/>
                  </a:lnTo>
                  <a:lnTo>
                    <a:pt x="47942" y="95008"/>
                  </a:lnTo>
                  <a:lnTo>
                    <a:pt x="41059" y="95008"/>
                  </a:lnTo>
                  <a:lnTo>
                    <a:pt x="41059" y="75958"/>
                  </a:lnTo>
                  <a:lnTo>
                    <a:pt x="47942" y="75958"/>
                  </a:lnTo>
                  <a:lnTo>
                    <a:pt x="49555" y="74701"/>
                  </a:lnTo>
                  <a:lnTo>
                    <a:pt x="50228" y="73431"/>
                  </a:lnTo>
                  <a:lnTo>
                    <a:pt x="50228" y="65798"/>
                  </a:lnTo>
                  <a:lnTo>
                    <a:pt x="49555" y="64528"/>
                  </a:lnTo>
                  <a:lnTo>
                    <a:pt x="41059" y="64528"/>
                  </a:lnTo>
                  <a:lnTo>
                    <a:pt x="41059" y="50558"/>
                  </a:lnTo>
                  <a:lnTo>
                    <a:pt x="41059" y="49695"/>
                  </a:lnTo>
                  <a:lnTo>
                    <a:pt x="41757" y="49301"/>
                  </a:lnTo>
                  <a:lnTo>
                    <a:pt x="43599" y="48031"/>
                  </a:lnTo>
                  <a:lnTo>
                    <a:pt x="44234" y="46748"/>
                  </a:lnTo>
                  <a:lnTo>
                    <a:pt x="49555" y="46748"/>
                  </a:lnTo>
                  <a:lnTo>
                    <a:pt x="50228" y="44208"/>
                  </a:lnTo>
                  <a:lnTo>
                    <a:pt x="50228" y="37858"/>
                  </a:lnTo>
                  <a:close/>
                </a:path>
                <a:path w="248285" h="199389">
                  <a:moveTo>
                    <a:pt x="50228" y="2286"/>
                  </a:moveTo>
                  <a:lnTo>
                    <a:pt x="49555" y="660"/>
                  </a:lnTo>
                  <a:lnTo>
                    <a:pt x="47942" y="0"/>
                  </a:lnTo>
                  <a:lnTo>
                    <a:pt x="2286" y="0"/>
                  </a:lnTo>
                  <a:lnTo>
                    <a:pt x="673" y="660"/>
                  </a:lnTo>
                  <a:lnTo>
                    <a:pt x="0" y="2286"/>
                  </a:lnTo>
                  <a:lnTo>
                    <a:pt x="0" y="9309"/>
                  </a:lnTo>
                  <a:lnTo>
                    <a:pt x="673" y="10934"/>
                  </a:lnTo>
                  <a:lnTo>
                    <a:pt x="2286" y="11595"/>
                  </a:lnTo>
                  <a:lnTo>
                    <a:pt x="47942" y="11595"/>
                  </a:lnTo>
                  <a:lnTo>
                    <a:pt x="49555" y="10934"/>
                  </a:lnTo>
                  <a:lnTo>
                    <a:pt x="50228" y="9309"/>
                  </a:lnTo>
                  <a:lnTo>
                    <a:pt x="50228" y="7023"/>
                  </a:lnTo>
                  <a:lnTo>
                    <a:pt x="50228" y="4572"/>
                  </a:lnTo>
                  <a:lnTo>
                    <a:pt x="50228" y="2286"/>
                  </a:lnTo>
                  <a:close/>
                </a:path>
                <a:path w="248285" h="199389">
                  <a:moveTo>
                    <a:pt x="248221" y="71462"/>
                  </a:moveTo>
                  <a:lnTo>
                    <a:pt x="243649" y="71462"/>
                  </a:lnTo>
                  <a:lnTo>
                    <a:pt x="243649" y="75272"/>
                  </a:lnTo>
                  <a:lnTo>
                    <a:pt x="243649" y="131152"/>
                  </a:lnTo>
                  <a:lnTo>
                    <a:pt x="151790" y="131152"/>
                  </a:lnTo>
                  <a:lnTo>
                    <a:pt x="151790" y="75272"/>
                  </a:lnTo>
                  <a:lnTo>
                    <a:pt x="243649" y="75272"/>
                  </a:lnTo>
                  <a:lnTo>
                    <a:pt x="243649" y="71462"/>
                  </a:lnTo>
                  <a:lnTo>
                    <a:pt x="147218" y="71462"/>
                  </a:lnTo>
                  <a:lnTo>
                    <a:pt x="147218" y="75272"/>
                  </a:lnTo>
                  <a:lnTo>
                    <a:pt x="147218" y="131152"/>
                  </a:lnTo>
                  <a:lnTo>
                    <a:pt x="147218" y="136232"/>
                  </a:lnTo>
                  <a:lnTo>
                    <a:pt x="149504" y="136232"/>
                  </a:lnTo>
                  <a:lnTo>
                    <a:pt x="248221" y="136232"/>
                  </a:lnTo>
                  <a:lnTo>
                    <a:pt x="248221" y="133692"/>
                  </a:lnTo>
                  <a:lnTo>
                    <a:pt x="248221" y="131152"/>
                  </a:lnTo>
                  <a:lnTo>
                    <a:pt x="248221" y="75272"/>
                  </a:lnTo>
                  <a:lnTo>
                    <a:pt x="248221" y="7146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420186" y="2291981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20180" y="0"/>
                  </a:moveTo>
                  <a:lnTo>
                    <a:pt x="12601" y="1166"/>
                  </a:lnTo>
                  <a:lnTo>
                    <a:pt x="6280" y="5013"/>
                  </a:lnTo>
                  <a:lnTo>
                    <a:pt x="1863" y="10951"/>
                  </a:lnTo>
                  <a:lnTo>
                    <a:pt x="0" y="18389"/>
                  </a:lnTo>
                  <a:lnTo>
                    <a:pt x="1158" y="25968"/>
                  </a:lnTo>
                  <a:lnTo>
                    <a:pt x="5002" y="32289"/>
                  </a:lnTo>
                  <a:lnTo>
                    <a:pt x="10938" y="36706"/>
                  </a:lnTo>
                  <a:lnTo>
                    <a:pt x="18376" y="38569"/>
                  </a:lnTo>
                  <a:lnTo>
                    <a:pt x="25955" y="37404"/>
                  </a:lnTo>
                  <a:lnTo>
                    <a:pt x="32278" y="33558"/>
                  </a:lnTo>
                  <a:lnTo>
                    <a:pt x="36698" y="27623"/>
                  </a:lnTo>
                  <a:lnTo>
                    <a:pt x="38569" y="20193"/>
                  </a:lnTo>
                  <a:lnTo>
                    <a:pt x="37409" y="12612"/>
                  </a:lnTo>
                  <a:lnTo>
                    <a:pt x="33561" y="6286"/>
                  </a:lnTo>
                  <a:lnTo>
                    <a:pt x="27620" y="1865"/>
                  </a:lnTo>
                  <a:lnTo>
                    <a:pt x="20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417874" y="2289670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20789" y="38595"/>
                  </a:moveTo>
                  <a:lnTo>
                    <a:pt x="20586" y="43167"/>
                  </a:lnTo>
                  <a:lnTo>
                    <a:pt x="21602" y="43192"/>
                  </a:lnTo>
                  <a:lnTo>
                    <a:pt x="29733" y="41597"/>
                  </a:lnTo>
                  <a:lnTo>
                    <a:pt x="34335" y="38620"/>
                  </a:lnTo>
                  <a:lnTo>
                    <a:pt x="21602" y="38620"/>
                  </a:lnTo>
                  <a:lnTo>
                    <a:pt x="20789" y="38595"/>
                  </a:lnTo>
                  <a:close/>
                </a:path>
                <a:path w="43814" h="43814">
                  <a:moveTo>
                    <a:pt x="21577" y="0"/>
                  </a:moveTo>
                  <a:lnTo>
                    <a:pt x="0" y="21640"/>
                  </a:lnTo>
                  <a:lnTo>
                    <a:pt x="1589" y="29762"/>
                  </a:lnTo>
                  <a:lnTo>
                    <a:pt x="5954" y="36499"/>
                  </a:lnTo>
                  <a:lnTo>
                    <a:pt x="12489" y="41189"/>
                  </a:lnTo>
                  <a:lnTo>
                    <a:pt x="20586" y="43167"/>
                  </a:lnTo>
                  <a:lnTo>
                    <a:pt x="20789" y="38595"/>
                  </a:lnTo>
                  <a:lnTo>
                    <a:pt x="11671" y="38176"/>
                  </a:lnTo>
                  <a:lnTo>
                    <a:pt x="4613" y="30701"/>
                  </a:lnTo>
                  <a:lnTo>
                    <a:pt x="4618" y="20599"/>
                  </a:lnTo>
                  <a:lnTo>
                    <a:pt x="5016" y="11683"/>
                  </a:lnTo>
                  <a:lnTo>
                    <a:pt x="12547" y="4572"/>
                  </a:lnTo>
                  <a:lnTo>
                    <a:pt x="34256" y="4572"/>
                  </a:lnTo>
                  <a:lnTo>
                    <a:pt x="30691" y="2010"/>
                  </a:lnTo>
                  <a:lnTo>
                    <a:pt x="22593" y="25"/>
                  </a:lnTo>
                  <a:lnTo>
                    <a:pt x="21577" y="0"/>
                  </a:lnTo>
                  <a:close/>
                </a:path>
                <a:path w="43814" h="43814">
                  <a:moveTo>
                    <a:pt x="34256" y="4572"/>
                  </a:moveTo>
                  <a:lnTo>
                    <a:pt x="21577" y="4572"/>
                  </a:lnTo>
                  <a:lnTo>
                    <a:pt x="31495" y="5016"/>
                  </a:lnTo>
                  <a:lnTo>
                    <a:pt x="38558" y="12494"/>
                  </a:lnTo>
                  <a:lnTo>
                    <a:pt x="38574" y="22605"/>
                  </a:lnTo>
                  <a:lnTo>
                    <a:pt x="38176" y="31508"/>
                  </a:lnTo>
                  <a:lnTo>
                    <a:pt x="30632" y="38620"/>
                  </a:lnTo>
                  <a:lnTo>
                    <a:pt x="34335" y="38620"/>
                  </a:lnTo>
                  <a:lnTo>
                    <a:pt x="36480" y="37233"/>
                  </a:lnTo>
                  <a:lnTo>
                    <a:pt x="41180" y="30701"/>
                  </a:lnTo>
                  <a:lnTo>
                    <a:pt x="43167" y="22605"/>
                  </a:lnTo>
                  <a:lnTo>
                    <a:pt x="43192" y="21577"/>
                  </a:lnTo>
                  <a:lnTo>
                    <a:pt x="41595" y="13448"/>
                  </a:lnTo>
                  <a:lnTo>
                    <a:pt x="37226" y="6705"/>
                  </a:lnTo>
                  <a:lnTo>
                    <a:pt x="34256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426548" y="2298357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6527" y="0"/>
                  </a:moveTo>
                  <a:lnTo>
                    <a:pt x="660" y="5372"/>
                  </a:lnTo>
                  <a:lnTo>
                    <a:pt x="0" y="19278"/>
                  </a:lnTo>
                  <a:lnTo>
                    <a:pt x="5372" y="25171"/>
                  </a:lnTo>
                  <a:lnTo>
                    <a:pt x="12331" y="25501"/>
                  </a:lnTo>
                  <a:lnTo>
                    <a:pt x="19278" y="25819"/>
                  </a:lnTo>
                  <a:lnTo>
                    <a:pt x="25171" y="20447"/>
                  </a:lnTo>
                  <a:lnTo>
                    <a:pt x="25831" y="6553"/>
                  </a:lnTo>
                  <a:lnTo>
                    <a:pt x="20446" y="64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424567" y="229637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14414" y="25196"/>
                  </a:moveTo>
                  <a:lnTo>
                    <a:pt x="14198" y="29768"/>
                  </a:lnTo>
                  <a:lnTo>
                    <a:pt x="14884" y="29781"/>
                  </a:lnTo>
                  <a:lnTo>
                    <a:pt x="22822" y="29768"/>
                  </a:lnTo>
                  <a:lnTo>
                    <a:pt x="27652" y="25209"/>
                  </a:lnTo>
                  <a:lnTo>
                    <a:pt x="14414" y="25196"/>
                  </a:lnTo>
                  <a:close/>
                </a:path>
                <a:path w="29845" h="29844">
                  <a:moveTo>
                    <a:pt x="14884" y="0"/>
                  </a:moveTo>
                  <a:lnTo>
                    <a:pt x="6958" y="12"/>
                  </a:lnTo>
                  <a:lnTo>
                    <a:pt x="406" y="6223"/>
                  </a:lnTo>
                  <a:lnTo>
                    <a:pt x="12" y="14198"/>
                  </a:lnTo>
                  <a:lnTo>
                    <a:pt x="0" y="22796"/>
                  </a:lnTo>
                  <a:lnTo>
                    <a:pt x="6210" y="29387"/>
                  </a:lnTo>
                  <a:lnTo>
                    <a:pt x="14198" y="29768"/>
                  </a:lnTo>
                  <a:lnTo>
                    <a:pt x="14414" y="25196"/>
                  </a:lnTo>
                  <a:lnTo>
                    <a:pt x="8877" y="24942"/>
                  </a:lnTo>
                  <a:lnTo>
                    <a:pt x="4572" y="20370"/>
                  </a:lnTo>
                  <a:lnTo>
                    <a:pt x="4595" y="14198"/>
                  </a:lnTo>
                  <a:lnTo>
                    <a:pt x="4851" y="8877"/>
                  </a:lnTo>
                  <a:lnTo>
                    <a:pt x="9410" y="4572"/>
                  </a:lnTo>
                  <a:lnTo>
                    <a:pt x="27505" y="4572"/>
                  </a:lnTo>
                  <a:lnTo>
                    <a:pt x="23545" y="393"/>
                  </a:lnTo>
                  <a:lnTo>
                    <a:pt x="15570" y="12"/>
                  </a:lnTo>
                  <a:lnTo>
                    <a:pt x="14884" y="0"/>
                  </a:lnTo>
                  <a:close/>
                </a:path>
                <a:path w="29845" h="29844">
                  <a:moveTo>
                    <a:pt x="27505" y="4572"/>
                  </a:moveTo>
                  <a:lnTo>
                    <a:pt x="9410" y="4572"/>
                  </a:lnTo>
                  <a:lnTo>
                    <a:pt x="15354" y="4584"/>
                  </a:lnTo>
                  <a:lnTo>
                    <a:pt x="20891" y="4838"/>
                  </a:lnTo>
                  <a:lnTo>
                    <a:pt x="25196" y="9410"/>
                  </a:lnTo>
                  <a:lnTo>
                    <a:pt x="25174" y="15595"/>
                  </a:lnTo>
                  <a:lnTo>
                    <a:pt x="24930" y="20904"/>
                  </a:lnTo>
                  <a:lnTo>
                    <a:pt x="20370" y="25209"/>
                  </a:lnTo>
                  <a:lnTo>
                    <a:pt x="27665" y="25196"/>
                  </a:lnTo>
                  <a:lnTo>
                    <a:pt x="29387" y="23571"/>
                  </a:lnTo>
                  <a:lnTo>
                    <a:pt x="29756" y="15595"/>
                  </a:lnTo>
                  <a:lnTo>
                    <a:pt x="29768" y="6959"/>
                  </a:lnTo>
                  <a:lnTo>
                    <a:pt x="27505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107105" y="2285936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20180" y="0"/>
                  </a:moveTo>
                  <a:lnTo>
                    <a:pt x="12603" y="1173"/>
                  </a:lnTo>
                  <a:lnTo>
                    <a:pt x="6284" y="5022"/>
                  </a:lnTo>
                  <a:lnTo>
                    <a:pt x="1869" y="10958"/>
                  </a:lnTo>
                  <a:lnTo>
                    <a:pt x="0" y="18389"/>
                  </a:lnTo>
                  <a:lnTo>
                    <a:pt x="1159" y="25970"/>
                  </a:lnTo>
                  <a:lnTo>
                    <a:pt x="5005" y="32296"/>
                  </a:lnTo>
                  <a:lnTo>
                    <a:pt x="10949" y="36716"/>
                  </a:lnTo>
                  <a:lnTo>
                    <a:pt x="18402" y="38582"/>
                  </a:lnTo>
                  <a:lnTo>
                    <a:pt x="25973" y="37411"/>
                  </a:lnTo>
                  <a:lnTo>
                    <a:pt x="32292" y="33566"/>
                  </a:lnTo>
                  <a:lnTo>
                    <a:pt x="36711" y="27634"/>
                  </a:lnTo>
                  <a:lnTo>
                    <a:pt x="38582" y="20205"/>
                  </a:lnTo>
                  <a:lnTo>
                    <a:pt x="37416" y="12617"/>
                  </a:lnTo>
                  <a:lnTo>
                    <a:pt x="33567" y="6288"/>
                  </a:lnTo>
                  <a:lnTo>
                    <a:pt x="27625" y="1865"/>
                  </a:lnTo>
                  <a:lnTo>
                    <a:pt x="20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104794" y="2283637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21589" y="0"/>
                  </a:moveTo>
                  <a:lnTo>
                    <a:pt x="0" y="21615"/>
                  </a:lnTo>
                  <a:lnTo>
                    <a:pt x="1589" y="29745"/>
                  </a:lnTo>
                  <a:lnTo>
                    <a:pt x="5956" y="36491"/>
                  </a:lnTo>
                  <a:lnTo>
                    <a:pt x="12494" y="41187"/>
                  </a:lnTo>
                  <a:lnTo>
                    <a:pt x="20599" y="43167"/>
                  </a:lnTo>
                  <a:lnTo>
                    <a:pt x="21602" y="43192"/>
                  </a:lnTo>
                  <a:lnTo>
                    <a:pt x="29733" y="41603"/>
                  </a:lnTo>
                  <a:lnTo>
                    <a:pt x="34343" y="38620"/>
                  </a:lnTo>
                  <a:lnTo>
                    <a:pt x="20815" y="38608"/>
                  </a:lnTo>
                  <a:lnTo>
                    <a:pt x="11683" y="38176"/>
                  </a:lnTo>
                  <a:lnTo>
                    <a:pt x="4627" y="30703"/>
                  </a:lnTo>
                  <a:lnTo>
                    <a:pt x="4617" y="20586"/>
                  </a:lnTo>
                  <a:lnTo>
                    <a:pt x="5016" y="11671"/>
                  </a:lnTo>
                  <a:lnTo>
                    <a:pt x="12560" y="4559"/>
                  </a:lnTo>
                  <a:lnTo>
                    <a:pt x="22391" y="4559"/>
                  </a:lnTo>
                  <a:lnTo>
                    <a:pt x="22606" y="12"/>
                  </a:lnTo>
                  <a:lnTo>
                    <a:pt x="21589" y="0"/>
                  </a:lnTo>
                  <a:close/>
                </a:path>
                <a:path w="43814" h="43814">
                  <a:moveTo>
                    <a:pt x="22606" y="12"/>
                  </a:moveTo>
                  <a:lnTo>
                    <a:pt x="22390" y="4584"/>
                  </a:lnTo>
                  <a:lnTo>
                    <a:pt x="31521" y="5003"/>
                  </a:lnTo>
                  <a:lnTo>
                    <a:pt x="38560" y="12483"/>
                  </a:lnTo>
                  <a:lnTo>
                    <a:pt x="38597" y="22606"/>
                  </a:lnTo>
                  <a:lnTo>
                    <a:pt x="38176" y="31508"/>
                  </a:lnTo>
                  <a:lnTo>
                    <a:pt x="30632" y="38620"/>
                  </a:lnTo>
                  <a:lnTo>
                    <a:pt x="34363" y="38608"/>
                  </a:lnTo>
                  <a:lnTo>
                    <a:pt x="36480" y="37237"/>
                  </a:lnTo>
                  <a:lnTo>
                    <a:pt x="41180" y="30703"/>
                  </a:lnTo>
                  <a:lnTo>
                    <a:pt x="43167" y="22606"/>
                  </a:lnTo>
                  <a:lnTo>
                    <a:pt x="43192" y="21590"/>
                  </a:lnTo>
                  <a:lnTo>
                    <a:pt x="41603" y="13451"/>
                  </a:lnTo>
                  <a:lnTo>
                    <a:pt x="37237" y="6700"/>
                  </a:lnTo>
                  <a:lnTo>
                    <a:pt x="30703" y="2000"/>
                  </a:lnTo>
                  <a:lnTo>
                    <a:pt x="22606" y="12"/>
                  </a:lnTo>
                  <a:close/>
                </a:path>
                <a:path w="43814" h="43814">
                  <a:moveTo>
                    <a:pt x="22391" y="4559"/>
                  </a:moveTo>
                  <a:lnTo>
                    <a:pt x="12560" y="4559"/>
                  </a:lnTo>
                  <a:lnTo>
                    <a:pt x="22390" y="4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113468" y="2292324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6553" y="0"/>
                  </a:moveTo>
                  <a:lnTo>
                    <a:pt x="673" y="5372"/>
                  </a:lnTo>
                  <a:lnTo>
                    <a:pt x="0" y="19265"/>
                  </a:lnTo>
                  <a:lnTo>
                    <a:pt x="5384" y="25171"/>
                  </a:lnTo>
                  <a:lnTo>
                    <a:pt x="12344" y="25501"/>
                  </a:lnTo>
                  <a:lnTo>
                    <a:pt x="19291" y="25819"/>
                  </a:lnTo>
                  <a:lnTo>
                    <a:pt x="25184" y="20446"/>
                  </a:lnTo>
                  <a:lnTo>
                    <a:pt x="25844" y="6553"/>
                  </a:lnTo>
                  <a:lnTo>
                    <a:pt x="20459" y="647"/>
                  </a:lnTo>
                  <a:lnTo>
                    <a:pt x="655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111499" y="229034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4">
                  <a:moveTo>
                    <a:pt x="14414" y="25196"/>
                  </a:moveTo>
                  <a:lnTo>
                    <a:pt x="14198" y="29768"/>
                  </a:lnTo>
                  <a:lnTo>
                    <a:pt x="22835" y="29768"/>
                  </a:lnTo>
                  <a:lnTo>
                    <a:pt x="27645" y="25209"/>
                  </a:lnTo>
                  <a:lnTo>
                    <a:pt x="14414" y="25196"/>
                  </a:lnTo>
                  <a:close/>
                </a:path>
                <a:path w="29844" h="29844">
                  <a:moveTo>
                    <a:pt x="14884" y="0"/>
                  </a:moveTo>
                  <a:lnTo>
                    <a:pt x="6958" y="12"/>
                  </a:lnTo>
                  <a:lnTo>
                    <a:pt x="406" y="6210"/>
                  </a:lnTo>
                  <a:lnTo>
                    <a:pt x="23" y="14414"/>
                  </a:lnTo>
                  <a:lnTo>
                    <a:pt x="0" y="22809"/>
                  </a:lnTo>
                  <a:lnTo>
                    <a:pt x="6223" y="29375"/>
                  </a:lnTo>
                  <a:lnTo>
                    <a:pt x="14198" y="29768"/>
                  </a:lnTo>
                  <a:lnTo>
                    <a:pt x="14414" y="25196"/>
                  </a:lnTo>
                  <a:lnTo>
                    <a:pt x="8889" y="24942"/>
                  </a:lnTo>
                  <a:lnTo>
                    <a:pt x="4572" y="20358"/>
                  </a:lnTo>
                  <a:lnTo>
                    <a:pt x="4584" y="14414"/>
                  </a:lnTo>
                  <a:lnTo>
                    <a:pt x="4851" y="8877"/>
                  </a:lnTo>
                  <a:lnTo>
                    <a:pt x="9410" y="4572"/>
                  </a:lnTo>
                  <a:lnTo>
                    <a:pt x="27513" y="4572"/>
                  </a:lnTo>
                  <a:lnTo>
                    <a:pt x="23545" y="393"/>
                  </a:lnTo>
                  <a:lnTo>
                    <a:pt x="15582" y="12"/>
                  </a:lnTo>
                  <a:lnTo>
                    <a:pt x="14884" y="0"/>
                  </a:lnTo>
                  <a:close/>
                </a:path>
                <a:path w="29844" h="29844">
                  <a:moveTo>
                    <a:pt x="27513" y="4572"/>
                  </a:moveTo>
                  <a:lnTo>
                    <a:pt x="9410" y="4572"/>
                  </a:lnTo>
                  <a:lnTo>
                    <a:pt x="15367" y="4584"/>
                  </a:lnTo>
                  <a:lnTo>
                    <a:pt x="20891" y="4838"/>
                  </a:lnTo>
                  <a:lnTo>
                    <a:pt x="25209" y="9410"/>
                  </a:lnTo>
                  <a:lnTo>
                    <a:pt x="25186" y="15582"/>
                  </a:lnTo>
                  <a:lnTo>
                    <a:pt x="24942" y="20904"/>
                  </a:lnTo>
                  <a:lnTo>
                    <a:pt x="20383" y="25209"/>
                  </a:lnTo>
                  <a:lnTo>
                    <a:pt x="27659" y="25196"/>
                  </a:lnTo>
                  <a:lnTo>
                    <a:pt x="29387" y="23558"/>
                  </a:lnTo>
                  <a:lnTo>
                    <a:pt x="29768" y="15582"/>
                  </a:lnTo>
                  <a:lnTo>
                    <a:pt x="29781" y="6959"/>
                  </a:lnTo>
                  <a:lnTo>
                    <a:pt x="27513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358172" y="2605036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20180" y="0"/>
                  </a:moveTo>
                  <a:lnTo>
                    <a:pt x="12601" y="1168"/>
                  </a:lnTo>
                  <a:lnTo>
                    <a:pt x="6280" y="5019"/>
                  </a:lnTo>
                  <a:lnTo>
                    <a:pt x="1863" y="10962"/>
                  </a:lnTo>
                  <a:lnTo>
                    <a:pt x="0" y="18402"/>
                  </a:lnTo>
                  <a:lnTo>
                    <a:pt x="1164" y="25982"/>
                  </a:lnTo>
                  <a:lnTo>
                    <a:pt x="5006" y="32307"/>
                  </a:lnTo>
                  <a:lnTo>
                    <a:pt x="10940" y="36724"/>
                  </a:lnTo>
                  <a:lnTo>
                    <a:pt x="18376" y="38582"/>
                  </a:lnTo>
                  <a:lnTo>
                    <a:pt x="25957" y="37423"/>
                  </a:lnTo>
                  <a:lnTo>
                    <a:pt x="32284" y="33580"/>
                  </a:lnTo>
                  <a:lnTo>
                    <a:pt x="36709" y="27643"/>
                  </a:lnTo>
                  <a:lnTo>
                    <a:pt x="38582" y="20205"/>
                  </a:lnTo>
                  <a:lnTo>
                    <a:pt x="37414" y="12630"/>
                  </a:lnTo>
                  <a:lnTo>
                    <a:pt x="33562" y="6302"/>
                  </a:lnTo>
                  <a:lnTo>
                    <a:pt x="27620" y="1874"/>
                  </a:lnTo>
                  <a:lnTo>
                    <a:pt x="20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355860" y="2602738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21577" y="0"/>
                  </a:moveTo>
                  <a:lnTo>
                    <a:pt x="0" y="21615"/>
                  </a:lnTo>
                  <a:lnTo>
                    <a:pt x="1589" y="29745"/>
                  </a:lnTo>
                  <a:lnTo>
                    <a:pt x="5954" y="36491"/>
                  </a:lnTo>
                  <a:lnTo>
                    <a:pt x="12489" y="41187"/>
                  </a:lnTo>
                  <a:lnTo>
                    <a:pt x="20586" y="43167"/>
                  </a:lnTo>
                  <a:lnTo>
                    <a:pt x="21628" y="43192"/>
                  </a:lnTo>
                  <a:lnTo>
                    <a:pt x="29749" y="41603"/>
                  </a:lnTo>
                  <a:lnTo>
                    <a:pt x="34353" y="38620"/>
                  </a:lnTo>
                  <a:lnTo>
                    <a:pt x="21628" y="38620"/>
                  </a:lnTo>
                  <a:lnTo>
                    <a:pt x="11671" y="38188"/>
                  </a:lnTo>
                  <a:lnTo>
                    <a:pt x="4627" y="30703"/>
                  </a:lnTo>
                  <a:lnTo>
                    <a:pt x="4617" y="20599"/>
                  </a:lnTo>
                  <a:lnTo>
                    <a:pt x="5016" y="11671"/>
                  </a:lnTo>
                  <a:lnTo>
                    <a:pt x="12547" y="4559"/>
                  </a:lnTo>
                  <a:lnTo>
                    <a:pt x="22378" y="4559"/>
                  </a:lnTo>
                  <a:lnTo>
                    <a:pt x="22593" y="12"/>
                  </a:lnTo>
                  <a:lnTo>
                    <a:pt x="21577" y="0"/>
                  </a:lnTo>
                  <a:close/>
                </a:path>
                <a:path w="43814" h="43814">
                  <a:moveTo>
                    <a:pt x="22593" y="25"/>
                  </a:moveTo>
                  <a:lnTo>
                    <a:pt x="22390" y="4584"/>
                  </a:lnTo>
                  <a:lnTo>
                    <a:pt x="31508" y="5016"/>
                  </a:lnTo>
                  <a:lnTo>
                    <a:pt x="38546" y="12494"/>
                  </a:lnTo>
                  <a:lnTo>
                    <a:pt x="38597" y="22605"/>
                  </a:lnTo>
                  <a:lnTo>
                    <a:pt x="38176" y="31508"/>
                  </a:lnTo>
                  <a:lnTo>
                    <a:pt x="30645" y="38620"/>
                  </a:lnTo>
                  <a:lnTo>
                    <a:pt x="34353" y="38620"/>
                  </a:lnTo>
                  <a:lnTo>
                    <a:pt x="36488" y="37237"/>
                  </a:lnTo>
                  <a:lnTo>
                    <a:pt x="41182" y="30703"/>
                  </a:lnTo>
                  <a:lnTo>
                    <a:pt x="43167" y="22605"/>
                  </a:lnTo>
                  <a:lnTo>
                    <a:pt x="43192" y="21589"/>
                  </a:lnTo>
                  <a:lnTo>
                    <a:pt x="41602" y="13459"/>
                  </a:lnTo>
                  <a:lnTo>
                    <a:pt x="37236" y="6711"/>
                  </a:lnTo>
                  <a:lnTo>
                    <a:pt x="30698" y="2012"/>
                  </a:lnTo>
                  <a:lnTo>
                    <a:pt x="22593" y="25"/>
                  </a:lnTo>
                  <a:close/>
                </a:path>
                <a:path w="43814" h="43814">
                  <a:moveTo>
                    <a:pt x="22377" y="4584"/>
                  </a:moveTo>
                  <a:close/>
                </a:path>
                <a:path w="43814" h="43814">
                  <a:moveTo>
                    <a:pt x="22378" y="4559"/>
                  </a:moveTo>
                  <a:lnTo>
                    <a:pt x="12547" y="4559"/>
                  </a:lnTo>
                  <a:lnTo>
                    <a:pt x="22377" y="4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364534" y="2611424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6540" y="0"/>
                  </a:moveTo>
                  <a:lnTo>
                    <a:pt x="660" y="5384"/>
                  </a:lnTo>
                  <a:lnTo>
                    <a:pt x="0" y="19278"/>
                  </a:lnTo>
                  <a:lnTo>
                    <a:pt x="5372" y="25184"/>
                  </a:lnTo>
                  <a:lnTo>
                    <a:pt x="12331" y="25501"/>
                  </a:lnTo>
                  <a:lnTo>
                    <a:pt x="19278" y="25819"/>
                  </a:lnTo>
                  <a:lnTo>
                    <a:pt x="25171" y="20459"/>
                  </a:lnTo>
                  <a:lnTo>
                    <a:pt x="25831" y="6553"/>
                  </a:lnTo>
                  <a:lnTo>
                    <a:pt x="20447" y="634"/>
                  </a:lnTo>
                  <a:lnTo>
                    <a:pt x="654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362566" y="260945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14401" y="25184"/>
                  </a:moveTo>
                  <a:lnTo>
                    <a:pt x="14198" y="29756"/>
                  </a:lnTo>
                  <a:lnTo>
                    <a:pt x="14897" y="29768"/>
                  </a:lnTo>
                  <a:lnTo>
                    <a:pt x="22796" y="29768"/>
                  </a:lnTo>
                  <a:lnTo>
                    <a:pt x="27639" y="25196"/>
                  </a:lnTo>
                  <a:lnTo>
                    <a:pt x="14401" y="25184"/>
                  </a:lnTo>
                  <a:close/>
                </a:path>
                <a:path w="29845" h="29844">
                  <a:moveTo>
                    <a:pt x="14185" y="29755"/>
                  </a:moveTo>
                  <a:close/>
                </a:path>
                <a:path w="29845" h="29844">
                  <a:moveTo>
                    <a:pt x="14871" y="0"/>
                  </a:moveTo>
                  <a:lnTo>
                    <a:pt x="6946" y="12"/>
                  </a:lnTo>
                  <a:lnTo>
                    <a:pt x="406" y="6222"/>
                  </a:lnTo>
                  <a:lnTo>
                    <a:pt x="12" y="14185"/>
                  </a:lnTo>
                  <a:lnTo>
                    <a:pt x="0" y="22796"/>
                  </a:lnTo>
                  <a:lnTo>
                    <a:pt x="6197" y="29387"/>
                  </a:lnTo>
                  <a:lnTo>
                    <a:pt x="14185" y="29755"/>
                  </a:lnTo>
                  <a:lnTo>
                    <a:pt x="14401" y="25184"/>
                  </a:lnTo>
                  <a:lnTo>
                    <a:pt x="8877" y="24942"/>
                  </a:lnTo>
                  <a:lnTo>
                    <a:pt x="4572" y="20358"/>
                  </a:lnTo>
                  <a:lnTo>
                    <a:pt x="4594" y="14185"/>
                  </a:lnTo>
                  <a:lnTo>
                    <a:pt x="4838" y="8877"/>
                  </a:lnTo>
                  <a:lnTo>
                    <a:pt x="9398" y="4559"/>
                  </a:lnTo>
                  <a:lnTo>
                    <a:pt x="27497" y="4559"/>
                  </a:lnTo>
                  <a:lnTo>
                    <a:pt x="23545" y="380"/>
                  </a:lnTo>
                  <a:lnTo>
                    <a:pt x="15570" y="12"/>
                  </a:lnTo>
                  <a:lnTo>
                    <a:pt x="14871" y="0"/>
                  </a:lnTo>
                  <a:close/>
                </a:path>
                <a:path w="29845" h="29844">
                  <a:moveTo>
                    <a:pt x="27497" y="4559"/>
                  </a:moveTo>
                  <a:lnTo>
                    <a:pt x="9398" y="4559"/>
                  </a:lnTo>
                  <a:lnTo>
                    <a:pt x="15354" y="4571"/>
                  </a:lnTo>
                  <a:lnTo>
                    <a:pt x="20878" y="4825"/>
                  </a:lnTo>
                  <a:lnTo>
                    <a:pt x="25196" y="9397"/>
                  </a:lnTo>
                  <a:lnTo>
                    <a:pt x="25174" y="15570"/>
                  </a:lnTo>
                  <a:lnTo>
                    <a:pt x="24930" y="20904"/>
                  </a:lnTo>
                  <a:lnTo>
                    <a:pt x="20358" y="25196"/>
                  </a:lnTo>
                  <a:lnTo>
                    <a:pt x="27653" y="25184"/>
                  </a:lnTo>
                  <a:lnTo>
                    <a:pt x="29375" y="23558"/>
                  </a:lnTo>
                  <a:lnTo>
                    <a:pt x="29743" y="15570"/>
                  </a:lnTo>
                  <a:lnTo>
                    <a:pt x="29756" y="6946"/>
                  </a:lnTo>
                  <a:lnTo>
                    <a:pt x="27497" y="45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166503" y="2605036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20180" y="0"/>
                  </a:moveTo>
                  <a:lnTo>
                    <a:pt x="12601" y="1168"/>
                  </a:lnTo>
                  <a:lnTo>
                    <a:pt x="6280" y="5019"/>
                  </a:lnTo>
                  <a:lnTo>
                    <a:pt x="1863" y="10962"/>
                  </a:lnTo>
                  <a:lnTo>
                    <a:pt x="0" y="18402"/>
                  </a:lnTo>
                  <a:lnTo>
                    <a:pt x="1164" y="25982"/>
                  </a:lnTo>
                  <a:lnTo>
                    <a:pt x="5006" y="32307"/>
                  </a:lnTo>
                  <a:lnTo>
                    <a:pt x="10940" y="36724"/>
                  </a:lnTo>
                  <a:lnTo>
                    <a:pt x="18376" y="38582"/>
                  </a:lnTo>
                  <a:lnTo>
                    <a:pt x="25957" y="37423"/>
                  </a:lnTo>
                  <a:lnTo>
                    <a:pt x="32283" y="33580"/>
                  </a:lnTo>
                  <a:lnTo>
                    <a:pt x="36704" y="27643"/>
                  </a:lnTo>
                  <a:lnTo>
                    <a:pt x="38569" y="20205"/>
                  </a:lnTo>
                  <a:lnTo>
                    <a:pt x="37403" y="12630"/>
                  </a:lnTo>
                  <a:lnTo>
                    <a:pt x="33556" y="6302"/>
                  </a:lnTo>
                  <a:lnTo>
                    <a:pt x="27618" y="1874"/>
                  </a:lnTo>
                  <a:lnTo>
                    <a:pt x="20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164204" y="2602738"/>
              <a:ext cx="43180" cy="43815"/>
            </a:xfrm>
            <a:custGeom>
              <a:avLst/>
              <a:gdLst/>
              <a:ahLst/>
              <a:cxnLst/>
              <a:rect l="l" t="t" r="r" b="b"/>
              <a:pathLst>
                <a:path w="43180" h="43814">
                  <a:moveTo>
                    <a:pt x="21564" y="0"/>
                  </a:moveTo>
                  <a:lnTo>
                    <a:pt x="0" y="21628"/>
                  </a:lnTo>
                  <a:lnTo>
                    <a:pt x="1587" y="29756"/>
                  </a:lnTo>
                  <a:lnTo>
                    <a:pt x="5948" y="36498"/>
                  </a:lnTo>
                  <a:lnTo>
                    <a:pt x="12478" y="41189"/>
                  </a:lnTo>
                  <a:lnTo>
                    <a:pt x="20574" y="43167"/>
                  </a:lnTo>
                  <a:lnTo>
                    <a:pt x="21615" y="43192"/>
                  </a:lnTo>
                  <a:lnTo>
                    <a:pt x="29736" y="41603"/>
                  </a:lnTo>
                  <a:lnTo>
                    <a:pt x="34341" y="38620"/>
                  </a:lnTo>
                  <a:lnTo>
                    <a:pt x="21615" y="38620"/>
                  </a:lnTo>
                  <a:lnTo>
                    <a:pt x="11658" y="38188"/>
                  </a:lnTo>
                  <a:lnTo>
                    <a:pt x="4602" y="30703"/>
                  </a:lnTo>
                  <a:lnTo>
                    <a:pt x="4594" y="20599"/>
                  </a:lnTo>
                  <a:lnTo>
                    <a:pt x="5003" y="11671"/>
                  </a:lnTo>
                  <a:lnTo>
                    <a:pt x="12534" y="4559"/>
                  </a:lnTo>
                  <a:lnTo>
                    <a:pt x="22378" y="4559"/>
                  </a:lnTo>
                  <a:lnTo>
                    <a:pt x="22580" y="12"/>
                  </a:lnTo>
                  <a:lnTo>
                    <a:pt x="21564" y="0"/>
                  </a:lnTo>
                  <a:close/>
                </a:path>
                <a:path w="43180" h="43814">
                  <a:moveTo>
                    <a:pt x="22580" y="12"/>
                  </a:moveTo>
                  <a:lnTo>
                    <a:pt x="22377" y="4584"/>
                  </a:lnTo>
                  <a:lnTo>
                    <a:pt x="31495" y="5016"/>
                  </a:lnTo>
                  <a:lnTo>
                    <a:pt x="38545" y="12494"/>
                  </a:lnTo>
                  <a:lnTo>
                    <a:pt x="38585" y="22605"/>
                  </a:lnTo>
                  <a:lnTo>
                    <a:pt x="38163" y="31508"/>
                  </a:lnTo>
                  <a:lnTo>
                    <a:pt x="30632" y="38620"/>
                  </a:lnTo>
                  <a:lnTo>
                    <a:pt x="34341" y="38620"/>
                  </a:lnTo>
                  <a:lnTo>
                    <a:pt x="36475" y="37237"/>
                  </a:lnTo>
                  <a:lnTo>
                    <a:pt x="41169" y="30703"/>
                  </a:lnTo>
                  <a:lnTo>
                    <a:pt x="43154" y="22605"/>
                  </a:lnTo>
                  <a:lnTo>
                    <a:pt x="43180" y="21589"/>
                  </a:lnTo>
                  <a:lnTo>
                    <a:pt x="41590" y="13459"/>
                  </a:lnTo>
                  <a:lnTo>
                    <a:pt x="37225" y="6711"/>
                  </a:lnTo>
                  <a:lnTo>
                    <a:pt x="30690" y="2012"/>
                  </a:lnTo>
                  <a:lnTo>
                    <a:pt x="22580" y="12"/>
                  </a:lnTo>
                  <a:close/>
                </a:path>
                <a:path w="43180" h="43814">
                  <a:moveTo>
                    <a:pt x="22378" y="4559"/>
                  </a:moveTo>
                  <a:lnTo>
                    <a:pt x="12534" y="4559"/>
                  </a:lnTo>
                  <a:lnTo>
                    <a:pt x="22377" y="4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172879" y="2611424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6527" y="0"/>
                  </a:moveTo>
                  <a:lnTo>
                    <a:pt x="647" y="5384"/>
                  </a:lnTo>
                  <a:lnTo>
                    <a:pt x="0" y="19278"/>
                  </a:lnTo>
                  <a:lnTo>
                    <a:pt x="5359" y="25184"/>
                  </a:lnTo>
                  <a:lnTo>
                    <a:pt x="12318" y="25501"/>
                  </a:lnTo>
                  <a:lnTo>
                    <a:pt x="19265" y="25819"/>
                  </a:lnTo>
                  <a:lnTo>
                    <a:pt x="25158" y="20459"/>
                  </a:lnTo>
                  <a:lnTo>
                    <a:pt x="25819" y="6553"/>
                  </a:lnTo>
                  <a:lnTo>
                    <a:pt x="20434" y="634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170897" y="260945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4">
                  <a:moveTo>
                    <a:pt x="14401" y="25184"/>
                  </a:moveTo>
                  <a:lnTo>
                    <a:pt x="14198" y="29756"/>
                  </a:lnTo>
                  <a:lnTo>
                    <a:pt x="22809" y="29756"/>
                  </a:lnTo>
                  <a:lnTo>
                    <a:pt x="27639" y="25196"/>
                  </a:lnTo>
                  <a:lnTo>
                    <a:pt x="14401" y="25184"/>
                  </a:lnTo>
                  <a:close/>
                </a:path>
                <a:path w="29844" h="29844">
                  <a:moveTo>
                    <a:pt x="14871" y="0"/>
                  </a:moveTo>
                  <a:lnTo>
                    <a:pt x="6946" y="12"/>
                  </a:lnTo>
                  <a:lnTo>
                    <a:pt x="393" y="6222"/>
                  </a:lnTo>
                  <a:lnTo>
                    <a:pt x="12" y="14185"/>
                  </a:lnTo>
                  <a:lnTo>
                    <a:pt x="0" y="22783"/>
                  </a:lnTo>
                  <a:lnTo>
                    <a:pt x="6210" y="29387"/>
                  </a:lnTo>
                  <a:lnTo>
                    <a:pt x="14198" y="29756"/>
                  </a:lnTo>
                  <a:lnTo>
                    <a:pt x="14401" y="25184"/>
                  </a:lnTo>
                  <a:lnTo>
                    <a:pt x="8877" y="24942"/>
                  </a:lnTo>
                  <a:lnTo>
                    <a:pt x="4559" y="20358"/>
                  </a:lnTo>
                  <a:lnTo>
                    <a:pt x="4582" y="14185"/>
                  </a:lnTo>
                  <a:lnTo>
                    <a:pt x="4838" y="8877"/>
                  </a:lnTo>
                  <a:lnTo>
                    <a:pt x="9398" y="4559"/>
                  </a:lnTo>
                  <a:lnTo>
                    <a:pt x="27498" y="4559"/>
                  </a:lnTo>
                  <a:lnTo>
                    <a:pt x="23545" y="380"/>
                  </a:lnTo>
                  <a:lnTo>
                    <a:pt x="15570" y="12"/>
                  </a:lnTo>
                  <a:lnTo>
                    <a:pt x="14871" y="0"/>
                  </a:lnTo>
                  <a:close/>
                </a:path>
                <a:path w="29844" h="29844">
                  <a:moveTo>
                    <a:pt x="27498" y="4559"/>
                  </a:moveTo>
                  <a:lnTo>
                    <a:pt x="9398" y="4559"/>
                  </a:lnTo>
                  <a:lnTo>
                    <a:pt x="15354" y="4571"/>
                  </a:lnTo>
                  <a:lnTo>
                    <a:pt x="20878" y="4825"/>
                  </a:lnTo>
                  <a:lnTo>
                    <a:pt x="25196" y="9397"/>
                  </a:lnTo>
                  <a:lnTo>
                    <a:pt x="25174" y="15582"/>
                  </a:lnTo>
                  <a:lnTo>
                    <a:pt x="24930" y="20904"/>
                  </a:lnTo>
                  <a:lnTo>
                    <a:pt x="20370" y="25196"/>
                  </a:lnTo>
                  <a:lnTo>
                    <a:pt x="27653" y="25184"/>
                  </a:lnTo>
                  <a:lnTo>
                    <a:pt x="29375" y="23558"/>
                  </a:lnTo>
                  <a:lnTo>
                    <a:pt x="29756" y="15582"/>
                  </a:lnTo>
                  <a:lnTo>
                    <a:pt x="29768" y="6959"/>
                  </a:lnTo>
                  <a:lnTo>
                    <a:pt x="27498" y="45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167151" y="2335314"/>
              <a:ext cx="9525" cy="53340"/>
            </a:xfrm>
            <a:custGeom>
              <a:avLst/>
              <a:gdLst/>
              <a:ahLst/>
              <a:cxnLst/>
              <a:rect l="l" t="t" r="r" b="b"/>
              <a:pathLst>
                <a:path w="9525" h="53339">
                  <a:moveTo>
                    <a:pt x="8953" y="0"/>
                  </a:moveTo>
                  <a:lnTo>
                    <a:pt x="0" y="0"/>
                  </a:lnTo>
                  <a:lnTo>
                    <a:pt x="0" y="53136"/>
                  </a:lnTo>
                  <a:lnTo>
                    <a:pt x="8953" y="53136"/>
                  </a:lnTo>
                  <a:lnTo>
                    <a:pt x="8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164865" y="2333028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69" h="57785">
                  <a:moveTo>
                    <a:pt x="11239" y="0"/>
                  </a:moveTo>
                  <a:lnTo>
                    <a:pt x="2286" y="0"/>
                  </a:lnTo>
                  <a:lnTo>
                    <a:pt x="660" y="673"/>
                  </a:lnTo>
                  <a:lnTo>
                    <a:pt x="0" y="2286"/>
                  </a:lnTo>
                  <a:lnTo>
                    <a:pt x="0" y="55422"/>
                  </a:lnTo>
                  <a:lnTo>
                    <a:pt x="660" y="57035"/>
                  </a:lnTo>
                  <a:lnTo>
                    <a:pt x="2286" y="57708"/>
                  </a:lnTo>
                  <a:lnTo>
                    <a:pt x="11239" y="57708"/>
                  </a:lnTo>
                  <a:lnTo>
                    <a:pt x="12852" y="57035"/>
                  </a:lnTo>
                  <a:lnTo>
                    <a:pt x="13525" y="55422"/>
                  </a:lnTo>
                  <a:lnTo>
                    <a:pt x="13525" y="53136"/>
                  </a:lnTo>
                  <a:lnTo>
                    <a:pt x="4572" y="53136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6"/>
                  </a:lnTo>
                  <a:lnTo>
                    <a:pt x="13525" y="2286"/>
                  </a:lnTo>
                  <a:lnTo>
                    <a:pt x="12852" y="673"/>
                  </a:lnTo>
                  <a:lnTo>
                    <a:pt x="11239" y="0"/>
                  </a:lnTo>
                  <a:close/>
                </a:path>
                <a:path w="13969" h="57785">
                  <a:moveTo>
                    <a:pt x="13525" y="2286"/>
                  </a:moveTo>
                  <a:lnTo>
                    <a:pt x="4572" y="2286"/>
                  </a:lnTo>
                  <a:lnTo>
                    <a:pt x="4572" y="4572"/>
                  </a:lnTo>
                  <a:lnTo>
                    <a:pt x="8953" y="4572"/>
                  </a:lnTo>
                  <a:lnTo>
                    <a:pt x="8953" y="53136"/>
                  </a:lnTo>
                  <a:lnTo>
                    <a:pt x="13525" y="53136"/>
                  </a:lnTo>
                  <a:lnTo>
                    <a:pt x="13525" y="2286"/>
                  </a:lnTo>
                  <a:close/>
                </a:path>
                <a:path w="13969" h="57785">
                  <a:moveTo>
                    <a:pt x="4572" y="2286"/>
                  </a:moveTo>
                  <a:lnTo>
                    <a:pt x="2286" y="2286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176104" y="2335314"/>
              <a:ext cx="7620" cy="53340"/>
            </a:xfrm>
            <a:custGeom>
              <a:avLst/>
              <a:gdLst/>
              <a:ahLst/>
              <a:cxnLst/>
              <a:rect l="l" t="t" r="r" b="b"/>
              <a:pathLst>
                <a:path w="7619" h="53339">
                  <a:moveTo>
                    <a:pt x="7048" y="0"/>
                  </a:moveTo>
                  <a:lnTo>
                    <a:pt x="0" y="0"/>
                  </a:lnTo>
                  <a:lnTo>
                    <a:pt x="0" y="53136"/>
                  </a:lnTo>
                  <a:lnTo>
                    <a:pt x="7048" y="53136"/>
                  </a:lnTo>
                  <a:lnTo>
                    <a:pt x="7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173818" y="2333028"/>
              <a:ext cx="12065" cy="57785"/>
            </a:xfrm>
            <a:custGeom>
              <a:avLst/>
              <a:gdLst/>
              <a:ahLst/>
              <a:cxnLst/>
              <a:rect l="l" t="t" r="r" b="b"/>
              <a:pathLst>
                <a:path w="12064" h="57785">
                  <a:moveTo>
                    <a:pt x="9334" y="0"/>
                  </a:moveTo>
                  <a:lnTo>
                    <a:pt x="2285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55422"/>
                  </a:lnTo>
                  <a:lnTo>
                    <a:pt x="673" y="57035"/>
                  </a:lnTo>
                  <a:lnTo>
                    <a:pt x="2285" y="57708"/>
                  </a:lnTo>
                  <a:lnTo>
                    <a:pt x="9334" y="57708"/>
                  </a:lnTo>
                  <a:lnTo>
                    <a:pt x="10947" y="57035"/>
                  </a:lnTo>
                  <a:lnTo>
                    <a:pt x="11620" y="55422"/>
                  </a:lnTo>
                  <a:lnTo>
                    <a:pt x="11620" y="53136"/>
                  </a:lnTo>
                  <a:lnTo>
                    <a:pt x="4571" y="53136"/>
                  </a:lnTo>
                  <a:lnTo>
                    <a:pt x="4571" y="4572"/>
                  </a:lnTo>
                  <a:lnTo>
                    <a:pt x="7048" y="4572"/>
                  </a:lnTo>
                  <a:lnTo>
                    <a:pt x="7048" y="2286"/>
                  </a:lnTo>
                  <a:lnTo>
                    <a:pt x="9334" y="2286"/>
                  </a:lnTo>
                  <a:lnTo>
                    <a:pt x="9334" y="0"/>
                  </a:lnTo>
                  <a:close/>
                </a:path>
                <a:path w="12064" h="57785">
                  <a:moveTo>
                    <a:pt x="9334" y="2286"/>
                  </a:moveTo>
                  <a:lnTo>
                    <a:pt x="7048" y="2286"/>
                  </a:lnTo>
                  <a:lnTo>
                    <a:pt x="7048" y="53136"/>
                  </a:lnTo>
                  <a:lnTo>
                    <a:pt x="11620" y="53136"/>
                  </a:lnTo>
                  <a:lnTo>
                    <a:pt x="11620" y="4572"/>
                  </a:lnTo>
                  <a:lnTo>
                    <a:pt x="9334" y="4572"/>
                  </a:lnTo>
                  <a:lnTo>
                    <a:pt x="9334" y="2286"/>
                  </a:lnTo>
                  <a:close/>
                </a:path>
                <a:path w="12064" h="57785">
                  <a:moveTo>
                    <a:pt x="9334" y="0"/>
                  </a:moveTo>
                  <a:lnTo>
                    <a:pt x="9334" y="4572"/>
                  </a:lnTo>
                  <a:lnTo>
                    <a:pt x="11620" y="4572"/>
                  </a:lnTo>
                  <a:lnTo>
                    <a:pt x="11620" y="2286"/>
                  </a:lnTo>
                  <a:lnTo>
                    <a:pt x="10947" y="673"/>
                  </a:lnTo>
                  <a:lnTo>
                    <a:pt x="93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158413" y="233425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5613" y="0"/>
                  </a:moveTo>
                  <a:lnTo>
                    <a:pt x="1612" y="0"/>
                  </a:lnTo>
                  <a:lnTo>
                    <a:pt x="0" y="1612"/>
                  </a:lnTo>
                  <a:lnTo>
                    <a:pt x="0" y="5613"/>
                  </a:lnTo>
                  <a:lnTo>
                    <a:pt x="1612" y="7239"/>
                  </a:lnTo>
                  <a:lnTo>
                    <a:pt x="5613" y="7239"/>
                  </a:lnTo>
                  <a:lnTo>
                    <a:pt x="7239" y="5613"/>
                  </a:lnTo>
                  <a:lnTo>
                    <a:pt x="7239" y="3619"/>
                  </a:lnTo>
                  <a:lnTo>
                    <a:pt x="7239" y="1612"/>
                  </a:lnTo>
                  <a:lnTo>
                    <a:pt x="56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156127" y="233197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143" y="0"/>
                  </a:moveTo>
                  <a:lnTo>
                    <a:pt x="2641" y="0"/>
                  </a:lnTo>
                  <a:lnTo>
                    <a:pt x="0" y="2628"/>
                  </a:lnTo>
                  <a:lnTo>
                    <a:pt x="0" y="9169"/>
                  </a:lnTo>
                  <a:lnTo>
                    <a:pt x="2641" y="11810"/>
                  </a:lnTo>
                  <a:lnTo>
                    <a:pt x="9156" y="11798"/>
                  </a:lnTo>
                  <a:lnTo>
                    <a:pt x="11810" y="9169"/>
                  </a:lnTo>
                  <a:lnTo>
                    <a:pt x="11810" y="7239"/>
                  </a:lnTo>
                  <a:lnTo>
                    <a:pt x="5892" y="7239"/>
                  </a:lnTo>
                  <a:lnTo>
                    <a:pt x="4571" y="5905"/>
                  </a:lnTo>
                  <a:lnTo>
                    <a:pt x="5892" y="4572"/>
                  </a:lnTo>
                  <a:lnTo>
                    <a:pt x="11810" y="4572"/>
                  </a:lnTo>
                  <a:lnTo>
                    <a:pt x="11810" y="2628"/>
                  </a:lnTo>
                  <a:lnTo>
                    <a:pt x="9143" y="0"/>
                  </a:lnTo>
                  <a:close/>
                </a:path>
                <a:path w="12064" h="12064">
                  <a:moveTo>
                    <a:pt x="11810" y="4572"/>
                  </a:moveTo>
                  <a:lnTo>
                    <a:pt x="5892" y="4572"/>
                  </a:lnTo>
                  <a:lnTo>
                    <a:pt x="7238" y="5905"/>
                  </a:lnTo>
                  <a:lnTo>
                    <a:pt x="5892" y="7239"/>
                  </a:lnTo>
                  <a:lnTo>
                    <a:pt x="11810" y="7239"/>
                  </a:lnTo>
                  <a:lnTo>
                    <a:pt x="11810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183369" y="233425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5613" y="0"/>
                  </a:moveTo>
                  <a:lnTo>
                    <a:pt x="1612" y="0"/>
                  </a:lnTo>
                  <a:lnTo>
                    <a:pt x="0" y="1612"/>
                  </a:lnTo>
                  <a:lnTo>
                    <a:pt x="0" y="5613"/>
                  </a:lnTo>
                  <a:lnTo>
                    <a:pt x="1612" y="7239"/>
                  </a:lnTo>
                  <a:lnTo>
                    <a:pt x="5613" y="7239"/>
                  </a:lnTo>
                  <a:lnTo>
                    <a:pt x="7226" y="5613"/>
                  </a:lnTo>
                  <a:lnTo>
                    <a:pt x="7226" y="3619"/>
                  </a:lnTo>
                  <a:lnTo>
                    <a:pt x="7226" y="1612"/>
                  </a:lnTo>
                  <a:lnTo>
                    <a:pt x="56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181083" y="2331973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156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56"/>
                  </a:lnTo>
                  <a:lnTo>
                    <a:pt x="2628" y="11798"/>
                  </a:lnTo>
                  <a:lnTo>
                    <a:pt x="9169" y="11798"/>
                  </a:lnTo>
                  <a:lnTo>
                    <a:pt x="11798" y="9156"/>
                  </a:lnTo>
                  <a:lnTo>
                    <a:pt x="11798" y="7239"/>
                  </a:lnTo>
                  <a:lnTo>
                    <a:pt x="5905" y="7239"/>
                  </a:lnTo>
                  <a:lnTo>
                    <a:pt x="4571" y="5905"/>
                  </a:lnTo>
                  <a:lnTo>
                    <a:pt x="5905" y="4572"/>
                  </a:lnTo>
                  <a:lnTo>
                    <a:pt x="11798" y="4572"/>
                  </a:lnTo>
                  <a:lnTo>
                    <a:pt x="11798" y="2641"/>
                  </a:lnTo>
                  <a:lnTo>
                    <a:pt x="9156" y="0"/>
                  </a:lnTo>
                  <a:close/>
                </a:path>
                <a:path w="12064" h="12064">
                  <a:moveTo>
                    <a:pt x="11798" y="4572"/>
                  </a:moveTo>
                  <a:lnTo>
                    <a:pt x="5905" y="4572"/>
                  </a:lnTo>
                  <a:lnTo>
                    <a:pt x="7226" y="5905"/>
                  </a:lnTo>
                  <a:lnTo>
                    <a:pt x="5905" y="7239"/>
                  </a:lnTo>
                  <a:lnTo>
                    <a:pt x="11798" y="7239"/>
                  </a:lnTo>
                  <a:lnTo>
                    <a:pt x="11798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158413" y="237920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5613" y="0"/>
                  </a:moveTo>
                  <a:lnTo>
                    <a:pt x="1612" y="0"/>
                  </a:lnTo>
                  <a:lnTo>
                    <a:pt x="0" y="1638"/>
                  </a:lnTo>
                  <a:lnTo>
                    <a:pt x="0" y="5638"/>
                  </a:lnTo>
                  <a:lnTo>
                    <a:pt x="1612" y="7251"/>
                  </a:lnTo>
                  <a:lnTo>
                    <a:pt x="5613" y="7251"/>
                  </a:lnTo>
                  <a:lnTo>
                    <a:pt x="7239" y="5638"/>
                  </a:lnTo>
                  <a:lnTo>
                    <a:pt x="7239" y="3632"/>
                  </a:lnTo>
                  <a:lnTo>
                    <a:pt x="7239" y="1638"/>
                  </a:lnTo>
                  <a:lnTo>
                    <a:pt x="56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156127" y="237693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169" y="0"/>
                  </a:moveTo>
                  <a:lnTo>
                    <a:pt x="2628" y="0"/>
                  </a:lnTo>
                  <a:lnTo>
                    <a:pt x="0" y="2654"/>
                  </a:lnTo>
                  <a:lnTo>
                    <a:pt x="0" y="9182"/>
                  </a:lnTo>
                  <a:lnTo>
                    <a:pt x="2641" y="11811"/>
                  </a:lnTo>
                  <a:lnTo>
                    <a:pt x="9156" y="11811"/>
                  </a:lnTo>
                  <a:lnTo>
                    <a:pt x="11810" y="9182"/>
                  </a:lnTo>
                  <a:lnTo>
                    <a:pt x="11810" y="7239"/>
                  </a:lnTo>
                  <a:lnTo>
                    <a:pt x="5892" y="7239"/>
                  </a:lnTo>
                  <a:lnTo>
                    <a:pt x="4571" y="5905"/>
                  </a:lnTo>
                  <a:lnTo>
                    <a:pt x="5892" y="4572"/>
                  </a:lnTo>
                  <a:lnTo>
                    <a:pt x="11805" y="4572"/>
                  </a:lnTo>
                  <a:lnTo>
                    <a:pt x="11798" y="2654"/>
                  </a:lnTo>
                  <a:lnTo>
                    <a:pt x="9169" y="0"/>
                  </a:lnTo>
                  <a:close/>
                </a:path>
                <a:path w="12064" h="12064">
                  <a:moveTo>
                    <a:pt x="11805" y="4572"/>
                  </a:moveTo>
                  <a:lnTo>
                    <a:pt x="5892" y="4572"/>
                  </a:lnTo>
                  <a:lnTo>
                    <a:pt x="7238" y="5905"/>
                  </a:lnTo>
                  <a:lnTo>
                    <a:pt x="5892" y="7239"/>
                  </a:lnTo>
                  <a:lnTo>
                    <a:pt x="11810" y="7239"/>
                  </a:lnTo>
                  <a:lnTo>
                    <a:pt x="11805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183369" y="2379205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5613" y="0"/>
                  </a:moveTo>
                  <a:lnTo>
                    <a:pt x="1612" y="0"/>
                  </a:lnTo>
                  <a:lnTo>
                    <a:pt x="0" y="1638"/>
                  </a:lnTo>
                  <a:lnTo>
                    <a:pt x="0" y="5638"/>
                  </a:lnTo>
                  <a:lnTo>
                    <a:pt x="1612" y="7251"/>
                  </a:lnTo>
                  <a:lnTo>
                    <a:pt x="5613" y="7251"/>
                  </a:lnTo>
                  <a:lnTo>
                    <a:pt x="7226" y="5638"/>
                  </a:lnTo>
                  <a:lnTo>
                    <a:pt x="7226" y="3632"/>
                  </a:lnTo>
                  <a:lnTo>
                    <a:pt x="7226" y="1638"/>
                  </a:lnTo>
                  <a:lnTo>
                    <a:pt x="56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146933" y="2325356"/>
              <a:ext cx="60960" cy="65405"/>
            </a:xfrm>
            <a:custGeom>
              <a:avLst/>
              <a:gdLst/>
              <a:ahLst/>
              <a:cxnLst/>
              <a:rect l="l" t="t" r="r" b="b"/>
              <a:pathLst>
                <a:path w="60960" h="65405">
                  <a:moveTo>
                    <a:pt x="60909" y="7391"/>
                  </a:moveTo>
                  <a:lnTo>
                    <a:pt x="60236" y="5778"/>
                  </a:lnTo>
                  <a:lnTo>
                    <a:pt x="58623" y="5105"/>
                  </a:lnTo>
                  <a:lnTo>
                    <a:pt x="46177" y="5105"/>
                  </a:lnTo>
                  <a:lnTo>
                    <a:pt x="46177" y="4559"/>
                  </a:lnTo>
                  <a:lnTo>
                    <a:pt x="46177" y="2286"/>
                  </a:lnTo>
                  <a:lnTo>
                    <a:pt x="45516" y="660"/>
                  </a:lnTo>
                  <a:lnTo>
                    <a:pt x="43891" y="0"/>
                  </a:lnTo>
                  <a:lnTo>
                    <a:pt x="15735" y="0"/>
                  </a:lnTo>
                  <a:lnTo>
                    <a:pt x="14122" y="660"/>
                  </a:lnTo>
                  <a:lnTo>
                    <a:pt x="13449" y="2286"/>
                  </a:lnTo>
                  <a:lnTo>
                    <a:pt x="13449" y="5105"/>
                  </a:lnTo>
                  <a:lnTo>
                    <a:pt x="2286" y="5105"/>
                  </a:lnTo>
                  <a:lnTo>
                    <a:pt x="673" y="5778"/>
                  </a:lnTo>
                  <a:lnTo>
                    <a:pt x="0" y="7391"/>
                  </a:lnTo>
                  <a:lnTo>
                    <a:pt x="0" y="63093"/>
                  </a:lnTo>
                  <a:lnTo>
                    <a:pt x="673" y="64706"/>
                  </a:lnTo>
                  <a:lnTo>
                    <a:pt x="2286" y="65379"/>
                  </a:lnTo>
                  <a:lnTo>
                    <a:pt x="20218" y="65379"/>
                  </a:lnTo>
                  <a:lnTo>
                    <a:pt x="21831" y="64706"/>
                  </a:lnTo>
                  <a:lnTo>
                    <a:pt x="22504" y="63093"/>
                  </a:lnTo>
                  <a:lnTo>
                    <a:pt x="22504" y="60807"/>
                  </a:lnTo>
                  <a:lnTo>
                    <a:pt x="22504" y="12242"/>
                  </a:lnTo>
                  <a:lnTo>
                    <a:pt x="33934" y="12242"/>
                  </a:lnTo>
                  <a:lnTo>
                    <a:pt x="33934" y="63093"/>
                  </a:lnTo>
                  <a:lnTo>
                    <a:pt x="34607" y="64706"/>
                  </a:lnTo>
                  <a:lnTo>
                    <a:pt x="36220" y="65379"/>
                  </a:lnTo>
                  <a:lnTo>
                    <a:pt x="58623" y="65379"/>
                  </a:lnTo>
                  <a:lnTo>
                    <a:pt x="60236" y="64706"/>
                  </a:lnTo>
                  <a:lnTo>
                    <a:pt x="60909" y="63093"/>
                  </a:lnTo>
                  <a:lnTo>
                    <a:pt x="60909" y="60807"/>
                  </a:lnTo>
                  <a:lnTo>
                    <a:pt x="60909" y="55372"/>
                  </a:lnTo>
                  <a:lnTo>
                    <a:pt x="60909" y="53124"/>
                  </a:lnTo>
                  <a:lnTo>
                    <a:pt x="59067" y="50888"/>
                  </a:lnTo>
                  <a:lnTo>
                    <a:pt x="57442" y="50571"/>
                  </a:lnTo>
                  <a:lnTo>
                    <a:pt x="56273" y="49999"/>
                  </a:lnTo>
                  <a:lnTo>
                    <a:pt x="54914" y="48641"/>
                  </a:lnTo>
                  <a:lnTo>
                    <a:pt x="54521" y="47891"/>
                  </a:lnTo>
                  <a:lnTo>
                    <a:pt x="54508" y="29794"/>
                  </a:lnTo>
                  <a:lnTo>
                    <a:pt x="55803" y="27940"/>
                  </a:lnTo>
                  <a:lnTo>
                    <a:pt x="56807" y="27101"/>
                  </a:lnTo>
                  <a:lnTo>
                    <a:pt x="58331" y="26238"/>
                  </a:lnTo>
                  <a:lnTo>
                    <a:pt x="59829" y="25323"/>
                  </a:lnTo>
                  <a:lnTo>
                    <a:pt x="60909" y="23380"/>
                  </a:lnTo>
                  <a:lnTo>
                    <a:pt x="60909" y="21424"/>
                  </a:lnTo>
                  <a:lnTo>
                    <a:pt x="60909" y="739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360458" y="2339632"/>
              <a:ext cx="9525" cy="53340"/>
            </a:xfrm>
            <a:custGeom>
              <a:avLst/>
              <a:gdLst/>
              <a:ahLst/>
              <a:cxnLst/>
              <a:rect l="l" t="t" r="r" b="b"/>
              <a:pathLst>
                <a:path w="9525" h="53339">
                  <a:moveTo>
                    <a:pt x="8953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8953" y="53124"/>
                  </a:lnTo>
                  <a:lnTo>
                    <a:pt x="8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358172" y="2337346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5">
                  <a:moveTo>
                    <a:pt x="11239" y="0"/>
                  </a:moveTo>
                  <a:lnTo>
                    <a:pt x="2286" y="0"/>
                  </a:lnTo>
                  <a:lnTo>
                    <a:pt x="660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60" y="57035"/>
                  </a:lnTo>
                  <a:lnTo>
                    <a:pt x="2286" y="57696"/>
                  </a:lnTo>
                  <a:lnTo>
                    <a:pt x="11239" y="57696"/>
                  </a:lnTo>
                  <a:lnTo>
                    <a:pt x="12852" y="57035"/>
                  </a:lnTo>
                  <a:lnTo>
                    <a:pt x="13525" y="55410"/>
                  </a:lnTo>
                  <a:lnTo>
                    <a:pt x="13525" y="53124"/>
                  </a:lnTo>
                  <a:lnTo>
                    <a:pt x="4572" y="53124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5"/>
                  </a:lnTo>
                  <a:lnTo>
                    <a:pt x="13525" y="2285"/>
                  </a:lnTo>
                  <a:lnTo>
                    <a:pt x="12852" y="673"/>
                  </a:lnTo>
                  <a:lnTo>
                    <a:pt x="11239" y="0"/>
                  </a:lnTo>
                  <a:close/>
                </a:path>
                <a:path w="13970" h="57785">
                  <a:moveTo>
                    <a:pt x="13525" y="2285"/>
                  </a:moveTo>
                  <a:lnTo>
                    <a:pt x="4572" y="2285"/>
                  </a:lnTo>
                  <a:lnTo>
                    <a:pt x="4572" y="4572"/>
                  </a:lnTo>
                  <a:lnTo>
                    <a:pt x="8953" y="4572"/>
                  </a:lnTo>
                  <a:lnTo>
                    <a:pt x="8953" y="53124"/>
                  </a:lnTo>
                  <a:lnTo>
                    <a:pt x="13525" y="53124"/>
                  </a:lnTo>
                  <a:lnTo>
                    <a:pt x="13525" y="2285"/>
                  </a:lnTo>
                  <a:close/>
                </a:path>
                <a:path w="13970" h="57785">
                  <a:moveTo>
                    <a:pt x="4572" y="2285"/>
                  </a:moveTo>
                  <a:lnTo>
                    <a:pt x="2286" y="2285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369398" y="2339632"/>
              <a:ext cx="7620" cy="53340"/>
            </a:xfrm>
            <a:custGeom>
              <a:avLst/>
              <a:gdLst/>
              <a:ahLst/>
              <a:cxnLst/>
              <a:rect l="l" t="t" r="r" b="b"/>
              <a:pathLst>
                <a:path w="7620" h="53339">
                  <a:moveTo>
                    <a:pt x="7048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7048" y="53124"/>
                  </a:lnTo>
                  <a:lnTo>
                    <a:pt x="7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367125" y="2337346"/>
              <a:ext cx="12065" cy="57785"/>
            </a:xfrm>
            <a:custGeom>
              <a:avLst/>
              <a:gdLst/>
              <a:ahLst/>
              <a:cxnLst/>
              <a:rect l="l" t="t" r="r" b="b"/>
              <a:pathLst>
                <a:path w="12064" h="57785">
                  <a:moveTo>
                    <a:pt x="9321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73" y="57035"/>
                  </a:lnTo>
                  <a:lnTo>
                    <a:pt x="2286" y="57696"/>
                  </a:lnTo>
                  <a:lnTo>
                    <a:pt x="9321" y="57696"/>
                  </a:lnTo>
                  <a:lnTo>
                    <a:pt x="10947" y="57035"/>
                  </a:lnTo>
                  <a:lnTo>
                    <a:pt x="11607" y="55410"/>
                  </a:lnTo>
                  <a:lnTo>
                    <a:pt x="11607" y="53124"/>
                  </a:lnTo>
                  <a:lnTo>
                    <a:pt x="4572" y="53124"/>
                  </a:lnTo>
                  <a:lnTo>
                    <a:pt x="4572" y="4572"/>
                  </a:lnTo>
                  <a:lnTo>
                    <a:pt x="7035" y="4572"/>
                  </a:lnTo>
                  <a:lnTo>
                    <a:pt x="7035" y="2285"/>
                  </a:lnTo>
                  <a:lnTo>
                    <a:pt x="9321" y="2285"/>
                  </a:lnTo>
                  <a:lnTo>
                    <a:pt x="9321" y="0"/>
                  </a:lnTo>
                  <a:close/>
                </a:path>
                <a:path w="12064" h="57785">
                  <a:moveTo>
                    <a:pt x="9321" y="2285"/>
                  </a:moveTo>
                  <a:lnTo>
                    <a:pt x="7035" y="2285"/>
                  </a:lnTo>
                  <a:lnTo>
                    <a:pt x="7035" y="53124"/>
                  </a:lnTo>
                  <a:lnTo>
                    <a:pt x="11607" y="53124"/>
                  </a:lnTo>
                  <a:lnTo>
                    <a:pt x="11607" y="4572"/>
                  </a:lnTo>
                  <a:lnTo>
                    <a:pt x="9321" y="4572"/>
                  </a:lnTo>
                  <a:lnTo>
                    <a:pt x="9321" y="2285"/>
                  </a:lnTo>
                  <a:close/>
                </a:path>
                <a:path w="12064" h="57785">
                  <a:moveTo>
                    <a:pt x="9321" y="0"/>
                  </a:moveTo>
                  <a:lnTo>
                    <a:pt x="9321" y="4572"/>
                  </a:lnTo>
                  <a:lnTo>
                    <a:pt x="11607" y="4572"/>
                  </a:lnTo>
                  <a:lnTo>
                    <a:pt x="11607" y="2285"/>
                  </a:lnTo>
                  <a:lnTo>
                    <a:pt x="10947" y="673"/>
                  </a:lnTo>
                  <a:lnTo>
                    <a:pt x="93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351707" y="233857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5638" y="0"/>
                  </a:moveTo>
                  <a:lnTo>
                    <a:pt x="1625" y="0"/>
                  </a:lnTo>
                  <a:lnTo>
                    <a:pt x="0" y="1612"/>
                  </a:lnTo>
                  <a:lnTo>
                    <a:pt x="0" y="5626"/>
                  </a:lnTo>
                  <a:lnTo>
                    <a:pt x="1625" y="7239"/>
                  </a:lnTo>
                  <a:lnTo>
                    <a:pt x="5638" y="7239"/>
                  </a:lnTo>
                  <a:lnTo>
                    <a:pt x="7251" y="5626"/>
                  </a:lnTo>
                  <a:lnTo>
                    <a:pt x="7251" y="3619"/>
                  </a:lnTo>
                  <a:lnTo>
                    <a:pt x="7251" y="1612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349421" y="233630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182" y="0"/>
                  </a:moveTo>
                  <a:lnTo>
                    <a:pt x="2667" y="0"/>
                  </a:lnTo>
                  <a:lnTo>
                    <a:pt x="0" y="2616"/>
                  </a:lnTo>
                  <a:lnTo>
                    <a:pt x="0" y="9169"/>
                  </a:lnTo>
                  <a:lnTo>
                    <a:pt x="2667" y="11785"/>
                  </a:lnTo>
                  <a:lnTo>
                    <a:pt x="9182" y="11785"/>
                  </a:lnTo>
                  <a:lnTo>
                    <a:pt x="11798" y="9169"/>
                  </a:lnTo>
                  <a:lnTo>
                    <a:pt x="11818" y="7226"/>
                  </a:lnTo>
                  <a:lnTo>
                    <a:pt x="5918" y="7226"/>
                  </a:lnTo>
                  <a:lnTo>
                    <a:pt x="4572" y="5892"/>
                  </a:lnTo>
                  <a:lnTo>
                    <a:pt x="5918" y="4559"/>
                  </a:lnTo>
                  <a:lnTo>
                    <a:pt x="11818" y="4559"/>
                  </a:lnTo>
                  <a:lnTo>
                    <a:pt x="11798" y="2616"/>
                  </a:lnTo>
                  <a:lnTo>
                    <a:pt x="9182" y="0"/>
                  </a:lnTo>
                  <a:close/>
                </a:path>
                <a:path w="12064" h="12064">
                  <a:moveTo>
                    <a:pt x="11818" y="4559"/>
                  </a:moveTo>
                  <a:lnTo>
                    <a:pt x="5918" y="4559"/>
                  </a:lnTo>
                  <a:lnTo>
                    <a:pt x="7251" y="5892"/>
                  </a:lnTo>
                  <a:lnTo>
                    <a:pt x="5918" y="7226"/>
                  </a:lnTo>
                  <a:lnTo>
                    <a:pt x="11818" y="7226"/>
                  </a:lnTo>
                  <a:lnTo>
                    <a:pt x="11818" y="45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376663" y="233857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5626" y="0"/>
                  </a:moveTo>
                  <a:lnTo>
                    <a:pt x="1638" y="0"/>
                  </a:lnTo>
                  <a:lnTo>
                    <a:pt x="0" y="1612"/>
                  </a:lnTo>
                  <a:lnTo>
                    <a:pt x="0" y="5626"/>
                  </a:lnTo>
                  <a:lnTo>
                    <a:pt x="1638" y="7239"/>
                  </a:lnTo>
                  <a:lnTo>
                    <a:pt x="5626" y="7239"/>
                  </a:lnTo>
                  <a:lnTo>
                    <a:pt x="7251" y="5626"/>
                  </a:lnTo>
                  <a:lnTo>
                    <a:pt x="7251" y="3619"/>
                  </a:lnTo>
                  <a:lnTo>
                    <a:pt x="7251" y="1612"/>
                  </a:lnTo>
                  <a:lnTo>
                    <a:pt x="56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374389" y="2336291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156" y="0"/>
                  </a:moveTo>
                  <a:lnTo>
                    <a:pt x="2654" y="12"/>
                  </a:lnTo>
                  <a:lnTo>
                    <a:pt x="0" y="2628"/>
                  </a:lnTo>
                  <a:lnTo>
                    <a:pt x="0" y="9169"/>
                  </a:lnTo>
                  <a:lnTo>
                    <a:pt x="2654" y="11798"/>
                  </a:lnTo>
                  <a:lnTo>
                    <a:pt x="9169" y="11798"/>
                  </a:lnTo>
                  <a:lnTo>
                    <a:pt x="11811" y="9169"/>
                  </a:lnTo>
                  <a:lnTo>
                    <a:pt x="11811" y="7238"/>
                  </a:lnTo>
                  <a:lnTo>
                    <a:pt x="5905" y="7238"/>
                  </a:lnTo>
                  <a:lnTo>
                    <a:pt x="4572" y="5905"/>
                  </a:lnTo>
                  <a:lnTo>
                    <a:pt x="5905" y="4572"/>
                  </a:lnTo>
                  <a:lnTo>
                    <a:pt x="11811" y="4572"/>
                  </a:lnTo>
                  <a:lnTo>
                    <a:pt x="11811" y="2628"/>
                  </a:lnTo>
                  <a:lnTo>
                    <a:pt x="9156" y="0"/>
                  </a:lnTo>
                  <a:close/>
                </a:path>
                <a:path w="12064" h="12064">
                  <a:moveTo>
                    <a:pt x="11811" y="4572"/>
                  </a:moveTo>
                  <a:lnTo>
                    <a:pt x="5905" y="4572"/>
                  </a:lnTo>
                  <a:lnTo>
                    <a:pt x="7238" y="5905"/>
                  </a:lnTo>
                  <a:lnTo>
                    <a:pt x="5905" y="7238"/>
                  </a:lnTo>
                  <a:lnTo>
                    <a:pt x="11811" y="7238"/>
                  </a:lnTo>
                  <a:lnTo>
                    <a:pt x="11811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351707" y="238354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5638" y="0"/>
                  </a:moveTo>
                  <a:lnTo>
                    <a:pt x="1625" y="0"/>
                  </a:lnTo>
                  <a:lnTo>
                    <a:pt x="0" y="1612"/>
                  </a:lnTo>
                  <a:lnTo>
                    <a:pt x="0" y="5613"/>
                  </a:lnTo>
                  <a:lnTo>
                    <a:pt x="1625" y="7238"/>
                  </a:lnTo>
                  <a:lnTo>
                    <a:pt x="5638" y="7238"/>
                  </a:lnTo>
                  <a:lnTo>
                    <a:pt x="7251" y="5613"/>
                  </a:lnTo>
                  <a:lnTo>
                    <a:pt x="7251" y="3606"/>
                  </a:lnTo>
                  <a:lnTo>
                    <a:pt x="7251" y="1612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349421" y="238126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182" y="0"/>
                  </a:moveTo>
                  <a:lnTo>
                    <a:pt x="2654" y="0"/>
                  </a:lnTo>
                  <a:lnTo>
                    <a:pt x="0" y="2628"/>
                  </a:lnTo>
                  <a:lnTo>
                    <a:pt x="0" y="9169"/>
                  </a:lnTo>
                  <a:lnTo>
                    <a:pt x="2654" y="11798"/>
                  </a:lnTo>
                  <a:lnTo>
                    <a:pt x="5918" y="11811"/>
                  </a:lnTo>
                  <a:lnTo>
                    <a:pt x="9194" y="11798"/>
                  </a:lnTo>
                  <a:lnTo>
                    <a:pt x="11785" y="9169"/>
                  </a:lnTo>
                  <a:lnTo>
                    <a:pt x="11818" y="7239"/>
                  </a:lnTo>
                  <a:lnTo>
                    <a:pt x="5918" y="7239"/>
                  </a:lnTo>
                  <a:lnTo>
                    <a:pt x="4572" y="5892"/>
                  </a:lnTo>
                  <a:lnTo>
                    <a:pt x="5918" y="4572"/>
                  </a:lnTo>
                  <a:lnTo>
                    <a:pt x="11818" y="4572"/>
                  </a:lnTo>
                  <a:lnTo>
                    <a:pt x="11798" y="2628"/>
                  </a:lnTo>
                  <a:lnTo>
                    <a:pt x="9182" y="0"/>
                  </a:lnTo>
                  <a:close/>
                </a:path>
                <a:path w="12064" h="12064">
                  <a:moveTo>
                    <a:pt x="11818" y="4572"/>
                  </a:moveTo>
                  <a:lnTo>
                    <a:pt x="5918" y="4572"/>
                  </a:lnTo>
                  <a:lnTo>
                    <a:pt x="7251" y="5892"/>
                  </a:lnTo>
                  <a:lnTo>
                    <a:pt x="5918" y="7239"/>
                  </a:lnTo>
                  <a:lnTo>
                    <a:pt x="11818" y="7239"/>
                  </a:lnTo>
                  <a:lnTo>
                    <a:pt x="11818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376663" y="238354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5626" y="0"/>
                  </a:moveTo>
                  <a:lnTo>
                    <a:pt x="1638" y="0"/>
                  </a:lnTo>
                  <a:lnTo>
                    <a:pt x="0" y="1612"/>
                  </a:lnTo>
                  <a:lnTo>
                    <a:pt x="0" y="5613"/>
                  </a:lnTo>
                  <a:lnTo>
                    <a:pt x="1638" y="7238"/>
                  </a:lnTo>
                  <a:lnTo>
                    <a:pt x="5626" y="7238"/>
                  </a:lnTo>
                  <a:lnTo>
                    <a:pt x="7251" y="5613"/>
                  </a:lnTo>
                  <a:lnTo>
                    <a:pt x="7251" y="3606"/>
                  </a:lnTo>
                  <a:lnTo>
                    <a:pt x="7251" y="1612"/>
                  </a:lnTo>
                  <a:lnTo>
                    <a:pt x="56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340239" y="2329662"/>
              <a:ext cx="60960" cy="65405"/>
            </a:xfrm>
            <a:custGeom>
              <a:avLst/>
              <a:gdLst/>
              <a:ahLst/>
              <a:cxnLst/>
              <a:rect l="l" t="t" r="r" b="b"/>
              <a:pathLst>
                <a:path w="60960" h="65405">
                  <a:moveTo>
                    <a:pt x="60896" y="53149"/>
                  </a:moveTo>
                  <a:lnTo>
                    <a:pt x="59055" y="50914"/>
                  </a:lnTo>
                  <a:lnTo>
                    <a:pt x="57442" y="50596"/>
                  </a:lnTo>
                  <a:lnTo>
                    <a:pt x="56273" y="50012"/>
                  </a:lnTo>
                  <a:lnTo>
                    <a:pt x="54914" y="48653"/>
                  </a:lnTo>
                  <a:lnTo>
                    <a:pt x="54533" y="47904"/>
                  </a:lnTo>
                  <a:lnTo>
                    <a:pt x="54508" y="7416"/>
                  </a:lnTo>
                  <a:lnTo>
                    <a:pt x="53835" y="5791"/>
                  </a:lnTo>
                  <a:lnTo>
                    <a:pt x="52222" y="5130"/>
                  </a:lnTo>
                  <a:lnTo>
                    <a:pt x="46177" y="5130"/>
                  </a:lnTo>
                  <a:lnTo>
                    <a:pt x="46177" y="4572"/>
                  </a:lnTo>
                  <a:lnTo>
                    <a:pt x="46177" y="2286"/>
                  </a:lnTo>
                  <a:lnTo>
                    <a:pt x="45504" y="673"/>
                  </a:lnTo>
                  <a:lnTo>
                    <a:pt x="43891" y="0"/>
                  </a:lnTo>
                  <a:lnTo>
                    <a:pt x="15735" y="0"/>
                  </a:lnTo>
                  <a:lnTo>
                    <a:pt x="14109" y="673"/>
                  </a:lnTo>
                  <a:lnTo>
                    <a:pt x="13449" y="2286"/>
                  </a:lnTo>
                  <a:lnTo>
                    <a:pt x="13449" y="5130"/>
                  </a:lnTo>
                  <a:lnTo>
                    <a:pt x="2286" y="5130"/>
                  </a:lnTo>
                  <a:lnTo>
                    <a:pt x="660" y="5791"/>
                  </a:lnTo>
                  <a:lnTo>
                    <a:pt x="0" y="7416"/>
                  </a:lnTo>
                  <a:lnTo>
                    <a:pt x="0" y="63093"/>
                  </a:lnTo>
                  <a:lnTo>
                    <a:pt x="660" y="64719"/>
                  </a:lnTo>
                  <a:lnTo>
                    <a:pt x="2286" y="65379"/>
                  </a:lnTo>
                  <a:lnTo>
                    <a:pt x="20218" y="65379"/>
                  </a:lnTo>
                  <a:lnTo>
                    <a:pt x="21831" y="64719"/>
                  </a:lnTo>
                  <a:lnTo>
                    <a:pt x="22504" y="63093"/>
                  </a:lnTo>
                  <a:lnTo>
                    <a:pt x="22504" y="60807"/>
                  </a:lnTo>
                  <a:lnTo>
                    <a:pt x="22504" y="12255"/>
                  </a:lnTo>
                  <a:lnTo>
                    <a:pt x="33921" y="12255"/>
                  </a:lnTo>
                  <a:lnTo>
                    <a:pt x="33921" y="63093"/>
                  </a:lnTo>
                  <a:lnTo>
                    <a:pt x="34594" y="64719"/>
                  </a:lnTo>
                  <a:lnTo>
                    <a:pt x="36207" y="65379"/>
                  </a:lnTo>
                  <a:lnTo>
                    <a:pt x="58610" y="65379"/>
                  </a:lnTo>
                  <a:lnTo>
                    <a:pt x="60223" y="64719"/>
                  </a:lnTo>
                  <a:lnTo>
                    <a:pt x="60896" y="63093"/>
                  </a:lnTo>
                  <a:lnTo>
                    <a:pt x="60896" y="60807"/>
                  </a:lnTo>
                  <a:lnTo>
                    <a:pt x="60896" y="55397"/>
                  </a:lnTo>
                  <a:lnTo>
                    <a:pt x="60896" y="531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171621" y="2388450"/>
              <a:ext cx="29209" cy="26670"/>
            </a:xfrm>
            <a:custGeom>
              <a:avLst/>
              <a:gdLst/>
              <a:ahLst/>
              <a:cxnLst/>
              <a:rect l="l" t="t" r="r" b="b"/>
              <a:pathLst>
                <a:path w="29210" h="26669">
                  <a:moveTo>
                    <a:pt x="28600" y="0"/>
                  </a:moveTo>
                  <a:lnTo>
                    <a:pt x="0" y="0"/>
                  </a:lnTo>
                  <a:lnTo>
                    <a:pt x="0" y="13639"/>
                  </a:lnTo>
                  <a:lnTo>
                    <a:pt x="14922" y="26060"/>
                  </a:lnTo>
                  <a:lnTo>
                    <a:pt x="28600" y="13639"/>
                  </a:lnTo>
                  <a:lnTo>
                    <a:pt x="28600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169335" y="2386164"/>
              <a:ext cx="33655" cy="30480"/>
            </a:xfrm>
            <a:custGeom>
              <a:avLst/>
              <a:gdLst/>
              <a:ahLst/>
              <a:cxnLst/>
              <a:rect l="l" t="t" r="r" b="b"/>
              <a:pathLst>
                <a:path w="33655" h="30480">
                  <a:moveTo>
                    <a:pt x="30886" y="0"/>
                  </a:moveTo>
                  <a:lnTo>
                    <a:pt x="2286" y="0"/>
                  </a:lnTo>
                  <a:lnTo>
                    <a:pt x="673" y="660"/>
                  </a:lnTo>
                  <a:lnTo>
                    <a:pt x="0" y="2286"/>
                  </a:lnTo>
                  <a:lnTo>
                    <a:pt x="0" y="15925"/>
                  </a:lnTo>
                  <a:lnTo>
                    <a:pt x="825" y="17691"/>
                  </a:lnTo>
                  <a:lnTo>
                    <a:pt x="15748" y="30111"/>
                  </a:lnTo>
                  <a:lnTo>
                    <a:pt x="18745" y="30048"/>
                  </a:lnTo>
                  <a:lnTo>
                    <a:pt x="23942" y="25323"/>
                  </a:lnTo>
                  <a:lnTo>
                    <a:pt x="17144" y="25323"/>
                  </a:lnTo>
                  <a:lnTo>
                    <a:pt x="4642" y="14917"/>
                  </a:lnTo>
                  <a:lnTo>
                    <a:pt x="4571" y="4572"/>
                  </a:lnTo>
                  <a:lnTo>
                    <a:pt x="33172" y="4572"/>
                  </a:lnTo>
                  <a:lnTo>
                    <a:pt x="33172" y="2286"/>
                  </a:lnTo>
                  <a:lnTo>
                    <a:pt x="32499" y="660"/>
                  </a:lnTo>
                  <a:lnTo>
                    <a:pt x="30886" y="0"/>
                  </a:lnTo>
                  <a:close/>
                </a:path>
                <a:path w="33655" h="30480">
                  <a:moveTo>
                    <a:pt x="28600" y="14917"/>
                  </a:moveTo>
                  <a:lnTo>
                    <a:pt x="17144" y="25323"/>
                  </a:lnTo>
                  <a:lnTo>
                    <a:pt x="23942" y="25323"/>
                  </a:lnTo>
                  <a:lnTo>
                    <a:pt x="32423" y="17614"/>
                  </a:lnTo>
                  <a:lnTo>
                    <a:pt x="33172" y="15925"/>
                  </a:lnTo>
                  <a:lnTo>
                    <a:pt x="28600" y="15925"/>
                  </a:lnTo>
                  <a:lnTo>
                    <a:pt x="28600" y="14917"/>
                  </a:lnTo>
                  <a:close/>
                </a:path>
                <a:path w="33655" h="30480">
                  <a:moveTo>
                    <a:pt x="29349" y="14236"/>
                  </a:moveTo>
                  <a:lnTo>
                    <a:pt x="28664" y="14859"/>
                  </a:lnTo>
                  <a:lnTo>
                    <a:pt x="28600" y="15925"/>
                  </a:lnTo>
                  <a:lnTo>
                    <a:pt x="30886" y="15925"/>
                  </a:lnTo>
                  <a:lnTo>
                    <a:pt x="29349" y="14236"/>
                  </a:lnTo>
                  <a:close/>
                </a:path>
                <a:path w="33655" h="30480">
                  <a:moveTo>
                    <a:pt x="33172" y="14236"/>
                  </a:moveTo>
                  <a:lnTo>
                    <a:pt x="29349" y="14236"/>
                  </a:lnTo>
                  <a:lnTo>
                    <a:pt x="30886" y="15925"/>
                  </a:lnTo>
                  <a:lnTo>
                    <a:pt x="33172" y="15925"/>
                  </a:lnTo>
                  <a:lnTo>
                    <a:pt x="33172" y="14236"/>
                  </a:lnTo>
                  <a:close/>
                </a:path>
                <a:path w="33655" h="30480">
                  <a:moveTo>
                    <a:pt x="33172" y="4572"/>
                  </a:moveTo>
                  <a:lnTo>
                    <a:pt x="28600" y="4572"/>
                  </a:lnTo>
                  <a:lnTo>
                    <a:pt x="28600" y="14917"/>
                  </a:lnTo>
                  <a:lnTo>
                    <a:pt x="29349" y="14236"/>
                  </a:lnTo>
                  <a:lnTo>
                    <a:pt x="33172" y="14236"/>
                  </a:lnTo>
                  <a:lnTo>
                    <a:pt x="33172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365436" y="2392756"/>
              <a:ext cx="26034" cy="24130"/>
            </a:xfrm>
            <a:custGeom>
              <a:avLst/>
              <a:gdLst/>
              <a:ahLst/>
              <a:cxnLst/>
              <a:rect l="l" t="t" r="r" b="b"/>
              <a:pathLst>
                <a:path w="26035" h="24130">
                  <a:moveTo>
                    <a:pt x="25958" y="0"/>
                  </a:moveTo>
                  <a:lnTo>
                    <a:pt x="0" y="0"/>
                  </a:lnTo>
                  <a:lnTo>
                    <a:pt x="0" y="12395"/>
                  </a:lnTo>
                  <a:lnTo>
                    <a:pt x="13550" y="23685"/>
                  </a:lnTo>
                  <a:lnTo>
                    <a:pt x="25958" y="12395"/>
                  </a:lnTo>
                  <a:lnTo>
                    <a:pt x="25958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363150" y="2390470"/>
              <a:ext cx="31115" cy="27940"/>
            </a:xfrm>
            <a:custGeom>
              <a:avLst/>
              <a:gdLst/>
              <a:ahLst/>
              <a:cxnLst/>
              <a:rect l="l" t="t" r="r" b="b"/>
              <a:pathLst>
                <a:path w="31114" h="27939">
                  <a:moveTo>
                    <a:pt x="28244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14681"/>
                  </a:lnTo>
                  <a:lnTo>
                    <a:pt x="825" y="16433"/>
                  </a:lnTo>
                  <a:lnTo>
                    <a:pt x="14363" y="27724"/>
                  </a:lnTo>
                  <a:lnTo>
                    <a:pt x="17373" y="27660"/>
                  </a:lnTo>
                  <a:lnTo>
                    <a:pt x="22565" y="22936"/>
                  </a:lnTo>
                  <a:lnTo>
                    <a:pt x="15773" y="22936"/>
                  </a:lnTo>
                  <a:lnTo>
                    <a:pt x="4643" y="13673"/>
                  </a:lnTo>
                  <a:lnTo>
                    <a:pt x="4572" y="4572"/>
                  </a:lnTo>
                  <a:lnTo>
                    <a:pt x="30530" y="4572"/>
                  </a:lnTo>
                  <a:lnTo>
                    <a:pt x="30530" y="2285"/>
                  </a:lnTo>
                  <a:lnTo>
                    <a:pt x="29857" y="673"/>
                  </a:lnTo>
                  <a:lnTo>
                    <a:pt x="28244" y="0"/>
                  </a:lnTo>
                  <a:close/>
                </a:path>
                <a:path w="31114" h="27939">
                  <a:moveTo>
                    <a:pt x="25958" y="13673"/>
                  </a:moveTo>
                  <a:lnTo>
                    <a:pt x="15773" y="22936"/>
                  </a:lnTo>
                  <a:lnTo>
                    <a:pt x="22565" y="22936"/>
                  </a:lnTo>
                  <a:lnTo>
                    <a:pt x="29781" y="16370"/>
                  </a:lnTo>
                  <a:lnTo>
                    <a:pt x="30530" y="14681"/>
                  </a:lnTo>
                  <a:lnTo>
                    <a:pt x="25958" y="14681"/>
                  </a:lnTo>
                  <a:lnTo>
                    <a:pt x="25958" y="13673"/>
                  </a:lnTo>
                  <a:close/>
                </a:path>
                <a:path w="31114" h="27939">
                  <a:moveTo>
                    <a:pt x="26708" y="12992"/>
                  </a:moveTo>
                  <a:lnTo>
                    <a:pt x="26023" y="13614"/>
                  </a:lnTo>
                  <a:lnTo>
                    <a:pt x="25958" y="14681"/>
                  </a:lnTo>
                  <a:lnTo>
                    <a:pt x="28244" y="14681"/>
                  </a:lnTo>
                  <a:lnTo>
                    <a:pt x="26708" y="12992"/>
                  </a:lnTo>
                  <a:close/>
                </a:path>
                <a:path w="31114" h="27939">
                  <a:moveTo>
                    <a:pt x="30530" y="12992"/>
                  </a:moveTo>
                  <a:lnTo>
                    <a:pt x="26708" y="12992"/>
                  </a:lnTo>
                  <a:lnTo>
                    <a:pt x="28244" y="14681"/>
                  </a:lnTo>
                  <a:lnTo>
                    <a:pt x="30530" y="14681"/>
                  </a:lnTo>
                  <a:lnTo>
                    <a:pt x="30530" y="12992"/>
                  </a:lnTo>
                  <a:close/>
                </a:path>
                <a:path w="31114" h="27939">
                  <a:moveTo>
                    <a:pt x="30530" y="4572"/>
                  </a:moveTo>
                  <a:lnTo>
                    <a:pt x="25958" y="4572"/>
                  </a:lnTo>
                  <a:lnTo>
                    <a:pt x="25958" y="13673"/>
                  </a:lnTo>
                  <a:lnTo>
                    <a:pt x="26708" y="12992"/>
                  </a:lnTo>
                  <a:lnTo>
                    <a:pt x="30530" y="12992"/>
                  </a:lnTo>
                  <a:lnTo>
                    <a:pt x="30530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166503" y="2533738"/>
              <a:ext cx="10795" cy="53340"/>
            </a:xfrm>
            <a:custGeom>
              <a:avLst/>
              <a:gdLst/>
              <a:ahLst/>
              <a:cxnLst/>
              <a:rect l="l" t="t" r="r" b="b"/>
              <a:pathLst>
                <a:path w="10794" h="53339">
                  <a:moveTo>
                    <a:pt x="10236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10236" y="53124"/>
                  </a:lnTo>
                  <a:lnTo>
                    <a:pt x="102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164217" y="2531452"/>
              <a:ext cx="15240" cy="57785"/>
            </a:xfrm>
            <a:custGeom>
              <a:avLst/>
              <a:gdLst/>
              <a:ahLst/>
              <a:cxnLst/>
              <a:rect l="l" t="t" r="r" b="b"/>
              <a:pathLst>
                <a:path w="15239" h="57785">
                  <a:moveTo>
                    <a:pt x="12522" y="0"/>
                  </a:moveTo>
                  <a:lnTo>
                    <a:pt x="2285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73" y="57023"/>
                  </a:lnTo>
                  <a:lnTo>
                    <a:pt x="2285" y="57696"/>
                  </a:lnTo>
                  <a:lnTo>
                    <a:pt x="12522" y="57696"/>
                  </a:lnTo>
                  <a:lnTo>
                    <a:pt x="14147" y="57023"/>
                  </a:lnTo>
                  <a:lnTo>
                    <a:pt x="14808" y="55410"/>
                  </a:lnTo>
                  <a:lnTo>
                    <a:pt x="14808" y="53124"/>
                  </a:lnTo>
                  <a:lnTo>
                    <a:pt x="4571" y="53124"/>
                  </a:lnTo>
                  <a:lnTo>
                    <a:pt x="4571" y="4572"/>
                  </a:lnTo>
                  <a:lnTo>
                    <a:pt x="2285" y="4572"/>
                  </a:lnTo>
                  <a:lnTo>
                    <a:pt x="2285" y="2285"/>
                  </a:lnTo>
                  <a:lnTo>
                    <a:pt x="14808" y="2285"/>
                  </a:lnTo>
                  <a:lnTo>
                    <a:pt x="14147" y="673"/>
                  </a:lnTo>
                  <a:lnTo>
                    <a:pt x="12522" y="0"/>
                  </a:lnTo>
                  <a:close/>
                </a:path>
                <a:path w="15239" h="57785">
                  <a:moveTo>
                    <a:pt x="14808" y="2285"/>
                  </a:moveTo>
                  <a:lnTo>
                    <a:pt x="4571" y="2285"/>
                  </a:lnTo>
                  <a:lnTo>
                    <a:pt x="4571" y="4572"/>
                  </a:lnTo>
                  <a:lnTo>
                    <a:pt x="10236" y="4572"/>
                  </a:lnTo>
                  <a:lnTo>
                    <a:pt x="10236" y="53124"/>
                  </a:lnTo>
                  <a:lnTo>
                    <a:pt x="14808" y="53124"/>
                  </a:lnTo>
                  <a:lnTo>
                    <a:pt x="14808" y="2285"/>
                  </a:lnTo>
                  <a:close/>
                </a:path>
                <a:path w="15239" h="57785">
                  <a:moveTo>
                    <a:pt x="4571" y="2285"/>
                  </a:moveTo>
                  <a:lnTo>
                    <a:pt x="2285" y="2285"/>
                  </a:lnTo>
                  <a:lnTo>
                    <a:pt x="2285" y="4572"/>
                  </a:lnTo>
                  <a:lnTo>
                    <a:pt x="4571" y="4572"/>
                  </a:lnTo>
                  <a:lnTo>
                    <a:pt x="4571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158185" y="2533738"/>
              <a:ext cx="8890" cy="53340"/>
            </a:xfrm>
            <a:custGeom>
              <a:avLst/>
              <a:gdLst/>
              <a:ahLst/>
              <a:cxnLst/>
              <a:rect l="l" t="t" r="r" b="b"/>
              <a:pathLst>
                <a:path w="8889" h="53339">
                  <a:moveTo>
                    <a:pt x="8318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8318" y="53124"/>
                  </a:lnTo>
                  <a:lnTo>
                    <a:pt x="83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155899" y="2531452"/>
              <a:ext cx="13335" cy="57785"/>
            </a:xfrm>
            <a:custGeom>
              <a:avLst/>
              <a:gdLst/>
              <a:ahLst/>
              <a:cxnLst/>
              <a:rect l="l" t="t" r="r" b="b"/>
              <a:pathLst>
                <a:path w="13335" h="57785">
                  <a:moveTo>
                    <a:pt x="10604" y="0"/>
                  </a:moveTo>
                  <a:lnTo>
                    <a:pt x="2285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73" y="57023"/>
                  </a:lnTo>
                  <a:lnTo>
                    <a:pt x="2285" y="57696"/>
                  </a:lnTo>
                  <a:lnTo>
                    <a:pt x="10604" y="57696"/>
                  </a:lnTo>
                  <a:lnTo>
                    <a:pt x="12217" y="57023"/>
                  </a:lnTo>
                  <a:lnTo>
                    <a:pt x="12890" y="55410"/>
                  </a:lnTo>
                  <a:lnTo>
                    <a:pt x="12890" y="53124"/>
                  </a:lnTo>
                  <a:lnTo>
                    <a:pt x="4571" y="53124"/>
                  </a:lnTo>
                  <a:lnTo>
                    <a:pt x="4571" y="4572"/>
                  </a:lnTo>
                  <a:lnTo>
                    <a:pt x="2285" y="4572"/>
                  </a:lnTo>
                  <a:lnTo>
                    <a:pt x="2285" y="2285"/>
                  </a:lnTo>
                  <a:lnTo>
                    <a:pt x="12890" y="2285"/>
                  </a:lnTo>
                  <a:lnTo>
                    <a:pt x="12217" y="673"/>
                  </a:lnTo>
                  <a:lnTo>
                    <a:pt x="10604" y="0"/>
                  </a:lnTo>
                  <a:close/>
                </a:path>
                <a:path w="13335" h="57785">
                  <a:moveTo>
                    <a:pt x="12890" y="2285"/>
                  </a:moveTo>
                  <a:lnTo>
                    <a:pt x="4571" y="2285"/>
                  </a:lnTo>
                  <a:lnTo>
                    <a:pt x="4571" y="4572"/>
                  </a:lnTo>
                  <a:lnTo>
                    <a:pt x="8318" y="4572"/>
                  </a:lnTo>
                  <a:lnTo>
                    <a:pt x="8318" y="53124"/>
                  </a:lnTo>
                  <a:lnTo>
                    <a:pt x="12890" y="53124"/>
                  </a:lnTo>
                  <a:lnTo>
                    <a:pt x="12890" y="2285"/>
                  </a:lnTo>
                  <a:close/>
                </a:path>
                <a:path w="13335" h="57785">
                  <a:moveTo>
                    <a:pt x="4571" y="2285"/>
                  </a:moveTo>
                  <a:lnTo>
                    <a:pt x="2285" y="2285"/>
                  </a:lnTo>
                  <a:lnTo>
                    <a:pt x="2285" y="4572"/>
                  </a:lnTo>
                  <a:lnTo>
                    <a:pt x="4571" y="4572"/>
                  </a:lnTo>
                  <a:lnTo>
                    <a:pt x="4571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152432" y="2533738"/>
              <a:ext cx="6350" cy="53340"/>
            </a:xfrm>
            <a:custGeom>
              <a:avLst/>
              <a:gdLst/>
              <a:ahLst/>
              <a:cxnLst/>
              <a:rect l="l" t="t" r="r" b="b"/>
              <a:pathLst>
                <a:path w="6350" h="53339">
                  <a:moveTo>
                    <a:pt x="5753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5753" y="53124"/>
                  </a:lnTo>
                  <a:lnTo>
                    <a:pt x="57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150146" y="2531452"/>
              <a:ext cx="10795" cy="57785"/>
            </a:xfrm>
            <a:custGeom>
              <a:avLst/>
              <a:gdLst/>
              <a:ahLst/>
              <a:cxnLst/>
              <a:rect l="l" t="t" r="r" b="b"/>
              <a:pathLst>
                <a:path w="10794" h="57785">
                  <a:moveTo>
                    <a:pt x="8039" y="0"/>
                  </a:moveTo>
                  <a:lnTo>
                    <a:pt x="2286" y="0"/>
                  </a:lnTo>
                  <a:lnTo>
                    <a:pt x="660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60" y="57023"/>
                  </a:lnTo>
                  <a:lnTo>
                    <a:pt x="2286" y="57696"/>
                  </a:lnTo>
                  <a:lnTo>
                    <a:pt x="8039" y="57696"/>
                  </a:lnTo>
                  <a:lnTo>
                    <a:pt x="9651" y="57023"/>
                  </a:lnTo>
                  <a:lnTo>
                    <a:pt x="10325" y="55410"/>
                  </a:lnTo>
                  <a:lnTo>
                    <a:pt x="10325" y="53124"/>
                  </a:lnTo>
                  <a:lnTo>
                    <a:pt x="4571" y="53124"/>
                  </a:lnTo>
                  <a:lnTo>
                    <a:pt x="4571" y="4572"/>
                  </a:lnTo>
                  <a:lnTo>
                    <a:pt x="2286" y="4572"/>
                  </a:lnTo>
                  <a:lnTo>
                    <a:pt x="2286" y="2285"/>
                  </a:lnTo>
                  <a:lnTo>
                    <a:pt x="10325" y="2285"/>
                  </a:lnTo>
                  <a:lnTo>
                    <a:pt x="9651" y="673"/>
                  </a:lnTo>
                  <a:lnTo>
                    <a:pt x="8039" y="0"/>
                  </a:lnTo>
                  <a:close/>
                </a:path>
                <a:path w="10794" h="57785">
                  <a:moveTo>
                    <a:pt x="10325" y="2285"/>
                  </a:moveTo>
                  <a:lnTo>
                    <a:pt x="4571" y="2285"/>
                  </a:lnTo>
                  <a:lnTo>
                    <a:pt x="4571" y="4572"/>
                  </a:lnTo>
                  <a:lnTo>
                    <a:pt x="5753" y="4572"/>
                  </a:lnTo>
                  <a:lnTo>
                    <a:pt x="5753" y="53124"/>
                  </a:lnTo>
                  <a:lnTo>
                    <a:pt x="10325" y="53124"/>
                  </a:lnTo>
                  <a:lnTo>
                    <a:pt x="10325" y="2285"/>
                  </a:lnTo>
                  <a:close/>
                </a:path>
                <a:path w="10794" h="57785">
                  <a:moveTo>
                    <a:pt x="4571" y="2285"/>
                  </a:moveTo>
                  <a:lnTo>
                    <a:pt x="2286" y="2285"/>
                  </a:lnTo>
                  <a:lnTo>
                    <a:pt x="2286" y="4572"/>
                  </a:lnTo>
                  <a:lnTo>
                    <a:pt x="4571" y="4572"/>
                  </a:lnTo>
                  <a:lnTo>
                    <a:pt x="4571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176739" y="2533738"/>
              <a:ext cx="7620" cy="53340"/>
            </a:xfrm>
            <a:custGeom>
              <a:avLst/>
              <a:gdLst/>
              <a:ahLst/>
              <a:cxnLst/>
              <a:rect l="l" t="t" r="r" b="b"/>
              <a:pathLst>
                <a:path w="7619" h="53339">
                  <a:moveTo>
                    <a:pt x="7048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7048" y="53124"/>
                  </a:lnTo>
                  <a:lnTo>
                    <a:pt x="704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174453" y="2531452"/>
              <a:ext cx="12065" cy="57785"/>
            </a:xfrm>
            <a:custGeom>
              <a:avLst/>
              <a:gdLst/>
              <a:ahLst/>
              <a:cxnLst/>
              <a:rect l="l" t="t" r="r" b="b"/>
              <a:pathLst>
                <a:path w="12064" h="57785">
                  <a:moveTo>
                    <a:pt x="9334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73" y="57023"/>
                  </a:lnTo>
                  <a:lnTo>
                    <a:pt x="2286" y="57696"/>
                  </a:lnTo>
                  <a:lnTo>
                    <a:pt x="9334" y="57696"/>
                  </a:lnTo>
                  <a:lnTo>
                    <a:pt x="10947" y="57023"/>
                  </a:lnTo>
                  <a:lnTo>
                    <a:pt x="11620" y="55410"/>
                  </a:lnTo>
                  <a:lnTo>
                    <a:pt x="11620" y="53124"/>
                  </a:lnTo>
                  <a:lnTo>
                    <a:pt x="4572" y="53124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5"/>
                  </a:lnTo>
                  <a:lnTo>
                    <a:pt x="11620" y="2285"/>
                  </a:lnTo>
                  <a:lnTo>
                    <a:pt x="10947" y="673"/>
                  </a:lnTo>
                  <a:lnTo>
                    <a:pt x="9334" y="0"/>
                  </a:lnTo>
                  <a:close/>
                </a:path>
                <a:path w="12064" h="57785">
                  <a:moveTo>
                    <a:pt x="11620" y="2285"/>
                  </a:moveTo>
                  <a:lnTo>
                    <a:pt x="4572" y="2285"/>
                  </a:lnTo>
                  <a:lnTo>
                    <a:pt x="4572" y="4572"/>
                  </a:lnTo>
                  <a:lnTo>
                    <a:pt x="7048" y="4572"/>
                  </a:lnTo>
                  <a:lnTo>
                    <a:pt x="7048" y="53124"/>
                  </a:lnTo>
                  <a:lnTo>
                    <a:pt x="11620" y="53124"/>
                  </a:lnTo>
                  <a:lnTo>
                    <a:pt x="11620" y="2285"/>
                  </a:lnTo>
                  <a:close/>
                </a:path>
                <a:path w="12064" h="57785">
                  <a:moveTo>
                    <a:pt x="4572" y="2285"/>
                  </a:moveTo>
                  <a:lnTo>
                    <a:pt x="2286" y="2285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183788" y="2533738"/>
              <a:ext cx="9525" cy="53340"/>
            </a:xfrm>
            <a:custGeom>
              <a:avLst/>
              <a:gdLst/>
              <a:ahLst/>
              <a:cxnLst/>
              <a:rect l="l" t="t" r="r" b="b"/>
              <a:pathLst>
                <a:path w="9525" h="53339">
                  <a:moveTo>
                    <a:pt x="8953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8953" y="53124"/>
                  </a:lnTo>
                  <a:lnTo>
                    <a:pt x="8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181502" y="2531452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69" h="57785">
                  <a:moveTo>
                    <a:pt x="11239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73" y="57023"/>
                  </a:lnTo>
                  <a:lnTo>
                    <a:pt x="2286" y="57696"/>
                  </a:lnTo>
                  <a:lnTo>
                    <a:pt x="11239" y="57696"/>
                  </a:lnTo>
                  <a:lnTo>
                    <a:pt x="12852" y="57023"/>
                  </a:lnTo>
                  <a:lnTo>
                    <a:pt x="13525" y="55410"/>
                  </a:lnTo>
                  <a:lnTo>
                    <a:pt x="13525" y="53124"/>
                  </a:lnTo>
                  <a:lnTo>
                    <a:pt x="4572" y="53124"/>
                  </a:lnTo>
                  <a:lnTo>
                    <a:pt x="4572" y="4572"/>
                  </a:lnTo>
                  <a:lnTo>
                    <a:pt x="8953" y="4572"/>
                  </a:lnTo>
                  <a:lnTo>
                    <a:pt x="8953" y="2285"/>
                  </a:lnTo>
                  <a:lnTo>
                    <a:pt x="11239" y="2285"/>
                  </a:lnTo>
                  <a:lnTo>
                    <a:pt x="11239" y="0"/>
                  </a:lnTo>
                  <a:close/>
                </a:path>
                <a:path w="13969" h="57785">
                  <a:moveTo>
                    <a:pt x="11239" y="2285"/>
                  </a:moveTo>
                  <a:lnTo>
                    <a:pt x="8953" y="2285"/>
                  </a:lnTo>
                  <a:lnTo>
                    <a:pt x="8953" y="53124"/>
                  </a:lnTo>
                  <a:lnTo>
                    <a:pt x="13525" y="53124"/>
                  </a:lnTo>
                  <a:lnTo>
                    <a:pt x="13525" y="4572"/>
                  </a:lnTo>
                  <a:lnTo>
                    <a:pt x="11239" y="4572"/>
                  </a:lnTo>
                  <a:lnTo>
                    <a:pt x="11239" y="2285"/>
                  </a:lnTo>
                  <a:close/>
                </a:path>
                <a:path w="13969" h="57785">
                  <a:moveTo>
                    <a:pt x="11239" y="0"/>
                  </a:moveTo>
                  <a:lnTo>
                    <a:pt x="11239" y="4572"/>
                  </a:lnTo>
                  <a:lnTo>
                    <a:pt x="13525" y="4572"/>
                  </a:lnTo>
                  <a:lnTo>
                    <a:pt x="13525" y="2285"/>
                  </a:lnTo>
                  <a:lnTo>
                    <a:pt x="12852" y="673"/>
                  </a:lnTo>
                  <a:lnTo>
                    <a:pt x="112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170986" y="2510688"/>
              <a:ext cx="27940" cy="23495"/>
            </a:xfrm>
            <a:custGeom>
              <a:avLst/>
              <a:gdLst/>
              <a:ahLst/>
              <a:cxnLst/>
              <a:rect l="l" t="t" r="r" b="b"/>
              <a:pathLst>
                <a:path w="27939" h="23494">
                  <a:moveTo>
                    <a:pt x="12801" y="0"/>
                  </a:moveTo>
                  <a:lnTo>
                    <a:pt x="0" y="14084"/>
                  </a:lnTo>
                  <a:lnTo>
                    <a:pt x="0" y="23050"/>
                  </a:lnTo>
                  <a:lnTo>
                    <a:pt x="21755" y="23050"/>
                  </a:lnTo>
                  <a:lnTo>
                    <a:pt x="27520" y="23050"/>
                  </a:lnTo>
                  <a:lnTo>
                    <a:pt x="27520" y="14084"/>
                  </a:lnTo>
                  <a:lnTo>
                    <a:pt x="12801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168700" y="2508402"/>
              <a:ext cx="32384" cy="27940"/>
            </a:xfrm>
            <a:custGeom>
              <a:avLst/>
              <a:gdLst/>
              <a:ahLst/>
              <a:cxnLst/>
              <a:rect l="l" t="t" r="r" b="b"/>
              <a:pathLst>
                <a:path w="32385" h="27939">
                  <a:moveTo>
                    <a:pt x="15011" y="0"/>
                  </a:moveTo>
                  <a:lnTo>
                    <a:pt x="13398" y="736"/>
                  </a:lnTo>
                  <a:lnTo>
                    <a:pt x="596" y="14833"/>
                  </a:lnTo>
                  <a:lnTo>
                    <a:pt x="0" y="16370"/>
                  </a:lnTo>
                  <a:lnTo>
                    <a:pt x="0" y="25336"/>
                  </a:lnTo>
                  <a:lnTo>
                    <a:pt x="660" y="26949"/>
                  </a:lnTo>
                  <a:lnTo>
                    <a:pt x="2286" y="27622"/>
                  </a:lnTo>
                  <a:lnTo>
                    <a:pt x="24041" y="27622"/>
                  </a:lnTo>
                  <a:lnTo>
                    <a:pt x="24041" y="23050"/>
                  </a:lnTo>
                  <a:lnTo>
                    <a:pt x="4572" y="23050"/>
                  </a:lnTo>
                  <a:lnTo>
                    <a:pt x="4572" y="17246"/>
                  </a:lnTo>
                  <a:lnTo>
                    <a:pt x="15201" y="5549"/>
                  </a:lnTo>
                  <a:lnTo>
                    <a:pt x="21803" y="5549"/>
                  </a:lnTo>
                  <a:lnTo>
                    <a:pt x="16662" y="635"/>
                  </a:lnTo>
                  <a:lnTo>
                    <a:pt x="15011" y="0"/>
                  </a:lnTo>
                  <a:close/>
                </a:path>
                <a:path w="32385" h="27939">
                  <a:moveTo>
                    <a:pt x="21803" y="5549"/>
                  </a:moveTo>
                  <a:lnTo>
                    <a:pt x="15201" y="5549"/>
                  </a:lnTo>
                  <a:lnTo>
                    <a:pt x="27414" y="17246"/>
                  </a:lnTo>
                  <a:lnTo>
                    <a:pt x="27520" y="23050"/>
                  </a:lnTo>
                  <a:lnTo>
                    <a:pt x="24041" y="23050"/>
                  </a:lnTo>
                  <a:lnTo>
                    <a:pt x="24041" y="27622"/>
                  </a:lnTo>
                  <a:lnTo>
                    <a:pt x="29806" y="27622"/>
                  </a:lnTo>
                  <a:lnTo>
                    <a:pt x="31432" y="26949"/>
                  </a:lnTo>
                  <a:lnTo>
                    <a:pt x="32092" y="25336"/>
                  </a:lnTo>
                  <a:lnTo>
                    <a:pt x="32092" y="16370"/>
                  </a:lnTo>
                  <a:lnTo>
                    <a:pt x="31394" y="14719"/>
                  </a:lnTo>
                  <a:lnTo>
                    <a:pt x="21803" y="55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356762" y="2533738"/>
              <a:ext cx="10795" cy="53340"/>
            </a:xfrm>
            <a:custGeom>
              <a:avLst/>
              <a:gdLst/>
              <a:ahLst/>
              <a:cxnLst/>
              <a:rect l="l" t="t" r="r" b="b"/>
              <a:pathLst>
                <a:path w="10795" h="53339">
                  <a:moveTo>
                    <a:pt x="10236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10236" y="53124"/>
                  </a:lnTo>
                  <a:lnTo>
                    <a:pt x="102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354476" y="2531452"/>
              <a:ext cx="15240" cy="57785"/>
            </a:xfrm>
            <a:custGeom>
              <a:avLst/>
              <a:gdLst/>
              <a:ahLst/>
              <a:cxnLst/>
              <a:rect l="l" t="t" r="r" b="b"/>
              <a:pathLst>
                <a:path w="15239" h="57785">
                  <a:moveTo>
                    <a:pt x="12522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73" y="57023"/>
                  </a:lnTo>
                  <a:lnTo>
                    <a:pt x="2286" y="57696"/>
                  </a:lnTo>
                  <a:lnTo>
                    <a:pt x="12522" y="57696"/>
                  </a:lnTo>
                  <a:lnTo>
                    <a:pt x="14147" y="57023"/>
                  </a:lnTo>
                  <a:lnTo>
                    <a:pt x="14808" y="55410"/>
                  </a:lnTo>
                  <a:lnTo>
                    <a:pt x="14808" y="53124"/>
                  </a:lnTo>
                  <a:lnTo>
                    <a:pt x="4572" y="53124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5"/>
                  </a:lnTo>
                  <a:lnTo>
                    <a:pt x="14808" y="2285"/>
                  </a:lnTo>
                  <a:lnTo>
                    <a:pt x="14147" y="673"/>
                  </a:lnTo>
                  <a:lnTo>
                    <a:pt x="12522" y="0"/>
                  </a:lnTo>
                  <a:close/>
                </a:path>
                <a:path w="15239" h="57785">
                  <a:moveTo>
                    <a:pt x="14808" y="2285"/>
                  </a:moveTo>
                  <a:lnTo>
                    <a:pt x="4572" y="2285"/>
                  </a:lnTo>
                  <a:lnTo>
                    <a:pt x="4572" y="4572"/>
                  </a:lnTo>
                  <a:lnTo>
                    <a:pt x="10236" y="4572"/>
                  </a:lnTo>
                  <a:lnTo>
                    <a:pt x="10236" y="53124"/>
                  </a:lnTo>
                  <a:lnTo>
                    <a:pt x="14808" y="53124"/>
                  </a:lnTo>
                  <a:lnTo>
                    <a:pt x="14808" y="2285"/>
                  </a:lnTo>
                  <a:close/>
                </a:path>
                <a:path w="15239" h="57785">
                  <a:moveTo>
                    <a:pt x="4572" y="2285"/>
                  </a:moveTo>
                  <a:lnTo>
                    <a:pt x="2286" y="2285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348443" y="2533738"/>
              <a:ext cx="8890" cy="53340"/>
            </a:xfrm>
            <a:custGeom>
              <a:avLst/>
              <a:gdLst/>
              <a:ahLst/>
              <a:cxnLst/>
              <a:rect l="l" t="t" r="r" b="b"/>
              <a:pathLst>
                <a:path w="8889" h="53339">
                  <a:moveTo>
                    <a:pt x="8318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8318" y="53124"/>
                  </a:lnTo>
                  <a:lnTo>
                    <a:pt x="83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346157" y="2531452"/>
              <a:ext cx="13335" cy="57785"/>
            </a:xfrm>
            <a:custGeom>
              <a:avLst/>
              <a:gdLst/>
              <a:ahLst/>
              <a:cxnLst/>
              <a:rect l="l" t="t" r="r" b="b"/>
              <a:pathLst>
                <a:path w="13335" h="57785">
                  <a:moveTo>
                    <a:pt x="10604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73" y="57023"/>
                  </a:lnTo>
                  <a:lnTo>
                    <a:pt x="2286" y="57696"/>
                  </a:lnTo>
                  <a:lnTo>
                    <a:pt x="10604" y="57696"/>
                  </a:lnTo>
                  <a:lnTo>
                    <a:pt x="12217" y="57023"/>
                  </a:lnTo>
                  <a:lnTo>
                    <a:pt x="12890" y="55410"/>
                  </a:lnTo>
                  <a:lnTo>
                    <a:pt x="12890" y="53124"/>
                  </a:lnTo>
                  <a:lnTo>
                    <a:pt x="4572" y="53124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5"/>
                  </a:lnTo>
                  <a:lnTo>
                    <a:pt x="12890" y="2285"/>
                  </a:lnTo>
                  <a:lnTo>
                    <a:pt x="12217" y="673"/>
                  </a:lnTo>
                  <a:lnTo>
                    <a:pt x="10604" y="0"/>
                  </a:lnTo>
                  <a:close/>
                </a:path>
                <a:path w="13335" h="57785">
                  <a:moveTo>
                    <a:pt x="12890" y="2285"/>
                  </a:moveTo>
                  <a:lnTo>
                    <a:pt x="4572" y="2285"/>
                  </a:lnTo>
                  <a:lnTo>
                    <a:pt x="4572" y="4572"/>
                  </a:lnTo>
                  <a:lnTo>
                    <a:pt x="8318" y="4572"/>
                  </a:lnTo>
                  <a:lnTo>
                    <a:pt x="8318" y="53124"/>
                  </a:lnTo>
                  <a:lnTo>
                    <a:pt x="12890" y="53124"/>
                  </a:lnTo>
                  <a:lnTo>
                    <a:pt x="12890" y="2285"/>
                  </a:lnTo>
                  <a:close/>
                </a:path>
                <a:path w="13335" h="57785">
                  <a:moveTo>
                    <a:pt x="4572" y="2285"/>
                  </a:moveTo>
                  <a:lnTo>
                    <a:pt x="2286" y="2285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342678" y="2533738"/>
              <a:ext cx="6350" cy="53340"/>
            </a:xfrm>
            <a:custGeom>
              <a:avLst/>
              <a:gdLst/>
              <a:ahLst/>
              <a:cxnLst/>
              <a:rect l="l" t="t" r="r" b="b"/>
              <a:pathLst>
                <a:path w="6350" h="53339">
                  <a:moveTo>
                    <a:pt x="5765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5765" y="53124"/>
                  </a:lnTo>
                  <a:lnTo>
                    <a:pt x="5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340392" y="2531452"/>
              <a:ext cx="10795" cy="57785"/>
            </a:xfrm>
            <a:custGeom>
              <a:avLst/>
              <a:gdLst/>
              <a:ahLst/>
              <a:cxnLst/>
              <a:rect l="l" t="t" r="r" b="b"/>
              <a:pathLst>
                <a:path w="10795" h="57785">
                  <a:moveTo>
                    <a:pt x="8051" y="0"/>
                  </a:moveTo>
                  <a:lnTo>
                    <a:pt x="2285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73" y="57023"/>
                  </a:lnTo>
                  <a:lnTo>
                    <a:pt x="2285" y="57696"/>
                  </a:lnTo>
                  <a:lnTo>
                    <a:pt x="8051" y="57696"/>
                  </a:lnTo>
                  <a:lnTo>
                    <a:pt x="9677" y="57023"/>
                  </a:lnTo>
                  <a:lnTo>
                    <a:pt x="10337" y="55410"/>
                  </a:lnTo>
                  <a:lnTo>
                    <a:pt x="10337" y="53124"/>
                  </a:lnTo>
                  <a:lnTo>
                    <a:pt x="4571" y="53124"/>
                  </a:lnTo>
                  <a:lnTo>
                    <a:pt x="4571" y="4572"/>
                  </a:lnTo>
                  <a:lnTo>
                    <a:pt x="2285" y="4572"/>
                  </a:lnTo>
                  <a:lnTo>
                    <a:pt x="2285" y="2285"/>
                  </a:lnTo>
                  <a:lnTo>
                    <a:pt x="10337" y="2285"/>
                  </a:lnTo>
                  <a:lnTo>
                    <a:pt x="9677" y="673"/>
                  </a:lnTo>
                  <a:lnTo>
                    <a:pt x="8051" y="0"/>
                  </a:lnTo>
                  <a:close/>
                </a:path>
                <a:path w="10795" h="57785">
                  <a:moveTo>
                    <a:pt x="10337" y="2285"/>
                  </a:moveTo>
                  <a:lnTo>
                    <a:pt x="4571" y="2285"/>
                  </a:lnTo>
                  <a:lnTo>
                    <a:pt x="4571" y="4572"/>
                  </a:lnTo>
                  <a:lnTo>
                    <a:pt x="5765" y="4572"/>
                  </a:lnTo>
                  <a:lnTo>
                    <a:pt x="5765" y="53124"/>
                  </a:lnTo>
                  <a:lnTo>
                    <a:pt x="10337" y="53124"/>
                  </a:lnTo>
                  <a:lnTo>
                    <a:pt x="10337" y="2285"/>
                  </a:lnTo>
                  <a:close/>
                </a:path>
                <a:path w="10795" h="57785">
                  <a:moveTo>
                    <a:pt x="4571" y="2285"/>
                  </a:moveTo>
                  <a:lnTo>
                    <a:pt x="2285" y="2285"/>
                  </a:lnTo>
                  <a:lnTo>
                    <a:pt x="2285" y="4572"/>
                  </a:lnTo>
                  <a:lnTo>
                    <a:pt x="4571" y="4572"/>
                  </a:lnTo>
                  <a:lnTo>
                    <a:pt x="4571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366998" y="2533738"/>
              <a:ext cx="7620" cy="53340"/>
            </a:xfrm>
            <a:custGeom>
              <a:avLst/>
              <a:gdLst/>
              <a:ahLst/>
              <a:cxnLst/>
              <a:rect l="l" t="t" r="r" b="b"/>
              <a:pathLst>
                <a:path w="7620" h="53339">
                  <a:moveTo>
                    <a:pt x="7048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7048" y="53124"/>
                  </a:lnTo>
                  <a:lnTo>
                    <a:pt x="704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364712" y="2531452"/>
              <a:ext cx="12065" cy="57785"/>
            </a:xfrm>
            <a:custGeom>
              <a:avLst/>
              <a:gdLst/>
              <a:ahLst/>
              <a:cxnLst/>
              <a:rect l="l" t="t" r="r" b="b"/>
              <a:pathLst>
                <a:path w="12064" h="57785">
                  <a:moveTo>
                    <a:pt x="9347" y="0"/>
                  </a:moveTo>
                  <a:lnTo>
                    <a:pt x="2286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73" y="57023"/>
                  </a:lnTo>
                  <a:lnTo>
                    <a:pt x="2286" y="57696"/>
                  </a:lnTo>
                  <a:lnTo>
                    <a:pt x="9347" y="57696"/>
                  </a:lnTo>
                  <a:lnTo>
                    <a:pt x="10960" y="57023"/>
                  </a:lnTo>
                  <a:lnTo>
                    <a:pt x="11633" y="55410"/>
                  </a:lnTo>
                  <a:lnTo>
                    <a:pt x="11633" y="53124"/>
                  </a:lnTo>
                  <a:lnTo>
                    <a:pt x="4572" y="53124"/>
                  </a:lnTo>
                  <a:lnTo>
                    <a:pt x="4572" y="4572"/>
                  </a:lnTo>
                  <a:lnTo>
                    <a:pt x="2286" y="4572"/>
                  </a:lnTo>
                  <a:lnTo>
                    <a:pt x="2286" y="2285"/>
                  </a:lnTo>
                  <a:lnTo>
                    <a:pt x="11633" y="2285"/>
                  </a:lnTo>
                  <a:lnTo>
                    <a:pt x="10960" y="673"/>
                  </a:lnTo>
                  <a:lnTo>
                    <a:pt x="9347" y="0"/>
                  </a:lnTo>
                  <a:close/>
                </a:path>
                <a:path w="12064" h="57785">
                  <a:moveTo>
                    <a:pt x="11633" y="2285"/>
                  </a:moveTo>
                  <a:lnTo>
                    <a:pt x="4572" y="2285"/>
                  </a:lnTo>
                  <a:lnTo>
                    <a:pt x="4572" y="4572"/>
                  </a:lnTo>
                  <a:lnTo>
                    <a:pt x="7048" y="4572"/>
                  </a:lnTo>
                  <a:lnTo>
                    <a:pt x="7048" y="53124"/>
                  </a:lnTo>
                  <a:lnTo>
                    <a:pt x="11633" y="53124"/>
                  </a:lnTo>
                  <a:lnTo>
                    <a:pt x="11633" y="2285"/>
                  </a:lnTo>
                  <a:close/>
                </a:path>
                <a:path w="12064" h="57785">
                  <a:moveTo>
                    <a:pt x="4572" y="2285"/>
                  </a:moveTo>
                  <a:lnTo>
                    <a:pt x="2286" y="2285"/>
                  </a:lnTo>
                  <a:lnTo>
                    <a:pt x="2286" y="4572"/>
                  </a:lnTo>
                  <a:lnTo>
                    <a:pt x="4572" y="4572"/>
                  </a:lnTo>
                  <a:lnTo>
                    <a:pt x="4572" y="22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374047" y="2533738"/>
              <a:ext cx="9525" cy="53340"/>
            </a:xfrm>
            <a:custGeom>
              <a:avLst/>
              <a:gdLst/>
              <a:ahLst/>
              <a:cxnLst/>
              <a:rect l="l" t="t" r="r" b="b"/>
              <a:pathLst>
                <a:path w="9525" h="53339">
                  <a:moveTo>
                    <a:pt x="8953" y="0"/>
                  </a:moveTo>
                  <a:lnTo>
                    <a:pt x="0" y="0"/>
                  </a:lnTo>
                  <a:lnTo>
                    <a:pt x="0" y="53124"/>
                  </a:lnTo>
                  <a:lnTo>
                    <a:pt x="8953" y="53124"/>
                  </a:lnTo>
                  <a:lnTo>
                    <a:pt x="8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371761" y="2531452"/>
              <a:ext cx="13970" cy="57785"/>
            </a:xfrm>
            <a:custGeom>
              <a:avLst/>
              <a:gdLst/>
              <a:ahLst/>
              <a:cxnLst/>
              <a:rect l="l" t="t" r="r" b="b"/>
              <a:pathLst>
                <a:path w="13970" h="57785">
                  <a:moveTo>
                    <a:pt x="11239" y="0"/>
                  </a:moveTo>
                  <a:lnTo>
                    <a:pt x="2298" y="0"/>
                  </a:lnTo>
                  <a:lnTo>
                    <a:pt x="673" y="673"/>
                  </a:lnTo>
                  <a:lnTo>
                    <a:pt x="0" y="2285"/>
                  </a:lnTo>
                  <a:lnTo>
                    <a:pt x="0" y="55410"/>
                  </a:lnTo>
                  <a:lnTo>
                    <a:pt x="673" y="57023"/>
                  </a:lnTo>
                  <a:lnTo>
                    <a:pt x="2298" y="57696"/>
                  </a:lnTo>
                  <a:lnTo>
                    <a:pt x="11239" y="57696"/>
                  </a:lnTo>
                  <a:lnTo>
                    <a:pt x="12852" y="57023"/>
                  </a:lnTo>
                  <a:lnTo>
                    <a:pt x="13525" y="55410"/>
                  </a:lnTo>
                  <a:lnTo>
                    <a:pt x="13525" y="53124"/>
                  </a:lnTo>
                  <a:lnTo>
                    <a:pt x="4584" y="53124"/>
                  </a:lnTo>
                  <a:lnTo>
                    <a:pt x="4584" y="4572"/>
                  </a:lnTo>
                  <a:lnTo>
                    <a:pt x="8953" y="4572"/>
                  </a:lnTo>
                  <a:lnTo>
                    <a:pt x="8953" y="2285"/>
                  </a:lnTo>
                  <a:lnTo>
                    <a:pt x="11239" y="2285"/>
                  </a:lnTo>
                  <a:lnTo>
                    <a:pt x="11239" y="0"/>
                  </a:lnTo>
                  <a:close/>
                </a:path>
                <a:path w="13970" h="57785">
                  <a:moveTo>
                    <a:pt x="11239" y="2285"/>
                  </a:moveTo>
                  <a:lnTo>
                    <a:pt x="8953" y="2285"/>
                  </a:lnTo>
                  <a:lnTo>
                    <a:pt x="8953" y="53124"/>
                  </a:lnTo>
                  <a:lnTo>
                    <a:pt x="13525" y="53124"/>
                  </a:lnTo>
                  <a:lnTo>
                    <a:pt x="13525" y="4572"/>
                  </a:lnTo>
                  <a:lnTo>
                    <a:pt x="11239" y="4572"/>
                  </a:lnTo>
                  <a:lnTo>
                    <a:pt x="11239" y="2285"/>
                  </a:lnTo>
                  <a:close/>
                </a:path>
                <a:path w="13970" h="57785">
                  <a:moveTo>
                    <a:pt x="11239" y="0"/>
                  </a:moveTo>
                  <a:lnTo>
                    <a:pt x="11239" y="4572"/>
                  </a:lnTo>
                  <a:lnTo>
                    <a:pt x="13525" y="4572"/>
                  </a:lnTo>
                  <a:lnTo>
                    <a:pt x="13525" y="2285"/>
                  </a:lnTo>
                  <a:lnTo>
                    <a:pt x="12852" y="673"/>
                  </a:lnTo>
                  <a:lnTo>
                    <a:pt x="112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361245" y="2510688"/>
              <a:ext cx="27940" cy="23495"/>
            </a:xfrm>
            <a:custGeom>
              <a:avLst/>
              <a:gdLst/>
              <a:ahLst/>
              <a:cxnLst/>
              <a:rect l="l" t="t" r="r" b="b"/>
              <a:pathLst>
                <a:path w="27939" h="23494">
                  <a:moveTo>
                    <a:pt x="12814" y="0"/>
                  </a:moveTo>
                  <a:lnTo>
                    <a:pt x="0" y="14084"/>
                  </a:lnTo>
                  <a:lnTo>
                    <a:pt x="0" y="23050"/>
                  </a:lnTo>
                  <a:lnTo>
                    <a:pt x="21755" y="23050"/>
                  </a:lnTo>
                  <a:lnTo>
                    <a:pt x="27520" y="23050"/>
                  </a:lnTo>
                  <a:lnTo>
                    <a:pt x="27520" y="14084"/>
                  </a:lnTo>
                  <a:lnTo>
                    <a:pt x="12814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358959" y="2508402"/>
              <a:ext cx="32384" cy="27940"/>
            </a:xfrm>
            <a:custGeom>
              <a:avLst/>
              <a:gdLst/>
              <a:ahLst/>
              <a:cxnLst/>
              <a:rect l="l" t="t" r="r" b="b"/>
              <a:pathLst>
                <a:path w="32385" h="27939">
                  <a:moveTo>
                    <a:pt x="15011" y="0"/>
                  </a:moveTo>
                  <a:lnTo>
                    <a:pt x="13398" y="736"/>
                  </a:lnTo>
                  <a:lnTo>
                    <a:pt x="596" y="14833"/>
                  </a:lnTo>
                  <a:lnTo>
                    <a:pt x="0" y="16370"/>
                  </a:lnTo>
                  <a:lnTo>
                    <a:pt x="0" y="25336"/>
                  </a:lnTo>
                  <a:lnTo>
                    <a:pt x="673" y="26949"/>
                  </a:lnTo>
                  <a:lnTo>
                    <a:pt x="2286" y="27622"/>
                  </a:lnTo>
                  <a:lnTo>
                    <a:pt x="24041" y="27622"/>
                  </a:lnTo>
                  <a:lnTo>
                    <a:pt x="24041" y="23050"/>
                  </a:lnTo>
                  <a:lnTo>
                    <a:pt x="4572" y="23050"/>
                  </a:lnTo>
                  <a:lnTo>
                    <a:pt x="4572" y="17246"/>
                  </a:lnTo>
                  <a:lnTo>
                    <a:pt x="15201" y="5549"/>
                  </a:lnTo>
                  <a:lnTo>
                    <a:pt x="21811" y="5549"/>
                  </a:lnTo>
                  <a:lnTo>
                    <a:pt x="16675" y="635"/>
                  </a:lnTo>
                  <a:lnTo>
                    <a:pt x="15011" y="0"/>
                  </a:lnTo>
                  <a:close/>
                </a:path>
                <a:path w="32385" h="27939">
                  <a:moveTo>
                    <a:pt x="21811" y="5549"/>
                  </a:moveTo>
                  <a:lnTo>
                    <a:pt x="15201" y="5549"/>
                  </a:lnTo>
                  <a:lnTo>
                    <a:pt x="27414" y="17246"/>
                  </a:lnTo>
                  <a:lnTo>
                    <a:pt x="27520" y="23050"/>
                  </a:lnTo>
                  <a:lnTo>
                    <a:pt x="24041" y="23050"/>
                  </a:lnTo>
                  <a:lnTo>
                    <a:pt x="24041" y="27622"/>
                  </a:lnTo>
                  <a:lnTo>
                    <a:pt x="29806" y="27622"/>
                  </a:lnTo>
                  <a:lnTo>
                    <a:pt x="31419" y="26949"/>
                  </a:lnTo>
                  <a:lnTo>
                    <a:pt x="32092" y="25336"/>
                  </a:lnTo>
                  <a:lnTo>
                    <a:pt x="32092" y="16370"/>
                  </a:lnTo>
                  <a:lnTo>
                    <a:pt x="31394" y="14719"/>
                  </a:lnTo>
                  <a:lnTo>
                    <a:pt x="21811" y="55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279686" y="2542590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31381" y="7035"/>
                  </a:moveTo>
                  <a:lnTo>
                    <a:pt x="24358" y="0"/>
                  </a:lnTo>
                  <a:lnTo>
                    <a:pt x="7023" y="0"/>
                  </a:lnTo>
                  <a:lnTo>
                    <a:pt x="0" y="7035"/>
                  </a:lnTo>
                  <a:lnTo>
                    <a:pt x="0" y="24345"/>
                  </a:lnTo>
                  <a:lnTo>
                    <a:pt x="7023" y="31369"/>
                  </a:lnTo>
                  <a:lnTo>
                    <a:pt x="24358" y="31369"/>
                  </a:lnTo>
                  <a:lnTo>
                    <a:pt x="31381" y="24345"/>
                  </a:lnTo>
                  <a:lnTo>
                    <a:pt x="31381" y="15697"/>
                  </a:lnTo>
                  <a:lnTo>
                    <a:pt x="31381" y="7035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279686" y="2542590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358" y="0"/>
                  </a:moveTo>
                  <a:lnTo>
                    <a:pt x="7023" y="0"/>
                  </a:lnTo>
                  <a:lnTo>
                    <a:pt x="0" y="7035"/>
                  </a:lnTo>
                  <a:lnTo>
                    <a:pt x="0" y="24345"/>
                  </a:lnTo>
                  <a:lnTo>
                    <a:pt x="7023" y="31369"/>
                  </a:lnTo>
                  <a:lnTo>
                    <a:pt x="24358" y="31369"/>
                  </a:lnTo>
                  <a:lnTo>
                    <a:pt x="31381" y="24345"/>
                  </a:lnTo>
                  <a:lnTo>
                    <a:pt x="31381" y="15697"/>
                  </a:lnTo>
                  <a:lnTo>
                    <a:pt x="31381" y="7035"/>
                  </a:lnTo>
                  <a:lnTo>
                    <a:pt x="24358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277400" y="2540304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17970" y="0"/>
                  </a:moveTo>
                  <a:lnTo>
                    <a:pt x="10978" y="1413"/>
                  </a:lnTo>
                  <a:lnTo>
                    <a:pt x="5265" y="5267"/>
                  </a:lnTo>
                  <a:lnTo>
                    <a:pt x="1413" y="10983"/>
                  </a:lnTo>
                  <a:lnTo>
                    <a:pt x="0" y="17983"/>
                  </a:lnTo>
                  <a:lnTo>
                    <a:pt x="1413" y="24973"/>
                  </a:lnTo>
                  <a:lnTo>
                    <a:pt x="5265" y="30681"/>
                  </a:lnTo>
                  <a:lnTo>
                    <a:pt x="10978" y="34529"/>
                  </a:lnTo>
                  <a:lnTo>
                    <a:pt x="17970" y="35941"/>
                  </a:lnTo>
                  <a:lnTo>
                    <a:pt x="24968" y="34529"/>
                  </a:lnTo>
                  <a:lnTo>
                    <a:pt x="29679" y="31356"/>
                  </a:lnTo>
                  <a:lnTo>
                    <a:pt x="10579" y="31356"/>
                  </a:lnTo>
                  <a:lnTo>
                    <a:pt x="4584" y="25374"/>
                  </a:lnTo>
                  <a:lnTo>
                    <a:pt x="4584" y="10579"/>
                  </a:lnTo>
                  <a:lnTo>
                    <a:pt x="10579" y="4584"/>
                  </a:lnTo>
                  <a:lnTo>
                    <a:pt x="29669" y="4584"/>
                  </a:lnTo>
                  <a:lnTo>
                    <a:pt x="24968" y="1413"/>
                  </a:lnTo>
                  <a:lnTo>
                    <a:pt x="17970" y="0"/>
                  </a:lnTo>
                  <a:close/>
                </a:path>
                <a:path w="36195" h="36194">
                  <a:moveTo>
                    <a:pt x="29669" y="4584"/>
                  </a:moveTo>
                  <a:lnTo>
                    <a:pt x="25374" y="4584"/>
                  </a:lnTo>
                  <a:lnTo>
                    <a:pt x="31356" y="10579"/>
                  </a:lnTo>
                  <a:lnTo>
                    <a:pt x="31356" y="25374"/>
                  </a:lnTo>
                  <a:lnTo>
                    <a:pt x="25374" y="31356"/>
                  </a:lnTo>
                  <a:lnTo>
                    <a:pt x="29679" y="31356"/>
                  </a:lnTo>
                  <a:lnTo>
                    <a:pt x="30681" y="30681"/>
                  </a:lnTo>
                  <a:lnTo>
                    <a:pt x="34535" y="24973"/>
                  </a:lnTo>
                  <a:lnTo>
                    <a:pt x="35953" y="17983"/>
                  </a:lnTo>
                  <a:lnTo>
                    <a:pt x="34535" y="10983"/>
                  </a:lnTo>
                  <a:lnTo>
                    <a:pt x="30681" y="5267"/>
                  </a:lnTo>
                  <a:lnTo>
                    <a:pt x="29669" y="4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283915" y="2546819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22910" y="11468"/>
                  </a:moveTo>
                  <a:lnTo>
                    <a:pt x="22694" y="9207"/>
                  </a:lnTo>
                  <a:lnTo>
                    <a:pt x="21780" y="4673"/>
                  </a:lnTo>
                  <a:lnTo>
                    <a:pt x="18694" y="1587"/>
                  </a:lnTo>
                  <a:lnTo>
                    <a:pt x="18694" y="11468"/>
                  </a:lnTo>
                  <a:lnTo>
                    <a:pt x="18326" y="13665"/>
                  </a:lnTo>
                  <a:lnTo>
                    <a:pt x="17627" y="15862"/>
                  </a:lnTo>
                  <a:lnTo>
                    <a:pt x="15913" y="17576"/>
                  </a:lnTo>
                  <a:lnTo>
                    <a:pt x="13716" y="18313"/>
                  </a:lnTo>
                  <a:lnTo>
                    <a:pt x="11455" y="18707"/>
                  </a:lnTo>
                  <a:lnTo>
                    <a:pt x="9232" y="18313"/>
                  </a:lnTo>
                  <a:lnTo>
                    <a:pt x="7035" y="17614"/>
                  </a:lnTo>
                  <a:lnTo>
                    <a:pt x="5321" y="15875"/>
                  </a:lnTo>
                  <a:lnTo>
                    <a:pt x="4610" y="13665"/>
                  </a:lnTo>
                  <a:lnTo>
                    <a:pt x="4229" y="11468"/>
                  </a:lnTo>
                  <a:lnTo>
                    <a:pt x="4610" y="9207"/>
                  </a:lnTo>
                  <a:lnTo>
                    <a:pt x="5346" y="7010"/>
                  </a:lnTo>
                  <a:lnTo>
                    <a:pt x="7061" y="5308"/>
                  </a:lnTo>
                  <a:lnTo>
                    <a:pt x="9232" y="4597"/>
                  </a:lnTo>
                  <a:lnTo>
                    <a:pt x="11455" y="4216"/>
                  </a:lnTo>
                  <a:lnTo>
                    <a:pt x="13716" y="4622"/>
                  </a:lnTo>
                  <a:lnTo>
                    <a:pt x="15887" y="5334"/>
                  </a:lnTo>
                  <a:lnTo>
                    <a:pt x="17589" y="7023"/>
                  </a:lnTo>
                  <a:lnTo>
                    <a:pt x="18300" y="9207"/>
                  </a:lnTo>
                  <a:lnTo>
                    <a:pt x="18694" y="11468"/>
                  </a:lnTo>
                  <a:lnTo>
                    <a:pt x="18694" y="1587"/>
                  </a:lnTo>
                  <a:lnTo>
                    <a:pt x="18237" y="1130"/>
                  </a:lnTo>
                  <a:lnTo>
                    <a:pt x="13716" y="228"/>
                  </a:lnTo>
                  <a:lnTo>
                    <a:pt x="11455" y="0"/>
                  </a:lnTo>
                  <a:lnTo>
                    <a:pt x="9232" y="215"/>
                  </a:lnTo>
                  <a:lnTo>
                    <a:pt x="4711" y="1104"/>
                  </a:lnTo>
                  <a:lnTo>
                    <a:pt x="1130" y="4673"/>
                  </a:lnTo>
                  <a:lnTo>
                    <a:pt x="215" y="9207"/>
                  </a:lnTo>
                  <a:lnTo>
                    <a:pt x="0" y="11468"/>
                  </a:lnTo>
                  <a:lnTo>
                    <a:pt x="215" y="13665"/>
                  </a:lnTo>
                  <a:lnTo>
                    <a:pt x="1104" y="18211"/>
                  </a:lnTo>
                  <a:lnTo>
                    <a:pt x="4699" y="21805"/>
                  </a:lnTo>
                  <a:lnTo>
                    <a:pt x="9232" y="22694"/>
                  </a:lnTo>
                  <a:lnTo>
                    <a:pt x="11455" y="22923"/>
                  </a:lnTo>
                  <a:lnTo>
                    <a:pt x="13716" y="22694"/>
                  </a:lnTo>
                  <a:lnTo>
                    <a:pt x="18237" y="21780"/>
                  </a:lnTo>
                  <a:lnTo>
                    <a:pt x="21805" y="18211"/>
                  </a:lnTo>
                  <a:lnTo>
                    <a:pt x="22694" y="13665"/>
                  </a:lnTo>
                  <a:lnTo>
                    <a:pt x="22910" y="11468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293160" y="254681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2209" y="0"/>
                  </a:moveTo>
                  <a:lnTo>
                    <a:pt x="0" y="215"/>
                  </a:lnTo>
                  <a:lnTo>
                    <a:pt x="0" y="4597"/>
                  </a:lnTo>
                  <a:lnTo>
                    <a:pt x="2209" y="4216"/>
                  </a:lnTo>
                  <a:lnTo>
                    <a:pt x="4470" y="4622"/>
                  </a:lnTo>
                  <a:lnTo>
                    <a:pt x="4470" y="228"/>
                  </a:lnTo>
                  <a:lnTo>
                    <a:pt x="2209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290874" y="254454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042" y="2273"/>
                  </a:moveTo>
                  <a:lnTo>
                    <a:pt x="4495" y="2273"/>
                  </a:lnTo>
                  <a:lnTo>
                    <a:pt x="4711" y="4546"/>
                  </a:lnTo>
                  <a:lnTo>
                    <a:pt x="4571" y="4572"/>
                  </a:lnTo>
                  <a:lnTo>
                    <a:pt x="4566" y="6896"/>
                  </a:lnTo>
                  <a:lnTo>
                    <a:pt x="4889" y="8750"/>
                  </a:lnTo>
                  <a:lnTo>
                    <a:pt x="4487" y="8817"/>
                  </a:lnTo>
                  <a:lnTo>
                    <a:pt x="6362" y="9144"/>
                  </a:lnTo>
                  <a:lnTo>
                    <a:pt x="8229" y="8648"/>
                  </a:lnTo>
                  <a:lnTo>
                    <a:pt x="9042" y="6896"/>
                  </a:lnTo>
                  <a:lnTo>
                    <a:pt x="6756" y="6896"/>
                  </a:lnTo>
                  <a:lnTo>
                    <a:pt x="7162" y="4648"/>
                  </a:lnTo>
                  <a:lnTo>
                    <a:pt x="4902" y="4241"/>
                  </a:lnTo>
                  <a:lnTo>
                    <a:pt x="9042" y="4241"/>
                  </a:lnTo>
                  <a:lnTo>
                    <a:pt x="9042" y="2273"/>
                  </a:lnTo>
                  <a:close/>
                </a:path>
                <a:path w="9525" h="9525">
                  <a:moveTo>
                    <a:pt x="4724" y="0"/>
                  </a:moveTo>
                  <a:lnTo>
                    <a:pt x="4279" y="0"/>
                  </a:lnTo>
                  <a:lnTo>
                    <a:pt x="901" y="317"/>
                  </a:lnTo>
                  <a:lnTo>
                    <a:pt x="0" y="1308"/>
                  </a:lnTo>
                  <a:lnTo>
                    <a:pt x="11" y="6896"/>
                  </a:lnTo>
                  <a:lnTo>
                    <a:pt x="812" y="8623"/>
                  </a:lnTo>
                  <a:lnTo>
                    <a:pt x="2679" y="9118"/>
                  </a:lnTo>
                  <a:lnTo>
                    <a:pt x="4487" y="8817"/>
                  </a:lnTo>
                  <a:lnTo>
                    <a:pt x="4102" y="8750"/>
                  </a:lnTo>
                  <a:lnTo>
                    <a:pt x="4429" y="6870"/>
                  </a:lnTo>
                  <a:lnTo>
                    <a:pt x="2285" y="6870"/>
                  </a:lnTo>
                  <a:lnTo>
                    <a:pt x="1904" y="4622"/>
                  </a:lnTo>
                  <a:lnTo>
                    <a:pt x="4114" y="4241"/>
                  </a:lnTo>
                  <a:lnTo>
                    <a:pt x="4297" y="4241"/>
                  </a:lnTo>
                  <a:lnTo>
                    <a:pt x="4495" y="2273"/>
                  </a:lnTo>
                  <a:lnTo>
                    <a:pt x="9042" y="2273"/>
                  </a:lnTo>
                  <a:lnTo>
                    <a:pt x="9019" y="1308"/>
                  </a:lnTo>
                  <a:lnTo>
                    <a:pt x="8153" y="355"/>
                  </a:lnTo>
                  <a:lnTo>
                    <a:pt x="4724" y="0"/>
                  </a:lnTo>
                  <a:close/>
                </a:path>
                <a:path w="9525" h="9525">
                  <a:moveTo>
                    <a:pt x="4566" y="6896"/>
                  </a:moveTo>
                  <a:lnTo>
                    <a:pt x="4425" y="6896"/>
                  </a:lnTo>
                  <a:lnTo>
                    <a:pt x="4102" y="8750"/>
                  </a:lnTo>
                  <a:lnTo>
                    <a:pt x="4487" y="8817"/>
                  </a:lnTo>
                  <a:lnTo>
                    <a:pt x="4889" y="8750"/>
                  </a:lnTo>
                  <a:lnTo>
                    <a:pt x="4566" y="6896"/>
                  </a:lnTo>
                  <a:close/>
                </a:path>
                <a:path w="9525" h="9525">
                  <a:moveTo>
                    <a:pt x="4470" y="6635"/>
                  </a:moveTo>
                  <a:lnTo>
                    <a:pt x="4425" y="6896"/>
                  </a:lnTo>
                  <a:lnTo>
                    <a:pt x="4470" y="6635"/>
                  </a:lnTo>
                  <a:close/>
                </a:path>
                <a:path w="9525" h="9525">
                  <a:moveTo>
                    <a:pt x="4495" y="6489"/>
                  </a:moveTo>
                  <a:lnTo>
                    <a:pt x="4470" y="6896"/>
                  </a:lnTo>
                  <a:lnTo>
                    <a:pt x="4495" y="6489"/>
                  </a:lnTo>
                  <a:close/>
                </a:path>
                <a:path w="9525" h="9525">
                  <a:moveTo>
                    <a:pt x="9042" y="4241"/>
                  </a:moveTo>
                  <a:lnTo>
                    <a:pt x="4902" y="4241"/>
                  </a:lnTo>
                  <a:lnTo>
                    <a:pt x="7162" y="4648"/>
                  </a:lnTo>
                  <a:lnTo>
                    <a:pt x="6756" y="6896"/>
                  </a:lnTo>
                  <a:lnTo>
                    <a:pt x="9042" y="6896"/>
                  </a:lnTo>
                  <a:lnTo>
                    <a:pt x="9042" y="4241"/>
                  </a:lnTo>
                  <a:close/>
                </a:path>
                <a:path w="9525" h="9525">
                  <a:moveTo>
                    <a:pt x="4114" y="4241"/>
                  </a:moveTo>
                  <a:lnTo>
                    <a:pt x="1904" y="4622"/>
                  </a:lnTo>
                  <a:lnTo>
                    <a:pt x="2285" y="6870"/>
                  </a:lnTo>
                  <a:lnTo>
                    <a:pt x="4429" y="6870"/>
                  </a:lnTo>
                  <a:lnTo>
                    <a:pt x="4470" y="6339"/>
                  </a:lnTo>
                  <a:lnTo>
                    <a:pt x="4114" y="4241"/>
                  </a:lnTo>
                  <a:close/>
                </a:path>
                <a:path w="9525" h="9525">
                  <a:moveTo>
                    <a:pt x="4495" y="2273"/>
                  </a:moveTo>
                  <a:lnTo>
                    <a:pt x="4267" y="4546"/>
                  </a:lnTo>
                  <a:lnTo>
                    <a:pt x="4470" y="4572"/>
                  </a:lnTo>
                  <a:lnTo>
                    <a:pt x="4562" y="6870"/>
                  </a:lnTo>
                  <a:lnTo>
                    <a:pt x="4571" y="4572"/>
                  </a:lnTo>
                  <a:lnTo>
                    <a:pt x="4682" y="4241"/>
                  </a:lnTo>
                  <a:lnTo>
                    <a:pt x="4495" y="2273"/>
                  </a:lnTo>
                  <a:close/>
                </a:path>
                <a:path w="9525" h="9525">
                  <a:moveTo>
                    <a:pt x="4297" y="4241"/>
                  </a:moveTo>
                  <a:lnTo>
                    <a:pt x="4114" y="4241"/>
                  </a:lnTo>
                  <a:lnTo>
                    <a:pt x="4470" y="6339"/>
                  </a:lnTo>
                  <a:lnTo>
                    <a:pt x="4470" y="4572"/>
                  </a:lnTo>
                  <a:lnTo>
                    <a:pt x="4267" y="4546"/>
                  </a:lnTo>
                  <a:lnTo>
                    <a:pt x="4297" y="42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297631" y="254704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4394"/>
                  </a:lnTo>
                  <a:lnTo>
                    <a:pt x="2171" y="5105"/>
                  </a:lnTo>
                  <a:lnTo>
                    <a:pt x="3873" y="6794"/>
                  </a:lnTo>
                  <a:lnTo>
                    <a:pt x="4584" y="8978"/>
                  </a:lnTo>
                  <a:lnTo>
                    <a:pt x="8978" y="8978"/>
                  </a:lnTo>
                  <a:lnTo>
                    <a:pt x="8077" y="4445"/>
                  </a:lnTo>
                  <a:lnTo>
                    <a:pt x="4521" y="9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295345" y="254481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2743" y="0"/>
                  </a:moveTo>
                  <a:lnTo>
                    <a:pt x="838" y="469"/>
                  </a:lnTo>
                  <a:lnTo>
                    <a:pt x="0" y="2235"/>
                  </a:lnTo>
                  <a:lnTo>
                    <a:pt x="0" y="6629"/>
                  </a:lnTo>
                  <a:lnTo>
                    <a:pt x="1574" y="8801"/>
                  </a:lnTo>
                  <a:lnTo>
                    <a:pt x="3060" y="9296"/>
                  </a:lnTo>
                  <a:lnTo>
                    <a:pt x="4203" y="10426"/>
                  </a:lnTo>
                  <a:lnTo>
                    <a:pt x="4699" y="11925"/>
                  </a:lnTo>
                  <a:lnTo>
                    <a:pt x="6870" y="13500"/>
                  </a:lnTo>
                  <a:lnTo>
                    <a:pt x="6870" y="8928"/>
                  </a:lnTo>
                  <a:lnTo>
                    <a:pt x="8483" y="8928"/>
                  </a:lnTo>
                  <a:lnTo>
                    <a:pt x="8415" y="8589"/>
                  </a:lnTo>
                  <a:lnTo>
                    <a:pt x="8201" y="7935"/>
                  </a:lnTo>
                  <a:lnTo>
                    <a:pt x="6889" y="6629"/>
                  </a:lnTo>
                  <a:lnTo>
                    <a:pt x="2286" y="6629"/>
                  </a:lnTo>
                  <a:lnTo>
                    <a:pt x="2929" y="4697"/>
                  </a:lnTo>
                  <a:lnTo>
                    <a:pt x="1841" y="4483"/>
                  </a:lnTo>
                  <a:lnTo>
                    <a:pt x="2286" y="2235"/>
                  </a:lnTo>
                  <a:lnTo>
                    <a:pt x="9316" y="2235"/>
                  </a:lnTo>
                  <a:lnTo>
                    <a:pt x="8153" y="1079"/>
                  </a:lnTo>
                  <a:lnTo>
                    <a:pt x="2743" y="0"/>
                  </a:lnTo>
                  <a:close/>
                </a:path>
                <a:path w="13970" h="13969">
                  <a:moveTo>
                    <a:pt x="8813" y="10577"/>
                  </a:moveTo>
                  <a:lnTo>
                    <a:pt x="6870" y="11214"/>
                  </a:lnTo>
                  <a:lnTo>
                    <a:pt x="6870" y="13500"/>
                  </a:lnTo>
                  <a:lnTo>
                    <a:pt x="11264" y="13500"/>
                  </a:lnTo>
                  <a:lnTo>
                    <a:pt x="13042" y="12661"/>
                  </a:lnTo>
                  <a:lnTo>
                    <a:pt x="13292" y="11658"/>
                  </a:lnTo>
                  <a:lnTo>
                    <a:pt x="9029" y="11658"/>
                  </a:lnTo>
                  <a:lnTo>
                    <a:pt x="8813" y="10577"/>
                  </a:lnTo>
                  <a:close/>
                </a:path>
                <a:path w="13970" h="13969">
                  <a:moveTo>
                    <a:pt x="9316" y="2235"/>
                  </a:moveTo>
                  <a:lnTo>
                    <a:pt x="4572" y="2235"/>
                  </a:lnTo>
                  <a:lnTo>
                    <a:pt x="4572" y="4973"/>
                  </a:lnTo>
                  <a:lnTo>
                    <a:pt x="4930" y="5092"/>
                  </a:lnTo>
                  <a:lnTo>
                    <a:pt x="5448" y="5194"/>
                  </a:lnTo>
                  <a:lnTo>
                    <a:pt x="5854" y="5397"/>
                  </a:lnTo>
                  <a:lnTo>
                    <a:pt x="8102" y="7632"/>
                  </a:lnTo>
                  <a:lnTo>
                    <a:pt x="8201" y="7935"/>
                  </a:lnTo>
                  <a:lnTo>
                    <a:pt x="8415" y="8589"/>
                  </a:lnTo>
                  <a:lnTo>
                    <a:pt x="9042" y="10502"/>
                  </a:lnTo>
                  <a:lnTo>
                    <a:pt x="8813" y="10577"/>
                  </a:lnTo>
                  <a:lnTo>
                    <a:pt x="9029" y="11658"/>
                  </a:lnTo>
                  <a:lnTo>
                    <a:pt x="11264" y="11214"/>
                  </a:lnTo>
                  <a:lnTo>
                    <a:pt x="11264" y="8928"/>
                  </a:lnTo>
                  <a:lnTo>
                    <a:pt x="13143" y="8928"/>
                  </a:lnTo>
                  <a:lnTo>
                    <a:pt x="12435" y="5397"/>
                  </a:lnTo>
                  <a:lnTo>
                    <a:pt x="9316" y="2235"/>
                  </a:lnTo>
                  <a:close/>
                </a:path>
                <a:path w="13970" h="13969">
                  <a:moveTo>
                    <a:pt x="13143" y="8928"/>
                  </a:moveTo>
                  <a:lnTo>
                    <a:pt x="11264" y="8928"/>
                  </a:lnTo>
                  <a:lnTo>
                    <a:pt x="11264" y="11214"/>
                  </a:lnTo>
                  <a:lnTo>
                    <a:pt x="9029" y="11658"/>
                  </a:lnTo>
                  <a:lnTo>
                    <a:pt x="13292" y="11658"/>
                  </a:lnTo>
                  <a:lnTo>
                    <a:pt x="13402" y="11214"/>
                  </a:lnTo>
                  <a:lnTo>
                    <a:pt x="13444" y="10426"/>
                  </a:lnTo>
                  <a:lnTo>
                    <a:pt x="13143" y="8928"/>
                  </a:lnTo>
                  <a:close/>
                </a:path>
                <a:path w="13970" h="13969">
                  <a:moveTo>
                    <a:pt x="8483" y="8928"/>
                  </a:moveTo>
                  <a:lnTo>
                    <a:pt x="6870" y="8928"/>
                  </a:lnTo>
                  <a:lnTo>
                    <a:pt x="6870" y="11214"/>
                  </a:lnTo>
                  <a:lnTo>
                    <a:pt x="8813" y="10577"/>
                  </a:lnTo>
                  <a:lnTo>
                    <a:pt x="8483" y="8928"/>
                  </a:lnTo>
                  <a:close/>
                </a:path>
                <a:path w="13970" h="13969">
                  <a:moveTo>
                    <a:pt x="8415" y="8589"/>
                  </a:moveTo>
                  <a:lnTo>
                    <a:pt x="8813" y="10577"/>
                  </a:lnTo>
                  <a:lnTo>
                    <a:pt x="9042" y="10502"/>
                  </a:lnTo>
                  <a:lnTo>
                    <a:pt x="8415" y="8589"/>
                  </a:lnTo>
                  <a:close/>
                </a:path>
                <a:path w="13970" h="13969">
                  <a:moveTo>
                    <a:pt x="5551" y="5297"/>
                  </a:moveTo>
                  <a:lnTo>
                    <a:pt x="8201" y="7935"/>
                  </a:lnTo>
                  <a:lnTo>
                    <a:pt x="8102" y="7632"/>
                  </a:lnTo>
                  <a:lnTo>
                    <a:pt x="5854" y="5397"/>
                  </a:lnTo>
                  <a:lnTo>
                    <a:pt x="5551" y="5297"/>
                  </a:lnTo>
                  <a:close/>
                </a:path>
                <a:path w="13970" h="13969">
                  <a:moveTo>
                    <a:pt x="2929" y="4697"/>
                  </a:moveTo>
                  <a:lnTo>
                    <a:pt x="2286" y="6629"/>
                  </a:lnTo>
                  <a:lnTo>
                    <a:pt x="4572" y="6629"/>
                  </a:lnTo>
                  <a:lnTo>
                    <a:pt x="4572" y="5021"/>
                  </a:lnTo>
                  <a:lnTo>
                    <a:pt x="2929" y="4697"/>
                  </a:lnTo>
                  <a:close/>
                </a:path>
                <a:path w="13970" h="13969">
                  <a:moveTo>
                    <a:pt x="4572" y="5021"/>
                  </a:moveTo>
                  <a:lnTo>
                    <a:pt x="4572" y="6629"/>
                  </a:lnTo>
                  <a:lnTo>
                    <a:pt x="6889" y="6629"/>
                  </a:lnTo>
                  <a:lnTo>
                    <a:pt x="5551" y="5297"/>
                  </a:lnTo>
                  <a:lnTo>
                    <a:pt x="4930" y="5092"/>
                  </a:lnTo>
                  <a:lnTo>
                    <a:pt x="4572" y="5021"/>
                  </a:lnTo>
                  <a:close/>
                </a:path>
                <a:path w="13970" h="13969">
                  <a:moveTo>
                    <a:pt x="4572" y="4973"/>
                  </a:moveTo>
                  <a:lnTo>
                    <a:pt x="4930" y="5092"/>
                  </a:lnTo>
                  <a:lnTo>
                    <a:pt x="4572" y="4973"/>
                  </a:lnTo>
                  <a:close/>
                </a:path>
                <a:path w="13970" h="13969">
                  <a:moveTo>
                    <a:pt x="3009" y="4457"/>
                  </a:moveTo>
                  <a:lnTo>
                    <a:pt x="2929" y="4697"/>
                  </a:lnTo>
                  <a:lnTo>
                    <a:pt x="4572" y="5021"/>
                  </a:lnTo>
                  <a:lnTo>
                    <a:pt x="3009" y="4457"/>
                  </a:lnTo>
                  <a:close/>
                </a:path>
                <a:path w="13970" h="13969">
                  <a:moveTo>
                    <a:pt x="4572" y="4457"/>
                  </a:moveTo>
                  <a:lnTo>
                    <a:pt x="3009" y="4457"/>
                  </a:lnTo>
                  <a:lnTo>
                    <a:pt x="4572" y="4973"/>
                  </a:lnTo>
                  <a:lnTo>
                    <a:pt x="4572" y="4457"/>
                  </a:lnTo>
                  <a:close/>
                </a:path>
                <a:path w="13970" h="13969">
                  <a:moveTo>
                    <a:pt x="4572" y="2235"/>
                  </a:moveTo>
                  <a:lnTo>
                    <a:pt x="2286" y="2235"/>
                  </a:lnTo>
                  <a:lnTo>
                    <a:pt x="1841" y="4483"/>
                  </a:lnTo>
                  <a:lnTo>
                    <a:pt x="2929" y="4697"/>
                  </a:lnTo>
                  <a:lnTo>
                    <a:pt x="3009" y="4457"/>
                  </a:lnTo>
                  <a:lnTo>
                    <a:pt x="4572" y="4457"/>
                  </a:lnTo>
                  <a:lnTo>
                    <a:pt x="4572" y="223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302215" y="255602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394" y="0"/>
                  </a:moveTo>
                  <a:lnTo>
                    <a:pt x="0" y="0"/>
                  </a:lnTo>
                  <a:lnTo>
                    <a:pt x="406" y="2260"/>
                  </a:lnTo>
                  <a:lnTo>
                    <a:pt x="25" y="4457"/>
                  </a:lnTo>
                  <a:lnTo>
                    <a:pt x="4394" y="4457"/>
                  </a:lnTo>
                  <a:lnTo>
                    <a:pt x="4610" y="2260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299967" y="255374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25" y="4548"/>
                  </a:moveTo>
                  <a:lnTo>
                    <a:pt x="12" y="6362"/>
                  </a:lnTo>
                  <a:lnTo>
                    <a:pt x="520" y="8216"/>
                  </a:lnTo>
                  <a:lnTo>
                    <a:pt x="2273" y="9029"/>
                  </a:lnTo>
                  <a:lnTo>
                    <a:pt x="7823" y="9029"/>
                  </a:lnTo>
                  <a:lnTo>
                    <a:pt x="8813" y="8140"/>
                  </a:lnTo>
                  <a:lnTo>
                    <a:pt x="8911" y="7137"/>
                  </a:lnTo>
                  <a:lnTo>
                    <a:pt x="4521" y="7137"/>
                  </a:lnTo>
                  <a:lnTo>
                    <a:pt x="2273" y="6743"/>
                  </a:lnTo>
                  <a:lnTo>
                    <a:pt x="2273" y="4940"/>
                  </a:lnTo>
                  <a:lnTo>
                    <a:pt x="393" y="4940"/>
                  </a:lnTo>
                  <a:lnTo>
                    <a:pt x="325" y="4548"/>
                  </a:lnTo>
                  <a:close/>
                </a:path>
                <a:path w="9525" h="9525">
                  <a:moveTo>
                    <a:pt x="4902" y="4140"/>
                  </a:moveTo>
                  <a:lnTo>
                    <a:pt x="2273" y="4612"/>
                  </a:lnTo>
                  <a:lnTo>
                    <a:pt x="2273" y="6743"/>
                  </a:lnTo>
                  <a:lnTo>
                    <a:pt x="4521" y="7137"/>
                  </a:lnTo>
                  <a:lnTo>
                    <a:pt x="4900" y="4940"/>
                  </a:lnTo>
                  <a:lnTo>
                    <a:pt x="4902" y="4762"/>
                  </a:lnTo>
                  <a:lnTo>
                    <a:pt x="4584" y="4762"/>
                  </a:lnTo>
                  <a:lnTo>
                    <a:pt x="4572" y="4572"/>
                  </a:lnTo>
                  <a:lnTo>
                    <a:pt x="4902" y="4572"/>
                  </a:lnTo>
                  <a:lnTo>
                    <a:pt x="4572" y="4457"/>
                  </a:lnTo>
                  <a:lnTo>
                    <a:pt x="4584" y="4318"/>
                  </a:lnTo>
                  <a:lnTo>
                    <a:pt x="4902" y="4318"/>
                  </a:lnTo>
                  <a:lnTo>
                    <a:pt x="4902" y="4140"/>
                  </a:lnTo>
                  <a:close/>
                </a:path>
                <a:path w="9525" h="9525">
                  <a:moveTo>
                    <a:pt x="8910" y="1892"/>
                  </a:moveTo>
                  <a:lnTo>
                    <a:pt x="4508" y="1892"/>
                  </a:lnTo>
                  <a:lnTo>
                    <a:pt x="4902" y="4140"/>
                  </a:lnTo>
                  <a:lnTo>
                    <a:pt x="4902" y="4349"/>
                  </a:lnTo>
                  <a:lnTo>
                    <a:pt x="6858" y="4546"/>
                  </a:lnTo>
                  <a:lnTo>
                    <a:pt x="4902" y="4732"/>
                  </a:lnTo>
                  <a:lnTo>
                    <a:pt x="4900" y="4940"/>
                  </a:lnTo>
                  <a:lnTo>
                    <a:pt x="4521" y="7137"/>
                  </a:lnTo>
                  <a:lnTo>
                    <a:pt x="8911" y="7137"/>
                  </a:lnTo>
                  <a:lnTo>
                    <a:pt x="9126" y="4940"/>
                  </a:lnTo>
                  <a:lnTo>
                    <a:pt x="9126" y="4140"/>
                  </a:lnTo>
                  <a:lnTo>
                    <a:pt x="8910" y="1892"/>
                  </a:lnTo>
                  <a:close/>
                </a:path>
                <a:path w="9525" h="9525">
                  <a:moveTo>
                    <a:pt x="393" y="4152"/>
                  </a:moveTo>
                  <a:lnTo>
                    <a:pt x="393" y="4940"/>
                  </a:lnTo>
                  <a:lnTo>
                    <a:pt x="2273" y="4612"/>
                  </a:lnTo>
                  <a:lnTo>
                    <a:pt x="2143" y="4457"/>
                  </a:lnTo>
                  <a:lnTo>
                    <a:pt x="393" y="4152"/>
                  </a:lnTo>
                  <a:close/>
                </a:path>
                <a:path w="9525" h="9525">
                  <a:moveTo>
                    <a:pt x="2273" y="4612"/>
                  </a:moveTo>
                  <a:lnTo>
                    <a:pt x="393" y="4940"/>
                  </a:lnTo>
                  <a:lnTo>
                    <a:pt x="2273" y="4940"/>
                  </a:lnTo>
                  <a:lnTo>
                    <a:pt x="2273" y="4612"/>
                  </a:lnTo>
                  <a:close/>
                </a:path>
                <a:path w="9525" h="9525">
                  <a:moveTo>
                    <a:pt x="4902" y="4572"/>
                  </a:moveTo>
                  <a:lnTo>
                    <a:pt x="4572" y="4572"/>
                  </a:lnTo>
                  <a:lnTo>
                    <a:pt x="4584" y="4762"/>
                  </a:lnTo>
                  <a:lnTo>
                    <a:pt x="4902" y="4732"/>
                  </a:lnTo>
                  <a:lnTo>
                    <a:pt x="4902" y="4572"/>
                  </a:lnTo>
                  <a:close/>
                </a:path>
                <a:path w="9525" h="9525">
                  <a:moveTo>
                    <a:pt x="4902" y="4732"/>
                  </a:moveTo>
                  <a:lnTo>
                    <a:pt x="4584" y="4762"/>
                  </a:lnTo>
                  <a:lnTo>
                    <a:pt x="4902" y="4762"/>
                  </a:lnTo>
                  <a:close/>
                </a:path>
                <a:path w="9525" h="9525">
                  <a:moveTo>
                    <a:pt x="4902" y="4349"/>
                  </a:moveTo>
                  <a:lnTo>
                    <a:pt x="4902" y="4732"/>
                  </a:lnTo>
                  <a:lnTo>
                    <a:pt x="6858" y="4546"/>
                  </a:lnTo>
                  <a:lnTo>
                    <a:pt x="4902" y="4349"/>
                  </a:lnTo>
                  <a:close/>
                </a:path>
                <a:path w="9525" h="9525">
                  <a:moveTo>
                    <a:pt x="2273" y="4480"/>
                  </a:moveTo>
                  <a:lnTo>
                    <a:pt x="2273" y="4612"/>
                  </a:lnTo>
                  <a:lnTo>
                    <a:pt x="2654" y="4546"/>
                  </a:lnTo>
                  <a:lnTo>
                    <a:pt x="2273" y="4480"/>
                  </a:lnTo>
                  <a:close/>
                </a:path>
                <a:path w="9525" h="9525">
                  <a:moveTo>
                    <a:pt x="2247" y="4475"/>
                  </a:moveTo>
                  <a:close/>
                </a:path>
                <a:path w="9525" h="9525">
                  <a:moveTo>
                    <a:pt x="7823" y="0"/>
                  </a:moveTo>
                  <a:lnTo>
                    <a:pt x="2247" y="0"/>
                  </a:lnTo>
                  <a:lnTo>
                    <a:pt x="495" y="812"/>
                  </a:lnTo>
                  <a:lnTo>
                    <a:pt x="0" y="2679"/>
                  </a:lnTo>
                  <a:lnTo>
                    <a:pt x="325" y="4548"/>
                  </a:lnTo>
                  <a:lnTo>
                    <a:pt x="393" y="4152"/>
                  </a:lnTo>
                  <a:lnTo>
                    <a:pt x="2247" y="4152"/>
                  </a:lnTo>
                  <a:lnTo>
                    <a:pt x="2247" y="2285"/>
                  </a:lnTo>
                  <a:lnTo>
                    <a:pt x="4508" y="1892"/>
                  </a:lnTo>
                  <a:lnTo>
                    <a:pt x="8910" y="1892"/>
                  </a:lnTo>
                  <a:lnTo>
                    <a:pt x="8813" y="889"/>
                  </a:lnTo>
                  <a:lnTo>
                    <a:pt x="7823" y="0"/>
                  </a:lnTo>
                  <a:close/>
                </a:path>
                <a:path w="9525" h="9525">
                  <a:moveTo>
                    <a:pt x="3146" y="4457"/>
                  </a:moveTo>
                  <a:lnTo>
                    <a:pt x="2273" y="4457"/>
                  </a:lnTo>
                  <a:lnTo>
                    <a:pt x="2654" y="4546"/>
                  </a:lnTo>
                  <a:lnTo>
                    <a:pt x="3146" y="4457"/>
                  </a:lnTo>
                  <a:close/>
                </a:path>
                <a:path w="9525" h="9525">
                  <a:moveTo>
                    <a:pt x="4508" y="1892"/>
                  </a:moveTo>
                  <a:lnTo>
                    <a:pt x="2247" y="2285"/>
                  </a:lnTo>
                  <a:lnTo>
                    <a:pt x="2273" y="4480"/>
                  </a:lnTo>
                  <a:lnTo>
                    <a:pt x="3146" y="4457"/>
                  </a:lnTo>
                  <a:lnTo>
                    <a:pt x="4902" y="4140"/>
                  </a:lnTo>
                  <a:lnTo>
                    <a:pt x="4508" y="1892"/>
                  </a:lnTo>
                  <a:close/>
                </a:path>
                <a:path w="9525" h="9525">
                  <a:moveTo>
                    <a:pt x="2247" y="4152"/>
                  </a:moveTo>
                  <a:lnTo>
                    <a:pt x="393" y="4152"/>
                  </a:lnTo>
                  <a:lnTo>
                    <a:pt x="2247" y="4475"/>
                  </a:lnTo>
                  <a:lnTo>
                    <a:pt x="2247" y="4152"/>
                  </a:lnTo>
                  <a:close/>
                </a:path>
                <a:path w="9525" h="9525">
                  <a:moveTo>
                    <a:pt x="4584" y="4318"/>
                  </a:moveTo>
                  <a:lnTo>
                    <a:pt x="4572" y="4457"/>
                  </a:lnTo>
                  <a:lnTo>
                    <a:pt x="4902" y="4457"/>
                  </a:lnTo>
                  <a:lnTo>
                    <a:pt x="4584" y="4318"/>
                  </a:lnTo>
                  <a:close/>
                </a:path>
                <a:path w="9525" h="9525">
                  <a:moveTo>
                    <a:pt x="4902" y="4318"/>
                  </a:moveTo>
                  <a:lnTo>
                    <a:pt x="4584" y="4318"/>
                  </a:lnTo>
                  <a:lnTo>
                    <a:pt x="4902" y="43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284131" y="256048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394" y="0"/>
                  </a:moveTo>
                  <a:lnTo>
                    <a:pt x="0" y="0"/>
                  </a:lnTo>
                  <a:lnTo>
                    <a:pt x="888" y="4546"/>
                  </a:lnTo>
                  <a:lnTo>
                    <a:pt x="4483" y="8140"/>
                  </a:lnTo>
                  <a:lnTo>
                    <a:pt x="9029" y="9029"/>
                  </a:lnTo>
                  <a:lnTo>
                    <a:pt x="9029" y="4648"/>
                  </a:lnTo>
                  <a:lnTo>
                    <a:pt x="6819" y="3949"/>
                  </a:lnTo>
                  <a:lnTo>
                    <a:pt x="5105" y="2209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281967" y="255819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6557" y="0"/>
                  </a:moveTo>
                  <a:lnTo>
                    <a:pt x="2163" y="0"/>
                  </a:lnTo>
                  <a:lnTo>
                    <a:pt x="410" y="838"/>
                  </a:lnTo>
                  <a:lnTo>
                    <a:pt x="41" y="2286"/>
                  </a:lnTo>
                  <a:lnTo>
                    <a:pt x="0" y="3098"/>
                  </a:lnTo>
                  <a:lnTo>
                    <a:pt x="992" y="8191"/>
                  </a:lnTo>
                  <a:lnTo>
                    <a:pt x="5300" y="12484"/>
                  </a:lnTo>
                  <a:lnTo>
                    <a:pt x="10761" y="13563"/>
                  </a:lnTo>
                  <a:lnTo>
                    <a:pt x="12653" y="13080"/>
                  </a:lnTo>
                  <a:lnTo>
                    <a:pt x="13479" y="11315"/>
                  </a:lnTo>
                  <a:lnTo>
                    <a:pt x="8907" y="11315"/>
                  </a:lnTo>
                  <a:lnTo>
                    <a:pt x="8907" y="8612"/>
                  </a:lnTo>
                  <a:lnTo>
                    <a:pt x="8349" y="8436"/>
                  </a:lnTo>
                  <a:lnTo>
                    <a:pt x="8005" y="8369"/>
                  </a:lnTo>
                  <a:lnTo>
                    <a:pt x="7573" y="8191"/>
                  </a:lnTo>
                  <a:lnTo>
                    <a:pt x="5313" y="5880"/>
                  </a:lnTo>
                  <a:lnTo>
                    <a:pt x="5214" y="5578"/>
                  </a:lnTo>
                  <a:lnTo>
                    <a:pt x="5007" y="4942"/>
                  </a:lnTo>
                  <a:lnTo>
                    <a:pt x="4886" y="4572"/>
                  </a:lnTo>
                  <a:lnTo>
                    <a:pt x="2163" y="4572"/>
                  </a:lnTo>
                  <a:lnTo>
                    <a:pt x="2163" y="2286"/>
                  </a:lnTo>
                  <a:lnTo>
                    <a:pt x="4411" y="1854"/>
                  </a:lnTo>
                  <a:lnTo>
                    <a:pt x="6557" y="1854"/>
                  </a:lnTo>
                  <a:lnTo>
                    <a:pt x="6557" y="0"/>
                  </a:lnTo>
                  <a:close/>
                </a:path>
                <a:path w="13970" h="13969">
                  <a:moveTo>
                    <a:pt x="8907" y="8612"/>
                  </a:moveTo>
                  <a:lnTo>
                    <a:pt x="8907" y="11315"/>
                  </a:lnTo>
                  <a:lnTo>
                    <a:pt x="11193" y="11315"/>
                  </a:lnTo>
                  <a:lnTo>
                    <a:pt x="11630" y="9118"/>
                  </a:lnTo>
                  <a:lnTo>
                    <a:pt x="10507" y="9118"/>
                  </a:lnTo>
                  <a:lnTo>
                    <a:pt x="8907" y="8612"/>
                  </a:lnTo>
                  <a:close/>
                </a:path>
                <a:path w="13970" h="13969">
                  <a:moveTo>
                    <a:pt x="13479" y="6934"/>
                  </a:moveTo>
                  <a:lnTo>
                    <a:pt x="11193" y="6934"/>
                  </a:lnTo>
                  <a:lnTo>
                    <a:pt x="10584" y="8874"/>
                  </a:lnTo>
                  <a:lnTo>
                    <a:pt x="11637" y="9080"/>
                  </a:lnTo>
                  <a:lnTo>
                    <a:pt x="11193" y="11315"/>
                  </a:lnTo>
                  <a:lnTo>
                    <a:pt x="13479" y="11315"/>
                  </a:lnTo>
                  <a:lnTo>
                    <a:pt x="13479" y="6934"/>
                  </a:lnTo>
                  <a:close/>
                </a:path>
                <a:path w="13970" h="13969">
                  <a:moveTo>
                    <a:pt x="8907" y="8545"/>
                  </a:moveTo>
                  <a:lnTo>
                    <a:pt x="10507" y="9118"/>
                  </a:lnTo>
                  <a:lnTo>
                    <a:pt x="10584" y="8874"/>
                  </a:lnTo>
                  <a:lnTo>
                    <a:pt x="8907" y="8545"/>
                  </a:lnTo>
                  <a:close/>
                </a:path>
                <a:path w="13970" h="13969">
                  <a:moveTo>
                    <a:pt x="10584" y="8874"/>
                  </a:moveTo>
                  <a:lnTo>
                    <a:pt x="10507" y="9118"/>
                  </a:lnTo>
                  <a:lnTo>
                    <a:pt x="11630" y="9118"/>
                  </a:lnTo>
                  <a:lnTo>
                    <a:pt x="10584" y="8874"/>
                  </a:lnTo>
                  <a:close/>
                </a:path>
                <a:path w="13970" h="13969">
                  <a:moveTo>
                    <a:pt x="11193" y="6934"/>
                  </a:moveTo>
                  <a:lnTo>
                    <a:pt x="8907" y="6934"/>
                  </a:lnTo>
                  <a:lnTo>
                    <a:pt x="8907" y="8545"/>
                  </a:lnTo>
                  <a:lnTo>
                    <a:pt x="10584" y="8874"/>
                  </a:lnTo>
                  <a:lnTo>
                    <a:pt x="11193" y="6934"/>
                  </a:lnTo>
                  <a:close/>
                </a:path>
                <a:path w="13970" h="13969">
                  <a:moveTo>
                    <a:pt x="8349" y="8436"/>
                  </a:moveTo>
                  <a:lnTo>
                    <a:pt x="8907" y="8612"/>
                  </a:lnTo>
                  <a:lnTo>
                    <a:pt x="8349" y="8436"/>
                  </a:lnTo>
                  <a:close/>
                </a:path>
                <a:path w="13970" h="13969">
                  <a:moveTo>
                    <a:pt x="6557" y="2286"/>
                  </a:moveTo>
                  <a:lnTo>
                    <a:pt x="4616" y="2917"/>
                  </a:lnTo>
                  <a:lnTo>
                    <a:pt x="5007" y="4942"/>
                  </a:lnTo>
                  <a:lnTo>
                    <a:pt x="5214" y="5578"/>
                  </a:lnTo>
                  <a:lnTo>
                    <a:pt x="7944" y="8308"/>
                  </a:lnTo>
                  <a:lnTo>
                    <a:pt x="8349" y="8436"/>
                  </a:lnTo>
                  <a:lnTo>
                    <a:pt x="8907" y="8545"/>
                  </a:lnTo>
                  <a:lnTo>
                    <a:pt x="8907" y="6934"/>
                  </a:lnTo>
                  <a:lnTo>
                    <a:pt x="13479" y="6934"/>
                  </a:lnTo>
                  <a:lnTo>
                    <a:pt x="11891" y="4749"/>
                  </a:lnTo>
                  <a:lnTo>
                    <a:pt x="11324" y="4572"/>
                  </a:lnTo>
                  <a:lnTo>
                    <a:pt x="6557" y="4572"/>
                  </a:lnTo>
                  <a:lnTo>
                    <a:pt x="6557" y="2286"/>
                  </a:lnTo>
                  <a:close/>
                </a:path>
                <a:path w="13970" h="13969">
                  <a:moveTo>
                    <a:pt x="5214" y="5578"/>
                  </a:moveTo>
                  <a:lnTo>
                    <a:pt x="5313" y="5880"/>
                  </a:lnTo>
                  <a:lnTo>
                    <a:pt x="7573" y="8191"/>
                  </a:lnTo>
                  <a:lnTo>
                    <a:pt x="7944" y="8308"/>
                  </a:lnTo>
                  <a:lnTo>
                    <a:pt x="5214" y="5578"/>
                  </a:lnTo>
                  <a:close/>
                </a:path>
                <a:path w="13970" h="13969">
                  <a:moveTo>
                    <a:pt x="4616" y="2917"/>
                  </a:moveTo>
                  <a:lnTo>
                    <a:pt x="4373" y="2997"/>
                  </a:lnTo>
                  <a:lnTo>
                    <a:pt x="5007" y="4942"/>
                  </a:lnTo>
                  <a:lnTo>
                    <a:pt x="4616" y="2917"/>
                  </a:lnTo>
                  <a:close/>
                </a:path>
                <a:path w="13970" h="13969">
                  <a:moveTo>
                    <a:pt x="4411" y="1854"/>
                  </a:moveTo>
                  <a:lnTo>
                    <a:pt x="2163" y="2286"/>
                  </a:lnTo>
                  <a:lnTo>
                    <a:pt x="2163" y="4572"/>
                  </a:lnTo>
                  <a:lnTo>
                    <a:pt x="4886" y="4572"/>
                  </a:lnTo>
                  <a:lnTo>
                    <a:pt x="4373" y="2997"/>
                  </a:lnTo>
                  <a:lnTo>
                    <a:pt x="4616" y="2917"/>
                  </a:lnTo>
                  <a:lnTo>
                    <a:pt x="4411" y="1854"/>
                  </a:lnTo>
                  <a:close/>
                </a:path>
                <a:path w="13970" h="13969">
                  <a:moveTo>
                    <a:pt x="6557" y="0"/>
                  </a:moveTo>
                  <a:lnTo>
                    <a:pt x="6557" y="4572"/>
                  </a:lnTo>
                  <a:lnTo>
                    <a:pt x="11324" y="4572"/>
                  </a:lnTo>
                  <a:lnTo>
                    <a:pt x="10393" y="4279"/>
                  </a:lnTo>
                  <a:lnTo>
                    <a:pt x="9224" y="3098"/>
                  </a:lnTo>
                  <a:lnTo>
                    <a:pt x="8729" y="1587"/>
                  </a:lnTo>
                  <a:lnTo>
                    <a:pt x="6557" y="0"/>
                  </a:lnTo>
                  <a:close/>
                </a:path>
                <a:path w="13970" h="13969">
                  <a:moveTo>
                    <a:pt x="6557" y="1854"/>
                  </a:moveTo>
                  <a:lnTo>
                    <a:pt x="4411" y="1854"/>
                  </a:lnTo>
                  <a:lnTo>
                    <a:pt x="4616" y="2917"/>
                  </a:lnTo>
                  <a:lnTo>
                    <a:pt x="6557" y="2286"/>
                  </a:lnTo>
                  <a:lnTo>
                    <a:pt x="6557" y="18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284131" y="25470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029" y="0"/>
                  </a:moveTo>
                  <a:lnTo>
                    <a:pt x="4495" y="889"/>
                  </a:lnTo>
                  <a:lnTo>
                    <a:pt x="914" y="4457"/>
                  </a:lnTo>
                  <a:lnTo>
                    <a:pt x="0" y="8991"/>
                  </a:lnTo>
                  <a:lnTo>
                    <a:pt x="4394" y="8991"/>
                  </a:lnTo>
                  <a:lnTo>
                    <a:pt x="5130" y="6794"/>
                  </a:lnTo>
                  <a:lnTo>
                    <a:pt x="6845" y="5092"/>
                  </a:lnTo>
                  <a:lnTo>
                    <a:pt x="9029" y="4381"/>
                  </a:lnTo>
                  <a:lnTo>
                    <a:pt x="9029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281962" y="2544787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0766" y="0"/>
                  </a:moveTo>
                  <a:lnTo>
                    <a:pt x="5305" y="1079"/>
                  </a:lnTo>
                  <a:lnTo>
                    <a:pt x="1067" y="5305"/>
                  </a:lnTo>
                  <a:lnTo>
                    <a:pt x="0" y="10452"/>
                  </a:lnTo>
                  <a:lnTo>
                    <a:pt x="46" y="11239"/>
                  </a:lnTo>
                  <a:lnTo>
                    <a:pt x="403" y="12687"/>
                  </a:lnTo>
                  <a:lnTo>
                    <a:pt x="2168" y="13525"/>
                  </a:lnTo>
                  <a:lnTo>
                    <a:pt x="6563" y="13525"/>
                  </a:lnTo>
                  <a:lnTo>
                    <a:pt x="8734" y="11963"/>
                  </a:lnTo>
                  <a:lnTo>
                    <a:pt x="8828" y="11684"/>
                  </a:lnTo>
                  <a:lnTo>
                    <a:pt x="4416" y="11684"/>
                  </a:lnTo>
                  <a:lnTo>
                    <a:pt x="2168" y="11239"/>
                  </a:lnTo>
                  <a:lnTo>
                    <a:pt x="2168" y="8953"/>
                  </a:lnTo>
                  <a:lnTo>
                    <a:pt x="4916" y="8953"/>
                  </a:lnTo>
                  <a:lnTo>
                    <a:pt x="5030" y="8614"/>
                  </a:lnTo>
                  <a:lnTo>
                    <a:pt x="5140" y="8064"/>
                  </a:lnTo>
                  <a:lnTo>
                    <a:pt x="5356" y="7645"/>
                  </a:lnTo>
                  <a:lnTo>
                    <a:pt x="7617" y="5397"/>
                  </a:lnTo>
                  <a:lnTo>
                    <a:pt x="7899" y="5305"/>
                  </a:lnTo>
                  <a:lnTo>
                    <a:pt x="8585" y="5081"/>
                  </a:lnTo>
                  <a:lnTo>
                    <a:pt x="8912" y="4975"/>
                  </a:lnTo>
                  <a:lnTo>
                    <a:pt x="8912" y="2247"/>
                  </a:lnTo>
                  <a:lnTo>
                    <a:pt x="13484" y="2247"/>
                  </a:lnTo>
                  <a:lnTo>
                    <a:pt x="12659" y="482"/>
                  </a:lnTo>
                  <a:lnTo>
                    <a:pt x="10766" y="0"/>
                  </a:lnTo>
                  <a:close/>
                </a:path>
                <a:path w="13970" h="13969">
                  <a:moveTo>
                    <a:pt x="4916" y="8953"/>
                  </a:moveTo>
                  <a:lnTo>
                    <a:pt x="2168" y="8953"/>
                  </a:lnTo>
                  <a:lnTo>
                    <a:pt x="2168" y="11239"/>
                  </a:lnTo>
                  <a:lnTo>
                    <a:pt x="4416" y="11684"/>
                  </a:lnTo>
                  <a:lnTo>
                    <a:pt x="4634" y="10596"/>
                  </a:lnTo>
                  <a:lnTo>
                    <a:pt x="4391" y="10515"/>
                  </a:lnTo>
                  <a:lnTo>
                    <a:pt x="4916" y="8953"/>
                  </a:lnTo>
                  <a:close/>
                </a:path>
                <a:path w="13970" h="13969">
                  <a:moveTo>
                    <a:pt x="4634" y="10596"/>
                  </a:moveTo>
                  <a:lnTo>
                    <a:pt x="4416" y="11684"/>
                  </a:lnTo>
                  <a:lnTo>
                    <a:pt x="8828" y="11684"/>
                  </a:lnTo>
                  <a:lnTo>
                    <a:pt x="8978" y="11239"/>
                  </a:lnTo>
                  <a:lnTo>
                    <a:pt x="6563" y="11239"/>
                  </a:lnTo>
                  <a:lnTo>
                    <a:pt x="4634" y="10596"/>
                  </a:lnTo>
                  <a:close/>
                </a:path>
                <a:path w="13970" h="13969">
                  <a:moveTo>
                    <a:pt x="8912" y="5017"/>
                  </a:moveTo>
                  <a:lnTo>
                    <a:pt x="4634" y="10596"/>
                  </a:lnTo>
                  <a:lnTo>
                    <a:pt x="6563" y="11239"/>
                  </a:lnTo>
                  <a:lnTo>
                    <a:pt x="6563" y="8953"/>
                  </a:lnTo>
                  <a:lnTo>
                    <a:pt x="11444" y="8953"/>
                  </a:lnTo>
                  <a:lnTo>
                    <a:pt x="11909" y="8801"/>
                  </a:lnTo>
                  <a:lnTo>
                    <a:pt x="13484" y="6629"/>
                  </a:lnTo>
                  <a:lnTo>
                    <a:pt x="8912" y="6629"/>
                  </a:lnTo>
                  <a:lnTo>
                    <a:pt x="8912" y="5017"/>
                  </a:lnTo>
                  <a:close/>
                </a:path>
                <a:path w="13970" h="13969">
                  <a:moveTo>
                    <a:pt x="11444" y="8953"/>
                  </a:moveTo>
                  <a:lnTo>
                    <a:pt x="6563" y="8953"/>
                  </a:lnTo>
                  <a:lnTo>
                    <a:pt x="6563" y="11239"/>
                  </a:lnTo>
                  <a:lnTo>
                    <a:pt x="8978" y="11239"/>
                  </a:lnTo>
                  <a:lnTo>
                    <a:pt x="9242" y="10452"/>
                  </a:lnTo>
                  <a:lnTo>
                    <a:pt x="10398" y="9296"/>
                  </a:lnTo>
                  <a:lnTo>
                    <a:pt x="11444" y="8953"/>
                  </a:lnTo>
                  <a:close/>
                </a:path>
                <a:path w="13970" h="13969">
                  <a:moveTo>
                    <a:pt x="5030" y="8614"/>
                  </a:moveTo>
                  <a:lnTo>
                    <a:pt x="4391" y="10515"/>
                  </a:lnTo>
                  <a:lnTo>
                    <a:pt x="4634" y="10596"/>
                  </a:lnTo>
                  <a:lnTo>
                    <a:pt x="5030" y="8614"/>
                  </a:lnTo>
                  <a:close/>
                </a:path>
                <a:path w="13970" h="13969">
                  <a:moveTo>
                    <a:pt x="7899" y="5305"/>
                  </a:moveTo>
                  <a:lnTo>
                    <a:pt x="7617" y="5397"/>
                  </a:lnTo>
                  <a:lnTo>
                    <a:pt x="5356" y="7645"/>
                  </a:lnTo>
                  <a:lnTo>
                    <a:pt x="5253" y="7951"/>
                  </a:lnTo>
                  <a:lnTo>
                    <a:pt x="7899" y="5305"/>
                  </a:lnTo>
                  <a:close/>
                </a:path>
                <a:path w="13970" h="13969">
                  <a:moveTo>
                    <a:pt x="10575" y="4692"/>
                  </a:moveTo>
                  <a:lnTo>
                    <a:pt x="8912" y="5017"/>
                  </a:lnTo>
                  <a:lnTo>
                    <a:pt x="8912" y="6629"/>
                  </a:lnTo>
                  <a:lnTo>
                    <a:pt x="11198" y="6629"/>
                  </a:lnTo>
                  <a:lnTo>
                    <a:pt x="10575" y="4692"/>
                  </a:lnTo>
                  <a:close/>
                </a:path>
                <a:path w="13970" h="13969">
                  <a:moveTo>
                    <a:pt x="13484" y="2247"/>
                  </a:moveTo>
                  <a:lnTo>
                    <a:pt x="11198" y="2247"/>
                  </a:lnTo>
                  <a:lnTo>
                    <a:pt x="11643" y="4483"/>
                  </a:lnTo>
                  <a:lnTo>
                    <a:pt x="10575" y="4692"/>
                  </a:lnTo>
                  <a:lnTo>
                    <a:pt x="11198" y="6629"/>
                  </a:lnTo>
                  <a:lnTo>
                    <a:pt x="13484" y="6629"/>
                  </a:lnTo>
                  <a:lnTo>
                    <a:pt x="13484" y="2247"/>
                  </a:lnTo>
                  <a:close/>
                </a:path>
                <a:path w="13970" h="13969">
                  <a:moveTo>
                    <a:pt x="8912" y="4975"/>
                  </a:moveTo>
                  <a:lnTo>
                    <a:pt x="8585" y="5081"/>
                  </a:lnTo>
                  <a:lnTo>
                    <a:pt x="8912" y="5017"/>
                  </a:lnTo>
                  <a:close/>
                </a:path>
                <a:path w="13970" h="13969">
                  <a:moveTo>
                    <a:pt x="10500" y="4457"/>
                  </a:moveTo>
                  <a:lnTo>
                    <a:pt x="8912" y="4975"/>
                  </a:lnTo>
                  <a:lnTo>
                    <a:pt x="10575" y="4692"/>
                  </a:lnTo>
                  <a:lnTo>
                    <a:pt x="10500" y="4457"/>
                  </a:lnTo>
                  <a:close/>
                </a:path>
                <a:path w="13970" h="13969">
                  <a:moveTo>
                    <a:pt x="11198" y="2247"/>
                  </a:moveTo>
                  <a:lnTo>
                    <a:pt x="8912" y="2247"/>
                  </a:lnTo>
                  <a:lnTo>
                    <a:pt x="8912" y="4975"/>
                  </a:lnTo>
                  <a:lnTo>
                    <a:pt x="10500" y="4457"/>
                  </a:lnTo>
                  <a:lnTo>
                    <a:pt x="11638" y="4457"/>
                  </a:lnTo>
                  <a:lnTo>
                    <a:pt x="11198" y="2247"/>
                  </a:lnTo>
                  <a:close/>
                </a:path>
                <a:path w="13970" h="13969">
                  <a:moveTo>
                    <a:pt x="11638" y="4457"/>
                  </a:moveTo>
                  <a:lnTo>
                    <a:pt x="10500" y="4457"/>
                  </a:lnTo>
                  <a:lnTo>
                    <a:pt x="10575" y="4692"/>
                  </a:lnTo>
                  <a:lnTo>
                    <a:pt x="11643" y="44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293160" y="256513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470" y="0"/>
                  </a:moveTo>
                  <a:lnTo>
                    <a:pt x="2209" y="393"/>
                  </a:lnTo>
                  <a:lnTo>
                    <a:pt x="0" y="0"/>
                  </a:lnTo>
                  <a:lnTo>
                    <a:pt x="0" y="4381"/>
                  </a:lnTo>
                  <a:lnTo>
                    <a:pt x="2209" y="4610"/>
                  </a:lnTo>
                  <a:lnTo>
                    <a:pt x="4470" y="4381"/>
                  </a:lnTo>
                  <a:lnTo>
                    <a:pt x="4470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290874" y="256288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2692" y="0"/>
                  </a:moveTo>
                  <a:lnTo>
                    <a:pt x="825" y="495"/>
                  </a:lnTo>
                  <a:lnTo>
                    <a:pt x="0" y="2247"/>
                  </a:lnTo>
                  <a:lnTo>
                    <a:pt x="0" y="7810"/>
                  </a:lnTo>
                  <a:lnTo>
                    <a:pt x="888" y="8788"/>
                  </a:lnTo>
                  <a:lnTo>
                    <a:pt x="4267" y="9131"/>
                  </a:lnTo>
                  <a:lnTo>
                    <a:pt x="4724" y="9131"/>
                  </a:lnTo>
                  <a:lnTo>
                    <a:pt x="8153" y="8788"/>
                  </a:lnTo>
                  <a:lnTo>
                    <a:pt x="9042" y="7810"/>
                  </a:lnTo>
                  <a:lnTo>
                    <a:pt x="9042" y="6857"/>
                  </a:lnTo>
                  <a:lnTo>
                    <a:pt x="4495" y="6857"/>
                  </a:lnTo>
                  <a:lnTo>
                    <a:pt x="4308" y="4889"/>
                  </a:lnTo>
                  <a:lnTo>
                    <a:pt x="4102" y="4889"/>
                  </a:lnTo>
                  <a:lnTo>
                    <a:pt x="1892" y="4495"/>
                  </a:lnTo>
                  <a:lnTo>
                    <a:pt x="2285" y="2247"/>
                  </a:lnTo>
                  <a:lnTo>
                    <a:pt x="4429" y="2247"/>
                  </a:lnTo>
                  <a:lnTo>
                    <a:pt x="4114" y="393"/>
                  </a:lnTo>
                  <a:lnTo>
                    <a:pt x="4512" y="324"/>
                  </a:lnTo>
                  <a:lnTo>
                    <a:pt x="2692" y="0"/>
                  </a:lnTo>
                  <a:close/>
                </a:path>
                <a:path w="9525" h="9525">
                  <a:moveTo>
                    <a:pt x="4470" y="2491"/>
                  </a:moveTo>
                  <a:lnTo>
                    <a:pt x="4375" y="4572"/>
                  </a:lnTo>
                  <a:lnTo>
                    <a:pt x="4308" y="4889"/>
                  </a:lnTo>
                  <a:lnTo>
                    <a:pt x="4495" y="6857"/>
                  </a:lnTo>
                  <a:lnTo>
                    <a:pt x="4724" y="4584"/>
                  </a:lnTo>
                  <a:lnTo>
                    <a:pt x="4571" y="4572"/>
                  </a:lnTo>
                  <a:lnTo>
                    <a:pt x="4470" y="2491"/>
                  </a:lnTo>
                  <a:close/>
                </a:path>
                <a:path w="9525" h="9525">
                  <a:moveTo>
                    <a:pt x="4571" y="3076"/>
                  </a:moveTo>
                  <a:lnTo>
                    <a:pt x="4693" y="4889"/>
                  </a:lnTo>
                  <a:lnTo>
                    <a:pt x="4495" y="6857"/>
                  </a:lnTo>
                  <a:lnTo>
                    <a:pt x="9042" y="6857"/>
                  </a:lnTo>
                  <a:lnTo>
                    <a:pt x="9042" y="4889"/>
                  </a:lnTo>
                  <a:lnTo>
                    <a:pt x="4889" y="4889"/>
                  </a:lnTo>
                  <a:lnTo>
                    <a:pt x="4571" y="3076"/>
                  </a:lnTo>
                  <a:close/>
                </a:path>
                <a:path w="9525" h="9525">
                  <a:moveTo>
                    <a:pt x="4429" y="2247"/>
                  </a:moveTo>
                  <a:lnTo>
                    <a:pt x="2285" y="2247"/>
                  </a:lnTo>
                  <a:lnTo>
                    <a:pt x="1892" y="4495"/>
                  </a:lnTo>
                  <a:lnTo>
                    <a:pt x="4102" y="4889"/>
                  </a:lnTo>
                  <a:lnTo>
                    <a:pt x="4308" y="4889"/>
                  </a:lnTo>
                  <a:lnTo>
                    <a:pt x="4375" y="4572"/>
                  </a:lnTo>
                  <a:lnTo>
                    <a:pt x="4429" y="2247"/>
                  </a:lnTo>
                  <a:close/>
                </a:path>
                <a:path w="9525" h="9525">
                  <a:moveTo>
                    <a:pt x="6756" y="2247"/>
                  </a:moveTo>
                  <a:lnTo>
                    <a:pt x="4571" y="2247"/>
                  </a:lnTo>
                  <a:lnTo>
                    <a:pt x="4571" y="3076"/>
                  </a:lnTo>
                  <a:lnTo>
                    <a:pt x="4889" y="4889"/>
                  </a:lnTo>
                  <a:lnTo>
                    <a:pt x="7150" y="4495"/>
                  </a:lnTo>
                  <a:lnTo>
                    <a:pt x="6756" y="2247"/>
                  </a:lnTo>
                  <a:close/>
                </a:path>
                <a:path w="9525" h="9525">
                  <a:moveTo>
                    <a:pt x="9042" y="2247"/>
                  </a:moveTo>
                  <a:lnTo>
                    <a:pt x="6756" y="2247"/>
                  </a:lnTo>
                  <a:lnTo>
                    <a:pt x="7150" y="4495"/>
                  </a:lnTo>
                  <a:lnTo>
                    <a:pt x="4889" y="4889"/>
                  </a:lnTo>
                  <a:lnTo>
                    <a:pt x="9042" y="4889"/>
                  </a:lnTo>
                  <a:lnTo>
                    <a:pt x="9042" y="2247"/>
                  </a:lnTo>
                  <a:close/>
                </a:path>
                <a:path w="9525" h="9525">
                  <a:moveTo>
                    <a:pt x="6375" y="0"/>
                  </a:moveTo>
                  <a:lnTo>
                    <a:pt x="4512" y="324"/>
                  </a:lnTo>
                  <a:lnTo>
                    <a:pt x="4902" y="393"/>
                  </a:lnTo>
                  <a:lnTo>
                    <a:pt x="4566" y="2247"/>
                  </a:lnTo>
                  <a:lnTo>
                    <a:pt x="4571" y="3076"/>
                  </a:lnTo>
                  <a:lnTo>
                    <a:pt x="4571" y="2247"/>
                  </a:lnTo>
                  <a:lnTo>
                    <a:pt x="9042" y="2247"/>
                  </a:lnTo>
                  <a:lnTo>
                    <a:pt x="8229" y="495"/>
                  </a:lnTo>
                  <a:lnTo>
                    <a:pt x="6375" y="0"/>
                  </a:lnTo>
                  <a:close/>
                </a:path>
                <a:path w="9525" h="9525">
                  <a:moveTo>
                    <a:pt x="4566" y="2247"/>
                  </a:moveTo>
                  <a:lnTo>
                    <a:pt x="4495" y="2641"/>
                  </a:lnTo>
                  <a:lnTo>
                    <a:pt x="4566" y="2247"/>
                  </a:lnTo>
                  <a:close/>
                </a:path>
                <a:path w="9525" h="9525">
                  <a:moveTo>
                    <a:pt x="4512" y="324"/>
                  </a:moveTo>
                  <a:lnTo>
                    <a:pt x="4114" y="393"/>
                  </a:lnTo>
                  <a:lnTo>
                    <a:pt x="4470" y="2491"/>
                  </a:lnTo>
                  <a:lnTo>
                    <a:pt x="4566" y="2247"/>
                  </a:lnTo>
                  <a:lnTo>
                    <a:pt x="4902" y="393"/>
                  </a:lnTo>
                  <a:lnTo>
                    <a:pt x="4512" y="32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297631" y="256048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978" y="0"/>
                  </a:moveTo>
                  <a:lnTo>
                    <a:pt x="4610" y="0"/>
                  </a:lnTo>
                  <a:lnTo>
                    <a:pt x="3911" y="2197"/>
                  </a:lnTo>
                  <a:lnTo>
                    <a:pt x="2197" y="3911"/>
                  </a:lnTo>
                  <a:lnTo>
                    <a:pt x="0" y="4648"/>
                  </a:lnTo>
                  <a:lnTo>
                    <a:pt x="0" y="9029"/>
                  </a:lnTo>
                  <a:lnTo>
                    <a:pt x="4533" y="8115"/>
                  </a:lnTo>
                  <a:lnTo>
                    <a:pt x="8102" y="45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295345" y="255819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1264" y="0"/>
                  </a:moveTo>
                  <a:lnTo>
                    <a:pt x="6896" y="0"/>
                  </a:lnTo>
                  <a:lnTo>
                    <a:pt x="4711" y="1600"/>
                  </a:lnTo>
                  <a:lnTo>
                    <a:pt x="4241" y="3086"/>
                  </a:lnTo>
                  <a:lnTo>
                    <a:pt x="3086" y="4254"/>
                  </a:lnTo>
                  <a:lnTo>
                    <a:pt x="1562" y="4762"/>
                  </a:lnTo>
                  <a:lnTo>
                    <a:pt x="0" y="6934"/>
                  </a:lnTo>
                  <a:lnTo>
                    <a:pt x="0" y="11315"/>
                  </a:lnTo>
                  <a:lnTo>
                    <a:pt x="838" y="13093"/>
                  </a:lnTo>
                  <a:lnTo>
                    <a:pt x="2743" y="13563"/>
                  </a:lnTo>
                  <a:lnTo>
                    <a:pt x="8178" y="12458"/>
                  </a:lnTo>
                  <a:lnTo>
                    <a:pt x="9321" y="11315"/>
                  </a:lnTo>
                  <a:lnTo>
                    <a:pt x="2286" y="11315"/>
                  </a:lnTo>
                  <a:lnTo>
                    <a:pt x="1841" y="9080"/>
                  </a:lnTo>
                  <a:lnTo>
                    <a:pt x="2938" y="8857"/>
                  </a:lnTo>
                  <a:lnTo>
                    <a:pt x="2286" y="6934"/>
                  </a:lnTo>
                  <a:lnTo>
                    <a:pt x="6870" y="6934"/>
                  </a:lnTo>
                  <a:lnTo>
                    <a:pt x="8242" y="5562"/>
                  </a:lnTo>
                  <a:lnTo>
                    <a:pt x="8422" y="4998"/>
                  </a:lnTo>
                  <a:lnTo>
                    <a:pt x="8505" y="4572"/>
                  </a:lnTo>
                  <a:lnTo>
                    <a:pt x="6896" y="4572"/>
                  </a:lnTo>
                  <a:lnTo>
                    <a:pt x="6896" y="2286"/>
                  </a:lnTo>
                  <a:lnTo>
                    <a:pt x="8946" y="2286"/>
                  </a:lnTo>
                  <a:lnTo>
                    <a:pt x="9029" y="1854"/>
                  </a:lnTo>
                  <a:lnTo>
                    <a:pt x="11264" y="1854"/>
                  </a:lnTo>
                  <a:lnTo>
                    <a:pt x="11264" y="0"/>
                  </a:lnTo>
                  <a:close/>
                </a:path>
                <a:path w="13970" h="13969">
                  <a:moveTo>
                    <a:pt x="2938" y="8857"/>
                  </a:moveTo>
                  <a:lnTo>
                    <a:pt x="1841" y="9080"/>
                  </a:lnTo>
                  <a:lnTo>
                    <a:pt x="2286" y="11315"/>
                  </a:lnTo>
                  <a:lnTo>
                    <a:pt x="4572" y="11315"/>
                  </a:lnTo>
                  <a:lnTo>
                    <a:pt x="4572" y="9105"/>
                  </a:lnTo>
                  <a:lnTo>
                    <a:pt x="3022" y="9105"/>
                  </a:lnTo>
                  <a:lnTo>
                    <a:pt x="2938" y="8857"/>
                  </a:lnTo>
                  <a:close/>
                </a:path>
                <a:path w="13970" h="13969">
                  <a:moveTo>
                    <a:pt x="9029" y="1854"/>
                  </a:moveTo>
                  <a:lnTo>
                    <a:pt x="8826" y="2906"/>
                  </a:lnTo>
                  <a:lnTo>
                    <a:pt x="9067" y="2984"/>
                  </a:lnTo>
                  <a:lnTo>
                    <a:pt x="8422" y="4998"/>
                  </a:lnTo>
                  <a:lnTo>
                    <a:pt x="8331" y="5473"/>
                  </a:lnTo>
                  <a:lnTo>
                    <a:pt x="8140" y="5880"/>
                  </a:lnTo>
                  <a:lnTo>
                    <a:pt x="5892" y="8140"/>
                  </a:lnTo>
                  <a:lnTo>
                    <a:pt x="5548" y="8256"/>
                  </a:lnTo>
                  <a:lnTo>
                    <a:pt x="5024" y="8432"/>
                  </a:lnTo>
                  <a:lnTo>
                    <a:pt x="4572" y="8584"/>
                  </a:lnTo>
                  <a:lnTo>
                    <a:pt x="4572" y="11315"/>
                  </a:lnTo>
                  <a:lnTo>
                    <a:pt x="9321" y="11315"/>
                  </a:lnTo>
                  <a:lnTo>
                    <a:pt x="12380" y="8256"/>
                  </a:lnTo>
                  <a:lnTo>
                    <a:pt x="13153" y="4572"/>
                  </a:lnTo>
                  <a:lnTo>
                    <a:pt x="11264" y="4572"/>
                  </a:lnTo>
                  <a:lnTo>
                    <a:pt x="11264" y="2286"/>
                  </a:lnTo>
                  <a:lnTo>
                    <a:pt x="9029" y="1854"/>
                  </a:lnTo>
                  <a:close/>
                </a:path>
                <a:path w="13970" h="13969">
                  <a:moveTo>
                    <a:pt x="4572" y="8524"/>
                  </a:moveTo>
                  <a:lnTo>
                    <a:pt x="2938" y="8857"/>
                  </a:lnTo>
                  <a:lnTo>
                    <a:pt x="3022" y="9105"/>
                  </a:lnTo>
                  <a:lnTo>
                    <a:pt x="4572" y="8584"/>
                  </a:lnTo>
                  <a:close/>
                </a:path>
                <a:path w="13970" h="13969">
                  <a:moveTo>
                    <a:pt x="4572" y="8584"/>
                  </a:moveTo>
                  <a:lnTo>
                    <a:pt x="3022" y="9105"/>
                  </a:lnTo>
                  <a:lnTo>
                    <a:pt x="4572" y="9105"/>
                  </a:lnTo>
                  <a:lnTo>
                    <a:pt x="4572" y="8584"/>
                  </a:lnTo>
                  <a:close/>
                </a:path>
                <a:path w="13970" h="13969">
                  <a:moveTo>
                    <a:pt x="4572" y="6934"/>
                  </a:moveTo>
                  <a:lnTo>
                    <a:pt x="2286" y="6934"/>
                  </a:lnTo>
                  <a:lnTo>
                    <a:pt x="2938" y="8857"/>
                  </a:lnTo>
                  <a:lnTo>
                    <a:pt x="4572" y="8524"/>
                  </a:lnTo>
                  <a:lnTo>
                    <a:pt x="4572" y="6934"/>
                  </a:lnTo>
                  <a:close/>
                </a:path>
                <a:path w="13970" h="13969">
                  <a:moveTo>
                    <a:pt x="5024" y="8432"/>
                  </a:moveTo>
                  <a:lnTo>
                    <a:pt x="4572" y="8524"/>
                  </a:lnTo>
                  <a:lnTo>
                    <a:pt x="5024" y="8432"/>
                  </a:lnTo>
                  <a:close/>
                </a:path>
                <a:path w="13970" h="13969">
                  <a:moveTo>
                    <a:pt x="6870" y="6934"/>
                  </a:moveTo>
                  <a:lnTo>
                    <a:pt x="4572" y="6934"/>
                  </a:lnTo>
                  <a:lnTo>
                    <a:pt x="4572" y="8524"/>
                  </a:lnTo>
                  <a:lnTo>
                    <a:pt x="5024" y="8432"/>
                  </a:lnTo>
                  <a:lnTo>
                    <a:pt x="5548" y="8256"/>
                  </a:lnTo>
                  <a:lnTo>
                    <a:pt x="6870" y="6934"/>
                  </a:lnTo>
                  <a:close/>
                </a:path>
                <a:path w="13970" h="13969">
                  <a:moveTo>
                    <a:pt x="8242" y="5562"/>
                  </a:moveTo>
                  <a:lnTo>
                    <a:pt x="5548" y="8256"/>
                  </a:lnTo>
                  <a:lnTo>
                    <a:pt x="5892" y="8140"/>
                  </a:lnTo>
                  <a:lnTo>
                    <a:pt x="8140" y="5880"/>
                  </a:lnTo>
                  <a:lnTo>
                    <a:pt x="8242" y="5562"/>
                  </a:lnTo>
                  <a:close/>
                </a:path>
                <a:path w="13970" h="13969">
                  <a:moveTo>
                    <a:pt x="8826" y="2906"/>
                  </a:moveTo>
                  <a:lnTo>
                    <a:pt x="8422" y="4998"/>
                  </a:lnTo>
                  <a:lnTo>
                    <a:pt x="9067" y="2984"/>
                  </a:lnTo>
                  <a:lnTo>
                    <a:pt x="8826" y="2906"/>
                  </a:lnTo>
                  <a:close/>
                </a:path>
                <a:path w="13970" h="13969">
                  <a:moveTo>
                    <a:pt x="6896" y="2286"/>
                  </a:moveTo>
                  <a:lnTo>
                    <a:pt x="6896" y="4572"/>
                  </a:lnTo>
                  <a:lnTo>
                    <a:pt x="8505" y="4572"/>
                  </a:lnTo>
                  <a:lnTo>
                    <a:pt x="8826" y="2906"/>
                  </a:lnTo>
                  <a:lnTo>
                    <a:pt x="6896" y="2286"/>
                  </a:lnTo>
                  <a:close/>
                </a:path>
                <a:path w="13970" h="13969">
                  <a:moveTo>
                    <a:pt x="11264" y="0"/>
                  </a:moveTo>
                  <a:lnTo>
                    <a:pt x="11264" y="4572"/>
                  </a:lnTo>
                  <a:lnTo>
                    <a:pt x="13153" y="4572"/>
                  </a:lnTo>
                  <a:lnTo>
                    <a:pt x="13443" y="3086"/>
                  </a:lnTo>
                  <a:lnTo>
                    <a:pt x="13399" y="2286"/>
                  </a:lnTo>
                  <a:lnTo>
                    <a:pt x="13030" y="838"/>
                  </a:lnTo>
                  <a:lnTo>
                    <a:pt x="11264" y="0"/>
                  </a:lnTo>
                  <a:close/>
                </a:path>
                <a:path w="13970" h="13969">
                  <a:moveTo>
                    <a:pt x="8946" y="2286"/>
                  </a:moveTo>
                  <a:lnTo>
                    <a:pt x="6896" y="2286"/>
                  </a:lnTo>
                  <a:lnTo>
                    <a:pt x="8826" y="2906"/>
                  </a:lnTo>
                  <a:lnTo>
                    <a:pt x="8946" y="2286"/>
                  </a:lnTo>
                  <a:close/>
                </a:path>
                <a:path w="13970" h="13969">
                  <a:moveTo>
                    <a:pt x="11264" y="1854"/>
                  </a:moveTo>
                  <a:lnTo>
                    <a:pt x="9029" y="1854"/>
                  </a:lnTo>
                  <a:lnTo>
                    <a:pt x="11264" y="2286"/>
                  </a:lnTo>
                  <a:lnTo>
                    <a:pt x="11264" y="18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283915" y="255602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610" y="0"/>
                  </a:moveTo>
                  <a:lnTo>
                    <a:pt x="215" y="0"/>
                  </a:lnTo>
                  <a:lnTo>
                    <a:pt x="0" y="2260"/>
                  </a:lnTo>
                  <a:lnTo>
                    <a:pt x="215" y="4457"/>
                  </a:lnTo>
                  <a:lnTo>
                    <a:pt x="4610" y="4457"/>
                  </a:lnTo>
                  <a:lnTo>
                    <a:pt x="4229" y="2260"/>
                  </a:lnTo>
                  <a:lnTo>
                    <a:pt x="4610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277400" y="2540304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35953" y="17983"/>
                  </a:moveTo>
                  <a:lnTo>
                    <a:pt x="34531" y="10985"/>
                  </a:lnTo>
                  <a:lnTo>
                    <a:pt x="31343" y="6273"/>
                  </a:lnTo>
                  <a:lnTo>
                    <a:pt x="31343" y="10579"/>
                  </a:lnTo>
                  <a:lnTo>
                    <a:pt x="31343" y="14300"/>
                  </a:lnTo>
                  <a:lnTo>
                    <a:pt x="31343" y="21615"/>
                  </a:lnTo>
                  <a:lnTo>
                    <a:pt x="31343" y="25374"/>
                  </a:lnTo>
                  <a:lnTo>
                    <a:pt x="25361" y="31356"/>
                  </a:lnTo>
                  <a:lnTo>
                    <a:pt x="21628" y="31356"/>
                  </a:lnTo>
                  <a:lnTo>
                    <a:pt x="26123" y="30353"/>
                  </a:lnTo>
                  <a:lnTo>
                    <a:pt x="27266" y="29210"/>
                  </a:lnTo>
                  <a:lnTo>
                    <a:pt x="30314" y="26162"/>
                  </a:lnTo>
                  <a:lnTo>
                    <a:pt x="30391" y="26035"/>
                  </a:lnTo>
                  <a:lnTo>
                    <a:pt x="31089" y="22466"/>
                  </a:lnTo>
                  <a:lnTo>
                    <a:pt x="31229" y="21717"/>
                  </a:lnTo>
                  <a:lnTo>
                    <a:pt x="31343" y="14300"/>
                  </a:lnTo>
                  <a:lnTo>
                    <a:pt x="31216" y="14198"/>
                  </a:lnTo>
                  <a:lnTo>
                    <a:pt x="31076" y="13436"/>
                  </a:lnTo>
                  <a:lnTo>
                    <a:pt x="30378" y="9906"/>
                  </a:lnTo>
                  <a:lnTo>
                    <a:pt x="27254" y="6743"/>
                  </a:lnTo>
                  <a:lnTo>
                    <a:pt x="26365" y="5854"/>
                  </a:lnTo>
                  <a:lnTo>
                    <a:pt x="26365" y="22898"/>
                  </a:lnTo>
                  <a:lnTo>
                    <a:pt x="26276" y="23368"/>
                  </a:lnTo>
                  <a:lnTo>
                    <a:pt x="26365" y="22898"/>
                  </a:lnTo>
                  <a:lnTo>
                    <a:pt x="26365" y="5854"/>
                  </a:lnTo>
                  <a:lnTo>
                    <a:pt x="26352" y="13106"/>
                  </a:lnTo>
                  <a:lnTo>
                    <a:pt x="26136" y="12446"/>
                  </a:lnTo>
                  <a:lnTo>
                    <a:pt x="26352" y="13106"/>
                  </a:lnTo>
                  <a:lnTo>
                    <a:pt x="26352" y="5842"/>
                  </a:lnTo>
                  <a:lnTo>
                    <a:pt x="26098" y="5588"/>
                  </a:lnTo>
                  <a:lnTo>
                    <a:pt x="23495" y="5080"/>
                  </a:lnTo>
                  <a:lnTo>
                    <a:pt x="23495" y="9817"/>
                  </a:lnTo>
                  <a:lnTo>
                    <a:pt x="23482" y="26162"/>
                  </a:lnTo>
                  <a:lnTo>
                    <a:pt x="22961" y="26327"/>
                  </a:lnTo>
                  <a:lnTo>
                    <a:pt x="23482" y="26162"/>
                  </a:lnTo>
                  <a:lnTo>
                    <a:pt x="23482" y="9817"/>
                  </a:lnTo>
                  <a:lnTo>
                    <a:pt x="22948" y="9639"/>
                  </a:lnTo>
                  <a:lnTo>
                    <a:pt x="22948" y="17589"/>
                  </a:lnTo>
                  <a:lnTo>
                    <a:pt x="22948" y="18376"/>
                  </a:lnTo>
                  <a:lnTo>
                    <a:pt x="22885" y="17995"/>
                  </a:lnTo>
                  <a:lnTo>
                    <a:pt x="22606" y="19583"/>
                  </a:lnTo>
                  <a:lnTo>
                    <a:pt x="22186" y="20980"/>
                  </a:lnTo>
                  <a:lnTo>
                    <a:pt x="21031" y="22148"/>
                  </a:lnTo>
                  <a:lnTo>
                    <a:pt x="19608" y="22631"/>
                  </a:lnTo>
                  <a:lnTo>
                    <a:pt x="17983" y="22910"/>
                  </a:lnTo>
                  <a:lnTo>
                    <a:pt x="16446" y="22644"/>
                  </a:lnTo>
                  <a:lnTo>
                    <a:pt x="16306" y="22606"/>
                  </a:lnTo>
                  <a:lnTo>
                    <a:pt x="15887" y="22466"/>
                  </a:lnTo>
                  <a:lnTo>
                    <a:pt x="14960" y="22174"/>
                  </a:lnTo>
                  <a:lnTo>
                    <a:pt x="14351" y="21564"/>
                  </a:lnTo>
                  <a:lnTo>
                    <a:pt x="14351" y="31356"/>
                  </a:lnTo>
                  <a:lnTo>
                    <a:pt x="10579" y="31356"/>
                  </a:lnTo>
                  <a:lnTo>
                    <a:pt x="4572" y="25374"/>
                  </a:lnTo>
                  <a:lnTo>
                    <a:pt x="4572" y="21577"/>
                  </a:lnTo>
                  <a:lnTo>
                    <a:pt x="5549" y="26085"/>
                  </a:lnTo>
                  <a:lnTo>
                    <a:pt x="9855" y="30378"/>
                  </a:lnTo>
                  <a:lnTo>
                    <a:pt x="14249" y="31254"/>
                  </a:lnTo>
                  <a:lnTo>
                    <a:pt x="14351" y="21564"/>
                  </a:lnTo>
                  <a:lnTo>
                    <a:pt x="13792" y="20993"/>
                  </a:lnTo>
                  <a:lnTo>
                    <a:pt x="13347" y="19697"/>
                  </a:lnTo>
                  <a:lnTo>
                    <a:pt x="13119" y="18364"/>
                  </a:lnTo>
                  <a:lnTo>
                    <a:pt x="13055" y="17983"/>
                  </a:lnTo>
                  <a:lnTo>
                    <a:pt x="12992" y="18364"/>
                  </a:lnTo>
                  <a:lnTo>
                    <a:pt x="12992" y="17589"/>
                  </a:lnTo>
                  <a:lnTo>
                    <a:pt x="13055" y="17983"/>
                  </a:lnTo>
                  <a:lnTo>
                    <a:pt x="13119" y="17589"/>
                  </a:lnTo>
                  <a:lnTo>
                    <a:pt x="13335" y="16332"/>
                  </a:lnTo>
                  <a:lnTo>
                    <a:pt x="13360" y="16205"/>
                  </a:lnTo>
                  <a:lnTo>
                    <a:pt x="13538" y="15722"/>
                  </a:lnTo>
                  <a:lnTo>
                    <a:pt x="17957" y="13068"/>
                  </a:lnTo>
                  <a:lnTo>
                    <a:pt x="19646" y="13360"/>
                  </a:lnTo>
                  <a:lnTo>
                    <a:pt x="20993" y="13804"/>
                  </a:lnTo>
                  <a:lnTo>
                    <a:pt x="22148" y="14935"/>
                  </a:lnTo>
                  <a:lnTo>
                    <a:pt x="22567" y="16230"/>
                  </a:lnTo>
                  <a:lnTo>
                    <a:pt x="22885" y="17995"/>
                  </a:lnTo>
                  <a:lnTo>
                    <a:pt x="22948" y="17589"/>
                  </a:lnTo>
                  <a:lnTo>
                    <a:pt x="22948" y="9639"/>
                  </a:lnTo>
                  <a:lnTo>
                    <a:pt x="23380" y="9702"/>
                  </a:lnTo>
                  <a:lnTo>
                    <a:pt x="23495" y="5080"/>
                  </a:lnTo>
                  <a:lnTo>
                    <a:pt x="21729" y="4724"/>
                  </a:lnTo>
                  <a:lnTo>
                    <a:pt x="21628" y="4597"/>
                  </a:lnTo>
                  <a:lnTo>
                    <a:pt x="21501" y="4584"/>
                  </a:lnTo>
                  <a:lnTo>
                    <a:pt x="25361" y="4584"/>
                  </a:lnTo>
                  <a:lnTo>
                    <a:pt x="31343" y="10579"/>
                  </a:lnTo>
                  <a:lnTo>
                    <a:pt x="31343" y="6273"/>
                  </a:lnTo>
                  <a:lnTo>
                    <a:pt x="30670" y="5270"/>
                  </a:lnTo>
                  <a:lnTo>
                    <a:pt x="29667" y="4584"/>
                  </a:lnTo>
                  <a:lnTo>
                    <a:pt x="24968" y="1422"/>
                  </a:lnTo>
                  <a:lnTo>
                    <a:pt x="17970" y="0"/>
                  </a:lnTo>
                  <a:lnTo>
                    <a:pt x="14351" y="736"/>
                  </a:lnTo>
                  <a:lnTo>
                    <a:pt x="14351" y="4584"/>
                  </a:lnTo>
                  <a:lnTo>
                    <a:pt x="13144" y="4927"/>
                  </a:lnTo>
                  <a:lnTo>
                    <a:pt x="13144" y="9575"/>
                  </a:lnTo>
                  <a:lnTo>
                    <a:pt x="12915" y="9652"/>
                  </a:lnTo>
                  <a:lnTo>
                    <a:pt x="12915" y="26339"/>
                  </a:lnTo>
                  <a:lnTo>
                    <a:pt x="12573" y="26263"/>
                  </a:lnTo>
                  <a:lnTo>
                    <a:pt x="12915" y="26339"/>
                  </a:lnTo>
                  <a:lnTo>
                    <a:pt x="12915" y="9652"/>
                  </a:lnTo>
                  <a:lnTo>
                    <a:pt x="12458" y="9791"/>
                  </a:lnTo>
                  <a:lnTo>
                    <a:pt x="13144" y="9575"/>
                  </a:lnTo>
                  <a:lnTo>
                    <a:pt x="13144" y="4927"/>
                  </a:lnTo>
                  <a:lnTo>
                    <a:pt x="9855" y="5562"/>
                  </a:lnTo>
                  <a:lnTo>
                    <a:pt x="9804" y="12446"/>
                  </a:lnTo>
                  <a:lnTo>
                    <a:pt x="9779" y="23482"/>
                  </a:lnTo>
                  <a:lnTo>
                    <a:pt x="9563" y="22847"/>
                  </a:lnTo>
                  <a:lnTo>
                    <a:pt x="9779" y="23482"/>
                  </a:lnTo>
                  <a:lnTo>
                    <a:pt x="9779" y="12534"/>
                  </a:lnTo>
                  <a:lnTo>
                    <a:pt x="9588" y="13106"/>
                  </a:lnTo>
                  <a:lnTo>
                    <a:pt x="9702" y="12547"/>
                  </a:lnTo>
                  <a:lnTo>
                    <a:pt x="9804" y="5613"/>
                  </a:lnTo>
                  <a:lnTo>
                    <a:pt x="5626" y="9791"/>
                  </a:lnTo>
                  <a:lnTo>
                    <a:pt x="4699" y="14211"/>
                  </a:lnTo>
                  <a:lnTo>
                    <a:pt x="4572" y="14325"/>
                  </a:lnTo>
                  <a:lnTo>
                    <a:pt x="4572" y="10579"/>
                  </a:lnTo>
                  <a:lnTo>
                    <a:pt x="10579" y="4584"/>
                  </a:lnTo>
                  <a:lnTo>
                    <a:pt x="14351" y="4584"/>
                  </a:lnTo>
                  <a:lnTo>
                    <a:pt x="14351" y="736"/>
                  </a:lnTo>
                  <a:lnTo>
                    <a:pt x="10972" y="1422"/>
                  </a:lnTo>
                  <a:lnTo>
                    <a:pt x="5257" y="5270"/>
                  </a:lnTo>
                  <a:lnTo>
                    <a:pt x="1409" y="10985"/>
                  </a:lnTo>
                  <a:lnTo>
                    <a:pt x="0" y="17983"/>
                  </a:lnTo>
                  <a:lnTo>
                    <a:pt x="1409" y="24980"/>
                  </a:lnTo>
                  <a:lnTo>
                    <a:pt x="5257" y="30683"/>
                  </a:lnTo>
                  <a:lnTo>
                    <a:pt x="10972" y="34531"/>
                  </a:lnTo>
                  <a:lnTo>
                    <a:pt x="17970" y="35941"/>
                  </a:lnTo>
                  <a:lnTo>
                    <a:pt x="24968" y="34531"/>
                  </a:lnTo>
                  <a:lnTo>
                    <a:pt x="29679" y="31356"/>
                  </a:lnTo>
                  <a:lnTo>
                    <a:pt x="30670" y="30683"/>
                  </a:lnTo>
                  <a:lnTo>
                    <a:pt x="34531" y="24980"/>
                  </a:lnTo>
                  <a:lnTo>
                    <a:pt x="35953" y="179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983075" y="300522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371" y="0"/>
                  </a:moveTo>
                  <a:lnTo>
                    <a:pt x="7023" y="0"/>
                  </a:lnTo>
                  <a:lnTo>
                    <a:pt x="0" y="7023"/>
                  </a:lnTo>
                  <a:lnTo>
                    <a:pt x="0" y="24333"/>
                  </a:lnTo>
                  <a:lnTo>
                    <a:pt x="7023" y="31356"/>
                  </a:lnTo>
                  <a:lnTo>
                    <a:pt x="24371" y="31356"/>
                  </a:lnTo>
                  <a:lnTo>
                    <a:pt x="31394" y="24333"/>
                  </a:lnTo>
                  <a:lnTo>
                    <a:pt x="31394" y="15659"/>
                  </a:lnTo>
                  <a:lnTo>
                    <a:pt x="31394" y="7023"/>
                  </a:lnTo>
                  <a:lnTo>
                    <a:pt x="24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980789" y="300294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17983" y="0"/>
                  </a:moveTo>
                  <a:lnTo>
                    <a:pt x="10983" y="1412"/>
                  </a:lnTo>
                  <a:lnTo>
                    <a:pt x="5267" y="5262"/>
                  </a:lnTo>
                  <a:lnTo>
                    <a:pt x="1413" y="10967"/>
                  </a:lnTo>
                  <a:lnTo>
                    <a:pt x="0" y="17945"/>
                  </a:lnTo>
                  <a:lnTo>
                    <a:pt x="1413" y="24950"/>
                  </a:lnTo>
                  <a:lnTo>
                    <a:pt x="5267" y="30665"/>
                  </a:lnTo>
                  <a:lnTo>
                    <a:pt x="10983" y="34516"/>
                  </a:lnTo>
                  <a:lnTo>
                    <a:pt x="17983" y="35928"/>
                  </a:lnTo>
                  <a:lnTo>
                    <a:pt x="24982" y="34516"/>
                  </a:lnTo>
                  <a:lnTo>
                    <a:pt x="29674" y="31356"/>
                  </a:lnTo>
                  <a:lnTo>
                    <a:pt x="10579" y="31343"/>
                  </a:lnTo>
                  <a:lnTo>
                    <a:pt x="4584" y="25361"/>
                  </a:lnTo>
                  <a:lnTo>
                    <a:pt x="4584" y="10579"/>
                  </a:lnTo>
                  <a:lnTo>
                    <a:pt x="10579" y="4584"/>
                  </a:lnTo>
                  <a:lnTo>
                    <a:pt x="29692" y="4584"/>
                  </a:lnTo>
                  <a:lnTo>
                    <a:pt x="24982" y="1412"/>
                  </a:lnTo>
                  <a:lnTo>
                    <a:pt x="17983" y="0"/>
                  </a:lnTo>
                  <a:close/>
                </a:path>
                <a:path w="36195" h="36194">
                  <a:moveTo>
                    <a:pt x="29692" y="4584"/>
                  </a:moveTo>
                  <a:lnTo>
                    <a:pt x="25387" y="4584"/>
                  </a:lnTo>
                  <a:lnTo>
                    <a:pt x="31381" y="10579"/>
                  </a:lnTo>
                  <a:lnTo>
                    <a:pt x="31381" y="25361"/>
                  </a:lnTo>
                  <a:lnTo>
                    <a:pt x="25387" y="31343"/>
                  </a:lnTo>
                  <a:lnTo>
                    <a:pt x="17983" y="31356"/>
                  </a:lnTo>
                  <a:lnTo>
                    <a:pt x="29692" y="31343"/>
                  </a:lnTo>
                  <a:lnTo>
                    <a:pt x="30699" y="30665"/>
                  </a:lnTo>
                  <a:lnTo>
                    <a:pt x="34553" y="24950"/>
                  </a:lnTo>
                  <a:lnTo>
                    <a:pt x="35966" y="17945"/>
                  </a:lnTo>
                  <a:lnTo>
                    <a:pt x="34553" y="10967"/>
                  </a:lnTo>
                  <a:lnTo>
                    <a:pt x="30699" y="5262"/>
                  </a:lnTo>
                  <a:lnTo>
                    <a:pt x="29692" y="4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996562" y="300944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2209" y="0"/>
                  </a:moveTo>
                  <a:lnTo>
                    <a:pt x="0" y="241"/>
                  </a:lnTo>
                  <a:lnTo>
                    <a:pt x="0" y="4610"/>
                  </a:lnTo>
                  <a:lnTo>
                    <a:pt x="2209" y="4241"/>
                  </a:lnTo>
                  <a:lnTo>
                    <a:pt x="4470" y="4610"/>
                  </a:lnTo>
                  <a:lnTo>
                    <a:pt x="4470" y="241"/>
                  </a:lnTo>
                  <a:lnTo>
                    <a:pt x="22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994276" y="300716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737" y="0"/>
                  </a:moveTo>
                  <a:lnTo>
                    <a:pt x="4241" y="0"/>
                  </a:lnTo>
                  <a:lnTo>
                    <a:pt x="876" y="368"/>
                  </a:lnTo>
                  <a:lnTo>
                    <a:pt x="0" y="1346"/>
                  </a:lnTo>
                  <a:lnTo>
                    <a:pt x="0" y="6883"/>
                  </a:lnTo>
                  <a:lnTo>
                    <a:pt x="812" y="8623"/>
                  </a:lnTo>
                  <a:lnTo>
                    <a:pt x="2667" y="9144"/>
                  </a:lnTo>
                  <a:lnTo>
                    <a:pt x="4506" y="8826"/>
                  </a:lnTo>
                  <a:lnTo>
                    <a:pt x="4127" y="8763"/>
                  </a:lnTo>
                  <a:lnTo>
                    <a:pt x="4435" y="6883"/>
                  </a:lnTo>
                  <a:lnTo>
                    <a:pt x="2286" y="6883"/>
                  </a:lnTo>
                  <a:lnTo>
                    <a:pt x="1905" y="4635"/>
                  </a:lnTo>
                  <a:lnTo>
                    <a:pt x="4114" y="4254"/>
                  </a:lnTo>
                  <a:lnTo>
                    <a:pt x="4285" y="4254"/>
                  </a:lnTo>
                  <a:lnTo>
                    <a:pt x="4495" y="2273"/>
                  </a:lnTo>
                  <a:lnTo>
                    <a:pt x="9042" y="2273"/>
                  </a:lnTo>
                  <a:lnTo>
                    <a:pt x="9042" y="1346"/>
                  </a:lnTo>
                  <a:lnTo>
                    <a:pt x="8166" y="368"/>
                  </a:lnTo>
                  <a:lnTo>
                    <a:pt x="4737" y="0"/>
                  </a:lnTo>
                  <a:close/>
                </a:path>
                <a:path w="9525" h="9525">
                  <a:moveTo>
                    <a:pt x="9042" y="4254"/>
                  </a:moveTo>
                  <a:lnTo>
                    <a:pt x="4864" y="4254"/>
                  </a:lnTo>
                  <a:lnTo>
                    <a:pt x="7124" y="4622"/>
                  </a:lnTo>
                  <a:lnTo>
                    <a:pt x="6756" y="6883"/>
                  </a:lnTo>
                  <a:lnTo>
                    <a:pt x="4558" y="6883"/>
                  </a:lnTo>
                  <a:lnTo>
                    <a:pt x="4876" y="8763"/>
                  </a:lnTo>
                  <a:lnTo>
                    <a:pt x="4506" y="8826"/>
                  </a:lnTo>
                  <a:lnTo>
                    <a:pt x="6388" y="9144"/>
                  </a:lnTo>
                  <a:lnTo>
                    <a:pt x="8242" y="8623"/>
                  </a:lnTo>
                  <a:lnTo>
                    <a:pt x="9042" y="6883"/>
                  </a:lnTo>
                  <a:lnTo>
                    <a:pt x="9042" y="4254"/>
                  </a:lnTo>
                  <a:close/>
                </a:path>
                <a:path w="9525" h="9525">
                  <a:moveTo>
                    <a:pt x="4558" y="6883"/>
                  </a:moveTo>
                  <a:lnTo>
                    <a:pt x="4127" y="8763"/>
                  </a:lnTo>
                  <a:lnTo>
                    <a:pt x="4506" y="8826"/>
                  </a:lnTo>
                  <a:lnTo>
                    <a:pt x="4876" y="8763"/>
                  </a:lnTo>
                  <a:lnTo>
                    <a:pt x="4558" y="6883"/>
                  </a:lnTo>
                  <a:close/>
                </a:path>
                <a:path w="9525" h="9525">
                  <a:moveTo>
                    <a:pt x="4114" y="4254"/>
                  </a:moveTo>
                  <a:lnTo>
                    <a:pt x="1905" y="4635"/>
                  </a:lnTo>
                  <a:lnTo>
                    <a:pt x="2286" y="6883"/>
                  </a:lnTo>
                  <a:lnTo>
                    <a:pt x="4435" y="6883"/>
                  </a:lnTo>
                  <a:lnTo>
                    <a:pt x="4470" y="6364"/>
                  </a:lnTo>
                  <a:lnTo>
                    <a:pt x="4114" y="4254"/>
                  </a:lnTo>
                  <a:close/>
                </a:path>
                <a:path w="9525" h="9525">
                  <a:moveTo>
                    <a:pt x="4470" y="6670"/>
                  </a:moveTo>
                  <a:lnTo>
                    <a:pt x="4435" y="6883"/>
                  </a:lnTo>
                  <a:lnTo>
                    <a:pt x="4470" y="6670"/>
                  </a:lnTo>
                  <a:close/>
                </a:path>
                <a:path w="9525" h="9525">
                  <a:moveTo>
                    <a:pt x="4495" y="6515"/>
                  </a:moveTo>
                  <a:lnTo>
                    <a:pt x="4470" y="6883"/>
                  </a:lnTo>
                  <a:lnTo>
                    <a:pt x="4495" y="6515"/>
                  </a:lnTo>
                  <a:close/>
                </a:path>
                <a:path w="9525" h="9525">
                  <a:moveTo>
                    <a:pt x="4495" y="2273"/>
                  </a:moveTo>
                  <a:lnTo>
                    <a:pt x="4285" y="4254"/>
                  </a:lnTo>
                  <a:lnTo>
                    <a:pt x="4362" y="4559"/>
                  </a:lnTo>
                  <a:lnTo>
                    <a:pt x="4558" y="6883"/>
                  </a:lnTo>
                  <a:lnTo>
                    <a:pt x="4572" y="4559"/>
                  </a:lnTo>
                  <a:lnTo>
                    <a:pt x="4749" y="4546"/>
                  </a:lnTo>
                  <a:lnTo>
                    <a:pt x="4495" y="2273"/>
                  </a:lnTo>
                  <a:close/>
                </a:path>
                <a:path w="9525" h="9525">
                  <a:moveTo>
                    <a:pt x="9042" y="2273"/>
                  </a:moveTo>
                  <a:lnTo>
                    <a:pt x="4495" y="2273"/>
                  </a:lnTo>
                  <a:lnTo>
                    <a:pt x="4749" y="4546"/>
                  </a:lnTo>
                  <a:lnTo>
                    <a:pt x="4572" y="4559"/>
                  </a:lnTo>
                  <a:lnTo>
                    <a:pt x="4572" y="6883"/>
                  </a:lnTo>
                  <a:lnTo>
                    <a:pt x="6756" y="6883"/>
                  </a:lnTo>
                  <a:lnTo>
                    <a:pt x="7124" y="4622"/>
                  </a:lnTo>
                  <a:lnTo>
                    <a:pt x="4864" y="4254"/>
                  </a:lnTo>
                  <a:lnTo>
                    <a:pt x="9042" y="4254"/>
                  </a:lnTo>
                  <a:lnTo>
                    <a:pt x="9042" y="2273"/>
                  </a:lnTo>
                  <a:close/>
                </a:path>
                <a:path w="9525" h="9525">
                  <a:moveTo>
                    <a:pt x="4285" y="4254"/>
                  </a:moveTo>
                  <a:lnTo>
                    <a:pt x="4114" y="4254"/>
                  </a:lnTo>
                  <a:lnTo>
                    <a:pt x="4470" y="6364"/>
                  </a:lnTo>
                  <a:lnTo>
                    <a:pt x="4362" y="4559"/>
                  </a:lnTo>
                  <a:lnTo>
                    <a:pt x="4285" y="42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001033" y="30096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4368"/>
                  </a:lnTo>
                  <a:lnTo>
                    <a:pt x="2171" y="5080"/>
                  </a:lnTo>
                  <a:lnTo>
                    <a:pt x="3860" y="6794"/>
                  </a:lnTo>
                  <a:lnTo>
                    <a:pt x="4584" y="8966"/>
                  </a:lnTo>
                  <a:lnTo>
                    <a:pt x="8978" y="8966"/>
                  </a:lnTo>
                  <a:lnTo>
                    <a:pt x="8077" y="4445"/>
                  </a:lnTo>
                  <a:lnTo>
                    <a:pt x="4521" y="9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998747" y="3007436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2743" y="0"/>
                  </a:moveTo>
                  <a:lnTo>
                    <a:pt x="838" y="482"/>
                  </a:lnTo>
                  <a:lnTo>
                    <a:pt x="0" y="2247"/>
                  </a:lnTo>
                  <a:lnTo>
                    <a:pt x="0" y="6616"/>
                  </a:lnTo>
                  <a:lnTo>
                    <a:pt x="1574" y="8788"/>
                  </a:lnTo>
                  <a:lnTo>
                    <a:pt x="3035" y="9270"/>
                  </a:lnTo>
                  <a:lnTo>
                    <a:pt x="4203" y="10439"/>
                  </a:lnTo>
                  <a:lnTo>
                    <a:pt x="4699" y="11937"/>
                  </a:lnTo>
                  <a:lnTo>
                    <a:pt x="6870" y="13500"/>
                  </a:lnTo>
                  <a:lnTo>
                    <a:pt x="6870" y="8928"/>
                  </a:lnTo>
                  <a:lnTo>
                    <a:pt x="8481" y="8928"/>
                  </a:lnTo>
                  <a:lnTo>
                    <a:pt x="8413" y="8591"/>
                  </a:lnTo>
                  <a:lnTo>
                    <a:pt x="8202" y="7948"/>
                  </a:lnTo>
                  <a:lnTo>
                    <a:pt x="6864" y="6616"/>
                  </a:lnTo>
                  <a:lnTo>
                    <a:pt x="2285" y="6616"/>
                  </a:lnTo>
                  <a:lnTo>
                    <a:pt x="2914" y="4698"/>
                  </a:lnTo>
                  <a:lnTo>
                    <a:pt x="1841" y="4483"/>
                  </a:lnTo>
                  <a:lnTo>
                    <a:pt x="2285" y="2247"/>
                  </a:lnTo>
                  <a:lnTo>
                    <a:pt x="9316" y="2247"/>
                  </a:lnTo>
                  <a:lnTo>
                    <a:pt x="8153" y="1092"/>
                  </a:lnTo>
                  <a:lnTo>
                    <a:pt x="2743" y="0"/>
                  </a:lnTo>
                  <a:close/>
                </a:path>
                <a:path w="13970" h="13969">
                  <a:moveTo>
                    <a:pt x="8811" y="10578"/>
                  </a:moveTo>
                  <a:lnTo>
                    <a:pt x="6870" y="11214"/>
                  </a:lnTo>
                  <a:lnTo>
                    <a:pt x="6870" y="13500"/>
                  </a:lnTo>
                  <a:lnTo>
                    <a:pt x="11264" y="13500"/>
                  </a:lnTo>
                  <a:lnTo>
                    <a:pt x="13030" y="12661"/>
                  </a:lnTo>
                  <a:lnTo>
                    <a:pt x="13282" y="11671"/>
                  </a:lnTo>
                  <a:lnTo>
                    <a:pt x="9029" y="11671"/>
                  </a:lnTo>
                  <a:lnTo>
                    <a:pt x="8811" y="10578"/>
                  </a:lnTo>
                  <a:close/>
                </a:path>
                <a:path w="13970" h="13969">
                  <a:moveTo>
                    <a:pt x="9316" y="2247"/>
                  </a:moveTo>
                  <a:lnTo>
                    <a:pt x="4571" y="2247"/>
                  </a:lnTo>
                  <a:lnTo>
                    <a:pt x="4571" y="4960"/>
                  </a:lnTo>
                  <a:lnTo>
                    <a:pt x="5128" y="5142"/>
                  </a:lnTo>
                  <a:lnTo>
                    <a:pt x="5448" y="5206"/>
                  </a:lnTo>
                  <a:lnTo>
                    <a:pt x="5867" y="5384"/>
                  </a:lnTo>
                  <a:lnTo>
                    <a:pt x="8102" y="7645"/>
                  </a:lnTo>
                  <a:lnTo>
                    <a:pt x="8202" y="7948"/>
                  </a:lnTo>
                  <a:lnTo>
                    <a:pt x="8413" y="8591"/>
                  </a:lnTo>
                  <a:lnTo>
                    <a:pt x="9042" y="10502"/>
                  </a:lnTo>
                  <a:lnTo>
                    <a:pt x="8811" y="10578"/>
                  </a:lnTo>
                  <a:lnTo>
                    <a:pt x="9029" y="11671"/>
                  </a:lnTo>
                  <a:lnTo>
                    <a:pt x="11264" y="11214"/>
                  </a:lnTo>
                  <a:lnTo>
                    <a:pt x="11264" y="8928"/>
                  </a:lnTo>
                  <a:lnTo>
                    <a:pt x="13142" y="8928"/>
                  </a:lnTo>
                  <a:lnTo>
                    <a:pt x="12430" y="5384"/>
                  </a:lnTo>
                  <a:lnTo>
                    <a:pt x="9316" y="2247"/>
                  </a:lnTo>
                  <a:close/>
                </a:path>
                <a:path w="13970" h="13969">
                  <a:moveTo>
                    <a:pt x="13142" y="8928"/>
                  </a:moveTo>
                  <a:lnTo>
                    <a:pt x="11264" y="8928"/>
                  </a:lnTo>
                  <a:lnTo>
                    <a:pt x="11264" y="11214"/>
                  </a:lnTo>
                  <a:lnTo>
                    <a:pt x="9029" y="11671"/>
                  </a:lnTo>
                  <a:lnTo>
                    <a:pt x="13282" y="11671"/>
                  </a:lnTo>
                  <a:lnTo>
                    <a:pt x="13399" y="11214"/>
                  </a:lnTo>
                  <a:lnTo>
                    <a:pt x="13446" y="10439"/>
                  </a:lnTo>
                  <a:lnTo>
                    <a:pt x="13142" y="8928"/>
                  </a:lnTo>
                  <a:close/>
                </a:path>
                <a:path w="13970" h="13969">
                  <a:moveTo>
                    <a:pt x="8481" y="8928"/>
                  </a:moveTo>
                  <a:lnTo>
                    <a:pt x="6870" y="8928"/>
                  </a:lnTo>
                  <a:lnTo>
                    <a:pt x="6870" y="11214"/>
                  </a:lnTo>
                  <a:lnTo>
                    <a:pt x="8811" y="10578"/>
                  </a:lnTo>
                  <a:lnTo>
                    <a:pt x="8481" y="8928"/>
                  </a:lnTo>
                  <a:close/>
                </a:path>
                <a:path w="13970" h="13969">
                  <a:moveTo>
                    <a:pt x="8413" y="8591"/>
                  </a:moveTo>
                  <a:lnTo>
                    <a:pt x="8811" y="10578"/>
                  </a:lnTo>
                  <a:lnTo>
                    <a:pt x="9042" y="10502"/>
                  </a:lnTo>
                  <a:lnTo>
                    <a:pt x="8413" y="8591"/>
                  </a:lnTo>
                  <a:close/>
                </a:path>
                <a:path w="13970" h="13969">
                  <a:moveTo>
                    <a:pt x="5509" y="5267"/>
                  </a:moveTo>
                  <a:lnTo>
                    <a:pt x="8202" y="7948"/>
                  </a:lnTo>
                  <a:lnTo>
                    <a:pt x="8102" y="7645"/>
                  </a:lnTo>
                  <a:lnTo>
                    <a:pt x="5867" y="5384"/>
                  </a:lnTo>
                  <a:lnTo>
                    <a:pt x="5509" y="5267"/>
                  </a:lnTo>
                  <a:close/>
                </a:path>
                <a:path w="13970" h="13969">
                  <a:moveTo>
                    <a:pt x="2914" y="4698"/>
                  </a:moveTo>
                  <a:lnTo>
                    <a:pt x="2285" y="6616"/>
                  </a:lnTo>
                  <a:lnTo>
                    <a:pt x="4571" y="6616"/>
                  </a:lnTo>
                  <a:lnTo>
                    <a:pt x="4571" y="5031"/>
                  </a:lnTo>
                  <a:lnTo>
                    <a:pt x="2914" y="4698"/>
                  </a:lnTo>
                  <a:close/>
                </a:path>
                <a:path w="13970" h="13969">
                  <a:moveTo>
                    <a:pt x="4571" y="5031"/>
                  </a:moveTo>
                  <a:lnTo>
                    <a:pt x="4571" y="6616"/>
                  </a:lnTo>
                  <a:lnTo>
                    <a:pt x="6864" y="6616"/>
                  </a:lnTo>
                  <a:lnTo>
                    <a:pt x="5509" y="5267"/>
                  </a:lnTo>
                  <a:lnTo>
                    <a:pt x="5128" y="5142"/>
                  </a:lnTo>
                  <a:lnTo>
                    <a:pt x="4571" y="5031"/>
                  </a:lnTo>
                  <a:close/>
                </a:path>
                <a:path w="13970" h="13969">
                  <a:moveTo>
                    <a:pt x="4571" y="4960"/>
                  </a:moveTo>
                  <a:lnTo>
                    <a:pt x="5128" y="5142"/>
                  </a:lnTo>
                  <a:lnTo>
                    <a:pt x="4571" y="4960"/>
                  </a:lnTo>
                  <a:close/>
                </a:path>
                <a:path w="13970" h="13969">
                  <a:moveTo>
                    <a:pt x="2997" y="4444"/>
                  </a:moveTo>
                  <a:lnTo>
                    <a:pt x="2914" y="4698"/>
                  </a:lnTo>
                  <a:lnTo>
                    <a:pt x="4571" y="5031"/>
                  </a:lnTo>
                  <a:lnTo>
                    <a:pt x="2997" y="4444"/>
                  </a:lnTo>
                  <a:close/>
                </a:path>
                <a:path w="13970" h="13969">
                  <a:moveTo>
                    <a:pt x="4571" y="4444"/>
                  </a:moveTo>
                  <a:lnTo>
                    <a:pt x="2997" y="4444"/>
                  </a:lnTo>
                  <a:lnTo>
                    <a:pt x="4571" y="4960"/>
                  </a:lnTo>
                  <a:lnTo>
                    <a:pt x="4571" y="4444"/>
                  </a:lnTo>
                  <a:close/>
                </a:path>
                <a:path w="13970" h="13969">
                  <a:moveTo>
                    <a:pt x="4571" y="2247"/>
                  </a:moveTo>
                  <a:lnTo>
                    <a:pt x="2285" y="2247"/>
                  </a:lnTo>
                  <a:lnTo>
                    <a:pt x="1841" y="4483"/>
                  </a:lnTo>
                  <a:lnTo>
                    <a:pt x="2914" y="4698"/>
                  </a:lnTo>
                  <a:lnTo>
                    <a:pt x="2997" y="4444"/>
                  </a:lnTo>
                  <a:lnTo>
                    <a:pt x="4571" y="4444"/>
                  </a:lnTo>
                  <a:lnTo>
                    <a:pt x="4571" y="2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005618" y="3018650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4">
                  <a:moveTo>
                    <a:pt x="4394" y="0"/>
                  </a:moveTo>
                  <a:lnTo>
                    <a:pt x="0" y="0"/>
                  </a:lnTo>
                  <a:lnTo>
                    <a:pt x="393" y="2273"/>
                  </a:lnTo>
                  <a:lnTo>
                    <a:pt x="12" y="4445"/>
                  </a:lnTo>
                  <a:lnTo>
                    <a:pt x="4394" y="4445"/>
                  </a:lnTo>
                  <a:lnTo>
                    <a:pt x="4622" y="2235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003370" y="30163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25" y="4557"/>
                  </a:moveTo>
                  <a:lnTo>
                    <a:pt x="12" y="6350"/>
                  </a:lnTo>
                  <a:lnTo>
                    <a:pt x="520" y="8204"/>
                  </a:lnTo>
                  <a:lnTo>
                    <a:pt x="2260" y="9017"/>
                  </a:lnTo>
                  <a:lnTo>
                    <a:pt x="7810" y="9017"/>
                  </a:lnTo>
                  <a:lnTo>
                    <a:pt x="8801" y="8127"/>
                  </a:lnTo>
                  <a:lnTo>
                    <a:pt x="8902" y="7124"/>
                  </a:lnTo>
                  <a:lnTo>
                    <a:pt x="4521" y="7124"/>
                  </a:lnTo>
                  <a:lnTo>
                    <a:pt x="2260" y="6730"/>
                  </a:lnTo>
                  <a:lnTo>
                    <a:pt x="2260" y="4952"/>
                  </a:lnTo>
                  <a:lnTo>
                    <a:pt x="393" y="4952"/>
                  </a:lnTo>
                  <a:lnTo>
                    <a:pt x="325" y="4557"/>
                  </a:lnTo>
                  <a:close/>
                </a:path>
                <a:path w="9525" h="9525">
                  <a:moveTo>
                    <a:pt x="4902" y="4152"/>
                  </a:moveTo>
                  <a:lnTo>
                    <a:pt x="2260" y="4626"/>
                  </a:lnTo>
                  <a:lnTo>
                    <a:pt x="2260" y="6730"/>
                  </a:lnTo>
                  <a:lnTo>
                    <a:pt x="4521" y="7124"/>
                  </a:lnTo>
                  <a:lnTo>
                    <a:pt x="4899" y="4952"/>
                  </a:lnTo>
                  <a:lnTo>
                    <a:pt x="4902" y="4749"/>
                  </a:lnTo>
                  <a:lnTo>
                    <a:pt x="4597" y="4749"/>
                  </a:lnTo>
                  <a:lnTo>
                    <a:pt x="4572" y="4572"/>
                  </a:lnTo>
                  <a:lnTo>
                    <a:pt x="4902" y="4572"/>
                  </a:lnTo>
                  <a:lnTo>
                    <a:pt x="4572" y="4445"/>
                  </a:lnTo>
                  <a:lnTo>
                    <a:pt x="4597" y="4292"/>
                  </a:lnTo>
                  <a:lnTo>
                    <a:pt x="4902" y="4292"/>
                  </a:lnTo>
                  <a:lnTo>
                    <a:pt x="4902" y="4152"/>
                  </a:lnTo>
                  <a:close/>
                </a:path>
                <a:path w="9525" h="9525">
                  <a:moveTo>
                    <a:pt x="8901" y="1892"/>
                  </a:moveTo>
                  <a:lnTo>
                    <a:pt x="4495" y="1892"/>
                  </a:lnTo>
                  <a:lnTo>
                    <a:pt x="4902" y="4152"/>
                  </a:lnTo>
                  <a:lnTo>
                    <a:pt x="4902" y="4323"/>
                  </a:lnTo>
                  <a:lnTo>
                    <a:pt x="6870" y="4521"/>
                  </a:lnTo>
                  <a:lnTo>
                    <a:pt x="4902" y="4719"/>
                  </a:lnTo>
                  <a:lnTo>
                    <a:pt x="4899" y="4952"/>
                  </a:lnTo>
                  <a:lnTo>
                    <a:pt x="4521" y="7124"/>
                  </a:lnTo>
                  <a:lnTo>
                    <a:pt x="8902" y="7124"/>
                  </a:lnTo>
                  <a:lnTo>
                    <a:pt x="9123" y="4952"/>
                  </a:lnTo>
                  <a:lnTo>
                    <a:pt x="9129" y="4152"/>
                  </a:lnTo>
                  <a:lnTo>
                    <a:pt x="8901" y="1892"/>
                  </a:lnTo>
                  <a:close/>
                </a:path>
                <a:path w="9525" h="9525">
                  <a:moveTo>
                    <a:pt x="393" y="4165"/>
                  </a:moveTo>
                  <a:lnTo>
                    <a:pt x="393" y="4952"/>
                  </a:lnTo>
                  <a:lnTo>
                    <a:pt x="2260" y="4626"/>
                  </a:lnTo>
                  <a:lnTo>
                    <a:pt x="2247" y="4490"/>
                  </a:lnTo>
                  <a:lnTo>
                    <a:pt x="393" y="4165"/>
                  </a:lnTo>
                  <a:close/>
                </a:path>
                <a:path w="9525" h="9525">
                  <a:moveTo>
                    <a:pt x="2260" y="4626"/>
                  </a:moveTo>
                  <a:lnTo>
                    <a:pt x="393" y="4952"/>
                  </a:lnTo>
                  <a:lnTo>
                    <a:pt x="2260" y="4952"/>
                  </a:lnTo>
                  <a:lnTo>
                    <a:pt x="2260" y="4626"/>
                  </a:lnTo>
                  <a:close/>
                </a:path>
                <a:path w="9525" h="9525">
                  <a:moveTo>
                    <a:pt x="4902" y="4572"/>
                  </a:moveTo>
                  <a:lnTo>
                    <a:pt x="4572" y="4572"/>
                  </a:lnTo>
                  <a:lnTo>
                    <a:pt x="4597" y="4749"/>
                  </a:lnTo>
                  <a:lnTo>
                    <a:pt x="4902" y="4719"/>
                  </a:lnTo>
                  <a:lnTo>
                    <a:pt x="4902" y="4572"/>
                  </a:lnTo>
                  <a:close/>
                </a:path>
                <a:path w="9525" h="9525">
                  <a:moveTo>
                    <a:pt x="4902" y="4719"/>
                  </a:moveTo>
                  <a:lnTo>
                    <a:pt x="4597" y="4749"/>
                  </a:lnTo>
                  <a:lnTo>
                    <a:pt x="4902" y="4749"/>
                  </a:lnTo>
                  <a:close/>
                </a:path>
                <a:path w="9525" h="9525">
                  <a:moveTo>
                    <a:pt x="4902" y="4323"/>
                  </a:moveTo>
                  <a:lnTo>
                    <a:pt x="4902" y="4719"/>
                  </a:lnTo>
                  <a:lnTo>
                    <a:pt x="6870" y="4521"/>
                  </a:lnTo>
                  <a:lnTo>
                    <a:pt x="4902" y="4323"/>
                  </a:lnTo>
                  <a:close/>
                </a:path>
                <a:path w="9525" h="9525">
                  <a:moveTo>
                    <a:pt x="2260" y="4492"/>
                  </a:moveTo>
                  <a:lnTo>
                    <a:pt x="2260" y="4626"/>
                  </a:lnTo>
                  <a:lnTo>
                    <a:pt x="2633" y="4557"/>
                  </a:lnTo>
                  <a:lnTo>
                    <a:pt x="2260" y="4492"/>
                  </a:lnTo>
                  <a:close/>
                </a:path>
                <a:path w="9525" h="9525">
                  <a:moveTo>
                    <a:pt x="3277" y="4445"/>
                  </a:moveTo>
                  <a:lnTo>
                    <a:pt x="2260" y="4445"/>
                  </a:lnTo>
                  <a:lnTo>
                    <a:pt x="2649" y="4557"/>
                  </a:lnTo>
                  <a:lnTo>
                    <a:pt x="3277" y="4445"/>
                  </a:lnTo>
                  <a:close/>
                </a:path>
                <a:path w="9525" h="9525">
                  <a:moveTo>
                    <a:pt x="7810" y="0"/>
                  </a:moveTo>
                  <a:lnTo>
                    <a:pt x="2247" y="0"/>
                  </a:lnTo>
                  <a:lnTo>
                    <a:pt x="495" y="825"/>
                  </a:lnTo>
                  <a:lnTo>
                    <a:pt x="0" y="2679"/>
                  </a:lnTo>
                  <a:lnTo>
                    <a:pt x="325" y="4557"/>
                  </a:lnTo>
                  <a:lnTo>
                    <a:pt x="393" y="4165"/>
                  </a:lnTo>
                  <a:lnTo>
                    <a:pt x="2247" y="4165"/>
                  </a:lnTo>
                  <a:lnTo>
                    <a:pt x="2247" y="2285"/>
                  </a:lnTo>
                  <a:lnTo>
                    <a:pt x="4495" y="1892"/>
                  </a:lnTo>
                  <a:lnTo>
                    <a:pt x="8901" y="1892"/>
                  </a:lnTo>
                  <a:lnTo>
                    <a:pt x="8801" y="901"/>
                  </a:lnTo>
                  <a:lnTo>
                    <a:pt x="7810" y="0"/>
                  </a:lnTo>
                  <a:close/>
                </a:path>
                <a:path w="9525" h="9525">
                  <a:moveTo>
                    <a:pt x="4495" y="1892"/>
                  </a:moveTo>
                  <a:lnTo>
                    <a:pt x="2247" y="2285"/>
                  </a:lnTo>
                  <a:lnTo>
                    <a:pt x="2260" y="4492"/>
                  </a:lnTo>
                  <a:lnTo>
                    <a:pt x="3277" y="4445"/>
                  </a:lnTo>
                  <a:lnTo>
                    <a:pt x="4902" y="4152"/>
                  </a:lnTo>
                  <a:lnTo>
                    <a:pt x="4495" y="1892"/>
                  </a:lnTo>
                  <a:close/>
                </a:path>
                <a:path w="9525" h="9525">
                  <a:moveTo>
                    <a:pt x="2247" y="4165"/>
                  </a:moveTo>
                  <a:lnTo>
                    <a:pt x="393" y="4165"/>
                  </a:lnTo>
                  <a:lnTo>
                    <a:pt x="2247" y="4490"/>
                  </a:lnTo>
                  <a:lnTo>
                    <a:pt x="2247" y="4165"/>
                  </a:lnTo>
                  <a:close/>
                </a:path>
                <a:path w="9525" h="9525">
                  <a:moveTo>
                    <a:pt x="4597" y="4292"/>
                  </a:moveTo>
                  <a:lnTo>
                    <a:pt x="4572" y="4445"/>
                  </a:lnTo>
                  <a:lnTo>
                    <a:pt x="4902" y="4445"/>
                  </a:lnTo>
                  <a:lnTo>
                    <a:pt x="4597" y="4292"/>
                  </a:lnTo>
                  <a:close/>
                </a:path>
                <a:path w="9525" h="9525">
                  <a:moveTo>
                    <a:pt x="4902" y="4292"/>
                  </a:moveTo>
                  <a:lnTo>
                    <a:pt x="4597" y="4292"/>
                  </a:lnTo>
                  <a:lnTo>
                    <a:pt x="4902" y="43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987533" y="30230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381" y="0"/>
                  </a:moveTo>
                  <a:lnTo>
                    <a:pt x="0" y="0"/>
                  </a:lnTo>
                  <a:lnTo>
                    <a:pt x="888" y="4572"/>
                  </a:lnTo>
                  <a:lnTo>
                    <a:pt x="4470" y="8153"/>
                  </a:lnTo>
                  <a:lnTo>
                    <a:pt x="9029" y="9055"/>
                  </a:lnTo>
                  <a:lnTo>
                    <a:pt x="9029" y="4686"/>
                  </a:lnTo>
                  <a:lnTo>
                    <a:pt x="6807" y="3962"/>
                  </a:lnTo>
                  <a:lnTo>
                    <a:pt x="5092" y="2222"/>
                  </a:lnTo>
                  <a:lnTo>
                    <a:pt x="43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985362" y="302080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6551" y="0"/>
                  </a:moveTo>
                  <a:lnTo>
                    <a:pt x="2170" y="0"/>
                  </a:lnTo>
                  <a:lnTo>
                    <a:pt x="405" y="838"/>
                  </a:lnTo>
                  <a:lnTo>
                    <a:pt x="35" y="2285"/>
                  </a:lnTo>
                  <a:lnTo>
                    <a:pt x="0" y="3124"/>
                  </a:lnTo>
                  <a:lnTo>
                    <a:pt x="999" y="8204"/>
                  </a:lnTo>
                  <a:lnTo>
                    <a:pt x="5294" y="12496"/>
                  </a:lnTo>
                  <a:lnTo>
                    <a:pt x="10755" y="13588"/>
                  </a:lnTo>
                  <a:lnTo>
                    <a:pt x="12647" y="13119"/>
                  </a:lnTo>
                  <a:lnTo>
                    <a:pt x="13486" y="11341"/>
                  </a:lnTo>
                  <a:lnTo>
                    <a:pt x="8914" y="11341"/>
                  </a:lnTo>
                  <a:lnTo>
                    <a:pt x="8914" y="8633"/>
                  </a:lnTo>
                  <a:lnTo>
                    <a:pt x="8252" y="8420"/>
                  </a:lnTo>
                  <a:lnTo>
                    <a:pt x="7999" y="8369"/>
                  </a:lnTo>
                  <a:lnTo>
                    <a:pt x="7580" y="8204"/>
                  </a:lnTo>
                  <a:lnTo>
                    <a:pt x="5294" y="5905"/>
                  </a:lnTo>
                  <a:lnTo>
                    <a:pt x="5190" y="5572"/>
                  </a:lnTo>
                  <a:lnTo>
                    <a:pt x="5060" y="5158"/>
                  </a:lnTo>
                  <a:lnTo>
                    <a:pt x="4877" y="4572"/>
                  </a:lnTo>
                  <a:lnTo>
                    <a:pt x="2170" y="4572"/>
                  </a:lnTo>
                  <a:lnTo>
                    <a:pt x="2170" y="2285"/>
                  </a:lnTo>
                  <a:lnTo>
                    <a:pt x="4418" y="1854"/>
                  </a:lnTo>
                  <a:lnTo>
                    <a:pt x="6551" y="1854"/>
                  </a:lnTo>
                  <a:lnTo>
                    <a:pt x="6551" y="0"/>
                  </a:lnTo>
                  <a:close/>
                </a:path>
                <a:path w="13970" h="13969">
                  <a:moveTo>
                    <a:pt x="8914" y="8633"/>
                  </a:moveTo>
                  <a:lnTo>
                    <a:pt x="8914" y="11341"/>
                  </a:lnTo>
                  <a:lnTo>
                    <a:pt x="11200" y="11341"/>
                  </a:lnTo>
                  <a:lnTo>
                    <a:pt x="11637" y="9143"/>
                  </a:lnTo>
                  <a:lnTo>
                    <a:pt x="10501" y="9143"/>
                  </a:lnTo>
                  <a:lnTo>
                    <a:pt x="8914" y="8633"/>
                  </a:lnTo>
                  <a:close/>
                </a:path>
                <a:path w="13970" h="13969">
                  <a:moveTo>
                    <a:pt x="13486" y="6972"/>
                  </a:moveTo>
                  <a:lnTo>
                    <a:pt x="11200" y="6972"/>
                  </a:lnTo>
                  <a:lnTo>
                    <a:pt x="10582" y="8891"/>
                  </a:lnTo>
                  <a:lnTo>
                    <a:pt x="11644" y="9105"/>
                  </a:lnTo>
                  <a:lnTo>
                    <a:pt x="11200" y="11341"/>
                  </a:lnTo>
                  <a:lnTo>
                    <a:pt x="13486" y="11341"/>
                  </a:lnTo>
                  <a:lnTo>
                    <a:pt x="13486" y="6972"/>
                  </a:lnTo>
                  <a:close/>
                </a:path>
                <a:path w="13970" h="13969">
                  <a:moveTo>
                    <a:pt x="8914" y="8554"/>
                  </a:moveTo>
                  <a:lnTo>
                    <a:pt x="10501" y="9143"/>
                  </a:lnTo>
                  <a:lnTo>
                    <a:pt x="10582" y="8891"/>
                  </a:lnTo>
                  <a:lnTo>
                    <a:pt x="8914" y="8554"/>
                  </a:lnTo>
                  <a:close/>
                </a:path>
                <a:path w="13970" h="13969">
                  <a:moveTo>
                    <a:pt x="10582" y="8891"/>
                  </a:moveTo>
                  <a:lnTo>
                    <a:pt x="10501" y="9143"/>
                  </a:lnTo>
                  <a:lnTo>
                    <a:pt x="11637" y="9143"/>
                  </a:lnTo>
                  <a:lnTo>
                    <a:pt x="10582" y="8891"/>
                  </a:lnTo>
                  <a:close/>
                </a:path>
                <a:path w="13970" h="13969">
                  <a:moveTo>
                    <a:pt x="11200" y="6972"/>
                  </a:moveTo>
                  <a:lnTo>
                    <a:pt x="8914" y="6972"/>
                  </a:lnTo>
                  <a:lnTo>
                    <a:pt x="8914" y="8554"/>
                  </a:lnTo>
                  <a:lnTo>
                    <a:pt x="10582" y="8891"/>
                  </a:lnTo>
                  <a:lnTo>
                    <a:pt x="11200" y="6972"/>
                  </a:lnTo>
                  <a:close/>
                </a:path>
                <a:path w="13970" h="13969">
                  <a:moveTo>
                    <a:pt x="8252" y="8420"/>
                  </a:moveTo>
                  <a:lnTo>
                    <a:pt x="8914" y="8633"/>
                  </a:lnTo>
                  <a:lnTo>
                    <a:pt x="8252" y="8420"/>
                  </a:lnTo>
                  <a:close/>
                </a:path>
                <a:path w="13970" h="13969">
                  <a:moveTo>
                    <a:pt x="6551" y="2285"/>
                  </a:moveTo>
                  <a:lnTo>
                    <a:pt x="4622" y="2906"/>
                  </a:lnTo>
                  <a:lnTo>
                    <a:pt x="5060" y="5158"/>
                  </a:lnTo>
                  <a:lnTo>
                    <a:pt x="5190" y="5572"/>
                  </a:lnTo>
                  <a:lnTo>
                    <a:pt x="7954" y="8324"/>
                  </a:lnTo>
                  <a:lnTo>
                    <a:pt x="8252" y="8420"/>
                  </a:lnTo>
                  <a:lnTo>
                    <a:pt x="8914" y="8554"/>
                  </a:lnTo>
                  <a:lnTo>
                    <a:pt x="8914" y="6972"/>
                  </a:lnTo>
                  <a:lnTo>
                    <a:pt x="13486" y="6972"/>
                  </a:lnTo>
                  <a:lnTo>
                    <a:pt x="11898" y="4787"/>
                  </a:lnTo>
                  <a:lnTo>
                    <a:pt x="11222" y="4572"/>
                  </a:lnTo>
                  <a:lnTo>
                    <a:pt x="6551" y="4572"/>
                  </a:lnTo>
                  <a:lnTo>
                    <a:pt x="6551" y="2285"/>
                  </a:lnTo>
                  <a:close/>
                </a:path>
                <a:path w="13970" h="13969">
                  <a:moveTo>
                    <a:pt x="5190" y="5572"/>
                  </a:moveTo>
                  <a:lnTo>
                    <a:pt x="5294" y="5905"/>
                  </a:lnTo>
                  <a:lnTo>
                    <a:pt x="7580" y="8204"/>
                  </a:lnTo>
                  <a:lnTo>
                    <a:pt x="7954" y="8324"/>
                  </a:lnTo>
                  <a:lnTo>
                    <a:pt x="5190" y="5572"/>
                  </a:lnTo>
                  <a:close/>
                </a:path>
                <a:path w="13970" h="13969">
                  <a:moveTo>
                    <a:pt x="4622" y="2906"/>
                  </a:moveTo>
                  <a:lnTo>
                    <a:pt x="4380" y="2984"/>
                  </a:lnTo>
                  <a:lnTo>
                    <a:pt x="5060" y="5158"/>
                  </a:lnTo>
                  <a:lnTo>
                    <a:pt x="4622" y="2906"/>
                  </a:lnTo>
                  <a:close/>
                </a:path>
                <a:path w="13970" h="13969">
                  <a:moveTo>
                    <a:pt x="4418" y="1854"/>
                  </a:moveTo>
                  <a:lnTo>
                    <a:pt x="2170" y="2285"/>
                  </a:lnTo>
                  <a:lnTo>
                    <a:pt x="2170" y="4572"/>
                  </a:lnTo>
                  <a:lnTo>
                    <a:pt x="4877" y="4572"/>
                  </a:lnTo>
                  <a:lnTo>
                    <a:pt x="4380" y="2984"/>
                  </a:lnTo>
                  <a:lnTo>
                    <a:pt x="4622" y="2906"/>
                  </a:lnTo>
                  <a:lnTo>
                    <a:pt x="4418" y="1854"/>
                  </a:lnTo>
                  <a:close/>
                </a:path>
                <a:path w="13970" h="13969">
                  <a:moveTo>
                    <a:pt x="6551" y="0"/>
                  </a:moveTo>
                  <a:lnTo>
                    <a:pt x="6551" y="4572"/>
                  </a:lnTo>
                  <a:lnTo>
                    <a:pt x="11222" y="4572"/>
                  </a:lnTo>
                  <a:lnTo>
                    <a:pt x="10387" y="4305"/>
                  </a:lnTo>
                  <a:lnTo>
                    <a:pt x="9218" y="3124"/>
                  </a:lnTo>
                  <a:lnTo>
                    <a:pt x="8736" y="1600"/>
                  </a:lnTo>
                  <a:lnTo>
                    <a:pt x="6551" y="0"/>
                  </a:lnTo>
                  <a:close/>
                </a:path>
                <a:path w="13970" h="13969">
                  <a:moveTo>
                    <a:pt x="6551" y="1854"/>
                  </a:moveTo>
                  <a:lnTo>
                    <a:pt x="4418" y="1854"/>
                  </a:lnTo>
                  <a:lnTo>
                    <a:pt x="4622" y="2906"/>
                  </a:lnTo>
                  <a:lnTo>
                    <a:pt x="6551" y="2285"/>
                  </a:lnTo>
                  <a:lnTo>
                    <a:pt x="6551" y="18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987533" y="30096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029" y="0"/>
                  </a:moveTo>
                  <a:lnTo>
                    <a:pt x="4470" y="876"/>
                  </a:lnTo>
                  <a:lnTo>
                    <a:pt x="901" y="4406"/>
                  </a:lnTo>
                  <a:lnTo>
                    <a:pt x="0" y="8966"/>
                  </a:lnTo>
                  <a:lnTo>
                    <a:pt x="4394" y="8966"/>
                  </a:lnTo>
                  <a:lnTo>
                    <a:pt x="5130" y="6781"/>
                  </a:lnTo>
                  <a:lnTo>
                    <a:pt x="6832" y="5067"/>
                  </a:lnTo>
                  <a:lnTo>
                    <a:pt x="9029" y="4368"/>
                  </a:lnTo>
                  <a:lnTo>
                    <a:pt x="90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985353" y="3007436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0777" y="0"/>
                  </a:moveTo>
                  <a:lnTo>
                    <a:pt x="5316" y="1054"/>
                  </a:lnTo>
                  <a:lnTo>
                    <a:pt x="1138" y="5194"/>
                  </a:lnTo>
                  <a:lnTo>
                    <a:pt x="1013" y="5359"/>
                  </a:lnTo>
                  <a:lnTo>
                    <a:pt x="0" y="10426"/>
                  </a:lnTo>
                  <a:lnTo>
                    <a:pt x="44" y="11214"/>
                  </a:lnTo>
                  <a:lnTo>
                    <a:pt x="414" y="12674"/>
                  </a:lnTo>
                  <a:lnTo>
                    <a:pt x="2179" y="13500"/>
                  </a:lnTo>
                  <a:lnTo>
                    <a:pt x="6573" y="13500"/>
                  </a:lnTo>
                  <a:lnTo>
                    <a:pt x="8745" y="11937"/>
                  </a:lnTo>
                  <a:lnTo>
                    <a:pt x="8839" y="11658"/>
                  </a:lnTo>
                  <a:lnTo>
                    <a:pt x="4427" y="11658"/>
                  </a:lnTo>
                  <a:lnTo>
                    <a:pt x="2179" y="11214"/>
                  </a:lnTo>
                  <a:lnTo>
                    <a:pt x="2179" y="8928"/>
                  </a:lnTo>
                  <a:lnTo>
                    <a:pt x="4922" y="8928"/>
                  </a:lnTo>
                  <a:lnTo>
                    <a:pt x="5012" y="8656"/>
                  </a:lnTo>
                  <a:lnTo>
                    <a:pt x="5138" y="8013"/>
                  </a:lnTo>
                  <a:lnTo>
                    <a:pt x="5270" y="7882"/>
                  </a:lnTo>
                  <a:lnTo>
                    <a:pt x="5354" y="7632"/>
                  </a:lnTo>
                  <a:lnTo>
                    <a:pt x="7614" y="5359"/>
                  </a:lnTo>
                  <a:lnTo>
                    <a:pt x="7929" y="5260"/>
                  </a:lnTo>
                  <a:lnTo>
                    <a:pt x="8356" y="5125"/>
                  </a:lnTo>
                  <a:lnTo>
                    <a:pt x="8923" y="4946"/>
                  </a:lnTo>
                  <a:lnTo>
                    <a:pt x="8923" y="2247"/>
                  </a:lnTo>
                  <a:lnTo>
                    <a:pt x="13495" y="2247"/>
                  </a:lnTo>
                  <a:lnTo>
                    <a:pt x="12669" y="482"/>
                  </a:lnTo>
                  <a:lnTo>
                    <a:pt x="10777" y="0"/>
                  </a:lnTo>
                  <a:close/>
                </a:path>
                <a:path w="13970" h="13969">
                  <a:moveTo>
                    <a:pt x="4922" y="8928"/>
                  </a:moveTo>
                  <a:lnTo>
                    <a:pt x="2179" y="8928"/>
                  </a:lnTo>
                  <a:lnTo>
                    <a:pt x="2179" y="11214"/>
                  </a:lnTo>
                  <a:lnTo>
                    <a:pt x="4427" y="11658"/>
                  </a:lnTo>
                  <a:lnTo>
                    <a:pt x="4639" y="10569"/>
                  </a:lnTo>
                  <a:lnTo>
                    <a:pt x="4401" y="10490"/>
                  </a:lnTo>
                  <a:lnTo>
                    <a:pt x="4922" y="8928"/>
                  </a:lnTo>
                  <a:close/>
                </a:path>
                <a:path w="13970" h="13969">
                  <a:moveTo>
                    <a:pt x="4639" y="10569"/>
                  </a:moveTo>
                  <a:lnTo>
                    <a:pt x="4427" y="11658"/>
                  </a:lnTo>
                  <a:lnTo>
                    <a:pt x="8839" y="11658"/>
                  </a:lnTo>
                  <a:lnTo>
                    <a:pt x="8988" y="11214"/>
                  </a:lnTo>
                  <a:lnTo>
                    <a:pt x="6573" y="11214"/>
                  </a:lnTo>
                  <a:lnTo>
                    <a:pt x="4639" y="10569"/>
                  </a:lnTo>
                  <a:close/>
                </a:path>
                <a:path w="13970" h="13969">
                  <a:moveTo>
                    <a:pt x="8923" y="5016"/>
                  </a:moveTo>
                  <a:lnTo>
                    <a:pt x="4639" y="10569"/>
                  </a:lnTo>
                  <a:lnTo>
                    <a:pt x="6573" y="11214"/>
                  </a:lnTo>
                  <a:lnTo>
                    <a:pt x="6573" y="8928"/>
                  </a:lnTo>
                  <a:lnTo>
                    <a:pt x="11473" y="8928"/>
                  </a:lnTo>
                  <a:lnTo>
                    <a:pt x="11907" y="8788"/>
                  </a:lnTo>
                  <a:lnTo>
                    <a:pt x="13495" y="6616"/>
                  </a:lnTo>
                  <a:lnTo>
                    <a:pt x="8923" y="6616"/>
                  </a:lnTo>
                  <a:lnTo>
                    <a:pt x="8923" y="5016"/>
                  </a:lnTo>
                  <a:close/>
                </a:path>
                <a:path w="13970" h="13969">
                  <a:moveTo>
                    <a:pt x="11473" y="8928"/>
                  </a:moveTo>
                  <a:lnTo>
                    <a:pt x="6573" y="8928"/>
                  </a:lnTo>
                  <a:lnTo>
                    <a:pt x="6573" y="11214"/>
                  </a:lnTo>
                  <a:lnTo>
                    <a:pt x="8988" y="11214"/>
                  </a:lnTo>
                  <a:lnTo>
                    <a:pt x="9253" y="10426"/>
                  </a:lnTo>
                  <a:lnTo>
                    <a:pt x="10408" y="9270"/>
                  </a:lnTo>
                  <a:lnTo>
                    <a:pt x="11473" y="8928"/>
                  </a:lnTo>
                  <a:close/>
                </a:path>
                <a:path w="13970" h="13969">
                  <a:moveTo>
                    <a:pt x="5012" y="8656"/>
                  </a:moveTo>
                  <a:lnTo>
                    <a:pt x="4401" y="10490"/>
                  </a:lnTo>
                  <a:lnTo>
                    <a:pt x="4639" y="10569"/>
                  </a:lnTo>
                  <a:lnTo>
                    <a:pt x="5012" y="8656"/>
                  </a:lnTo>
                  <a:close/>
                </a:path>
                <a:path w="13970" h="13969">
                  <a:moveTo>
                    <a:pt x="7929" y="5260"/>
                  </a:moveTo>
                  <a:lnTo>
                    <a:pt x="7614" y="5359"/>
                  </a:lnTo>
                  <a:lnTo>
                    <a:pt x="5354" y="7632"/>
                  </a:lnTo>
                  <a:lnTo>
                    <a:pt x="5270" y="7882"/>
                  </a:lnTo>
                  <a:lnTo>
                    <a:pt x="7929" y="5260"/>
                  </a:lnTo>
                  <a:close/>
                </a:path>
                <a:path w="13970" h="13969">
                  <a:moveTo>
                    <a:pt x="10591" y="4696"/>
                  </a:moveTo>
                  <a:lnTo>
                    <a:pt x="8923" y="5016"/>
                  </a:lnTo>
                  <a:lnTo>
                    <a:pt x="8923" y="6616"/>
                  </a:lnTo>
                  <a:lnTo>
                    <a:pt x="11209" y="6616"/>
                  </a:lnTo>
                  <a:lnTo>
                    <a:pt x="10591" y="4696"/>
                  </a:lnTo>
                  <a:close/>
                </a:path>
                <a:path w="13970" h="13969">
                  <a:moveTo>
                    <a:pt x="13495" y="2247"/>
                  </a:moveTo>
                  <a:lnTo>
                    <a:pt x="11209" y="2247"/>
                  </a:lnTo>
                  <a:lnTo>
                    <a:pt x="11640" y="4495"/>
                  </a:lnTo>
                  <a:lnTo>
                    <a:pt x="10591" y="4696"/>
                  </a:lnTo>
                  <a:lnTo>
                    <a:pt x="11209" y="6616"/>
                  </a:lnTo>
                  <a:lnTo>
                    <a:pt x="13495" y="6616"/>
                  </a:lnTo>
                  <a:lnTo>
                    <a:pt x="13495" y="2247"/>
                  </a:lnTo>
                  <a:close/>
                </a:path>
                <a:path w="13970" h="13969">
                  <a:moveTo>
                    <a:pt x="8923" y="4946"/>
                  </a:moveTo>
                  <a:lnTo>
                    <a:pt x="8356" y="5125"/>
                  </a:lnTo>
                  <a:lnTo>
                    <a:pt x="8923" y="5016"/>
                  </a:lnTo>
                  <a:close/>
                </a:path>
                <a:path w="13970" h="13969">
                  <a:moveTo>
                    <a:pt x="10510" y="4444"/>
                  </a:moveTo>
                  <a:lnTo>
                    <a:pt x="8923" y="4946"/>
                  </a:lnTo>
                  <a:lnTo>
                    <a:pt x="10591" y="4696"/>
                  </a:lnTo>
                  <a:lnTo>
                    <a:pt x="10510" y="4444"/>
                  </a:lnTo>
                  <a:close/>
                </a:path>
                <a:path w="13970" h="13969">
                  <a:moveTo>
                    <a:pt x="11209" y="2247"/>
                  </a:moveTo>
                  <a:lnTo>
                    <a:pt x="8923" y="2247"/>
                  </a:lnTo>
                  <a:lnTo>
                    <a:pt x="8923" y="4946"/>
                  </a:lnTo>
                  <a:lnTo>
                    <a:pt x="10510" y="4444"/>
                  </a:lnTo>
                  <a:lnTo>
                    <a:pt x="11631" y="4444"/>
                  </a:lnTo>
                  <a:lnTo>
                    <a:pt x="11209" y="2247"/>
                  </a:lnTo>
                  <a:close/>
                </a:path>
                <a:path w="13970" h="13969">
                  <a:moveTo>
                    <a:pt x="11631" y="4444"/>
                  </a:moveTo>
                  <a:lnTo>
                    <a:pt x="10510" y="4444"/>
                  </a:lnTo>
                  <a:lnTo>
                    <a:pt x="10591" y="4696"/>
                  </a:lnTo>
                  <a:lnTo>
                    <a:pt x="11640" y="449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996562" y="302774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470" y="0"/>
                  </a:moveTo>
                  <a:lnTo>
                    <a:pt x="2209" y="406"/>
                  </a:lnTo>
                  <a:lnTo>
                    <a:pt x="0" y="38"/>
                  </a:lnTo>
                  <a:lnTo>
                    <a:pt x="0" y="4406"/>
                  </a:lnTo>
                  <a:lnTo>
                    <a:pt x="2209" y="4635"/>
                  </a:lnTo>
                  <a:lnTo>
                    <a:pt x="4470" y="4394"/>
                  </a:lnTo>
                  <a:lnTo>
                    <a:pt x="44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994276" y="30254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2667" y="25"/>
                  </a:moveTo>
                  <a:lnTo>
                    <a:pt x="812" y="533"/>
                  </a:lnTo>
                  <a:lnTo>
                    <a:pt x="17" y="2247"/>
                  </a:lnTo>
                  <a:lnTo>
                    <a:pt x="0" y="7835"/>
                  </a:lnTo>
                  <a:lnTo>
                    <a:pt x="888" y="8813"/>
                  </a:lnTo>
                  <a:lnTo>
                    <a:pt x="4267" y="9156"/>
                  </a:lnTo>
                  <a:lnTo>
                    <a:pt x="4737" y="9156"/>
                  </a:lnTo>
                  <a:lnTo>
                    <a:pt x="8166" y="8788"/>
                  </a:lnTo>
                  <a:lnTo>
                    <a:pt x="9019" y="7835"/>
                  </a:lnTo>
                  <a:lnTo>
                    <a:pt x="9042" y="6883"/>
                  </a:lnTo>
                  <a:lnTo>
                    <a:pt x="4495" y="6883"/>
                  </a:lnTo>
                  <a:lnTo>
                    <a:pt x="4285" y="4902"/>
                  </a:lnTo>
                  <a:lnTo>
                    <a:pt x="4114" y="4902"/>
                  </a:lnTo>
                  <a:lnTo>
                    <a:pt x="1905" y="4533"/>
                  </a:lnTo>
                  <a:lnTo>
                    <a:pt x="2286" y="2286"/>
                  </a:lnTo>
                  <a:lnTo>
                    <a:pt x="4429" y="2286"/>
                  </a:lnTo>
                  <a:lnTo>
                    <a:pt x="4112" y="533"/>
                  </a:lnTo>
                  <a:lnTo>
                    <a:pt x="4160" y="393"/>
                  </a:lnTo>
                  <a:lnTo>
                    <a:pt x="4506" y="331"/>
                  </a:lnTo>
                  <a:lnTo>
                    <a:pt x="2667" y="25"/>
                  </a:lnTo>
                  <a:close/>
                </a:path>
                <a:path w="9525" h="9525">
                  <a:moveTo>
                    <a:pt x="4470" y="2513"/>
                  </a:moveTo>
                  <a:lnTo>
                    <a:pt x="4362" y="4597"/>
                  </a:lnTo>
                  <a:lnTo>
                    <a:pt x="4285" y="4902"/>
                  </a:lnTo>
                  <a:lnTo>
                    <a:pt x="4495" y="6883"/>
                  </a:lnTo>
                  <a:lnTo>
                    <a:pt x="4724" y="4610"/>
                  </a:lnTo>
                  <a:lnTo>
                    <a:pt x="4572" y="4597"/>
                  </a:lnTo>
                  <a:lnTo>
                    <a:pt x="4470" y="2513"/>
                  </a:lnTo>
                  <a:close/>
                </a:path>
                <a:path w="9525" h="9525">
                  <a:moveTo>
                    <a:pt x="4572" y="3075"/>
                  </a:moveTo>
                  <a:lnTo>
                    <a:pt x="4695" y="4902"/>
                  </a:lnTo>
                  <a:lnTo>
                    <a:pt x="4495" y="6883"/>
                  </a:lnTo>
                  <a:lnTo>
                    <a:pt x="9042" y="6883"/>
                  </a:lnTo>
                  <a:lnTo>
                    <a:pt x="9042" y="4902"/>
                  </a:lnTo>
                  <a:lnTo>
                    <a:pt x="4902" y="4902"/>
                  </a:lnTo>
                  <a:lnTo>
                    <a:pt x="4572" y="3075"/>
                  </a:lnTo>
                  <a:close/>
                </a:path>
                <a:path w="9525" h="9525">
                  <a:moveTo>
                    <a:pt x="4429" y="2286"/>
                  </a:moveTo>
                  <a:lnTo>
                    <a:pt x="2286" y="2286"/>
                  </a:lnTo>
                  <a:lnTo>
                    <a:pt x="1905" y="4533"/>
                  </a:lnTo>
                  <a:lnTo>
                    <a:pt x="4114" y="4902"/>
                  </a:lnTo>
                  <a:lnTo>
                    <a:pt x="4285" y="4902"/>
                  </a:lnTo>
                  <a:lnTo>
                    <a:pt x="4362" y="4597"/>
                  </a:lnTo>
                  <a:lnTo>
                    <a:pt x="4429" y="2286"/>
                  </a:lnTo>
                  <a:close/>
                </a:path>
                <a:path w="9525" h="9525">
                  <a:moveTo>
                    <a:pt x="6763" y="2286"/>
                  </a:moveTo>
                  <a:lnTo>
                    <a:pt x="4572" y="2286"/>
                  </a:lnTo>
                  <a:lnTo>
                    <a:pt x="4572" y="3075"/>
                  </a:lnTo>
                  <a:lnTo>
                    <a:pt x="4902" y="4902"/>
                  </a:lnTo>
                  <a:lnTo>
                    <a:pt x="7162" y="4495"/>
                  </a:lnTo>
                  <a:lnTo>
                    <a:pt x="6763" y="2286"/>
                  </a:lnTo>
                  <a:close/>
                </a:path>
                <a:path w="9525" h="9525">
                  <a:moveTo>
                    <a:pt x="9042" y="2247"/>
                  </a:moveTo>
                  <a:lnTo>
                    <a:pt x="6756" y="2247"/>
                  </a:lnTo>
                  <a:lnTo>
                    <a:pt x="7162" y="4495"/>
                  </a:lnTo>
                  <a:lnTo>
                    <a:pt x="4902" y="4902"/>
                  </a:lnTo>
                  <a:lnTo>
                    <a:pt x="9042" y="4902"/>
                  </a:lnTo>
                  <a:lnTo>
                    <a:pt x="9042" y="2247"/>
                  </a:lnTo>
                  <a:close/>
                </a:path>
                <a:path w="9525" h="9525">
                  <a:moveTo>
                    <a:pt x="6362" y="0"/>
                  </a:moveTo>
                  <a:lnTo>
                    <a:pt x="4506" y="331"/>
                  </a:lnTo>
                  <a:lnTo>
                    <a:pt x="4876" y="393"/>
                  </a:lnTo>
                  <a:lnTo>
                    <a:pt x="4564" y="2247"/>
                  </a:lnTo>
                  <a:lnTo>
                    <a:pt x="4572" y="3075"/>
                  </a:lnTo>
                  <a:lnTo>
                    <a:pt x="4572" y="2286"/>
                  </a:lnTo>
                  <a:lnTo>
                    <a:pt x="6763" y="2286"/>
                  </a:lnTo>
                  <a:lnTo>
                    <a:pt x="9042" y="2247"/>
                  </a:lnTo>
                  <a:lnTo>
                    <a:pt x="8229" y="495"/>
                  </a:lnTo>
                  <a:lnTo>
                    <a:pt x="6362" y="0"/>
                  </a:lnTo>
                  <a:close/>
                </a:path>
                <a:path w="9525" h="9525">
                  <a:moveTo>
                    <a:pt x="4564" y="2247"/>
                  </a:moveTo>
                  <a:lnTo>
                    <a:pt x="4495" y="2654"/>
                  </a:lnTo>
                  <a:lnTo>
                    <a:pt x="4564" y="2247"/>
                  </a:lnTo>
                  <a:close/>
                </a:path>
                <a:path w="9525" h="9525">
                  <a:moveTo>
                    <a:pt x="4506" y="331"/>
                  </a:moveTo>
                  <a:lnTo>
                    <a:pt x="4160" y="393"/>
                  </a:lnTo>
                  <a:lnTo>
                    <a:pt x="4112" y="533"/>
                  </a:lnTo>
                  <a:lnTo>
                    <a:pt x="4470" y="2513"/>
                  </a:lnTo>
                  <a:lnTo>
                    <a:pt x="4564" y="2247"/>
                  </a:lnTo>
                  <a:lnTo>
                    <a:pt x="4876" y="393"/>
                  </a:lnTo>
                  <a:lnTo>
                    <a:pt x="4506" y="33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4001033" y="302309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978" y="0"/>
                  </a:moveTo>
                  <a:lnTo>
                    <a:pt x="4597" y="0"/>
                  </a:lnTo>
                  <a:lnTo>
                    <a:pt x="3898" y="2222"/>
                  </a:lnTo>
                  <a:lnTo>
                    <a:pt x="2184" y="3937"/>
                  </a:lnTo>
                  <a:lnTo>
                    <a:pt x="0" y="4648"/>
                  </a:lnTo>
                  <a:lnTo>
                    <a:pt x="0" y="9042"/>
                  </a:lnTo>
                  <a:lnTo>
                    <a:pt x="4533" y="8140"/>
                  </a:lnTo>
                  <a:lnTo>
                    <a:pt x="8102" y="4559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998747" y="302080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1264" y="0"/>
                  </a:moveTo>
                  <a:lnTo>
                    <a:pt x="6883" y="0"/>
                  </a:lnTo>
                  <a:lnTo>
                    <a:pt x="4711" y="1600"/>
                  </a:lnTo>
                  <a:lnTo>
                    <a:pt x="4229" y="3124"/>
                  </a:lnTo>
                  <a:lnTo>
                    <a:pt x="3073" y="4279"/>
                  </a:lnTo>
                  <a:lnTo>
                    <a:pt x="1574" y="4762"/>
                  </a:lnTo>
                  <a:lnTo>
                    <a:pt x="0" y="6934"/>
                  </a:lnTo>
                  <a:lnTo>
                    <a:pt x="0" y="11328"/>
                  </a:lnTo>
                  <a:lnTo>
                    <a:pt x="838" y="13093"/>
                  </a:lnTo>
                  <a:lnTo>
                    <a:pt x="2730" y="13563"/>
                  </a:lnTo>
                  <a:lnTo>
                    <a:pt x="8178" y="12484"/>
                  </a:lnTo>
                  <a:lnTo>
                    <a:pt x="9331" y="11328"/>
                  </a:lnTo>
                  <a:lnTo>
                    <a:pt x="2285" y="11328"/>
                  </a:lnTo>
                  <a:lnTo>
                    <a:pt x="1841" y="9080"/>
                  </a:lnTo>
                  <a:lnTo>
                    <a:pt x="2919" y="8868"/>
                  </a:lnTo>
                  <a:lnTo>
                    <a:pt x="2285" y="6934"/>
                  </a:lnTo>
                  <a:lnTo>
                    <a:pt x="6889" y="6934"/>
                  </a:lnTo>
                  <a:lnTo>
                    <a:pt x="8246" y="5571"/>
                  </a:lnTo>
                  <a:lnTo>
                    <a:pt x="8392" y="5110"/>
                  </a:lnTo>
                  <a:lnTo>
                    <a:pt x="8496" y="4572"/>
                  </a:lnTo>
                  <a:lnTo>
                    <a:pt x="6883" y="4572"/>
                  </a:lnTo>
                  <a:lnTo>
                    <a:pt x="6883" y="2285"/>
                  </a:lnTo>
                  <a:lnTo>
                    <a:pt x="8934" y="2285"/>
                  </a:lnTo>
                  <a:lnTo>
                    <a:pt x="9016" y="1854"/>
                  </a:lnTo>
                  <a:lnTo>
                    <a:pt x="11264" y="1854"/>
                  </a:lnTo>
                  <a:lnTo>
                    <a:pt x="11264" y="0"/>
                  </a:lnTo>
                  <a:close/>
                </a:path>
                <a:path w="13970" h="13969">
                  <a:moveTo>
                    <a:pt x="2919" y="8868"/>
                  </a:moveTo>
                  <a:lnTo>
                    <a:pt x="1841" y="9080"/>
                  </a:lnTo>
                  <a:lnTo>
                    <a:pt x="2285" y="11328"/>
                  </a:lnTo>
                  <a:lnTo>
                    <a:pt x="4571" y="11328"/>
                  </a:lnTo>
                  <a:lnTo>
                    <a:pt x="4571" y="9105"/>
                  </a:lnTo>
                  <a:lnTo>
                    <a:pt x="2997" y="9105"/>
                  </a:lnTo>
                  <a:lnTo>
                    <a:pt x="2919" y="8868"/>
                  </a:lnTo>
                  <a:close/>
                </a:path>
                <a:path w="13970" h="13969">
                  <a:moveTo>
                    <a:pt x="9016" y="1854"/>
                  </a:moveTo>
                  <a:lnTo>
                    <a:pt x="8815" y="2903"/>
                  </a:lnTo>
                  <a:lnTo>
                    <a:pt x="9067" y="2984"/>
                  </a:lnTo>
                  <a:lnTo>
                    <a:pt x="8392" y="5110"/>
                  </a:lnTo>
                  <a:lnTo>
                    <a:pt x="8318" y="5499"/>
                  </a:lnTo>
                  <a:lnTo>
                    <a:pt x="8140" y="5905"/>
                  </a:lnTo>
                  <a:lnTo>
                    <a:pt x="5880" y="8166"/>
                  </a:lnTo>
                  <a:lnTo>
                    <a:pt x="5559" y="8270"/>
                  </a:lnTo>
                  <a:lnTo>
                    <a:pt x="4946" y="8470"/>
                  </a:lnTo>
                  <a:lnTo>
                    <a:pt x="4571" y="8592"/>
                  </a:lnTo>
                  <a:lnTo>
                    <a:pt x="4571" y="11328"/>
                  </a:lnTo>
                  <a:lnTo>
                    <a:pt x="9331" y="11328"/>
                  </a:lnTo>
                  <a:lnTo>
                    <a:pt x="12379" y="8270"/>
                  </a:lnTo>
                  <a:lnTo>
                    <a:pt x="13153" y="4572"/>
                  </a:lnTo>
                  <a:lnTo>
                    <a:pt x="11264" y="4572"/>
                  </a:lnTo>
                  <a:lnTo>
                    <a:pt x="11264" y="2285"/>
                  </a:lnTo>
                  <a:lnTo>
                    <a:pt x="9016" y="1854"/>
                  </a:lnTo>
                  <a:close/>
                </a:path>
                <a:path w="13970" h="13969">
                  <a:moveTo>
                    <a:pt x="4571" y="8543"/>
                  </a:moveTo>
                  <a:lnTo>
                    <a:pt x="2919" y="8868"/>
                  </a:lnTo>
                  <a:lnTo>
                    <a:pt x="2997" y="9105"/>
                  </a:lnTo>
                  <a:lnTo>
                    <a:pt x="4571" y="8592"/>
                  </a:lnTo>
                  <a:close/>
                </a:path>
                <a:path w="13970" h="13969">
                  <a:moveTo>
                    <a:pt x="4571" y="8592"/>
                  </a:moveTo>
                  <a:lnTo>
                    <a:pt x="2997" y="9105"/>
                  </a:lnTo>
                  <a:lnTo>
                    <a:pt x="4571" y="9105"/>
                  </a:lnTo>
                  <a:lnTo>
                    <a:pt x="4571" y="8592"/>
                  </a:lnTo>
                  <a:close/>
                </a:path>
                <a:path w="13970" h="13969">
                  <a:moveTo>
                    <a:pt x="4571" y="6934"/>
                  </a:moveTo>
                  <a:lnTo>
                    <a:pt x="2285" y="6934"/>
                  </a:lnTo>
                  <a:lnTo>
                    <a:pt x="2919" y="8868"/>
                  </a:lnTo>
                  <a:lnTo>
                    <a:pt x="4571" y="8543"/>
                  </a:lnTo>
                  <a:lnTo>
                    <a:pt x="4571" y="6934"/>
                  </a:lnTo>
                  <a:close/>
                </a:path>
                <a:path w="13970" h="13969">
                  <a:moveTo>
                    <a:pt x="4946" y="8470"/>
                  </a:moveTo>
                  <a:lnTo>
                    <a:pt x="4571" y="8543"/>
                  </a:lnTo>
                  <a:lnTo>
                    <a:pt x="4946" y="8470"/>
                  </a:lnTo>
                  <a:close/>
                </a:path>
                <a:path w="13970" h="13969">
                  <a:moveTo>
                    <a:pt x="6889" y="6934"/>
                  </a:moveTo>
                  <a:lnTo>
                    <a:pt x="4571" y="6934"/>
                  </a:lnTo>
                  <a:lnTo>
                    <a:pt x="4571" y="8543"/>
                  </a:lnTo>
                  <a:lnTo>
                    <a:pt x="4946" y="8470"/>
                  </a:lnTo>
                  <a:lnTo>
                    <a:pt x="5559" y="8270"/>
                  </a:lnTo>
                  <a:lnTo>
                    <a:pt x="6889" y="6934"/>
                  </a:lnTo>
                  <a:close/>
                </a:path>
                <a:path w="13970" h="13969">
                  <a:moveTo>
                    <a:pt x="8246" y="5571"/>
                  </a:moveTo>
                  <a:lnTo>
                    <a:pt x="5559" y="8270"/>
                  </a:lnTo>
                  <a:lnTo>
                    <a:pt x="5880" y="8166"/>
                  </a:lnTo>
                  <a:lnTo>
                    <a:pt x="8140" y="5905"/>
                  </a:lnTo>
                  <a:lnTo>
                    <a:pt x="8246" y="5571"/>
                  </a:lnTo>
                  <a:close/>
                </a:path>
                <a:path w="13970" h="13969">
                  <a:moveTo>
                    <a:pt x="8815" y="2903"/>
                  </a:moveTo>
                  <a:lnTo>
                    <a:pt x="8392" y="5110"/>
                  </a:lnTo>
                  <a:lnTo>
                    <a:pt x="9067" y="2984"/>
                  </a:lnTo>
                  <a:lnTo>
                    <a:pt x="8815" y="2903"/>
                  </a:lnTo>
                  <a:close/>
                </a:path>
                <a:path w="13970" h="13969">
                  <a:moveTo>
                    <a:pt x="6883" y="2285"/>
                  </a:moveTo>
                  <a:lnTo>
                    <a:pt x="6883" y="4572"/>
                  </a:lnTo>
                  <a:lnTo>
                    <a:pt x="8496" y="4572"/>
                  </a:lnTo>
                  <a:lnTo>
                    <a:pt x="8815" y="2903"/>
                  </a:lnTo>
                  <a:lnTo>
                    <a:pt x="6883" y="2285"/>
                  </a:lnTo>
                  <a:close/>
                </a:path>
                <a:path w="13970" h="13969">
                  <a:moveTo>
                    <a:pt x="11264" y="0"/>
                  </a:moveTo>
                  <a:lnTo>
                    <a:pt x="11264" y="4572"/>
                  </a:lnTo>
                  <a:lnTo>
                    <a:pt x="13153" y="4572"/>
                  </a:lnTo>
                  <a:lnTo>
                    <a:pt x="13436" y="3124"/>
                  </a:lnTo>
                  <a:lnTo>
                    <a:pt x="13399" y="2285"/>
                  </a:lnTo>
                  <a:lnTo>
                    <a:pt x="13030" y="838"/>
                  </a:lnTo>
                  <a:lnTo>
                    <a:pt x="11264" y="0"/>
                  </a:lnTo>
                  <a:close/>
                </a:path>
                <a:path w="13970" h="13969">
                  <a:moveTo>
                    <a:pt x="8934" y="2285"/>
                  </a:moveTo>
                  <a:lnTo>
                    <a:pt x="6883" y="2285"/>
                  </a:lnTo>
                  <a:lnTo>
                    <a:pt x="8815" y="2903"/>
                  </a:lnTo>
                  <a:lnTo>
                    <a:pt x="8934" y="2285"/>
                  </a:lnTo>
                  <a:close/>
                </a:path>
                <a:path w="13970" h="13969">
                  <a:moveTo>
                    <a:pt x="11264" y="1854"/>
                  </a:moveTo>
                  <a:lnTo>
                    <a:pt x="9016" y="1854"/>
                  </a:lnTo>
                  <a:lnTo>
                    <a:pt x="11264" y="2285"/>
                  </a:lnTo>
                  <a:lnTo>
                    <a:pt x="11264" y="18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987304" y="3018650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79" h="4444">
                  <a:moveTo>
                    <a:pt x="4622" y="0"/>
                  </a:moveTo>
                  <a:lnTo>
                    <a:pt x="228" y="0"/>
                  </a:lnTo>
                  <a:lnTo>
                    <a:pt x="0" y="2235"/>
                  </a:lnTo>
                  <a:lnTo>
                    <a:pt x="228" y="4445"/>
                  </a:lnTo>
                  <a:lnTo>
                    <a:pt x="4610" y="4445"/>
                  </a:lnTo>
                  <a:lnTo>
                    <a:pt x="4229" y="2273"/>
                  </a:lnTo>
                  <a:lnTo>
                    <a:pt x="4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985046" y="301636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6881" y="0"/>
                  </a:moveTo>
                  <a:lnTo>
                    <a:pt x="1318" y="0"/>
                  </a:lnTo>
                  <a:lnTo>
                    <a:pt x="341" y="888"/>
                  </a:lnTo>
                  <a:lnTo>
                    <a:pt x="0" y="4152"/>
                  </a:lnTo>
                  <a:lnTo>
                    <a:pt x="5" y="4952"/>
                  </a:lnTo>
                  <a:lnTo>
                    <a:pt x="341" y="8140"/>
                  </a:lnTo>
                  <a:lnTo>
                    <a:pt x="1318" y="9017"/>
                  </a:lnTo>
                  <a:lnTo>
                    <a:pt x="6868" y="9017"/>
                  </a:lnTo>
                  <a:lnTo>
                    <a:pt x="8621" y="8204"/>
                  </a:lnTo>
                  <a:lnTo>
                    <a:pt x="8911" y="7137"/>
                  </a:lnTo>
                  <a:lnTo>
                    <a:pt x="4620" y="7137"/>
                  </a:lnTo>
                  <a:lnTo>
                    <a:pt x="4239" y="4952"/>
                  </a:lnTo>
                  <a:lnTo>
                    <a:pt x="4239" y="4731"/>
                  </a:lnTo>
                  <a:lnTo>
                    <a:pt x="2258" y="4521"/>
                  </a:lnTo>
                  <a:lnTo>
                    <a:pt x="4239" y="4321"/>
                  </a:lnTo>
                  <a:lnTo>
                    <a:pt x="4242" y="4152"/>
                  </a:lnTo>
                  <a:lnTo>
                    <a:pt x="4633" y="1904"/>
                  </a:lnTo>
                  <a:lnTo>
                    <a:pt x="8923" y="1904"/>
                  </a:lnTo>
                  <a:lnTo>
                    <a:pt x="8634" y="812"/>
                  </a:lnTo>
                  <a:lnTo>
                    <a:pt x="6881" y="0"/>
                  </a:lnTo>
                  <a:close/>
                </a:path>
                <a:path w="9525" h="9525">
                  <a:moveTo>
                    <a:pt x="6487" y="4559"/>
                  </a:moveTo>
                  <a:lnTo>
                    <a:pt x="4239" y="4952"/>
                  </a:lnTo>
                  <a:lnTo>
                    <a:pt x="4620" y="7137"/>
                  </a:lnTo>
                  <a:lnTo>
                    <a:pt x="6868" y="6730"/>
                  </a:lnTo>
                  <a:lnTo>
                    <a:pt x="6868" y="4623"/>
                  </a:lnTo>
                  <a:lnTo>
                    <a:pt x="6487" y="4559"/>
                  </a:lnTo>
                  <a:close/>
                </a:path>
                <a:path w="9525" h="9525">
                  <a:moveTo>
                    <a:pt x="6868" y="4623"/>
                  </a:moveTo>
                  <a:lnTo>
                    <a:pt x="6868" y="6730"/>
                  </a:lnTo>
                  <a:lnTo>
                    <a:pt x="4620" y="7137"/>
                  </a:lnTo>
                  <a:lnTo>
                    <a:pt x="8911" y="7137"/>
                  </a:lnTo>
                  <a:lnTo>
                    <a:pt x="9129" y="6337"/>
                  </a:lnTo>
                  <a:lnTo>
                    <a:pt x="8877" y="4940"/>
                  </a:lnTo>
                  <a:lnTo>
                    <a:pt x="8735" y="4940"/>
                  </a:lnTo>
                  <a:lnTo>
                    <a:pt x="6868" y="4623"/>
                  </a:lnTo>
                  <a:close/>
                </a:path>
                <a:path w="9525" h="9525">
                  <a:moveTo>
                    <a:pt x="4239" y="4731"/>
                  </a:moveTo>
                  <a:lnTo>
                    <a:pt x="4239" y="4952"/>
                  </a:lnTo>
                  <a:lnTo>
                    <a:pt x="5327" y="4762"/>
                  </a:lnTo>
                  <a:lnTo>
                    <a:pt x="4532" y="4762"/>
                  </a:lnTo>
                  <a:lnTo>
                    <a:pt x="4239" y="4731"/>
                  </a:lnTo>
                  <a:close/>
                </a:path>
                <a:path w="9525" h="9525">
                  <a:moveTo>
                    <a:pt x="8735" y="4152"/>
                  </a:moveTo>
                  <a:lnTo>
                    <a:pt x="6881" y="4488"/>
                  </a:lnTo>
                  <a:lnTo>
                    <a:pt x="6868" y="4623"/>
                  </a:lnTo>
                  <a:lnTo>
                    <a:pt x="8735" y="4940"/>
                  </a:lnTo>
                  <a:lnTo>
                    <a:pt x="8735" y="4152"/>
                  </a:lnTo>
                  <a:close/>
                </a:path>
                <a:path w="9525" h="9525">
                  <a:moveTo>
                    <a:pt x="8805" y="4539"/>
                  </a:moveTo>
                  <a:lnTo>
                    <a:pt x="8735" y="4940"/>
                  </a:lnTo>
                  <a:lnTo>
                    <a:pt x="8877" y="4940"/>
                  </a:lnTo>
                  <a:lnTo>
                    <a:pt x="8805" y="4539"/>
                  </a:lnTo>
                  <a:close/>
                </a:path>
                <a:path w="9525" h="9525">
                  <a:moveTo>
                    <a:pt x="4532" y="4292"/>
                  </a:moveTo>
                  <a:lnTo>
                    <a:pt x="4239" y="4321"/>
                  </a:lnTo>
                  <a:lnTo>
                    <a:pt x="4239" y="4731"/>
                  </a:lnTo>
                  <a:lnTo>
                    <a:pt x="4532" y="4762"/>
                  </a:lnTo>
                  <a:lnTo>
                    <a:pt x="4557" y="4572"/>
                  </a:lnTo>
                  <a:lnTo>
                    <a:pt x="6487" y="4559"/>
                  </a:lnTo>
                  <a:lnTo>
                    <a:pt x="6868" y="4490"/>
                  </a:lnTo>
                  <a:lnTo>
                    <a:pt x="4544" y="4445"/>
                  </a:lnTo>
                  <a:lnTo>
                    <a:pt x="4532" y="4292"/>
                  </a:lnTo>
                  <a:close/>
                </a:path>
                <a:path w="9525" h="9525">
                  <a:moveTo>
                    <a:pt x="6415" y="4572"/>
                  </a:moveTo>
                  <a:lnTo>
                    <a:pt x="4557" y="4572"/>
                  </a:lnTo>
                  <a:lnTo>
                    <a:pt x="4532" y="4762"/>
                  </a:lnTo>
                  <a:lnTo>
                    <a:pt x="5327" y="4762"/>
                  </a:lnTo>
                  <a:lnTo>
                    <a:pt x="6415" y="4572"/>
                  </a:lnTo>
                  <a:close/>
                </a:path>
                <a:path w="9525" h="9525">
                  <a:moveTo>
                    <a:pt x="4239" y="4321"/>
                  </a:moveTo>
                  <a:lnTo>
                    <a:pt x="2258" y="4521"/>
                  </a:lnTo>
                  <a:lnTo>
                    <a:pt x="4239" y="4731"/>
                  </a:lnTo>
                  <a:lnTo>
                    <a:pt x="4239" y="4321"/>
                  </a:lnTo>
                  <a:close/>
                </a:path>
                <a:path w="9525" h="9525">
                  <a:moveTo>
                    <a:pt x="6868" y="4490"/>
                  </a:moveTo>
                  <a:lnTo>
                    <a:pt x="6595" y="4539"/>
                  </a:lnTo>
                  <a:lnTo>
                    <a:pt x="6868" y="4623"/>
                  </a:lnTo>
                  <a:lnTo>
                    <a:pt x="6868" y="4490"/>
                  </a:lnTo>
                  <a:close/>
                </a:path>
                <a:path w="9525" h="9525">
                  <a:moveTo>
                    <a:pt x="6881" y="4488"/>
                  </a:moveTo>
                  <a:close/>
                </a:path>
                <a:path w="9525" h="9525">
                  <a:moveTo>
                    <a:pt x="8872" y="4152"/>
                  </a:moveTo>
                  <a:lnTo>
                    <a:pt x="8735" y="4152"/>
                  </a:lnTo>
                  <a:lnTo>
                    <a:pt x="8805" y="4539"/>
                  </a:lnTo>
                  <a:lnTo>
                    <a:pt x="8872" y="4152"/>
                  </a:lnTo>
                  <a:close/>
                </a:path>
                <a:path w="9525" h="9525">
                  <a:moveTo>
                    <a:pt x="6881" y="4292"/>
                  </a:moveTo>
                  <a:lnTo>
                    <a:pt x="4532" y="4292"/>
                  </a:lnTo>
                  <a:lnTo>
                    <a:pt x="4544" y="4445"/>
                  </a:lnTo>
                  <a:lnTo>
                    <a:pt x="6868" y="4445"/>
                  </a:lnTo>
                  <a:lnTo>
                    <a:pt x="6881" y="4292"/>
                  </a:lnTo>
                  <a:close/>
                </a:path>
                <a:path w="9525" h="9525">
                  <a:moveTo>
                    <a:pt x="8923" y="1904"/>
                  </a:moveTo>
                  <a:lnTo>
                    <a:pt x="4633" y="1904"/>
                  </a:lnTo>
                  <a:lnTo>
                    <a:pt x="6881" y="2285"/>
                  </a:lnTo>
                  <a:lnTo>
                    <a:pt x="6881" y="4488"/>
                  </a:lnTo>
                  <a:lnTo>
                    <a:pt x="8735" y="4152"/>
                  </a:lnTo>
                  <a:lnTo>
                    <a:pt x="8872" y="4152"/>
                  </a:lnTo>
                  <a:lnTo>
                    <a:pt x="9129" y="2679"/>
                  </a:lnTo>
                  <a:lnTo>
                    <a:pt x="8923" y="1904"/>
                  </a:lnTo>
                  <a:close/>
                </a:path>
                <a:path w="9525" h="9525">
                  <a:moveTo>
                    <a:pt x="4633" y="1904"/>
                  </a:moveTo>
                  <a:lnTo>
                    <a:pt x="4242" y="4152"/>
                  </a:lnTo>
                  <a:lnTo>
                    <a:pt x="4239" y="4321"/>
                  </a:lnTo>
                  <a:lnTo>
                    <a:pt x="4532" y="4292"/>
                  </a:lnTo>
                  <a:lnTo>
                    <a:pt x="6881" y="4292"/>
                  </a:lnTo>
                  <a:lnTo>
                    <a:pt x="6881" y="2285"/>
                  </a:lnTo>
                  <a:lnTo>
                    <a:pt x="4633" y="190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279686" y="2449994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31381" y="7023"/>
                  </a:moveTo>
                  <a:lnTo>
                    <a:pt x="24358" y="0"/>
                  </a:lnTo>
                  <a:lnTo>
                    <a:pt x="7023" y="0"/>
                  </a:lnTo>
                  <a:lnTo>
                    <a:pt x="0" y="7023"/>
                  </a:lnTo>
                  <a:lnTo>
                    <a:pt x="0" y="24345"/>
                  </a:lnTo>
                  <a:lnTo>
                    <a:pt x="7023" y="31369"/>
                  </a:lnTo>
                  <a:lnTo>
                    <a:pt x="24358" y="31369"/>
                  </a:lnTo>
                  <a:lnTo>
                    <a:pt x="31381" y="24345"/>
                  </a:lnTo>
                  <a:lnTo>
                    <a:pt x="31381" y="15684"/>
                  </a:lnTo>
                  <a:lnTo>
                    <a:pt x="31381" y="7023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279686" y="2449995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358" y="0"/>
                  </a:moveTo>
                  <a:lnTo>
                    <a:pt x="7023" y="0"/>
                  </a:lnTo>
                  <a:lnTo>
                    <a:pt x="0" y="7023"/>
                  </a:lnTo>
                  <a:lnTo>
                    <a:pt x="0" y="24345"/>
                  </a:lnTo>
                  <a:lnTo>
                    <a:pt x="7023" y="31369"/>
                  </a:lnTo>
                  <a:lnTo>
                    <a:pt x="24358" y="31369"/>
                  </a:lnTo>
                  <a:lnTo>
                    <a:pt x="31381" y="24345"/>
                  </a:lnTo>
                  <a:lnTo>
                    <a:pt x="31381" y="15684"/>
                  </a:lnTo>
                  <a:lnTo>
                    <a:pt x="31381" y="7023"/>
                  </a:lnTo>
                  <a:lnTo>
                    <a:pt x="24358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277400" y="2447709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17970" y="0"/>
                  </a:moveTo>
                  <a:lnTo>
                    <a:pt x="10978" y="1411"/>
                  </a:lnTo>
                  <a:lnTo>
                    <a:pt x="5265" y="5260"/>
                  </a:lnTo>
                  <a:lnTo>
                    <a:pt x="1413" y="10972"/>
                  </a:lnTo>
                  <a:lnTo>
                    <a:pt x="0" y="17970"/>
                  </a:lnTo>
                  <a:lnTo>
                    <a:pt x="1413" y="24968"/>
                  </a:lnTo>
                  <a:lnTo>
                    <a:pt x="5265" y="30680"/>
                  </a:lnTo>
                  <a:lnTo>
                    <a:pt x="10978" y="34529"/>
                  </a:lnTo>
                  <a:lnTo>
                    <a:pt x="17970" y="35941"/>
                  </a:lnTo>
                  <a:lnTo>
                    <a:pt x="24968" y="34529"/>
                  </a:lnTo>
                  <a:lnTo>
                    <a:pt x="29677" y="31356"/>
                  </a:lnTo>
                  <a:lnTo>
                    <a:pt x="10579" y="31356"/>
                  </a:lnTo>
                  <a:lnTo>
                    <a:pt x="4584" y="25374"/>
                  </a:lnTo>
                  <a:lnTo>
                    <a:pt x="4584" y="10566"/>
                  </a:lnTo>
                  <a:lnTo>
                    <a:pt x="10579" y="4584"/>
                  </a:lnTo>
                  <a:lnTo>
                    <a:pt x="29659" y="4572"/>
                  </a:lnTo>
                  <a:lnTo>
                    <a:pt x="24968" y="1411"/>
                  </a:lnTo>
                  <a:lnTo>
                    <a:pt x="17970" y="0"/>
                  </a:lnTo>
                  <a:close/>
                </a:path>
                <a:path w="36195" h="36194">
                  <a:moveTo>
                    <a:pt x="29659" y="4572"/>
                  </a:moveTo>
                  <a:lnTo>
                    <a:pt x="17970" y="4572"/>
                  </a:lnTo>
                  <a:lnTo>
                    <a:pt x="25374" y="4584"/>
                  </a:lnTo>
                  <a:lnTo>
                    <a:pt x="31356" y="10566"/>
                  </a:lnTo>
                  <a:lnTo>
                    <a:pt x="31356" y="25374"/>
                  </a:lnTo>
                  <a:lnTo>
                    <a:pt x="25374" y="31356"/>
                  </a:lnTo>
                  <a:lnTo>
                    <a:pt x="29677" y="31356"/>
                  </a:lnTo>
                  <a:lnTo>
                    <a:pt x="30681" y="30680"/>
                  </a:lnTo>
                  <a:lnTo>
                    <a:pt x="34535" y="24968"/>
                  </a:lnTo>
                  <a:lnTo>
                    <a:pt x="35953" y="17970"/>
                  </a:lnTo>
                  <a:lnTo>
                    <a:pt x="34535" y="10972"/>
                  </a:lnTo>
                  <a:lnTo>
                    <a:pt x="30681" y="5260"/>
                  </a:lnTo>
                  <a:lnTo>
                    <a:pt x="29659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283915" y="2454223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22910" y="11455"/>
                  </a:moveTo>
                  <a:lnTo>
                    <a:pt x="22694" y="9194"/>
                  </a:lnTo>
                  <a:lnTo>
                    <a:pt x="21780" y="4660"/>
                  </a:lnTo>
                  <a:lnTo>
                    <a:pt x="18694" y="1587"/>
                  </a:lnTo>
                  <a:lnTo>
                    <a:pt x="18694" y="11455"/>
                  </a:lnTo>
                  <a:lnTo>
                    <a:pt x="18326" y="13652"/>
                  </a:lnTo>
                  <a:lnTo>
                    <a:pt x="17627" y="15862"/>
                  </a:lnTo>
                  <a:lnTo>
                    <a:pt x="15913" y="17576"/>
                  </a:lnTo>
                  <a:lnTo>
                    <a:pt x="13716" y="18300"/>
                  </a:lnTo>
                  <a:lnTo>
                    <a:pt x="11455" y="18694"/>
                  </a:lnTo>
                  <a:lnTo>
                    <a:pt x="9232" y="18313"/>
                  </a:lnTo>
                  <a:lnTo>
                    <a:pt x="7035" y="17602"/>
                  </a:lnTo>
                  <a:lnTo>
                    <a:pt x="5321" y="15875"/>
                  </a:lnTo>
                  <a:lnTo>
                    <a:pt x="4610" y="13652"/>
                  </a:lnTo>
                  <a:lnTo>
                    <a:pt x="4229" y="11455"/>
                  </a:lnTo>
                  <a:lnTo>
                    <a:pt x="4610" y="9194"/>
                  </a:lnTo>
                  <a:lnTo>
                    <a:pt x="5346" y="6997"/>
                  </a:lnTo>
                  <a:lnTo>
                    <a:pt x="7061" y="5295"/>
                  </a:lnTo>
                  <a:lnTo>
                    <a:pt x="9232" y="4610"/>
                  </a:lnTo>
                  <a:lnTo>
                    <a:pt x="11455" y="4216"/>
                  </a:lnTo>
                  <a:lnTo>
                    <a:pt x="13716" y="4610"/>
                  </a:lnTo>
                  <a:lnTo>
                    <a:pt x="15887" y="5321"/>
                  </a:lnTo>
                  <a:lnTo>
                    <a:pt x="17589" y="7023"/>
                  </a:lnTo>
                  <a:lnTo>
                    <a:pt x="18300" y="9194"/>
                  </a:lnTo>
                  <a:lnTo>
                    <a:pt x="18694" y="11455"/>
                  </a:lnTo>
                  <a:lnTo>
                    <a:pt x="18694" y="1587"/>
                  </a:lnTo>
                  <a:lnTo>
                    <a:pt x="18237" y="1130"/>
                  </a:lnTo>
                  <a:lnTo>
                    <a:pt x="13716" y="215"/>
                  </a:lnTo>
                  <a:lnTo>
                    <a:pt x="11455" y="0"/>
                  </a:lnTo>
                  <a:lnTo>
                    <a:pt x="9232" y="215"/>
                  </a:lnTo>
                  <a:lnTo>
                    <a:pt x="4711" y="1092"/>
                  </a:lnTo>
                  <a:lnTo>
                    <a:pt x="1130" y="4660"/>
                  </a:lnTo>
                  <a:lnTo>
                    <a:pt x="215" y="9194"/>
                  </a:lnTo>
                  <a:lnTo>
                    <a:pt x="0" y="11455"/>
                  </a:lnTo>
                  <a:lnTo>
                    <a:pt x="215" y="13652"/>
                  </a:lnTo>
                  <a:lnTo>
                    <a:pt x="1104" y="18224"/>
                  </a:lnTo>
                  <a:lnTo>
                    <a:pt x="4699" y="21793"/>
                  </a:lnTo>
                  <a:lnTo>
                    <a:pt x="9232" y="22682"/>
                  </a:lnTo>
                  <a:lnTo>
                    <a:pt x="11455" y="22923"/>
                  </a:lnTo>
                  <a:lnTo>
                    <a:pt x="13716" y="22682"/>
                  </a:lnTo>
                  <a:lnTo>
                    <a:pt x="18237" y="21780"/>
                  </a:lnTo>
                  <a:lnTo>
                    <a:pt x="21805" y="18211"/>
                  </a:lnTo>
                  <a:lnTo>
                    <a:pt x="22694" y="13652"/>
                  </a:lnTo>
                  <a:lnTo>
                    <a:pt x="22910" y="11455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293160" y="245422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2209" y="0"/>
                  </a:moveTo>
                  <a:lnTo>
                    <a:pt x="0" y="215"/>
                  </a:lnTo>
                  <a:lnTo>
                    <a:pt x="0" y="4610"/>
                  </a:lnTo>
                  <a:lnTo>
                    <a:pt x="2209" y="4216"/>
                  </a:lnTo>
                  <a:lnTo>
                    <a:pt x="4470" y="4610"/>
                  </a:lnTo>
                  <a:lnTo>
                    <a:pt x="4470" y="215"/>
                  </a:lnTo>
                  <a:lnTo>
                    <a:pt x="2209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290874" y="24519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724" y="0"/>
                  </a:moveTo>
                  <a:lnTo>
                    <a:pt x="4267" y="0"/>
                  </a:lnTo>
                  <a:lnTo>
                    <a:pt x="888" y="342"/>
                  </a:lnTo>
                  <a:lnTo>
                    <a:pt x="0" y="1320"/>
                  </a:lnTo>
                  <a:lnTo>
                    <a:pt x="0" y="6883"/>
                  </a:lnTo>
                  <a:lnTo>
                    <a:pt x="825" y="8623"/>
                  </a:lnTo>
                  <a:lnTo>
                    <a:pt x="2679" y="9131"/>
                  </a:lnTo>
                  <a:lnTo>
                    <a:pt x="4506" y="8816"/>
                  </a:lnTo>
                  <a:lnTo>
                    <a:pt x="4114" y="8750"/>
                  </a:lnTo>
                  <a:lnTo>
                    <a:pt x="4429" y="6883"/>
                  </a:lnTo>
                  <a:lnTo>
                    <a:pt x="2285" y="6883"/>
                  </a:lnTo>
                  <a:lnTo>
                    <a:pt x="1892" y="4622"/>
                  </a:lnTo>
                  <a:lnTo>
                    <a:pt x="4102" y="4241"/>
                  </a:lnTo>
                  <a:lnTo>
                    <a:pt x="4308" y="4241"/>
                  </a:lnTo>
                  <a:lnTo>
                    <a:pt x="4495" y="2273"/>
                  </a:lnTo>
                  <a:lnTo>
                    <a:pt x="9042" y="2273"/>
                  </a:lnTo>
                  <a:lnTo>
                    <a:pt x="9042" y="1320"/>
                  </a:lnTo>
                  <a:lnTo>
                    <a:pt x="8153" y="330"/>
                  </a:lnTo>
                  <a:lnTo>
                    <a:pt x="4724" y="0"/>
                  </a:lnTo>
                  <a:close/>
                </a:path>
                <a:path w="9525" h="9525">
                  <a:moveTo>
                    <a:pt x="9042" y="4241"/>
                  </a:moveTo>
                  <a:lnTo>
                    <a:pt x="4889" y="4241"/>
                  </a:lnTo>
                  <a:lnTo>
                    <a:pt x="7150" y="4635"/>
                  </a:lnTo>
                  <a:lnTo>
                    <a:pt x="6756" y="6883"/>
                  </a:lnTo>
                  <a:lnTo>
                    <a:pt x="4564" y="6883"/>
                  </a:lnTo>
                  <a:lnTo>
                    <a:pt x="4889" y="8750"/>
                  </a:lnTo>
                  <a:lnTo>
                    <a:pt x="4506" y="8816"/>
                  </a:lnTo>
                  <a:lnTo>
                    <a:pt x="6375" y="9131"/>
                  </a:lnTo>
                  <a:lnTo>
                    <a:pt x="8235" y="8623"/>
                  </a:lnTo>
                  <a:lnTo>
                    <a:pt x="9042" y="6883"/>
                  </a:lnTo>
                  <a:lnTo>
                    <a:pt x="9042" y="4241"/>
                  </a:lnTo>
                  <a:close/>
                </a:path>
                <a:path w="9525" h="9525">
                  <a:moveTo>
                    <a:pt x="4564" y="6883"/>
                  </a:moveTo>
                  <a:lnTo>
                    <a:pt x="4429" y="6883"/>
                  </a:lnTo>
                  <a:lnTo>
                    <a:pt x="4114" y="8750"/>
                  </a:lnTo>
                  <a:lnTo>
                    <a:pt x="4506" y="8816"/>
                  </a:lnTo>
                  <a:lnTo>
                    <a:pt x="4889" y="8750"/>
                  </a:lnTo>
                  <a:lnTo>
                    <a:pt x="4564" y="6883"/>
                  </a:lnTo>
                  <a:close/>
                </a:path>
                <a:path w="9525" h="9525">
                  <a:moveTo>
                    <a:pt x="4102" y="4241"/>
                  </a:moveTo>
                  <a:lnTo>
                    <a:pt x="1892" y="4622"/>
                  </a:lnTo>
                  <a:lnTo>
                    <a:pt x="2285" y="6883"/>
                  </a:lnTo>
                  <a:lnTo>
                    <a:pt x="4429" y="6883"/>
                  </a:lnTo>
                  <a:lnTo>
                    <a:pt x="4470" y="6344"/>
                  </a:lnTo>
                  <a:lnTo>
                    <a:pt x="4102" y="4241"/>
                  </a:lnTo>
                  <a:close/>
                </a:path>
                <a:path w="9525" h="9525">
                  <a:moveTo>
                    <a:pt x="4470" y="6640"/>
                  </a:moveTo>
                  <a:lnTo>
                    <a:pt x="4429" y="6883"/>
                  </a:lnTo>
                  <a:lnTo>
                    <a:pt x="4470" y="6640"/>
                  </a:lnTo>
                  <a:close/>
                </a:path>
                <a:path w="9525" h="9525">
                  <a:moveTo>
                    <a:pt x="4495" y="6489"/>
                  </a:moveTo>
                  <a:lnTo>
                    <a:pt x="4470" y="6883"/>
                  </a:lnTo>
                  <a:lnTo>
                    <a:pt x="4495" y="6489"/>
                  </a:lnTo>
                  <a:close/>
                </a:path>
                <a:path w="9525" h="9525">
                  <a:moveTo>
                    <a:pt x="4495" y="2273"/>
                  </a:moveTo>
                  <a:lnTo>
                    <a:pt x="4375" y="4559"/>
                  </a:lnTo>
                  <a:lnTo>
                    <a:pt x="4564" y="6883"/>
                  </a:lnTo>
                  <a:lnTo>
                    <a:pt x="4571" y="4559"/>
                  </a:lnTo>
                  <a:lnTo>
                    <a:pt x="4693" y="4241"/>
                  </a:lnTo>
                  <a:lnTo>
                    <a:pt x="4495" y="2273"/>
                  </a:lnTo>
                  <a:close/>
                </a:path>
                <a:path w="9525" h="9525">
                  <a:moveTo>
                    <a:pt x="9042" y="2273"/>
                  </a:moveTo>
                  <a:lnTo>
                    <a:pt x="4495" y="2273"/>
                  </a:lnTo>
                  <a:lnTo>
                    <a:pt x="4724" y="4546"/>
                  </a:lnTo>
                  <a:lnTo>
                    <a:pt x="4571" y="4559"/>
                  </a:lnTo>
                  <a:lnTo>
                    <a:pt x="4571" y="6883"/>
                  </a:lnTo>
                  <a:lnTo>
                    <a:pt x="6756" y="6883"/>
                  </a:lnTo>
                  <a:lnTo>
                    <a:pt x="7150" y="4635"/>
                  </a:lnTo>
                  <a:lnTo>
                    <a:pt x="4889" y="4241"/>
                  </a:lnTo>
                  <a:lnTo>
                    <a:pt x="9042" y="4241"/>
                  </a:lnTo>
                  <a:lnTo>
                    <a:pt x="9042" y="2273"/>
                  </a:lnTo>
                  <a:close/>
                </a:path>
                <a:path w="9525" h="9525">
                  <a:moveTo>
                    <a:pt x="4308" y="4241"/>
                  </a:moveTo>
                  <a:lnTo>
                    <a:pt x="4102" y="4241"/>
                  </a:lnTo>
                  <a:lnTo>
                    <a:pt x="4470" y="6344"/>
                  </a:lnTo>
                  <a:lnTo>
                    <a:pt x="4375" y="4559"/>
                  </a:lnTo>
                  <a:lnTo>
                    <a:pt x="4308" y="42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297631" y="24544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4394"/>
                  </a:lnTo>
                  <a:lnTo>
                    <a:pt x="2171" y="5105"/>
                  </a:lnTo>
                  <a:lnTo>
                    <a:pt x="3873" y="6807"/>
                  </a:lnTo>
                  <a:lnTo>
                    <a:pt x="4584" y="8978"/>
                  </a:lnTo>
                  <a:lnTo>
                    <a:pt x="8978" y="8978"/>
                  </a:lnTo>
                  <a:lnTo>
                    <a:pt x="8077" y="4445"/>
                  </a:lnTo>
                  <a:lnTo>
                    <a:pt x="4521" y="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295345" y="2452204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2743" y="0"/>
                  </a:moveTo>
                  <a:lnTo>
                    <a:pt x="838" y="469"/>
                  </a:lnTo>
                  <a:lnTo>
                    <a:pt x="0" y="2235"/>
                  </a:lnTo>
                  <a:lnTo>
                    <a:pt x="0" y="6629"/>
                  </a:lnTo>
                  <a:lnTo>
                    <a:pt x="1574" y="8801"/>
                  </a:lnTo>
                  <a:lnTo>
                    <a:pt x="3048" y="9283"/>
                  </a:lnTo>
                  <a:lnTo>
                    <a:pt x="4216" y="10452"/>
                  </a:lnTo>
                  <a:lnTo>
                    <a:pt x="4699" y="11938"/>
                  </a:lnTo>
                  <a:lnTo>
                    <a:pt x="6870" y="13500"/>
                  </a:lnTo>
                  <a:lnTo>
                    <a:pt x="6870" y="8928"/>
                  </a:lnTo>
                  <a:lnTo>
                    <a:pt x="8483" y="8928"/>
                  </a:lnTo>
                  <a:lnTo>
                    <a:pt x="8418" y="8600"/>
                  </a:lnTo>
                  <a:lnTo>
                    <a:pt x="8197" y="7931"/>
                  </a:lnTo>
                  <a:lnTo>
                    <a:pt x="6883" y="6629"/>
                  </a:lnTo>
                  <a:lnTo>
                    <a:pt x="2286" y="6629"/>
                  </a:lnTo>
                  <a:lnTo>
                    <a:pt x="2928" y="4701"/>
                  </a:lnTo>
                  <a:lnTo>
                    <a:pt x="1841" y="4483"/>
                  </a:lnTo>
                  <a:lnTo>
                    <a:pt x="2286" y="2235"/>
                  </a:lnTo>
                  <a:lnTo>
                    <a:pt x="9306" y="2235"/>
                  </a:lnTo>
                  <a:lnTo>
                    <a:pt x="8153" y="1092"/>
                  </a:lnTo>
                  <a:lnTo>
                    <a:pt x="2743" y="0"/>
                  </a:lnTo>
                  <a:close/>
                </a:path>
                <a:path w="13970" h="13969">
                  <a:moveTo>
                    <a:pt x="8811" y="10567"/>
                  </a:moveTo>
                  <a:lnTo>
                    <a:pt x="6870" y="11214"/>
                  </a:lnTo>
                  <a:lnTo>
                    <a:pt x="6870" y="13500"/>
                  </a:lnTo>
                  <a:lnTo>
                    <a:pt x="11264" y="13500"/>
                  </a:lnTo>
                  <a:lnTo>
                    <a:pt x="13042" y="12661"/>
                  </a:lnTo>
                  <a:lnTo>
                    <a:pt x="13292" y="11658"/>
                  </a:lnTo>
                  <a:lnTo>
                    <a:pt x="9029" y="11658"/>
                  </a:lnTo>
                  <a:lnTo>
                    <a:pt x="8811" y="10567"/>
                  </a:lnTo>
                  <a:close/>
                </a:path>
                <a:path w="13970" h="13969">
                  <a:moveTo>
                    <a:pt x="9306" y="2235"/>
                  </a:moveTo>
                  <a:lnTo>
                    <a:pt x="4572" y="2235"/>
                  </a:lnTo>
                  <a:lnTo>
                    <a:pt x="4572" y="4971"/>
                  </a:lnTo>
                  <a:lnTo>
                    <a:pt x="5037" y="5124"/>
                  </a:lnTo>
                  <a:lnTo>
                    <a:pt x="5448" y="5206"/>
                  </a:lnTo>
                  <a:lnTo>
                    <a:pt x="5867" y="5397"/>
                  </a:lnTo>
                  <a:lnTo>
                    <a:pt x="8102" y="7645"/>
                  </a:lnTo>
                  <a:lnTo>
                    <a:pt x="8197" y="7931"/>
                  </a:lnTo>
                  <a:lnTo>
                    <a:pt x="8418" y="8600"/>
                  </a:lnTo>
                  <a:lnTo>
                    <a:pt x="9042" y="10490"/>
                  </a:lnTo>
                  <a:lnTo>
                    <a:pt x="8811" y="10567"/>
                  </a:lnTo>
                  <a:lnTo>
                    <a:pt x="9029" y="11658"/>
                  </a:lnTo>
                  <a:lnTo>
                    <a:pt x="11264" y="11214"/>
                  </a:lnTo>
                  <a:lnTo>
                    <a:pt x="11264" y="8928"/>
                  </a:lnTo>
                  <a:lnTo>
                    <a:pt x="13143" y="8928"/>
                  </a:lnTo>
                  <a:lnTo>
                    <a:pt x="12435" y="5397"/>
                  </a:lnTo>
                  <a:lnTo>
                    <a:pt x="9306" y="2235"/>
                  </a:lnTo>
                  <a:close/>
                </a:path>
                <a:path w="13970" h="13969">
                  <a:moveTo>
                    <a:pt x="13143" y="8928"/>
                  </a:moveTo>
                  <a:lnTo>
                    <a:pt x="11264" y="8928"/>
                  </a:lnTo>
                  <a:lnTo>
                    <a:pt x="11264" y="11214"/>
                  </a:lnTo>
                  <a:lnTo>
                    <a:pt x="9029" y="11658"/>
                  </a:lnTo>
                  <a:lnTo>
                    <a:pt x="13292" y="11658"/>
                  </a:lnTo>
                  <a:lnTo>
                    <a:pt x="13402" y="11214"/>
                  </a:lnTo>
                  <a:lnTo>
                    <a:pt x="13449" y="10452"/>
                  </a:lnTo>
                  <a:lnTo>
                    <a:pt x="13143" y="8928"/>
                  </a:lnTo>
                  <a:close/>
                </a:path>
                <a:path w="13970" h="13969">
                  <a:moveTo>
                    <a:pt x="8483" y="8928"/>
                  </a:moveTo>
                  <a:lnTo>
                    <a:pt x="6870" y="8928"/>
                  </a:lnTo>
                  <a:lnTo>
                    <a:pt x="6870" y="11214"/>
                  </a:lnTo>
                  <a:lnTo>
                    <a:pt x="8811" y="10567"/>
                  </a:lnTo>
                  <a:lnTo>
                    <a:pt x="8483" y="8928"/>
                  </a:lnTo>
                  <a:close/>
                </a:path>
                <a:path w="13970" h="13969">
                  <a:moveTo>
                    <a:pt x="8418" y="8600"/>
                  </a:moveTo>
                  <a:lnTo>
                    <a:pt x="8811" y="10567"/>
                  </a:lnTo>
                  <a:lnTo>
                    <a:pt x="9042" y="10490"/>
                  </a:lnTo>
                  <a:lnTo>
                    <a:pt x="8418" y="8600"/>
                  </a:lnTo>
                  <a:close/>
                </a:path>
                <a:path w="13970" h="13969">
                  <a:moveTo>
                    <a:pt x="5527" y="5285"/>
                  </a:moveTo>
                  <a:lnTo>
                    <a:pt x="8197" y="7931"/>
                  </a:lnTo>
                  <a:lnTo>
                    <a:pt x="8102" y="7645"/>
                  </a:lnTo>
                  <a:lnTo>
                    <a:pt x="5867" y="5397"/>
                  </a:lnTo>
                  <a:lnTo>
                    <a:pt x="5527" y="5285"/>
                  </a:lnTo>
                  <a:close/>
                </a:path>
                <a:path w="13970" h="13969">
                  <a:moveTo>
                    <a:pt x="2928" y="4701"/>
                  </a:moveTo>
                  <a:lnTo>
                    <a:pt x="2286" y="6629"/>
                  </a:lnTo>
                  <a:lnTo>
                    <a:pt x="4572" y="6629"/>
                  </a:lnTo>
                  <a:lnTo>
                    <a:pt x="4572" y="5031"/>
                  </a:lnTo>
                  <a:lnTo>
                    <a:pt x="2928" y="4701"/>
                  </a:lnTo>
                  <a:close/>
                </a:path>
                <a:path w="13970" h="13969">
                  <a:moveTo>
                    <a:pt x="4572" y="5031"/>
                  </a:moveTo>
                  <a:lnTo>
                    <a:pt x="4572" y="6629"/>
                  </a:lnTo>
                  <a:lnTo>
                    <a:pt x="6883" y="6629"/>
                  </a:lnTo>
                  <a:lnTo>
                    <a:pt x="5527" y="5285"/>
                  </a:lnTo>
                  <a:lnTo>
                    <a:pt x="5037" y="5124"/>
                  </a:lnTo>
                  <a:lnTo>
                    <a:pt x="4572" y="5031"/>
                  </a:lnTo>
                  <a:close/>
                </a:path>
                <a:path w="13970" h="13969">
                  <a:moveTo>
                    <a:pt x="4572" y="4971"/>
                  </a:moveTo>
                  <a:lnTo>
                    <a:pt x="5037" y="5124"/>
                  </a:lnTo>
                  <a:lnTo>
                    <a:pt x="4572" y="4971"/>
                  </a:lnTo>
                  <a:close/>
                </a:path>
                <a:path w="13970" h="13969">
                  <a:moveTo>
                    <a:pt x="3009" y="4457"/>
                  </a:moveTo>
                  <a:lnTo>
                    <a:pt x="2928" y="4701"/>
                  </a:lnTo>
                  <a:lnTo>
                    <a:pt x="4572" y="5031"/>
                  </a:lnTo>
                  <a:lnTo>
                    <a:pt x="3009" y="4457"/>
                  </a:lnTo>
                  <a:close/>
                </a:path>
                <a:path w="13970" h="13969">
                  <a:moveTo>
                    <a:pt x="4572" y="4457"/>
                  </a:moveTo>
                  <a:lnTo>
                    <a:pt x="3009" y="4457"/>
                  </a:lnTo>
                  <a:lnTo>
                    <a:pt x="4572" y="4971"/>
                  </a:lnTo>
                  <a:lnTo>
                    <a:pt x="4572" y="4457"/>
                  </a:lnTo>
                  <a:close/>
                </a:path>
                <a:path w="13970" h="13969">
                  <a:moveTo>
                    <a:pt x="4572" y="2235"/>
                  </a:moveTo>
                  <a:lnTo>
                    <a:pt x="2286" y="2235"/>
                  </a:lnTo>
                  <a:lnTo>
                    <a:pt x="1841" y="4483"/>
                  </a:lnTo>
                  <a:lnTo>
                    <a:pt x="2928" y="4701"/>
                  </a:lnTo>
                  <a:lnTo>
                    <a:pt x="3009" y="4457"/>
                  </a:lnTo>
                  <a:lnTo>
                    <a:pt x="4572" y="4457"/>
                  </a:lnTo>
                  <a:lnTo>
                    <a:pt x="4572" y="223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302215" y="246341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394" y="0"/>
                  </a:moveTo>
                  <a:lnTo>
                    <a:pt x="0" y="0"/>
                  </a:lnTo>
                  <a:lnTo>
                    <a:pt x="406" y="2260"/>
                  </a:lnTo>
                  <a:lnTo>
                    <a:pt x="25" y="4457"/>
                  </a:lnTo>
                  <a:lnTo>
                    <a:pt x="4394" y="4457"/>
                  </a:lnTo>
                  <a:lnTo>
                    <a:pt x="4610" y="2260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299967" y="246113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26" y="4553"/>
                  </a:moveTo>
                  <a:lnTo>
                    <a:pt x="12" y="6362"/>
                  </a:lnTo>
                  <a:lnTo>
                    <a:pt x="520" y="8216"/>
                  </a:lnTo>
                  <a:lnTo>
                    <a:pt x="2273" y="9029"/>
                  </a:lnTo>
                  <a:lnTo>
                    <a:pt x="7823" y="9029"/>
                  </a:lnTo>
                  <a:lnTo>
                    <a:pt x="8813" y="8140"/>
                  </a:lnTo>
                  <a:lnTo>
                    <a:pt x="8912" y="7137"/>
                  </a:lnTo>
                  <a:lnTo>
                    <a:pt x="4521" y="7137"/>
                  </a:lnTo>
                  <a:lnTo>
                    <a:pt x="2273" y="6743"/>
                  </a:lnTo>
                  <a:lnTo>
                    <a:pt x="2273" y="4940"/>
                  </a:lnTo>
                  <a:lnTo>
                    <a:pt x="393" y="4940"/>
                  </a:lnTo>
                  <a:lnTo>
                    <a:pt x="326" y="4553"/>
                  </a:lnTo>
                  <a:close/>
                </a:path>
                <a:path w="9525" h="9525">
                  <a:moveTo>
                    <a:pt x="4902" y="4152"/>
                  </a:moveTo>
                  <a:lnTo>
                    <a:pt x="2273" y="4612"/>
                  </a:lnTo>
                  <a:lnTo>
                    <a:pt x="2273" y="6743"/>
                  </a:lnTo>
                  <a:lnTo>
                    <a:pt x="4521" y="7137"/>
                  </a:lnTo>
                  <a:lnTo>
                    <a:pt x="4902" y="4940"/>
                  </a:lnTo>
                  <a:lnTo>
                    <a:pt x="4902" y="4762"/>
                  </a:lnTo>
                  <a:lnTo>
                    <a:pt x="4584" y="4762"/>
                  </a:lnTo>
                  <a:lnTo>
                    <a:pt x="4572" y="4572"/>
                  </a:lnTo>
                  <a:lnTo>
                    <a:pt x="4902" y="4572"/>
                  </a:lnTo>
                  <a:lnTo>
                    <a:pt x="4572" y="4457"/>
                  </a:lnTo>
                  <a:lnTo>
                    <a:pt x="4584" y="4318"/>
                  </a:lnTo>
                  <a:lnTo>
                    <a:pt x="4902" y="4318"/>
                  </a:lnTo>
                  <a:lnTo>
                    <a:pt x="4902" y="4152"/>
                  </a:lnTo>
                  <a:close/>
                </a:path>
                <a:path w="9525" h="9525">
                  <a:moveTo>
                    <a:pt x="8910" y="1892"/>
                  </a:moveTo>
                  <a:lnTo>
                    <a:pt x="4508" y="1892"/>
                  </a:lnTo>
                  <a:lnTo>
                    <a:pt x="4902" y="4152"/>
                  </a:lnTo>
                  <a:lnTo>
                    <a:pt x="4902" y="4349"/>
                  </a:lnTo>
                  <a:lnTo>
                    <a:pt x="6858" y="4546"/>
                  </a:lnTo>
                  <a:lnTo>
                    <a:pt x="4902" y="4732"/>
                  </a:lnTo>
                  <a:lnTo>
                    <a:pt x="4902" y="4940"/>
                  </a:lnTo>
                  <a:lnTo>
                    <a:pt x="4521" y="7137"/>
                  </a:lnTo>
                  <a:lnTo>
                    <a:pt x="8912" y="7137"/>
                  </a:lnTo>
                  <a:lnTo>
                    <a:pt x="9127" y="4940"/>
                  </a:lnTo>
                  <a:lnTo>
                    <a:pt x="9126" y="4152"/>
                  </a:lnTo>
                  <a:lnTo>
                    <a:pt x="8910" y="1892"/>
                  </a:lnTo>
                  <a:close/>
                </a:path>
                <a:path w="9525" h="9525">
                  <a:moveTo>
                    <a:pt x="393" y="4165"/>
                  </a:moveTo>
                  <a:lnTo>
                    <a:pt x="393" y="4940"/>
                  </a:lnTo>
                  <a:lnTo>
                    <a:pt x="2273" y="4612"/>
                  </a:lnTo>
                  <a:lnTo>
                    <a:pt x="2126" y="4457"/>
                  </a:lnTo>
                  <a:lnTo>
                    <a:pt x="393" y="4165"/>
                  </a:lnTo>
                  <a:close/>
                </a:path>
                <a:path w="9525" h="9525">
                  <a:moveTo>
                    <a:pt x="2273" y="4612"/>
                  </a:moveTo>
                  <a:lnTo>
                    <a:pt x="393" y="4940"/>
                  </a:lnTo>
                  <a:lnTo>
                    <a:pt x="2273" y="4940"/>
                  </a:lnTo>
                  <a:lnTo>
                    <a:pt x="2273" y="4612"/>
                  </a:lnTo>
                  <a:close/>
                </a:path>
                <a:path w="9525" h="9525">
                  <a:moveTo>
                    <a:pt x="4902" y="4572"/>
                  </a:moveTo>
                  <a:lnTo>
                    <a:pt x="4572" y="4572"/>
                  </a:lnTo>
                  <a:lnTo>
                    <a:pt x="4584" y="4762"/>
                  </a:lnTo>
                  <a:lnTo>
                    <a:pt x="4902" y="4732"/>
                  </a:lnTo>
                  <a:lnTo>
                    <a:pt x="4902" y="4572"/>
                  </a:lnTo>
                  <a:close/>
                </a:path>
                <a:path w="9525" h="9525">
                  <a:moveTo>
                    <a:pt x="4902" y="4732"/>
                  </a:moveTo>
                  <a:lnTo>
                    <a:pt x="4584" y="4762"/>
                  </a:lnTo>
                  <a:lnTo>
                    <a:pt x="4902" y="4762"/>
                  </a:lnTo>
                  <a:close/>
                </a:path>
                <a:path w="9525" h="9525">
                  <a:moveTo>
                    <a:pt x="4902" y="4349"/>
                  </a:moveTo>
                  <a:lnTo>
                    <a:pt x="4902" y="4732"/>
                  </a:lnTo>
                  <a:lnTo>
                    <a:pt x="6858" y="4546"/>
                  </a:lnTo>
                  <a:lnTo>
                    <a:pt x="4902" y="4349"/>
                  </a:lnTo>
                  <a:close/>
                </a:path>
                <a:path w="9525" h="9525">
                  <a:moveTo>
                    <a:pt x="2273" y="4482"/>
                  </a:moveTo>
                  <a:lnTo>
                    <a:pt x="2273" y="4612"/>
                  </a:lnTo>
                  <a:lnTo>
                    <a:pt x="2654" y="4546"/>
                  </a:lnTo>
                  <a:lnTo>
                    <a:pt x="2273" y="4482"/>
                  </a:lnTo>
                  <a:close/>
                </a:path>
                <a:path w="9525" h="9525">
                  <a:moveTo>
                    <a:pt x="2247" y="4478"/>
                  </a:moveTo>
                  <a:close/>
                </a:path>
                <a:path w="9525" h="9525">
                  <a:moveTo>
                    <a:pt x="7823" y="0"/>
                  </a:moveTo>
                  <a:lnTo>
                    <a:pt x="2247" y="0"/>
                  </a:lnTo>
                  <a:lnTo>
                    <a:pt x="495" y="812"/>
                  </a:lnTo>
                  <a:lnTo>
                    <a:pt x="0" y="2679"/>
                  </a:lnTo>
                  <a:lnTo>
                    <a:pt x="326" y="4553"/>
                  </a:lnTo>
                  <a:lnTo>
                    <a:pt x="393" y="4165"/>
                  </a:lnTo>
                  <a:lnTo>
                    <a:pt x="2247" y="4165"/>
                  </a:lnTo>
                  <a:lnTo>
                    <a:pt x="2247" y="2286"/>
                  </a:lnTo>
                  <a:lnTo>
                    <a:pt x="4508" y="1892"/>
                  </a:lnTo>
                  <a:lnTo>
                    <a:pt x="8910" y="1892"/>
                  </a:lnTo>
                  <a:lnTo>
                    <a:pt x="8813" y="889"/>
                  </a:lnTo>
                  <a:lnTo>
                    <a:pt x="7823" y="0"/>
                  </a:lnTo>
                  <a:close/>
                </a:path>
                <a:path w="9525" h="9525">
                  <a:moveTo>
                    <a:pt x="3161" y="4457"/>
                  </a:moveTo>
                  <a:lnTo>
                    <a:pt x="2273" y="4457"/>
                  </a:lnTo>
                  <a:lnTo>
                    <a:pt x="2654" y="4546"/>
                  </a:lnTo>
                  <a:lnTo>
                    <a:pt x="3161" y="4457"/>
                  </a:lnTo>
                  <a:close/>
                </a:path>
                <a:path w="9525" h="9525">
                  <a:moveTo>
                    <a:pt x="4508" y="1892"/>
                  </a:moveTo>
                  <a:lnTo>
                    <a:pt x="2247" y="2286"/>
                  </a:lnTo>
                  <a:lnTo>
                    <a:pt x="2273" y="4482"/>
                  </a:lnTo>
                  <a:lnTo>
                    <a:pt x="3161" y="4457"/>
                  </a:lnTo>
                  <a:lnTo>
                    <a:pt x="4902" y="4152"/>
                  </a:lnTo>
                  <a:lnTo>
                    <a:pt x="4508" y="1892"/>
                  </a:lnTo>
                  <a:close/>
                </a:path>
                <a:path w="9525" h="9525">
                  <a:moveTo>
                    <a:pt x="2247" y="4165"/>
                  </a:moveTo>
                  <a:lnTo>
                    <a:pt x="393" y="4165"/>
                  </a:lnTo>
                  <a:lnTo>
                    <a:pt x="2247" y="4478"/>
                  </a:lnTo>
                  <a:lnTo>
                    <a:pt x="2247" y="4165"/>
                  </a:lnTo>
                  <a:close/>
                </a:path>
                <a:path w="9525" h="9525">
                  <a:moveTo>
                    <a:pt x="4584" y="4318"/>
                  </a:moveTo>
                  <a:lnTo>
                    <a:pt x="4572" y="4457"/>
                  </a:lnTo>
                  <a:lnTo>
                    <a:pt x="4902" y="4457"/>
                  </a:lnTo>
                  <a:lnTo>
                    <a:pt x="4584" y="4318"/>
                  </a:lnTo>
                  <a:close/>
                </a:path>
                <a:path w="9525" h="9525">
                  <a:moveTo>
                    <a:pt x="4902" y="4318"/>
                  </a:moveTo>
                  <a:lnTo>
                    <a:pt x="4584" y="4318"/>
                  </a:lnTo>
                  <a:lnTo>
                    <a:pt x="4902" y="43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284131" y="24678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394" y="0"/>
                  </a:moveTo>
                  <a:lnTo>
                    <a:pt x="0" y="0"/>
                  </a:lnTo>
                  <a:lnTo>
                    <a:pt x="888" y="4572"/>
                  </a:lnTo>
                  <a:lnTo>
                    <a:pt x="4483" y="8140"/>
                  </a:lnTo>
                  <a:lnTo>
                    <a:pt x="9029" y="9029"/>
                  </a:lnTo>
                  <a:lnTo>
                    <a:pt x="9029" y="4660"/>
                  </a:lnTo>
                  <a:lnTo>
                    <a:pt x="6819" y="3949"/>
                  </a:lnTo>
                  <a:lnTo>
                    <a:pt x="5105" y="2222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281973" y="246559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6551" y="0"/>
                  </a:moveTo>
                  <a:lnTo>
                    <a:pt x="2157" y="0"/>
                  </a:lnTo>
                  <a:lnTo>
                    <a:pt x="404" y="838"/>
                  </a:lnTo>
                  <a:lnTo>
                    <a:pt x="32" y="2286"/>
                  </a:lnTo>
                  <a:lnTo>
                    <a:pt x="0" y="3124"/>
                  </a:lnTo>
                  <a:lnTo>
                    <a:pt x="971" y="8191"/>
                  </a:lnTo>
                  <a:lnTo>
                    <a:pt x="5294" y="12484"/>
                  </a:lnTo>
                  <a:lnTo>
                    <a:pt x="10755" y="13563"/>
                  </a:lnTo>
                  <a:lnTo>
                    <a:pt x="12647" y="13081"/>
                  </a:lnTo>
                  <a:lnTo>
                    <a:pt x="13472" y="11315"/>
                  </a:lnTo>
                  <a:lnTo>
                    <a:pt x="8900" y="11315"/>
                  </a:lnTo>
                  <a:lnTo>
                    <a:pt x="8900" y="8614"/>
                  </a:lnTo>
                  <a:lnTo>
                    <a:pt x="8334" y="8434"/>
                  </a:lnTo>
                  <a:lnTo>
                    <a:pt x="7999" y="8369"/>
                  </a:lnTo>
                  <a:lnTo>
                    <a:pt x="7567" y="8191"/>
                  </a:lnTo>
                  <a:lnTo>
                    <a:pt x="5306" y="5892"/>
                  </a:lnTo>
                  <a:lnTo>
                    <a:pt x="5215" y="5609"/>
                  </a:lnTo>
                  <a:lnTo>
                    <a:pt x="4992" y="4921"/>
                  </a:lnTo>
                  <a:lnTo>
                    <a:pt x="4880" y="4572"/>
                  </a:lnTo>
                  <a:lnTo>
                    <a:pt x="2157" y="4572"/>
                  </a:lnTo>
                  <a:lnTo>
                    <a:pt x="2157" y="2286"/>
                  </a:lnTo>
                  <a:lnTo>
                    <a:pt x="4405" y="1854"/>
                  </a:lnTo>
                  <a:lnTo>
                    <a:pt x="6551" y="1854"/>
                  </a:lnTo>
                  <a:lnTo>
                    <a:pt x="6551" y="0"/>
                  </a:lnTo>
                  <a:close/>
                </a:path>
                <a:path w="13970" h="13969">
                  <a:moveTo>
                    <a:pt x="8900" y="8614"/>
                  </a:moveTo>
                  <a:lnTo>
                    <a:pt x="8900" y="11315"/>
                  </a:lnTo>
                  <a:lnTo>
                    <a:pt x="11186" y="11315"/>
                  </a:lnTo>
                  <a:lnTo>
                    <a:pt x="11623" y="9118"/>
                  </a:lnTo>
                  <a:lnTo>
                    <a:pt x="10488" y="9118"/>
                  </a:lnTo>
                  <a:lnTo>
                    <a:pt x="8900" y="8614"/>
                  </a:lnTo>
                  <a:close/>
                </a:path>
                <a:path w="13970" h="13969">
                  <a:moveTo>
                    <a:pt x="13472" y="6946"/>
                  </a:moveTo>
                  <a:lnTo>
                    <a:pt x="11186" y="6946"/>
                  </a:lnTo>
                  <a:lnTo>
                    <a:pt x="10567" y="8872"/>
                  </a:lnTo>
                  <a:lnTo>
                    <a:pt x="11631" y="9080"/>
                  </a:lnTo>
                  <a:lnTo>
                    <a:pt x="11186" y="11315"/>
                  </a:lnTo>
                  <a:lnTo>
                    <a:pt x="13472" y="11315"/>
                  </a:lnTo>
                  <a:lnTo>
                    <a:pt x="13472" y="6946"/>
                  </a:lnTo>
                  <a:close/>
                </a:path>
                <a:path w="13970" h="13969">
                  <a:moveTo>
                    <a:pt x="8900" y="8545"/>
                  </a:moveTo>
                  <a:lnTo>
                    <a:pt x="10488" y="9118"/>
                  </a:lnTo>
                  <a:lnTo>
                    <a:pt x="10567" y="8872"/>
                  </a:lnTo>
                  <a:lnTo>
                    <a:pt x="8900" y="8545"/>
                  </a:lnTo>
                  <a:close/>
                </a:path>
                <a:path w="13970" h="13969">
                  <a:moveTo>
                    <a:pt x="10567" y="8872"/>
                  </a:moveTo>
                  <a:lnTo>
                    <a:pt x="10488" y="9118"/>
                  </a:lnTo>
                  <a:lnTo>
                    <a:pt x="11623" y="9118"/>
                  </a:lnTo>
                  <a:lnTo>
                    <a:pt x="10567" y="8872"/>
                  </a:lnTo>
                  <a:close/>
                </a:path>
                <a:path w="13970" h="13969">
                  <a:moveTo>
                    <a:pt x="11186" y="6946"/>
                  </a:moveTo>
                  <a:lnTo>
                    <a:pt x="8900" y="6946"/>
                  </a:lnTo>
                  <a:lnTo>
                    <a:pt x="8900" y="8545"/>
                  </a:lnTo>
                  <a:lnTo>
                    <a:pt x="10567" y="8872"/>
                  </a:lnTo>
                  <a:lnTo>
                    <a:pt x="11186" y="6946"/>
                  </a:lnTo>
                  <a:close/>
                </a:path>
                <a:path w="13970" h="13969">
                  <a:moveTo>
                    <a:pt x="8334" y="8434"/>
                  </a:moveTo>
                  <a:lnTo>
                    <a:pt x="8900" y="8614"/>
                  </a:lnTo>
                  <a:lnTo>
                    <a:pt x="8334" y="8434"/>
                  </a:lnTo>
                  <a:close/>
                </a:path>
                <a:path w="13970" h="13969">
                  <a:moveTo>
                    <a:pt x="6551" y="2286"/>
                  </a:moveTo>
                  <a:lnTo>
                    <a:pt x="4607" y="2907"/>
                  </a:lnTo>
                  <a:lnTo>
                    <a:pt x="4992" y="4921"/>
                  </a:lnTo>
                  <a:lnTo>
                    <a:pt x="5215" y="5609"/>
                  </a:lnTo>
                  <a:lnTo>
                    <a:pt x="7938" y="8309"/>
                  </a:lnTo>
                  <a:lnTo>
                    <a:pt x="8334" y="8434"/>
                  </a:lnTo>
                  <a:lnTo>
                    <a:pt x="8900" y="8545"/>
                  </a:lnTo>
                  <a:lnTo>
                    <a:pt x="8900" y="6946"/>
                  </a:lnTo>
                  <a:lnTo>
                    <a:pt x="13472" y="6946"/>
                  </a:lnTo>
                  <a:lnTo>
                    <a:pt x="11885" y="4775"/>
                  </a:lnTo>
                  <a:lnTo>
                    <a:pt x="11265" y="4572"/>
                  </a:lnTo>
                  <a:lnTo>
                    <a:pt x="6551" y="4572"/>
                  </a:lnTo>
                  <a:lnTo>
                    <a:pt x="6551" y="2286"/>
                  </a:lnTo>
                  <a:close/>
                </a:path>
                <a:path w="13970" h="13969">
                  <a:moveTo>
                    <a:pt x="5215" y="5609"/>
                  </a:moveTo>
                  <a:lnTo>
                    <a:pt x="5306" y="5892"/>
                  </a:lnTo>
                  <a:lnTo>
                    <a:pt x="7567" y="8191"/>
                  </a:lnTo>
                  <a:lnTo>
                    <a:pt x="7938" y="8309"/>
                  </a:lnTo>
                  <a:lnTo>
                    <a:pt x="5215" y="5609"/>
                  </a:lnTo>
                  <a:close/>
                </a:path>
                <a:path w="13970" h="13969">
                  <a:moveTo>
                    <a:pt x="4607" y="2907"/>
                  </a:moveTo>
                  <a:lnTo>
                    <a:pt x="4367" y="2984"/>
                  </a:lnTo>
                  <a:lnTo>
                    <a:pt x="4992" y="4921"/>
                  </a:lnTo>
                  <a:lnTo>
                    <a:pt x="4607" y="2907"/>
                  </a:lnTo>
                  <a:close/>
                </a:path>
                <a:path w="13970" h="13969">
                  <a:moveTo>
                    <a:pt x="4405" y="1854"/>
                  </a:moveTo>
                  <a:lnTo>
                    <a:pt x="2157" y="2286"/>
                  </a:lnTo>
                  <a:lnTo>
                    <a:pt x="2157" y="4572"/>
                  </a:lnTo>
                  <a:lnTo>
                    <a:pt x="4880" y="4572"/>
                  </a:lnTo>
                  <a:lnTo>
                    <a:pt x="4367" y="2984"/>
                  </a:lnTo>
                  <a:lnTo>
                    <a:pt x="4607" y="2907"/>
                  </a:lnTo>
                  <a:lnTo>
                    <a:pt x="4405" y="1854"/>
                  </a:lnTo>
                  <a:close/>
                </a:path>
                <a:path w="13970" h="13969">
                  <a:moveTo>
                    <a:pt x="6551" y="0"/>
                  </a:moveTo>
                  <a:lnTo>
                    <a:pt x="6551" y="4572"/>
                  </a:lnTo>
                  <a:lnTo>
                    <a:pt x="11265" y="4572"/>
                  </a:lnTo>
                  <a:lnTo>
                    <a:pt x="10374" y="4279"/>
                  </a:lnTo>
                  <a:lnTo>
                    <a:pt x="9218" y="3124"/>
                  </a:lnTo>
                  <a:lnTo>
                    <a:pt x="8723" y="1587"/>
                  </a:lnTo>
                  <a:lnTo>
                    <a:pt x="6551" y="0"/>
                  </a:lnTo>
                  <a:close/>
                </a:path>
                <a:path w="13970" h="13969">
                  <a:moveTo>
                    <a:pt x="6551" y="1854"/>
                  </a:moveTo>
                  <a:lnTo>
                    <a:pt x="4405" y="1854"/>
                  </a:lnTo>
                  <a:lnTo>
                    <a:pt x="4607" y="2907"/>
                  </a:lnTo>
                  <a:lnTo>
                    <a:pt x="6551" y="2286"/>
                  </a:lnTo>
                  <a:lnTo>
                    <a:pt x="6551" y="18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284131" y="245444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029" y="0"/>
                  </a:moveTo>
                  <a:lnTo>
                    <a:pt x="4495" y="876"/>
                  </a:lnTo>
                  <a:lnTo>
                    <a:pt x="914" y="4445"/>
                  </a:lnTo>
                  <a:lnTo>
                    <a:pt x="0" y="8978"/>
                  </a:lnTo>
                  <a:lnTo>
                    <a:pt x="4394" y="8978"/>
                  </a:lnTo>
                  <a:lnTo>
                    <a:pt x="5130" y="6781"/>
                  </a:lnTo>
                  <a:lnTo>
                    <a:pt x="6845" y="5079"/>
                  </a:lnTo>
                  <a:lnTo>
                    <a:pt x="9029" y="4394"/>
                  </a:lnTo>
                  <a:lnTo>
                    <a:pt x="9029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281962" y="2452204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0766" y="0"/>
                  </a:moveTo>
                  <a:lnTo>
                    <a:pt x="5305" y="1054"/>
                  </a:lnTo>
                  <a:lnTo>
                    <a:pt x="1087" y="5259"/>
                  </a:lnTo>
                  <a:lnTo>
                    <a:pt x="0" y="10426"/>
                  </a:lnTo>
                  <a:lnTo>
                    <a:pt x="46" y="11214"/>
                  </a:lnTo>
                  <a:lnTo>
                    <a:pt x="403" y="12661"/>
                  </a:lnTo>
                  <a:lnTo>
                    <a:pt x="2168" y="13500"/>
                  </a:lnTo>
                  <a:lnTo>
                    <a:pt x="6563" y="13500"/>
                  </a:lnTo>
                  <a:lnTo>
                    <a:pt x="8734" y="11938"/>
                  </a:lnTo>
                  <a:lnTo>
                    <a:pt x="8828" y="11658"/>
                  </a:lnTo>
                  <a:lnTo>
                    <a:pt x="4416" y="11658"/>
                  </a:lnTo>
                  <a:lnTo>
                    <a:pt x="2168" y="11214"/>
                  </a:lnTo>
                  <a:lnTo>
                    <a:pt x="2168" y="8928"/>
                  </a:lnTo>
                  <a:lnTo>
                    <a:pt x="4916" y="8928"/>
                  </a:lnTo>
                  <a:lnTo>
                    <a:pt x="5030" y="8589"/>
                  </a:lnTo>
                  <a:lnTo>
                    <a:pt x="5140" y="8039"/>
                  </a:lnTo>
                  <a:lnTo>
                    <a:pt x="5356" y="7620"/>
                  </a:lnTo>
                  <a:lnTo>
                    <a:pt x="7617" y="5359"/>
                  </a:lnTo>
                  <a:lnTo>
                    <a:pt x="7932" y="5259"/>
                  </a:lnTo>
                  <a:lnTo>
                    <a:pt x="8446" y="5097"/>
                  </a:lnTo>
                  <a:lnTo>
                    <a:pt x="8912" y="4950"/>
                  </a:lnTo>
                  <a:lnTo>
                    <a:pt x="8912" y="2235"/>
                  </a:lnTo>
                  <a:lnTo>
                    <a:pt x="13484" y="2235"/>
                  </a:lnTo>
                  <a:lnTo>
                    <a:pt x="12659" y="482"/>
                  </a:lnTo>
                  <a:lnTo>
                    <a:pt x="10766" y="0"/>
                  </a:lnTo>
                  <a:close/>
                </a:path>
                <a:path w="13970" h="13969">
                  <a:moveTo>
                    <a:pt x="4916" y="8928"/>
                  </a:moveTo>
                  <a:lnTo>
                    <a:pt x="2168" y="8928"/>
                  </a:lnTo>
                  <a:lnTo>
                    <a:pt x="2168" y="11214"/>
                  </a:lnTo>
                  <a:lnTo>
                    <a:pt x="4416" y="11658"/>
                  </a:lnTo>
                  <a:lnTo>
                    <a:pt x="4634" y="10571"/>
                  </a:lnTo>
                  <a:lnTo>
                    <a:pt x="4391" y="10490"/>
                  </a:lnTo>
                  <a:lnTo>
                    <a:pt x="4916" y="8928"/>
                  </a:lnTo>
                  <a:close/>
                </a:path>
                <a:path w="13970" h="13969">
                  <a:moveTo>
                    <a:pt x="4634" y="10571"/>
                  </a:moveTo>
                  <a:lnTo>
                    <a:pt x="4416" y="11658"/>
                  </a:lnTo>
                  <a:lnTo>
                    <a:pt x="8828" y="11658"/>
                  </a:lnTo>
                  <a:lnTo>
                    <a:pt x="8978" y="11214"/>
                  </a:lnTo>
                  <a:lnTo>
                    <a:pt x="6563" y="11214"/>
                  </a:lnTo>
                  <a:lnTo>
                    <a:pt x="4634" y="10571"/>
                  </a:lnTo>
                  <a:close/>
                </a:path>
                <a:path w="13970" h="13969">
                  <a:moveTo>
                    <a:pt x="8912" y="5007"/>
                  </a:moveTo>
                  <a:lnTo>
                    <a:pt x="4634" y="10571"/>
                  </a:lnTo>
                  <a:lnTo>
                    <a:pt x="6563" y="11214"/>
                  </a:lnTo>
                  <a:lnTo>
                    <a:pt x="6563" y="8928"/>
                  </a:lnTo>
                  <a:lnTo>
                    <a:pt x="11492" y="8928"/>
                  </a:lnTo>
                  <a:lnTo>
                    <a:pt x="11897" y="8801"/>
                  </a:lnTo>
                  <a:lnTo>
                    <a:pt x="13484" y="6629"/>
                  </a:lnTo>
                  <a:lnTo>
                    <a:pt x="8912" y="6629"/>
                  </a:lnTo>
                  <a:lnTo>
                    <a:pt x="8912" y="5007"/>
                  </a:lnTo>
                  <a:close/>
                </a:path>
                <a:path w="13970" h="13969">
                  <a:moveTo>
                    <a:pt x="11492" y="8928"/>
                  </a:moveTo>
                  <a:lnTo>
                    <a:pt x="6563" y="8928"/>
                  </a:lnTo>
                  <a:lnTo>
                    <a:pt x="6563" y="11214"/>
                  </a:lnTo>
                  <a:lnTo>
                    <a:pt x="8978" y="11214"/>
                  </a:lnTo>
                  <a:lnTo>
                    <a:pt x="9242" y="10426"/>
                  </a:lnTo>
                  <a:lnTo>
                    <a:pt x="10398" y="9271"/>
                  </a:lnTo>
                  <a:lnTo>
                    <a:pt x="11492" y="8928"/>
                  </a:lnTo>
                  <a:close/>
                </a:path>
                <a:path w="13970" h="13969">
                  <a:moveTo>
                    <a:pt x="5030" y="8589"/>
                  </a:moveTo>
                  <a:lnTo>
                    <a:pt x="4391" y="10490"/>
                  </a:lnTo>
                  <a:lnTo>
                    <a:pt x="4634" y="10571"/>
                  </a:lnTo>
                  <a:lnTo>
                    <a:pt x="5030" y="8589"/>
                  </a:lnTo>
                  <a:close/>
                </a:path>
                <a:path w="13970" h="13969">
                  <a:moveTo>
                    <a:pt x="7932" y="5259"/>
                  </a:moveTo>
                  <a:lnTo>
                    <a:pt x="7617" y="5359"/>
                  </a:lnTo>
                  <a:lnTo>
                    <a:pt x="5356" y="7620"/>
                  </a:lnTo>
                  <a:lnTo>
                    <a:pt x="5253" y="7926"/>
                  </a:lnTo>
                  <a:lnTo>
                    <a:pt x="7932" y="5259"/>
                  </a:lnTo>
                  <a:close/>
                </a:path>
                <a:path w="13970" h="13969">
                  <a:moveTo>
                    <a:pt x="10587" y="4684"/>
                  </a:moveTo>
                  <a:lnTo>
                    <a:pt x="8912" y="5007"/>
                  </a:lnTo>
                  <a:lnTo>
                    <a:pt x="8912" y="6629"/>
                  </a:lnTo>
                  <a:lnTo>
                    <a:pt x="11198" y="6629"/>
                  </a:lnTo>
                  <a:lnTo>
                    <a:pt x="10587" y="4684"/>
                  </a:lnTo>
                  <a:close/>
                </a:path>
                <a:path w="13970" h="13969">
                  <a:moveTo>
                    <a:pt x="13484" y="2235"/>
                  </a:moveTo>
                  <a:lnTo>
                    <a:pt x="11198" y="2235"/>
                  </a:lnTo>
                  <a:lnTo>
                    <a:pt x="11630" y="4483"/>
                  </a:lnTo>
                  <a:lnTo>
                    <a:pt x="10587" y="4684"/>
                  </a:lnTo>
                  <a:lnTo>
                    <a:pt x="11198" y="6629"/>
                  </a:lnTo>
                  <a:lnTo>
                    <a:pt x="13484" y="6629"/>
                  </a:lnTo>
                  <a:lnTo>
                    <a:pt x="13484" y="2235"/>
                  </a:lnTo>
                  <a:close/>
                </a:path>
                <a:path w="13970" h="13969">
                  <a:moveTo>
                    <a:pt x="8912" y="4950"/>
                  </a:moveTo>
                  <a:lnTo>
                    <a:pt x="8446" y="5097"/>
                  </a:lnTo>
                  <a:lnTo>
                    <a:pt x="8912" y="5007"/>
                  </a:lnTo>
                  <a:close/>
                </a:path>
                <a:path w="13970" h="13969">
                  <a:moveTo>
                    <a:pt x="10512" y="4445"/>
                  </a:moveTo>
                  <a:lnTo>
                    <a:pt x="8912" y="4950"/>
                  </a:lnTo>
                  <a:lnTo>
                    <a:pt x="10587" y="4684"/>
                  </a:lnTo>
                  <a:lnTo>
                    <a:pt x="10512" y="4445"/>
                  </a:lnTo>
                  <a:close/>
                </a:path>
                <a:path w="13970" h="13969">
                  <a:moveTo>
                    <a:pt x="11198" y="2235"/>
                  </a:moveTo>
                  <a:lnTo>
                    <a:pt x="8912" y="2235"/>
                  </a:lnTo>
                  <a:lnTo>
                    <a:pt x="8912" y="4950"/>
                  </a:lnTo>
                  <a:lnTo>
                    <a:pt x="10512" y="4445"/>
                  </a:lnTo>
                  <a:lnTo>
                    <a:pt x="11623" y="4445"/>
                  </a:lnTo>
                  <a:lnTo>
                    <a:pt x="11198" y="2235"/>
                  </a:lnTo>
                  <a:close/>
                </a:path>
                <a:path w="13970" h="13969">
                  <a:moveTo>
                    <a:pt x="11623" y="4445"/>
                  </a:moveTo>
                  <a:lnTo>
                    <a:pt x="10512" y="4445"/>
                  </a:lnTo>
                  <a:lnTo>
                    <a:pt x="10587" y="4684"/>
                  </a:lnTo>
                  <a:lnTo>
                    <a:pt x="11630" y="44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293160" y="247252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470" y="0"/>
                  </a:moveTo>
                  <a:lnTo>
                    <a:pt x="2209" y="393"/>
                  </a:lnTo>
                  <a:lnTo>
                    <a:pt x="0" y="12"/>
                  </a:lnTo>
                  <a:lnTo>
                    <a:pt x="0" y="4381"/>
                  </a:lnTo>
                  <a:lnTo>
                    <a:pt x="2209" y="4622"/>
                  </a:lnTo>
                  <a:lnTo>
                    <a:pt x="4470" y="4381"/>
                  </a:lnTo>
                  <a:lnTo>
                    <a:pt x="4470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290880" y="24702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2673" y="12"/>
                  </a:moveTo>
                  <a:lnTo>
                    <a:pt x="806" y="507"/>
                  </a:lnTo>
                  <a:lnTo>
                    <a:pt x="0" y="2247"/>
                  </a:lnTo>
                  <a:lnTo>
                    <a:pt x="5" y="7810"/>
                  </a:lnTo>
                  <a:lnTo>
                    <a:pt x="883" y="8788"/>
                  </a:lnTo>
                  <a:lnTo>
                    <a:pt x="4248" y="9144"/>
                  </a:lnTo>
                  <a:lnTo>
                    <a:pt x="4731" y="9144"/>
                  </a:lnTo>
                  <a:lnTo>
                    <a:pt x="8160" y="8788"/>
                  </a:lnTo>
                  <a:lnTo>
                    <a:pt x="9036" y="7810"/>
                  </a:lnTo>
                  <a:lnTo>
                    <a:pt x="9036" y="6870"/>
                  </a:lnTo>
                  <a:lnTo>
                    <a:pt x="4489" y="6870"/>
                  </a:lnTo>
                  <a:lnTo>
                    <a:pt x="4290" y="4889"/>
                  </a:lnTo>
                  <a:lnTo>
                    <a:pt x="4108" y="4889"/>
                  </a:lnTo>
                  <a:lnTo>
                    <a:pt x="1899" y="4521"/>
                  </a:lnTo>
                  <a:lnTo>
                    <a:pt x="2280" y="2260"/>
                  </a:lnTo>
                  <a:lnTo>
                    <a:pt x="4425" y="2260"/>
                  </a:lnTo>
                  <a:lnTo>
                    <a:pt x="4108" y="393"/>
                  </a:lnTo>
                  <a:lnTo>
                    <a:pt x="4494" y="326"/>
                  </a:lnTo>
                  <a:lnTo>
                    <a:pt x="2673" y="12"/>
                  </a:lnTo>
                  <a:close/>
                </a:path>
                <a:path w="9525" h="9525">
                  <a:moveTo>
                    <a:pt x="4464" y="2491"/>
                  </a:moveTo>
                  <a:lnTo>
                    <a:pt x="4362" y="4584"/>
                  </a:lnTo>
                  <a:lnTo>
                    <a:pt x="4290" y="4889"/>
                  </a:lnTo>
                  <a:lnTo>
                    <a:pt x="4489" y="6870"/>
                  </a:lnTo>
                  <a:lnTo>
                    <a:pt x="4731" y="4597"/>
                  </a:lnTo>
                  <a:lnTo>
                    <a:pt x="4566" y="4584"/>
                  </a:lnTo>
                  <a:lnTo>
                    <a:pt x="4464" y="2491"/>
                  </a:lnTo>
                  <a:close/>
                </a:path>
                <a:path w="9525" h="9525">
                  <a:moveTo>
                    <a:pt x="4566" y="3076"/>
                  </a:moveTo>
                  <a:lnTo>
                    <a:pt x="4566" y="4584"/>
                  </a:lnTo>
                  <a:lnTo>
                    <a:pt x="4731" y="4597"/>
                  </a:lnTo>
                  <a:lnTo>
                    <a:pt x="4489" y="6870"/>
                  </a:lnTo>
                  <a:lnTo>
                    <a:pt x="9036" y="6870"/>
                  </a:lnTo>
                  <a:lnTo>
                    <a:pt x="9036" y="4889"/>
                  </a:lnTo>
                  <a:lnTo>
                    <a:pt x="4883" y="4889"/>
                  </a:lnTo>
                  <a:lnTo>
                    <a:pt x="4566" y="3076"/>
                  </a:lnTo>
                  <a:close/>
                </a:path>
                <a:path w="9525" h="9525">
                  <a:moveTo>
                    <a:pt x="4425" y="2260"/>
                  </a:moveTo>
                  <a:lnTo>
                    <a:pt x="2280" y="2260"/>
                  </a:lnTo>
                  <a:lnTo>
                    <a:pt x="1899" y="4521"/>
                  </a:lnTo>
                  <a:lnTo>
                    <a:pt x="4108" y="4889"/>
                  </a:lnTo>
                  <a:lnTo>
                    <a:pt x="4290" y="4889"/>
                  </a:lnTo>
                  <a:lnTo>
                    <a:pt x="4362" y="4584"/>
                  </a:lnTo>
                  <a:lnTo>
                    <a:pt x="4425" y="2260"/>
                  </a:lnTo>
                  <a:close/>
                </a:path>
                <a:path w="9525" h="9525">
                  <a:moveTo>
                    <a:pt x="6752" y="2260"/>
                  </a:moveTo>
                  <a:lnTo>
                    <a:pt x="4566" y="2260"/>
                  </a:lnTo>
                  <a:lnTo>
                    <a:pt x="4566" y="3076"/>
                  </a:lnTo>
                  <a:lnTo>
                    <a:pt x="4883" y="4889"/>
                  </a:lnTo>
                  <a:lnTo>
                    <a:pt x="7144" y="4508"/>
                  </a:lnTo>
                  <a:lnTo>
                    <a:pt x="6752" y="2260"/>
                  </a:lnTo>
                  <a:close/>
                </a:path>
                <a:path w="9525" h="9525">
                  <a:moveTo>
                    <a:pt x="9036" y="2247"/>
                  </a:moveTo>
                  <a:lnTo>
                    <a:pt x="6750" y="2247"/>
                  </a:lnTo>
                  <a:lnTo>
                    <a:pt x="7144" y="4508"/>
                  </a:lnTo>
                  <a:lnTo>
                    <a:pt x="4883" y="4889"/>
                  </a:lnTo>
                  <a:lnTo>
                    <a:pt x="9036" y="4889"/>
                  </a:lnTo>
                  <a:lnTo>
                    <a:pt x="9036" y="2247"/>
                  </a:lnTo>
                  <a:close/>
                </a:path>
                <a:path w="9525" h="9525">
                  <a:moveTo>
                    <a:pt x="6369" y="0"/>
                  </a:moveTo>
                  <a:lnTo>
                    <a:pt x="4494" y="326"/>
                  </a:lnTo>
                  <a:lnTo>
                    <a:pt x="4883" y="393"/>
                  </a:lnTo>
                  <a:lnTo>
                    <a:pt x="4558" y="2247"/>
                  </a:lnTo>
                  <a:lnTo>
                    <a:pt x="4566" y="3076"/>
                  </a:lnTo>
                  <a:lnTo>
                    <a:pt x="4566" y="2260"/>
                  </a:lnTo>
                  <a:lnTo>
                    <a:pt x="6752" y="2260"/>
                  </a:lnTo>
                  <a:lnTo>
                    <a:pt x="9036" y="2247"/>
                  </a:lnTo>
                  <a:lnTo>
                    <a:pt x="8223" y="495"/>
                  </a:lnTo>
                  <a:lnTo>
                    <a:pt x="6369" y="0"/>
                  </a:lnTo>
                  <a:close/>
                </a:path>
                <a:path w="9525" h="9525">
                  <a:moveTo>
                    <a:pt x="4558" y="2247"/>
                  </a:moveTo>
                  <a:lnTo>
                    <a:pt x="4489" y="2641"/>
                  </a:lnTo>
                  <a:lnTo>
                    <a:pt x="4558" y="2247"/>
                  </a:lnTo>
                  <a:close/>
                </a:path>
                <a:path w="9525" h="9525">
                  <a:moveTo>
                    <a:pt x="4494" y="326"/>
                  </a:moveTo>
                  <a:lnTo>
                    <a:pt x="4108" y="393"/>
                  </a:lnTo>
                  <a:lnTo>
                    <a:pt x="4464" y="2491"/>
                  </a:lnTo>
                  <a:lnTo>
                    <a:pt x="4558" y="2247"/>
                  </a:lnTo>
                  <a:lnTo>
                    <a:pt x="4883" y="393"/>
                  </a:lnTo>
                  <a:lnTo>
                    <a:pt x="4494" y="3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3297631" y="2467876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978" y="0"/>
                  </a:moveTo>
                  <a:lnTo>
                    <a:pt x="4610" y="0"/>
                  </a:lnTo>
                  <a:lnTo>
                    <a:pt x="3911" y="2209"/>
                  </a:lnTo>
                  <a:lnTo>
                    <a:pt x="2197" y="3924"/>
                  </a:lnTo>
                  <a:lnTo>
                    <a:pt x="0" y="4648"/>
                  </a:lnTo>
                  <a:lnTo>
                    <a:pt x="0" y="9029"/>
                  </a:lnTo>
                  <a:lnTo>
                    <a:pt x="4533" y="8127"/>
                  </a:lnTo>
                  <a:lnTo>
                    <a:pt x="8102" y="4559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295345" y="246559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1264" y="0"/>
                  </a:moveTo>
                  <a:lnTo>
                    <a:pt x="6896" y="0"/>
                  </a:lnTo>
                  <a:lnTo>
                    <a:pt x="4711" y="1600"/>
                  </a:lnTo>
                  <a:lnTo>
                    <a:pt x="4229" y="3098"/>
                  </a:lnTo>
                  <a:lnTo>
                    <a:pt x="3086" y="4267"/>
                  </a:lnTo>
                  <a:lnTo>
                    <a:pt x="1574" y="4762"/>
                  </a:lnTo>
                  <a:lnTo>
                    <a:pt x="0" y="6934"/>
                  </a:lnTo>
                  <a:lnTo>
                    <a:pt x="0" y="11315"/>
                  </a:lnTo>
                  <a:lnTo>
                    <a:pt x="838" y="13093"/>
                  </a:lnTo>
                  <a:lnTo>
                    <a:pt x="2743" y="13563"/>
                  </a:lnTo>
                  <a:lnTo>
                    <a:pt x="8178" y="12471"/>
                  </a:lnTo>
                  <a:lnTo>
                    <a:pt x="9334" y="11315"/>
                  </a:lnTo>
                  <a:lnTo>
                    <a:pt x="2286" y="11315"/>
                  </a:lnTo>
                  <a:lnTo>
                    <a:pt x="1841" y="9080"/>
                  </a:lnTo>
                  <a:lnTo>
                    <a:pt x="2928" y="8863"/>
                  </a:lnTo>
                  <a:lnTo>
                    <a:pt x="2286" y="6934"/>
                  </a:lnTo>
                  <a:lnTo>
                    <a:pt x="6883" y="6934"/>
                  </a:lnTo>
                  <a:lnTo>
                    <a:pt x="8253" y="5564"/>
                  </a:lnTo>
                  <a:lnTo>
                    <a:pt x="8414" y="5053"/>
                  </a:lnTo>
                  <a:lnTo>
                    <a:pt x="8507" y="4572"/>
                  </a:lnTo>
                  <a:lnTo>
                    <a:pt x="6896" y="4572"/>
                  </a:lnTo>
                  <a:lnTo>
                    <a:pt x="6896" y="2286"/>
                  </a:lnTo>
                  <a:lnTo>
                    <a:pt x="8946" y="2286"/>
                  </a:lnTo>
                  <a:lnTo>
                    <a:pt x="9029" y="1854"/>
                  </a:lnTo>
                  <a:lnTo>
                    <a:pt x="11264" y="1854"/>
                  </a:lnTo>
                  <a:lnTo>
                    <a:pt x="11264" y="0"/>
                  </a:lnTo>
                  <a:close/>
                </a:path>
                <a:path w="13970" h="13969">
                  <a:moveTo>
                    <a:pt x="2928" y="8863"/>
                  </a:moveTo>
                  <a:lnTo>
                    <a:pt x="1841" y="9080"/>
                  </a:lnTo>
                  <a:lnTo>
                    <a:pt x="2286" y="11315"/>
                  </a:lnTo>
                  <a:lnTo>
                    <a:pt x="4572" y="11315"/>
                  </a:lnTo>
                  <a:lnTo>
                    <a:pt x="4572" y="9105"/>
                  </a:lnTo>
                  <a:lnTo>
                    <a:pt x="3009" y="9105"/>
                  </a:lnTo>
                  <a:lnTo>
                    <a:pt x="2928" y="8863"/>
                  </a:lnTo>
                  <a:close/>
                </a:path>
                <a:path w="13970" h="13969">
                  <a:moveTo>
                    <a:pt x="9029" y="1854"/>
                  </a:moveTo>
                  <a:lnTo>
                    <a:pt x="8827" y="2907"/>
                  </a:lnTo>
                  <a:lnTo>
                    <a:pt x="9067" y="2984"/>
                  </a:lnTo>
                  <a:lnTo>
                    <a:pt x="8414" y="5053"/>
                  </a:lnTo>
                  <a:lnTo>
                    <a:pt x="8331" y="5486"/>
                  </a:lnTo>
                  <a:lnTo>
                    <a:pt x="8153" y="5880"/>
                  </a:lnTo>
                  <a:lnTo>
                    <a:pt x="5892" y="8153"/>
                  </a:lnTo>
                  <a:lnTo>
                    <a:pt x="5551" y="8266"/>
                  </a:lnTo>
                  <a:lnTo>
                    <a:pt x="4996" y="8449"/>
                  </a:lnTo>
                  <a:lnTo>
                    <a:pt x="4572" y="8589"/>
                  </a:lnTo>
                  <a:lnTo>
                    <a:pt x="4572" y="11315"/>
                  </a:lnTo>
                  <a:lnTo>
                    <a:pt x="9334" y="11315"/>
                  </a:lnTo>
                  <a:lnTo>
                    <a:pt x="12384" y="8266"/>
                  </a:lnTo>
                  <a:lnTo>
                    <a:pt x="13157" y="4572"/>
                  </a:lnTo>
                  <a:lnTo>
                    <a:pt x="11264" y="4572"/>
                  </a:lnTo>
                  <a:lnTo>
                    <a:pt x="11264" y="2286"/>
                  </a:lnTo>
                  <a:lnTo>
                    <a:pt x="9029" y="1854"/>
                  </a:lnTo>
                  <a:close/>
                </a:path>
                <a:path w="13970" h="13969">
                  <a:moveTo>
                    <a:pt x="4572" y="8534"/>
                  </a:moveTo>
                  <a:lnTo>
                    <a:pt x="2928" y="8863"/>
                  </a:lnTo>
                  <a:lnTo>
                    <a:pt x="3009" y="9105"/>
                  </a:lnTo>
                  <a:lnTo>
                    <a:pt x="4572" y="8589"/>
                  </a:lnTo>
                  <a:close/>
                </a:path>
                <a:path w="13970" h="13969">
                  <a:moveTo>
                    <a:pt x="4572" y="8589"/>
                  </a:moveTo>
                  <a:lnTo>
                    <a:pt x="3009" y="9105"/>
                  </a:lnTo>
                  <a:lnTo>
                    <a:pt x="4572" y="9105"/>
                  </a:lnTo>
                  <a:lnTo>
                    <a:pt x="4572" y="8589"/>
                  </a:lnTo>
                  <a:close/>
                </a:path>
                <a:path w="13970" h="13969">
                  <a:moveTo>
                    <a:pt x="4572" y="6934"/>
                  </a:moveTo>
                  <a:lnTo>
                    <a:pt x="2286" y="6934"/>
                  </a:lnTo>
                  <a:lnTo>
                    <a:pt x="2928" y="8863"/>
                  </a:lnTo>
                  <a:lnTo>
                    <a:pt x="4572" y="8534"/>
                  </a:lnTo>
                  <a:lnTo>
                    <a:pt x="4572" y="6934"/>
                  </a:lnTo>
                  <a:close/>
                </a:path>
                <a:path w="13970" h="13969">
                  <a:moveTo>
                    <a:pt x="4996" y="8449"/>
                  </a:moveTo>
                  <a:lnTo>
                    <a:pt x="4572" y="8534"/>
                  </a:lnTo>
                  <a:lnTo>
                    <a:pt x="4996" y="8449"/>
                  </a:lnTo>
                  <a:close/>
                </a:path>
                <a:path w="13970" h="13969">
                  <a:moveTo>
                    <a:pt x="6883" y="6934"/>
                  </a:moveTo>
                  <a:lnTo>
                    <a:pt x="4572" y="6934"/>
                  </a:lnTo>
                  <a:lnTo>
                    <a:pt x="4572" y="8534"/>
                  </a:lnTo>
                  <a:lnTo>
                    <a:pt x="4996" y="8449"/>
                  </a:lnTo>
                  <a:lnTo>
                    <a:pt x="5551" y="8266"/>
                  </a:lnTo>
                  <a:lnTo>
                    <a:pt x="6883" y="6934"/>
                  </a:lnTo>
                  <a:close/>
                </a:path>
                <a:path w="13970" h="13969">
                  <a:moveTo>
                    <a:pt x="8253" y="5564"/>
                  </a:moveTo>
                  <a:lnTo>
                    <a:pt x="5551" y="8266"/>
                  </a:lnTo>
                  <a:lnTo>
                    <a:pt x="5892" y="8153"/>
                  </a:lnTo>
                  <a:lnTo>
                    <a:pt x="8153" y="5880"/>
                  </a:lnTo>
                  <a:lnTo>
                    <a:pt x="8253" y="5564"/>
                  </a:lnTo>
                  <a:close/>
                </a:path>
                <a:path w="13970" h="13969">
                  <a:moveTo>
                    <a:pt x="8827" y="2907"/>
                  </a:moveTo>
                  <a:lnTo>
                    <a:pt x="8414" y="5053"/>
                  </a:lnTo>
                  <a:lnTo>
                    <a:pt x="9067" y="2984"/>
                  </a:lnTo>
                  <a:lnTo>
                    <a:pt x="8827" y="2907"/>
                  </a:lnTo>
                  <a:close/>
                </a:path>
                <a:path w="13970" h="13969">
                  <a:moveTo>
                    <a:pt x="6896" y="2286"/>
                  </a:moveTo>
                  <a:lnTo>
                    <a:pt x="6896" y="4572"/>
                  </a:lnTo>
                  <a:lnTo>
                    <a:pt x="8507" y="4572"/>
                  </a:lnTo>
                  <a:lnTo>
                    <a:pt x="8827" y="2907"/>
                  </a:lnTo>
                  <a:lnTo>
                    <a:pt x="6896" y="2286"/>
                  </a:lnTo>
                  <a:close/>
                </a:path>
                <a:path w="13970" h="13969">
                  <a:moveTo>
                    <a:pt x="11264" y="0"/>
                  </a:moveTo>
                  <a:lnTo>
                    <a:pt x="11264" y="4572"/>
                  </a:lnTo>
                  <a:lnTo>
                    <a:pt x="13157" y="4572"/>
                  </a:lnTo>
                  <a:lnTo>
                    <a:pt x="13441" y="3098"/>
                  </a:lnTo>
                  <a:lnTo>
                    <a:pt x="13399" y="2286"/>
                  </a:lnTo>
                  <a:lnTo>
                    <a:pt x="13030" y="838"/>
                  </a:lnTo>
                  <a:lnTo>
                    <a:pt x="11264" y="0"/>
                  </a:lnTo>
                  <a:close/>
                </a:path>
                <a:path w="13970" h="13969">
                  <a:moveTo>
                    <a:pt x="8946" y="2286"/>
                  </a:moveTo>
                  <a:lnTo>
                    <a:pt x="6896" y="2286"/>
                  </a:lnTo>
                  <a:lnTo>
                    <a:pt x="8827" y="2907"/>
                  </a:lnTo>
                  <a:lnTo>
                    <a:pt x="8946" y="2286"/>
                  </a:lnTo>
                  <a:close/>
                </a:path>
                <a:path w="13970" h="13969">
                  <a:moveTo>
                    <a:pt x="11264" y="1854"/>
                  </a:moveTo>
                  <a:lnTo>
                    <a:pt x="9029" y="1854"/>
                  </a:lnTo>
                  <a:lnTo>
                    <a:pt x="11264" y="2286"/>
                  </a:lnTo>
                  <a:lnTo>
                    <a:pt x="11264" y="18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283915" y="246341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610" y="0"/>
                  </a:moveTo>
                  <a:lnTo>
                    <a:pt x="215" y="0"/>
                  </a:lnTo>
                  <a:lnTo>
                    <a:pt x="0" y="2260"/>
                  </a:lnTo>
                  <a:lnTo>
                    <a:pt x="215" y="4457"/>
                  </a:lnTo>
                  <a:lnTo>
                    <a:pt x="4610" y="4457"/>
                  </a:lnTo>
                  <a:lnTo>
                    <a:pt x="4229" y="2260"/>
                  </a:lnTo>
                  <a:lnTo>
                    <a:pt x="4610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277400" y="2447708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35953" y="17970"/>
                  </a:moveTo>
                  <a:lnTo>
                    <a:pt x="34531" y="10972"/>
                  </a:lnTo>
                  <a:lnTo>
                    <a:pt x="31343" y="6273"/>
                  </a:lnTo>
                  <a:lnTo>
                    <a:pt x="31343" y="10566"/>
                  </a:lnTo>
                  <a:lnTo>
                    <a:pt x="31343" y="14287"/>
                  </a:lnTo>
                  <a:lnTo>
                    <a:pt x="31343" y="21602"/>
                  </a:lnTo>
                  <a:lnTo>
                    <a:pt x="31343" y="25374"/>
                  </a:lnTo>
                  <a:lnTo>
                    <a:pt x="25361" y="31356"/>
                  </a:lnTo>
                  <a:lnTo>
                    <a:pt x="21640" y="31356"/>
                  </a:lnTo>
                  <a:lnTo>
                    <a:pt x="26123" y="30353"/>
                  </a:lnTo>
                  <a:lnTo>
                    <a:pt x="27266" y="29197"/>
                  </a:lnTo>
                  <a:lnTo>
                    <a:pt x="30327" y="26149"/>
                  </a:lnTo>
                  <a:lnTo>
                    <a:pt x="31102" y="22453"/>
                  </a:lnTo>
                  <a:lnTo>
                    <a:pt x="31242" y="21691"/>
                  </a:lnTo>
                  <a:lnTo>
                    <a:pt x="31343" y="14287"/>
                  </a:lnTo>
                  <a:lnTo>
                    <a:pt x="31216" y="14185"/>
                  </a:lnTo>
                  <a:lnTo>
                    <a:pt x="31076" y="13423"/>
                  </a:lnTo>
                  <a:lnTo>
                    <a:pt x="30378" y="9893"/>
                  </a:lnTo>
                  <a:lnTo>
                    <a:pt x="27241" y="6731"/>
                  </a:lnTo>
                  <a:lnTo>
                    <a:pt x="26352" y="5842"/>
                  </a:lnTo>
                  <a:lnTo>
                    <a:pt x="26352" y="13106"/>
                  </a:lnTo>
                  <a:lnTo>
                    <a:pt x="26352" y="22936"/>
                  </a:lnTo>
                  <a:lnTo>
                    <a:pt x="26276" y="23368"/>
                  </a:lnTo>
                  <a:lnTo>
                    <a:pt x="23495" y="26149"/>
                  </a:lnTo>
                  <a:lnTo>
                    <a:pt x="22936" y="26339"/>
                  </a:lnTo>
                  <a:lnTo>
                    <a:pt x="23495" y="26149"/>
                  </a:lnTo>
                  <a:lnTo>
                    <a:pt x="24815" y="24815"/>
                  </a:lnTo>
                  <a:lnTo>
                    <a:pt x="26187" y="23456"/>
                  </a:lnTo>
                  <a:lnTo>
                    <a:pt x="26352" y="22936"/>
                  </a:lnTo>
                  <a:lnTo>
                    <a:pt x="26352" y="13106"/>
                  </a:lnTo>
                  <a:lnTo>
                    <a:pt x="26136" y="12433"/>
                  </a:lnTo>
                  <a:lnTo>
                    <a:pt x="26352" y="13106"/>
                  </a:lnTo>
                  <a:lnTo>
                    <a:pt x="26352" y="5842"/>
                  </a:lnTo>
                  <a:lnTo>
                    <a:pt x="26098" y="5588"/>
                  </a:lnTo>
                  <a:lnTo>
                    <a:pt x="23469" y="5067"/>
                  </a:lnTo>
                  <a:lnTo>
                    <a:pt x="23469" y="9791"/>
                  </a:lnTo>
                  <a:lnTo>
                    <a:pt x="22974" y="9626"/>
                  </a:lnTo>
                  <a:lnTo>
                    <a:pt x="23380" y="9702"/>
                  </a:lnTo>
                  <a:lnTo>
                    <a:pt x="23469" y="5067"/>
                  </a:lnTo>
                  <a:lnTo>
                    <a:pt x="22948" y="4965"/>
                  </a:lnTo>
                  <a:lnTo>
                    <a:pt x="22948" y="17589"/>
                  </a:lnTo>
                  <a:lnTo>
                    <a:pt x="22948" y="18364"/>
                  </a:lnTo>
                  <a:lnTo>
                    <a:pt x="22885" y="17983"/>
                  </a:lnTo>
                  <a:lnTo>
                    <a:pt x="22606" y="19570"/>
                  </a:lnTo>
                  <a:lnTo>
                    <a:pt x="22174" y="20980"/>
                  </a:lnTo>
                  <a:lnTo>
                    <a:pt x="21031" y="22148"/>
                  </a:lnTo>
                  <a:lnTo>
                    <a:pt x="19672" y="22606"/>
                  </a:lnTo>
                  <a:lnTo>
                    <a:pt x="19519" y="22644"/>
                  </a:lnTo>
                  <a:lnTo>
                    <a:pt x="17970" y="22898"/>
                  </a:lnTo>
                  <a:lnTo>
                    <a:pt x="16370" y="22631"/>
                  </a:lnTo>
                  <a:lnTo>
                    <a:pt x="16230" y="22606"/>
                  </a:lnTo>
                  <a:lnTo>
                    <a:pt x="15836" y="22453"/>
                  </a:lnTo>
                  <a:lnTo>
                    <a:pt x="14947" y="22161"/>
                  </a:lnTo>
                  <a:lnTo>
                    <a:pt x="14363" y="21577"/>
                  </a:lnTo>
                  <a:lnTo>
                    <a:pt x="14363" y="31356"/>
                  </a:lnTo>
                  <a:lnTo>
                    <a:pt x="10579" y="31356"/>
                  </a:lnTo>
                  <a:lnTo>
                    <a:pt x="4572" y="25374"/>
                  </a:lnTo>
                  <a:lnTo>
                    <a:pt x="4572" y="21577"/>
                  </a:lnTo>
                  <a:lnTo>
                    <a:pt x="4699" y="21704"/>
                  </a:lnTo>
                  <a:lnTo>
                    <a:pt x="5537" y="26073"/>
                  </a:lnTo>
                  <a:lnTo>
                    <a:pt x="9855" y="30365"/>
                  </a:lnTo>
                  <a:lnTo>
                    <a:pt x="14249" y="31242"/>
                  </a:lnTo>
                  <a:lnTo>
                    <a:pt x="14363" y="21577"/>
                  </a:lnTo>
                  <a:lnTo>
                    <a:pt x="13792" y="21005"/>
                  </a:lnTo>
                  <a:lnTo>
                    <a:pt x="13373" y="19786"/>
                  </a:lnTo>
                  <a:lnTo>
                    <a:pt x="13347" y="19659"/>
                  </a:lnTo>
                  <a:lnTo>
                    <a:pt x="13119" y="18351"/>
                  </a:lnTo>
                  <a:lnTo>
                    <a:pt x="13055" y="17983"/>
                  </a:lnTo>
                  <a:lnTo>
                    <a:pt x="12992" y="18351"/>
                  </a:lnTo>
                  <a:lnTo>
                    <a:pt x="12992" y="17589"/>
                  </a:lnTo>
                  <a:lnTo>
                    <a:pt x="13055" y="17983"/>
                  </a:lnTo>
                  <a:lnTo>
                    <a:pt x="13119" y="17589"/>
                  </a:lnTo>
                  <a:lnTo>
                    <a:pt x="13335" y="16319"/>
                  </a:lnTo>
                  <a:lnTo>
                    <a:pt x="13360" y="16192"/>
                  </a:lnTo>
                  <a:lnTo>
                    <a:pt x="13538" y="15709"/>
                  </a:lnTo>
                  <a:lnTo>
                    <a:pt x="17970" y="13068"/>
                  </a:lnTo>
                  <a:lnTo>
                    <a:pt x="19659" y="13347"/>
                  </a:lnTo>
                  <a:lnTo>
                    <a:pt x="20993" y="13779"/>
                  </a:lnTo>
                  <a:lnTo>
                    <a:pt x="22161" y="14947"/>
                  </a:lnTo>
                  <a:lnTo>
                    <a:pt x="22567" y="16230"/>
                  </a:lnTo>
                  <a:lnTo>
                    <a:pt x="22885" y="17983"/>
                  </a:lnTo>
                  <a:lnTo>
                    <a:pt x="22948" y="17589"/>
                  </a:lnTo>
                  <a:lnTo>
                    <a:pt x="22948" y="4965"/>
                  </a:lnTo>
                  <a:lnTo>
                    <a:pt x="21755" y="4724"/>
                  </a:lnTo>
                  <a:lnTo>
                    <a:pt x="21628" y="4584"/>
                  </a:lnTo>
                  <a:lnTo>
                    <a:pt x="25361" y="4584"/>
                  </a:lnTo>
                  <a:lnTo>
                    <a:pt x="31343" y="10566"/>
                  </a:lnTo>
                  <a:lnTo>
                    <a:pt x="31343" y="6273"/>
                  </a:lnTo>
                  <a:lnTo>
                    <a:pt x="30670" y="5270"/>
                  </a:lnTo>
                  <a:lnTo>
                    <a:pt x="29654" y="4572"/>
                  </a:lnTo>
                  <a:lnTo>
                    <a:pt x="24968" y="1422"/>
                  </a:lnTo>
                  <a:lnTo>
                    <a:pt x="17970" y="0"/>
                  </a:lnTo>
                  <a:lnTo>
                    <a:pt x="14363" y="736"/>
                  </a:lnTo>
                  <a:lnTo>
                    <a:pt x="14363" y="4584"/>
                  </a:lnTo>
                  <a:lnTo>
                    <a:pt x="14249" y="4711"/>
                  </a:lnTo>
                  <a:lnTo>
                    <a:pt x="13004" y="4953"/>
                  </a:lnTo>
                  <a:lnTo>
                    <a:pt x="13004" y="9601"/>
                  </a:lnTo>
                  <a:lnTo>
                    <a:pt x="12903" y="26327"/>
                  </a:lnTo>
                  <a:lnTo>
                    <a:pt x="12573" y="26250"/>
                  </a:lnTo>
                  <a:lnTo>
                    <a:pt x="12903" y="26327"/>
                  </a:lnTo>
                  <a:lnTo>
                    <a:pt x="12903" y="9639"/>
                  </a:lnTo>
                  <a:lnTo>
                    <a:pt x="12484" y="9766"/>
                  </a:lnTo>
                  <a:lnTo>
                    <a:pt x="13004" y="9601"/>
                  </a:lnTo>
                  <a:lnTo>
                    <a:pt x="13004" y="4953"/>
                  </a:lnTo>
                  <a:lnTo>
                    <a:pt x="9855" y="5549"/>
                  </a:lnTo>
                  <a:lnTo>
                    <a:pt x="9804" y="12433"/>
                  </a:lnTo>
                  <a:lnTo>
                    <a:pt x="9779" y="23495"/>
                  </a:lnTo>
                  <a:lnTo>
                    <a:pt x="9563" y="22809"/>
                  </a:lnTo>
                  <a:lnTo>
                    <a:pt x="9779" y="23495"/>
                  </a:lnTo>
                  <a:lnTo>
                    <a:pt x="9779" y="12522"/>
                  </a:lnTo>
                  <a:lnTo>
                    <a:pt x="9588" y="13093"/>
                  </a:lnTo>
                  <a:lnTo>
                    <a:pt x="9702" y="12534"/>
                  </a:lnTo>
                  <a:lnTo>
                    <a:pt x="9804" y="5600"/>
                  </a:lnTo>
                  <a:lnTo>
                    <a:pt x="5638" y="9766"/>
                  </a:lnTo>
                  <a:lnTo>
                    <a:pt x="4699" y="14198"/>
                  </a:lnTo>
                  <a:lnTo>
                    <a:pt x="4572" y="14312"/>
                  </a:lnTo>
                  <a:lnTo>
                    <a:pt x="4572" y="10566"/>
                  </a:lnTo>
                  <a:lnTo>
                    <a:pt x="10579" y="4584"/>
                  </a:lnTo>
                  <a:lnTo>
                    <a:pt x="14363" y="4584"/>
                  </a:lnTo>
                  <a:lnTo>
                    <a:pt x="14363" y="736"/>
                  </a:lnTo>
                  <a:lnTo>
                    <a:pt x="10972" y="1422"/>
                  </a:lnTo>
                  <a:lnTo>
                    <a:pt x="5257" y="5270"/>
                  </a:lnTo>
                  <a:lnTo>
                    <a:pt x="1409" y="10972"/>
                  </a:lnTo>
                  <a:lnTo>
                    <a:pt x="0" y="17970"/>
                  </a:lnTo>
                  <a:lnTo>
                    <a:pt x="1409" y="24968"/>
                  </a:lnTo>
                  <a:lnTo>
                    <a:pt x="5257" y="30683"/>
                  </a:lnTo>
                  <a:lnTo>
                    <a:pt x="10972" y="34531"/>
                  </a:lnTo>
                  <a:lnTo>
                    <a:pt x="17970" y="35941"/>
                  </a:lnTo>
                  <a:lnTo>
                    <a:pt x="24968" y="34531"/>
                  </a:lnTo>
                  <a:lnTo>
                    <a:pt x="29667" y="31356"/>
                  </a:lnTo>
                  <a:lnTo>
                    <a:pt x="30670" y="30683"/>
                  </a:lnTo>
                  <a:lnTo>
                    <a:pt x="34531" y="24968"/>
                  </a:lnTo>
                  <a:lnTo>
                    <a:pt x="35953" y="179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279686" y="235611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31381" y="7023"/>
                  </a:moveTo>
                  <a:lnTo>
                    <a:pt x="24358" y="0"/>
                  </a:lnTo>
                  <a:lnTo>
                    <a:pt x="7023" y="0"/>
                  </a:lnTo>
                  <a:lnTo>
                    <a:pt x="0" y="7023"/>
                  </a:lnTo>
                  <a:lnTo>
                    <a:pt x="0" y="24345"/>
                  </a:lnTo>
                  <a:lnTo>
                    <a:pt x="7023" y="31369"/>
                  </a:lnTo>
                  <a:lnTo>
                    <a:pt x="24358" y="31369"/>
                  </a:lnTo>
                  <a:lnTo>
                    <a:pt x="31381" y="24345"/>
                  </a:lnTo>
                  <a:lnTo>
                    <a:pt x="31381" y="15684"/>
                  </a:lnTo>
                  <a:lnTo>
                    <a:pt x="31381" y="7023"/>
                  </a:lnTo>
                  <a:close/>
                </a:path>
              </a:pathLst>
            </a:custGeom>
            <a:solidFill>
              <a:srgbClr val="575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279686" y="2356116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358" y="0"/>
                  </a:moveTo>
                  <a:lnTo>
                    <a:pt x="7023" y="0"/>
                  </a:lnTo>
                  <a:lnTo>
                    <a:pt x="0" y="7023"/>
                  </a:lnTo>
                  <a:lnTo>
                    <a:pt x="0" y="24345"/>
                  </a:lnTo>
                  <a:lnTo>
                    <a:pt x="7023" y="31369"/>
                  </a:lnTo>
                  <a:lnTo>
                    <a:pt x="24358" y="31369"/>
                  </a:lnTo>
                  <a:lnTo>
                    <a:pt x="31381" y="24345"/>
                  </a:lnTo>
                  <a:lnTo>
                    <a:pt x="31381" y="15684"/>
                  </a:lnTo>
                  <a:lnTo>
                    <a:pt x="31381" y="7023"/>
                  </a:lnTo>
                  <a:lnTo>
                    <a:pt x="24358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277400" y="235383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17970" y="0"/>
                  </a:moveTo>
                  <a:lnTo>
                    <a:pt x="10978" y="1411"/>
                  </a:lnTo>
                  <a:lnTo>
                    <a:pt x="5265" y="5260"/>
                  </a:lnTo>
                  <a:lnTo>
                    <a:pt x="1413" y="10972"/>
                  </a:lnTo>
                  <a:lnTo>
                    <a:pt x="0" y="17970"/>
                  </a:lnTo>
                  <a:lnTo>
                    <a:pt x="1413" y="24962"/>
                  </a:lnTo>
                  <a:lnTo>
                    <a:pt x="5265" y="30675"/>
                  </a:lnTo>
                  <a:lnTo>
                    <a:pt x="10978" y="34527"/>
                  </a:lnTo>
                  <a:lnTo>
                    <a:pt x="17970" y="35941"/>
                  </a:lnTo>
                  <a:lnTo>
                    <a:pt x="24968" y="34527"/>
                  </a:lnTo>
                  <a:lnTo>
                    <a:pt x="29652" y="31369"/>
                  </a:lnTo>
                  <a:lnTo>
                    <a:pt x="10579" y="31356"/>
                  </a:lnTo>
                  <a:lnTo>
                    <a:pt x="4584" y="25361"/>
                  </a:lnTo>
                  <a:lnTo>
                    <a:pt x="4584" y="10566"/>
                  </a:lnTo>
                  <a:lnTo>
                    <a:pt x="10579" y="4584"/>
                  </a:lnTo>
                  <a:lnTo>
                    <a:pt x="29677" y="4584"/>
                  </a:lnTo>
                  <a:lnTo>
                    <a:pt x="24968" y="1411"/>
                  </a:lnTo>
                  <a:lnTo>
                    <a:pt x="17970" y="0"/>
                  </a:lnTo>
                  <a:close/>
                </a:path>
                <a:path w="36195" h="36194">
                  <a:moveTo>
                    <a:pt x="29677" y="4584"/>
                  </a:moveTo>
                  <a:lnTo>
                    <a:pt x="25374" y="4584"/>
                  </a:lnTo>
                  <a:lnTo>
                    <a:pt x="31356" y="10566"/>
                  </a:lnTo>
                  <a:lnTo>
                    <a:pt x="31356" y="25361"/>
                  </a:lnTo>
                  <a:lnTo>
                    <a:pt x="25374" y="31356"/>
                  </a:lnTo>
                  <a:lnTo>
                    <a:pt x="17970" y="31369"/>
                  </a:lnTo>
                  <a:lnTo>
                    <a:pt x="29671" y="31356"/>
                  </a:lnTo>
                  <a:lnTo>
                    <a:pt x="30681" y="30675"/>
                  </a:lnTo>
                  <a:lnTo>
                    <a:pt x="34535" y="24962"/>
                  </a:lnTo>
                  <a:lnTo>
                    <a:pt x="35953" y="17970"/>
                  </a:lnTo>
                  <a:lnTo>
                    <a:pt x="34535" y="10972"/>
                  </a:lnTo>
                  <a:lnTo>
                    <a:pt x="30681" y="5260"/>
                  </a:lnTo>
                  <a:lnTo>
                    <a:pt x="29677" y="4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293160" y="236034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2209" y="0"/>
                  </a:moveTo>
                  <a:lnTo>
                    <a:pt x="0" y="228"/>
                  </a:lnTo>
                  <a:lnTo>
                    <a:pt x="0" y="4610"/>
                  </a:lnTo>
                  <a:lnTo>
                    <a:pt x="2209" y="4216"/>
                  </a:lnTo>
                  <a:lnTo>
                    <a:pt x="4470" y="4610"/>
                  </a:lnTo>
                  <a:lnTo>
                    <a:pt x="4470" y="228"/>
                  </a:lnTo>
                  <a:lnTo>
                    <a:pt x="2209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290874" y="235807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724" y="0"/>
                  </a:moveTo>
                  <a:lnTo>
                    <a:pt x="4267" y="0"/>
                  </a:lnTo>
                  <a:lnTo>
                    <a:pt x="888" y="342"/>
                  </a:lnTo>
                  <a:lnTo>
                    <a:pt x="0" y="1320"/>
                  </a:lnTo>
                  <a:lnTo>
                    <a:pt x="0" y="6883"/>
                  </a:lnTo>
                  <a:lnTo>
                    <a:pt x="825" y="8636"/>
                  </a:lnTo>
                  <a:lnTo>
                    <a:pt x="2692" y="9131"/>
                  </a:lnTo>
                  <a:lnTo>
                    <a:pt x="4482" y="8812"/>
                  </a:lnTo>
                  <a:lnTo>
                    <a:pt x="4114" y="8750"/>
                  </a:lnTo>
                  <a:lnTo>
                    <a:pt x="4429" y="6883"/>
                  </a:lnTo>
                  <a:lnTo>
                    <a:pt x="2285" y="6883"/>
                  </a:lnTo>
                  <a:lnTo>
                    <a:pt x="1892" y="4635"/>
                  </a:lnTo>
                  <a:lnTo>
                    <a:pt x="4102" y="4241"/>
                  </a:lnTo>
                  <a:lnTo>
                    <a:pt x="4297" y="4241"/>
                  </a:lnTo>
                  <a:lnTo>
                    <a:pt x="4495" y="2273"/>
                  </a:lnTo>
                  <a:lnTo>
                    <a:pt x="9042" y="2273"/>
                  </a:lnTo>
                  <a:lnTo>
                    <a:pt x="9042" y="1320"/>
                  </a:lnTo>
                  <a:lnTo>
                    <a:pt x="8153" y="342"/>
                  </a:lnTo>
                  <a:lnTo>
                    <a:pt x="4724" y="0"/>
                  </a:lnTo>
                  <a:close/>
                </a:path>
                <a:path w="9525" h="9525">
                  <a:moveTo>
                    <a:pt x="9042" y="4241"/>
                  </a:moveTo>
                  <a:lnTo>
                    <a:pt x="4889" y="4241"/>
                  </a:lnTo>
                  <a:lnTo>
                    <a:pt x="7150" y="4635"/>
                  </a:lnTo>
                  <a:lnTo>
                    <a:pt x="6756" y="6883"/>
                  </a:lnTo>
                  <a:lnTo>
                    <a:pt x="4566" y="6883"/>
                  </a:lnTo>
                  <a:lnTo>
                    <a:pt x="4883" y="8636"/>
                  </a:lnTo>
                  <a:lnTo>
                    <a:pt x="4482" y="8812"/>
                  </a:lnTo>
                  <a:lnTo>
                    <a:pt x="6375" y="9131"/>
                  </a:lnTo>
                  <a:lnTo>
                    <a:pt x="8229" y="8636"/>
                  </a:lnTo>
                  <a:lnTo>
                    <a:pt x="9042" y="6883"/>
                  </a:lnTo>
                  <a:lnTo>
                    <a:pt x="9042" y="4241"/>
                  </a:lnTo>
                  <a:close/>
                </a:path>
                <a:path w="9525" h="9525">
                  <a:moveTo>
                    <a:pt x="4566" y="6883"/>
                  </a:moveTo>
                  <a:lnTo>
                    <a:pt x="4429" y="6883"/>
                  </a:lnTo>
                  <a:lnTo>
                    <a:pt x="4114" y="8750"/>
                  </a:lnTo>
                  <a:lnTo>
                    <a:pt x="4482" y="8812"/>
                  </a:lnTo>
                  <a:lnTo>
                    <a:pt x="4830" y="8750"/>
                  </a:lnTo>
                  <a:lnTo>
                    <a:pt x="4566" y="6883"/>
                  </a:lnTo>
                  <a:close/>
                </a:path>
                <a:path w="9525" h="9525">
                  <a:moveTo>
                    <a:pt x="4102" y="4241"/>
                  </a:moveTo>
                  <a:lnTo>
                    <a:pt x="1892" y="4635"/>
                  </a:lnTo>
                  <a:lnTo>
                    <a:pt x="2285" y="6883"/>
                  </a:lnTo>
                  <a:lnTo>
                    <a:pt x="4429" y="6883"/>
                  </a:lnTo>
                  <a:lnTo>
                    <a:pt x="4470" y="6344"/>
                  </a:lnTo>
                  <a:lnTo>
                    <a:pt x="4102" y="4241"/>
                  </a:lnTo>
                  <a:close/>
                </a:path>
                <a:path w="9525" h="9525">
                  <a:moveTo>
                    <a:pt x="4470" y="6640"/>
                  </a:moveTo>
                  <a:lnTo>
                    <a:pt x="4429" y="6883"/>
                  </a:lnTo>
                  <a:lnTo>
                    <a:pt x="4470" y="6640"/>
                  </a:lnTo>
                  <a:close/>
                </a:path>
                <a:path w="9525" h="9525">
                  <a:moveTo>
                    <a:pt x="4495" y="6489"/>
                  </a:moveTo>
                  <a:lnTo>
                    <a:pt x="4470" y="6883"/>
                  </a:lnTo>
                  <a:lnTo>
                    <a:pt x="4495" y="6489"/>
                  </a:lnTo>
                  <a:close/>
                </a:path>
                <a:path w="9525" h="9525">
                  <a:moveTo>
                    <a:pt x="4495" y="2273"/>
                  </a:moveTo>
                  <a:lnTo>
                    <a:pt x="4267" y="4546"/>
                  </a:lnTo>
                  <a:lnTo>
                    <a:pt x="4470" y="4559"/>
                  </a:lnTo>
                  <a:lnTo>
                    <a:pt x="4566" y="6883"/>
                  </a:lnTo>
                  <a:lnTo>
                    <a:pt x="4571" y="4559"/>
                  </a:lnTo>
                  <a:lnTo>
                    <a:pt x="4737" y="4546"/>
                  </a:lnTo>
                  <a:lnTo>
                    <a:pt x="4495" y="2273"/>
                  </a:lnTo>
                  <a:close/>
                </a:path>
                <a:path w="9525" h="9525">
                  <a:moveTo>
                    <a:pt x="9042" y="2273"/>
                  </a:moveTo>
                  <a:lnTo>
                    <a:pt x="4495" y="2273"/>
                  </a:lnTo>
                  <a:lnTo>
                    <a:pt x="4737" y="4546"/>
                  </a:lnTo>
                  <a:lnTo>
                    <a:pt x="4571" y="4559"/>
                  </a:lnTo>
                  <a:lnTo>
                    <a:pt x="4571" y="6883"/>
                  </a:lnTo>
                  <a:lnTo>
                    <a:pt x="6756" y="6883"/>
                  </a:lnTo>
                  <a:lnTo>
                    <a:pt x="7150" y="4635"/>
                  </a:lnTo>
                  <a:lnTo>
                    <a:pt x="4889" y="4241"/>
                  </a:lnTo>
                  <a:lnTo>
                    <a:pt x="9042" y="4241"/>
                  </a:lnTo>
                  <a:lnTo>
                    <a:pt x="9042" y="2273"/>
                  </a:lnTo>
                  <a:close/>
                </a:path>
                <a:path w="9525" h="9525">
                  <a:moveTo>
                    <a:pt x="4297" y="4241"/>
                  </a:moveTo>
                  <a:lnTo>
                    <a:pt x="4102" y="4241"/>
                  </a:lnTo>
                  <a:lnTo>
                    <a:pt x="4470" y="6344"/>
                  </a:lnTo>
                  <a:lnTo>
                    <a:pt x="4470" y="4559"/>
                  </a:lnTo>
                  <a:lnTo>
                    <a:pt x="4267" y="4546"/>
                  </a:lnTo>
                  <a:lnTo>
                    <a:pt x="4297" y="42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297631" y="236057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4381"/>
                  </a:lnTo>
                  <a:lnTo>
                    <a:pt x="2171" y="5105"/>
                  </a:lnTo>
                  <a:lnTo>
                    <a:pt x="3873" y="6807"/>
                  </a:lnTo>
                  <a:lnTo>
                    <a:pt x="4584" y="8978"/>
                  </a:lnTo>
                  <a:lnTo>
                    <a:pt x="8978" y="8978"/>
                  </a:lnTo>
                  <a:lnTo>
                    <a:pt x="8077" y="4457"/>
                  </a:lnTo>
                  <a:lnTo>
                    <a:pt x="4521" y="9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295345" y="2358326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2743" y="0"/>
                  </a:moveTo>
                  <a:lnTo>
                    <a:pt x="838" y="482"/>
                  </a:lnTo>
                  <a:lnTo>
                    <a:pt x="0" y="2247"/>
                  </a:lnTo>
                  <a:lnTo>
                    <a:pt x="0" y="6629"/>
                  </a:lnTo>
                  <a:lnTo>
                    <a:pt x="1574" y="8801"/>
                  </a:lnTo>
                  <a:lnTo>
                    <a:pt x="3048" y="9296"/>
                  </a:lnTo>
                  <a:lnTo>
                    <a:pt x="4203" y="10452"/>
                  </a:lnTo>
                  <a:lnTo>
                    <a:pt x="4699" y="11937"/>
                  </a:lnTo>
                  <a:lnTo>
                    <a:pt x="6870" y="13512"/>
                  </a:lnTo>
                  <a:lnTo>
                    <a:pt x="6870" y="8940"/>
                  </a:lnTo>
                  <a:lnTo>
                    <a:pt x="8481" y="8940"/>
                  </a:lnTo>
                  <a:lnTo>
                    <a:pt x="8412" y="8596"/>
                  </a:lnTo>
                  <a:lnTo>
                    <a:pt x="8202" y="7960"/>
                  </a:lnTo>
                  <a:lnTo>
                    <a:pt x="6877" y="6629"/>
                  </a:lnTo>
                  <a:lnTo>
                    <a:pt x="2286" y="6629"/>
                  </a:lnTo>
                  <a:lnTo>
                    <a:pt x="2929" y="4697"/>
                  </a:lnTo>
                  <a:lnTo>
                    <a:pt x="1841" y="4483"/>
                  </a:lnTo>
                  <a:lnTo>
                    <a:pt x="2286" y="2247"/>
                  </a:lnTo>
                  <a:lnTo>
                    <a:pt x="9321" y="2247"/>
                  </a:lnTo>
                  <a:lnTo>
                    <a:pt x="8166" y="1092"/>
                  </a:lnTo>
                  <a:lnTo>
                    <a:pt x="2743" y="0"/>
                  </a:lnTo>
                  <a:close/>
                </a:path>
                <a:path w="13970" h="13969">
                  <a:moveTo>
                    <a:pt x="8810" y="10580"/>
                  </a:moveTo>
                  <a:lnTo>
                    <a:pt x="6870" y="11226"/>
                  </a:lnTo>
                  <a:lnTo>
                    <a:pt x="6870" y="13512"/>
                  </a:lnTo>
                  <a:lnTo>
                    <a:pt x="11264" y="13512"/>
                  </a:lnTo>
                  <a:lnTo>
                    <a:pt x="13042" y="12674"/>
                  </a:lnTo>
                  <a:lnTo>
                    <a:pt x="13290" y="11671"/>
                  </a:lnTo>
                  <a:lnTo>
                    <a:pt x="9029" y="11671"/>
                  </a:lnTo>
                  <a:lnTo>
                    <a:pt x="8810" y="10580"/>
                  </a:lnTo>
                  <a:close/>
                </a:path>
                <a:path w="13970" h="13969">
                  <a:moveTo>
                    <a:pt x="9321" y="2247"/>
                  </a:moveTo>
                  <a:lnTo>
                    <a:pt x="4572" y="2247"/>
                  </a:lnTo>
                  <a:lnTo>
                    <a:pt x="4572" y="4978"/>
                  </a:lnTo>
                  <a:lnTo>
                    <a:pt x="4888" y="5083"/>
                  </a:lnTo>
                  <a:lnTo>
                    <a:pt x="5448" y="5194"/>
                  </a:lnTo>
                  <a:lnTo>
                    <a:pt x="5867" y="5410"/>
                  </a:lnTo>
                  <a:lnTo>
                    <a:pt x="8102" y="7658"/>
                  </a:lnTo>
                  <a:lnTo>
                    <a:pt x="8202" y="7960"/>
                  </a:lnTo>
                  <a:lnTo>
                    <a:pt x="8412" y="8596"/>
                  </a:lnTo>
                  <a:lnTo>
                    <a:pt x="9042" y="10502"/>
                  </a:lnTo>
                  <a:lnTo>
                    <a:pt x="8810" y="10580"/>
                  </a:lnTo>
                  <a:lnTo>
                    <a:pt x="9029" y="11671"/>
                  </a:lnTo>
                  <a:lnTo>
                    <a:pt x="11264" y="11226"/>
                  </a:lnTo>
                  <a:lnTo>
                    <a:pt x="11264" y="8940"/>
                  </a:lnTo>
                  <a:lnTo>
                    <a:pt x="13144" y="8940"/>
                  </a:lnTo>
                  <a:lnTo>
                    <a:pt x="12433" y="5410"/>
                  </a:lnTo>
                  <a:lnTo>
                    <a:pt x="9321" y="2247"/>
                  </a:lnTo>
                  <a:close/>
                </a:path>
                <a:path w="13970" h="13969">
                  <a:moveTo>
                    <a:pt x="13144" y="8940"/>
                  </a:moveTo>
                  <a:lnTo>
                    <a:pt x="11264" y="8940"/>
                  </a:lnTo>
                  <a:lnTo>
                    <a:pt x="11264" y="11226"/>
                  </a:lnTo>
                  <a:lnTo>
                    <a:pt x="9029" y="11671"/>
                  </a:lnTo>
                  <a:lnTo>
                    <a:pt x="13290" y="11671"/>
                  </a:lnTo>
                  <a:lnTo>
                    <a:pt x="13400" y="11226"/>
                  </a:lnTo>
                  <a:lnTo>
                    <a:pt x="13448" y="10452"/>
                  </a:lnTo>
                  <a:lnTo>
                    <a:pt x="13144" y="8940"/>
                  </a:lnTo>
                  <a:close/>
                </a:path>
                <a:path w="13970" h="13969">
                  <a:moveTo>
                    <a:pt x="8481" y="8940"/>
                  </a:moveTo>
                  <a:lnTo>
                    <a:pt x="6870" y="8940"/>
                  </a:lnTo>
                  <a:lnTo>
                    <a:pt x="6870" y="11226"/>
                  </a:lnTo>
                  <a:lnTo>
                    <a:pt x="8810" y="10580"/>
                  </a:lnTo>
                  <a:lnTo>
                    <a:pt x="8481" y="8940"/>
                  </a:lnTo>
                  <a:close/>
                </a:path>
                <a:path w="13970" h="13969">
                  <a:moveTo>
                    <a:pt x="8412" y="8596"/>
                  </a:moveTo>
                  <a:lnTo>
                    <a:pt x="8810" y="10580"/>
                  </a:lnTo>
                  <a:lnTo>
                    <a:pt x="9042" y="10502"/>
                  </a:lnTo>
                  <a:lnTo>
                    <a:pt x="8412" y="8596"/>
                  </a:lnTo>
                  <a:close/>
                </a:path>
                <a:path w="13970" h="13969">
                  <a:moveTo>
                    <a:pt x="5561" y="5308"/>
                  </a:moveTo>
                  <a:lnTo>
                    <a:pt x="8202" y="7960"/>
                  </a:lnTo>
                  <a:lnTo>
                    <a:pt x="8102" y="7658"/>
                  </a:lnTo>
                  <a:lnTo>
                    <a:pt x="5867" y="5410"/>
                  </a:lnTo>
                  <a:lnTo>
                    <a:pt x="5561" y="5308"/>
                  </a:lnTo>
                  <a:close/>
                </a:path>
                <a:path w="13970" h="13969">
                  <a:moveTo>
                    <a:pt x="2929" y="4697"/>
                  </a:moveTo>
                  <a:lnTo>
                    <a:pt x="2286" y="6629"/>
                  </a:lnTo>
                  <a:lnTo>
                    <a:pt x="4572" y="6629"/>
                  </a:lnTo>
                  <a:lnTo>
                    <a:pt x="4572" y="5021"/>
                  </a:lnTo>
                  <a:lnTo>
                    <a:pt x="2929" y="4697"/>
                  </a:lnTo>
                  <a:close/>
                </a:path>
                <a:path w="13970" h="13969">
                  <a:moveTo>
                    <a:pt x="4572" y="5021"/>
                  </a:moveTo>
                  <a:lnTo>
                    <a:pt x="4572" y="6629"/>
                  </a:lnTo>
                  <a:lnTo>
                    <a:pt x="6877" y="6629"/>
                  </a:lnTo>
                  <a:lnTo>
                    <a:pt x="5561" y="5308"/>
                  </a:lnTo>
                  <a:lnTo>
                    <a:pt x="4888" y="5083"/>
                  </a:lnTo>
                  <a:lnTo>
                    <a:pt x="4572" y="5021"/>
                  </a:lnTo>
                  <a:close/>
                </a:path>
                <a:path w="13970" h="13969">
                  <a:moveTo>
                    <a:pt x="4572" y="4978"/>
                  </a:moveTo>
                  <a:lnTo>
                    <a:pt x="4888" y="5083"/>
                  </a:lnTo>
                  <a:lnTo>
                    <a:pt x="4572" y="4978"/>
                  </a:lnTo>
                  <a:close/>
                </a:path>
                <a:path w="13970" h="13969">
                  <a:moveTo>
                    <a:pt x="3009" y="4457"/>
                  </a:moveTo>
                  <a:lnTo>
                    <a:pt x="2929" y="4697"/>
                  </a:lnTo>
                  <a:lnTo>
                    <a:pt x="4572" y="5021"/>
                  </a:lnTo>
                  <a:lnTo>
                    <a:pt x="3009" y="4457"/>
                  </a:lnTo>
                  <a:close/>
                </a:path>
                <a:path w="13970" h="13969">
                  <a:moveTo>
                    <a:pt x="4572" y="4457"/>
                  </a:moveTo>
                  <a:lnTo>
                    <a:pt x="3009" y="4457"/>
                  </a:lnTo>
                  <a:lnTo>
                    <a:pt x="4572" y="4978"/>
                  </a:lnTo>
                  <a:lnTo>
                    <a:pt x="4572" y="4457"/>
                  </a:lnTo>
                  <a:close/>
                </a:path>
                <a:path w="13970" h="13969">
                  <a:moveTo>
                    <a:pt x="4572" y="2247"/>
                  </a:moveTo>
                  <a:lnTo>
                    <a:pt x="2286" y="2247"/>
                  </a:lnTo>
                  <a:lnTo>
                    <a:pt x="1841" y="4483"/>
                  </a:lnTo>
                  <a:lnTo>
                    <a:pt x="2929" y="4697"/>
                  </a:lnTo>
                  <a:lnTo>
                    <a:pt x="3009" y="4457"/>
                  </a:lnTo>
                  <a:lnTo>
                    <a:pt x="4572" y="4457"/>
                  </a:lnTo>
                  <a:lnTo>
                    <a:pt x="4572" y="2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302215" y="236955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394" y="0"/>
                  </a:moveTo>
                  <a:lnTo>
                    <a:pt x="0" y="0"/>
                  </a:lnTo>
                  <a:lnTo>
                    <a:pt x="406" y="2247"/>
                  </a:lnTo>
                  <a:lnTo>
                    <a:pt x="25" y="4457"/>
                  </a:lnTo>
                  <a:lnTo>
                    <a:pt x="4394" y="4457"/>
                  </a:lnTo>
                  <a:lnTo>
                    <a:pt x="4610" y="2247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299967" y="236726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325" y="4547"/>
                  </a:moveTo>
                  <a:lnTo>
                    <a:pt x="12" y="6350"/>
                  </a:lnTo>
                  <a:lnTo>
                    <a:pt x="520" y="8216"/>
                  </a:lnTo>
                  <a:lnTo>
                    <a:pt x="2273" y="9029"/>
                  </a:lnTo>
                  <a:lnTo>
                    <a:pt x="7823" y="9029"/>
                  </a:lnTo>
                  <a:lnTo>
                    <a:pt x="8813" y="8127"/>
                  </a:lnTo>
                  <a:lnTo>
                    <a:pt x="8912" y="7124"/>
                  </a:lnTo>
                  <a:lnTo>
                    <a:pt x="4521" y="7124"/>
                  </a:lnTo>
                  <a:lnTo>
                    <a:pt x="2273" y="6743"/>
                  </a:lnTo>
                  <a:lnTo>
                    <a:pt x="2273" y="4940"/>
                  </a:lnTo>
                  <a:lnTo>
                    <a:pt x="393" y="4940"/>
                  </a:lnTo>
                  <a:lnTo>
                    <a:pt x="325" y="4547"/>
                  </a:lnTo>
                  <a:close/>
                </a:path>
                <a:path w="9525" h="9525">
                  <a:moveTo>
                    <a:pt x="4902" y="4140"/>
                  </a:moveTo>
                  <a:lnTo>
                    <a:pt x="2273" y="4602"/>
                  </a:lnTo>
                  <a:lnTo>
                    <a:pt x="2273" y="6743"/>
                  </a:lnTo>
                  <a:lnTo>
                    <a:pt x="4521" y="7124"/>
                  </a:lnTo>
                  <a:lnTo>
                    <a:pt x="4899" y="4940"/>
                  </a:lnTo>
                  <a:lnTo>
                    <a:pt x="4902" y="4749"/>
                  </a:lnTo>
                  <a:lnTo>
                    <a:pt x="4584" y="4749"/>
                  </a:lnTo>
                  <a:lnTo>
                    <a:pt x="4572" y="4572"/>
                  </a:lnTo>
                  <a:lnTo>
                    <a:pt x="4902" y="4572"/>
                  </a:lnTo>
                  <a:lnTo>
                    <a:pt x="4572" y="4457"/>
                  </a:lnTo>
                  <a:lnTo>
                    <a:pt x="4584" y="4305"/>
                  </a:lnTo>
                  <a:lnTo>
                    <a:pt x="4902" y="4305"/>
                  </a:lnTo>
                  <a:lnTo>
                    <a:pt x="4902" y="4140"/>
                  </a:lnTo>
                  <a:close/>
                </a:path>
                <a:path w="9525" h="9525">
                  <a:moveTo>
                    <a:pt x="8910" y="1892"/>
                  </a:moveTo>
                  <a:lnTo>
                    <a:pt x="4508" y="1892"/>
                  </a:lnTo>
                  <a:lnTo>
                    <a:pt x="4902" y="4140"/>
                  </a:lnTo>
                  <a:lnTo>
                    <a:pt x="4902" y="4337"/>
                  </a:lnTo>
                  <a:lnTo>
                    <a:pt x="6858" y="4533"/>
                  </a:lnTo>
                  <a:lnTo>
                    <a:pt x="4902" y="4719"/>
                  </a:lnTo>
                  <a:lnTo>
                    <a:pt x="4899" y="4940"/>
                  </a:lnTo>
                  <a:lnTo>
                    <a:pt x="4521" y="7124"/>
                  </a:lnTo>
                  <a:lnTo>
                    <a:pt x="8912" y="7124"/>
                  </a:lnTo>
                  <a:lnTo>
                    <a:pt x="9126" y="4940"/>
                  </a:lnTo>
                  <a:lnTo>
                    <a:pt x="9126" y="4140"/>
                  </a:lnTo>
                  <a:lnTo>
                    <a:pt x="8910" y="1892"/>
                  </a:lnTo>
                  <a:close/>
                </a:path>
                <a:path w="9525" h="9525">
                  <a:moveTo>
                    <a:pt x="393" y="4152"/>
                  </a:moveTo>
                  <a:lnTo>
                    <a:pt x="393" y="4940"/>
                  </a:lnTo>
                  <a:lnTo>
                    <a:pt x="2273" y="4602"/>
                  </a:lnTo>
                  <a:lnTo>
                    <a:pt x="2202" y="4457"/>
                  </a:lnTo>
                  <a:lnTo>
                    <a:pt x="393" y="4152"/>
                  </a:lnTo>
                  <a:close/>
                </a:path>
                <a:path w="9525" h="9525">
                  <a:moveTo>
                    <a:pt x="2273" y="4602"/>
                  </a:moveTo>
                  <a:lnTo>
                    <a:pt x="393" y="4940"/>
                  </a:lnTo>
                  <a:lnTo>
                    <a:pt x="2273" y="4940"/>
                  </a:lnTo>
                  <a:lnTo>
                    <a:pt x="2273" y="4602"/>
                  </a:lnTo>
                  <a:close/>
                </a:path>
                <a:path w="9525" h="9525">
                  <a:moveTo>
                    <a:pt x="4902" y="4572"/>
                  </a:moveTo>
                  <a:lnTo>
                    <a:pt x="4572" y="4572"/>
                  </a:lnTo>
                  <a:lnTo>
                    <a:pt x="4584" y="4749"/>
                  </a:lnTo>
                  <a:lnTo>
                    <a:pt x="4902" y="4719"/>
                  </a:lnTo>
                  <a:lnTo>
                    <a:pt x="4902" y="4572"/>
                  </a:lnTo>
                  <a:close/>
                </a:path>
                <a:path w="9525" h="9525">
                  <a:moveTo>
                    <a:pt x="4902" y="4719"/>
                  </a:moveTo>
                  <a:lnTo>
                    <a:pt x="4584" y="4749"/>
                  </a:lnTo>
                  <a:lnTo>
                    <a:pt x="4902" y="4749"/>
                  </a:lnTo>
                  <a:close/>
                </a:path>
                <a:path w="9525" h="9525">
                  <a:moveTo>
                    <a:pt x="4902" y="4337"/>
                  </a:moveTo>
                  <a:lnTo>
                    <a:pt x="4902" y="4719"/>
                  </a:lnTo>
                  <a:lnTo>
                    <a:pt x="6858" y="4533"/>
                  </a:lnTo>
                  <a:lnTo>
                    <a:pt x="4902" y="4337"/>
                  </a:lnTo>
                  <a:close/>
                </a:path>
                <a:path w="9525" h="9525">
                  <a:moveTo>
                    <a:pt x="2273" y="4469"/>
                  </a:moveTo>
                  <a:lnTo>
                    <a:pt x="2273" y="4602"/>
                  </a:lnTo>
                  <a:lnTo>
                    <a:pt x="2654" y="4533"/>
                  </a:lnTo>
                  <a:lnTo>
                    <a:pt x="2273" y="4469"/>
                  </a:lnTo>
                  <a:close/>
                </a:path>
                <a:path w="9525" h="9525">
                  <a:moveTo>
                    <a:pt x="2247" y="4465"/>
                  </a:moveTo>
                  <a:close/>
                </a:path>
                <a:path w="9525" h="9525">
                  <a:moveTo>
                    <a:pt x="7823" y="0"/>
                  </a:moveTo>
                  <a:lnTo>
                    <a:pt x="2247" y="0"/>
                  </a:lnTo>
                  <a:lnTo>
                    <a:pt x="495" y="812"/>
                  </a:lnTo>
                  <a:lnTo>
                    <a:pt x="0" y="2679"/>
                  </a:lnTo>
                  <a:lnTo>
                    <a:pt x="325" y="4547"/>
                  </a:lnTo>
                  <a:lnTo>
                    <a:pt x="393" y="4152"/>
                  </a:lnTo>
                  <a:lnTo>
                    <a:pt x="2247" y="4152"/>
                  </a:lnTo>
                  <a:lnTo>
                    <a:pt x="2247" y="2285"/>
                  </a:lnTo>
                  <a:lnTo>
                    <a:pt x="4508" y="1892"/>
                  </a:lnTo>
                  <a:lnTo>
                    <a:pt x="8910" y="1892"/>
                  </a:lnTo>
                  <a:lnTo>
                    <a:pt x="8813" y="889"/>
                  </a:lnTo>
                  <a:lnTo>
                    <a:pt x="7823" y="0"/>
                  </a:lnTo>
                  <a:close/>
                </a:path>
                <a:path w="9525" h="9525">
                  <a:moveTo>
                    <a:pt x="3089" y="4457"/>
                  </a:moveTo>
                  <a:lnTo>
                    <a:pt x="2273" y="4457"/>
                  </a:lnTo>
                  <a:lnTo>
                    <a:pt x="2654" y="4533"/>
                  </a:lnTo>
                  <a:lnTo>
                    <a:pt x="3089" y="4457"/>
                  </a:lnTo>
                  <a:close/>
                </a:path>
                <a:path w="9525" h="9525">
                  <a:moveTo>
                    <a:pt x="4508" y="1892"/>
                  </a:moveTo>
                  <a:lnTo>
                    <a:pt x="2247" y="2285"/>
                  </a:lnTo>
                  <a:lnTo>
                    <a:pt x="2273" y="4469"/>
                  </a:lnTo>
                  <a:lnTo>
                    <a:pt x="3089" y="4457"/>
                  </a:lnTo>
                  <a:lnTo>
                    <a:pt x="4902" y="4140"/>
                  </a:lnTo>
                  <a:lnTo>
                    <a:pt x="4508" y="1892"/>
                  </a:lnTo>
                  <a:close/>
                </a:path>
                <a:path w="9525" h="9525">
                  <a:moveTo>
                    <a:pt x="2247" y="4152"/>
                  </a:moveTo>
                  <a:lnTo>
                    <a:pt x="393" y="4152"/>
                  </a:lnTo>
                  <a:lnTo>
                    <a:pt x="2247" y="4465"/>
                  </a:lnTo>
                  <a:lnTo>
                    <a:pt x="2247" y="4152"/>
                  </a:lnTo>
                  <a:close/>
                </a:path>
                <a:path w="9525" h="9525">
                  <a:moveTo>
                    <a:pt x="4584" y="4305"/>
                  </a:moveTo>
                  <a:lnTo>
                    <a:pt x="4572" y="4457"/>
                  </a:lnTo>
                  <a:lnTo>
                    <a:pt x="4902" y="4457"/>
                  </a:lnTo>
                  <a:lnTo>
                    <a:pt x="4584" y="4305"/>
                  </a:lnTo>
                  <a:close/>
                </a:path>
                <a:path w="9525" h="9525">
                  <a:moveTo>
                    <a:pt x="4902" y="4305"/>
                  </a:moveTo>
                  <a:lnTo>
                    <a:pt x="4584" y="4305"/>
                  </a:lnTo>
                  <a:lnTo>
                    <a:pt x="4902" y="433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284131" y="2374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4394" y="0"/>
                  </a:moveTo>
                  <a:lnTo>
                    <a:pt x="0" y="0"/>
                  </a:lnTo>
                  <a:lnTo>
                    <a:pt x="888" y="4559"/>
                  </a:lnTo>
                  <a:lnTo>
                    <a:pt x="4483" y="8140"/>
                  </a:lnTo>
                  <a:lnTo>
                    <a:pt x="9029" y="9042"/>
                  </a:lnTo>
                  <a:lnTo>
                    <a:pt x="9029" y="4660"/>
                  </a:lnTo>
                  <a:lnTo>
                    <a:pt x="6819" y="3949"/>
                  </a:lnTo>
                  <a:lnTo>
                    <a:pt x="5105" y="2222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281974" y="2371725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6550" y="0"/>
                  </a:moveTo>
                  <a:lnTo>
                    <a:pt x="2156" y="0"/>
                  </a:lnTo>
                  <a:lnTo>
                    <a:pt x="403" y="825"/>
                  </a:lnTo>
                  <a:lnTo>
                    <a:pt x="31" y="2285"/>
                  </a:lnTo>
                  <a:lnTo>
                    <a:pt x="0" y="3124"/>
                  </a:lnTo>
                  <a:lnTo>
                    <a:pt x="985" y="8191"/>
                  </a:lnTo>
                  <a:lnTo>
                    <a:pt x="5293" y="12496"/>
                  </a:lnTo>
                  <a:lnTo>
                    <a:pt x="10754" y="13563"/>
                  </a:lnTo>
                  <a:lnTo>
                    <a:pt x="12646" y="13093"/>
                  </a:lnTo>
                  <a:lnTo>
                    <a:pt x="13471" y="11328"/>
                  </a:lnTo>
                  <a:lnTo>
                    <a:pt x="8899" y="11328"/>
                  </a:lnTo>
                  <a:lnTo>
                    <a:pt x="8899" y="8614"/>
                  </a:lnTo>
                  <a:lnTo>
                    <a:pt x="8333" y="8434"/>
                  </a:lnTo>
                  <a:lnTo>
                    <a:pt x="7998" y="8369"/>
                  </a:lnTo>
                  <a:lnTo>
                    <a:pt x="7566" y="8191"/>
                  </a:lnTo>
                  <a:lnTo>
                    <a:pt x="5293" y="5892"/>
                  </a:lnTo>
                  <a:lnTo>
                    <a:pt x="5191" y="5575"/>
                  </a:lnTo>
                  <a:lnTo>
                    <a:pt x="5009" y="5004"/>
                  </a:lnTo>
                  <a:lnTo>
                    <a:pt x="4872" y="4572"/>
                  </a:lnTo>
                  <a:lnTo>
                    <a:pt x="2156" y="4572"/>
                  </a:lnTo>
                  <a:lnTo>
                    <a:pt x="2156" y="2285"/>
                  </a:lnTo>
                  <a:lnTo>
                    <a:pt x="4404" y="1854"/>
                  </a:lnTo>
                  <a:lnTo>
                    <a:pt x="6550" y="1854"/>
                  </a:lnTo>
                  <a:lnTo>
                    <a:pt x="6550" y="0"/>
                  </a:lnTo>
                  <a:close/>
                </a:path>
                <a:path w="13970" h="13969">
                  <a:moveTo>
                    <a:pt x="8899" y="8614"/>
                  </a:moveTo>
                  <a:lnTo>
                    <a:pt x="8899" y="11328"/>
                  </a:lnTo>
                  <a:lnTo>
                    <a:pt x="11185" y="11328"/>
                  </a:lnTo>
                  <a:lnTo>
                    <a:pt x="11622" y="9118"/>
                  </a:lnTo>
                  <a:lnTo>
                    <a:pt x="10487" y="9118"/>
                  </a:lnTo>
                  <a:lnTo>
                    <a:pt x="8899" y="8614"/>
                  </a:lnTo>
                  <a:close/>
                </a:path>
                <a:path w="13970" h="13969">
                  <a:moveTo>
                    <a:pt x="13471" y="6946"/>
                  </a:moveTo>
                  <a:lnTo>
                    <a:pt x="11185" y="6946"/>
                  </a:lnTo>
                  <a:lnTo>
                    <a:pt x="10566" y="8872"/>
                  </a:lnTo>
                  <a:lnTo>
                    <a:pt x="11630" y="9080"/>
                  </a:lnTo>
                  <a:lnTo>
                    <a:pt x="11185" y="11328"/>
                  </a:lnTo>
                  <a:lnTo>
                    <a:pt x="13471" y="11328"/>
                  </a:lnTo>
                  <a:lnTo>
                    <a:pt x="13471" y="6946"/>
                  </a:lnTo>
                  <a:close/>
                </a:path>
                <a:path w="13970" h="13969">
                  <a:moveTo>
                    <a:pt x="8899" y="8545"/>
                  </a:moveTo>
                  <a:lnTo>
                    <a:pt x="10487" y="9118"/>
                  </a:lnTo>
                  <a:lnTo>
                    <a:pt x="10566" y="8872"/>
                  </a:lnTo>
                  <a:lnTo>
                    <a:pt x="8899" y="8545"/>
                  </a:lnTo>
                  <a:close/>
                </a:path>
                <a:path w="13970" h="13969">
                  <a:moveTo>
                    <a:pt x="10566" y="8872"/>
                  </a:moveTo>
                  <a:lnTo>
                    <a:pt x="10487" y="9118"/>
                  </a:lnTo>
                  <a:lnTo>
                    <a:pt x="11622" y="9118"/>
                  </a:lnTo>
                  <a:lnTo>
                    <a:pt x="10566" y="8872"/>
                  </a:lnTo>
                  <a:close/>
                </a:path>
                <a:path w="13970" h="13969">
                  <a:moveTo>
                    <a:pt x="11185" y="6946"/>
                  </a:moveTo>
                  <a:lnTo>
                    <a:pt x="8899" y="6946"/>
                  </a:lnTo>
                  <a:lnTo>
                    <a:pt x="8899" y="8545"/>
                  </a:lnTo>
                  <a:lnTo>
                    <a:pt x="10566" y="8872"/>
                  </a:lnTo>
                  <a:lnTo>
                    <a:pt x="11185" y="6946"/>
                  </a:lnTo>
                  <a:close/>
                </a:path>
                <a:path w="13970" h="13969">
                  <a:moveTo>
                    <a:pt x="8333" y="8434"/>
                  </a:moveTo>
                  <a:lnTo>
                    <a:pt x="8899" y="8614"/>
                  </a:lnTo>
                  <a:lnTo>
                    <a:pt x="8333" y="8434"/>
                  </a:lnTo>
                  <a:close/>
                </a:path>
                <a:path w="13970" h="13969">
                  <a:moveTo>
                    <a:pt x="6550" y="2285"/>
                  </a:moveTo>
                  <a:lnTo>
                    <a:pt x="4606" y="2907"/>
                  </a:lnTo>
                  <a:lnTo>
                    <a:pt x="5009" y="5004"/>
                  </a:lnTo>
                  <a:lnTo>
                    <a:pt x="5191" y="5575"/>
                  </a:lnTo>
                  <a:lnTo>
                    <a:pt x="7938" y="8309"/>
                  </a:lnTo>
                  <a:lnTo>
                    <a:pt x="8333" y="8434"/>
                  </a:lnTo>
                  <a:lnTo>
                    <a:pt x="8899" y="8545"/>
                  </a:lnTo>
                  <a:lnTo>
                    <a:pt x="8899" y="6946"/>
                  </a:lnTo>
                  <a:lnTo>
                    <a:pt x="13471" y="6946"/>
                  </a:lnTo>
                  <a:lnTo>
                    <a:pt x="11884" y="4775"/>
                  </a:lnTo>
                  <a:lnTo>
                    <a:pt x="11264" y="4572"/>
                  </a:lnTo>
                  <a:lnTo>
                    <a:pt x="6550" y="4572"/>
                  </a:lnTo>
                  <a:lnTo>
                    <a:pt x="6550" y="2285"/>
                  </a:lnTo>
                  <a:close/>
                </a:path>
                <a:path w="13970" h="13969">
                  <a:moveTo>
                    <a:pt x="5191" y="5575"/>
                  </a:moveTo>
                  <a:lnTo>
                    <a:pt x="5293" y="5892"/>
                  </a:lnTo>
                  <a:lnTo>
                    <a:pt x="7566" y="8191"/>
                  </a:lnTo>
                  <a:lnTo>
                    <a:pt x="7938" y="8309"/>
                  </a:lnTo>
                  <a:lnTo>
                    <a:pt x="5191" y="5575"/>
                  </a:lnTo>
                  <a:close/>
                </a:path>
                <a:path w="13970" h="13969">
                  <a:moveTo>
                    <a:pt x="4606" y="2907"/>
                  </a:moveTo>
                  <a:lnTo>
                    <a:pt x="4365" y="2984"/>
                  </a:lnTo>
                  <a:lnTo>
                    <a:pt x="5009" y="5004"/>
                  </a:lnTo>
                  <a:lnTo>
                    <a:pt x="4606" y="2907"/>
                  </a:lnTo>
                  <a:close/>
                </a:path>
                <a:path w="13970" h="13969">
                  <a:moveTo>
                    <a:pt x="4404" y="1854"/>
                  </a:moveTo>
                  <a:lnTo>
                    <a:pt x="2156" y="2285"/>
                  </a:lnTo>
                  <a:lnTo>
                    <a:pt x="2156" y="4572"/>
                  </a:lnTo>
                  <a:lnTo>
                    <a:pt x="4872" y="4572"/>
                  </a:lnTo>
                  <a:lnTo>
                    <a:pt x="4365" y="2984"/>
                  </a:lnTo>
                  <a:lnTo>
                    <a:pt x="4606" y="2907"/>
                  </a:lnTo>
                  <a:lnTo>
                    <a:pt x="4404" y="1854"/>
                  </a:lnTo>
                  <a:close/>
                </a:path>
                <a:path w="13970" h="13969">
                  <a:moveTo>
                    <a:pt x="6550" y="0"/>
                  </a:moveTo>
                  <a:lnTo>
                    <a:pt x="6550" y="4572"/>
                  </a:lnTo>
                  <a:lnTo>
                    <a:pt x="11264" y="4572"/>
                  </a:lnTo>
                  <a:lnTo>
                    <a:pt x="10373" y="4279"/>
                  </a:lnTo>
                  <a:lnTo>
                    <a:pt x="9217" y="3124"/>
                  </a:lnTo>
                  <a:lnTo>
                    <a:pt x="8722" y="1587"/>
                  </a:lnTo>
                  <a:lnTo>
                    <a:pt x="6550" y="0"/>
                  </a:lnTo>
                  <a:close/>
                </a:path>
                <a:path w="13970" h="13969">
                  <a:moveTo>
                    <a:pt x="6550" y="1854"/>
                  </a:moveTo>
                  <a:lnTo>
                    <a:pt x="4404" y="1854"/>
                  </a:lnTo>
                  <a:lnTo>
                    <a:pt x="4606" y="2907"/>
                  </a:lnTo>
                  <a:lnTo>
                    <a:pt x="6550" y="2285"/>
                  </a:lnTo>
                  <a:lnTo>
                    <a:pt x="6550" y="18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284131" y="236057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029" y="0"/>
                  </a:moveTo>
                  <a:lnTo>
                    <a:pt x="4495" y="876"/>
                  </a:lnTo>
                  <a:lnTo>
                    <a:pt x="914" y="4432"/>
                  </a:lnTo>
                  <a:lnTo>
                    <a:pt x="0" y="8978"/>
                  </a:lnTo>
                  <a:lnTo>
                    <a:pt x="4394" y="8978"/>
                  </a:lnTo>
                  <a:lnTo>
                    <a:pt x="5130" y="6781"/>
                  </a:lnTo>
                  <a:lnTo>
                    <a:pt x="6845" y="5080"/>
                  </a:lnTo>
                  <a:lnTo>
                    <a:pt x="9029" y="4381"/>
                  </a:lnTo>
                  <a:lnTo>
                    <a:pt x="9029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281964" y="2358326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0764" y="0"/>
                  </a:moveTo>
                  <a:lnTo>
                    <a:pt x="5303" y="1054"/>
                  </a:lnTo>
                  <a:lnTo>
                    <a:pt x="1085" y="5259"/>
                  </a:lnTo>
                  <a:lnTo>
                    <a:pt x="0" y="10426"/>
                  </a:lnTo>
                  <a:lnTo>
                    <a:pt x="44" y="11226"/>
                  </a:lnTo>
                  <a:lnTo>
                    <a:pt x="401" y="12674"/>
                  </a:lnTo>
                  <a:lnTo>
                    <a:pt x="2166" y="13512"/>
                  </a:lnTo>
                  <a:lnTo>
                    <a:pt x="6560" y="13512"/>
                  </a:lnTo>
                  <a:lnTo>
                    <a:pt x="8732" y="11950"/>
                  </a:lnTo>
                  <a:lnTo>
                    <a:pt x="8825" y="11671"/>
                  </a:lnTo>
                  <a:lnTo>
                    <a:pt x="4414" y="11671"/>
                  </a:lnTo>
                  <a:lnTo>
                    <a:pt x="2166" y="11226"/>
                  </a:lnTo>
                  <a:lnTo>
                    <a:pt x="2166" y="8940"/>
                  </a:lnTo>
                  <a:lnTo>
                    <a:pt x="4914" y="8940"/>
                  </a:lnTo>
                  <a:lnTo>
                    <a:pt x="5022" y="8617"/>
                  </a:lnTo>
                  <a:lnTo>
                    <a:pt x="5138" y="8039"/>
                  </a:lnTo>
                  <a:lnTo>
                    <a:pt x="5354" y="7632"/>
                  </a:lnTo>
                  <a:lnTo>
                    <a:pt x="7614" y="5359"/>
                  </a:lnTo>
                  <a:lnTo>
                    <a:pt x="7929" y="5259"/>
                  </a:lnTo>
                  <a:lnTo>
                    <a:pt x="8443" y="5097"/>
                  </a:lnTo>
                  <a:lnTo>
                    <a:pt x="8910" y="4950"/>
                  </a:lnTo>
                  <a:lnTo>
                    <a:pt x="8910" y="2247"/>
                  </a:lnTo>
                  <a:lnTo>
                    <a:pt x="13482" y="2247"/>
                  </a:lnTo>
                  <a:lnTo>
                    <a:pt x="12656" y="482"/>
                  </a:lnTo>
                  <a:lnTo>
                    <a:pt x="10764" y="0"/>
                  </a:lnTo>
                  <a:close/>
                </a:path>
                <a:path w="13970" h="13969">
                  <a:moveTo>
                    <a:pt x="4914" y="8940"/>
                  </a:moveTo>
                  <a:lnTo>
                    <a:pt x="2166" y="8940"/>
                  </a:lnTo>
                  <a:lnTo>
                    <a:pt x="2166" y="11226"/>
                  </a:lnTo>
                  <a:lnTo>
                    <a:pt x="4414" y="11671"/>
                  </a:lnTo>
                  <a:lnTo>
                    <a:pt x="4631" y="10583"/>
                  </a:lnTo>
                  <a:lnTo>
                    <a:pt x="4388" y="10502"/>
                  </a:lnTo>
                  <a:lnTo>
                    <a:pt x="4914" y="8940"/>
                  </a:lnTo>
                  <a:close/>
                </a:path>
                <a:path w="13970" h="13969">
                  <a:moveTo>
                    <a:pt x="4631" y="10583"/>
                  </a:moveTo>
                  <a:lnTo>
                    <a:pt x="4414" y="11671"/>
                  </a:lnTo>
                  <a:lnTo>
                    <a:pt x="8825" y="11671"/>
                  </a:lnTo>
                  <a:lnTo>
                    <a:pt x="8973" y="11226"/>
                  </a:lnTo>
                  <a:lnTo>
                    <a:pt x="6560" y="11226"/>
                  </a:lnTo>
                  <a:lnTo>
                    <a:pt x="4631" y="10583"/>
                  </a:lnTo>
                  <a:close/>
                </a:path>
                <a:path w="13970" h="13969">
                  <a:moveTo>
                    <a:pt x="8910" y="5007"/>
                  </a:moveTo>
                  <a:lnTo>
                    <a:pt x="4631" y="10583"/>
                  </a:lnTo>
                  <a:lnTo>
                    <a:pt x="6560" y="11226"/>
                  </a:lnTo>
                  <a:lnTo>
                    <a:pt x="6560" y="8940"/>
                  </a:lnTo>
                  <a:lnTo>
                    <a:pt x="11489" y="8940"/>
                  </a:lnTo>
                  <a:lnTo>
                    <a:pt x="11894" y="8813"/>
                  </a:lnTo>
                  <a:lnTo>
                    <a:pt x="13482" y="6629"/>
                  </a:lnTo>
                  <a:lnTo>
                    <a:pt x="8910" y="6629"/>
                  </a:lnTo>
                  <a:lnTo>
                    <a:pt x="8910" y="5007"/>
                  </a:lnTo>
                  <a:close/>
                </a:path>
                <a:path w="13970" h="13969">
                  <a:moveTo>
                    <a:pt x="11489" y="8940"/>
                  </a:moveTo>
                  <a:lnTo>
                    <a:pt x="6560" y="8940"/>
                  </a:lnTo>
                  <a:lnTo>
                    <a:pt x="6560" y="11226"/>
                  </a:lnTo>
                  <a:lnTo>
                    <a:pt x="8973" y="11226"/>
                  </a:lnTo>
                  <a:lnTo>
                    <a:pt x="9240" y="10426"/>
                  </a:lnTo>
                  <a:lnTo>
                    <a:pt x="10396" y="9283"/>
                  </a:lnTo>
                  <a:lnTo>
                    <a:pt x="11489" y="8940"/>
                  </a:lnTo>
                  <a:close/>
                </a:path>
                <a:path w="13970" h="13969">
                  <a:moveTo>
                    <a:pt x="5022" y="8617"/>
                  </a:moveTo>
                  <a:lnTo>
                    <a:pt x="4388" y="10502"/>
                  </a:lnTo>
                  <a:lnTo>
                    <a:pt x="4631" y="10583"/>
                  </a:lnTo>
                  <a:lnTo>
                    <a:pt x="5022" y="8617"/>
                  </a:lnTo>
                  <a:close/>
                </a:path>
                <a:path w="13970" h="13969">
                  <a:moveTo>
                    <a:pt x="7929" y="5259"/>
                  </a:moveTo>
                  <a:lnTo>
                    <a:pt x="7614" y="5359"/>
                  </a:lnTo>
                  <a:lnTo>
                    <a:pt x="5354" y="7632"/>
                  </a:lnTo>
                  <a:lnTo>
                    <a:pt x="5257" y="7920"/>
                  </a:lnTo>
                  <a:lnTo>
                    <a:pt x="7929" y="5259"/>
                  </a:lnTo>
                  <a:close/>
                </a:path>
                <a:path w="13970" h="13969">
                  <a:moveTo>
                    <a:pt x="10585" y="4684"/>
                  </a:moveTo>
                  <a:lnTo>
                    <a:pt x="8910" y="5007"/>
                  </a:lnTo>
                  <a:lnTo>
                    <a:pt x="8910" y="6629"/>
                  </a:lnTo>
                  <a:lnTo>
                    <a:pt x="11196" y="6629"/>
                  </a:lnTo>
                  <a:lnTo>
                    <a:pt x="10585" y="4684"/>
                  </a:lnTo>
                  <a:close/>
                </a:path>
                <a:path w="13970" h="13969">
                  <a:moveTo>
                    <a:pt x="13482" y="2247"/>
                  </a:moveTo>
                  <a:lnTo>
                    <a:pt x="11196" y="2247"/>
                  </a:lnTo>
                  <a:lnTo>
                    <a:pt x="11627" y="4483"/>
                  </a:lnTo>
                  <a:lnTo>
                    <a:pt x="10585" y="4684"/>
                  </a:lnTo>
                  <a:lnTo>
                    <a:pt x="11196" y="6629"/>
                  </a:lnTo>
                  <a:lnTo>
                    <a:pt x="13482" y="6629"/>
                  </a:lnTo>
                  <a:lnTo>
                    <a:pt x="13482" y="2247"/>
                  </a:lnTo>
                  <a:close/>
                </a:path>
                <a:path w="13970" h="13969">
                  <a:moveTo>
                    <a:pt x="8910" y="4950"/>
                  </a:moveTo>
                  <a:lnTo>
                    <a:pt x="8443" y="5097"/>
                  </a:lnTo>
                  <a:lnTo>
                    <a:pt x="8910" y="5007"/>
                  </a:lnTo>
                  <a:close/>
                </a:path>
                <a:path w="13970" h="13969">
                  <a:moveTo>
                    <a:pt x="10510" y="4444"/>
                  </a:moveTo>
                  <a:lnTo>
                    <a:pt x="8910" y="4950"/>
                  </a:lnTo>
                  <a:lnTo>
                    <a:pt x="10585" y="4684"/>
                  </a:lnTo>
                  <a:lnTo>
                    <a:pt x="10510" y="4444"/>
                  </a:lnTo>
                  <a:close/>
                </a:path>
                <a:path w="13970" h="13969">
                  <a:moveTo>
                    <a:pt x="11196" y="2247"/>
                  </a:moveTo>
                  <a:lnTo>
                    <a:pt x="8910" y="2247"/>
                  </a:lnTo>
                  <a:lnTo>
                    <a:pt x="8910" y="4950"/>
                  </a:lnTo>
                  <a:lnTo>
                    <a:pt x="10510" y="4444"/>
                  </a:lnTo>
                  <a:lnTo>
                    <a:pt x="11620" y="4444"/>
                  </a:lnTo>
                  <a:lnTo>
                    <a:pt x="11196" y="2247"/>
                  </a:lnTo>
                  <a:close/>
                </a:path>
                <a:path w="13970" h="13969">
                  <a:moveTo>
                    <a:pt x="11620" y="4444"/>
                  </a:moveTo>
                  <a:lnTo>
                    <a:pt x="10510" y="4444"/>
                  </a:lnTo>
                  <a:lnTo>
                    <a:pt x="10585" y="4684"/>
                  </a:lnTo>
                  <a:lnTo>
                    <a:pt x="11627" y="44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293160" y="237865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470" y="0"/>
                  </a:moveTo>
                  <a:lnTo>
                    <a:pt x="2209" y="393"/>
                  </a:lnTo>
                  <a:lnTo>
                    <a:pt x="0" y="12"/>
                  </a:lnTo>
                  <a:lnTo>
                    <a:pt x="0" y="4394"/>
                  </a:lnTo>
                  <a:lnTo>
                    <a:pt x="2209" y="4597"/>
                  </a:lnTo>
                  <a:lnTo>
                    <a:pt x="4470" y="4368"/>
                  </a:lnTo>
                  <a:lnTo>
                    <a:pt x="4470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290874" y="237639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2679" y="25"/>
                  </a:moveTo>
                  <a:lnTo>
                    <a:pt x="825" y="520"/>
                  </a:lnTo>
                  <a:lnTo>
                    <a:pt x="5" y="2260"/>
                  </a:lnTo>
                  <a:lnTo>
                    <a:pt x="0" y="7835"/>
                  </a:lnTo>
                  <a:lnTo>
                    <a:pt x="901" y="8813"/>
                  </a:lnTo>
                  <a:lnTo>
                    <a:pt x="4279" y="9143"/>
                  </a:lnTo>
                  <a:lnTo>
                    <a:pt x="4737" y="9131"/>
                  </a:lnTo>
                  <a:lnTo>
                    <a:pt x="8166" y="8775"/>
                  </a:lnTo>
                  <a:lnTo>
                    <a:pt x="9008" y="7835"/>
                  </a:lnTo>
                  <a:lnTo>
                    <a:pt x="9042" y="6857"/>
                  </a:lnTo>
                  <a:lnTo>
                    <a:pt x="4495" y="6857"/>
                  </a:lnTo>
                  <a:lnTo>
                    <a:pt x="4300" y="4914"/>
                  </a:lnTo>
                  <a:lnTo>
                    <a:pt x="4102" y="4914"/>
                  </a:lnTo>
                  <a:lnTo>
                    <a:pt x="1892" y="4521"/>
                  </a:lnTo>
                  <a:lnTo>
                    <a:pt x="2285" y="2273"/>
                  </a:lnTo>
                  <a:lnTo>
                    <a:pt x="4429" y="2273"/>
                  </a:lnTo>
                  <a:lnTo>
                    <a:pt x="4102" y="406"/>
                  </a:lnTo>
                  <a:lnTo>
                    <a:pt x="4487" y="337"/>
                  </a:lnTo>
                  <a:lnTo>
                    <a:pt x="2679" y="25"/>
                  </a:lnTo>
                  <a:close/>
                </a:path>
                <a:path w="9525" h="9525">
                  <a:moveTo>
                    <a:pt x="4470" y="2509"/>
                  </a:moveTo>
                  <a:lnTo>
                    <a:pt x="4470" y="4571"/>
                  </a:lnTo>
                  <a:lnTo>
                    <a:pt x="4267" y="4584"/>
                  </a:lnTo>
                  <a:lnTo>
                    <a:pt x="4495" y="6857"/>
                  </a:lnTo>
                  <a:lnTo>
                    <a:pt x="4711" y="4584"/>
                  </a:lnTo>
                  <a:lnTo>
                    <a:pt x="4571" y="4571"/>
                  </a:lnTo>
                  <a:lnTo>
                    <a:pt x="4470" y="2509"/>
                  </a:lnTo>
                  <a:close/>
                </a:path>
                <a:path w="9525" h="9525">
                  <a:moveTo>
                    <a:pt x="4571" y="3078"/>
                  </a:moveTo>
                  <a:lnTo>
                    <a:pt x="4680" y="4914"/>
                  </a:lnTo>
                  <a:lnTo>
                    <a:pt x="4495" y="6857"/>
                  </a:lnTo>
                  <a:lnTo>
                    <a:pt x="9042" y="6857"/>
                  </a:lnTo>
                  <a:lnTo>
                    <a:pt x="9042" y="4914"/>
                  </a:lnTo>
                  <a:lnTo>
                    <a:pt x="4902" y="4914"/>
                  </a:lnTo>
                  <a:lnTo>
                    <a:pt x="4571" y="3078"/>
                  </a:lnTo>
                  <a:close/>
                </a:path>
                <a:path w="9525" h="9525">
                  <a:moveTo>
                    <a:pt x="4429" y="2273"/>
                  </a:moveTo>
                  <a:lnTo>
                    <a:pt x="2285" y="2273"/>
                  </a:lnTo>
                  <a:lnTo>
                    <a:pt x="1892" y="4521"/>
                  </a:lnTo>
                  <a:lnTo>
                    <a:pt x="4102" y="4914"/>
                  </a:lnTo>
                  <a:lnTo>
                    <a:pt x="4300" y="4914"/>
                  </a:lnTo>
                  <a:lnTo>
                    <a:pt x="4267" y="4584"/>
                  </a:lnTo>
                  <a:lnTo>
                    <a:pt x="4470" y="4571"/>
                  </a:lnTo>
                  <a:lnTo>
                    <a:pt x="4429" y="2273"/>
                  </a:lnTo>
                  <a:close/>
                </a:path>
                <a:path w="9525" h="9525">
                  <a:moveTo>
                    <a:pt x="6758" y="2273"/>
                  </a:moveTo>
                  <a:lnTo>
                    <a:pt x="4571" y="2273"/>
                  </a:lnTo>
                  <a:lnTo>
                    <a:pt x="4571" y="3078"/>
                  </a:lnTo>
                  <a:lnTo>
                    <a:pt x="4902" y="4914"/>
                  </a:lnTo>
                  <a:lnTo>
                    <a:pt x="7162" y="4508"/>
                  </a:lnTo>
                  <a:lnTo>
                    <a:pt x="6758" y="2273"/>
                  </a:lnTo>
                  <a:close/>
                </a:path>
                <a:path w="9525" h="9525">
                  <a:moveTo>
                    <a:pt x="9042" y="2260"/>
                  </a:moveTo>
                  <a:lnTo>
                    <a:pt x="6756" y="2260"/>
                  </a:lnTo>
                  <a:lnTo>
                    <a:pt x="7162" y="4508"/>
                  </a:lnTo>
                  <a:lnTo>
                    <a:pt x="4902" y="4914"/>
                  </a:lnTo>
                  <a:lnTo>
                    <a:pt x="9042" y="4914"/>
                  </a:lnTo>
                  <a:lnTo>
                    <a:pt x="9042" y="2260"/>
                  </a:lnTo>
                  <a:close/>
                </a:path>
                <a:path w="9525" h="9525">
                  <a:moveTo>
                    <a:pt x="6362" y="0"/>
                  </a:moveTo>
                  <a:lnTo>
                    <a:pt x="4487" y="337"/>
                  </a:lnTo>
                  <a:lnTo>
                    <a:pt x="4889" y="406"/>
                  </a:lnTo>
                  <a:lnTo>
                    <a:pt x="4564" y="2260"/>
                  </a:lnTo>
                  <a:lnTo>
                    <a:pt x="4571" y="3078"/>
                  </a:lnTo>
                  <a:lnTo>
                    <a:pt x="4571" y="2273"/>
                  </a:lnTo>
                  <a:lnTo>
                    <a:pt x="6758" y="2273"/>
                  </a:lnTo>
                  <a:lnTo>
                    <a:pt x="9042" y="2260"/>
                  </a:lnTo>
                  <a:lnTo>
                    <a:pt x="8229" y="507"/>
                  </a:lnTo>
                  <a:lnTo>
                    <a:pt x="6362" y="0"/>
                  </a:lnTo>
                  <a:close/>
                </a:path>
                <a:path w="9525" h="9525">
                  <a:moveTo>
                    <a:pt x="4564" y="2260"/>
                  </a:moveTo>
                  <a:lnTo>
                    <a:pt x="4495" y="2654"/>
                  </a:lnTo>
                  <a:lnTo>
                    <a:pt x="4564" y="2260"/>
                  </a:lnTo>
                  <a:close/>
                </a:path>
                <a:path w="9525" h="9525">
                  <a:moveTo>
                    <a:pt x="4487" y="337"/>
                  </a:moveTo>
                  <a:lnTo>
                    <a:pt x="4102" y="406"/>
                  </a:lnTo>
                  <a:lnTo>
                    <a:pt x="4470" y="2509"/>
                  </a:lnTo>
                  <a:lnTo>
                    <a:pt x="4564" y="2260"/>
                  </a:lnTo>
                  <a:lnTo>
                    <a:pt x="4889" y="406"/>
                  </a:lnTo>
                  <a:lnTo>
                    <a:pt x="4487" y="33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297631" y="23740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978" y="0"/>
                  </a:moveTo>
                  <a:lnTo>
                    <a:pt x="4610" y="0"/>
                  </a:lnTo>
                  <a:lnTo>
                    <a:pt x="3911" y="2197"/>
                  </a:lnTo>
                  <a:lnTo>
                    <a:pt x="2197" y="3911"/>
                  </a:lnTo>
                  <a:lnTo>
                    <a:pt x="0" y="4648"/>
                  </a:lnTo>
                  <a:lnTo>
                    <a:pt x="0" y="9017"/>
                  </a:lnTo>
                  <a:lnTo>
                    <a:pt x="4533" y="8115"/>
                  </a:lnTo>
                  <a:lnTo>
                    <a:pt x="8102" y="45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295345" y="2371725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1264" y="0"/>
                  </a:moveTo>
                  <a:lnTo>
                    <a:pt x="6896" y="0"/>
                  </a:lnTo>
                  <a:lnTo>
                    <a:pt x="4711" y="1587"/>
                  </a:lnTo>
                  <a:lnTo>
                    <a:pt x="4229" y="3086"/>
                  </a:lnTo>
                  <a:lnTo>
                    <a:pt x="3073" y="4267"/>
                  </a:lnTo>
                  <a:lnTo>
                    <a:pt x="1574" y="4762"/>
                  </a:lnTo>
                  <a:lnTo>
                    <a:pt x="0" y="6934"/>
                  </a:lnTo>
                  <a:lnTo>
                    <a:pt x="0" y="11302"/>
                  </a:lnTo>
                  <a:lnTo>
                    <a:pt x="838" y="13068"/>
                  </a:lnTo>
                  <a:lnTo>
                    <a:pt x="2730" y="13538"/>
                  </a:lnTo>
                  <a:lnTo>
                    <a:pt x="8178" y="12458"/>
                  </a:lnTo>
                  <a:lnTo>
                    <a:pt x="9334" y="11302"/>
                  </a:lnTo>
                  <a:lnTo>
                    <a:pt x="2286" y="11302"/>
                  </a:lnTo>
                  <a:lnTo>
                    <a:pt x="1841" y="9055"/>
                  </a:lnTo>
                  <a:lnTo>
                    <a:pt x="2925" y="8842"/>
                  </a:lnTo>
                  <a:lnTo>
                    <a:pt x="2286" y="6934"/>
                  </a:lnTo>
                  <a:lnTo>
                    <a:pt x="6870" y="6934"/>
                  </a:lnTo>
                  <a:lnTo>
                    <a:pt x="8253" y="5551"/>
                  </a:lnTo>
                  <a:lnTo>
                    <a:pt x="8413" y="5047"/>
                  </a:lnTo>
                  <a:lnTo>
                    <a:pt x="8505" y="4572"/>
                  </a:lnTo>
                  <a:lnTo>
                    <a:pt x="6896" y="4572"/>
                  </a:lnTo>
                  <a:lnTo>
                    <a:pt x="6896" y="2285"/>
                  </a:lnTo>
                  <a:lnTo>
                    <a:pt x="8946" y="2285"/>
                  </a:lnTo>
                  <a:lnTo>
                    <a:pt x="9029" y="1854"/>
                  </a:lnTo>
                  <a:lnTo>
                    <a:pt x="11264" y="1854"/>
                  </a:lnTo>
                  <a:lnTo>
                    <a:pt x="11264" y="0"/>
                  </a:lnTo>
                  <a:close/>
                </a:path>
                <a:path w="13970" h="13969">
                  <a:moveTo>
                    <a:pt x="2925" y="8842"/>
                  </a:moveTo>
                  <a:lnTo>
                    <a:pt x="1841" y="9055"/>
                  </a:lnTo>
                  <a:lnTo>
                    <a:pt x="2286" y="11302"/>
                  </a:lnTo>
                  <a:lnTo>
                    <a:pt x="4572" y="11302"/>
                  </a:lnTo>
                  <a:lnTo>
                    <a:pt x="4572" y="9093"/>
                  </a:lnTo>
                  <a:lnTo>
                    <a:pt x="3009" y="9093"/>
                  </a:lnTo>
                  <a:lnTo>
                    <a:pt x="2925" y="8842"/>
                  </a:lnTo>
                  <a:close/>
                </a:path>
                <a:path w="13970" h="13969">
                  <a:moveTo>
                    <a:pt x="9029" y="1854"/>
                  </a:moveTo>
                  <a:lnTo>
                    <a:pt x="8826" y="2906"/>
                  </a:lnTo>
                  <a:lnTo>
                    <a:pt x="9067" y="2984"/>
                  </a:lnTo>
                  <a:lnTo>
                    <a:pt x="8413" y="5047"/>
                  </a:lnTo>
                  <a:lnTo>
                    <a:pt x="8331" y="5473"/>
                  </a:lnTo>
                  <a:lnTo>
                    <a:pt x="8153" y="5867"/>
                  </a:lnTo>
                  <a:lnTo>
                    <a:pt x="5892" y="8140"/>
                  </a:lnTo>
                  <a:lnTo>
                    <a:pt x="5551" y="8253"/>
                  </a:lnTo>
                  <a:lnTo>
                    <a:pt x="5008" y="8432"/>
                  </a:lnTo>
                  <a:lnTo>
                    <a:pt x="4572" y="8577"/>
                  </a:lnTo>
                  <a:lnTo>
                    <a:pt x="4572" y="11302"/>
                  </a:lnTo>
                  <a:lnTo>
                    <a:pt x="9334" y="11302"/>
                  </a:lnTo>
                  <a:lnTo>
                    <a:pt x="12384" y="8253"/>
                  </a:lnTo>
                  <a:lnTo>
                    <a:pt x="13154" y="4572"/>
                  </a:lnTo>
                  <a:lnTo>
                    <a:pt x="11264" y="4572"/>
                  </a:lnTo>
                  <a:lnTo>
                    <a:pt x="11264" y="2285"/>
                  </a:lnTo>
                  <a:lnTo>
                    <a:pt x="9029" y="1854"/>
                  </a:lnTo>
                  <a:close/>
                </a:path>
                <a:path w="13970" h="13969">
                  <a:moveTo>
                    <a:pt x="4572" y="8518"/>
                  </a:moveTo>
                  <a:lnTo>
                    <a:pt x="2925" y="8842"/>
                  </a:lnTo>
                  <a:lnTo>
                    <a:pt x="3009" y="9093"/>
                  </a:lnTo>
                  <a:lnTo>
                    <a:pt x="4572" y="8577"/>
                  </a:lnTo>
                  <a:close/>
                </a:path>
                <a:path w="13970" h="13969">
                  <a:moveTo>
                    <a:pt x="4572" y="8577"/>
                  </a:moveTo>
                  <a:lnTo>
                    <a:pt x="3009" y="9093"/>
                  </a:lnTo>
                  <a:lnTo>
                    <a:pt x="4572" y="9093"/>
                  </a:lnTo>
                  <a:lnTo>
                    <a:pt x="4572" y="8577"/>
                  </a:lnTo>
                  <a:close/>
                </a:path>
                <a:path w="13970" h="13969">
                  <a:moveTo>
                    <a:pt x="4572" y="6934"/>
                  </a:moveTo>
                  <a:lnTo>
                    <a:pt x="2286" y="6934"/>
                  </a:lnTo>
                  <a:lnTo>
                    <a:pt x="2925" y="8842"/>
                  </a:lnTo>
                  <a:lnTo>
                    <a:pt x="4572" y="8518"/>
                  </a:lnTo>
                  <a:lnTo>
                    <a:pt x="4572" y="6934"/>
                  </a:lnTo>
                  <a:close/>
                </a:path>
                <a:path w="13970" h="13969">
                  <a:moveTo>
                    <a:pt x="5008" y="8432"/>
                  </a:moveTo>
                  <a:lnTo>
                    <a:pt x="4572" y="8518"/>
                  </a:lnTo>
                  <a:lnTo>
                    <a:pt x="5008" y="8432"/>
                  </a:lnTo>
                  <a:close/>
                </a:path>
                <a:path w="13970" h="13969">
                  <a:moveTo>
                    <a:pt x="6870" y="6934"/>
                  </a:moveTo>
                  <a:lnTo>
                    <a:pt x="4572" y="6934"/>
                  </a:lnTo>
                  <a:lnTo>
                    <a:pt x="4572" y="8518"/>
                  </a:lnTo>
                  <a:lnTo>
                    <a:pt x="5008" y="8432"/>
                  </a:lnTo>
                  <a:lnTo>
                    <a:pt x="5551" y="8253"/>
                  </a:lnTo>
                  <a:lnTo>
                    <a:pt x="6870" y="6934"/>
                  </a:lnTo>
                  <a:close/>
                </a:path>
                <a:path w="13970" h="13969">
                  <a:moveTo>
                    <a:pt x="8253" y="5551"/>
                  </a:moveTo>
                  <a:lnTo>
                    <a:pt x="5551" y="8253"/>
                  </a:lnTo>
                  <a:lnTo>
                    <a:pt x="5892" y="8140"/>
                  </a:lnTo>
                  <a:lnTo>
                    <a:pt x="8153" y="5867"/>
                  </a:lnTo>
                  <a:lnTo>
                    <a:pt x="8253" y="5551"/>
                  </a:lnTo>
                  <a:close/>
                </a:path>
                <a:path w="13970" h="13969">
                  <a:moveTo>
                    <a:pt x="8826" y="2906"/>
                  </a:moveTo>
                  <a:lnTo>
                    <a:pt x="8413" y="5047"/>
                  </a:lnTo>
                  <a:lnTo>
                    <a:pt x="9067" y="2984"/>
                  </a:lnTo>
                  <a:lnTo>
                    <a:pt x="8826" y="2906"/>
                  </a:lnTo>
                  <a:close/>
                </a:path>
                <a:path w="13970" h="13969">
                  <a:moveTo>
                    <a:pt x="6896" y="2285"/>
                  </a:moveTo>
                  <a:lnTo>
                    <a:pt x="6896" y="4572"/>
                  </a:lnTo>
                  <a:lnTo>
                    <a:pt x="8505" y="4572"/>
                  </a:lnTo>
                  <a:lnTo>
                    <a:pt x="8826" y="2906"/>
                  </a:lnTo>
                  <a:lnTo>
                    <a:pt x="6896" y="2285"/>
                  </a:lnTo>
                  <a:close/>
                </a:path>
                <a:path w="13970" h="13969">
                  <a:moveTo>
                    <a:pt x="11264" y="0"/>
                  </a:moveTo>
                  <a:lnTo>
                    <a:pt x="11264" y="4572"/>
                  </a:lnTo>
                  <a:lnTo>
                    <a:pt x="13154" y="4572"/>
                  </a:lnTo>
                  <a:lnTo>
                    <a:pt x="13441" y="3086"/>
                  </a:lnTo>
                  <a:lnTo>
                    <a:pt x="13402" y="2285"/>
                  </a:lnTo>
                  <a:lnTo>
                    <a:pt x="13030" y="825"/>
                  </a:lnTo>
                  <a:lnTo>
                    <a:pt x="11264" y="0"/>
                  </a:lnTo>
                  <a:close/>
                </a:path>
                <a:path w="13970" h="13969">
                  <a:moveTo>
                    <a:pt x="8946" y="2285"/>
                  </a:moveTo>
                  <a:lnTo>
                    <a:pt x="6896" y="2285"/>
                  </a:lnTo>
                  <a:lnTo>
                    <a:pt x="8826" y="2906"/>
                  </a:lnTo>
                  <a:lnTo>
                    <a:pt x="8946" y="2285"/>
                  </a:lnTo>
                  <a:close/>
                </a:path>
                <a:path w="13970" h="13969">
                  <a:moveTo>
                    <a:pt x="11264" y="1854"/>
                  </a:moveTo>
                  <a:lnTo>
                    <a:pt x="9029" y="1854"/>
                  </a:lnTo>
                  <a:lnTo>
                    <a:pt x="11264" y="2285"/>
                  </a:lnTo>
                  <a:lnTo>
                    <a:pt x="11264" y="18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283915" y="236955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610" y="0"/>
                  </a:moveTo>
                  <a:lnTo>
                    <a:pt x="215" y="0"/>
                  </a:lnTo>
                  <a:lnTo>
                    <a:pt x="0" y="2247"/>
                  </a:lnTo>
                  <a:lnTo>
                    <a:pt x="215" y="4457"/>
                  </a:lnTo>
                  <a:lnTo>
                    <a:pt x="4610" y="4457"/>
                  </a:lnTo>
                  <a:lnTo>
                    <a:pt x="4229" y="2247"/>
                  </a:lnTo>
                  <a:lnTo>
                    <a:pt x="4610" y="0"/>
                  </a:lnTo>
                  <a:close/>
                </a:path>
              </a:pathLst>
            </a:custGeom>
            <a:solidFill>
              <a:srgbClr val="A2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277400" y="235383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35953" y="17970"/>
                  </a:moveTo>
                  <a:lnTo>
                    <a:pt x="34531" y="10972"/>
                  </a:lnTo>
                  <a:lnTo>
                    <a:pt x="31343" y="6273"/>
                  </a:lnTo>
                  <a:lnTo>
                    <a:pt x="31343" y="10566"/>
                  </a:lnTo>
                  <a:lnTo>
                    <a:pt x="31343" y="14300"/>
                  </a:lnTo>
                  <a:lnTo>
                    <a:pt x="31343" y="21602"/>
                  </a:lnTo>
                  <a:lnTo>
                    <a:pt x="31343" y="25361"/>
                  </a:lnTo>
                  <a:lnTo>
                    <a:pt x="25361" y="31356"/>
                  </a:lnTo>
                  <a:lnTo>
                    <a:pt x="22402" y="31369"/>
                  </a:lnTo>
                  <a:lnTo>
                    <a:pt x="21386" y="31369"/>
                  </a:lnTo>
                  <a:lnTo>
                    <a:pt x="21640" y="31343"/>
                  </a:lnTo>
                  <a:lnTo>
                    <a:pt x="26123" y="30353"/>
                  </a:lnTo>
                  <a:lnTo>
                    <a:pt x="27279" y="29197"/>
                  </a:lnTo>
                  <a:lnTo>
                    <a:pt x="30327" y="26149"/>
                  </a:lnTo>
                  <a:lnTo>
                    <a:pt x="31089" y="22466"/>
                  </a:lnTo>
                  <a:lnTo>
                    <a:pt x="31229" y="21704"/>
                  </a:lnTo>
                  <a:lnTo>
                    <a:pt x="31343" y="14300"/>
                  </a:lnTo>
                  <a:lnTo>
                    <a:pt x="31216" y="14198"/>
                  </a:lnTo>
                  <a:lnTo>
                    <a:pt x="31076" y="13436"/>
                  </a:lnTo>
                  <a:lnTo>
                    <a:pt x="30378" y="9906"/>
                  </a:lnTo>
                  <a:lnTo>
                    <a:pt x="27266" y="6743"/>
                  </a:lnTo>
                  <a:lnTo>
                    <a:pt x="26352" y="5829"/>
                  </a:lnTo>
                  <a:lnTo>
                    <a:pt x="26352" y="13093"/>
                  </a:lnTo>
                  <a:lnTo>
                    <a:pt x="26352" y="22948"/>
                  </a:lnTo>
                  <a:lnTo>
                    <a:pt x="26276" y="23368"/>
                  </a:lnTo>
                  <a:lnTo>
                    <a:pt x="26352" y="22948"/>
                  </a:lnTo>
                  <a:lnTo>
                    <a:pt x="26352" y="13093"/>
                  </a:lnTo>
                  <a:lnTo>
                    <a:pt x="26136" y="12458"/>
                  </a:lnTo>
                  <a:lnTo>
                    <a:pt x="26352" y="13093"/>
                  </a:lnTo>
                  <a:lnTo>
                    <a:pt x="26352" y="5829"/>
                  </a:lnTo>
                  <a:lnTo>
                    <a:pt x="26111" y="5588"/>
                  </a:lnTo>
                  <a:lnTo>
                    <a:pt x="23495" y="5067"/>
                  </a:lnTo>
                  <a:lnTo>
                    <a:pt x="23495" y="9804"/>
                  </a:lnTo>
                  <a:lnTo>
                    <a:pt x="23495" y="26149"/>
                  </a:lnTo>
                  <a:lnTo>
                    <a:pt x="22948" y="26327"/>
                  </a:lnTo>
                  <a:lnTo>
                    <a:pt x="23495" y="26149"/>
                  </a:lnTo>
                  <a:lnTo>
                    <a:pt x="23495" y="9804"/>
                  </a:lnTo>
                  <a:lnTo>
                    <a:pt x="22948" y="9639"/>
                  </a:lnTo>
                  <a:lnTo>
                    <a:pt x="22948" y="17589"/>
                  </a:lnTo>
                  <a:lnTo>
                    <a:pt x="22948" y="18376"/>
                  </a:lnTo>
                  <a:lnTo>
                    <a:pt x="22885" y="17995"/>
                  </a:lnTo>
                  <a:lnTo>
                    <a:pt x="22606" y="19570"/>
                  </a:lnTo>
                  <a:lnTo>
                    <a:pt x="22174" y="20980"/>
                  </a:lnTo>
                  <a:lnTo>
                    <a:pt x="21018" y="22161"/>
                  </a:lnTo>
                  <a:lnTo>
                    <a:pt x="19723" y="22593"/>
                  </a:lnTo>
                  <a:lnTo>
                    <a:pt x="17957" y="22910"/>
                  </a:lnTo>
                  <a:lnTo>
                    <a:pt x="16294" y="22631"/>
                  </a:lnTo>
                  <a:lnTo>
                    <a:pt x="15836" y="22466"/>
                  </a:lnTo>
                  <a:lnTo>
                    <a:pt x="14947" y="22174"/>
                  </a:lnTo>
                  <a:lnTo>
                    <a:pt x="14351" y="21577"/>
                  </a:lnTo>
                  <a:lnTo>
                    <a:pt x="14351" y="31369"/>
                  </a:lnTo>
                  <a:lnTo>
                    <a:pt x="10579" y="31356"/>
                  </a:lnTo>
                  <a:lnTo>
                    <a:pt x="4572" y="25361"/>
                  </a:lnTo>
                  <a:lnTo>
                    <a:pt x="4572" y="21577"/>
                  </a:lnTo>
                  <a:lnTo>
                    <a:pt x="4699" y="21704"/>
                  </a:lnTo>
                  <a:lnTo>
                    <a:pt x="5549" y="26085"/>
                  </a:lnTo>
                  <a:lnTo>
                    <a:pt x="9855" y="30391"/>
                  </a:lnTo>
                  <a:lnTo>
                    <a:pt x="14262" y="31267"/>
                  </a:lnTo>
                  <a:lnTo>
                    <a:pt x="14351" y="21577"/>
                  </a:lnTo>
                  <a:lnTo>
                    <a:pt x="13792" y="21018"/>
                  </a:lnTo>
                  <a:lnTo>
                    <a:pt x="13373" y="19786"/>
                  </a:lnTo>
                  <a:lnTo>
                    <a:pt x="13335" y="19634"/>
                  </a:lnTo>
                  <a:lnTo>
                    <a:pt x="13119" y="18364"/>
                  </a:lnTo>
                  <a:lnTo>
                    <a:pt x="13055" y="17983"/>
                  </a:lnTo>
                  <a:lnTo>
                    <a:pt x="12992" y="18364"/>
                  </a:lnTo>
                  <a:lnTo>
                    <a:pt x="12992" y="17589"/>
                  </a:lnTo>
                  <a:lnTo>
                    <a:pt x="13055" y="17983"/>
                  </a:lnTo>
                  <a:lnTo>
                    <a:pt x="13119" y="17589"/>
                  </a:lnTo>
                  <a:lnTo>
                    <a:pt x="13347" y="16256"/>
                  </a:lnTo>
                  <a:lnTo>
                    <a:pt x="13538" y="15722"/>
                  </a:lnTo>
                  <a:lnTo>
                    <a:pt x="17945" y="13055"/>
                  </a:lnTo>
                  <a:lnTo>
                    <a:pt x="19646" y="13347"/>
                  </a:lnTo>
                  <a:lnTo>
                    <a:pt x="20993" y="13792"/>
                  </a:lnTo>
                  <a:lnTo>
                    <a:pt x="22148" y="14947"/>
                  </a:lnTo>
                  <a:lnTo>
                    <a:pt x="22567" y="16230"/>
                  </a:lnTo>
                  <a:lnTo>
                    <a:pt x="22885" y="17995"/>
                  </a:lnTo>
                  <a:lnTo>
                    <a:pt x="22948" y="17589"/>
                  </a:lnTo>
                  <a:lnTo>
                    <a:pt x="22948" y="9639"/>
                  </a:lnTo>
                  <a:lnTo>
                    <a:pt x="22821" y="9588"/>
                  </a:lnTo>
                  <a:lnTo>
                    <a:pt x="23380" y="9690"/>
                  </a:lnTo>
                  <a:lnTo>
                    <a:pt x="23495" y="5067"/>
                  </a:lnTo>
                  <a:lnTo>
                    <a:pt x="21729" y="4711"/>
                  </a:lnTo>
                  <a:lnTo>
                    <a:pt x="21628" y="4584"/>
                  </a:lnTo>
                  <a:lnTo>
                    <a:pt x="25361" y="4584"/>
                  </a:lnTo>
                  <a:lnTo>
                    <a:pt x="31343" y="10566"/>
                  </a:lnTo>
                  <a:lnTo>
                    <a:pt x="31343" y="6273"/>
                  </a:lnTo>
                  <a:lnTo>
                    <a:pt x="30670" y="5270"/>
                  </a:lnTo>
                  <a:lnTo>
                    <a:pt x="29667" y="4584"/>
                  </a:lnTo>
                  <a:lnTo>
                    <a:pt x="24968" y="1422"/>
                  </a:lnTo>
                  <a:lnTo>
                    <a:pt x="17970" y="0"/>
                  </a:lnTo>
                  <a:lnTo>
                    <a:pt x="14363" y="736"/>
                  </a:lnTo>
                  <a:lnTo>
                    <a:pt x="14363" y="4584"/>
                  </a:lnTo>
                  <a:lnTo>
                    <a:pt x="14249" y="4711"/>
                  </a:lnTo>
                  <a:lnTo>
                    <a:pt x="13004" y="4953"/>
                  </a:lnTo>
                  <a:lnTo>
                    <a:pt x="13004" y="9601"/>
                  </a:lnTo>
                  <a:lnTo>
                    <a:pt x="12903" y="26339"/>
                  </a:lnTo>
                  <a:lnTo>
                    <a:pt x="12573" y="26263"/>
                  </a:lnTo>
                  <a:lnTo>
                    <a:pt x="12903" y="26339"/>
                  </a:lnTo>
                  <a:lnTo>
                    <a:pt x="12903" y="9639"/>
                  </a:lnTo>
                  <a:lnTo>
                    <a:pt x="12484" y="9766"/>
                  </a:lnTo>
                  <a:lnTo>
                    <a:pt x="13004" y="9601"/>
                  </a:lnTo>
                  <a:lnTo>
                    <a:pt x="13004" y="4953"/>
                  </a:lnTo>
                  <a:lnTo>
                    <a:pt x="9855" y="5549"/>
                  </a:lnTo>
                  <a:lnTo>
                    <a:pt x="9817" y="12420"/>
                  </a:lnTo>
                  <a:lnTo>
                    <a:pt x="9766" y="12573"/>
                  </a:lnTo>
                  <a:lnTo>
                    <a:pt x="9766" y="23469"/>
                  </a:lnTo>
                  <a:lnTo>
                    <a:pt x="9575" y="22910"/>
                  </a:lnTo>
                  <a:lnTo>
                    <a:pt x="9766" y="23469"/>
                  </a:lnTo>
                  <a:lnTo>
                    <a:pt x="9766" y="12573"/>
                  </a:lnTo>
                  <a:lnTo>
                    <a:pt x="9575" y="13119"/>
                  </a:lnTo>
                  <a:lnTo>
                    <a:pt x="9702" y="12534"/>
                  </a:lnTo>
                  <a:lnTo>
                    <a:pt x="9817" y="5588"/>
                  </a:lnTo>
                  <a:lnTo>
                    <a:pt x="5638" y="9766"/>
                  </a:lnTo>
                  <a:lnTo>
                    <a:pt x="4699" y="14211"/>
                  </a:lnTo>
                  <a:lnTo>
                    <a:pt x="4572" y="14325"/>
                  </a:lnTo>
                  <a:lnTo>
                    <a:pt x="4572" y="10566"/>
                  </a:lnTo>
                  <a:lnTo>
                    <a:pt x="10579" y="4584"/>
                  </a:lnTo>
                  <a:lnTo>
                    <a:pt x="14363" y="4584"/>
                  </a:lnTo>
                  <a:lnTo>
                    <a:pt x="14363" y="736"/>
                  </a:lnTo>
                  <a:lnTo>
                    <a:pt x="10972" y="1422"/>
                  </a:lnTo>
                  <a:lnTo>
                    <a:pt x="5257" y="5270"/>
                  </a:lnTo>
                  <a:lnTo>
                    <a:pt x="1409" y="10972"/>
                  </a:lnTo>
                  <a:lnTo>
                    <a:pt x="0" y="17970"/>
                  </a:lnTo>
                  <a:lnTo>
                    <a:pt x="1409" y="24968"/>
                  </a:lnTo>
                  <a:lnTo>
                    <a:pt x="5257" y="30683"/>
                  </a:lnTo>
                  <a:lnTo>
                    <a:pt x="10972" y="34531"/>
                  </a:lnTo>
                  <a:lnTo>
                    <a:pt x="17970" y="35941"/>
                  </a:lnTo>
                  <a:lnTo>
                    <a:pt x="24968" y="34531"/>
                  </a:lnTo>
                  <a:lnTo>
                    <a:pt x="29641" y="31369"/>
                  </a:lnTo>
                  <a:lnTo>
                    <a:pt x="30670" y="30683"/>
                  </a:lnTo>
                  <a:lnTo>
                    <a:pt x="34531" y="24968"/>
                  </a:lnTo>
                  <a:lnTo>
                    <a:pt x="35953" y="179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783215" y="2935071"/>
              <a:ext cx="270510" cy="66040"/>
            </a:xfrm>
            <a:custGeom>
              <a:avLst/>
              <a:gdLst/>
              <a:ahLst/>
              <a:cxnLst/>
              <a:rect l="l" t="t" r="r" b="b"/>
              <a:pathLst>
                <a:path w="270510" h="66039">
                  <a:moveTo>
                    <a:pt x="270319" y="0"/>
                  </a:moveTo>
                  <a:lnTo>
                    <a:pt x="0" y="0"/>
                  </a:lnTo>
                  <a:lnTo>
                    <a:pt x="0" y="65963"/>
                  </a:lnTo>
                  <a:lnTo>
                    <a:pt x="270319" y="65963"/>
                  </a:lnTo>
                  <a:lnTo>
                    <a:pt x="270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3780942" y="2932429"/>
              <a:ext cx="274955" cy="71120"/>
            </a:xfrm>
            <a:custGeom>
              <a:avLst/>
              <a:gdLst/>
              <a:ahLst/>
              <a:cxnLst/>
              <a:rect l="l" t="t" r="r" b="b"/>
              <a:pathLst>
                <a:path w="274954" h="71119">
                  <a:moveTo>
                    <a:pt x="274878" y="2540"/>
                  </a:moveTo>
                  <a:lnTo>
                    <a:pt x="274574" y="2540"/>
                  </a:lnTo>
                  <a:lnTo>
                    <a:pt x="274574" y="1270"/>
                  </a:lnTo>
                  <a:lnTo>
                    <a:pt x="273265" y="1270"/>
                  </a:lnTo>
                  <a:lnTo>
                    <a:pt x="273265" y="0"/>
                  </a:lnTo>
                  <a:lnTo>
                    <a:pt x="1600" y="0"/>
                  </a:lnTo>
                  <a:lnTo>
                    <a:pt x="1600" y="1270"/>
                  </a:lnTo>
                  <a:lnTo>
                    <a:pt x="292" y="1270"/>
                  </a:lnTo>
                  <a:lnTo>
                    <a:pt x="292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0" y="66040"/>
                  </a:lnTo>
                  <a:lnTo>
                    <a:pt x="0" y="68580"/>
                  </a:lnTo>
                  <a:lnTo>
                    <a:pt x="241" y="68580"/>
                  </a:lnTo>
                  <a:lnTo>
                    <a:pt x="241" y="69850"/>
                  </a:lnTo>
                  <a:lnTo>
                    <a:pt x="1295" y="69850"/>
                  </a:lnTo>
                  <a:lnTo>
                    <a:pt x="1295" y="71120"/>
                  </a:lnTo>
                  <a:lnTo>
                    <a:pt x="273570" y="71120"/>
                  </a:lnTo>
                  <a:lnTo>
                    <a:pt x="273570" y="69850"/>
                  </a:lnTo>
                  <a:lnTo>
                    <a:pt x="274624" y="69850"/>
                  </a:lnTo>
                  <a:lnTo>
                    <a:pt x="274624" y="68580"/>
                  </a:lnTo>
                  <a:lnTo>
                    <a:pt x="270306" y="68580"/>
                  </a:lnTo>
                  <a:lnTo>
                    <a:pt x="270306" y="66040"/>
                  </a:lnTo>
                  <a:lnTo>
                    <a:pt x="4572" y="66040"/>
                  </a:lnTo>
                  <a:lnTo>
                    <a:pt x="4572" y="5080"/>
                  </a:lnTo>
                  <a:lnTo>
                    <a:pt x="274878" y="5080"/>
                  </a:lnTo>
                  <a:lnTo>
                    <a:pt x="274878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9" name="object 3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80942" y="2932430"/>
              <a:ext cx="274878" cy="70891"/>
            </a:xfrm>
            <a:prstGeom prst="rect">
              <a:avLst/>
            </a:prstGeom>
          </p:spPr>
        </p:pic>
        <p:sp>
          <p:nvSpPr>
            <p:cNvPr id="330" name="object 330"/>
            <p:cNvSpPr/>
            <p:nvPr/>
          </p:nvSpPr>
          <p:spPr>
            <a:xfrm>
              <a:off x="2980080" y="1744522"/>
              <a:ext cx="638175" cy="1331595"/>
            </a:xfrm>
            <a:custGeom>
              <a:avLst/>
              <a:gdLst/>
              <a:ahLst/>
              <a:cxnLst/>
              <a:rect l="l" t="t" r="r" b="b"/>
              <a:pathLst>
                <a:path w="638175" h="1331595">
                  <a:moveTo>
                    <a:pt x="637895" y="0"/>
                  </a:moveTo>
                  <a:lnTo>
                    <a:pt x="0" y="0"/>
                  </a:lnTo>
                  <a:lnTo>
                    <a:pt x="0" y="1331353"/>
                  </a:lnTo>
                  <a:lnTo>
                    <a:pt x="637895" y="1331353"/>
                  </a:lnTo>
                  <a:lnTo>
                    <a:pt x="637895" y="935329"/>
                  </a:lnTo>
                  <a:lnTo>
                    <a:pt x="318960" y="935329"/>
                  </a:lnTo>
                  <a:lnTo>
                    <a:pt x="272381" y="930635"/>
                  </a:lnTo>
                  <a:lnTo>
                    <a:pt x="228999" y="917170"/>
                  </a:lnTo>
                  <a:lnTo>
                    <a:pt x="189743" y="895865"/>
                  </a:lnTo>
                  <a:lnTo>
                    <a:pt x="155541" y="867648"/>
                  </a:lnTo>
                  <a:lnTo>
                    <a:pt x="127323" y="833448"/>
                  </a:lnTo>
                  <a:lnTo>
                    <a:pt x="106017" y="794194"/>
                  </a:lnTo>
                  <a:lnTo>
                    <a:pt x="92553" y="750815"/>
                  </a:lnTo>
                  <a:lnTo>
                    <a:pt x="87858" y="704240"/>
                  </a:lnTo>
                  <a:lnTo>
                    <a:pt x="92553" y="657669"/>
                  </a:lnTo>
                  <a:lnTo>
                    <a:pt x="106017" y="614292"/>
                  </a:lnTo>
                  <a:lnTo>
                    <a:pt x="127323" y="575038"/>
                  </a:lnTo>
                  <a:lnTo>
                    <a:pt x="155541" y="540837"/>
                  </a:lnTo>
                  <a:lnTo>
                    <a:pt x="189743" y="512618"/>
                  </a:lnTo>
                  <a:lnTo>
                    <a:pt x="228999" y="491312"/>
                  </a:lnTo>
                  <a:lnTo>
                    <a:pt x="272381" y="477846"/>
                  </a:lnTo>
                  <a:lnTo>
                    <a:pt x="318960" y="473151"/>
                  </a:lnTo>
                  <a:lnTo>
                    <a:pt x="637895" y="473151"/>
                  </a:lnTo>
                  <a:lnTo>
                    <a:pt x="637895" y="0"/>
                  </a:lnTo>
                  <a:close/>
                </a:path>
                <a:path w="638175" h="1331595">
                  <a:moveTo>
                    <a:pt x="637895" y="473151"/>
                  </a:moveTo>
                  <a:lnTo>
                    <a:pt x="318960" y="473151"/>
                  </a:lnTo>
                  <a:lnTo>
                    <a:pt x="365531" y="477846"/>
                  </a:lnTo>
                  <a:lnTo>
                    <a:pt x="408906" y="491312"/>
                  </a:lnTo>
                  <a:lnTo>
                    <a:pt x="448158" y="512618"/>
                  </a:lnTo>
                  <a:lnTo>
                    <a:pt x="482357" y="540837"/>
                  </a:lnTo>
                  <a:lnTo>
                    <a:pt x="510573" y="575038"/>
                  </a:lnTo>
                  <a:lnTo>
                    <a:pt x="531878" y="614292"/>
                  </a:lnTo>
                  <a:lnTo>
                    <a:pt x="545342" y="657669"/>
                  </a:lnTo>
                  <a:lnTo>
                    <a:pt x="550037" y="704240"/>
                  </a:lnTo>
                  <a:lnTo>
                    <a:pt x="545342" y="750815"/>
                  </a:lnTo>
                  <a:lnTo>
                    <a:pt x="531878" y="794194"/>
                  </a:lnTo>
                  <a:lnTo>
                    <a:pt x="510573" y="833448"/>
                  </a:lnTo>
                  <a:lnTo>
                    <a:pt x="482357" y="867648"/>
                  </a:lnTo>
                  <a:lnTo>
                    <a:pt x="448158" y="895865"/>
                  </a:lnTo>
                  <a:lnTo>
                    <a:pt x="408906" y="917170"/>
                  </a:lnTo>
                  <a:lnTo>
                    <a:pt x="365531" y="930635"/>
                  </a:lnTo>
                  <a:lnTo>
                    <a:pt x="318960" y="935329"/>
                  </a:lnTo>
                  <a:lnTo>
                    <a:pt x="637895" y="935329"/>
                  </a:lnTo>
                  <a:lnTo>
                    <a:pt x="637895" y="473151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2977794" y="1742223"/>
              <a:ext cx="642620" cy="1336040"/>
            </a:xfrm>
            <a:custGeom>
              <a:avLst/>
              <a:gdLst/>
              <a:ahLst/>
              <a:cxnLst/>
              <a:rect l="l" t="t" r="r" b="b"/>
              <a:pathLst>
                <a:path w="642620" h="1336039">
                  <a:moveTo>
                    <a:pt x="554609" y="706539"/>
                  </a:moveTo>
                  <a:lnTo>
                    <a:pt x="550037" y="661276"/>
                  </a:lnTo>
                  <a:lnTo>
                    <a:pt x="550037" y="706539"/>
                  </a:lnTo>
                  <a:lnTo>
                    <a:pt x="545388" y="752665"/>
                  </a:lnTo>
                  <a:lnTo>
                    <a:pt x="532053" y="795616"/>
                  </a:lnTo>
                  <a:lnTo>
                    <a:pt x="510959" y="834478"/>
                  </a:lnTo>
                  <a:lnTo>
                    <a:pt x="483019" y="868337"/>
                  </a:lnTo>
                  <a:lnTo>
                    <a:pt x="449148" y="896277"/>
                  </a:lnTo>
                  <a:lnTo>
                    <a:pt x="410298" y="917371"/>
                  </a:lnTo>
                  <a:lnTo>
                    <a:pt x="367347" y="930706"/>
                  </a:lnTo>
                  <a:lnTo>
                    <a:pt x="321246" y="935342"/>
                  </a:lnTo>
                  <a:lnTo>
                    <a:pt x="275120" y="930706"/>
                  </a:lnTo>
                  <a:lnTo>
                    <a:pt x="232168" y="917371"/>
                  </a:lnTo>
                  <a:lnTo>
                    <a:pt x="193306" y="896277"/>
                  </a:lnTo>
                  <a:lnTo>
                    <a:pt x="159448" y="868324"/>
                  </a:lnTo>
                  <a:lnTo>
                    <a:pt x="131508" y="834466"/>
                  </a:lnTo>
                  <a:lnTo>
                    <a:pt x="110413" y="795616"/>
                  </a:lnTo>
                  <a:lnTo>
                    <a:pt x="97078" y="752665"/>
                  </a:lnTo>
                  <a:lnTo>
                    <a:pt x="92430" y="706539"/>
                  </a:lnTo>
                  <a:lnTo>
                    <a:pt x="97078" y="660438"/>
                  </a:lnTo>
                  <a:lnTo>
                    <a:pt x="110413" y="617486"/>
                  </a:lnTo>
                  <a:lnTo>
                    <a:pt x="131508" y="578624"/>
                  </a:lnTo>
                  <a:lnTo>
                    <a:pt x="159448" y="544753"/>
                  </a:lnTo>
                  <a:lnTo>
                    <a:pt x="193306" y="516826"/>
                  </a:lnTo>
                  <a:lnTo>
                    <a:pt x="232168" y="495719"/>
                  </a:lnTo>
                  <a:lnTo>
                    <a:pt x="275120" y="482396"/>
                  </a:lnTo>
                  <a:lnTo>
                    <a:pt x="321246" y="477735"/>
                  </a:lnTo>
                  <a:lnTo>
                    <a:pt x="367347" y="482396"/>
                  </a:lnTo>
                  <a:lnTo>
                    <a:pt x="410298" y="495719"/>
                  </a:lnTo>
                  <a:lnTo>
                    <a:pt x="449148" y="516826"/>
                  </a:lnTo>
                  <a:lnTo>
                    <a:pt x="483019" y="544753"/>
                  </a:lnTo>
                  <a:lnTo>
                    <a:pt x="510959" y="578624"/>
                  </a:lnTo>
                  <a:lnTo>
                    <a:pt x="532053" y="617486"/>
                  </a:lnTo>
                  <a:lnTo>
                    <a:pt x="545388" y="660438"/>
                  </a:lnTo>
                  <a:lnTo>
                    <a:pt x="550037" y="706539"/>
                  </a:lnTo>
                  <a:lnTo>
                    <a:pt x="550037" y="661276"/>
                  </a:lnTo>
                  <a:lnTo>
                    <a:pt x="536257" y="615708"/>
                  </a:lnTo>
                  <a:lnTo>
                    <a:pt x="514743" y="576072"/>
                  </a:lnTo>
                  <a:lnTo>
                    <a:pt x="486257" y="541528"/>
                  </a:lnTo>
                  <a:lnTo>
                    <a:pt x="451713" y="513029"/>
                  </a:lnTo>
                  <a:lnTo>
                    <a:pt x="412076" y="491515"/>
                  </a:lnTo>
                  <a:lnTo>
                    <a:pt x="368274" y="477913"/>
                  </a:lnTo>
                  <a:lnTo>
                    <a:pt x="321246" y="473163"/>
                  </a:lnTo>
                  <a:lnTo>
                    <a:pt x="274205" y="477913"/>
                  </a:lnTo>
                  <a:lnTo>
                    <a:pt x="230390" y="491515"/>
                  </a:lnTo>
                  <a:lnTo>
                    <a:pt x="190754" y="513029"/>
                  </a:lnTo>
                  <a:lnTo>
                    <a:pt x="156210" y="541528"/>
                  </a:lnTo>
                  <a:lnTo>
                    <a:pt x="127711" y="576072"/>
                  </a:lnTo>
                  <a:lnTo>
                    <a:pt x="106197" y="615708"/>
                  </a:lnTo>
                  <a:lnTo>
                    <a:pt x="92595" y="659511"/>
                  </a:lnTo>
                  <a:lnTo>
                    <a:pt x="87858" y="706539"/>
                  </a:lnTo>
                  <a:lnTo>
                    <a:pt x="92595" y="753579"/>
                  </a:lnTo>
                  <a:lnTo>
                    <a:pt x="106197" y="797394"/>
                  </a:lnTo>
                  <a:lnTo>
                    <a:pt x="127711" y="837031"/>
                  </a:lnTo>
                  <a:lnTo>
                    <a:pt x="156210" y="871575"/>
                  </a:lnTo>
                  <a:lnTo>
                    <a:pt x="190754" y="900061"/>
                  </a:lnTo>
                  <a:lnTo>
                    <a:pt x="230390" y="921588"/>
                  </a:lnTo>
                  <a:lnTo>
                    <a:pt x="274205" y="935177"/>
                  </a:lnTo>
                  <a:lnTo>
                    <a:pt x="321246" y="939914"/>
                  </a:lnTo>
                  <a:lnTo>
                    <a:pt x="366598" y="935342"/>
                  </a:lnTo>
                  <a:lnTo>
                    <a:pt x="368274" y="935177"/>
                  </a:lnTo>
                  <a:lnTo>
                    <a:pt x="412076" y="921588"/>
                  </a:lnTo>
                  <a:lnTo>
                    <a:pt x="451713" y="900061"/>
                  </a:lnTo>
                  <a:lnTo>
                    <a:pt x="486257" y="871575"/>
                  </a:lnTo>
                  <a:lnTo>
                    <a:pt x="514743" y="837031"/>
                  </a:lnTo>
                  <a:lnTo>
                    <a:pt x="536257" y="797394"/>
                  </a:lnTo>
                  <a:lnTo>
                    <a:pt x="549859" y="753579"/>
                  </a:lnTo>
                  <a:lnTo>
                    <a:pt x="554609" y="706539"/>
                  </a:lnTo>
                  <a:close/>
                </a:path>
                <a:path w="642620" h="1336039">
                  <a:moveTo>
                    <a:pt x="578993" y="706539"/>
                  </a:moveTo>
                  <a:lnTo>
                    <a:pt x="574840" y="660209"/>
                  </a:lnTo>
                  <a:lnTo>
                    <a:pt x="574433" y="658736"/>
                  </a:lnTo>
                  <a:lnTo>
                    <a:pt x="574433" y="706539"/>
                  </a:lnTo>
                  <a:lnTo>
                    <a:pt x="569277" y="757580"/>
                  </a:lnTo>
                  <a:lnTo>
                    <a:pt x="554520" y="805103"/>
                  </a:lnTo>
                  <a:lnTo>
                    <a:pt x="531177" y="848106"/>
                  </a:lnTo>
                  <a:lnTo>
                    <a:pt x="500278" y="885583"/>
                  </a:lnTo>
                  <a:lnTo>
                    <a:pt x="462800" y="916508"/>
                  </a:lnTo>
                  <a:lnTo>
                    <a:pt x="419785" y="939850"/>
                  </a:lnTo>
                  <a:lnTo>
                    <a:pt x="372262" y="954608"/>
                  </a:lnTo>
                  <a:lnTo>
                    <a:pt x="321246" y="959739"/>
                  </a:lnTo>
                  <a:lnTo>
                    <a:pt x="270205" y="954608"/>
                  </a:lnTo>
                  <a:lnTo>
                    <a:pt x="222669" y="939850"/>
                  </a:lnTo>
                  <a:lnTo>
                    <a:pt x="179666" y="916508"/>
                  </a:lnTo>
                  <a:lnTo>
                    <a:pt x="142189" y="885583"/>
                  </a:lnTo>
                  <a:lnTo>
                    <a:pt x="111264" y="848106"/>
                  </a:lnTo>
                  <a:lnTo>
                    <a:pt x="87922" y="805103"/>
                  </a:lnTo>
                  <a:lnTo>
                    <a:pt x="73164" y="757580"/>
                  </a:lnTo>
                  <a:lnTo>
                    <a:pt x="68033" y="706539"/>
                  </a:lnTo>
                  <a:lnTo>
                    <a:pt x="73164" y="655510"/>
                  </a:lnTo>
                  <a:lnTo>
                    <a:pt x="87922" y="607987"/>
                  </a:lnTo>
                  <a:lnTo>
                    <a:pt x="111264" y="564984"/>
                  </a:lnTo>
                  <a:lnTo>
                    <a:pt x="142189" y="527507"/>
                  </a:lnTo>
                  <a:lnTo>
                    <a:pt x="179666" y="496595"/>
                  </a:lnTo>
                  <a:lnTo>
                    <a:pt x="222669" y="473252"/>
                  </a:lnTo>
                  <a:lnTo>
                    <a:pt x="270205" y="458495"/>
                  </a:lnTo>
                  <a:lnTo>
                    <a:pt x="321246" y="453351"/>
                  </a:lnTo>
                  <a:lnTo>
                    <a:pt x="372262" y="458495"/>
                  </a:lnTo>
                  <a:lnTo>
                    <a:pt x="419785" y="473252"/>
                  </a:lnTo>
                  <a:lnTo>
                    <a:pt x="462800" y="496595"/>
                  </a:lnTo>
                  <a:lnTo>
                    <a:pt x="500278" y="527507"/>
                  </a:lnTo>
                  <a:lnTo>
                    <a:pt x="531177" y="564984"/>
                  </a:lnTo>
                  <a:lnTo>
                    <a:pt x="554520" y="607987"/>
                  </a:lnTo>
                  <a:lnTo>
                    <a:pt x="569277" y="655510"/>
                  </a:lnTo>
                  <a:lnTo>
                    <a:pt x="574433" y="706539"/>
                  </a:lnTo>
                  <a:lnTo>
                    <a:pt x="574433" y="658736"/>
                  </a:lnTo>
                  <a:lnTo>
                    <a:pt x="562864" y="616610"/>
                  </a:lnTo>
                  <a:lnTo>
                    <a:pt x="543801" y="576453"/>
                  </a:lnTo>
                  <a:lnTo>
                    <a:pt x="518363" y="540473"/>
                  </a:lnTo>
                  <a:lnTo>
                    <a:pt x="487299" y="509409"/>
                  </a:lnTo>
                  <a:lnTo>
                    <a:pt x="451332" y="483984"/>
                  </a:lnTo>
                  <a:lnTo>
                    <a:pt x="411175" y="464908"/>
                  </a:lnTo>
                  <a:lnTo>
                    <a:pt x="369100" y="453351"/>
                  </a:lnTo>
                  <a:lnTo>
                    <a:pt x="321246" y="448779"/>
                  </a:lnTo>
                  <a:lnTo>
                    <a:pt x="274904" y="452945"/>
                  </a:lnTo>
                  <a:lnTo>
                    <a:pt x="231292" y="464908"/>
                  </a:lnTo>
                  <a:lnTo>
                    <a:pt x="191122" y="483984"/>
                  </a:lnTo>
                  <a:lnTo>
                    <a:pt x="155143" y="509409"/>
                  </a:lnTo>
                  <a:lnTo>
                    <a:pt x="124079" y="540473"/>
                  </a:lnTo>
                  <a:lnTo>
                    <a:pt x="98653" y="576453"/>
                  </a:lnTo>
                  <a:lnTo>
                    <a:pt x="79578" y="616610"/>
                  </a:lnTo>
                  <a:lnTo>
                    <a:pt x="67614" y="660209"/>
                  </a:lnTo>
                  <a:lnTo>
                    <a:pt x="63461" y="706539"/>
                  </a:lnTo>
                  <a:lnTo>
                    <a:pt x="67614" y="752881"/>
                  </a:lnTo>
                  <a:lnTo>
                    <a:pt x="79578" y="796480"/>
                  </a:lnTo>
                  <a:lnTo>
                    <a:pt x="98653" y="836637"/>
                  </a:lnTo>
                  <a:lnTo>
                    <a:pt x="124079" y="872617"/>
                  </a:lnTo>
                  <a:lnTo>
                    <a:pt x="155143" y="903693"/>
                  </a:lnTo>
                  <a:lnTo>
                    <a:pt x="191122" y="929119"/>
                  </a:lnTo>
                  <a:lnTo>
                    <a:pt x="231292" y="948194"/>
                  </a:lnTo>
                  <a:lnTo>
                    <a:pt x="274904" y="960158"/>
                  </a:lnTo>
                  <a:lnTo>
                    <a:pt x="321246" y="964311"/>
                  </a:lnTo>
                  <a:lnTo>
                    <a:pt x="367576" y="960158"/>
                  </a:lnTo>
                  <a:lnTo>
                    <a:pt x="369100" y="959739"/>
                  </a:lnTo>
                  <a:lnTo>
                    <a:pt x="411175" y="948194"/>
                  </a:lnTo>
                  <a:lnTo>
                    <a:pt x="451332" y="929119"/>
                  </a:lnTo>
                  <a:lnTo>
                    <a:pt x="487299" y="903693"/>
                  </a:lnTo>
                  <a:lnTo>
                    <a:pt x="518363" y="872617"/>
                  </a:lnTo>
                  <a:lnTo>
                    <a:pt x="543801" y="836637"/>
                  </a:lnTo>
                  <a:lnTo>
                    <a:pt x="562864" y="796480"/>
                  </a:lnTo>
                  <a:lnTo>
                    <a:pt x="574840" y="752881"/>
                  </a:lnTo>
                  <a:lnTo>
                    <a:pt x="578993" y="706539"/>
                  </a:lnTo>
                  <a:close/>
                </a:path>
                <a:path w="642620" h="1336039">
                  <a:moveTo>
                    <a:pt x="642467" y="2286"/>
                  </a:moveTo>
                  <a:lnTo>
                    <a:pt x="641794" y="673"/>
                  </a:lnTo>
                  <a:lnTo>
                    <a:pt x="640181" y="0"/>
                  </a:lnTo>
                  <a:lnTo>
                    <a:pt x="637895" y="0"/>
                  </a:lnTo>
                  <a:lnTo>
                    <a:pt x="637895" y="4572"/>
                  </a:lnTo>
                  <a:lnTo>
                    <a:pt x="637895" y="1331366"/>
                  </a:lnTo>
                  <a:lnTo>
                    <a:pt x="4572" y="1331366"/>
                  </a:lnTo>
                  <a:lnTo>
                    <a:pt x="4572" y="4572"/>
                  </a:lnTo>
                  <a:lnTo>
                    <a:pt x="637895" y="4572"/>
                  </a:lnTo>
                  <a:lnTo>
                    <a:pt x="637895" y="0"/>
                  </a:lnTo>
                  <a:lnTo>
                    <a:pt x="2286" y="0"/>
                  </a:lnTo>
                  <a:lnTo>
                    <a:pt x="660" y="673"/>
                  </a:lnTo>
                  <a:lnTo>
                    <a:pt x="0" y="2286"/>
                  </a:lnTo>
                  <a:lnTo>
                    <a:pt x="0" y="1333652"/>
                  </a:lnTo>
                  <a:lnTo>
                    <a:pt x="660" y="1335265"/>
                  </a:lnTo>
                  <a:lnTo>
                    <a:pt x="2286" y="1335938"/>
                  </a:lnTo>
                  <a:lnTo>
                    <a:pt x="640181" y="1335938"/>
                  </a:lnTo>
                  <a:lnTo>
                    <a:pt x="641794" y="1335265"/>
                  </a:lnTo>
                  <a:lnTo>
                    <a:pt x="642467" y="1333652"/>
                  </a:lnTo>
                  <a:lnTo>
                    <a:pt x="642467" y="1331366"/>
                  </a:lnTo>
                  <a:lnTo>
                    <a:pt x="642467" y="4572"/>
                  </a:lnTo>
                  <a:lnTo>
                    <a:pt x="642467" y="22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108858" y="3045485"/>
              <a:ext cx="47625" cy="9525"/>
            </a:xfrm>
            <a:custGeom>
              <a:avLst/>
              <a:gdLst/>
              <a:ahLst/>
              <a:cxnLst/>
              <a:rect l="l" t="t" r="r" b="b"/>
              <a:pathLst>
                <a:path w="47625" h="9525">
                  <a:moveTo>
                    <a:pt x="47358" y="0"/>
                  </a:moveTo>
                  <a:lnTo>
                    <a:pt x="7683" y="0"/>
                  </a:lnTo>
                  <a:lnTo>
                    <a:pt x="0" y="6388"/>
                  </a:lnTo>
                  <a:lnTo>
                    <a:pt x="6400" y="8966"/>
                  </a:lnTo>
                  <a:lnTo>
                    <a:pt x="33286" y="8966"/>
                  </a:lnTo>
                  <a:lnTo>
                    <a:pt x="40322" y="6388"/>
                  </a:lnTo>
                  <a:lnTo>
                    <a:pt x="4735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3106597" y="3043199"/>
              <a:ext cx="52069" cy="13970"/>
            </a:xfrm>
            <a:custGeom>
              <a:avLst/>
              <a:gdLst/>
              <a:ahLst/>
              <a:cxnLst/>
              <a:rect l="l" t="t" r="r" b="b"/>
              <a:pathLst>
                <a:path w="52069" h="13969">
                  <a:moveTo>
                    <a:pt x="2260" y="8674"/>
                  </a:moveTo>
                  <a:lnTo>
                    <a:pt x="1582" y="10363"/>
                  </a:lnTo>
                  <a:lnTo>
                    <a:pt x="1472" y="10820"/>
                  </a:lnTo>
                  <a:lnTo>
                    <a:pt x="7810" y="13373"/>
                  </a:lnTo>
                  <a:lnTo>
                    <a:pt x="8661" y="13538"/>
                  </a:lnTo>
                  <a:lnTo>
                    <a:pt x="35547" y="13538"/>
                  </a:lnTo>
                  <a:lnTo>
                    <a:pt x="36404" y="13373"/>
                  </a:lnTo>
                  <a:lnTo>
                    <a:pt x="43412" y="10795"/>
                  </a:lnTo>
                  <a:lnTo>
                    <a:pt x="44015" y="10426"/>
                  </a:lnTo>
                  <a:lnTo>
                    <a:pt x="3721" y="10426"/>
                  </a:lnTo>
                  <a:lnTo>
                    <a:pt x="2260" y="8674"/>
                  </a:lnTo>
                  <a:close/>
                </a:path>
                <a:path w="52069" h="13969">
                  <a:moveTo>
                    <a:pt x="49618" y="0"/>
                  </a:moveTo>
                  <a:lnTo>
                    <a:pt x="9944" y="0"/>
                  </a:lnTo>
                  <a:lnTo>
                    <a:pt x="8470" y="533"/>
                  </a:lnTo>
                  <a:lnTo>
                    <a:pt x="800" y="6921"/>
                  </a:lnTo>
                  <a:lnTo>
                    <a:pt x="0" y="9029"/>
                  </a:lnTo>
                  <a:lnTo>
                    <a:pt x="1409" y="10795"/>
                  </a:lnTo>
                  <a:lnTo>
                    <a:pt x="3111" y="6553"/>
                  </a:lnTo>
                  <a:lnTo>
                    <a:pt x="8384" y="6553"/>
                  </a:lnTo>
                  <a:lnTo>
                    <a:pt x="10769" y="4572"/>
                  </a:lnTo>
                  <a:lnTo>
                    <a:pt x="50498" y="4572"/>
                  </a:lnTo>
                  <a:lnTo>
                    <a:pt x="51155" y="3975"/>
                  </a:lnTo>
                  <a:lnTo>
                    <a:pt x="51752" y="1460"/>
                  </a:lnTo>
                  <a:lnTo>
                    <a:pt x="49618" y="0"/>
                  </a:lnTo>
                  <a:close/>
                </a:path>
                <a:path w="52069" h="13969">
                  <a:moveTo>
                    <a:pt x="3111" y="6553"/>
                  </a:moveTo>
                  <a:lnTo>
                    <a:pt x="2260" y="8674"/>
                  </a:lnTo>
                  <a:lnTo>
                    <a:pt x="3721" y="10426"/>
                  </a:lnTo>
                  <a:lnTo>
                    <a:pt x="6663" y="7982"/>
                  </a:lnTo>
                  <a:lnTo>
                    <a:pt x="3111" y="6553"/>
                  </a:lnTo>
                  <a:close/>
                </a:path>
                <a:path w="52069" h="13969">
                  <a:moveTo>
                    <a:pt x="6663" y="7982"/>
                  </a:moveTo>
                  <a:lnTo>
                    <a:pt x="3721" y="10426"/>
                  </a:lnTo>
                  <a:lnTo>
                    <a:pt x="44015" y="10426"/>
                  </a:lnTo>
                  <a:lnTo>
                    <a:pt x="45658" y="8966"/>
                  </a:lnTo>
                  <a:lnTo>
                    <a:pt x="9105" y="8966"/>
                  </a:lnTo>
                  <a:lnTo>
                    <a:pt x="6663" y="7982"/>
                  </a:lnTo>
                  <a:close/>
                </a:path>
                <a:path w="52069" h="13969">
                  <a:moveTo>
                    <a:pt x="50498" y="4572"/>
                  </a:moveTo>
                  <a:lnTo>
                    <a:pt x="43700" y="4572"/>
                  </a:lnTo>
                  <a:lnTo>
                    <a:pt x="41376" y="6680"/>
                  </a:lnTo>
                  <a:lnTo>
                    <a:pt x="35140" y="8966"/>
                  </a:lnTo>
                  <a:lnTo>
                    <a:pt x="45658" y="8966"/>
                  </a:lnTo>
                  <a:lnTo>
                    <a:pt x="50498" y="4572"/>
                  </a:lnTo>
                  <a:close/>
                </a:path>
                <a:path w="52069" h="13969">
                  <a:moveTo>
                    <a:pt x="8384" y="6553"/>
                  </a:moveTo>
                  <a:lnTo>
                    <a:pt x="3111" y="6553"/>
                  </a:lnTo>
                  <a:lnTo>
                    <a:pt x="6663" y="7982"/>
                  </a:lnTo>
                  <a:lnTo>
                    <a:pt x="8384" y="65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3108858" y="3045485"/>
              <a:ext cx="47625" cy="15240"/>
            </a:xfrm>
            <a:custGeom>
              <a:avLst/>
              <a:gdLst/>
              <a:ahLst/>
              <a:cxnLst/>
              <a:rect l="l" t="t" r="r" b="b"/>
              <a:pathLst>
                <a:path w="47625" h="15239">
                  <a:moveTo>
                    <a:pt x="47358" y="0"/>
                  </a:moveTo>
                  <a:lnTo>
                    <a:pt x="40322" y="6388"/>
                  </a:lnTo>
                  <a:lnTo>
                    <a:pt x="33286" y="8966"/>
                  </a:lnTo>
                  <a:lnTo>
                    <a:pt x="6400" y="8966"/>
                  </a:lnTo>
                  <a:lnTo>
                    <a:pt x="0" y="6388"/>
                  </a:lnTo>
                  <a:lnTo>
                    <a:pt x="0" y="12573"/>
                  </a:lnTo>
                  <a:lnTo>
                    <a:pt x="6400" y="15151"/>
                  </a:lnTo>
                  <a:lnTo>
                    <a:pt x="33286" y="15151"/>
                  </a:lnTo>
                  <a:lnTo>
                    <a:pt x="40322" y="12573"/>
                  </a:lnTo>
                  <a:lnTo>
                    <a:pt x="47358" y="6172"/>
                  </a:lnTo>
                  <a:lnTo>
                    <a:pt x="47358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3099828" y="3043199"/>
              <a:ext cx="59055" cy="20320"/>
            </a:xfrm>
            <a:custGeom>
              <a:avLst/>
              <a:gdLst/>
              <a:ahLst/>
              <a:cxnLst/>
              <a:rect l="l" t="t" r="r" b="b"/>
              <a:pathLst>
                <a:path w="59055" h="20319">
                  <a:moveTo>
                    <a:pt x="58674" y="2286"/>
                  </a:moveTo>
                  <a:lnTo>
                    <a:pt x="57315" y="203"/>
                  </a:lnTo>
                  <a:lnTo>
                    <a:pt x="54851" y="596"/>
                  </a:lnTo>
                  <a:lnTo>
                    <a:pt x="54102" y="1282"/>
                  </a:lnTo>
                  <a:lnTo>
                    <a:pt x="54102" y="2286"/>
                  </a:lnTo>
                  <a:lnTo>
                    <a:pt x="54102" y="7454"/>
                  </a:lnTo>
                  <a:lnTo>
                    <a:pt x="54102" y="2286"/>
                  </a:lnTo>
                  <a:lnTo>
                    <a:pt x="54102" y="1282"/>
                  </a:lnTo>
                  <a:lnTo>
                    <a:pt x="50888" y="4203"/>
                  </a:lnTo>
                  <a:lnTo>
                    <a:pt x="50888" y="10363"/>
                  </a:lnTo>
                  <a:lnTo>
                    <a:pt x="48145" y="12865"/>
                  </a:lnTo>
                  <a:lnTo>
                    <a:pt x="41910" y="15151"/>
                  </a:lnTo>
                  <a:lnTo>
                    <a:pt x="15875" y="15151"/>
                  </a:lnTo>
                  <a:lnTo>
                    <a:pt x="11430" y="13373"/>
                  </a:lnTo>
                  <a:lnTo>
                    <a:pt x="11506" y="12141"/>
                  </a:lnTo>
                  <a:lnTo>
                    <a:pt x="14579" y="13373"/>
                  </a:lnTo>
                  <a:lnTo>
                    <a:pt x="15430" y="13538"/>
                  </a:lnTo>
                  <a:lnTo>
                    <a:pt x="42316" y="13538"/>
                  </a:lnTo>
                  <a:lnTo>
                    <a:pt x="43167" y="13373"/>
                  </a:lnTo>
                  <a:lnTo>
                    <a:pt x="46774" y="12052"/>
                  </a:lnTo>
                  <a:lnTo>
                    <a:pt x="50139" y="10820"/>
                  </a:lnTo>
                  <a:lnTo>
                    <a:pt x="50888" y="10363"/>
                  </a:lnTo>
                  <a:lnTo>
                    <a:pt x="50888" y="4203"/>
                  </a:lnTo>
                  <a:lnTo>
                    <a:pt x="48145" y="6680"/>
                  </a:lnTo>
                  <a:lnTo>
                    <a:pt x="41910" y="8966"/>
                  </a:lnTo>
                  <a:lnTo>
                    <a:pt x="15875" y="8966"/>
                  </a:lnTo>
                  <a:lnTo>
                    <a:pt x="13550" y="8051"/>
                  </a:lnTo>
                  <a:lnTo>
                    <a:pt x="17551" y="4572"/>
                  </a:lnTo>
                  <a:lnTo>
                    <a:pt x="18199" y="4013"/>
                  </a:lnTo>
                  <a:lnTo>
                    <a:pt x="18846" y="1485"/>
                  </a:lnTo>
                  <a:lnTo>
                    <a:pt x="16713" y="0"/>
                  </a:lnTo>
                  <a:lnTo>
                    <a:pt x="2286" y="0"/>
                  </a:lnTo>
                  <a:lnTo>
                    <a:pt x="673" y="673"/>
                  </a:lnTo>
                  <a:lnTo>
                    <a:pt x="0" y="2286"/>
                  </a:lnTo>
                  <a:lnTo>
                    <a:pt x="0" y="14782"/>
                  </a:lnTo>
                  <a:lnTo>
                    <a:pt x="673" y="16395"/>
                  </a:lnTo>
                  <a:lnTo>
                    <a:pt x="2286" y="17068"/>
                  </a:lnTo>
                  <a:lnTo>
                    <a:pt x="8394" y="17068"/>
                  </a:lnTo>
                  <a:lnTo>
                    <a:pt x="14579" y="19558"/>
                  </a:lnTo>
                  <a:lnTo>
                    <a:pt x="15430" y="19723"/>
                  </a:lnTo>
                  <a:lnTo>
                    <a:pt x="42316" y="19723"/>
                  </a:lnTo>
                  <a:lnTo>
                    <a:pt x="43167" y="19558"/>
                  </a:lnTo>
                  <a:lnTo>
                    <a:pt x="50177" y="16979"/>
                  </a:lnTo>
                  <a:lnTo>
                    <a:pt x="50888" y="16560"/>
                  </a:lnTo>
                  <a:lnTo>
                    <a:pt x="52438" y="15151"/>
                  </a:lnTo>
                  <a:lnTo>
                    <a:pt x="57924" y="10160"/>
                  </a:lnTo>
                  <a:lnTo>
                    <a:pt x="58572" y="8674"/>
                  </a:lnTo>
                  <a:lnTo>
                    <a:pt x="58674" y="22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3291535" y="3037535"/>
              <a:ext cx="34925" cy="5080"/>
            </a:xfrm>
            <a:custGeom>
              <a:avLst/>
              <a:gdLst/>
              <a:ahLst/>
              <a:cxnLst/>
              <a:rect l="l" t="t" r="r" b="b"/>
              <a:pathLst>
                <a:path w="34925" h="5080">
                  <a:moveTo>
                    <a:pt x="26720" y="0"/>
                  </a:moveTo>
                  <a:lnTo>
                    <a:pt x="7696" y="0"/>
                  </a:lnTo>
                  <a:lnTo>
                    <a:pt x="0" y="1041"/>
                  </a:lnTo>
                  <a:lnTo>
                    <a:pt x="0" y="3644"/>
                  </a:lnTo>
                  <a:lnTo>
                    <a:pt x="7696" y="4686"/>
                  </a:lnTo>
                  <a:lnTo>
                    <a:pt x="26720" y="4686"/>
                  </a:lnTo>
                  <a:lnTo>
                    <a:pt x="34442" y="3644"/>
                  </a:lnTo>
                  <a:lnTo>
                    <a:pt x="34442" y="2336"/>
                  </a:lnTo>
                  <a:lnTo>
                    <a:pt x="34442" y="1041"/>
                  </a:lnTo>
                  <a:lnTo>
                    <a:pt x="26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289316" y="3035249"/>
              <a:ext cx="39370" cy="9525"/>
            </a:xfrm>
            <a:custGeom>
              <a:avLst/>
              <a:gdLst/>
              <a:ahLst/>
              <a:cxnLst/>
              <a:rect l="l" t="t" r="r" b="b"/>
              <a:pathLst>
                <a:path w="39370" h="9525">
                  <a:moveTo>
                    <a:pt x="19439" y="0"/>
                  </a:moveTo>
                  <a:lnTo>
                    <a:pt x="14600" y="0"/>
                  </a:lnTo>
                  <a:lnTo>
                    <a:pt x="10219" y="266"/>
                  </a:lnTo>
                  <a:lnTo>
                    <a:pt x="0" y="3200"/>
                  </a:lnTo>
                  <a:lnTo>
                    <a:pt x="48" y="6070"/>
                  </a:lnTo>
                  <a:lnTo>
                    <a:pt x="13064" y="9258"/>
                  </a:lnTo>
                  <a:lnTo>
                    <a:pt x="24278" y="9258"/>
                  </a:lnTo>
                  <a:lnTo>
                    <a:pt x="38830" y="6070"/>
                  </a:lnTo>
                  <a:lnTo>
                    <a:pt x="35038" y="6057"/>
                  </a:lnTo>
                  <a:lnTo>
                    <a:pt x="3831" y="6057"/>
                  </a:lnTo>
                  <a:lnTo>
                    <a:pt x="2878" y="4622"/>
                  </a:lnTo>
                  <a:lnTo>
                    <a:pt x="2662" y="4622"/>
                  </a:lnTo>
                  <a:lnTo>
                    <a:pt x="3289" y="4102"/>
                  </a:lnTo>
                  <a:lnTo>
                    <a:pt x="3831" y="3200"/>
                  </a:lnTo>
                  <a:lnTo>
                    <a:pt x="38878" y="3200"/>
                  </a:lnTo>
                  <a:lnTo>
                    <a:pt x="38032" y="2565"/>
                  </a:lnTo>
                  <a:lnTo>
                    <a:pt x="37575" y="2247"/>
                  </a:lnTo>
                  <a:lnTo>
                    <a:pt x="34666" y="1181"/>
                  </a:lnTo>
                  <a:lnTo>
                    <a:pt x="31313" y="444"/>
                  </a:lnTo>
                  <a:lnTo>
                    <a:pt x="25802" y="12"/>
                  </a:lnTo>
                  <a:lnTo>
                    <a:pt x="19439" y="0"/>
                  </a:lnTo>
                  <a:close/>
                </a:path>
                <a:path w="39370" h="9525">
                  <a:moveTo>
                    <a:pt x="35035" y="3200"/>
                  </a:moveTo>
                  <a:lnTo>
                    <a:pt x="34501" y="3479"/>
                  </a:lnTo>
                  <a:lnTo>
                    <a:pt x="32342" y="3962"/>
                  </a:lnTo>
                  <a:lnTo>
                    <a:pt x="26805" y="4521"/>
                  </a:lnTo>
                  <a:lnTo>
                    <a:pt x="24796" y="4615"/>
                  </a:lnTo>
                  <a:lnTo>
                    <a:pt x="28342" y="4838"/>
                  </a:lnTo>
                  <a:lnTo>
                    <a:pt x="32787" y="5435"/>
                  </a:lnTo>
                  <a:lnTo>
                    <a:pt x="33955" y="5676"/>
                  </a:lnTo>
                  <a:lnTo>
                    <a:pt x="34971" y="6019"/>
                  </a:lnTo>
                  <a:lnTo>
                    <a:pt x="34793" y="5829"/>
                  </a:lnTo>
                  <a:lnTo>
                    <a:pt x="34449" y="4838"/>
                  </a:lnTo>
                  <a:lnTo>
                    <a:pt x="34463" y="4432"/>
                  </a:lnTo>
                  <a:lnTo>
                    <a:pt x="35035" y="3200"/>
                  </a:lnTo>
                  <a:close/>
                </a:path>
                <a:path w="39370" h="9525">
                  <a:moveTo>
                    <a:pt x="35593" y="5157"/>
                  </a:moveTo>
                  <a:lnTo>
                    <a:pt x="34793" y="5829"/>
                  </a:lnTo>
                  <a:lnTo>
                    <a:pt x="35060" y="6070"/>
                  </a:lnTo>
                  <a:lnTo>
                    <a:pt x="35593" y="5157"/>
                  </a:lnTo>
                  <a:close/>
                </a:path>
                <a:path w="39370" h="9525">
                  <a:moveTo>
                    <a:pt x="38878" y="3200"/>
                  </a:moveTo>
                  <a:lnTo>
                    <a:pt x="35035" y="3200"/>
                  </a:lnTo>
                  <a:lnTo>
                    <a:pt x="35987" y="4622"/>
                  </a:lnTo>
                  <a:lnTo>
                    <a:pt x="36228" y="4622"/>
                  </a:lnTo>
                  <a:lnTo>
                    <a:pt x="35594" y="5156"/>
                  </a:lnTo>
                  <a:lnTo>
                    <a:pt x="35060" y="6070"/>
                  </a:lnTo>
                  <a:lnTo>
                    <a:pt x="38830" y="6070"/>
                  </a:lnTo>
                  <a:lnTo>
                    <a:pt x="38878" y="3200"/>
                  </a:lnTo>
                  <a:close/>
                </a:path>
                <a:path w="39370" h="9525">
                  <a:moveTo>
                    <a:pt x="4085" y="3441"/>
                  </a:moveTo>
                  <a:lnTo>
                    <a:pt x="2662" y="4622"/>
                  </a:lnTo>
                  <a:lnTo>
                    <a:pt x="2878" y="4622"/>
                  </a:lnTo>
                  <a:lnTo>
                    <a:pt x="3831" y="6057"/>
                  </a:lnTo>
                  <a:lnTo>
                    <a:pt x="4403" y="4838"/>
                  </a:lnTo>
                  <a:lnTo>
                    <a:pt x="4319" y="4102"/>
                  </a:lnTo>
                  <a:lnTo>
                    <a:pt x="4085" y="3441"/>
                  </a:lnTo>
                  <a:close/>
                </a:path>
                <a:path w="39370" h="9525">
                  <a:moveTo>
                    <a:pt x="3831" y="3200"/>
                  </a:moveTo>
                  <a:lnTo>
                    <a:pt x="4085" y="3441"/>
                  </a:lnTo>
                  <a:lnTo>
                    <a:pt x="4319" y="4102"/>
                  </a:lnTo>
                  <a:lnTo>
                    <a:pt x="4403" y="4838"/>
                  </a:lnTo>
                  <a:lnTo>
                    <a:pt x="3831" y="6057"/>
                  </a:lnTo>
                  <a:lnTo>
                    <a:pt x="4377" y="5778"/>
                  </a:lnTo>
                  <a:lnTo>
                    <a:pt x="6523" y="5295"/>
                  </a:lnTo>
                  <a:lnTo>
                    <a:pt x="12073" y="4749"/>
                  </a:lnTo>
                  <a:lnTo>
                    <a:pt x="14113" y="4647"/>
                  </a:lnTo>
                  <a:lnTo>
                    <a:pt x="10536" y="4432"/>
                  </a:lnTo>
                  <a:lnTo>
                    <a:pt x="6091" y="3822"/>
                  </a:lnTo>
                  <a:lnTo>
                    <a:pt x="4923" y="3581"/>
                  </a:lnTo>
                  <a:lnTo>
                    <a:pt x="3831" y="3200"/>
                  </a:lnTo>
                  <a:close/>
                </a:path>
                <a:path w="39370" h="9525">
                  <a:moveTo>
                    <a:pt x="14113" y="4647"/>
                  </a:moveTo>
                  <a:lnTo>
                    <a:pt x="12073" y="4749"/>
                  </a:lnTo>
                  <a:lnTo>
                    <a:pt x="6523" y="5295"/>
                  </a:lnTo>
                  <a:lnTo>
                    <a:pt x="4377" y="5778"/>
                  </a:lnTo>
                  <a:lnTo>
                    <a:pt x="3831" y="6057"/>
                  </a:lnTo>
                  <a:lnTo>
                    <a:pt x="35038" y="6057"/>
                  </a:lnTo>
                  <a:lnTo>
                    <a:pt x="14765" y="4686"/>
                  </a:lnTo>
                  <a:lnTo>
                    <a:pt x="14113" y="4647"/>
                  </a:lnTo>
                  <a:close/>
                </a:path>
                <a:path w="39370" h="9525">
                  <a:moveTo>
                    <a:pt x="35035" y="3200"/>
                  </a:moveTo>
                  <a:lnTo>
                    <a:pt x="34463" y="4432"/>
                  </a:lnTo>
                  <a:lnTo>
                    <a:pt x="34449" y="4838"/>
                  </a:lnTo>
                  <a:lnTo>
                    <a:pt x="34793" y="5829"/>
                  </a:lnTo>
                  <a:lnTo>
                    <a:pt x="36228" y="4622"/>
                  </a:lnTo>
                  <a:lnTo>
                    <a:pt x="35987" y="4622"/>
                  </a:lnTo>
                  <a:lnTo>
                    <a:pt x="35035" y="3200"/>
                  </a:lnTo>
                  <a:close/>
                </a:path>
                <a:path w="39370" h="9525">
                  <a:moveTo>
                    <a:pt x="24796" y="4615"/>
                  </a:moveTo>
                  <a:lnTo>
                    <a:pt x="23274" y="4686"/>
                  </a:lnTo>
                  <a:lnTo>
                    <a:pt x="25925" y="4686"/>
                  </a:lnTo>
                  <a:lnTo>
                    <a:pt x="24796" y="4615"/>
                  </a:lnTo>
                  <a:close/>
                </a:path>
                <a:path w="39370" h="9525">
                  <a:moveTo>
                    <a:pt x="35035" y="3200"/>
                  </a:moveTo>
                  <a:lnTo>
                    <a:pt x="3831" y="3200"/>
                  </a:lnTo>
                  <a:lnTo>
                    <a:pt x="4923" y="3581"/>
                  </a:lnTo>
                  <a:lnTo>
                    <a:pt x="6091" y="3822"/>
                  </a:lnTo>
                  <a:lnTo>
                    <a:pt x="10536" y="4432"/>
                  </a:lnTo>
                  <a:lnTo>
                    <a:pt x="14113" y="4647"/>
                  </a:lnTo>
                  <a:lnTo>
                    <a:pt x="15604" y="4572"/>
                  </a:lnTo>
                  <a:lnTo>
                    <a:pt x="25719" y="4572"/>
                  </a:lnTo>
                  <a:lnTo>
                    <a:pt x="26805" y="4521"/>
                  </a:lnTo>
                  <a:lnTo>
                    <a:pt x="32342" y="3962"/>
                  </a:lnTo>
                  <a:lnTo>
                    <a:pt x="34501" y="3479"/>
                  </a:lnTo>
                  <a:lnTo>
                    <a:pt x="35035" y="3200"/>
                  </a:lnTo>
                  <a:close/>
                </a:path>
                <a:path w="39370" h="9525">
                  <a:moveTo>
                    <a:pt x="25719" y="4572"/>
                  </a:moveTo>
                  <a:lnTo>
                    <a:pt x="24113" y="4572"/>
                  </a:lnTo>
                  <a:lnTo>
                    <a:pt x="24796" y="4615"/>
                  </a:lnTo>
                  <a:lnTo>
                    <a:pt x="25719" y="4572"/>
                  </a:lnTo>
                  <a:close/>
                </a:path>
                <a:path w="39370" h="9525">
                  <a:moveTo>
                    <a:pt x="3831" y="3200"/>
                  </a:moveTo>
                  <a:lnTo>
                    <a:pt x="3285" y="4102"/>
                  </a:lnTo>
                  <a:lnTo>
                    <a:pt x="4085" y="3441"/>
                  </a:lnTo>
                  <a:lnTo>
                    <a:pt x="3831" y="32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3280282" y="3036747"/>
              <a:ext cx="63500" cy="11430"/>
            </a:xfrm>
            <a:custGeom>
              <a:avLst/>
              <a:gdLst/>
              <a:ahLst/>
              <a:cxnLst/>
              <a:rect l="l" t="t" r="r" b="b"/>
              <a:pathLst>
                <a:path w="63500" h="11430">
                  <a:moveTo>
                    <a:pt x="62903" y="0"/>
                  </a:moveTo>
                  <a:lnTo>
                    <a:pt x="8902" y="0"/>
                  </a:lnTo>
                  <a:lnTo>
                    <a:pt x="0" y="7594"/>
                  </a:lnTo>
                  <a:lnTo>
                    <a:pt x="2144" y="9038"/>
                  </a:lnTo>
                  <a:lnTo>
                    <a:pt x="7993" y="10221"/>
                  </a:lnTo>
                  <a:lnTo>
                    <a:pt x="16668" y="11021"/>
                  </a:lnTo>
                  <a:lnTo>
                    <a:pt x="27292" y="11315"/>
                  </a:lnTo>
                  <a:lnTo>
                    <a:pt x="37909" y="11021"/>
                  </a:lnTo>
                  <a:lnTo>
                    <a:pt x="46580" y="10221"/>
                  </a:lnTo>
                  <a:lnTo>
                    <a:pt x="52427" y="9038"/>
                  </a:lnTo>
                  <a:lnTo>
                    <a:pt x="54571" y="7594"/>
                  </a:lnTo>
                  <a:lnTo>
                    <a:pt x="62903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3278047" y="3034461"/>
              <a:ext cx="67310" cy="16510"/>
            </a:xfrm>
            <a:custGeom>
              <a:avLst/>
              <a:gdLst/>
              <a:ahLst/>
              <a:cxnLst/>
              <a:rect l="l" t="t" r="r" b="b"/>
              <a:pathLst>
                <a:path w="67310" h="16510">
                  <a:moveTo>
                    <a:pt x="65138" y="0"/>
                  </a:moveTo>
                  <a:lnTo>
                    <a:pt x="11137" y="0"/>
                  </a:lnTo>
                  <a:lnTo>
                    <a:pt x="9652" y="546"/>
                  </a:lnTo>
                  <a:lnTo>
                    <a:pt x="749" y="8140"/>
                  </a:lnTo>
                  <a:lnTo>
                    <a:pt x="119" y="9510"/>
                  </a:lnTo>
                  <a:lnTo>
                    <a:pt x="0" y="11379"/>
                  </a:lnTo>
                  <a:lnTo>
                    <a:pt x="927" y="12128"/>
                  </a:lnTo>
                  <a:lnTo>
                    <a:pt x="29527" y="15887"/>
                  </a:lnTo>
                  <a:lnTo>
                    <a:pt x="37147" y="15887"/>
                  </a:lnTo>
                  <a:lnTo>
                    <a:pt x="3721" y="11620"/>
                  </a:lnTo>
                  <a:lnTo>
                    <a:pt x="2235" y="9880"/>
                  </a:lnTo>
                  <a:lnTo>
                    <a:pt x="2882" y="9880"/>
                  </a:lnTo>
                  <a:lnTo>
                    <a:pt x="3683" y="9283"/>
                  </a:lnTo>
                  <a:lnTo>
                    <a:pt x="4064" y="8724"/>
                  </a:lnTo>
                  <a:lnTo>
                    <a:pt x="7112" y="8724"/>
                  </a:lnTo>
                  <a:lnTo>
                    <a:pt x="11976" y="4572"/>
                  </a:lnTo>
                  <a:lnTo>
                    <a:pt x="66031" y="4572"/>
                  </a:lnTo>
                  <a:lnTo>
                    <a:pt x="66687" y="3975"/>
                  </a:lnTo>
                  <a:lnTo>
                    <a:pt x="67271" y="1460"/>
                  </a:lnTo>
                  <a:lnTo>
                    <a:pt x="65138" y="0"/>
                  </a:lnTo>
                  <a:close/>
                </a:path>
                <a:path w="67310" h="16510">
                  <a:moveTo>
                    <a:pt x="4064" y="8724"/>
                  </a:moveTo>
                  <a:lnTo>
                    <a:pt x="4216" y="8890"/>
                  </a:lnTo>
                  <a:lnTo>
                    <a:pt x="4521" y="9880"/>
                  </a:lnTo>
                  <a:lnTo>
                    <a:pt x="2235" y="9880"/>
                  </a:lnTo>
                  <a:lnTo>
                    <a:pt x="3721" y="11620"/>
                  </a:lnTo>
                  <a:lnTo>
                    <a:pt x="6192" y="9510"/>
                  </a:lnTo>
                  <a:lnTo>
                    <a:pt x="5080" y="9144"/>
                  </a:lnTo>
                  <a:lnTo>
                    <a:pt x="4064" y="8724"/>
                  </a:lnTo>
                  <a:close/>
                </a:path>
                <a:path w="67310" h="16510">
                  <a:moveTo>
                    <a:pt x="6192" y="9510"/>
                  </a:moveTo>
                  <a:lnTo>
                    <a:pt x="3721" y="11620"/>
                  </a:lnTo>
                  <a:lnTo>
                    <a:pt x="58743" y="11620"/>
                  </a:lnTo>
                  <a:lnTo>
                    <a:pt x="58343" y="11569"/>
                  </a:lnTo>
                  <a:lnTo>
                    <a:pt x="58112" y="11315"/>
                  </a:lnTo>
                  <a:lnTo>
                    <a:pt x="22072" y="11315"/>
                  </a:lnTo>
                  <a:lnTo>
                    <a:pt x="15328" y="10896"/>
                  </a:lnTo>
                  <a:lnTo>
                    <a:pt x="8153" y="9918"/>
                  </a:lnTo>
                  <a:lnTo>
                    <a:pt x="6192" y="9510"/>
                  </a:lnTo>
                  <a:close/>
                </a:path>
                <a:path w="67310" h="16510">
                  <a:moveTo>
                    <a:pt x="59093" y="9880"/>
                  </a:moveTo>
                  <a:lnTo>
                    <a:pt x="56807" y="9880"/>
                  </a:lnTo>
                  <a:lnTo>
                    <a:pt x="58343" y="11569"/>
                  </a:lnTo>
                  <a:lnTo>
                    <a:pt x="59057" y="10919"/>
                  </a:lnTo>
                  <a:lnTo>
                    <a:pt x="59093" y="9880"/>
                  </a:lnTo>
                  <a:close/>
                </a:path>
                <a:path w="67310" h="16510">
                  <a:moveTo>
                    <a:pt x="59057" y="10919"/>
                  </a:moveTo>
                  <a:lnTo>
                    <a:pt x="58343" y="11569"/>
                  </a:lnTo>
                  <a:lnTo>
                    <a:pt x="58806" y="11569"/>
                  </a:lnTo>
                  <a:lnTo>
                    <a:pt x="59042" y="11379"/>
                  </a:lnTo>
                  <a:lnTo>
                    <a:pt x="59057" y="10919"/>
                  </a:lnTo>
                  <a:close/>
                </a:path>
                <a:path w="67310" h="16510">
                  <a:moveTo>
                    <a:pt x="54991" y="8724"/>
                  </a:moveTo>
                  <a:lnTo>
                    <a:pt x="53873" y="9245"/>
                  </a:lnTo>
                  <a:lnTo>
                    <a:pt x="47980" y="10579"/>
                  </a:lnTo>
                  <a:lnTo>
                    <a:pt x="39331" y="11315"/>
                  </a:lnTo>
                  <a:lnTo>
                    <a:pt x="58112" y="11315"/>
                  </a:lnTo>
                  <a:lnTo>
                    <a:pt x="56807" y="9880"/>
                  </a:lnTo>
                  <a:lnTo>
                    <a:pt x="54521" y="9880"/>
                  </a:lnTo>
                  <a:lnTo>
                    <a:pt x="54838" y="8890"/>
                  </a:lnTo>
                  <a:lnTo>
                    <a:pt x="54991" y="8724"/>
                  </a:lnTo>
                  <a:close/>
                </a:path>
                <a:path w="67310" h="16510">
                  <a:moveTo>
                    <a:pt x="66031" y="4572"/>
                  </a:moveTo>
                  <a:lnTo>
                    <a:pt x="59232" y="4572"/>
                  </a:lnTo>
                  <a:lnTo>
                    <a:pt x="55270" y="8191"/>
                  </a:lnTo>
                  <a:lnTo>
                    <a:pt x="55033" y="8724"/>
                  </a:lnTo>
                  <a:lnTo>
                    <a:pt x="55397" y="9309"/>
                  </a:lnTo>
                  <a:lnTo>
                    <a:pt x="56159" y="9880"/>
                  </a:lnTo>
                  <a:lnTo>
                    <a:pt x="59093" y="9880"/>
                  </a:lnTo>
                  <a:lnTo>
                    <a:pt x="59057" y="10919"/>
                  </a:lnTo>
                  <a:lnTo>
                    <a:pt x="66031" y="4572"/>
                  </a:lnTo>
                  <a:close/>
                </a:path>
                <a:path w="67310" h="16510">
                  <a:moveTo>
                    <a:pt x="4216" y="8890"/>
                  </a:moveTo>
                  <a:lnTo>
                    <a:pt x="2882" y="9880"/>
                  </a:lnTo>
                  <a:lnTo>
                    <a:pt x="4521" y="9880"/>
                  </a:lnTo>
                  <a:lnTo>
                    <a:pt x="4216" y="8890"/>
                  </a:lnTo>
                  <a:close/>
                </a:path>
                <a:path w="67310" h="16510">
                  <a:moveTo>
                    <a:pt x="54838" y="8890"/>
                  </a:moveTo>
                  <a:lnTo>
                    <a:pt x="54521" y="9880"/>
                  </a:lnTo>
                  <a:lnTo>
                    <a:pt x="54847" y="9144"/>
                  </a:lnTo>
                  <a:lnTo>
                    <a:pt x="54838" y="8890"/>
                  </a:lnTo>
                  <a:close/>
                </a:path>
                <a:path w="67310" h="16510">
                  <a:moveTo>
                    <a:pt x="54930" y="8958"/>
                  </a:moveTo>
                  <a:lnTo>
                    <a:pt x="54521" y="9880"/>
                  </a:lnTo>
                  <a:lnTo>
                    <a:pt x="56159" y="9880"/>
                  </a:lnTo>
                  <a:lnTo>
                    <a:pt x="54930" y="8958"/>
                  </a:lnTo>
                  <a:close/>
                </a:path>
                <a:path w="67310" h="16510">
                  <a:moveTo>
                    <a:pt x="7112" y="8724"/>
                  </a:moveTo>
                  <a:lnTo>
                    <a:pt x="4064" y="8724"/>
                  </a:lnTo>
                  <a:lnTo>
                    <a:pt x="5080" y="9144"/>
                  </a:lnTo>
                  <a:lnTo>
                    <a:pt x="6192" y="9510"/>
                  </a:lnTo>
                  <a:lnTo>
                    <a:pt x="7112" y="8724"/>
                  </a:lnTo>
                  <a:close/>
                </a:path>
                <a:path w="67310" h="16510">
                  <a:moveTo>
                    <a:pt x="55017" y="8762"/>
                  </a:moveTo>
                  <a:lnTo>
                    <a:pt x="54930" y="8958"/>
                  </a:lnTo>
                  <a:lnTo>
                    <a:pt x="55397" y="9309"/>
                  </a:lnTo>
                  <a:lnTo>
                    <a:pt x="55017" y="8762"/>
                  </a:lnTo>
                  <a:close/>
                </a:path>
                <a:path w="67310" h="16510">
                  <a:moveTo>
                    <a:pt x="4064" y="8724"/>
                  </a:moveTo>
                  <a:lnTo>
                    <a:pt x="3683" y="9283"/>
                  </a:lnTo>
                  <a:lnTo>
                    <a:pt x="4123" y="8958"/>
                  </a:lnTo>
                  <a:lnTo>
                    <a:pt x="4064" y="872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3600538" y="305456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1239" y="0"/>
                  </a:moveTo>
                  <a:lnTo>
                    <a:pt x="3238" y="0"/>
                  </a:lnTo>
                  <a:lnTo>
                    <a:pt x="0" y="3225"/>
                  </a:lnTo>
                  <a:lnTo>
                    <a:pt x="0" y="11239"/>
                  </a:lnTo>
                  <a:lnTo>
                    <a:pt x="3238" y="14477"/>
                  </a:lnTo>
                  <a:lnTo>
                    <a:pt x="11239" y="14477"/>
                  </a:lnTo>
                  <a:lnTo>
                    <a:pt x="14490" y="11239"/>
                  </a:lnTo>
                  <a:lnTo>
                    <a:pt x="14490" y="7226"/>
                  </a:lnTo>
                  <a:lnTo>
                    <a:pt x="14490" y="3225"/>
                  </a:lnTo>
                  <a:lnTo>
                    <a:pt x="112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598252" y="3052279"/>
              <a:ext cx="19685" cy="19050"/>
            </a:xfrm>
            <a:custGeom>
              <a:avLst/>
              <a:gdLst/>
              <a:ahLst/>
              <a:cxnLst/>
              <a:rect l="l" t="t" r="r" b="b"/>
              <a:pathLst>
                <a:path w="19685" h="19050">
                  <a:moveTo>
                    <a:pt x="14782" y="0"/>
                  </a:moveTo>
                  <a:lnTo>
                    <a:pt x="4279" y="12"/>
                  </a:lnTo>
                  <a:lnTo>
                    <a:pt x="0" y="4241"/>
                  </a:lnTo>
                  <a:lnTo>
                    <a:pt x="0" y="14782"/>
                  </a:lnTo>
                  <a:lnTo>
                    <a:pt x="4267" y="19050"/>
                  </a:lnTo>
                  <a:lnTo>
                    <a:pt x="14795" y="19050"/>
                  </a:lnTo>
                  <a:lnTo>
                    <a:pt x="19062" y="14782"/>
                  </a:lnTo>
                  <a:lnTo>
                    <a:pt x="19062" y="14477"/>
                  </a:lnTo>
                  <a:lnTo>
                    <a:pt x="6794" y="14477"/>
                  </a:lnTo>
                  <a:lnTo>
                    <a:pt x="4572" y="12255"/>
                  </a:lnTo>
                  <a:lnTo>
                    <a:pt x="4572" y="6781"/>
                  </a:lnTo>
                  <a:lnTo>
                    <a:pt x="6781" y="4572"/>
                  </a:lnTo>
                  <a:lnTo>
                    <a:pt x="19062" y="4572"/>
                  </a:lnTo>
                  <a:lnTo>
                    <a:pt x="19049" y="4241"/>
                  </a:lnTo>
                  <a:lnTo>
                    <a:pt x="14782" y="0"/>
                  </a:lnTo>
                  <a:close/>
                </a:path>
                <a:path w="19685" h="19050">
                  <a:moveTo>
                    <a:pt x="19062" y="4572"/>
                  </a:moveTo>
                  <a:lnTo>
                    <a:pt x="12268" y="4572"/>
                  </a:lnTo>
                  <a:lnTo>
                    <a:pt x="14477" y="6781"/>
                  </a:lnTo>
                  <a:lnTo>
                    <a:pt x="14477" y="12255"/>
                  </a:lnTo>
                  <a:lnTo>
                    <a:pt x="12268" y="14477"/>
                  </a:lnTo>
                  <a:lnTo>
                    <a:pt x="19062" y="14477"/>
                  </a:lnTo>
                  <a:lnTo>
                    <a:pt x="19062" y="45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336442" y="3049816"/>
              <a:ext cx="17780" cy="6985"/>
            </a:xfrm>
            <a:custGeom>
              <a:avLst/>
              <a:gdLst/>
              <a:ahLst/>
              <a:cxnLst/>
              <a:rect l="l" t="t" r="r" b="b"/>
              <a:pathLst>
                <a:path w="17779" h="6985">
                  <a:moveTo>
                    <a:pt x="12750" y="0"/>
                  </a:moveTo>
                  <a:lnTo>
                    <a:pt x="4419" y="0"/>
                  </a:lnTo>
                  <a:lnTo>
                    <a:pt x="939" y="2882"/>
                  </a:lnTo>
                  <a:lnTo>
                    <a:pt x="0" y="6769"/>
                  </a:lnTo>
                  <a:lnTo>
                    <a:pt x="17170" y="6769"/>
                  </a:lnTo>
                  <a:lnTo>
                    <a:pt x="16230" y="2882"/>
                  </a:lnTo>
                  <a:lnTo>
                    <a:pt x="12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334219" y="3047530"/>
              <a:ext cx="22225" cy="11430"/>
            </a:xfrm>
            <a:custGeom>
              <a:avLst/>
              <a:gdLst/>
              <a:ahLst/>
              <a:cxnLst/>
              <a:rect l="l" t="t" r="r" b="b"/>
              <a:pathLst>
                <a:path w="22225" h="11430">
                  <a:moveTo>
                    <a:pt x="16052" y="0"/>
                  </a:moveTo>
                  <a:lnTo>
                    <a:pt x="5549" y="0"/>
                  </a:lnTo>
                  <a:lnTo>
                    <a:pt x="1181" y="3632"/>
                  </a:lnTo>
                  <a:lnTo>
                    <a:pt x="0" y="8521"/>
                  </a:lnTo>
                  <a:lnTo>
                    <a:pt x="431" y="10464"/>
                  </a:lnTo>
                  <a:lnTo>
                    <a:pt x="2222" y="11341"/>
                  </a:lnTo>
                  <a:lnTo>
                    <a:pt x="19392" y="11341"/>
                  </a:lnTo>
                  <a:lnTo>
                    <a:pt x="21183" y="10464"/>
                  </a:lnTo>
                  <a:lnTo>
                    <a:pt x="21378" y="9588"/>
                  </a:lnTo>
                  <a:lnTo>
                    <a:pt x="4445" y="9588"/>
                  </a:lnTo>
                  <a:lnTo>
                    <a:pt x="2222" y="9055"/>
                  </a:lnTo>
                  <a:lnTo>
                    <a:pt x="2222" y="6769"/>
                  </a:lnTo>
                  <a:lnTo>
                    <a:pt x="5131" y="6769"/>
                  </a:lnTo>
                  <a:lnTo>
                    <a:pt x="7721" y="4572"/>
                  </a:lnTo>
                  <a:lnTo>
                    <a:pt x="20661" y="4572"/>
                  </a:lnTo>
                  <a:lnTo>
                    <a:pt x="20434" y="3632"/>
                  </a:lnTo>
                  <a:lnTo>
                    <a:pt x="16052" y="0"/>
                  </a:lnTo>
                  <a:close/>
                </a:path>
                <a:path w="22225" h="11430">
                  <a:moveTo>
                    <a:pt x="5131" y="6769"/>
                  </a:moveTo>
                  <a:lnTo>
                    <a:pt x="2222" y="6769"/>
                  </a:lnTo>
                  <a:lnTo>
                    <a:pt x="2222" y="9055"/>
                  </a:lnTo>
                  <a:lnTo>
                    <a:pt x="4445" y="9588"/>
                  </a:lnTo>
                  <a:lnTo>
                    <a:pt x="5131" y="6769"/>
                  </a:lnTo>
                  <a:close/>
                </a:path>
                <a:path w="22225" h="11430">
                  <a:moveTo>
                    <a:pt x="16484" y="6769"/>
                  </a:moveTo>
                  <a:lnTo>
                    <a:pt x="5131" y="6769"/>
                  </a:lnTo>
                  <a:lnTo>
                    <a:pt x="4445" y="9588"/>
                  </a:lnTo>
                  <a:lnTo>
                    <a:pt x="17170" y="9588"/>
                  </a:lnTo>
                  <a:lnTo>
                    <a:pt x="16484" y="6769"/>
                  </a:lnTo>
                  <a:close/>
                </a:path>
                <a:path w="22225" h="11430">
                  <a:moveTo>
                    <a:pt x="20661" y="4572"/>
                  </a:moveTo>
                  <a:lnTo>
                    <a:pt x="13893" y="4572"/>
                  </a:lnTo>
                  <a:lnTo>
                    <a:pt x="16471" y="6718"/>
                  </a:lnTo>
                  <a:lnTo>
                    <a:pt x="17170" y="9588"/>
                  </a:lnTo>
                  <a:lnTo>
                    <a:pt x="19392" y="9055"/>
                  </a:lnTo>
                  <a:lnTo>
                    <a:pt x="19392" y="6769"/>
                  </a:lnTo>
                  <a:lnTo>
                    <a:pt x="21192" y="6769"/>
                  </a:lnTo>
                  <a:lnTo>
                    <a:pt x="20661" y="4572"/>
                  </a:lnTo>
                  <a:close/>
                </a:path>
                <a:path w="22225" h="11430">
                  <a:moveTo>
                    <a:pt x="21615" y="8521"/>
                  </a:moveTo>
                  <a:lnTo>
                    <a:pt x="17170" y="9588"/>
                  </a:lnTo>
                  <a:lnTo>
                    <a:pt x="21378" y="9588"/>
                  </a:lnTo>
                  <a:lnTo>
                    <a:pt x="21615" y="8521"/>
                  </a:lnTo>
                  <a:close/>
                </a:path>
                <a:path w="22225" h="11430">
                  <a:moveTo>
                    <a:pt x="21192" y="6769"/>
                  </a:moveTo>
                  <a:lnTo>
                    <a:pt x="19392" y="6769"/>
                  </a:lnTo>
                  <a:lnTo>
                    <a:pt x="19392" y="9055"/>
                  </a:lnTo>
                  <a:lnTo>
                    <a:pt x="21615" y="8521"/>
                  </a:lnTo>
                  <a:lnTo>
                    <a:pt x="21192" y="67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3336924" y="3058274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4" h="8255">
                  <a:moveTo>
                    <a:pt x="18414" y="0"/>
                  </a:moveTo>
                  <a:lnTo>
                    <a:pt x="0" y="2362"/>
                  </a:lnTo>
                  <a:lnTo>
                    <a:pt x="0" y="5473"/>
                  </a:lnTo>
                  <a:lnTo>
                    <a:pt x="8229" y="7835"/>
                  </a:lnTo>
                  <a:lnTo>
                    <a:pt x="10579" y="3911"/>
                  </a:lnTo>
                  <a:lnTo>
                    <a:pt x="13322" y="8204"/>
                  </a:lnTo>
                  <a:lnTo>
                    <a:pt x="20358" y="3517"/>
                  </a:lnTo>
                  <a:lnTo>
                    <a:pt x="184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334638" y="3056267"/>
              <a:ext cx="23495" cy="10795"/>
            </a:xfrm>
            <a:custGeom>
              <a:avLst/>
              <a:gdLst/>
              <a:ahLst/>
              <a:cxnLst/>
              <a:rect l="l" t="t" r="r" b="b"/>
              <a:pathLst>
                <a:path w="23495" h="10794">
                  <a:moveTo>
                    <a:pt x="3543" y="2082"/>
                  </a:moveTo>
                  <a:lnTo>
                    <a:pt x="1028" y="2082"/>
                  </a:lnTo>
                  <a:lnTo>
                    <a:pt x="0" y="3111"/>
                  </a:lnTo>
                  <a:lnTo>
                    <a:pt x="10731" y="10274"/>
                  </a:lnTo>
                  <a:lnTo>
                    <a:pt x="13229" y="9550"/>
                  </a:lnTo>
                  <a:lnTo>
                    <a:pt x="12077" y="9017"/>
                  </a:lnTo>
                  <a:lnTo>
                    <a:pt x="10934" y="7150"/>
                  </a:lnTo>
                  <a:lnTo>
                    <a:pt x="12865" y="5918"/>
                  </a:lnTo>
                  <a:lnTo>
                    <a:pt x="22886" y="5918"/>
                  </a:lnTo>
                  <a:lnTo>
                    <a:pt x="23045" y="5689"/>
                  </a:lnTo>
                  <a:lnTo>
                    <a:pt x="8458" y="5676"/>
                  </a:lnTo>
                  <a:lnTo>
                    <a:pt x="5384" y="4902"/>
                  </a:lnTo>
                  <a:lnTo>
                    <a:pt x="4677" y="4368"/>
                  </a:lnTo>
                  <a:lnTo>
                    <a:pt x="4190" y="4368"/>
                  </a:lnTo>
                  <a:lnTo>
                    <a:pt x="4572" y="4229"/>
                  </a:lnTo>
                  <a:lnTo>
                    <a:pt x="4572" y="3111"/>
                  </a:lnTo>
                  <a:lnTo>
                    <a:pt x="3543" y="2082"/>
                  </a:lnTo>
                  <a:close/>
                </a:path>
                <a:path w="23495" h="10794">
                  <a:moveTo>
                    <a:pt x="22886" y="5918"/>
                  </a:moveTo>
                  <a:lnTo>
                    <a:pt x="12865" y="5918"/>
                  </a:lnTo>
                  <a:lnTo>
                    <a:pt x="14820" y="7086"/>
                  </a:lnTo>
                  <a:lnTo>
                    <a:pt x="13360" y="9512"/>
                  </a:lnTo>
                  <a:lnTo>
                    <a:pt x="13229" y="9550"/>
                  </a:lnTo>
                  <a:lnTo>
                    <a:pt x="14135" y="9969"/>
                  </a:lnTo>
                  <a:lnTo>
                    <a:pt x="15951" y="9918"/>
                  </a:lnTo>
                  <a:lnTo>
                    <a:pt x="17843" y="9906"/>
                  </a:lnTo>
                  <a:lnTo>
                    <a:pt x="19545" y="9144"/>
                  </a:lnTo>
                  <a:lnTo>
                    <a:pt x="22199" y="6908"/>
                  </a:lnTo>
                  <a:lnTo>
                    <a:pt x="22886" y="5918"/>
                  </a:lnTo>
                  <a:close/>
                </a:path>
                <a:path w="23495" h="10794">
                  <a:moveTo>
                    <a:pt x="12865" y="5918"/>
                  </a:moveTo>
                  <a:lnTo>
                    <a:pt x="10934" y="7150"/>
                  </a:lnTo>
                  <a:lnTo>
                    <a:pt x="12077" y="9017"/>
                  </a:lnTo>
                  <a:lnTo>
                    <a:pt x="13229" y="9550"/>
                  </a:lnTo>
                  <a:lnTo>
                    <a:pt x="13360" y="9512"/>
                  </a:lnTo>
                  <a:lnTo>
                    <a:pt x="14820" y="7086"/>
                  </a:lnTo>
                  <a:lnTo>
                    <a:pt x="12865" y="5918"/>
                  </a:lnTo>
                  <a:close/>
                </a:path>
                <a:path w="23495" h="10794">
                  <a:moveTo>
                    <a:pt x="12826" y="3632"/>
                  </a:moveTo>
                  <a:lnTo>
                    <a:pt x="10896" y="4749"/>
                  </a:lnTo>
                  <a:lnTo>
                    <a:pt x="10617" y="5257"/>
                  </a:lnTo>
                  <a:lnTo>
                    <a:pt x="9842" y="5676"/>
                  </a:lnTo>
                  <a:lnTo>
                    <a:pt x="8509" y="5689"/>
                  </a:lnTo>
                  <a:lnTo>
                    <a:pt x="23053" y="5676"/>
                  </a:lnTo>
                  <a:lnTo>
                    <a:pt x="23282" y="5346"/>
                  </a:lnTo>
                  <a:lnTo>
                    <a:pt x="15928" y="5334"/>
                  </a:lnTo>
                  <a:lnTo>
                    <a:pt x="12826" y="3632"/>
                  </a:lnTo>
                  <a:close/>
                </a:path>
                <a:path w="23495" h="10794">
                  <a:moveTo>
                    <a:pt x="19596" y="0"/>
                  </a:moveTo>
                  <a:lnTo>
                    <a:pt x="18694" y="3111"/>
                  </a:lnTo>
                  <a:lnTo>
                    <a:pt x="18745" y="3289"/>
                  </a:lnTo>
                  <a:lnTo>
                    <a:pt x="17932" y="4533"/>
                  </a:lnTo>
                  <a:lnTo>
                    <a:pt x="15951" y="5346"/>
                  </a:lnTo>
                  <a:lnTo>
                    <a:pt x="23282" y="5346"/>
                  </a:lnTo>
                  <a:lnTo>
                    <a:pt x="23270" y="3111"/>
                  </a:lnTo>
                  <a:lnTo>
                    <a:pt x="22694" y="901"/>
                  </a:lnTo>
                  <a:lnTo>
                    <a:pt x="19596" y="0"/>
                  </a:lnTo>
                  <a:close/>
                </a:path>
                <a:path w="23495" h="10794">
                  <a:moveTo>
                    <a:pt x="4546" y="4229"/>
                  </a:moveTo>
                  <a:lnTo>
                    <a:pt x="4190" y="4368"/>
                  </a:lnTo>
                  <a:lnTo>
                    <a:pt x="4572" y="4368"/>
                  </a:lnTo>
                  <a:lnTo>
                    <a:pt x="4546" y="4229"/>
                  </a:lnTo>
                  <a:close/>
                </a:path>
                <a:path w="23495" h="10794">
                  <a:moveTo>
                    <a:pt x="4572" y="4264"/>
                  </a:moveTo>
                  <a:close/>
                </a:path>
                <a:path w="23495" h="10794">
                  <a:moveTo>
                    <a:pt x="4572" y="4229"/>
                  </a:move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338893" y="3065716"/>
              <a:ext cx="7620" cy="3810"/>
            </a:xfrm>
            <a:custGeom>
              <a:avLst/>
              <a:gdLst/>
              <a:ahLst/>
              <a:cxnLst/>
              <a:rect l="l" t="t" r="r" b="b"/>
              <a:pathLst>
                <a:path w="7620" h="3810">
                  <a:moveTo>
                    <a:pt x="7442" y="0"/>
                  </a:moveTo>
                  <a:lnTo>
                    <a:pt x="0" y="1155"/>
                  </a:lnTo>
                  <a:lnTo>
                    <a:pt x="2730" y="3505"/>
                  </a:lnTo>
                  <a:lnTo>
                    <a:pt x="6654" y="2349"/>
                  </a:lnTo>
                  <a:lnTo>
                    <a:pt x="74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3337153" y="3063151"/>
              <a:ext cx="12065" cy="7620"/>
            </a:xfrm>
            <a:custGeom>
              <a:avLst/>
              <a:gdLst/>
              <a:ahLst/>
              <a:cxnLst/>
              <a:rect l="l" t="t" r="r" b="b"/>
              <a:pathLst>
                <a:path w="12064" h="7619">
                  <a:moveTo>
                    <a:pt x="8699" y="0"/>
                  </a:moveTo>
                  <a:lnTo>
                    <a:pt x="7404" y="647"/>
                  </a:lnTo>
                  <a:lnTo>
                    <a:pt x="7010" y="1841"/>
                  </a:lnTo>
                  <a:lnTo>
                    <a:pt x="5168" y="2717"/>
                  </a:lnTo>
                  <a:lnTo>
                    <a:pt x="3225" y="1993"/>
                  </a:lnTo>
                  <a:lnTo>
                    <a:pt x="0" y="2235"/>
                  </a:lnTo>
                  <a:lnTo>
                    <a:pt x="254" y="5461"/>
                  </a:lnTo>
                  <a:lnTo>
                    <a:pt x="1727" y="6730"/>
                  </a:lnTo>
                  <a:lnTo>
                    <a:pt x="3505" y="7302"/>
                  </a:lnTo>
                  <a:lnTo>
                    <a:pt x="7797" y="7277"/>
                  </a:lnTo>
                  <a:lnTo>
                    <a:pt x="10375" y="5969"/>
                  </a:lnTo>
                  <a:lnTo>
                    <a:pt x="11353" y="3289"/>
                  </a:lnTo>
                  <a:lnTo>
                    <a:pt x="11747" y="2082"/>
                  </a:lnTo>
                  <a:lnTo>
                    <a:pt x="11099" y="787"/>
                  </a:lnTo>
                  <a:lnTo>
                    <a:pt x="86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178644" y="2793314"/>
              <a:ext cx="270510" cy="66040"/>
            </a:xfrm>
            <a:custGeom>
              <a:avLst/>
              <a:gdLst/>
              <a:ahLst/>
              <a:cxnLst/>
              <a:rect l="l" t="t" r="r" b="b"/>
              <a:pathLst>
                <a:path w="270510" h="66039">
                  <a:moveTo>
                    <a:pt x="270306" y="0"/>
                  </a:moveTo>
                  <a:lnTo>
                    <a:pt x="0" y="0"/>
                  </a:lnTo>
                  <a:lnTo>
                    <a:pt x="0" y="65963"/>
                  </a:lnTo>
                  <a:lnTo>
                    <a:pt x="270306" y="65963"/>
                  </a:lnTo>
                  <a:lnTo>
                    <a:pt x="270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176359" y="2791459"/>
              <a:ext cx="274955" cy="69850"/>
            </a:xfrm>
            <a:custGeom>
              <a:avLst/>
              <a:gdLst/>
              <a:ahLst/>
              <a:cxnLst/>
              <a:rect l="l" t="t" r="r" b="b"/>
              <a:pathLst>
                <a:path w="274954" h="69850">
                  <a:moveTo>
                    <a:pt x="274878" y="1270"/>
                  </a:moveTo>
                  <a:lnTo>
                    <a:pt x="274383" y="1270"/>
                  </a:lnTo>
                  <a:lnTo>
                    <a:pt x="274383" y="0"/>
                  </a:lnTo>
                  <a:lnTo>
                    <a:pt x="495" y="0"/>
                  </a:lnTo>
                  <a:lnTo>
                    <a:pt x="495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0" y="66040"/>
                  </a:lnTo>
                  <a:lnTo>
                    <a:pt x="0" y="67310"/>
                  </a:lnTo>
                  <a:lnTo>
                    <a:pt x="317" y="67310"/>
                  </a:lnTo>
                  <a:lnTo>
                    <a:pt x="317" y="69850"/>
                  </a:lnTo>
                  <a:lnTo>
                    <a:pt x="274561" y="69850"/>
                  </a:lnTo>
                  <a:lnTo>
                    <a:pt x="274561" y="67310"/>
                  </a:lnTo>
                  <a:lnTo>
                    <a:pt x="270306" y="67310"/>
                  </a:lnTo>
                  <a:lnTo>
                    <a:pt x="270306" y="66040"/>
                  </a:lnTo>
                  <a:lnTo>
                    <a:pt x="4572" y="66040"/>
                  </a:lnTo>
                  <a:lnTo>
                    <a:pt x="4572" y="3810"/>
                  </a:lnTo>
                  <a:lnTo>
                    <a:pt x="274878" y="3810"/>
                  </a:lnTo>
                  <a:lnTo>
                    <a:pt x="274878" y="12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0" name="object 3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76358" y="2791028"/>
              <a:ext cx="274878" cy="70535"/>
            </a:xfrm>
            <a:prstGeom prst="rect">
              <a:avLst/>
            </a:prstGeom>
          </p:spPr>
        </p:pic>
        <p:sp>
          <p:nvSpPr>
            <p:cNvPr id="351" name="object 351"/>
            <p:cNvSpPr/>
            <p:nvPr/>
          </p:nvSpPr>
          <p:spPr>
            <a:xfrm>
              <a:off x="3056928" y="2206663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4" h="484505">
                  <a:moveTo>
                    <a:pt x="242112" y="0"/>
                  </a:moveTo>
                  <a:lnTo>
                    <a:pt x="193314" y="4919"/>
                  </a:lnTo>
                  <a:lnTo>
                    <a:pt x="147864" y="19027"/>
                  </a:lnTo>
                  <a:lnTo>
                    <a:pt x="106738" y="41350"/>
                  </a:lnTo>
                  <a:lnTo>
                    <a:pt x="70907" y="70915"/>
                  </a:lnTo>
                  <a:lnTo>
                    <a:pt x="41344" y="106746"/>
                  </a:lnTo>
                  <a:lnTo>
                    <a:pt x="19024" y="147870"/>
                  </a:lnTo>
                  <a:lnTo>
                    <a:pt x="4918" y="193312"/>
                  </a:lnTo>
                  <a:lnTo>
                    <a:pt x="0" y="242100"/>
                  </a:lnTo>
                  <a:lnTo>
                    <a:pt x="4918" y="290890"/>
                  </a:lnTo>
                  <a:lnTo>
                    <a:pt x="19024" y="336335"/>
                  </a:lnTo>
                  <a:lnTo>
                    <a:pt x="41344" y="377459"/>
                  </a:lnTo>
                  <a:lnTo>
                    <a:pt x="70907" y="413289"/>
                  </a:lnTo>
                  <a:lnTo>
                    <a:pt x="106738" y="442852"/>
                  </a:lnTo>
                  <a:lnTo>
                    <a:pt x="147864" y="465174"/>
                  </a:lnTo>
                  <a:lnTo>
                    <a:pt x="193314" y="479281"/>
                  </a:lnTo>
                  <a:lnTo>
                    <a:pt x="242112" y="484200"/>
                  </a:lnTo>
                  <a:lnTo>
                    <a:pt x="290902" y="479281"/>
                  </a:lnTo>
                  <a:lnTo>
                    <a:pt x="310526" y="473189"/>
                  </a:lnTo>
                  <a:lnTo>
                    <a:pt x="242112" y="473189"/>
                  </a:lnTo>
                  <a:lnTo>
                    <a:pt x="195533" y="468494"/>
                  </a:lnTo>
                  <a:lnTo>
                    <a:pt x="152151" y="455030"/>
                  </a:lnTo>
                  <a:lnTo>
                    <a:pt x="112895" y="433724"/>
                  </a:lnTo>
                  <a:lnTo>
                    <a:pt x="78693" y="405507"/>
                  </a:lnTo>
                  <a:lnTo>
                    <a:pt x="50475" y="371307"/>
                  </a:lnTo>
                  <a:lnTo>
                    <a:pt x="29170" y="332053"/>
                  </a:lnTo>
                  <a:lnTo>
                    <a:pt x="15705" y="288674"/>
                  </a:lnTo>
                  <a:lnTo>
                    <a:pt x="11010" y="242100"/>
                  </a:lnTo>
                  <a:lnTo>
                    <a:pt x="15705" y="195528"/>
                  </a:lnTo>
                  <a:lnTo>
                    <a:pt x="29170" y="152151"/>
                  </a:lnTo>
                  <a:lnTo>
                    <a:pt x="50475" y="112898"/>
                  </a:lnTo>
                  <a:lnTo>
                    <a:pt x="78693" y="78697"/>
                  </a:lnTo>
                  <a:lnTo>
                    <a:pt x="112895" y="50478"/>
                  </a:lnTo>
                  <a:lnTo>
                    <a:pt x="152151" y="29171"/>
                  </a:lnTo>
                  <a:lnTo>
                    <a:pt x="195533" y="15706"/>
                  </a:lnTo>
                  <a:lnTo>
                    <a:pt x="242112" y="11010"/>
                  </a:lnTo>
                  <a:lnTo>
                    <a:pt x="310523" y="11010"/>
                  </a:lnTo>
                  <a:lnTo>
                    <a:pt x="290902" y="4919"/>
                  </a:lnTo>
                  <a:lnTo>
                    <a:pt x="242112" y="0"/>
                  </a:lnTo>
                  <a:close/>
                </a:path>
                <a:path w="484504" h="484505">
                  <a:moveTo>
                    <a:pt x="310523" y="11010"/>
                  </a:moveTo>
                  <a:lnTo>
                    <a:pt x="242112" y="11010"/>
                  </a:lnTo>
                  <a:lnTo>
                    <a:pt x="288683" y="15706"/>
                  </a:lnTo>
                  <a:lnTo>
                    <a:pt x="332059" y="29171"/>
                  </a:lnTo>
                  <a:lnTo>
                    <a:pt x="371310" y="50478"/>
                  </a:lnTo>
                  <a:lnTo>
                    <a:pt x="405509" y="78697"/>
                  </a:lnTo>
                  <a:lnTo>
                    <a:pt x="433725" y="112898"/>
                  </a:lnTo>
                  <a:lnTo>
                    <a:pt x="455030" y="152151"/>
                  </a:lnTo>
                  <a:lnTo>
                    <a:pt x="468494" y="195528"/>
                  </a:lnTo>
                  <a:lnTo>
                    <a:pt x="473189" y="242100"/>
                  </a:lnTo>
                  <a:lnTo>
                    <a:pt x="468494" y="288674"/>
                  </a:lnTo>
                  <a:lnTo>
                    <a:pt x="455030" y="332053"/>
                  </a:lnTo>
                  <a:lnTo>
                    <a:pt x="433725" y="371307"/>
                  </a:lnTo>
                  <a:lnTo>
                    <a:pt x="405509" y="405507"/>
                  </a:lnTo>
                  <a:lnTo>
                    <a:pt x="371310" y="433724"/>
                  </a:lnTo>
                  <a:lnTo>
                    <a:pt x="332059" y="455030"/>
                  </a:lnTo>
                  <a:lnTo>
                    <a:pt x="288683" y="468494"/>
                  </a:lnTo>
                  <a:lnTo>
                    <a:pt x="242112" y="473189"/>
                  </a:lnTo>
                  <a:lnTo>
                    <a:pt x="310526" y="473189"/>
                  </a:lnTo>
                  <a:lnTo>
                    <a:pt x="377464" y="442852"/>
                  </a:lnTo>
                  <a:lnTo>
                    <a:pt x="413289" y="413289"/>
                  </a:lnTo>
                  <a:lnTo>
                    <a:pt x="442847" y="377459"/>
                  </a:lnTo>
                  <a:lnTo>
                    <a:pt x="465165" y="336335"/>
                  </a:lnTo>
                  <a:lnTo>
                    <a:pt x="479269" y="290890"/>
                  </a:lnTo>
                  <a:lnTo>
                    <a:pt x="484187" y="242100"/>
                  </a:lnTo>
                  <a:lnTo>
                    <a:pt x="479269" y="193312"/>
                  </a:lnTo>
                  <a:lnTo>
                    <a:pt x="465165" y="147870"/>
                  </a:lnTo>
                  <a:lnTo>
                    <a:pt x="442847" y="106746"/>
                  </a:lnTo>
                  <a:lnTo>
                    <a:pt x="413289" y="70915"/>
                  </a:lnTo>
                  <a:lnTo>
                    <a:pt x="377464" y="41350"/>
                  </a:lnTo>
                  <a:lnTo>
                    <a:pt x="336344" y="19027"/>
                  </a:lnTo>
                  <a:lnTo>
                    <a:pt x="310523" y="110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3054642" y="2204377"/>
              <a:ext cx="488950" cy="488950"/>
            </a:xfrm>
            <a:custGeom>
              <a:avLst/>
              <a:gdLst/>
              <a:ahLst/>
              <a:cxnLst/>
              <a:rect l="l" t="t" r="r" b="b"/>
              <a:pathLst>
                <a:path w="488950" h="488950">
                  <a:moveTo>
                    <a:pt x="244398" y="0"/>
                  </a:moveTo>
                  <a:lnTo>
                    <a:pt x="195140" y="4965"/>
                  </a:lnTo>
                  <a:lnTo>
                    <a:pt x="149263" y="19206"/>
                  </a:lnTo>
                  <a:lnTo>
                    <a:pt x="107748" y="41739"/>
                  </a:lnTo>
                  <a:lnTo>
                    <a:pt x="71578" y="71581"/>
                  </a:lnTo>
                  <a:lnTo>
                    <a:pt x="41736" y="107750"/>
                  </a:lnTo>
                  <a:lnTo>
                    <a:pt x="19204" y="149263"/>
                  </a:lnTo>
                  <a:lnTo>
                    <a:pt x="4964" y="195136"/>
                  </a:lnTo>
                  <a:lnTo>
                    <a:pt x="0" y="244386"/>
                  </a:lnTo>
                  <a:lnTo>
                    <a:pt x="4964" y="293639"/>
                  </a:lnTo>
                  <a:lnTo>
                    <a:pt x="19204" y="339514"/>
                  </a:lnTo>
                  <a:lnTo>
                    <a:pt x="41736" y="381026"/>
                  </a:lnTo>
                  <a:lnTo>
                    <a:pt x="71578" y="417195"/>
                  </a:lnTo>
                  <a:lnTo>
                    <a:pt x="107748" y="447036"/>
                  </a:lnTo>
                  <a:lnTo>
                    <a:pt x="149263" y="469567"/>
                  </a:lnTo>
                  <a:lnTo>
                    <a:pt x="195140" y="483807"/>
                  </a:lnTo>
                  <a:lnTo>
                    <a:pt x="244398" y="488772"/>
                  </a:lnTo>
                  <a:lnTo>
                    <a:pt x="289750" y="484200"/>
                  </a:lnTo>
                  <a:lnTo>
                    <a:pt x="244398" y="484200"/>
                  </a:lnTo>
                  <a:lnTo>
                    <a:pt x="196059" y="479328"/>
                  </a:lnTo>
                  <a:lnTo>
                    <a:pt x="151044" y="465356"/>
                  </a:lnTo>
                  <a:lnTo>
                    <a:pt x="110310" y="443245"/>
                  </a:lnTo>
                  <a:lnTo>
                    <a:pt x="74815" y="413956"/>
                  </a:lnTo>
                  <a:lnTo>
                    <a:pt x="45527" y="378467"/>
                  </a:lnTo>
                  <a:lnTo>
                    <a:pt x="23415" y="337734"/>
                  </a:lnTo>
                  <a:lnTo>
                    <a:pt x="9443" y="292719"/>
                  </a:lnTo>
                  <a:lnTo>
                    <a:pt x="4572" y="244386"/>
                  </a:lnTo>
                  <a:lnTo>
                    <a:pt x="9443" y="196059"/>
                  </a:lnTo>
                  <a:lnTo>
                    <a:pt x="23415" y="151047"/>
                  </a:lnTo>
                  <a:lnTo>
                    <a:pt x="45527" y="110312"/>
                  </a:lnTo>
                  <a:lnTo>
                    <a:pt x="74815" y="74815"/>
                  </a:lnTo>
                  <a:lnTo>
                    <a:pt x="110310" y="45532"/>
                  </a:lnTo>
                  <a:lnTo>
                    <a:pt x="151044" y="23420"/>
                  </a:lnTo>
                  <a:lnTo>
                    <a:pt x="196059" y="9445"/>
                  </a:lnTo>
                  <a:lnTo>
                    <a:pt x="244398" y="4572"/>
                  </a:lnTo>
                  <a:lnTo>
                    <a:pt x="244398" y="0"/>
                  </a:lnTo>
                  <a:close/>
                </a:path>
                <a:path w="488950" h="488950">
                  <a:moveTo>
                    <a:pt x="244398" y="0"/>
                  </a:moveTo>
                  <a:lnTo>
                    <a:pt x="244398" y="4572"/>
                  </a:lnTo>
                  <a:lnTo>
                    <a:pt x="292730" y="9445"/>
                  </a:lnTo>
                  <a:lnTo>
                    <a:pt x="337740" y="23420"/>
                  </a:lnTo>
                  <a:lnTo>
                    <a:pt x="378469" y="45532"/>
                  </a:lnTo>
                  <a:lnTo>
                    <a:pt x="413956" y="74815"/>
                  </a:lnTo>
                  <a:lnTo>
                    <a:pt x="443237" y="110312"/>
                  </a:lnTo>
                  <a:lnTo>
                    <a:pt x="465345" y="151047"/>
                  </a:lnTo>
                  <a:lnTo>
                    <a:pt x="479316" y="196059"/>
                  </a:lnTo>
                  <a:lnTo>
                    <a:pt x="484187" y="244386"/>
                  </a:lnTo>
                  <a:lnTo>
                    <a:pt x="479316" y="292719"/>
                  </a:lnTo>
                  <a:lnTo>
                    <a:pt x="465345" y="337734"/>
                  </a:lnTo>
                  <a:lnTo>
                    <a:pt x="443237" y="378467"/>
                  </a:lnTo>
                  <a:lnTo>
                    <a:pt x="413956" y="413956"/>
                  </a:lnTo>
                  <a:lnTo>
                    <a:pt x="378469" y="443245"/>
                  </a:lnTo>
                  <a:lnTo>
                    <a:pt x="337740" y="465356"/>
                  </a:lnTo>
                  <a:lnTo>
                    <a:pt x="292730" y="479328"/>
                  </a:lnTo>
                  <a:lnTo>
                    <a:pt x="244398" y="484200"/>
                  </a:lnTo>
                  <a:lnTo>
                    <a:pt x="289750" y="484200"/>
                  </a:lnTo>
                  <a:lnTo>
                    <a:pt x="339517" y="469567"/>
                  </a:lnTo>
                  <a:lnTo>
                    <a:pt x="381025" y="447036"/>
                  </a:lnTo>
                  <a:lnTo>
                    <a:pt x="417190" y="417195"/>
                  </a:lnTo>
                  <a:lnTo>
                    <a:pt x="447028" y="381026"/>
                  </a:lnTo>
                  <a:lnTo>
                    <a:pt x="469557" y="339514"/>
                  </a:lnTo>
                  <a:lnTo>
                    <a:pt x="483795" y="293639"/>
                  </a:lnTo>
                  <a:lnTo>
                    <a:pt x="488759" y="244386"/>
                  </a:lnTo>
                  <a:lnTo>
                    <a:pt x="483795" y="195136"/>
                  </a:lnTo>
                  <a:lnTo>
                    <a:pt x="469557" y="149263"/>
                  </a:lnTo>
                  <a:lnTo>
                    <a:pt x="447028" y="107750"/>
                  </a:lnTo>
                  <a:lnTo>
                    <a:pt x="417190" y="71581"/>
                  </a:lnTo>
                  <a:lnTo>
                    <a:pt x="381025" y="41739"/>
                  </a:lnTo>
                  <a:lnTo>
                    <a:pt x="339517" y="19206"/>
                  </a:lnTo>
                  <a:lnTo>
                    <a:pt x="293647" y="4965"/>
                  </a:lnTo>
                  <a:lnTo>
                    <a:pt x="244398" y="0"/>
                  </a:lnTo>
                  <a:close/>
                </a:path>
                <a:path w="488950" h="488950">
                  <a:moveTo>
                    <a:pt x="244398" y="11010"/>
                  </a:moveTo>
                  <a:lnTo>
                    <a:pt x="197361" y="15752"/>
                  </a:lnTo>
                  <a:lnTo>
                    <a:pt x="153551" y="29352"/>
                  </a:lnTo>
                  <a:lnTo>
                    <a:pt x="113909" y="50870"/>
                  </a:lnTo>
                  <a:lnTo>
                    <a:pt x="79370" y="79368"/>
                  </a:lnTo>
                  <a:lnTo>
                    <a:pt x="50873" y="113908"/>
                  </a:lnTo>
                  <a:lnTo>
                    <a:pt x="29355" y="153550"/>
                  </a:lnTo>
                  <a:lnTo>
                    <a:pt x="15755" y="197355"/>
                  </a:lnTo>
                  <a:lnTo>
                    <a:pt x="11010" y="244386"/>
                  </a:lnTo>
                  <a:lnTo>
                    <a:pt x="15755" y="291423"/>
                  </a:lnTo>
                  <a:lnTo>
                    <a:pt x="29355" y="335232"/>
                  </a:lnTo>
                  <a:lnTo>
                    <a:pt x="50873" y="374875"/>
                  </a:lnTo>
                  <a:lnTo>
                    <a:pt x="79370" y="409413"/>
                  </a:lnTo>
                  <a:lnTo>
                    <a:pt x="113909" y="437908"/>
                  </a:lnTo>
                  <a:lnTo>
                    <a:pt x="153551" y="459423"/>
                  </a:lnTo>
                  <a:lnTo>
                    <a:pt x="197361" y="473020"/>
                  </a:lnTo>
                  <a:lnTo>
                    <a:pt x="244398" y="477761"/>
                  </a:lnTo>
                  <a:lnTo>
                    <a:pt x="244398" y="473189"/>
                  </a:lnTo>
                  <a:lnTo>
                    <a:pt x="198281" y="468541"/>
                  </a:lnTo>
                  <a:lnTo>
                    <a:pt x="155332" y="455210"/>
                  </a:lnTo>
                  <a:lnTo>
                    <a:pt x="116466" y="434114"/>
                  </a:lnTo>
                  <a:lnTo>
                    <a:pt x="82600" y="406171"/>
                  </a:lnTo>
                  <a:lnTo>
                    <a:pt x="54662" y="372312"/>
                  </a:lnTo>
                  <a:lnTo>
                    <a:pt x="33566" y="333451"/>
                  </a:lnTo>
                  <a:lnTo>
                    <a:pt x="20232" y="290503"/>
                  </a:lnTo>
                  <a:lnTo>
                    <a:pt x="15582" y="244386"/>
                  </a:lnTo>
                  <a:lnTo>
                    <a:pt x="20232" y="198275"/>
                  </a:lnTo>
                  <a:lnTo>
                    <a:pt x="33566" y="155330"/>
                  </a:lnTo>
                  <a:lnTo>
                    <a:pt x="54662" y="116466"/>
                  </a:lnTo>
                  <a:lnTo>
                    <a:pt x="82600" y="82600"/>
                  </a:lnTo>
                  <a:lnTo>
                    <a:pt x="116466" y="54662"/>
                  </a:lnTo>
                  <a:lnTo>
                    <a:pt x="155332" y="33566"/>
                  </a:lnTo>
                  <a:lnTo>
                    <a:pt x="198281" y="20232"/>
                  </a:lnTo>
                  <a:lnTo>
                    <a:pt x="244398" y="15582"/>
                  </a:lnTo>
                  <a:lnTo>
                    <a:pt x="289744" y="15582"/>
                  </a:lnTo>
                  <a:lnTo>
                    <a:pt x="244398" y="11010"/>
                  </a:lnTo>
                  <a:close/>
                </a:path>
                <a:path w="488950" h="488950">
                  <a:moveTo>
                    <a:pt x="289744" y="15582"/>
                  </a:moveTo>
                  <a:lnTo>
                    <a:pt x="244398" y="15582"/>
                  </a:lnTo>
                  <a:lnTo>
                    <a:pt x="290508" y="20232"/>
                  </a:lnTo>
                  <a:lnTo>
                    <a:pt x="333452" y="33566"/>
                  </a:lnTo>
                  <a:lnTo>
                    <a:pt x="372313" y="54662"/>
                  </a:lnTo>
                  <a:lnTo>
                    <a:pt x="406171" y="82600"/>
                  </a:lnTo>
                  <a:lnTo>
                    <a:pt x="434114" y="116466"/>
                  </a:lnTo>
                  <a:lnTo>
                    <a:pt x="455210" y="155330"/>
                  </a:lnTo>
                  <a:lnTo>
                    <a:pt x="468541" y="198275"/>
                  </a:lnTo>
                  <a:lnTo>
                    <a:pt x="473189" y="244386"/>
                  </a:lnTo>
                  <a:lnTo>
                    <a:pt x="468541" y="290503"/>
                  </a:lnTo>
                  <a:lnTo>
                    <a:pt x="455210" y="333452"/>
                  </a:lnTo>
                  <a:lnTo>
                    <a:pt x="434114" y="372318"/>
                  </a:lnTo>
                  <a:lnTo>
                    <a:pt x="406171" y="406184"/>
                  </a:lnTo>
                  <a:lnTo>
                    <a:pt x="372313" y="434120"/>
                  </a:lnTo>
                  <a:lnTo>
                    <a:pt x="333452" y="455212"/>
                  </a:lnTo>
                  <a:lnTo>
                    <a:pt x="290508" y="468541"/>
                  </a:lnTo>
                  <a:lnTo>
                    <a:pt x="244398" y="473189"/>
                  </a:lnTo>
                  <a:lnTo>
                    <a:pt x="244398" y="477761"/>
                  </a:lnTo>
                  <a:lnTo>
                    <a:pt x="291428" y="473020"/>
                  </a:lnTo>
                  <a:lnTo>
                    <a:pt x="335232" y="459423"/>
                  </a:lnTo>
                  <a:lnTo>
                    <a:pt x="374872" y="437908"/>
                  </a:lnTo>
                  <a:lnTo>
                    <a:pt x="409409" y="409413"/>
                  </a:lnTo>
                  <a:lnTo>
                    <a:pt x="437905" y="374875"/>
                  </a:lnTo>
                  <a:lnTo>
                    <a:pt x="459422" y="335232"/>
                  </a:lnTo>
                  <a:lnTo>
                    <a:pt x="473020" y="291423"/>
                  </a:lnTo>
                  <a:lnTo>
                    <a:pt x="477761" y="244386"/>
                  </a:lnTo>
                  <a:lnTo>
                    <a:pt x="473020" y="197355"/>
                  </a:lnTo>
                  <a:lnTo>
                    <a:pt x="459422" y="153550"/>
                  </a:lnTo>
                  <a:lnTo>
                    <a:pt x="437905" y="113908"/>
                  </a:lnTo>
                  <a:lnTo>
                    <a:pt x="409409" y="79368"/>
                  </a:lnTo>
                  <a:lnTo>
                    <a:pt x="374872" y="50870"/>
                  </a:lnTo>
                  <a:lnTo>
                    <a:pt x="335232" y="29352"/>
                  </a:lnTo>
                  <a:lnTo>
                    <a:pt x="291428" y="15752"/>
                  </a:lnTo>
                  <a:lnTo>
                    <a:pt x="289744" y="1558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3" name="object 3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55644" y="2958972"/>
              <a:ext cx="64769" cy="66471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14838" y="1839125"/>
              <a:ext cx="175247" cy="233273"/>
            </a:xfrm>
            <a:prstGeom prst="rect">
              <a:avLst/>
            </a:prstGeom>
          </p:spPr>
        </p:pic>
      </p:grpSp>
      <p:grpSp>
        <p:nvGrpSpPr>
          <p:cNvPr id="355" name="object 355"/>
          <p:cNvGrpSpPr/>
          <p:nvPr/>
        </p:nvGrpSpPr>
        <p:grpSpPr>
          <a:xfrm>
            <a:off x="7970431" y="1421537"/>
            <a:ext cx="4282440" cy="4535805"/>
            <a:chOff x="2915831" y="1421536"/>
            <a:chExt cx="4282440" cy="4535805"/>
          </a:xfrm>
        </p:grpSpPr>
        <p:sp>
          <p:nvSpPr>
            <p:cNvPr id="356" name="object 356"/>
            <p:cNvSpPr/>
            <p:nvPr/>
          </p:nvSpPr>
          <p:spPr>
            <a:xfrm>
              <a:off x="2915831" y="1421535"/>
              <a:ext cx="4282440" cy="4535805"/>
            </a:xfrm>
            <a:custGeom>
              <a:avLst/>
              <a:gdLst/>
              <a:ahLst/>
              <a:cxnLst/>
              <a:rect l="l" t="t" r="r" b="b"/>
              <a:pathLst>
                <a:path w="4282440" h="4535805">
                  <a:moveTo>
                    <a:pt x="4281944" y="2241105"/>
                  </a:moveTo>
                  <a:lnTo>
                    <a:pt x="2147316" y="2241105"/>
                  </a:lnTo>
                  <a:lnTo>
                    <a:pt x="2147316" y="0"/>
                  </a:lnTo>
                  <a:lnTo>
                    <a:pt x="2134616" y="0"/>
                  </a:lnTo>
                  <a:lnTo>
                    <a:pt x="2134616" y="2241105"/>
                  </a:lnTo>
                  <a:lnTo>
                    <a:pt x="0" y="2241105"/>
                  </a:lnTo>
                  <a:lnTo>
                    <a:pt x="0" y="2253805"/>
                  </a:lnTo>
                  <a:lnTo>
                    <a:pt x="2134616" y="2253805"/>
                  </a:lnTo>
                  <a:lnTo>
                    <a:pt x="2134616" y="4535424"/>
                  </a:lnTo>
                  <a:lnTo>
                    <a:pt x="2147316" y="4535424"/>
                  </a:lnTo>
                  <a:lnTo>
                    <a:pt x="2147316" y="2253805"/>
                  </a:lnTo>
                  <a:lnTo>
                    <a:pt x="4281944" y="2253805"/>
                  </a:lnTo>
                  <a:lnTo>
                    <a:pt x="4281944" y="22411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512193" y="1525117"/>
              <a:ext cx="812800" cy="1743710"/>
            </a:xfrm>
            <a:custGeom>
              <a:avLst/>
              <a:gdLst/>
              <a:ahLst/>
              <a:cxnLst/>
              <a:rect l="l" t="t" r="r" b="b"/>
              <a:pathLst>
                <a:path w="812800" h="1743710">
                  <a:moveTo>
                    <a:pt x="812673" y="0"/>
                  </a:moveTo>
                  <a:lnTo>
                    <a:pt x="0" y="0"/>
                  </a:lnTo>
                  <a:lnTo>
                    <a:pt x="0" y="1743303"/>
                  </a:lnTo>
                  <a:lnTo>
                    <a:pt x="812673" y="1743303"/>
                  </a:lnTo>
                  <a:lnTo>
                    <a:pt x="812673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509908" y="1522729"/>
              <a:ext cx="817244" cy="1747520"/>
            </a:xfrm>
            <a:custGeom>
              <a:avLst/>
              <a:gdLst/>
              <a:ahLst/>
              <a:cxnLst/>
              <a:rect l="l" t="t" r="r" b="b"/>
              <a:pathLst>
                <a:path w="817245" h="1747520">
                  <a:moveTo>
                    <a:pt x="803300" y="1708150"/>
                  </a:moveTo>
                  <a:lnTo>
                    <a:pt x="15113" y="1708150"/>
                  </a:lnTo>
                  <a:lnTo>
                    <a:pt x="15113" y="1711960"/>
                  </a:lnTo>
                  <a:lnTo>
                    <a:pt x="15113" y="1736090"/>
                  </a:lnTo>
                  <a:lnTo>
                    <a:pt x="15113" y="1738630"/>
                  </a:lnTo>
                  <a:lnTo>
                    <a:pt x="19431" y="1738630"/>
                  </a:lnTo>
                  <a:lnTo>
                    <a:pt x="19431" y="1736090"/>
                  </a:lnTo>
                  <a:lnTo>
                    <a:pt x="19431" y="1711960"/>
                  </a:lnTo>
                  <a:lnTo>
                    <a:pt x="798982" y="1711960"/>
                  </a:lnTo>
                  <a:lnTo>
                    <a:pt x="798982" y="1736090"/>
                  </a:lnTo>
                  <a:lnTo>
                    <a:pt x="803300" y="1736090"/>
                  </a:lnTo>
                  <a:lnTo>
                    <a:pt x="803300" y="1711960"/>
                  </a:lnTo>
                  <a:lnTo>
                    <a:pt x="803300" y="1708150"/>
                  </a:lnTo>
                  <a:close/>
                </a:path>
                <a:path w="817245" h="1747520">
                  <a:moveTo>
                    <a:pt x="817245" y="2540"/>
                  </a:moveTo>
                  <a:lnTo>
                    <a:pt x="817041" y="2540"/>
                  </a:lnTo>
                  <a:lnTo>
                    <a:pt x="817041" y="1270"/>
                  </a:lnTo>
                  <a:lnTo>
                    <a:pt x="816229" y="1270"/>
                  </a:lnTo>
                  <a:lnTo>
                    <a:pt x="816229" y="0"/>
                  </a:lnTo>
                  <a:lnTo>
                    <a:pt x="812673" y="0"/>
                  </a:lnTo>
                  <a:lnTo>
                    <a:pt x="812673" y="5080"/>
                  </a:lnTo>
                  <a:lnTo>
                    <a:pt x="812673" y="1743710"/>
                  </a:lnTo>
                  <a:lnTo>
                    <a:pt x="4572" y="1743710"/>
                  </a:lnTo>
                  <a:lnTo>
                    <a:pt x="4572" y="5080"/>
                  </a:lnTo>
                  <a:lnTo>
                    <a:pt x="812673" y="5080"/>
                  </a:lnTo>
                  <a:lnTo>
                    <a:pt x="812673" y="0"/>
                  </a:lnTo>
                  <a:lnTo>
                    <a:pt x="1003" y="0"/>
                  </a:lnTo>
                  <a:lnTo>
                    <a:pt x="1003" y="1270"/>
                  </a:lnTo>
                  <a:lnTo>
                    <a:pt x="190" y="1270"/>
                  </a:lnTo>
                  <a:lnTo>
                    <a:pt x="190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0" y="1743710"/>
                  </a:lnTo>
                  <a:lnTo>
                    <a:pt x="0" y="1746250"/>
                  </a:lnTo>
                  <a:lnTo>
                    <a:pt x="495" y="1746250"/>
                  </a:lnTo>
                  <a:lnTo>
                    <a:pt x="495" y="1747520"/>
                  </a:lnTo>
                  <a:lnTo>
                    <a:pt x="816737" y="1747520"/>
                  </a:lnTo>
                  <a:lnTo>
                    <a:pt x="816737" y="1746250"/>
                  </a:lnTo>
                  <a:lnTo>
                    <a:pt x="814959" y="1746250"/>
                  </a:lnTo>
                  <a:lnTo>
                    <a:pt x="814959" y="1745691"/>
                  </a:lnTo>
                  <a:lnTo>
                    <a:pt x="817245" y="1745691"/>
                  </a:lnTo>
                  <a:lnTo>
                    <a:pt x="817245" y="1743710"/>
                  </a:lnTo>
                  <a:lnTo>
                    <a:pt x="817245" y="1743405"/>
                  </a:lnTo>
                  <a:lnTo>
                    <a:pt x="817245" y="5080"/>
                  </a:lnTo>
                  <a:lnTo>
                    <a:pt x="817245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6153645" y="2203373"/>
              <a:ext cx="125095" cy="38100"/>
            </a:xfrm>
            <a:custGeom>
              <a:avLst/>
              <a:gdLst/>
              <a:ahLst/>
              <a:cxnLst/>
              <a:rect l="l" t="t" r="r" b="b"/>
              <a:pathLst>
                <a:path w="125095" h="38100">
                  <a:moveTo>
                    <a:pt x="124498" y="0"/>
                  </a:moveTo>
                  <a:lnTo>
                    <a:pt x="0" y="0"/>
                  </a:lnTo>
                  <a:lnTo>
                    <a:pt x="0" y="38061"/>
                  </a:lnTo>
                  <a:lnTo>
                    <a:pt x="124498" y="38061"/>
                  </a:lnTo>
                  <a:lnTo>
                    <a:pt x="124498" y="0"/>
                  </a:lnTo>
                  <a:close/>
                </a:path>
              </a:pathLst>
            </a:custGeom>
            <a:solidFill>
              <a:srgbClr val="85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6151486" y="2200909"/>
              <a:ext cx="128905" cy="43180"/>
            </a:xfrm>
            <a:custGeom>
              <a:avLst/>
              <a:gdLst/>
              <a:ahLst/>
              <a:cxnLst/>
              <a:rect l="l" t="t" r="r" b="b"/>
              <a:pathLst>
                <a:path w="128904" h="43180">
                  <a:moveTo>
                    <a:pt x="128816" y="0"/>
                  </a:moveTo>
                  <a:lnTo>
                    <a:pt x="124485" y="0"/>
                  </a:lnTo>
                  <a:lnTo>
                    <a:pt x="124485" y="5080"/>
                  </a:lnTo>
                  <a:lnTo>
                    <a:pt x="124485" y="38100"/>
                  </a:lnTo>
                  <a:lnTo>
                    <a:pt x="4318" y="38100"/>
                  </a:lnTo>
                  <a:lnTo>
                    <a:pt x="4318" y="5080"/>
                  </a:lnTo>
                  <a:lnTo>
                    <a:pt x="124485" y="5080"/>
                  </a:lnTo>
                  <a:lnTo>
                    <a:pt x="124485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38100"/>
                  </a:lnTo>
                  <a:lnTo>
                    <a:pt x="0" y="40640"/>
                  </a:lnTo>
                  <a:lnTo>
                    <a:pt x="0" y="43180"/>
                  </a:lnTo>
                  <a:lnTo>
                    <a:pt x="128816" y="43180"/>
                  </a:lnTo>
                  <a:lnTo>
                    <a:pt x="128816" y="40640"/>
                  </a:lnTo>
                  <a:lnTo>
                    <a:pt x="126657" y="40640"/>
                  </a:lnTo>
                  <a:lnTo>
                    <a:pt x="128816" y="40525"/>
                  </a:lnTo>
                  <a:lnTo>
                    <a:pt x="128816" y="38366"/>
                  </a:lnTo>
                  <a:lnTo>
                    <a:pt x="126657" y="38366"/>
                  </a:lnTo>
                  <a:lnTo>
                    <a:pt x="126657" y="38100"/>
                  </a:lnTo>
                  <a:lnTo>
                    <a:pt x="128816" y="38100"/>
                  </a:lnTo>
                  <a:lnTo>
                    <a:pt x="128816" y="5080"/>
                  </a:lnTo>
                  <a:lnTo>
                    <a:pt x="1288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164973" y="2207488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9016" y="0"/>
                  </a:moveTo>
                  <a:lnTo>
                    <a:pt x="0" y="0"/>
                  </a:lnTo>
                </a:path>
              </a:pathLst>
            </a:custGeom>
            <a:solidFill>
              <a:srgbClr val="85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6164973" y="2205316"/>
              <a:ext cx="109220" cy="4445"/>
            </a:xfrm>
            <a:custGeom>
              <a:avLst/>
              <a:gdLst/>
              <a:ahLst/>
              <a:cxnLst/>
              <a:rect l="l" t="t" r="r" b="b"/>
              <a:pathLst>
                <a:path w="109220" h="4444">
                  <a:moveTo>
                    <a:pt x="109016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109016" y="4317"/>
                  </a:lnTo>
                  <a:lnTo>
                    <a:pt x="109016" y="0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934544" y="2203386"/>
              <a:ext cx="125095" cy="70485"/>
            </a:xfrm>
            <a:custGeom>
              <a:avLst/>
              <a:gdLst/>
              <a:ahLst/>
              <a:cxnLst/>
              <a:rect l="l" t="t" r="r" b="b"/>
              <a:pathLst>
                <a:path w="125095" h="70485">
                  <a:moveTo>
                    <a:pt x="124472" y="0"/>
                  </a:moveTo>
                  <a:lnTo>
                    <a:pt x="0" y="0"/>
                  </a:lnTo>
                  <a:lnTo>
                    <a:pt x="0" y="69951"/>
                  </a:lnTo>
                  <a:lnTo>
                    <a:pt x="124472" y="69951"/>
                  </a:lnTo>
                  <a:lnTo>
                    <a:pt x="124472" y="0"/>
                  </a:lnTo>
                  <a:close/>
                </a:path>
              </a:pathLst>
            </a:custGeom>
            <a:solidFill>
              <a:srgbClr val="85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932386" y="2196210"/>
              <a:ext cx="351155" cy="417195"/>
            </a:xfrm>
            <a:custGeom>
              <a:avLst/>
              <a:gdLst/>
              <a:ahLst/>
              <a:cxnLst/>
              <a:rect l="l" t="t" r="r" b="b"/>
              <a:pathLst>
                <a:path w="351154" h="417194">
                  <a:moveTo>
                    <a:pt x="350989" y="45123"/>
                  </a:moveTo>
                  <a:lnTo>
                    <a:pt x="240385" y="45123"/>
                  </a:lnTo>
                  <a:lnTo>
                    <a:pt x="240385" y="9550"/>
                  </a:lnTo>
                  <a:lnTo>
                    <a:pt x="239864" y="6604"/>
                  </a:lnTo>
                  <a:lnTo>
                    <a:pt x="239496" y="5892"/>
                  </a:lnTo>
                  <a:lnTo>
                    <a:pt x="239102" y="5118"/>
                  </a:lnTo>
                  <a:lnTo>
                    <a:pt x="238620" y="4165"/>
                  </a:lnTo>
                  <a:lnTo>
                    <a:pt x="236689" y="5118"/>
                  </a:lnTo>
                  <a:lnTo>
                    <a:pt x="237502" y="4699"/>
                  </a:lnTo>
                  <a:lnTo>
                    <a:pt x="238594" y="4140"/>
                  </a:lnTo>
                  <a:lnTo>
                    <a:pt x="237959" y="2895"/>
                  </a:lnTo>
                  <a:lnTo>
                    <a:pt x="237324" y="2540"/>
                  </a:lnTo>
                  <a:lnTo>
                    <a:pt x="236969" y="2336"/>
                  </a:lnTo>
                  <a:lnTo>
                    <a:pt x="236054" y="1892"/>
                  </a:lnTo>
                  <a:lnTo>
                    <a:pt x="233286" y="635"/>
                  </a:lnTo>
                  <a:lnTo>
                    <a:pt x="229806" y="431"/>
                  </a:lnTo>
                  <a:lnTo>
                    <a:pt x="183184" y="406"/>
                  </a:lnTo>
                  <a:lnTo>
                    <a:pt x="136715" y="406"/>
                  </a:lnTo>
                  <a:lnTo>
                    <a:pt x="134137" y="0"/>
                  </a:lnTo>
                  <a:lnTo>
                    <a:pt x="128600" y="0"/>
                  </a:lnTo>
                  <a:lnTo>
                    <a:pt x="125437" y="368"/>
                  </a:lnTo>
                  <a:lnTo>
                    <a:pt x="119697" y="4699"/>
                  </a:lnTo>
                  <a:lnTo>
                    <a:pt x="118313" y="4699"/>
                  </a:lnTo>
                  <a:lnTo>
                    <a:pt x="118313" y="9779"/>
                  </a:lnTo>
                  <a:lnTo>
                    <a:pt x="118300" y="13030"/>
                  </a:lnTo>
                  <a:lnTo>
                    <a:pt x="118287" y="74549"/>
                  </a:lnTo>
                  <a:lnTo>
                    <a:pt x="4318" y="74549"/>
                  </a:lnTo>
                  <a:lnTo>
                    <a:pt x="4318" y="9779"/>
                  </a:lnTo>
                  <a:lnTo>
                    <a:pt x="118313" y="9779"/>
                  </a:lnTo>
                  <a:lnTo>
                    <a:pt x="118313" y="4699"/>
                  </a:lnTo>
                  <a:lnTo>
                    <a:pt x="0" y="4699"/>
                  </a:lnTo>
                  <a:lnTo>
                    <a:pt x="0" y="9779"/>
                  </a:lnTo>
                  <a:lnTo>
                    <a:pt x="0" y="74549"/>
                  </a:lnTo>
                  <a:lnTo>
                    <a:pt x="0" y="77089"/>
                  </a:lnTo>
                  <a:lnTo>
                    <a:pt x="0" y="79629"/>
                  </a:lnTo>
                  <a:lnTo>
                    <a:pt x="2159" y="79629"/>
                  </a:lnTo>
                  <a:lnTo>
                    <a:pt x="2159" y="79794"/>
                  </a:lnTo>
                  <a:lnTo>
                    <a:pt x="3695" y="415036"/>
                  </a:lnTo>
                  <a:lnTo>
                    <a:pt x="3695" y="417195"/>
                  </a:lnTo>
                  <a:lnTo>
                    <a:pt x="350989" y="417195"/>
                  </a:lnTo>
                  <a:lnTo>
                    <a:pt x="350989" y="451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5948464" y="2323159"/>
              <a:ext cx="22225" cy="173990"/>
            </a:xfrm>
            <a:custGeom>
              <a:avLst/>
              <a:gdLst/>
              <a:ahLst/>
              <a:cxnLst/>
              <a:rect l="l" t="t" r="r" b="b"/>
              <a:pathLst>
                <a:path w="22225" h="173989">
                  <a:moveTo>
                    <a:pt x="20358" y="169214"/>
                  </a:moveTo>
                  <a:lnTo>
                    <a:pt x="1333" y="166116"/>
                  </a:lnTo>
                  <a:lnTo>
                    <a:pt x="635" y="170383"/>
                  </a:lnTo>
                  <a:lnTo>
                    <a:pt x="19659" y="173482"/>
                  </a:lnTo>
                  <a:lnTo>
                    <a:pt x="20358" y="169214"/>
                  </a:lnTo>
                  <a:close/>
                </a:path>
                <a:path w="22225" h="173989">
                  <a:moveTo>
                    <a:pt x="20358" y="20561"/>
                  </a:moveTo>
                  <a:lnTo>
                    <a:pt x="1333" y="17475"/>
                  </a:lnTo>
                  <a:lnTo>
                    <a:pt x="635" y="21742"/>
                  </a:lnTo>
                  <a:lnTo>
                    <a:pt x="19672" y="24815"/>
                  </a:lnTo>
                  <a:lnTo>
                    <a:pt x="20358" y="20561"/>
                  </a:lnTo>
                  <a:close/>
                </a:path>
                <a:path w="22225" h="173989">
                  <a:moveTo>
                    <a:pt x="20421" y="162534"/>
                  </a:moveTo>
                  <a:lnTo>
                    <a:pt x="9626" y="160477"/>
                  </a:lnTo>
                  <a:lnTo>
                    <a:pt x="8813" y="164719"/>
                  </a:lnTo>
                  <a:lnTo>
                    <a:pt x="19608" y="166776"/>
                  </a:lnTo>
                  <a:lnTo>
                    <a:pt x="20421" y="162534"/>
                  </a:lnTo>
                  <a:close/>
                </a:path>
                <a:path w="22225" h="173989">
                  <a:moveTo>
                    <a:pt x="20421" y="13893"/>
                  </a:moveTo>
                  <a:lnTo>
                    <a:pt x="9626" y="11823"/>
                  </a:lnTo>
                  <a:lnTo>
                    <a:pt x="8813" y="16065"/>
                  </a:lnTo>
                  <a:lnTo>
                    <a:pt x="19608" y="18135"/>
                  </a:lnTo>
                  <a:lnTo>
                    <a:pt x="20421" y="13893"/>
                  </a:lnTo>
                  <a:close/>
                </a:path>
                <a:path w="22225" h="173989">
                  <a:moveTo>
                    <a:pt x="22009" y="152882"/>
                  </a:moveTo>
                  <a:lnTo>
                    <a:pt x="21082" y="148666"/>
                  </a:lnTo>
                  <a:lnTo>
                    <a:pt x="0" y="153289"/>
                  </a:lnTo>
                  <a:lnTo>
                    <a:pt x="927" y="157505"/>
                  </a:lnTo>
                  <a:lnTo>
                    <a:pt x="8013" y="155956"/>
                  </a:lnTo>
                  <a:lnTo>
                    <a:pt x="8394" y="160108"/>
                  </a:lnTo>
                  <a:lnTo>
                    <a:pt x="20193" y="159080"/>
                  </a:lnTo>
                  <a:lnTo>
                    <a:pt x="19824" y="154787"/>
                  </a:lnTo>
                  <a:lnTo>
                    <a:pt x="9029" y="155727"/>
                  </a:lnTo>
                  <a:lnTo>
                    <a:pt x="22009" y="152882"/>
                  </a:lnTo>
                  <a:close/>
                </a:path>
                <a:path w="22225" h="173989">
                  <a:moveTo>
                    <a:pt x="22009" y="4216"/>
                  </a:moveTo>
                  <a:lnTo>
                    <a:pt x="21082" y="0"/>
                  </a:lnTo>
                  <a:lnTo>
                    <a:pt x="0" y="4648"/>
                  </a:lnTo>
                  <a:lnTo>
                    <a:pt x="927" y="8864"/>
                  </a:lnTo>
                  <a:lnTo>
                    <a:pt x="8013" y="7302"/>
                  </a:lnTo>
                  <a:lnTo>
                    <a:pt x="8394" y="11480"/>
                  </a:lnTo>
                  <a:lnTo>
                    <a:pt x="20205" y="10439"/>
                  </a:lnTo>
                  <a:lnTo>
                    <a:pt x="19824" y="6134"/>
                  </a:lnTo>
                  <a:lnTo>
                    <a:pt x="8966" y="7099"/>
                  </a:lnTo>
                  <a:lnTo>
                    <a:pt x="22009" y="4216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6169075" y="2389568"/>
              <a:ext cx="80645" cy="142240"/>
            </a:xfrm>
            <a:custGeom>
              <a:avLst/>
              <a:gdLst/>
              <a:ahLst/>
              <a:cxnLst/>
              <a:rect l="l" t="t" r="r" b="b"/>
              <a:pathLst>
                <a:path w="80645" h="142239">
                  <a:moveTo>
                    <a:pt x="18529" y="0"/>
                  </a:moveTo>
                  <a:lnTo>
                    <a:pt x="0" y="0"/>
                  </a:lnTo>
                  <a:lnTo>
                    <a:pt x="0" y="141960"/>
                  </a:lnTo>
                  <a:lnTo>
                    <a:pt x="80263" y="141960"/>
                  </a:lnTo>
                  <a:lnTo>
                    <a:pt x="80263" y="67906"/>
                  </a:lnTo>
                  <a:lnTo>
                    <a:pt x="18529" y="67906"/>
                  </a:lnTo>
                  <a:lnTo>
                    <a:pt x="18529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6166917" y="2387409"/>
              <a:ext cx="85090" cy="146685"/>
            </a:xfrm>
            <a:custGeom>
              <a:avLst/>
              <a:gdLst/>
              <a:ahLst/>
              <a:cxnLst/>
              <a:rect l="l" t="t" r="r" b="b"/>
              <a:pathLst>
                <a:path w="85089" h="146685">
                  <a:moveTo>
                    <a:pt x="84582" y="67906"/>
                  </a:moveTo>
                  <a:lnTo>
                    <a:pt x="80264" y="67906"/>
                  </a:lnTo>
                  <a:lnTo>
                    <a:pt x="80264" y="72224"/>
                  </a:lnTo>
                  <a:lnTo>
                    <a:pt x="80264" y="141960"/>
                  </a:lnTo>
                  <a:lnTo>
                    <a:pt x="4318" y="141960"/>
                  </a:lnTo>
                  <a:lnTo>
                    <a:pt x="4318" y="4318"/>
                  </a:lnTo>
                  <a:lnTo>
                    <a:pt x="18529" y="4318"/>
                  </a:lnTo>
                  <a:lnTo>
                    <a:pt x="18529" y="72224"/>
                  </a:lnTo>
                  <a:lnTo>
                    <a:pt x="80264" y="72224"/>
                  </a:lnTo>
                  <a:lnTo>
                    <a:pt x="80264" y="67906"/>
                  </a:lnTo>
                  <a:lnTo>
                    <a:pt x="22847" y="67906"/>
                  </a:lnTo>
                  <a:lnTo>
                    <a:pt x="22847" y="2159"/>
                  </a:lnTo>
                  <a:lnTo>
                    <a:pt x="22847" y="0"/>
                  </a:lnTo>
                  <a:lnTo>
                    <a:pt x="0" y="0"/>
                  </a:lnTo>
                  <a:lnTo>
                    <a:pt x="0" y="146278"/>
                  </a:lnTo>
                  <a:lnTo>
                    <a:pt x="84582" y="146278"/>
                  </a:lnTo>
                  <a:lnTo>
                    <a:pt x="84582" y="141960"/>
                  </a:lnTo>
                  <a:lnTo>
                    <a:pt x="84582" y="679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6171133" y="2293912"/>
              <a:ext cx="84455" cy="146685"/>
            </a:xfrm>
            <a:custGeom>
              <a:avLst/>
              <a:gdLst/>
              <a:ahLst/>
              <a:cxnLst/>
              <a:rect l="l" t="t" r="r" b="b"/>
              <a:pathLst>
                <a:path w="84454" h="146685">
                  <a:moveTo>
                    <a:pt x="84353" y="74053"/>
                  </a:moveTo>
                  <a:lnTo>
                    <a:pt x="33959" y="74053"/>
                  </a:lnTo>
                  <a:lnTo>
                    <a:pt x="48361" y="92570"/>
                  </a:lnTo>
                  <a:lnTo>
                    <a:pt x="48361" y="146062"/>
                  </a:lnTo>
                  <a:lnTo>
                    <a:pt x="84353" y="145033"/>
                  </a:lnTo>
                  <a:lnTo>
                    <a:pt x="84353" y="74053"/>
                  </a:lnTo>
                  <a:close/>
                </a:path>
                <a:path w="84454" h="146685">
                  <a:moveTo>
                    <a:pt x="84353" y="0"/>
                  </a:moveTo>
                  <a:lnTo>
                    <a:pt x="0" y="0"/>
                  </a:lnTo>
                  <a:lnTo>
                    <a:pt x="0" y="76111"/>
                  </a:lnTo>
                  <a:lnTo>
                    <a:pt x="20586" y="76111"/>
                  </a:lnTo>
                  <a:lnTo>
                    <a:pt x="33959" y="74053"/>
                  </a:lnTo>
                  <a:lnTo>
                    <a:pt x="84353" y="74053"/>
                  </a:lnTo>
                  <a:lnTo>
                    <a:pt x="84353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6168974" y="2291752"/>
              <a:ext cx="88900" cy="150495"/>
            </a:xfrm>
            <a:custGeom>
              <a:avLst/>
              <a:gdLst/>
              <a:ahLst/>
              <a:cxnLst/>
              <a:rect l="l" t="t" r="r" b="b"/>
              <a:pathLst>
                <a:path w="88900" h="150494">
                  <a:moveTo>
                    <a:pt x="88671" y="0"/>
                  </a:moveTo>
                  <a:lnTo>
                    <a:pt x="84353" y="0"/>
                  </a:lnTo>
                  <a:lnTo>
                    <a:pt x="84353" y="4318"/>
                  </a:lnTo>
                  <a:lnTo>
                    <a:pt x="84353" y="145097"/>
                  </a:lnTo>
                  <a:lnTo>
                    <a:pt x="52679" y="145999"/>
                  </a:lnTo>
                  <a:lnTo>
                    <a:pt x="52654" y="93878"/>
                  </a:lnTo>
                  <a:lnTo>
                    <a:pt x="41922" y="80225"/>
                  </a:lnTo>
                  <a:lnTo>
                    <a:pt x="40398" y="78270"/>
                  </a:lnTo>
                  <a:lnTo>
                    <a:pt x="39331" y="76911"/>
                  </a:lnTo>
                  <a:lnTo>
                    <a:pt x="32232" y="76111"/>
                  </a:lnTo>
                  <a:lnTo>
                    <a:pt x="30657" y="75933"/>
                  </a:lnTo>
                  <a:lnTo>
                    <a:pt x="25971" y="75920"/>
                  </a:lnTo>
                  <a:lnTo>
                    <a:pt x="23774" y="75933"/>
                  </a:lnTo>
                  <a:lnTo>
                    <a:pt x="22580" y="76111"/>
                  </a:lnTo>
                  <a:lnTo>
                    <a:pt x="22529" y="76885"/>
                  </a:lnTo>
                  <a:lnTo>
                    <a:pt x="22415" y="76136"/>
                  </a:lnTo>
                  <a:lnTo>
                    <a:pt x="22580" y="76111"/>
                  </a:lnTo>
                  <a:lnTo>
                    <a:pt x="4318" y="76111"/>
                  </a:lnTo>
                  <a:lnTo>
                    <a:pt x="4318" y="4318"/>
                  </a:lnTo>
                  <a:lnTo>
                    <a:pt x="84353" y="4318"/>
                  </a:lnTo>
                  <a:lnTo>
                    <a:pt x="84353" y="0"/>
                  </a:lnTo>
                  <a:lnTo>
                    <a:pt x="0" y="0"/>
                  </a:lnTo>
                  <a:lnTo>
                    <a:pt x="0" y="80429"/>
                  </a:lnTo>
                  <a:lnTo>
                    <a:pt x="22910" y="80429"/>
                  </a:lnTo>
                  <a:lnTo>
                    <a:pt x="23812" y="80327"/>
                  </a:lnTo>
                  <a:lnTo>
                    <a:pt x="25971" y="80238"/>
                  </a:lnTo>
                  <a:lnTo>
                    <a:pt x="30187" y="80238"/>
                  </a:lnTo>
                  <a:lnTo>
                    <a:pt x="37325" y="81216"/>
                  </a:lnTo>
                  <a:lnTo>
                    <a:pt x="48399" y="95580"/>
                  </a:lnTo>
                  <a:lnTo>
                    <a:pt x="48361" y="150444"/>
                  </a:lnTo>
                  <a:lnTo>
                    <a:pt x="88671" y="149288"/>
                  </a:lnTo>
                  <a:lnTo>
                    <a:pt x="88671" y="147193"/>
                  </a:lnTo>
                  <a:lnTo>
                    <a:pt x="88671" y="145034"/>
                  </a:lnTo>
                  <a:lnTo>
                    <a:pt x="88671" y="4318"/>
                  </a:lnTo>
                  <a:lnTo>
                    <a:pt x="886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6056960" y="2402941"/>
              <a:ext cx="110489" cy="98425"/>
            </a:xfrm>
            <a:custGeom>
              <a:avLst/>
              <a:gdLst/>
              <a:ahLst/>
              <a:cxnLst/>
              <a:rect l="l" t="t" r="r" b="b"/>
              <a:pathLst>
                <a:path w="110489" h="98425">
                  <a:moveTo>
                    <a:pt x="51435" y="0"/>
                  </a:moveTo>
                  <a:lnTo>
                    <a:pt x="0" y="0"/>
                  </a:lnTo>
                  <a:lnTo>
                    <a:pt x="0" y="84353"/>
                  </a:lnTo>
                  <a:lnTo>
                    <a:pt x="22644" y="84353"/>
                  </a:lnTo>
                  <a:lnTo>
                    <a:pt x="22644" y="97942"/>
                  </a:lnTo>
                  <a:lnTo>
                    <a:pt x="99783" y="97942"/>
                  </a:lnTo>
                  <a:lnTo>
                    <a:pt x="109029" y="87439"/>
                  </a:lnTo>
                  <a:lnTo>
                    <a:pt x="110070" y="14414"/>
                  </a:lnTo>
                  <a:lnTo>
                    <a:pt x="100799" y="1028"/>
                  </a:lnTo>
                  <a:lnTo>
                    <a:pt x="73037" y="1028"/>
                  </a:lnTo>
                  <a:lnTo>
                    <a:pt x="67881" y="7200"/>
                  </a:lnTo>
                  <a:lnTo>
                    <a:pt x="51435" y="7200"/>
                  </a:lnTo>
                  <a:lnTo>
                    <a:pt x="51435" y="0"/>
                  </a:lnTo>
                  <a:close/>
                </a:path>
              </a:pathLst>
            </a:custGeom>
            <a:solidFill>
              <a:srgbClr val="343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6017856" y="2295956"/>
              <a:ext cx="38100" cy="73660"/>
            </a:xfrm>
            <a:custGeom>
              <a:avLst/>
              <a:gdLst/>
              <a:ahLst/>
              <a:cxnLst/>
              <a:rect l="l" t="t" r="r" b="b"/>
              <a:pathLst>
                <a:path w="38100" h="73660">
                  <a:moveTo>
                    <a:pt x="38074" y="0"/>
                  </a:moveTo>
                  <a:lnTo>
                    <a:pt x="0" y="0"/>
                  </a:lnTo>
                  <a:lnTo>
                    <a:pt x="0" y="73037"/>
                  </a:lnTo>
                  <a:lnTo>
                    <a:pt x="38074" y="73037"/>
                  </a:lnTo>
                  <a:lnTo>
                    <a:pt x="38074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6015698" y="2293797"/>
              <a:ext cx="42545" cy="77470"/>
            </a:xfrm>
            <a:custGeom>
              <a:avLst/>
              <a:gdLst/>
              <a:ahLst/>
              <a:cxnLst/>
              <a:rect l="l" t="t" r="r" b="b"/>
              <a:pathLst>
                <a:path w="42545" h="77469">
                  <a:moveTo>
                    <a:pt x="42392" y="0"/>
                  </a:moveTo>
                  <a:lnTo>
                    <a:pt x="38074" y="0"/>
                  </a:lnTo>
                  <a:lnTo>
                    <a:pt x="38074" y="4318"/>
                  </a:lnTo>
                  <a:lnTo>
                    <a:pt x="38074" y="73037"/>
                  </a:lnTo>
                  <a:lnTo>
                    <a:pt x="4318" y="73037"/>
                  </a:lnTo>
                  <a:lnTo>
                    <a:pt x="4318" y="4318"/>
                  </a:lnTo>
                  <a:lnTo>
                    <a:pt x="38074" y="4318"/>
                  </a:lnTo>
                  <a:lnTo>
                    <a:pt x="38074" y="0"/>
                  </a:lnTo>
                  <a:lnTo>
                    <a:pt x="0" y="0"/>
                  </a:lnTo>
                  <a:lnTo>
                    <a:pt x="0" y="77355"/>
                  </a:lnTo>
                  <a:lnTo>
                    <a:pt x="42392" y="77355"/>
                  </a:lnTo>
                  <a:lnTo>
                    <a:pt x="42392" y="75196"/>
                  </a:lnTo>
                  <a:lnTo>
                    <a:pt x="42392" y="73037"/>
                  </a:lnTo>
                  <a:lnTo>
                    <a:pt x="42392" y="4318"/>
                  </a:lnTo>
                  <a:lnTo>
                    <a:pt x="423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6026099" y="2331961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564" y="0"/>
                  </a:moveTo>
                  <a:lnTo>
                    <a:pt x="5054" y="0"/>
                  </a:lnTo>
                  <a:lnTo>
                    <a:pt x="0" y="5067"/>
                  </a:lnTo>
                  <a:lnTo>
                    <a:pt x="0" y="17576"/>
                  </a:lnTo>
                  <a:lnTo>
                    <a:pt x="5054" y="22631"/>
                  </a:lnTo>
                  <a:lnTo>
                    <a:pt x="17564" y="22631"/>
                  </a:lnTo>
                  <a:lnTo>
                    <a:pt x="22618" y="17576"/>
                  </a:lnTo>
                  <a:lnTo>
                    <a:pt x="22618" y="11315"/>
                  </a:lnTo>
                  <a:lnTo>
                    <a:pt x="22618" y="5067"/>
                  </a:lnTo>
                  <a:lnTo>
                    <a:pt x="17564" y="0"/>
                  </a:lnTo>
                  <a:close/>
                </a:path>
              </a:pathLst>
            </a:custGeom>
            <a:solidFill>
              <a:srgbClr val="4C4C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6023940" y="2329802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20916" y="0"/>
                  </a:moveTo>
                  <a:lnTo>
                    <a:pt x="6019" y="0"/>
                  </a:lnTo>
                  <a:lnTo>
                    <a:pt x="12" y="6032"/>
                  </a:lnTo>
                  <a:lnTo>
                    <a:pt x="0" y="20916"/>
                  </a:lnTo>
                  <a:lnTo>
                    <a:pt x="6019" y="26949"/>
                  </a:lnTo>
                  <a:lnTo>
                    <a:pt x="20916" y="26949"/>
                  </a:lnTo>
                  <a:lnTo>
                    <a:pt x="25225" y="22631"/>
                  </a:lnTo>
                  <a:lnTo>
                    <a:pt x="8407" y="22631"/>
                  </a:lnTo>
                  <a:lnTo>
                    <a:pt x="4330" y="18542"/>
                  </a:lnTo>
                  <a:lnTo>
                    <a:pt x="4317" y="8420"/>
                  </a:lnTo>
                  <a:lnTo>
                    <a:pt x="8407" y="4330"/>
                  </a:lnTo>
                  <a:lnTo>
                    <a:pt x="25229" y="4330"/>
                  </a:lnTo>
                  <a:lnTo>
                    <a:pt x="20916" y="0"/>
                  </a:lnTo>
                  <a:close/>
                </a:path>
                <a:path w="27304" h="27305">
                  <a:moveTo>
                    <a:pt x="25229" y="4330"/>
                  </a:moveTo>
                  <a:lnTo>
                    <a:pt x="18529" y="4330"/>
                  </a:lnTo>
                  <a:lnTo>
                    <a:pt x="22618" y="8420"/>
                  </a:lnTo>
                  <a:lnTo>
                    <a:pt x="22605" y="18542"/>
                  </a:lnTo>
                  <a:lnTo>
                    <a:pt x="18529" y="22631"/>
                  </a:lnTo>
                  <a:lnTo>
                    <a:pt x="25225" y="22631"/>
                  </a:lnTo>
                  <a:lnTo>
                    <a:pt x="26936" y="20916"/>
                  </a:lnTo>
                  <a:lnTo>
                    <a:pt x="26924" y="6032"/>
                  </a:lnTo>
                  <a:lnTo>
                    <a:pt x="25229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5970536" y="2316530"/>
              <a:ext cx="47625" cy="49530"/>
            </a:xfrm>
            <a:custGeom>
              <a:avLst/>
              <a:gdLst/>
              <a:ahLst/>
              <a:cxnLst/>
              <a:rect l="l" t="t" r="r" b="b"/>
              <a:pathLst>
                <a:path w="47625" h="49530">
                  <a:moveTo>
                    <a:pt x="47320" y="0"/>
                  </a:moveTo>
                  <a:lnTo>
                    <a:pt x="0" y="0"/>
                  </a:lnTo>
                  <a:lnTo>
                    <a:pt x="0" y="49390"/>
                  </a:lnTo>
                  <a:lnTo>
                    <a:pt x="47320" y="49390"/>
                  </a:lnTo>
                  <a:lnTo>
                    <a:pt x="47320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5970536" y="2316530"/>
              <a:ext cx="47625" cy="49530"/>
            </a:xfrm>
            <a:custGeom>
              <a:avLst/>
              <a:gdLst/>
              <a:ahLst/>
              <a:cxnLst/>
              <a:rect l="l" t="t" r="r" b="b"/>
              <a:pathLst>
                <a:path w="47625" h="49530">
                  <a:moveTo>
                    <a:pt x="47320" y="0"/>
                  </a:moveTo>
                  <a:lnTo>
                    <a:pt x="0" y="0"/>
                  </a:lnTo>
                  <a:lnTo>
                    <a:pt x="0" y="49390"/>
                  </a:lnTo>
                  <a:lnTo>
                    <a:pt x="47320" y="49390"/>
                  </a:lnTo>
                  <a:lnTo>
                    <a:pt x="47320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5968377" y="2314371"/>
              <a:ext cx="52069" cy="53975"/>
            </a:xfrm>
            <a:custGeom>
              <a:avLst/>
              <a:gdLst/>
              <a:ahLst/>
              <a:cxnLst/>
              <a:rect l="l" t="t" r="r" b="b"/>
              <a:pathLst>
                <a:path w="52070" h="53975">
                  <a:moveTo>
                    <a:pt x="51638" y="0"/>
                  </a:moveTo>
                  <a:lnTo>
                    <a:pt x="0" y="0"/>
                  </a:lnTo>
                  <a:lnTo>
                    <a:pt x="0" y="53708"/>
                  </a:lnTo>
                  <a:lnTo>
                    <a:pt x="51638" y="53708"/>
                  </a:lnTo>
                  <a:lnTo>
                    <a:pt x="51638" y="51549"/>
                  </a:lnTo>
                  <a:lnTo>
                    <a:pt x="47320" y="51549"/>
                  </a:lnTo>
                  <a:lnTo>
                    <a:pt x="47320" y="49390"/>
                  </a:lnTo>
                  <a:lnTo>
                    <a:pt x="4317" y="49390"/>
                  </a:lnTo>
                  <a:lnTo>
                    <a:pt x="4317" y="4317"/>
                  </a:lnTo>
                  <a:lnTo>
                    <a:pt x="51638" y="4317"/>
                  </a:lnTo>
                  <a:lnTo>
                    <a:pt x="51638" y="0"/>
                  </a:lnTo>
                  <a:close/>
                </a:path>
                <a:path w="52070" h="53975">
                  <a:moveTo>
                    <a:pt x="51638" y="4317"/>
                  </a:moveTo>
                  <a:lnTo>
                    <a:pt x="47320" y="4317"/>
                  </a:lnTo>
                  <a:lnTo>
                    <a:pt x="47320" y="51549"/>
                  </a:lnTo>
                  <a:lnTo>
                    <a:pt x="49479" y="51549"/>
                  </a:lnTo>
                  <a:lnTo>
                    <a:pt x="49479" y="49390"/>
                  </a:lnTo>
                  <a:lnTo>
                    <a:pt x="51638" y="49390"/>
                  </a:lnTo>
                  <a:lnTo>
                    <a:pt x="51638" y="4317"/>
                  </a:lnTo>
                  <a:close/>
                </a:path>
                <a:path w="52070" h="53975">
                  <a:moveTo>
                    <a:pt x="51638" y="49390"/>
                  </a:moveTo>
                  <a:lnTo>
                    <a:pt x="49479" y="49390"/>
                  </a:lnTo>
                  <a:lnTo>
                    <a:pt x="49479" y="51549"/>
                  </a:lnTo>
                  <a:lnTo>
                    <a:pt x="51638" y="51549"/>
                  </a:lnTo>
                  <a:lnTo>
                    <a:pt x="51638" y="493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5612206" y="2708452"/>
              <a:ext cx="173355" cy="35560"/>
            </a:xfrm>
            <a:custGeom>
              <a:avLst/>
              <a:gdLst/>
              <a:ahLst/>
              <a:cxnLst/>
              <a:rect l="l" t="t" r="r" b="b"/>
              <a:pathLst>
                <a:path w="173354" h="35560">
                  <a:moveTo>
                    <a:pt x="38417" y="0"/>
                  </a:moveTo>
                  <a:lnTo>
                    <a:pt x="0" y="0"/>
                  </a:lnTo>
                  <a:lnTo>
                    <a:pt x="0" y="34988"/>
                  </a:lnTo>
                  <a:lnTo>
                    <a:pt x="38417" y="34988"/>
                  </a:lnTo>
                  <a:lnTo>
                    <a:pt x="38417" y="0"/>
                  </a:lnTo>
                  <a:close/>
                </a:path>
                <a:path w="173354" h="35560">
                  <a:moveTo>
                    <a:pt x="172808" y="0"/>
                  </a:moveTo>
                  <a:lnTo>
                    <a:pt x="126187" y="0"/>
                  </a:lnTo>
                  <a:lnTo>
                    <a:pt x="126187" y="34988"/>
                  </a:lnTo>
                  <a:lnTo>
                    <a:pt x="172808" y="34988"/>
                  </a:lnTo>
                  <a:lnTo>
                    <a:pt x="172808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5612206" y="2708452"/>
              <a:ext cx="173355" cy="35560"/>
            </a:xfrm>
            <a:custGeom>
              <a:avLst/>
              <a:gdLst/>
              <a:ahLst/>
              <a:cxnLst/>
              <a:rect l="l" t="t" r="r" b="b"/>
              <a:pathLst>
                <a:path w="173354" h="35560">
                  <a:moveTo>
                    <a:pt x="0" y="34988"/>
                  </a:moveTo>
                  <a:lnTo>
                    <a:pt x="172808" y="34988"/>
                  </a:lnTo>
                  <a:lnTo>
                    <a:pt x="172808" y="0"/>
                  </a:lnTo>
                  <a:lnTo>
                    <a:pt x="0" y="0"/>
                  </a:lnTo>
                  <a:lnTo>
                    <a:pt x="0" y="34988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5610047" y="2708452"/>
              <a:ext cx="177165" cy="37465"/>
            </a:xfrm>
            <a:custGeom>
              <a:avLst/>
              <a:gdLst/>
              <a:ahLst/>
              <a:cxnLst/>
              <a:rect l="l" t="t" r="r" b="b"/>
              <a:pathLst>
                <a:path w="177164" h="37464">
                  <a:moveTo>
                    <a:pt x="40576" y="32207"/>
                  </a:moveTo>
                  <a:lnTo>
                    <a:pt x="4318" y="32207"/>
                  </a:lnTo>
                  <a:lnTo>
                    <a:pt x="4318" y="0"/>
                  </a:lnTo>
                  <a:lnTo>
                    <a:pt x="0" y="0"/>
                  </a:lnTo>
                  <a:lnTo>
                    <a:pt x="0" y="32207"/>
                  </a:lnTo>
                  <a:lnTo>
                    <a:pt x="0" y="37287"/>
                  </a:lnTo>
                  <a:lnTo>
                    <a:pt x="2159" y="37287"/>
                  </a:lnTo>
                  <a:lnTo>
                    <a:pt x="40576" y="37287"/>
                  </a:lnTo>
                  <a:lnTo>
                    <a:pt x="40576" y="34747"/>
                  </a:lnTo>
                  <a:lnTo>
                    <a:pt x="40576" y="32207"/>
                  </a:lnTo>
                  <a:close/>
                </a:path>
                <a:path w="177164" h="37464">
                  <a:moveTo>
                    <a:pt x="177126" y="0"/>
                  </a:moveTo>
                  <a:lnTo>
                    <a:pt x="172808" y="0"/>
                  </a:lnTo>
                  <a:lnTo>
                    <a:pt x="172808" y="32207"/>
                  </a:lnTo>
                  <a:lnTo>
                    <a:pt x="128346" y="32207"/>
                  </a:lnTo>
                  <a:lnTo>
                    <a:pt x="128346" y="34747"/>
                  </a:lnTo>
                  <a:lnTo>
                    <a:pt x="128346" y="37287"/>
                  </a:lnTo>
                  <a:lnTo>
                    <a:pt x="177126" y="37287"/>
                  </a:lnTo>
                  <a:lnTo>
                    <a:pt x="177126" y="34747"/>
                  </a:lnTo>
                  <a:lnTo>
                    <a:pt x="177126" y="32207"/>
                  </a:lnTo>
                  <a:lnTo>
                    <a:pt x="1771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5598515" y="2653601"/>
              <a:ext cx="702945" cy="55244"/>
            </a:xfrm>
            <a:custGeom>
              <a:avLst/>
              <a:gdLst/>
              <a:ahLst/>
              <a:cxnLst/>
              <a:rect l="l" t="t" r="r" b="b"/>
              <a:pathLst>
                <a:path w="702945" h="55244">
                  <a:moveTo>
                    <a:pt x="702563" y="0"/>
                  </a:moveTo>
                  <a:lnTo>
                    <a:pt x="0" y="0"/>
                  </a:lnTo>
                  <a:lnTo>
                    <a:pt x="0" y="54851"/>
                  </a:lnTo>
                  <a:lnTo>
                    <a:pt x="702563" y="54851"/>
                  </a:lnTo>
                  <a:lnTo>
                    <a:pt x="702563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5596356" y="2651454"/>
              <a:ext cx="707390" cy="59055"/>
            </a:xfrm>
            <a:custGeom>
              <a:avLst/>
              <a:gdLst/>
              <a:ahLst/>
              <a:cxnLst/>
              <a:rect l="l" t="t" r="r" b="b"/>
              <a:pathLst>
                <a:path w="707389" h="59055">
                  <a:moveTo>
                    <a:pt x="706882" y="0"/>
                  </a:moveTo>
                  <a:lnTo>
                    <a:pt x="704723" y="0"/>
                  </a:lnTo>
                  <a:lnTo>
                    <a:pt x="704723" y="304"/>
                  </a:lnTo>
                  <a:lnTo>
                    <a:pt x="0" y="304"/>
                  </a:lnTo>
                  <a:lnTo>
                    <a:pt x="0" y="1574"/>
                  </a:lnTo>
                  <a:lnTo>
                    <a:pt x="0" y="4114"/>
                  </a:lnTo>
                  <a:lnTo>
                    <a:pt x="0" y="54914"/>
                  </a:lnTo>
                  <a:lnTo>
                    <a:pt x="0" y="58724"/>
                  </a:lnTo>
                  <a:lnTo>
                    <a:pt x="54267" y="58724"/>
                  </a:lnTo>
                  <a:lnTo>
                    <a:pt x="54267" y="54914"/>
                  </a:lnTo>
                  <a:lnTo>
                    <a:pt x="4318" y="54914"/>
                  </a:lnTo>
                  <a:lnTo>
                    <a:pt x="4318" y="4114"/>
                  </a:lnTo>
                  <a:lnTo>
                    <a:pt x="702564" y="4114"/>
                  </a:lnTo>
                  <a:lnTo>
                    <a:pt x="702564" y="54914"/>
                  </a:lnTo>
                  <a:lnTo>
                    <a:pt x="142036" y="54914"/>
                  </a:lnTo>
                  <a:lnTo>
                    <a:pt x="142036" y="58724"/>
                  </a:lnTo>
                  <a:lnTo>
                    <a:pt x="706882" y="58724"/>
                  </a:lnTo>
                  <a:lnTo>
                    <a:pt x="706882" y="54914"/>
                  </a:lnTo>
                  <a:lnTo>
                    <a:pt x="706882" y="4305"/>
                  </a:lnTo>
                  <a:lnTo>
                    <a:pt x="706882" y="4114"/>
                  </a:lnTo>
                  <a:lnTo>
                    <a:pt x="7068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5650623" y="2669705"/>
              <a:ext cx="88265" cy="80010"/>
            </a:xfrm>
            <a:custGeom>
              <a:avLst/>
              <a:gdLst/>
              <a:ahLst/>
              <a:cxnLst/>
              <a:rect l="l" t="t" r="r" b="b"/>
              <a:pathLst>
                <a:path w="88264" h="80010">
                  <a:moveTo>
                    <a:pt x="87769" y="0"/>
                  </a:moveTo>
                  <a:lnTo>
                    <a:pt x="0" y="0"/>
                  </a:lnTo>
                  <a:lnTo>
                    <a:pt x="0" y="79565"/>
                  </a:lnTo>
                  <a:lnTo>
                    <a:pt x="87769" y="79565"/>
                  </a:lnTo>
                  <a:lnTo>
                    <a:pt x="87769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5553811" y="2108199"/>
              <a:ext cx="396875" cy="642620"/>
            </a:xfrm>
            <a:custGeom>
              <a:avLst/>
              <a:gdLst/>
              <a:ahLst/>
              <a:cxnLst/>
              <a:rect l="l" t="t" r="r" b="b"/>
              <a:pathLst>
                <a:path w="396875" h="642619">
                  <a:moveTo>
                    <a:pt x="186740" y="558800"/>
                  </a:moveTo>
                  <a:lnTo>
                    <a:pt x="182422" y="558800"/>
                  </a:lnTo>
                  <a:lnTo>
                    <a:pt x="182422" y="563880"/>
                  </a:lnTo>
                  <a:lnTo>
                    <a:pt x="182422" y="638810"/>
                  </a:lnTo>
                  <a:lnTo>
                    <a:pt x="98971" y="638810"/>
                  </a:lnTo>
                  <a:lnTo>
                    <a:pt x="98971" y="563880"/>
                  </a:lnTo>
                  <a:lnTo>
                    <a:pt x="182422" y="563880"/>
                  </a:lnTo>
                  <a:lnTo>
                    <a:pt x="182422" y="558800"/>
                  </a:lnTo>
                  <a:lnTo>
                    <a:pt x="94653" y="558800"/>
                  </a:lnTo>
                  <a:lnTo>
                    <a:pt x="94653" y="563880"/>
                  </a:lnTo>
                  <a:lnTo>
                    <a:pt x="94653" y="638810"/>
                  </a:lnTo>
                  <a:lnTo>
                    <a:pt x="94653" y="642620"/>
                  </a:lnTo>
                  <a:lnTo>
                    <a:pt x="96812" y="642620"/>
                  </a:lnTo>
                  <a:lnTo>
                    <a:pt x="186740" y="642620"/>
                  </a:lnTo>
                  <a:lnTo>
                    <a:pt x="186740" y="641350"/>
                  </a:lnTo>
                  <a:lnTo>
                    <a:pt x="186740" y="638810"/>
                  </a:lnTo>
                  <a:lnTo>
                    <a:pt x="186740" y="563880"/>
                  </a:lnTo>
                  <a:lnTo>
                    <a:pt x="186740" y="558800"/>
                  </a:lnTo>
                  <a:close/>
                </a:path>
                <a:path w="396875" h="642619">
                  <a:moveTo>
                    <a:pt x="282752" y="0"/>
                  </a:moveTo>
                  <a:lnTo>
                    <a:pt x="250037" y="0"/>
                  </a:lnTo>
                  <a:lnTo>
                    <a:pt x="250037" y="297154"/>
                  </a:lnTo>
                  <a:lnTo>
                    <a:pt x="250037" y="299694"/>
                  </a:lnTo>
                  <a:lnTo>
                    <a:pt x="193230" y="299694"/>
                  </a:lnTo>
                  <a:lnTo>
                    <a:pt x="193230" y="297180"/>
                  </a:lnTo>
                  <a:lnTo>
                    <a:pt x="250037" y="297154"/>
                  </a:lnTo>
                  <a:lnTo>
                    <a:pt x="250037" y="0"/>
                  </a:lnTo>
                  <a:lnTo>
                    <a:pt x="83400" y="0"/>
                  </a:lnTo>
                  <a:lnTo>
                    <a:pt x="83400" y="297154"/>
                  </a:lnTo>
                  <a:lnTo>
                    <a:pt x="26568" y="297180"/>
                  </a:lnTo>
                  <a:lnTo>
                    <a:pt x="83400" y="297154"/>
                  </a:lnTo>
                  <a:lnTo>
                    <a:pt x="83400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294640"/>
                  </a:lnTo>
                  <a:lnTo>
                    <a:pt x="0" y="299720"/>
                  </a:lnTo>
                  <a:lnTo>
                    <a:pt x="2159" y="299720"/>
                  </a:lnTo>
                  <a:lnTo>
                    <a:pt x="282752" y="299720"/>
                  </a:lnTo>
                  <a:lnTo>
                    <a:pt x="282752" y="297180"/>
                  </a:lnTo>
                  <a:lnTo>
                    <a:pt x="282752" y="294640"/>
                  </a:lnTo>
                  <a:lnTo>
                    <a:pt x="282752" y="3810"/>
                  </a:lnTo>
                  <a:lnTo>
                    <a:pt x="282752" y="0"/>
                  </a:lnTo>
                  <a:close/>
                </a:path>
                <a:path w="396875" h="642619">
                  <a:moveTo>
                    <a:pt x="396608" y="359410"/>
                  </a:moveTo>
                  <a:lnTo>
                    <a:pt x="372541" y="359879"/>
                  </a:lnTo>
                  <a:lnTo>
                    <a:pt x="257822" y="363321"/>
                  </a:lnTo>
                  <a:lnTo>
                    <a:pt x="204978" y="366318"/>
                  </a:lnTo>
                  <a:lnTo>
                    <a:pt x="151117" y="371106"/>
                  </a:lnTo>
                  <a:lnTo>
                    <a:pt x="151117" y="401993"/>
                  </a:lnTo>
                  <a:lnTo>
                    <a:pt x="138074" y="403390"/>
                  </a:lnTo>
                  <a:lnTo>
                    <a:pt x="144627" y="402424"/>
                  </a:lnTo>
                  <a:lnTo>
                    <a:pt x="151117" y="401993"/>
                  </a:lnTo>
                  <a:lnTo>
                    <a:pt x="151117" y="371106"/>
                  </a:lnTo>
                  <a:lnTo>
                    <a:pt x="144005" y="371729"/>
                  </a:lnTo>
                  <a:lnTo>
                    <a:pt x="106172" y="375589"/>
                  </a:lnTo>
                  <a:lnTo>
                    <a:pt x="86829" y="377913"/>
                  </a:lnTo>
                  <a:lnTo>
                    <a:pt x="81356" y="378688"/>
                  </a:lnTo>
                  <a:lnTo>
                    <a:pt x="81711" y="380822"/>
                  </a:lnTo>
                  <a:lnTo>
                    <a:pt x="82994" y="411568"/>
                  </a:lnTo>
                  <a:lnTo>
                    <a:pt x="82626" y="411632"/>
                  </a:lnTo>
                  <a:lnTo>
                    <a:pt x="83083" y="413715"/>
                  </a:lnTo>
                  <a:lnTo>
                    <a:pt x="83578" y="415848"/>
                  </a:lnTo>
                  <a:lnTo>
                    <a:pt x="147269" y="406438"/>
                  </a:lnTo>
                  <a:lnTo>
                    <a:pt x="191160" y="402475"/>
                  </a:lnTo>
                  <a:lnTo>
                    <a:pt x="246392" y="399427"/>
                  </a:lnTo>
                  <a:lnTo>
                    <a:pt x="361061" y="395833"/>
                  </a:lnTo>
                  <a:lnTo>
                    <a:pt x="394449" y="395325"/>
                  </a:lnTo>
                  <a:lnTo>
                    <a:pt x="396608" y="395325"/>
                  </a:lnTo>
                  <a:lnTo>
                    <a:pt x="396608" y="393166"/>
                  </a:lnTo>
                  <a:lnTo>
                    <a:pt x="396608" y="391007"/>
                  </a:lnTo>
                  <a:lnTo>
                    <a:pt x="396608" y="361607"/>
                  </a:lnTo>
                  <a:lnTo>
                    <a:pt x="396608" y="35941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5646039" y="2480005"/>
              <a:ext cx="222885" cy="25400"/>
            </a:xfrm>
            <a:custGeom>
              <a:avLst/>
              <a:gdLst/>
              <a:ahLst/>
              <a:cxnLst/>
              <a:rect l="l" t="t" r="r" b="b"/>
              <a:pathLst>
                <a:path w="222885" h="25400">
                  <a:moveTo>
                    <a:pt x="222567" y="0"/>
                  </a:moveTo>
                  <a:lnTo>
                    <a:pt x="128770" y="5786"/>
                  </a:lnTo>
                  <a:lnTo>
                    <a:pt x="82562" y="9613"/>
                  </a:lnTo>
                  <a:lnTo>
                    <a:pt x="19683" y="17167"/>
                  </a:lnTo>
                  <a:lnTo>
                    <a:pt x="0" y="20624"/>
                  </a:lnTo>
                  <a:lnTo>
                    <a:pt x="939" y="24841"/>
                  </a:lnTo>
                  <a:lnTo>
                    <a:pt x="2438" y="24498"/>
                  </a:lnTo>
                  <a:lnTo>
                    <a:pt x="5626" y="23914"/>
                  </a:lnTo>
                  <a:lnTo>
                    <a:pt x="54030" y="16954"/>
                  </a:lnTo>
                  <a:lnTo>
                    <a:pt x="105501" y="11918"/>
                  </a:lnTo>
                  <a:lnTo>
                    <a:pt x="174459" y="7048"/>
                  </a:lnTo>
                  <a:lnTo>
                    <a:pt x="222783" y="4305"/>
                  </a:lnTo>
                  <a:lnTo>
                    <a:pt x="222567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5548681" y="2028189"/>
              <a:ext cx="288925" cy="506095"/>
            </a:xfrm>
            <a:custGeom>
              <a:avLst/>
              <a:gdLst/>
              <a:ahLst/>
              <a:cxnLst/>
              <a:rect l="l" t="t" r="r" b="b"/>
              <a:pathLst>
                <a:path w="288925" h="506094">
                  <a:moveTo>
                    <a:pt x="288226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48260"/>
                  </a:lnTo>
                  <a:lnTo>
                    <a:pt x="0" y="50800"/>
                  </a:lnTo>
                  <a:lnTo>
                    <a:pt x="0" y="53340"/>
                  </a:lnTo>
                  <a:lnTo>
                    <a:pt x="288226" y="53340"/>
                  </a:lnTo>
                  <a:lnTo>
                    <a:pt x="288226" y="50800"/>
                  </a:lnTo>
                  <a:lnTo>
                    <a:pt x="286067" y="50800"/>
                  </a:lnTo>
                  <a:lnTo>
                    <a:pt x="288226" y="50711"/>
                  </a:lnTo>
                  <a:lnTo>
                    <a:pt x="288226" y="48539"/>
                  </a:lnTo>
                  <a:lnTo>
                    <a:pt x="286067" y="48539"/>
                  </a:lnTo>
                  <a:lnTo>
                    <a:pt x="286067" y="48260"/>
                  </a:lnTo>
                  <a:lnTo>
                    <a:pt x="288226" y="48260"/>
                  </a:lnTo>
                  <a:lnTo>
                    <a:pt x="288226" y="5080"/>
                  </a:lnTo>
                  <a:lnTo>
                    <a:pt x="288226" y="0"/>
                  </a:lnTo>
                  <a:close/>
                </a:path>
                <a:path w="288925" h="506094">
                  <a:moveTo>
                    <a:pt x="288798" y="457746"/>
                  </a:moveTo>
                  <a:lnTo>
                    <a:pt x="4889" y="457746"/>
                  </a:lnTo>
                  <a:lnTo>
                    <a:pt x="4889" y="506082"/>
                  </a:lnTo>
                  <a:lnTo>
                    <a:pt x="288798" y="506082"/>
                  </a:lnTo>
                  <a:lnTo>
                    <a:pt x="288798" y="4577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5752172" y="2409532"/>
              <a:ext cx="50800" cy="227965"/>
            </a:xfrm>
            <a:custGeom>
              <a:avLst/>
              <a:gdLst/>
              <a:ahLst/>
              <a:cxnLst/>
              <a:rect l="l" t="t" r="r" b="b"/>
              <a:pathLst>
                <a:path w="50800" h="227964">
                  <a:moveTo>
                    <a:pt x="50634" y="0"/>
                  </a:moveTo>
                  <a:lnTo>
                    <a:pt x="0" y="0"/>
                  </a:lnTo>
                  <a:lnTo>
                    <a:pt x="0" y="227761"/>
                  </a:lnTo>
                  <a:lnTo>
                    <a:pt x="50634" y="227761"/>
                  </a:lnTo>
                  <a:lnTo>
                    <a:pt x="50634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5750014" y="2407919"/>
              <a:ext cx="55244" cy="231140"/>
            </a:xfrm>
            <a:custGeom>
              <a:avLst/>
              <a:gdLst/>
              <a:ahLst/>
              <a:cxnLst/>
              <a:rect l="l" t="t" r="r" b="b"/>
              <a:pathLst>
                <a:path w="55245" h="231139">
                  <a:moveTo>
                    <a:pt x="54952" y="0"/>
                  </a:moveTo>
                  <a:lnTo>
                    <a:pt x="50634" y="0"/>
                  </a:lnTo>
                  <a:lnTo>
                    <a:pt x="50634" y="3810"/>
                  </a:lnTo>
                  <a:lnTo>
                    <a:pt x="50634" y="227330"/>
                  </a:lnTo>
                  <a:lnTo>
                    <a:pt x="4318" y="227330"/>
                  </a:lnTo>
                  <a:lnTo>
                    <a:pt x="4318" y="3810"/>
                  </a:lnTo>
                  <a:lnTo>
                    <a:pt x="2159" y="3810"/>
                  </a:lnTo>
                  <a:lnTo>
                    <a:pt x="4318" y="3771"/>
                  </a:lnTo>
                  <a:lnTo>
                    <a:pt x="50634" y="3810"/>
                  </a:lnTo>
                  <a:lnTo>
                    <a:pt x="50634" y="0"/>
                  </a:lnTo>
                  <a:lnTo>
                    <a:pt x="4318" y="0"/>
                  </a:lnTo>
                  <a:lnTo>
                    <a:pt x="4318" y="1270"/>
                  </a:lnTo>
                  <a:lnTo>
                    <a:pt x="4318" y="1612"/>
                  </a:lnTo>
                  <a:lnTo>
                    <a:pt x="2159" y="1612"/>
                  </a:lnTo>
                  <a:lnTo>
                    <a:pt x="2159" y="1270"/>
                  </a:lnTo>
                  <a:lnTo>
                    <a:pt x="4318" y="1270"/>
                  </a:lnTo>
                  <a:lnTo>
                    <a:pt x="4318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0" y="227330"/>
                  </a:lnTo>
                  <a:lnTo>
                    <a:pt x="0" y="231140"/>
                  </a:lnTo>
                  <a:lnTo>
                    <a:pt x="54952" y="231140"/>
                  </a:lnTo>
                  <a:lnTo>
                    <a:pt x="54952" y="227330"/>
                  </a:lnTo>
                  <a:lnTo>
                    <a:pt x="54952" y="3810"/>
                  </a:lnTo>
                  <a:lnTo>
                    <a:pt x="54952" y="1270"/>
                  </a:lnTo>
                  <a:lnTo>
                    <a:pt x="549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5752109" y="2582964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49377" y="0"/>
                  </a:moveTo>
                  <a:lnTo>
                    <a:pt x="0" y="0"/>
                  </a:lnTo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5752109" y="2580817"/>
              <a:ext cx="49530" cy="4445"/>
            </a:xfrm>
            <a:custGeom>
              <a:avLst/>
              <a:gdLst/>
              <a:ahLst/>
              <a:cxnLst/>
              <a:rect l="l" t="t" r="r" b="b"/>
              <a:pathLst>
                <a:path w="49529" h="4444">
                  <a:moveTo>
                    <a:pt x="49377" y="0"/>
                  </a:moveTo>
                  <a:lnTo>
                    <a:pt x="0" y="0"/>
                  </a:lnTo>
                  <a:lnTo>
                    <a:pt x="0" y="4305"/>
                  </a:lnTo>
                  <a:lnTo>
                    <a:pt x="49377" y="4305"/>
                  </a:lnTo>
                  <a:lnTo>
                    <a:pt x="493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5585967" y="2409532"/>
              <a:ext cx="50800" cy="227965"/>
            </a:xfrm>
            <a:custGeom>
              <a:avLst/>
              <a:gdLst/>
              <a:ahLst/>
              <a:cxnLst/>
              <a:rect l="l" t="t" r="r" b="b"/>
              <a:pathLst>
                <a:path w="50800" h="227964">
                  <a:moveTo>
                    <a:pt x="50647" y="0"/>
                  </a:moveTo>
                  <a:lnTo>
                    <a:pt x="0" y="0"/>
                  </a:lnTo>
                  <a:lnTo>
                    <a:pt x="0" y="227761"/>
                  </a:lnTo>
                  <a:lnTo>
                    <a:pt x="50647" y="227761"/>
                  </a:lnTo>
                  <a:lnTo>
                    <a:pt x="50647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5583809" y="2407919"/>
              <a:ext cx="55244" cy="231140"/>
            </a:xfrm>
            <a:custGeom>
              <a:avLst/>
              <a:gdLst/>
              <a:ahLst/>
              <a:cxnLst/>
              <a:rect l="l" t="t" r="r" b="b"/>
              <a:pathLst>
                <a:path w="55245" h="231139">
                  <a:moveTo>
                    <a:pt x="54965" y="0"/>
                  </a:moveTo>
                  <a:lnTo>
                    <a:pt x="50647" y="0"/>
                  </a:lnTo>
                  <a:lnTo>
                    <a:pt x="50647" y="3810"/>
                  </a:lnTo>
                  <a:lnTo>
                    <a:pt x="50647" y="227330"/>
                  </a:lnTo>
                  <a:lnTo>
                    <a:pt x="4318" y="227330"/>
                  </a:lnTo>
                  <a:lnTo>
                    <a:pt x="4318" y="3810"/>
                  </a:lnTo>
                  <a:lnTo>
                    <a:pt x="2159" y="3810"/>
                  </a:lnTo>
                  <a:lnTo>
                    <a:pt x="4318" y="3771"/>
                  </a:lnTo>
                  <a:lnTo>
                    <a:pt x="50647" y="3810"/>
                  </a:lnTo>
                  <a:lnTo>
                    <a:pt x="50647" y="0"/>
                  </a:lnTo>
                  <a:lnTo>
                    <a:pt x="4318" y="0"/>
                  </a:lnTo>
                  <a:lnTo>
                    <a:pt x="4318" y="1270"/>
                  </a:lnTo>
                  <a:lnTo>
                    <a:pt x="4318" y="1612"/>
                  </a:lnTo>
                  <a:lnTo>
                    <a:pt x="2159" y="1612"/>
                  </a:lnTo>
                  <a:lnTo>
                    <a:pt x="2159" y="1270"/>
                  </a:lnTo>
                  <a:lnTo>
                    <a:pt x="4318" y="1270"/>
                  </a:lnTo>
                  <a:lnTo>
                    <a:pt x="4318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0" y="227330"/>
                  </a:lnTo>
                  <a:lnTo>
                    <a:pt x="0" y="231140"/>
                  </a:lnTo>
                  <a:lnTo>
                    <a:pt x="54965" y="231140"/>
                  </a:lnTo>
                  <a:lnTo>
                    <a:pt x="54965" y="227330"/>
                  </a:lnTo>
                  <a:lnTo>
                    <a:pt x="54965" y="3810"/>
                  </a:lnTo>
                  <a:lnTo>
                    <a:pt x="54965" y="1270"/>
                  </a:lnTo>
                  <a:lnTo>
                    <a:pt x="549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5580380" y="2286761"/>
              <a:ext cx="57150" cy="121285"/>
            </a:xfrm>
            <a:custGeom>
              <a:avLst/>
              <a:gdLst/>
              <a:ahLst/>
              <a:cxnLst/>
              <a:rect l="l" t="t" r="r" b="b"/>
              <a:pathLst>
                <a:path w="57150" h="121285">
                  <a:moveTo>
                    <a:pt x="56832" y="0"/>
                  </a:moveTo>
                  <a:lnTo>
                    <a:pt x="0" y="0"/>
                  </a:lnTo>
                  <a:lnTo>
                    <a:pt x="0" y="121132"/>
                  </a:lnTo>
                  <a:lnTo>
                    <a:pt x="56832" y="121132"/>
                  </a:lnTo>
                  <a:lnTo>
                    <a:pt x="56832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5578221" y="2284729"/>
              <a:ext cx="61594" cy="125730"/>
            </a:xfrm>
            <a:custGeom>
              <a:avLst/>
              <a:gdLst/>
              <a:ahLst/>
              <a:cxnLst/>
              <a:rect l="l" t="t" r="r" b="b"/>
              <a:pathLst>
                <a:path w="61595" h="125730">
                  <a:moveTo>
                    <a:pt x="61150" y="0"/>
                  </a:moveTo>
                  <a:lnTo>
                    <a:pt x="56832" y="0"/>
                  </a:lnTo>
                  <a:lnTo>
                    <a:pt x="56832" y="3810"/>
                  </a:lnTo>
                  <a:lnTo>
                    <a:pt x="56832" y="120650"/>
                  </a:lnTo>
                  <a:lnTo>
                    <a:pt x="4318" y="120650"/>
                  </a:lnTo>
                  <a:lnTo>
                    <a:pt x="4318" y="4191"/>
                  </a:lnTo>
                  <a:lnTo>
                    <a:pt x="4318" y="3810"/>
                  </a:lnTo>
                  <a:lnTo>
                    <a:pt x="56832" y="3810"/>
                  </a:lnTo>
                  <a:lnTo>
                    <a:pt x="56832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120650"/>
                  </a:lnTo>
                  <a:lnTo>
                    <a:pt x="0" y="125730"/>
                  </a:lnTo>
                  <a:lnTo>
                    <a:pt x="61150" y="125730"/>
                  </a:lnTo>
                  <a:lnTo>
                    <a:pt x="61150" y="120650"/>
                  </a:lnTo>
                  <a:lnTo>
                    <a:pt x="61150" y="3810"/>
                  </a:lnTo>
                  <a:lnTo>
                    <a:pt x="61150" y="2540"/>
                  </a:lnTo>
                  <a:lnTo>
                    <a:pt x="611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5747042" y="2286761"/>
              <a:ext cx="57150" cy="121285"/>
            </a:xfrm>
            <a:custGeom>
              <a:avLst/>
              <a:gdLst/>
              <a:ahLst/>
              <a:cxnLst/>
              <a:rect l="l" t="t" r="r" b="b"/>
              <a:pathLst>
                <a:path w="57150" h="121285">
                  <a:moveTo>
                    <a:pt x="56807" y="0"/>
                  </a:moveTo>
                  <a:lnTo>
                    <a:pt x="0" y="0"/>
                  </a:lnTo>
                  <a:lnTo>
                    <a:pt x="0" y="121132"/>
                  </a:lnTo>
                  <a:lnTo>
                    <a:pt x="56807" y="121132"/>
                  </a:lnTo>
                  <a:lnTo>
                    <a:pt x="56807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5744883" y="2284729"/>
              <a:ext cx="61594" cy="125730"/>
            </a:xfrm>
            <a:custGeom>
              <a:avLst/>
              <a:gdLst/>
              <a:ahLst/>
              <a:cxnLst/>
              <a:rect l="l" t="t" r="r" b="b"/>
              <a:pathLst>
                <a:path w="61595" h="125730">
                  <a:moveTo>
                    <a:pt x="61125" y="0"/>
                  </a:moveTo>
                  <a:lnTo>
                    <a:pt x="56807" y="0"/>
                  </a:lnTo>
                  <a:lnTo>
                    <a:pt x="56807" y="3810"/>
                  </a:lnTo>
                  <a:lnTo>
                    <a:pt x="56807" y="120650"/>
                  </a:lnTo>
                  <a:lnTo>
                    <a:pt x="4318" y="120650"/>
                  </a:lnTo>
                  <a:lnTo>
                    <a:pt x="4318" y="4191"/>
                  </a:lnTo>
                  <a:lnTo>
                    <a:pt x="4318" y="3810"/>
                  </a:lnTo>
                  <a:lnTo>
                    <a:pt x="56807" y="3810"/>
                  </a:lnTo>
                  <a:lnTo>
                    <a:pt x="56807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120650"/>
                  </a:lnTo>
                  <a:lnTo>
                    <a:pt x="0" y="125730"/>
                  </a:lnTo>
                  <a:lnTo>
                    <a:pt x="61125" y="125730"/>
                  </a:lnTo>
                  <a:lnTo>
                    <a:pt x="61125" y="120650"/>
                  </a:lnTo>
                  <a:lnTo>
                    <a:pt x="61125" y="3810"/>
                  </a:lnTo>
                  <a:lnTo>
                    <a:pt x="61125" y="2540"/>
                  </a:lnTo>
                  <a:lnTo>
                    <a:pt x="6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5598096" y="2275560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15989" y="0"/>
                  </a:moveTo>
                  <a:lnTo>
                    <a:pt x="4610" y="0"/>
                  </a:lnTo>
                  <a:lnTo>
                    <a:pt x="0" y="4622"/>
                  </a:lnTo>
                  <a:lnTo>
                    <a:pt x="50" y="21437"/>
                  </a:lnTo>
                  <a:lnTo>
                    <a:pt x="139" y="22402"/>
                  </a:lnTo>
                  <a:lnTo>
                    <a:pt x="20332" y="22402"/>
                  </a:lnTo>
                  <a:lnTo>
                    <a:pt x="20510" y="21297"/>
                  </a:lnTo>
                  <a:lnTo>
                    <a:pt x="20612" y="10325"/>
                  </a:lnTo>
                  <a:lnTo>
                    <a:pt x="20612" y="4622"/>
                  </a:lnTo>
                  <a:lnTo>
                    <a:pt x="15989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5595950" y="2273401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342" y="0"/>
                  </a:moveTo>
                  <a:lnTo>
                    <a:pt x="5562" y="0"/>
                  </a:lnTo>
                  <a:lnTo>
                    <a:pt x="0" y="5587"/>
                  </a:lnTo>
                  <a:lnTo>
                    <a:pt x="76" y="23990"/>
                  </a:lnTo>
                  <a:lnTo>
                    <a:pt x="139" y="24777"/>
                  </a:lnTo>
                  <a:lnTo>
                    <a:pt x="4432" y="24345"/>
                  </a:lnTo>
                  <a:lnTo>
                    <a:pt x="4356" y="21285"/>
                  </a:lnTo>
                  <a:lnTo>
                    <a:pt x="4305" y="7962"/>
                  </a:lnTo>
                  <a:lnTo>
                    <a:pt x="7950" y="4330"/>
                  </a:lnTo>
                  <a:lnTo>
                    <a:pt x="16941" y="4330"/>
                  </a:lnTo>
                  <a:lnTo>
                    <a:pt x="20586" y="7962"/>
                  </a:lnTo>
                  <a:lnTo>
                    <a:pt x="20574" y="15951"/>
                  </a:lnTo>
                  <a:lnTo>
                    <a:pt x="20485" y="21234"/>
                  </a:lnTo>
                  <a:lnTo>
                    <a:pt x="20383" y="24104"/>
                  </a:lnTo>
                  <a:lnTo>
                    <a:pt x="20345" y="24231"/>
                  </a:lnTo>
                  <a:lnTo>
                    <a:pt x="24612" y="24891"/>
                  </a:lnTo>
                  <a:lnTo>
                    <a:pt x="24752" y="23914"/>
                  </a:lnTo>
                  <a:lnTo>
                    <a:pt x="24917" y="12484"/>
                  </a:lnTo>
                  <a:lnTo>
                    <a:pt x="24917" y="5587"/>
                  </a:lnTo>
                  <a:lnTo>
                    <a:pt x="193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5602338" y="227984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72" y="0"/>
                  </a:moveTo>
                  <a:lnTo>
                    <a:pt x="2717" y="0"/>
                  </a:lnTo>
                  <a:lnTo>
                    <a:pt x="0" y="2705"/>
                  </a:lnTo>
                  <a:lnTo>
                    <a:pt x="0" y="6045"/>
                  </a:lnTo>
                  <a:lnTo>
                    <a:pt x="0" y="9372"/>
                  </a:lnTo>
                  <a:lnTo>
                    <a:pt x="2717" y="12077"/>
                  </a:lnTo>
                  <a:lnTo>
                    <a:pt x="9372" y="12077"/>
                  </a:lnTo>
                  <a:lnTo>
                    <a:pt x="12103" y="9372"/>
                  </a:lnTo>
                  <a:lnTo>
                    <a:pt x="12103" y="2705"/>
                  </a:lnTo>
                  <a:lnTo>
                    <a:pt x="9372" y="0"/>
                  </a:lnTo>
                  <a:close/>
                </a:path>
              </a:pathLst>
            </a:custGeom>
            <a:solidFill>
              <a:srgbClr val="CB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5600179" y="227768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8229" y="0"/>
                  </a:moveTo>
                  <a:lnTo>
                    <a:pt x="3682" y="12"/>
                  </a:lnTo>
                  <a:lnTo>
                    <a:pt x="0" y="3657"/>
                  </a:lnTo>
                  <a:lnTo>
                    <a:pt x="0" y="12738"/>
                  </a:lnTo>
                  <a:lnTo>
                    <a:pt x="3695" y="16395"/>
                  </a:lnTo>
                  <a:lnTo>
                    <a:pt x="12738" y="16382"/>
                  </a:lnTo>
                  <a:lnTo>
                    <a:pt x="16408" y="12738"/>
                  </a:lnTo>
                  <a:lnTo>
                    <a:pt x="16410" y="12077"/>
                  </a:lnTo>
                  <a:lnTo>
                    <a:pt x="6070" y="12077"/>
                  </a:lnTo>
                  <a:lnTo>
                    <a:pt x="4317" y="10312"/>
                  </a:lnTo>
                  <a:lnTo>
                    <a:pt x="4317" y="6070"/>
                  </a:lnTo>
                  <a:lnTo>
                    <a:pt x="6070" y="4330"/>
                  </a:lnTo>
                  <a:lnTo>
                    <a:pt x="16410" y="4317"/>
                  </a:lnTo>
                  <a:lnTo>
                    <a:pt x="16395" y="3657"/>
                  </a:lnTo>
                  <a:lnTo>
                    <a:pt x="12725" y="12"/>
                  </a:lnTo>
                  <a:lnTo>
                    <a:pt x="8229" y="0"/>
                  </a:lnTo>
                  <a:close/>
                </a:path>
                <a:path w="16510" h="16510">
                  <a:moveTo>
                    <a:pt x="16410" y="4317"/>
                  </a:moveTo>
                  <a:lnTo>
                    <a:pt x="8229" y="4317"/>
                  </a:lnTo>
                  <a:lnTo>
                    <a:pt x="10325" y="4330"/>
                  </a:lnTo>
                  <a:lnTo>
                    <a:pt x="12090" y="6070"/>
                  </a:lnTo>
                  <a:lnTo>
                    <a:pt x="12090" y="10312"/>
                  </a:lnTo>
                  <a:lnTo>
                    <a:pt x="10325" y="12077"/>
                  </a:lnTo>
                  <a:lnTo>
                    <a:pt x="16410" y="12077"/>
                  </a:lnTo>
                  <a:lnTo>
                    <a:pt x="16410" y="4317"/>
                  </a:lnTo>
                  <a:close/>
                </a:path>
              </a:pathLst>
            </a:custGeom>
            <a:solidFill>
              <a:srgbClr val="6D6F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5498604" y="3258502"/>
              <a:ext cx="838835" cy="34925"/>
            </a:xfrm>
            <a:custGeom>
              <a:avLst/>
              <a:gdLst/>
              <a:ahLst/>
              <a:cxnLst/>
              <a:rect l="l" t="t" r="r" b="b"/>
              <a:pathLst>
                <a:path w="838835" h="34925">
                  <a:moveTo>
                    <a:pt x="817829" y="0"/>
                  </a:moveTo>
                  <a:lnTo>
                    <a:pt x="0" y="0"/>
                  </a:lnTo>
                  <a:lnTo>
                    <a:pt x="0" y="34620"/>
                  </a:lnTo>
                  <a:lnTo>
                    <a:pt x="838771" y="34620"/>
                  </a:lnTo>
                  <a:lnTo>
                    <a:pt x="817829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5494833" y="1543875"/>
              <a:ext cx="26670" cy="1762760"/>
            </a:xfrm>
            <a:custGeom>
              <a:avLst/>
              <a:gdLst/>
              <a:ahLst/>
              <a:cxnLst/>
              <a:rect l="l" t="t" r="r" b="b"/>
              <a:pathLst>
                <a:path w="26670" h="1762760">
                  <a:moveTo>
                    <a:pt x="26263" y="0"/>
                  </a:moveTo>
                  <a:lnTo>
                    <a:pt x="0" y="0"/>
                  </a:lnTo>
                  <a:lnTo>
                    <a:pt x="0" y="1762213"/>
                  </a:lnTo>
                  <a:lnTo>
                    <a:pt x="9347" y="1746580"/>
                  </a:lnTo>
                  <a:lnTo>
                    <a:pt x="26263" y="1718297"/>
                  </a:lnTo>
                  <a:lnTo>
                    <a:pt x="26263" y="1717700"/>
                  </a:lnTo>
                  <a:lnTo>
                    <a:pt x="26263" y="1716582"/>
                  </a:lnTo>
                  <a:lnTo>
                    <a:pt x="26263" y="4330"/>
                  </a:lnTo>
                  <a:lnTo>
                    <a:pt x="262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5597575" y="259275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2694" y="0"/>
                  </a:moveTo>
                  <a:lnTo>
                    <a:pt x="6565" y="0"/>
                  </a:lnTo>
                  <a:lnTo>
                    <a:pt x="0" y="6527"/>
                  </a:lnTo>
                  <a:lnTo>
                    <a:pt x="0" y="14604"/>
                  </a:lnTo>
                  <a:lnTo>
                    <a:pt x="0" y="22694"/>
                  </a:lnTo>
                  <a:lnTo>
                    <a:pt x="6565" y="29222"/>
                  </a:lnTo>
                  <a:lnTo>
                    <a:pt x="22694" y="29222"/>
                  </a:lnTo>
                  <a:lnTo>
                    <a:pt x="29235" y="22694"/>
                  </a:lnTo>
                  <a:lnTo>
                    <a:pt x="29235" y="6527"/>
                  </a:lnTo>
                  <a:lnTo>
                    <a:pt x="22694" y="0"/>
                  </a:lnTo>
                  <a:close/>
                </a:path>
              </a:pathLst>
            </a:custGeom>
            <a:solidFill>
              <a:srgbClr val="7D7F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5595416" y="2590596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5">
                  <a:moveTo>
                    <a:pt x="26035" y="0"/>
                  </a:moveTo>
                  <a:lnTo>
                    <a:pt x="7543" y="0"/>
                  </a:lnTo>
                  <a:lnTo>
                    <a:pt x="0" y="7492"/>
                  </a:lnTo>
                  <a:lnTo>
                    <a:pt x="0" y="26047"/>
                  </a:lnTo>
                  <a:lnTo>
                    <a:pt x="7531" y="33540"/>
                  </a:lnTo>
                  <a:lnTo>
                    <a:pt x="26047" y="33540"/>
                  </a:lnTo>
                  <a:lnTo>
                    <a:pt x="30385" y="29209"/>
                  </a:lnTo>
                  <a:lnTo>
                    <a:pt x="9918" y="29209"/>
                  </a:lnTo>
                  <a:lnTo>
                    <a:pt x="4343" y="23660"/>
                  </a:lnTo>
                  <a:lnTo>
                    <a:pt x="4343" y="9880"/>
                  </a:lnTo>
                  <a:lnTo>
                    <a:pt x="9918" y="4330"/>
                  </a:lnTo>
                  <a:lnTo>
                    <a:pt x="30367" y="4317"/>
                  </a:lnTo>
                  <a:lnTo>
                    <a:pt x="26035" y="0"/>
                  </a:lnTo>
                  <a:close/>
                </a:path>
                <a:path w="33654" h="33655">
                  <a:moveTo>
                    <a:pt x="30367" y="4317"/>
                  </a:moveTo>
                  <a:lnTo>
                    <a:pt x="16789" y="4317"/>
                  </a:lnTo>
                  <a:lnTo>
                    <a:pt x="23660" y="4330"/>
                  </a:lnTo>
                  <a:lnTo>
                    <a:pt x="29222" y="9880"/>
                  </a:lnTo>
                  <a:lnTo>
                    <a:pt x="29222" y="23660"/>
                  </a:lnTo>
                  <a:lnTo>
                    <a:pt x="23660" y="29209"/>
                  </a:lnTo>
                  <a:lnTo>
                    <a:pt x="30385" y="29209"/>
                  </a:lnTo>
                  <a:lnTo>
                    <a:pt x="33553" y="26047"/>
                  </a:lnTo>
                  <a:lnTo>
                    <a:pt x="33553" y="7492"/>
                  </a:lnTo>
                  <a:lnTo>
                    <a:pt x="30367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5603875" y="2599042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2941" y="0"/>
                  </a:moveTo>
                  <a:lnTo>
                    <a:pt x="3746" y="0"/>
                  </a:lnTo>
                  <a:lnTo>
                    <a:pt x="0" y="3721"/>
                  </a:lnTo>
                  <a:lnTo>
                    <a:pt x="0" y="8318"/>
                  </a:lnTo>
                  <a:lnTo>
                    <a:pt x="0" y="12915"/>
                  </a:lnTo>
                  <a:lnTo>
                    <a:pt x="3746" y="16636"/>
                  </a:lnTo>
                  <a:lnTo>
                    <a:pt x="12941" y="16636"/>
                  </a:lnTo>
                  <a:lnTo>
                    <a:pt x="16662" y="12915"/>
                  </a:lnTo>
                  <a:lnTo>
                    <a:pt x="16662" y="3721"/>
                  </a:lnTo>
                  <a:lnTo>
                    <a:pt x="12941" y="0"/>
                  </a:lnTo>
                  <a:close/>
                </a:path>
              </a:pathLst>
            </a:custGeom>
            <a:solidFill>
              <a:srgbClr val="B7B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5679427" y="2160701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2694" y="0"/>
                  </a:moveTo>
                  <a:lnTo>
                    <a:pt x="6553" y="0"/>
                  </a:lnTo>
                  <a:lnTo>
                    <a:pt x="0" y="6540"/>
                  </a:lnTo>
                  <a:lnTo>
                    <a:pt x="0" y="14617"/>
                  </a:lnTo>
                  <a:lnTo>
                    <a:pt x="0" y="22669"/>
                  </a:lnTo>
                  <a:lnTo>
                    <a:pt x="6553" y="29222"/>
                  </a:lnTo>
                  <a:lnTo>
                    <a:pt x="22694" y="29222"/>
                  </a:lnTo>
                  <a:lnTo>
                    <a:pt x="29248" y="22669"/>
                  </a:lnTo>
                  <a:lnTo>
                    <a:pt x="29248" y="6540"/>
                  </a:lnTo>
                  <a:lnTo>
                    <a:pt x="22694" y="0"/>
                  </a:lnTo>
                  <a:close/>
                </a:path>
              </a:pathLst>
            </a:custGeom>
            <a:solidFill>
              <a:srgbClr val="7D7F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5677268" y="2158542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5">
                  <a:moveTo>
                    <a:pt x="26047" y="0"/>
                  </a:moveTo>
                  <a:lnTo>
                    <a:pt x="7518" y="12"/>
                  </a:lnTo>
                  <a:lnTo>
                    <a:pt x="0" y="7505"/>
                  </a:lnTo>
                  <a:lnTo>
                    <a:pt x="0" y="26022"/>
                  </a:lnTo>
                  <a:lnTo>
                    <a:pt x="7518" y="33540"/>
                  </a:lnTo>
                  <a:lnTo>
                    <a:pt x="26047" y="33527"/>
                  </a:lnTo>
                  <a:lnTo>
                    <a:pt x="30365" y="29209"/>
                  </a:lnTo>
                  <a:lnTo>
                    <a:pt x="9893" y="29209"/>
                  </a:lnTo>
                  <a:lnTo>
                    <a:pt x="4330" y="23634"/>
                  </a:lnTo>
                  <a:lnTo>
                    <a:pt x="4330" y="9893"/>
                  </a:lnTo>
                  <a:lnTo>
                    <a:pt x="9893" y="4317"/>
                  </a:lnTo>
                  <a:lnTo>
                    <a:pt x="30373" y="4317"/>
                  </a:lnTo>
                  <a:lnTo>
                    <a:pt x="26047" y="0"/>
                  </a:lnTo>
                  <a:close/>
                </a:path>
                <a:path w="33654" h="33655">
                  <a:moveTo>
                    <a:pt x="30373" y="4317"/>
                  </a:moveTo>
                  <a:lnTo>
                    <a:pt x="9893" y="4317"/>
                  </a:lnTo>
                  <a:lnTo>
                    <a:pt x="23660" y="4330"/>
                  </a:lnTo>
                  <a:lnTo>
                    <a:pt x="29235" y="9893"/>
                  </a:lnTo>
                  <a:lnTo>
                    <a:pt x="29235" y="23634"/>
                  </a:lnTo>
                  <a:lnTo>
                    <a:pt x="23660" y="29209"/>
                  </a:lnTo>
                  <a:lnTo>
                    <a:pt x="30365" y="29209"/>
                  </a:lnTo>
                  <a:lnTo>
                    <a:pt x="33553" y="26022"/>
                  </a:lnTo>
                  <a:lnTo>
                    <a:pt x="33566" y="7505"/>
                  </a:lnTo>
                  <a:lnTo>
                    <a:pt x="30373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5625452" y="2168638"/>
              <a:ext cx="239395" cy="560705"/>
            </a:xfrm>
            <a:custGeom>
              <a:avLst/>
              <a:gdLst/>
              <a:ahLst/>
              <a:cxnLst/>
              <a:rect l="l" t="t" r="r" b="b"/>
              <a:pathLst>
                <a:path w="239395" h="560705">
                  <a:moveTo>
                    <a:pt x="13322" y="549859"/>
                  </a:moveTo>
                  <a:lnTo>
                    <a:pt x="10312" y="546887"/>
                  </a:lnTo>
                  <a:lnTo>
                    <a:pt x="2971" y="546887"/>
                  </a:lnTo>
                  <a:lnTo>
                    <a:pt x="0" y="549859"/>
                  </a:lnTo>
                  <a:lnTo>
                    <a:pt x="0" y="553554"/>
                  </a:lnTo>
                  <a:lnTo>
                    <a:pt x="0" y="557237"/>
                  </a:lnTo>
                  <a:lnTo>
                    <a:pt x="2971" y="560209"/>
                  </a:lnTo>
                  <a:lnTo>
                    <a:pt x="10312" y="560209"/>
                  </a:lnTo>
                  <a:lnTo>
                    <a:pt x="13322" y="557237"/>
                  </a:lnTo>
                  <a:lnTo>
                    <a:pt x="13322" y="549859"/>
                  </a:lnTo>
                  <a:close/>
                </a:path>
                <a:path w="239395" h="560705">
                  <a:moveTo>
                    <a:pt x="75260" y="102133"/>
                  </a:moveTo>
                  <a:lnTo>
                    <a:pt x="72275" y="99174"/>
                  </a:lnTo>
                  <a:lnTo>
                    <a:pt x="64935" y="99174"/>
                  </a:lnTo>
                  <a:lnTo>
                    <a:pt x="61937" y="102133"/>
                  </a:lnTo>
                  <a:lnTo>
                    <a:pt x="61937" y="105816"/>
                  </a:lnTo>
                  <a:lnTo>
                    <a:pt x="61937" y="109499"/>
                  </a:lnTo>
                  <a:lnTo>
                    <a:pt x="64935" y="112471"/>
                  </a:lnTo>
                  <a:lnTo>
                    <a:pt x="72275" y="112471"/>
                  </a:lnTo>
                  <a:lnTo>
                    <a:pt x="75260" y="109499"/>
                  </a:lnTo>
                  <a:lnTo>
                    <a:pt x="75260" y="102133"/>
                  </a:lnTo>
                  <a:close/>
                </a:path>
                <a:path w="239395" h="560705">
                  <a:moveTo>
                    <a:pt x="75260" y="2997"/>
                  </a:moveTo>
                  <a:lnTo>
                    <a:pt x="72275" y="0"/>
                  </a:lnTo>
                  <a:lnTo>
                    <a:pt x="64935" y="0"/>
                  </a:lnTo>
                  <a:lnTo>
                    <a:pt x="61937" y="2997"/>
                  </a:lnTo>
                  <a:lnTo>
                    <a:pt x="61937" y="6680"/>
                  </a:lnTo>
                  <a:lnTo>
                    <a:pt x="61937" y="10337"/>
                  </a:lnTo>
                  <a:lnTo>
                    <a:pt x="64935" y="13335"/>
                  </a:lnTo>
                  <a:lnTo>
                    <a:pt x="72275" y="13335"/>
                  </a:lnTo>
                  <a:lnTo>
                    <a:pt x="75260" y="10337"/>
                  </a:lnTo>
                  <a:lnTo>
                    <a:pt x="75260" y="2997"/>
                  </a:lnTo>
                  <a:close/>
                </a:path>
                <a:path w="239395" h="560705">
                  <a:moveTo>
                    <a:pt x="141554" y="549859"/>
                  </a:moveTo>
                  <a:lnTo>
                    <a:pt x="138557" y="546887"/>
                  </a:lnTo>
                  <a:lnTo>
                    <a:pt x="131216" y="546887"/>
                  </a:lnTo>
                  <a:lnTo>
                    <a:pt x="128244" y="549859"/>
                  </a:lnTo>
                  <a:lnTo>
                    <a:pt x="128244" y="553554"/>
                  </a:lnTo>
                  <a:lnTo>
                    <a:pt x="128244" y="557237"/>
                  </a:lnTo>
                  <a:lnTo>
                    <a:pt x="131216" y="560209"/>
                  </a:lnTo>
                  <a:lnTo>
                    <a:pt x="138557" y="560209"/>
                  </a:lnTo>
                  <a:lnTo>
                    <a:pt x="141554" y="557237"/>
                  </a:lnTo>
                  <a:lnTo>
                    <a:pt x="141554" y="549859"/>
                  </a:lnTo>
                  <a:close/>
                </a:path>
                <a:path w="239395" h="560705">
                  <a:moveTo>
                    <a:pt x="238937" y="84899"/>
                  </a:moveTo>
                  <a:lnTo>
                    <a:pt x="235966" y="81915"/>
                  </a:lnTo>
                  <a:lnTo>
                    <a:pt x="228600" y="81915"/>
                  </a:lnTo>
                  <a:lnTo>
                    <a:pt x="225628" y="84899"/>
                  </a:lnTo>
                  <a:lnTo>
                    <a:pt x="225628" y="88582"/>
                  </a:lnTo>
                  <a:lnTo>
                    <a:pt x="225628" y="92252"/>
                  </a:lnTo>
                  <a:lnTo>
                    <a:pt x="228600" y="95224"/>
                  </a:lnTo>
                  <a:lnTo>
                    <a:pt x="235966" y="95224"/>
                  </a:lnTo>
                  <a:lnTo>
                    <a:pt x="238937" y="92252"/>
                  </a:lnTo>
                  <a:lnTo>
                    <a:pt x="238937" y="84899"/>
                  </a:lnTo>
                  <a:close/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5679427" y="225985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2694" y="0"/>
                  </a:moveTo>
                  <a:lnTo>
                    <a:pt x="6553" y="0"/>
                  </a:lnTo>
                  <a:lnTo>
                    <a:pt x="0" y="6527"/>
                  </a:lnTo>
                  <a:lnTo>
                    <a:pt x="0" y="14604"/>
                  </a:lnTo>
                  <a:lnTo>
                    <a:pt x="0" y="22694"/>
                  </a:lnTo>
                  <a:lnTo>
                    <a:pt x="6553" y="29222"/>
                  </a:lnTo>
                  <a:lnTo>
                    <a:pt x="22694" y="29222"/>
                  </a:lnTo>
                  <a:lnTo>
                    <a:pt x="29248" y="22694"/>
                  </a:lnTo>
                  <a:lnTo>
                    <a:pt x="29248" y="6527"/>
                  </a:lnTo>
                  <a:lnTo>
                    <a:pt x="22694" y="0"/>
                  </a:lnTo>
                  <a:close/>
                </a:path>
              </a:pathLst>
            </a:custGeom>
            <a:solidFill>
              <a:srgbClr val="7D7F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5677268" y="2257691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5">
                  <a:moveTo>
                    <a:pt x="26047" y="0"/>
                  </a:moveTo>
                  <a:lnTo>
                    <a:pt x="7518" y="0"/>
                  </a:lnTo>
                  <a:lnTo>
                    <a:pt x="0" y="7493"/>
                  </a:lnTo>
                  <a:lnTo>
                    <a:pt x="0" y="26047"/>
                  </a:lnTo>
                  <a:lnTo>
                    <a:pt x="7518" y="33527"/>
                  </a:lnTo>
                  <a:lnTo>
                    <a:pt x="16789" y="33540"/>
                  </a:lnTo>
                  <a:lnTo>
                    <a:pt x="26060" y="33527"/>
                  </a:lnTo>
                  <a:lnTo>
                    <a:pt x="30380" y="29222"/>
                  </a:lnTo>
                  <a:lnTo>
                    <a:pt x="9880" y="29210"/>
                  </a:lnTo>
                  <a:lnTo>
                    <a:pt x="4330" y="23660"/>
                  </a:lnTo>
                  <a:lnTo>
                    <a:pt x="4330" y="9880"/>
                  </a:lnTo>
                  <a:lnTo>
                    <a:pt x="9893" y="4330"/>
                  </a:lnTo>
                  <a:lnTo>
                    <a:pt x="30393" y="4330"/>
                  </a:lnTo>
                  <a:lnTo>
                    <a:pt x="26047" y="0"/>
                  </a:lnTo>
                  <a:close/>
                </a:path>
                <a:path w="33654" h="33655">
                  <a:moveTo>
                    <a:pt x="30393" y="4330"/>
                  </a:moveTo>
                  <a:lnTo>
                    <a:pt x="23660" y="4330"/>
                  </a:lnTo>
                  <a:lnTo>
                    <a:pt x="29235" y="9880"/>
                  </a:lnTo>
                  <a:lnTo>
                    <a:pt x="29235" y="23660"/>
                  </a:lnTo>
                  <a:lnTo>
                    <a:pt x="23660" y="29210"/>
                  </a:lnTo>
                  <a:lnTo>
                    <a:pt x="16789" y="29222"/>
                  </a:lnTo>
                  <a:lnTo>
                    <a:pt x="30393" y="29210"/>
                  </a:lnTo>
                  <a:lnTo>
                    <a:pt x="33566" y="26047"/>
                  </a:lnTo>
                  <a:lnTo>
                    <a:pt x="33566" y="7493"/>
                  </a:lnTo>
                  <a:lnTo>
                    <a:pt x="30393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5679427" y="2352230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2694" y="0"/>
                  </a:moveTo>
                  <a:lnTo>
                    <a:pt x="6553" y="0"/>
                  </a:lnTo>
                  <a:lnTo>
                    <a:pt x="0" y="6553"/>
                  </a:lnTo>
                  <a:lnTo>
                    <a:pt x="0" y="14630"/>
                  </a:lnTo>
                  <a:lnTo>
                    <a:pt x="0" y="22707"/>
                  </a:lnTo>
                  <a:lnTo>
                    <a:pt x="6553" y="29235"/>
                  </a:lnTo>
                  <a:lnTo>
                    <a:pt x="22694" y="29235"/>
                  </a:lnTo>
                  <a:lnTo>
                    <a:pt x="29248" y="22707"/>
                  </a:lnTo>
                  <a:lnTo>
                    <a:pt x="29248" y="6553"/>
                  </a:lnTo>
                  <a:lnTo>
                    <a:pt x="22694" y="0"/>
                  </a:lnTo>
                  <a:close/>
                </a:path>
              </a:pathLst>
            </a:custGeom>
            <a:solidFill>
              <a:srgbClr val="7D7F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5677268" y="2350071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5">
                  <a:moveTo>
                    <a:pt x="26047" y="0"/>
                  </a:moveTo>
                  <a:lnTo>
                    <a:pt x="7518" y="0"/>
                  </a:lnTo>
                  <a:lnTo>
                    <a:pt x="0" y="7518"/>
                  </a:lnTo>
                  <a:lnTo>
                    <a:pt x="0" y="26060"/>
                  </a:lnTo>
                  <a:lnTo>
                    <a:pt x="7518" y="33527"/>
                  </a:lnTo>
                  <a:lnTo>
                    <a:pt x="16789" y="33553"/>
                  </a:lnTo>
                  <a:lnTo>
                    <a:pt x="26047" y="33553"/>
                  </a:lnTo>
                  <a:lnTo>
                    <a:pt x="30380" y="29235"/>
                  </a:lnTo>
                  <a:lnTo>
                    <a:pt x="9880" y="29222"/>
                  </a:lnTo>
                  <a:lnTo>
                    <a:pt x="4330" y="23672"/>
                  </a:lnTo>
                  <a:lnTo>
                    <a:pt x="4343" y="9893"/>
                  </a:lnTo>
                  <a:lnTo>
                    <a:pt x="9893" y="4330"/>
                  </a:lnTo>
                  <a:lnTo>
                    <a:pt x="30378" y="4330"/>
                  </a:lnTo>
                  <a:lnTo>
                    <a:pt x="26047" y="0"/>
                  </a:lnTo>
                  <a:close/>
                </a:path>
                <a:path w="33654" h="33655">
                  <a:moveTo>
                    <a:pt x="30378" y="4330"/>
                  </a:moveTo>
                  <a:lnTo>
                    <a:pt x="23660" y="4330"/>
                  </a:lnTo>
                  <a:lnTo>
                    <a:pt x="29235" y="9893"/>
                  </a:lnTo>
                  <a:lnTo>
                    <a:pt x="29235" y="23672"/>
                  </a:lnTo>
                  <a:lnTo>
                    <a:pt x="23660" y="29222"/>
                  </a:lnTo>
                  <a:lnTo>
                    <a:pt x="16789" y="29235"/>
                  </a:lnTo>
                  <a:lnTo>
                    <a:pt x="30393" y="29222"/>
                  </a:lnTo>
                  <a:lnTo>
                    <a:pt x="33566" y="26060"/>
                  </a:lnTo>
                  <a:lnTo>
                    <a:pt x="33566" y="7518"/>
                  </a:lnTo>
                  <a:lnTo>
                    <a:pt x="30378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5763120" y="259275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2669" y="0"/>
                  </a:moveTo>
                  <a:lnTo>
                    <a:pt x="6540" y="0"/>
                  </a:lnTo>
                  <a:lnTo>
                    <a:pt x="0" y="6527"/>
                  </a:lnTo>
                  <a:lnTo>
                    <a:pt x="0" y="14604"/>
                  </a:lnTo>
                  <a:lnTo>
                    <a:pt x="0" y="22694"/>
                  </a:lnTo>
                  <a:lnTo>
                    <a:pt x="6540" y="29222"/>
                  </a:lnTo>
                  <a:lnTo>
                    <a:pt x="22669" y="29222"/>
                  </a:lnTo>
                  <a:lnTo>
                    <a:pt x="29222" y="22694"/>
                  </a:lnTo>
                  <a:lnTo>
                    <a:pt x="29222" y="6527"/>
                  </a:lnTo>
                  <a:lnTo>
                    <a:pt x="22669" y="0"/>
                  </a:lnTo>
                  <a:close/>
                </a:path>
              </a:pathLst>
            </a:custGeom>
            <a:solidFill>
              <a:srgbClr val="7D7F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5760961" y="2590596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5">
                  <a:moveTo>
                    <a:pt x="26022" y="0"/>
                  </a:moveTo>
                  <a:lnTo>
                    <a:pt x="7518" y="0"/>
                  </a:lnTo>
                  <a:lnTo>
                    <a:pt x="0" y="7492"/>
                  </a:lnTo>
                  <a:lnTo>
                    <a:pt x="0" y="26047"/>
                  </a:lnTo>
                  <a:lnTo>
                    <a:pt x="7505" y="33540"/>
                  </a:lnTo>
                  <a:lnTo>
                    <a:pt x="26022" y="33540"/>
                  </a:lnTo>
                  <a:lnTo>
                    <a:pt x="30360" y="29209"/>
                  </a:lnTo>
                  <a:lnTo>
                    <a:pt x="9893" y="29209"/>
                  </a:lnTo>
                  <a:lnTo>
                    <a:pt x="4330" y="23660"/>
                  </a:lnTo>
                  <a:lnTo>
                    <a:pt x="4330" y="9880"/>
                  </a:lnTo>
                  <a:lnTo>
                    <a:pt x="9893" y="4330"/>
                  </a:lnTo>
                  <a:lnTo>
                    <a:pt x="30347" y="4317"/>
                  </a:lnTo>
                  <a:lnTo>
                    <a:pt x="26022" y="0"/>
                  </a:lnTo>
                  <a:close/>
                </a:path>
                <a:path w="33654" h="33655">
                  <a:moveTo>
                    <a:pt x="30347" y="4317"/>
                  </a:moveTo>
                  <a:lnTo>
                    <a:pt x="16763" y="4317"/>
                  </a:lnTo>
                  <a:lnTo>
                    <a:pt x="23634" y="4330"/>
                  </a:lnTo>
                  <a:lnTo>
                    <a:pt x="29209" y="9880"/>
                  </a:lnTo>
                  <a:lnTo>
                    <a:pt x="29209" y="23660"/>
                  </a:lnTo>
                  <a:lnTo>
                    <a:pt x="23634" y="29209"/>
                  </a:lnTo>
                  <a:lnTo>
                    <a:pt x="30360" y="29209"/>
                  </a:lnTo>
                  <a:lnTo>
                    <a:pt x="33527" y="26047"/>
                  </a:lnTo>
                  <a:lnTo>
                    <a:pt x="33527" y="7492"/>
                  </a:lnTo>
                  <a:lnTo>
                    <a:pt x="30347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5769394" y="2599042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2928" y="0"/>
                  </a:moveTo>
                  <a:lnTo>
                    <a:pt x="3746" y="0"/>
                  </a:lnTo>
                  <a:lnTo>
                    <a:pt x="0" y="3721"/>
                  </a:lnTo>
                  <a:lnTo>
                    <a:pt x="0" y="8318"/>
                  </a:lnTo>
                  <a:lnTo>
                    <a:pt x="0" y="12915"/>
                  </a:lnTo>
                  <a:lnTo>
                    <a:pt x="3746" y="16636"/>
                  </a:lnTo>
                  <a:lnTo>
                    <a:pt x="12928" y="16636"/>
                  </a:lnTo>
                  <a:lnTo>
                    <a:pt x="16637" y="12915"/>
                  </a:lnTo>
                  <a:lnTo>
                    <a:pt x="16637" y="3721"/>
                  </a:lnTo>
                  <a:lnTo>
                    <a:pt x="12928" y="0"/>
                  </a:lnTo>
                  <a:close/>
                </a:path>
              </a:pathLst>
            </a:custGeom>
            <a:solidFill>
              <a:srgbClr val="B7B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5560517" y="2047734"/>
              <a:ext cx="266065" cy="15240"/>
            </a:xfrm>
            <a:custGeom>
              <a:avLst/>
              <a:gdLst/>
              <a:ahLst/>
              <a:cxnLst/>
              <a:rect l="l" t="t" r="r" b="b"/>
              <a:pathLst>
                <a:path w="266064" h="15239">
                  <a:moveTo>
                    <a:pt x="14998" y="3365"/>
                  </a:moveTo>
                  <a:lnTo>
                    <a:pt x="11658" y="0"/>
                  </a:lnTo>
                  <a:lnTo>
                    <a:pt x="3365" y="0"/>
                  </a:lnTo>
                  <a:lnTo>
                    <a:pt x="0" y="3365"/>
                  </a:lnTo>
                  <a:lnTo>
                    <a:pt x="0" y="7505"/>
                  </a:lnTo>
                  <a:lnTo>
                    <a:pt x="0" y="11645"/>
                  </a:lnTo>
                  <a:lnTo>
                    <a:pt x="3365" y="14998"/>
                  </a:lnTo>
                  <a:lnTo>
                    <a:pt x="11658" y="14998"/>
                  </a:lnTo>
                  <a:lnTo>
                    <a:pt x="14998" y="11645"/>
                  </a:lnTo>
                  <a:lnTo>
                    <a:pt x="14998" y="3365"/>
                  </a:lnTo>
                  <a:close/>
                </a:path>
                <a:path w="266064" h="15239">
                  <a:moveTo>
                    <a:pt x="266001" y="3365"/>
                  </a:moveTo>
                  <a:lnTo>
                    <a:pt x="262648" y="0"/>
                  </a:lnTo>
                  <a:lnTo>
                    <a:pt x="254368" y="0"/>
                  </a:lnTo>
                  <a:lnTo>
                    <a:pt x="250990" y="3365"/>
                  </a:lnTo>
                  <a:lnTo>
                    <a:pt x="250990" y="7505"/>
                  </a:lnTo>
                  <a:lnTo>
                    <a:pt x="250990" y="11645"/>
                  </a:lnTo>
                  <a:lnTo>
                    <a:pt x="254368" y="14998"/>
                  </a:lnTo>
                  <a:lnTo>
                    <a:pt x="262648" y="14998"/>
                  </a:lnTo>
                  <a:lnTo>
                    <a:pt x="266001" y="11645"/>
                  </a:lnTo>
                  <a:lnTo>
                    <a:pt x="266001" y="3365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5622302" y="1613890"/>
              <a:ext cx="43180" cy="62230"/>
            </a:xfrm>
            <a:custGeom>
              <a:avLst/>
              <a:gdLst/>
              <a:ahLst/>
              <a:cxnLst/>
              <a:rect l="l" t="t" r="r" b="b"/>
              <a:pathLst>
                <a:path w="43179" h="62230">
                  <a:moveTo>
                    <a:pt x="21551" y="0"/>
                  </a:moveTo>
                  <a:lnTo>
                    <a:pt x="13164" y="1696"/>
                  </a:lnTo>
                  <a:lnTo>
                    <a:pt x="6313" y="6321"/>
                  </a:lnTo>
                  <a:lnTo>
                    <a:pt x="1694" y="13180"/>
                  </a:lnTo>
                  <a:lnTo>
                    <a:pt x="0" y="21577"/>
                  </a:lnTo>
                  <a:lnTo>
                    <a:pt x="0" y="61772"/>
                  </a:lnTo>
                  <a:lnTo>
                    <a:pt x="43129" y="60731"/>
                  </a:lnTo>
                  <a:lnTo>
                    <a:pt x="43129" y="21577"/>
                  </a:lnTo>
                  <a:lnTo>
                    <a:pt x="41436" y="13180"/>
                  </a:lnTo>
                  <a:lnTo>
                    <a:pt x="36817" y="6321"/>
                  </a:lnTo>
                  <a:lnTo>
                    <a:pt x="29959" y="1696"/>
                  </a:lnTo>
                  <a:lnTo>
                    <a:pt x="2155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5613641" y="1606105"/>
              <a:ext cx="60960" cy="68580"/>
            </a:xfrm>
            <a:custGeom>
              <a:avLst/>
              <a:gdLst/>
              <a:ahLst/>
              <a:cxnLst/>
              <a:rect l="l" t="t" r="r" b="b"/>
              <a:pathLst>
                <a:path w="60960" h="68580">
                  <a:moveTo>
                    <a:pt x="30238" y="0"/>
                  </a:moveTo>
                  <a:lnTo>
                    <a:pt x="18473" y="2372"/>
                  </a:lnTo>
                  <a:lnTo>
                    <a:pt x="8861" y="8842"/>
                  </a:lnTo>
                  <a:lnTo>
                    <a:pt x="2378" y="18441"/>
                  </a:lnTo>
                  <a:lnTo>
                    <a:pt x="0" y="30200"/>
                  </a:lnTo>
                  <a:lnTo>
                    <a:pt x="0" y="68516"/>
                  </a:lnTo>
                  <a:lnTo>
                    <a:pt x="4317" y="68516"/>
                  </a:lnTo>
                  <a:lnTo>
                    <a:pt x="4317" y="30200"/>
                  </a:lnTo>
                  <a:lnTo>
                    <a:pt x="6366" y="20132"/>
                  </a:lnTo>
                  <a:lnTo>
                    <a:pt x="11920" y="11911"/>
                  </a:lnTo>
                  <a:lnTo>
                    <a:pt x="20153" y="6363"/>
                  </a:lnTo>
                  <a:lnTo>
                    <a:pt x="30238" y="4317"/>
                  </a:lnTo>
                  <a:lnTo>
                    <a:pt x="40304" y="6363"/>
                  </a:lnTo>
                  <a:lnTo>
                    <a:pt x="48521" y="11911"/>
                  </a:lnTo>
                  <a:lnTo>
                    <a:pt x="54064" y="20132"/>
                  </a:lnTo>
                  <a:lnTo>
                    <a:pt x="56108" y="30200"/>
                  </a:lnTo>
                  <a:lnTo>
                    <a:pt x="56108" y="67487"/>
                  </a:lnTo>
                  <a:lnTo>
                    <a:pt x="60426" y="67487"/>
                  </a:lnTo>
                  <a:lnTo>
                    <a:pt x="60426" y="30200"/>
                  </a:lnTo>
                  <a:lnTo>
                    <a:pt x="58054" y="18446"/>
                  </a:lnTo>
                  <a:lnTo>
                    <a:pt x="51585" y="8847"/>
                  </a:lnTo>
                  <a:lnTo>
                    <a:pt x="41990" y="2373"/>
                  </a:lnTo>
                  <a:lnTo>
                    <a:pt x="30238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5627928" y="1623733"/>
              <a:ext cx="34290" cy="49530"/>
            </a:xfrm>
            <a:custGeom>
              <a:avLst/>
              <a:gdLst/>
              <a:ahLst/>
              <a:cxnLst/>
              <a:rect l="l" t="t" r="r" b="b"/>
              <a:pathLst>
                <a:path w="34289" h="49530">
                  <a:moveTo>
                    <a:pt x="23101" y="0"/>
                  </a:moveTo>
                  <a:lnTo>
                    <a:pt x="10667" y="0"/>
                  </a:lnTo>
                  <a:lnTo>
                    <a:pt x="5638" y="5041"/>
                  </a:lnTo>
                  <a:lnTo>
                    <a:pt x="5638" y="11264"/>
                  </a:lnTo>
                  <a:lnTo>
                    <a:pt x="5143" y="19240"/>
                  </a:lnTo>
                  <a:lnTo>
                    <a:pt x="774" y="22301"/>
                  </a:lnTo>
                  <a:lnTo>
                    <a:pt x="0" y="26631"/>
                  </a:lnTo>
                  <a:lnTo>
                    <a:pt x="0" y="41694"/>
                  </a:lnTo>
                  <a:lnTo>
                    <a:pt x="7569" y="49263"/>
                  </a:lnTo>
                  <a:lnTo>
                    <a:pt x="26200" y="49263"/>
                  </a:lnTo>
                  <a:lnTo>
                    <a:pt x="33756" y="41694"/>
                  </a:lnTo>
                  <a:lnTo>
                    <a:pt x="33756" y="27673"/>
                  </a:lnTo>
                  <a:lnTo>
                    <a:pt x="31876" y="23456"/>
                  </a:lnTo>
                  <a:lnTo>
                    <a:pt x="28803" y="20396"/>
                  </a:lnTo>
                  <a:lnTo>
                    <a:pt x="28130" y="11264"/>
                  </a:lnTo>
                  <a:lnTo>
                    <a:pt x="28130" y="5041"/>
                  </a:lnTo>
                  <a:lnTo>
                    <a:pt x="231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5625770" y="1613890"/>
              <a:ext cx="360680" cy="62230"/>
            </a:xfrm>
            <a:custGeom>
              <a:avLst/>
              <a:gdLst/>
              <a:ahLst/>
              <a:cxnLst/>
              <a:rect l="l" t="t" r="r" b="b"/>
              <a:pathLst>
                <a:path w="360679" h="62230">
                  <a:moveTo>
                    <a:pt x="38087" y="36931"/>
                  </a:moveTo>
                  <a:lnTo>
                    <a:pt x="35928" y="32143"/>
                  </a:lnTo>
                  <a:lnTo>
                    <a:pt x="33756" y="29984"/>
                  </a:lnTo>
                  <a:lnTo>
                    <a:pt x="33756" y="38100"/>
                  </a:lnTo>
                  <a:lnTo>
                    <a:pt x="33743" y="50342"/>
                  </a:lnTo>
                  <a:lnTo>
                    <a:pt x="27165" y="56921"/>
                  </a:lnTo>
                  <a:lnTo>
                    <a:pt x="19050" y="56946"/>
                  </a:lnTo>
                  <a:lnTo>
                    <a:pt x="10922" y="56921"/>
                  </a:lnTo>
                  <a:lnTo>
                    <a:pt x="4330" y="50342"/>
                  </a:lnTo>
                  <a:lnTo>
                    <a:pt x="4432" y="38100"/>
                  </a:lnTo>
                  <a:lnTo>
                    <a:pt x="4521" y="37147"/>
                  </a:lnTo>
                  <a:lnTo>
                    <a:pt x="5765" y="33528"/>
                  </a:lnTo>
                  <a:lnTo>
                    <a:pt x="6705" y="32143"/>
                  </a:lnTo>
                  <a:lnTo>
                    <a:pt x="9385" y="30251"/>
                  </a:lnTo>
                  <a:lnTo>
                    <a:pt x="9448" y="29083"/>
                  </a:lnTo>
                  <a:lnTo>
                    <a:pt x="9563" y="27317"/>
                  </a:lnTo>
                  <a:lnTo>
                    <a:pt x="9956" y="21183"/>
                  </a:lnTo>
                  <a:lnTo>
                    <a:pt x="9956" y="16078"/>
                  </a:lnTo>
                  <a:lnTo>
                    <a:pt x="14020" y="12014"/>
                  </a:lnTo>
                  <a:lnTo>
                    <a:pt x="24053" y="12014"/>
                  </a:lnTo>
                  <a:lnTo>
                    <a:pt x="28117" y="16078"/>
                  </a:lnTo>
                  <a:lnTo>
                    <a:pt x="28130" y="21183"/>
                  </a:lnTo>
                  <a:lnTo>
                    <a:pt x="28867" y="31191"/>
                  </a:lnTo>
                  <a:lnTo>
                    <a:pt x="29438" y="31762"/>
                  </a:lnTo>
                  <a:lnTo>
                    <a:pt x="32118" y="34455"/>
                  </a:lnTo>
                  <a:lnTo>
                    <a:pt x="33756" y="38100"/>
                  </a:lnTo>
                  <a:lnTo>
                    <a:pt x="33756" y="29984"/>
                  </a:lnTo>
                  <a:lnTo>
                    <a:pt x="33108" y="29337"/>
                  </a:lnTo>
                  <a:lnTo>
                    <a:pt x="33108" y="30073"/>
                  </a:lnTo>
                  <a:lnTo>
                    <a:pt x="30937" y="30251"/>
                  </a:lnTo>
                  <a:lnTo>
                    <a:pt x="33108" y="30073"/>
                  </a:lnTo>
                  <a:lnTo>
                    <a:pt x="33108" y="29337"/>
                  </a:lnTo>
                  <a:lnTo>
                    <a:pt x="33007" y="28702"/>
                  </a:lnTo>
                  <a:lnTo>
                    <a:pt x="32448" y="21107"/>
                  </a:lnTo>
                  <a:lnTo>
                    <a:pt x="32448" y="20955"/>
                  </a:lnTo>
                  <a:lnTo>
                    <a:pt x="32448" y="13690"/>
                  </a:lnTo>
                  <a:lnTo>
                    <a:pt x="30772" y="12014"/>
                  </a:lnTo>
                  <a:lnTo>
                    <a:pt x="26454" y="7683"/>
                  </a:lnTo>
                  <a:lnTo>
                    <a:pt x="11633" y="7683"/>
                  </a:lnTo>
                  <a:lnTo>
                    <a:pt x="5651" y="13690"/>
                  </a:lnTo>
                  <a:lnTo>
                    <a:pt x="5638" y="20980"/>
                  </a:lnTo>
                  <a:lnTo>
                    <a:pt x="5626" y="21107"/>
                  </a:lnTo>
                  <a:lnTo>
                    <a:pt x="5207" y="27914"/>
                  </a:lnTo>
                  <a:lnTo>
                    <a:pt x="3505" y="29083"/>
                  </a:lnTo>
                  <a:lnTo>
                    <a:pt x="1892" y="31394"/>
                  </a:lnTo>
                  <a:lnTo>
                    <a:pt x="190" y="36512"/>
                  </a:lnTo>
                  <a:lnTo>
                    <a:pt x="76" y="38100"/>
                  </a:lnTo>
                  <a:lnTo>
                    <a:pt x="0" y="42202"/>
                  </a:lnTo>
                  <a:lnTo>
                    <a:pt x="1485" y="49631"/>
                  </a:lnTo>
                  <a:lnTo>
                    <a:pt x="5575" y="55676"/>
                  </a:lnTo>
                  <a:lnTo>
                    <a:pt x="11633" y="59766"/>
                  </a:lnTo>
                  <a:lnTo>
                    <a:pt x="19050" y="61264"/>
                  </a:lnTo>
                  <a:lnTo>
                    <a:pt x="26441" y="59766"/>
                  </a:lnTo>
                  <a:lnTo>
                    <a:pt x="30619" y="56946"/>
                  </a:lnTo>
                  <a:lnTo>
                    <a:pt x="32499" y="55676"/>
                  </a:lnTo>
                  <a:lnTo>
                    <a:pt x="36576" y="49631"/>
                  </a:lnTo>
                  <a:lnTo>
                    <a:pt x="38074" y="42202"/>
                  </a:lnTo>
                  <a:lnTo>
                    <a:pt x="38087" y="36931"/>
                  </a:lnTo>
                  <a:close/>
                </a:path>
                <a:path w="360679" h="62230">
                  <a:moveTo>
                    <a:pt x="360172" y="21577"/>
                  </a:moveTo>
                  <a:lnTo>
                    <a:pt x="358470" y="13182"/>
                  </a:lnTo>
                  <a:lnTo>
                    <a:pt x="353834" y="6324"/>
                  </a:lnTo>
                  <a:lnTo>
                    <a:pt x="346976" y="1701"/>
                  </a:lnTo>
                  <a:lnTo>
                    <a:pt x="338594" y="0"/>
                  </a:lnTo>
                  <a:lnTo>
                    <a:pt x="330187" y="1701"/>
                  </a:lnTo>
                  <a:lnTo>
                    <a:pt x="323342" y="6324"/>
                  </a:lnTo>
                  <a:lnTo>
                    <a:pt x="318719" y="13182"/>
                  </a:lnTo>
                  <a:lnTo>
                    <a:pt x="317030" y="21577"/>
                  </a:lnTo>
                  <a:lnTo>
                    <a:pt x="317030" y="61772"/>
                  </a:lnTo>
                  <a:lnTo>
                    <a:pt x="360172" y="60731"/>
                  </a:lnTo>
                  <a:lnTo>
                    <a:pt x="360172" y="215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5934163" y="1606105"/>
              <a:ext cx="60960" cy="68580"/>
            </a:xfrm>
            <a:custGeom>
              <a:avLst/>
              <a:gdLst/>
              <a:ahLst/>
              <a:cxnLst/>
              <a:rect l="l" t="t" r="r" b="b"/>
              <a:pathLst>
                <a:path w="60960" h="68580">
                  <a:moveTo>
                    <a:pt x="30200" y="0"/>
                  </a:moveTo>
                  <a:lnTo>
                    <a:pt x="18448" y="2373"/>
                  </a:lnTo>
                  <a:lnTo>
                    <a:pt x="8851" y="8847"/>
                  </a:lnTo>
                  <a:lnTo>
                    <a:pt x="2379" y="18446"/>
                  </a:lnTo>
                  <a:lnTo>
                    <a:pt x="0" y="30200"/>
                  </a:lnTo>
                  <a:lnTo>
                    <a:pt x="0" y="68516"/>
                  </a:lnTo>
                  <a:lnTo>
                    <a:pt x="4317" y="68516"/>
                  </a:lnTo>
                  <a:lnTo>
                    <a:pt x="4317" y="30200"/>
                  </a:lnTo>
                  <a:lnTo>
                    <a:pt x="6369" y="20132"/>
                  </a:lnTo>
                  <a:lnTo>
                    <a:pt x="11915" y="11911"/>
                  </a:lnTo>
                  <a:lnTo>
                    <a:pt x="20134" y="6363"/>
                  </a:lnTo>
                  <a:lnTo>
                    <a:pt x="30200" y="4317"/>
                  </a:lnTo>
                  <a:lnTo>
                    <a:pt x="40274" y="6363"/>
                  </a:lnTo>
                  <a:lnTo>
                    <a:pt x="48494" y="11911"/>
                  </a:lnTo>
                  <a:lnTo>
                    <a:pt x="54039" y="20132"/>
                  </a:lnTo>
                  <a:lnTo>
                    <a:pt x="56083" y="30200"/>
                  </a:lnTo>
                  <a:lnTo>
                    <a:pt x="56083" y="67487"/>
                  </a:lnTo>
                  <a:lnTo>
                    <a:pt x="60401" y="67487"/>
                  </a:lnTo>
                  <a:lnTo>
                    <a:pt x="60401" y="30200"/>
                  </a:lnTo>
                  <a:lnTo>
                    <a:pt x="58029" y="18446"/>
                  </a:lnTo>
                  <a:lnTo>
                    <a:pt x="51558" y="8847"/>
                  </a:lnTo>
                  <a:lnTo>
                    <a:pt x="41959" y="2373"/>
                  </a:lnTo>
                  <a:lnTo>
                    <a:pt x="30200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5948438" y="1623733"/>
              <a:ext cx="34290" cy="49530"/>
            </a:xfrm>
            <a:custGeom>
              <a:avLst/>
              <a:gdLst/>
              <a:ahLst/>
              <a:cxnLst/>
              <a:rect l="l" t="t" r="r" b="b"/>
              <a:pathLst>
                <a:path w="34289" h="49530">
                  <a:moveTo>
                    <a:pt x="23088" y="0"/>
                  </a:moveTo>
                  <a:lnTo>
                    <a:pt x="10655" y="0"/>
                  </a:lnTo>
                  <a:lnTo>
                    <a:pt x="5626" y="5041"/>
                  </a:lnTo>
                  <a:lnTo>
                    <a:pt x="5626" y="11264"/>
                  </a:lnTo>
                  <a:lnTo>
                    <a:pt x="5156" y="19240"/>
                  </a:lnTo>
                  <a:lnTo>
                    <a:pt x="736" y="22301"/>
                  </a:lnTo>
                  <a:lnTo>
                    <a:pt x="0" y="26631"/>
                  </a:lnTo>
                  <a:lnTo>
                    <a:pt x="0" y="41694"/>
                  </a:lnTo>
                  <a:lnTo>
                    <a:pt x="7556" y="49263"/>
                  </a:lnTo>
                  <a:lnTo>
                    <a:pt x="26187" y="49263"/>
                  </a:lnTo>
                  <a:lnTo>
                    <a:pt x="33756" y="41694"/>
                  </a:lnTo>
                  <a:lnTo>
                    <a:pt x="33756" y="27673"/>
                  </a:lnTo>
                  <a:lnTo>
                    <a:pt x="31838" y="23456"/>
                  </a:lnTo>
                  <a:lnTo>
                    <a:pt x="28765" y="20396"/>
                  </a:lnTo>
                  <a:lnTo>
                    <a:pt x="28117" y="11264"/>
                  </a:lnTo>
                  <a:lnTo>
                    <a:pt x="28117" y="5041"/>
                  </a:lnTo>
                  <a:lnTo>
                    <a:pt x="23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5946280" y="1613890"/>
              <a:ext cx="242570" cy="62230"/>
            </a:xfrm>
            <a:custGeom>
              <a:avLst/>
              <a:gdLst/>
              <a:ahLst/>
              <a:cxnLst/>
              <a:rect l="l" t="t" r="r" b="b"/>
              <a:pathLst>
                <a:path w="242570" h="62230">
                  <a:moveTo>
                    <a:pt x="38074" y="36931"/>
                  </a:moveTo>
                  <a:lnTo>
                    <a:pt x="35915" y="32156"/>
                  </a:lnTo>
                  <a:lnTo>
                    <a:pt x="33756" y="30022"/>
                  </a:lnTo>
                  <a:lnTo>
                    <a:pt x="33756" y="38112"/>
                  </a:lnTo>
                  <a:lnTo>
                    <a:pt x="33743" y="50342"/>
                  </a:lnTo>
                  <a:lnTo>
                    <a:pt x="27152" y="56921"/>
                  </a:lnTo>
                  <a:lnTo>
                    <a:pt x="19024" y="56946"/>
                  </a:lnTo>
                  <a:lnTo>
                    <a:pt x="10922" y="56921"/>
                  </a:lnTo>
                  <a:lnTo>
                    <a:pt x="4330" y="50342"/>
                  </a:lnTo>
                  <a:lnTo>
                    <a:pt x="4419" y="38112"/>
                  </a:lnTo>
                  <a:lnTo>
                    <a:pt x="4508" y="37134"/>
                  </a:lnTo>
                  <a:lnTo>
                    <a:pt x="5753" y="33528"/>
                  </a:lnTo>
                  <a:lnTo>
                    <a:pt x="6692" y="32156"/>
                  </a:lnTo>
                  <a:lnTo>
                    <a:pt x="9410" y="30264"/>
                  </a:lnTo>
                  <a:lnTo>
                    <a:pt x="9474" y="29083"/>
                  </a:lnTo>
                  <a:lnTo>
                    <a:pt x="9575" y="27305"/>
                  </a:lnTo>
                  <a:lnTo>
                    <a:pt x="9944" y="21234"/>
                  </a:lnTo>
                  <a:lnTo>
                    <a:pt x="9956" y="16078"/>
                  </a:lnTo>
                  <a:lnTo>
                    <a:pt x="14020" y="12014"/>
                  </a:lnTo>
                  <a:lnTo>
                    <a:pt x="24053" y="12014"/>
                  </a:lnTo>
                  <a:lnTo>
                    <a:pt x="28117" y="16078"/>
                  </a:lnTo>
                  <a:lnTo>
                    <a:pt x="28117" y="21234"/>
                  </a:lnTo>
                  <a:lnTo>
                    <a:pt x="28829" y="31191"/>
                  </a:lnTo>
                  <a:lnTo>
                    <a:pt x="29400" y="31762"/>
                  </a:lnTo>
                  <a:lnTo>
                    <a:pt x="32092" y="34455"/>
                  </a:lnTo>
                  <a:lnTo>
                    <a:pt x="33756" y="38112"/>
                  </a:lnTo>
                  <a:lnTo>
                    <a:pt x="33756" y="30022"/>
                  </a:lnTo>
                  <a:lnTo>
                    <a:pt x="33020" y="29286"/>
                  </a:lnTo>
                  <a:lnTo>
                    <a:pt x="32981" y="28702"/>
                  </a:lnTo>
                  <a:lnTo>
                    <a:pt x="32435" y="21107"/>
                  </a:lnTo>
                  <a:lnTo>
                    <a:pt x="32423" y="20967"/>
                  </a:lnTo>
                  <a:lnTo>
                    <a:pt x="32423" y="13690"/>
                  </a:lnTo>
                  <a:lnTo>
                    <a:pt x="30746" y="12014"/>
                  </a:lnTo>
                  <a:lnTo>
                    <a:pt x="26441" y="7683"/>
                  </a:lnTo>
                  <a:lnTo>
                    <a:pt x="11620" y="7683"/>
                  </a:lnTo>
                  <a:lnTo>
                    <a:pt x="5626" y="13690"/>
                  </a:lnTo>
                  <a:lnTo>
                    <a:pt x="5626" y="20980"/>
                  </a:lnTo>
                  <a:lnTo>
                    <a:pt x="5613" y="21107"/>
                  </a:lnTo>
                  <a:lnTo>
                    <a:pt x="5207" y="27901"/>
                  </a:lnTo>
                  <a:lnTo>
                    <a:pt x="3492" y="29083"/>
                  </a:lnTo>
                  <a:lnTo>
                    <a:pt x="1879" y="31394"/>
                  </a:lnTo>
                  <a:lnTo>
                    <a:pt x="177" y="36512"/>
                  </a:lnTo>
                  <a:lnTo>
                    <a:pt x="63" y="38112"/>
                  </a:lnTo>
                  <a:lnTo>
                    <a:pt x="0" y="42202"/>
                  </a:lnTo>
                  <a:lnTo>
                    <a:pt x="1485" y="49631"/>
                  </a:lnTo>
                  <a:lnTo>
                    <a:pt x="5562" y="55676"/>
                  </a:lnTo>
                  <a:lnTo>
                    <a:pt x="11620" y="59766"/>
                  </a:lnTo>
                  <a:lnTo>
                    <a:pt x="19024" y="61264"/>
                  </a:lnTo>
                  <a:lnTo>
                    <a:pt x="26428" y="59766"/>
                  </a:lnTo>
                  <a:lnTo>
                    <a:pt x="30607" y="56946"/>
                  </a:lnTo>
                  <a:lnTo>
                    <a:pt x="32486" y="55676"/>
                  </a:lnTo>
                  <a:lnTo>
                    <a:pt x="36576" y="49631"/>
                  </a:lnTo>
                  <a:lnTo>
                    <a:pt x="38074" y="42202"/>
                  </a:lnTo>
                  <a:lnTo>
                    <a:pt x="38074" y="36931"/>
                  </a:lnTo>
                  <a:close/>
                </a:path>
                <a:path w="242570" h="62230">
                  <a:moveTo>
                    <a:pt x="242316" y="21577"/>
                  </a:moveTo>
                  <a:lnTo>
                    <a:pt x="240614" y="13182"/>
                  </a:lnTo>
                  <a:lnTo>
                    <a:pt x="235991" y="6324"/>
                  </a:lnTo>
                  <a:lnTo>
                    <a:pt x="229146" y="1701"/>
                  </a:lnTo>
                  <a:lnTo>
                    <a:pt x="220751" y="0"/>
                  </a:lnTo>
                  <a:lnTo>
                    <a:pt x="212344" y="1701"/>
                  </a:lnTo>
                  <a:lnTo>
                    <a:pt x="205486" y="6324"/>
                  </a:lnTo>
                  <a:lnTo>
                    <a:pt x="200863" y="13182"/>
                  </a:lnTo>
                  <a:lnTo>
                    <a:pt x="199174" y="21577"/>
                  </a:lnTo>
                  <a:lnTo>
                    <a:pt x="199174" y="61772"/>
                  </a:lnTo>
                  <a:lnTo>
                    <a:pt x="242316" y="60731"/>
                  </a:lnTo>
                  <a:lnTo>
                    <a:pt x="242316" y="215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6136817" y="1606105"/>
              <a:ext cx="60960" cy="68580"/>
            </a:xfrm>
            <a:custGeom>
              <a:avLst/>
              <a:gdLst/>
              <a:ahLst/>
              <a:cxnLst/>
              <a:rect l="l" t="t" r="r" b="b"/>
              <a:pathLst>
                <a:path w="60960" h="68580">
                  <a:moveTo>
                    <a:pt x="30213" y="0"/>
                  </a:moveTo>
                  <a:lnTo>
                    <a:pt x="18454" y="2373"/>
                  </a:lnTo>
                  <a:lnTo>
                    <a:pt x="8853" y="8847"/>
                  </a:lnTo>
                  <a:lnTo>
                    <a:pt x="2379" y="18446"/>
                  </a:lnTo>
                  <a:lnTo>
                    <a:pt x="0" y="30200"/>
                  </a:lnTo>
                  <a:lnTo>
                    <a:pt x="0" y="68516"/>
                  </a:lnTo>
                  <a:lnTo>
                    <a:pt x="4330" y="68516"/>
                  </a:lnTo>
                  <a:lnTo>
                    <a:pt x="4330" y="30200"/>
                  </a:lnTo>
                  <a:lnTo>
                    <a:pt x="6374" y="20132"/>
                  </a:lnTo>
                  <a:lnTo>
                    <a:pt x="11918" y="11911"/>
                  </a:lnTo>
                  <a:lnTo>
                    <a:pt x="20139" y="6363"/>
                  </a:lnTo>
                  <a:lnTo>
                    <a:pt x="30213" y="4317"/>
                  </a:lnTo>
                  <a:lnTo>
                    <a:pt x="40277" y="6361"/>
                  </a:lnTo>
                  <a:lnTo>
                    <a:pt x="48490" y="11906"/>
                  </a:lnTo>
                  <a:lnTo>
                    <a:pt x="54028" y="20127"/>
                  </a:lnTo>
                  <a:lnTo>
                    <a:pt x="56070" y="30200"/>
                  </a:lnTo>
                  <a:lnTo>
                    <a:pt x="56070" y="67487"/>
                  </a:lnTo>
                  <a:lnTo>
                    <a:pt x="60388" y="67487"/>
                  </a:lnTo>
                  <a:lnTo>
                    <a:pt x="60388" y="30200"/>
                  </a:lnTo>
                  <a:lnTo>
                    <a:pt x="58018" y="18446"/>
                  </a:lnTo>
                  <a:lnTo>
                    <a:pt x="51554" y="8847"/>
                  </a:lnTo>
                  <a:lnTo>
                    <a:pt x="41962" y="2373"/>
                  </a:lnTo>
                  <a:lnTo>
                    <a:pt x="30213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6151067" y="1623733"/>
              <a:ext cx="34290" cy="49530"/>
            </a:xfrm>
            <a:custGeom>
              <a:avLst/>
              <a:gdLst/>
              <a:ahLst/>
              <a:cxnLst/>
              <a:rect l="l" t="t" r="r" b="b"/>
              <a:pathLst>
                <a:path w="34289" h="49530">
                  <a:moveTo>
                    <a:pt x="23113" y="0"/>
                  </a:moveTo>
                  <a:lnTo>
                    <a:pt x="10680" y="0"/>
                  </a:lnTo>
                  <a:lnTo>
                    <a:pt x="5626" y="5041"/>
                  </a:lnTo>
                  <a:lnTo>
                    <a:pt x="5626" y="11264"/>
                  </a:lnTo>
                  <a:lnTo>
                    <a:pt x="5181" y="19240"/>
                  </a:lnTo>
                  <a:lnTo>
                    <a:pt x="787" y="22301"/>
                  </a:lnTo>
                  <a:lnTo>
                    <a:pt x="0" y="26631"/>
                  </a:lnTo>
                  <a:lnTo>
                    <a:pt x="0" y="41694"/>
                  </a:lnTo>
                  <a:lnTo>
                    <a:pt x="7556" y="49263"/>
                  </a:lnTo>
                  <a:lnTo>
                    <a:pt x="26212" y="49263"/>
                  </a:lnTo>
                  <a:lnTo>
                    <a:pt x="33781" y="41694"/>
                  </a:lnTo>
                  <a:lnTo>
                    <a:pt x="33781" y="27673"/>
                  </a:lnTo>
                  <a:lnTo>
                    <a:pt x="31889" y="23456"/>
                  </a:lnTo>
                  <a:lnTo>
                    <a:pt x="28790" y="20396"/>
                  </a:lnTo>
                  <a:lnTo>
                    <a:pt x="28143" y="11264"/>
                  </a:lnTo>
                  <a:lnTo>
                    <a:pt x="28143" y="5041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6145454" y="1621573"/>
              <a:ext cx="43180" cy="1373505"/>
            </a:xfrm>
            <a:custGeom>
              <a:avLst/>
              <a:gdLst/>
              <a:ahLst/>
              <a:cxnLst/>
              <a:rect l="l" t="t" r="r" b="b"/>
              <a:pathLst>
                <a:path w="43179" h="1373505">
                  <a:moveTo>
                    <a:pt x="41554" y="29248"/>
                  </a:moveTo>
                  <a:lnTo>
                    <a:pt x="39420" y="24472"/>
                  </a:lnTo>
                  <a:lnTo>
                    <a:pt x="37236" y="22326"/>
                  </a:lnTo>
                  <a:lnTo>
                    <a:pt x="37236" y="30416"/>
                  </a:lnTo>
                  <a:lnTo>
                    <a:pt x="37223" y="42659"/>
                  </a:lnTo>
                  <a:lnTo>
                    <a:pt x="30632" y="49237"/>
                  </a:lnTo>
                  <a:lnTo>
                    <a:pt x="22504" y="49263"/>
                  </a:lnTo>
                  <a:lnTo>
                    <a:pt x="14363" y="49237"/>
                  </a:lnTo>
                  <a:lnTo>
                    <a:pt x="7785" y="42659"/>
                  </a:lnTo>
                  <a:lnTo>
                    <a:pt x="7874" y="30416"/>
                  </a:lnTo>
                  <a:lnTo>
                    <a:pt x="7975" y="29464"/>
                  </a:lnTo>
                  <a:lnTo>
                    <a:pt x="9232" y="25844"/>
                  </a:lnTo>
                  <a:lnTo>
                    <a:pt x="10185" y="24472"/>
                  </a:lnTo>
                  <a:lnTo>
                    <a:pt x="12890" y="22567"/>
                  </a:lnTo>
                  <a:lnTo>
                    <a:pt x="12954" y="21399"/>
                  </a:lnTo>
                  <a:lnTo>
                    <a:pt x="13055" y="19621"/>
                  </a:lnTo>
                  <a:lnTo>
                    <a:pt x="13398" y="13550"/>
                  </a:lnTo>
                  <a:lnTo>
                    <a:pt x="13411" y="8394"/>
                  </a:lnTo>
                  <a:lnTo>
                    <a:pt x="17500" y="4330"/>
                  </a:lnTo>
                  <a:lnTo>
                    <a:pt x="27533" y="4330"/>
                  </a:lnTo>
                  <a:lnTo>
                    <a:pt x="31597" y="8394"/>
                  </a:lnTo>
                  <a:lnTo>
                    <a:pt x="31597" y="13550"/>
                  </a:lnTo>
                  <a:lnTo>
                    <a:pt x="32308" y="23507"/>
                  </a:lnTo>
                  <a:lnTo>
                    <a:pt x="32893" y="24079"/>
                  </a:lnTo>
                  <a:lnTo>
                    <a:pt x="35598" y="26771"/>
                  </a:lnTo>
                  <a:lnTo>
                    <a:pt x="37236" y="30416"/>
                  </a:lnTo>
                  <a:lnTo>
                    <a:pt x="37236" y="22326"/>
                  </a:lnTo>
                  <a:lnTo>
                    <a:pt x="36563" y="21653"/>
                  </a:lnTo>
                  <a:lnTo>
                    <a:pt x="36563" y="22402"/>
                  </a:lnTo>
                  <a:lnTo>
                    <a:pt x="34391" y="22567"/>
                  </a:lnTo>
                  <a:lnTo>
                    <a:pt x="36563" y="22402"/>
                  </a:lnTo>
                  <a:lnTo>
                    <a:pt x="36563" y="21653"/>
                  </a:lnTo>
                  <a:lnTo>
                    <a:pt x="36461" y="21018"/>
                  </a:lnTo>
                  <a:lnTo>
                    <a:pt x="35915" y="13423"/>
                  </a:lnTo>
                  <a:lnTo>
                    <a:pt x="35902" y="13284"/>
                  </a:lnTo>
                  <a:lnTo>
                    <a:pt x="35902" y="6007"/>
                  </a:lnTo>
                  <a:lnTo>
                    <a:pt x="34226" y="4330"/>
                  </a:lnTo>
                  <a:lnTo>
                    <a:pt x="29921" y="0"/>
                  </a:lnTo>
                  <a:lnTo>
                    <a:pt x="15100" y="0"/>
                  </a:lnTo>
                  <a:lnTo>
                    <a:pt x="9080" y="6007"/>
                  </a:lnTo>
                  <a:lnTo>
                    <a:pt x="9080" y="13309"/>
                  </a:lnTo>
                  <a:lnTo>
                    <a:pt x="8686" y="20231"/>
                  </a:lnTo>
                  <a:lnTo>
                    <a:pt x="6997" y="21399"/>
                  </a:lnTo>
                  <a:lnTo>
                    <a:pt x="5372" y="23698"/>
                  </a:lnTo>
                  <a:lnTo>
                    <a:pt x="3644" y="28816"/>
                  </a:lnTo>
                  <a:lnTo>
                    <a:pt x="3530" y="30416"/>
                  </a:lnTo>
                  <a:lnTo>
                    <a:pt x="3454" y="34518"/>
                  </a:lnTo>
                  <a:lnTo>
                    <a:pt x="4940" y="41948"/>
                  </a:lnTo>
                  <a:lnTo>
                    <a:pt x="9029" y="47993"/>
                  </a:lnTo>
                  <a:lnTo>
                    <a:pt x="15074" y="52082"/>
                  </a:lnTo>
                  <a:lnTo>
                    <a:pt x="22504" y="53581"/>
                  </a:lnTo>
                  <a:lnTo>
                    <a:pt x="29908" y="52082"/>
                  </a:lnTo>
                  <a:lnTo>
                    <a:pt x="34086" y="49263"/>
                  </a:lnTo>
                  <a:lnTo>
                    <a:pt x="35966" y="47993"/>
                  </a:lnTo>
                  <a:lnTo>
                    <a:pt x="40055" y="41948"/>
                  </a:lnTo>
                  <a:lnTo>
                    <a:pt x="41554" y="34518"/>
                  </a:lnTo>
                  <a:lnTo>
                    <a:pt x="41554" y="29248"/>
                  </a:lnTo>
                  <a:close/>
                </a:path>
                <a:path w="43179" h="1373505">
                  <a:moveTo>
                    <a:pt x="43141" y="1333233"/>
                  </a:moveTo>
                  <a:lnTo>
                    <a:pt x="41440" y="1324838"/>
                  </a:lnTo>
                  <a:lnTo>
                    <a:pt x="36817" y="1317980"/>
                  </a:lnTo>
                  <a:lnTo>
                    <a:pt x="29972" y="1313357"/>
                  </a:lnTo>
                  <a:lnTo>
                    <a:pt x="21577" y="1311656"/>
                  </a:lnTo>
                  <a:lnTo>
                    <a:pt x="13169" y="1313357"/>
                  </a:lnTo>
                  <a:lnTo>
                    <a:pt x="6311" y="1317980"/>
                  </a:lnTo>
                  <a:lnTo>
                    <a:pt x="1689" y="1324838"/>
                  </a:lnTo>
                  <a:lnTo>
                    <a:pt x="0" y="1333233"/>
                  </a:lnTo>
                  <a:lnTo>
                    <a:pt x="0" y="1373416"/>
                  </a:lnTo>
                  <a:lnTo>
                    <a:pt x="43141" y="1372400"/>
                  </a:lnTo>
                  <a:lnTo>
                    <a:pt x="43141" y="13332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6136817" y="2925444"/>
              <a:ext cx="60960" cy="68580"/>
            </a:xfrm>
            <a:custGeom>
              <a:avLst/>
              <a:gdLst/>
              <a:ahLst/>
              <a:cxnLst/>
              <a:rect l="l" t="t" r="r" b="b"/>
              <a:pathLst>
                <a:path w="60960" h="68580">
                  <a:moveTo>
                    <a:pt x="30213" y="0"/>
                  </a:moveTo>
                  <a:lnTo>
                    <a:pt x="18454" y="2373"/>
                  </a:lnTo>
                  <a:lnTo>
                    <a:pt x="8853" y="8845"/>
                  </a:lnTo>
                  <a:lnTo>
                    <a:pt x="2379" y="18441"/>
                  </a:lnTo>
                  <a:lnTo>
                    <a:pt x="0" y="30187"/>
                  </a:lnTo>
                  <a:lnTo>
                    <a:pt x="0" y="68529"/>
                  </a:lnTo>
                  <a:lnTo>
                    <a:pt x="4330" y="68529"/>
                  </a:lnTo>
                  <a:lnTo>
                    <a:pt x="4330" y="30187"/>
                  </a:lnTo>
                  <a:lnTo>
                    <a:pt x="6374" y="20127"/>
                  </a:lnTo>
                  <a:lnTo>
                    <a:pt x="11918" y="11909"/>
                  </a:lnTo>
                  <a:lnTo>
                    <a:pt x="20139" y="6363"/>
                  </a:lnTo>
                  <a:lnTo>
                    <a:pt x="30213" y="4318"/>
                  </a:lnTo>
                  <a:lnTo>
                    <a:pt x="40277" y="6361"/>
                  </a:lnTo>
                  <a:lnTo>
                    <a:pt x="48490" y="11904"/>
                  </a:lnTo>
                  <a:lnTo>
                    <a:pt x="54028" y="20121"/>
                  </a:lnTo>
                  <a:lnTo>
                    <a:pt x="56070" y="30187"/>
                  </a:lnTo>
                  <a:lnTo>
                    <a:pt x="56070" y="67487"/>
                  </a:lnTo>
                  <a:lnTo>
                    <a:pt x="60388" y="67487"/>
                  </a:lnTo>
                  <a:lnTo>
                    <a:pt x="60388" y="30187"/>
                  </a:lnTo>
                  <a:lnTo>
                    <a:pt x="58013" y="18441"/>
                  </a:lnTo>
                  <a:lnTo>
                    <a:pt x="51549" y="8845"/>
                  </a:lnTo>
                  <a:lnTo>
                    <a:pt x="41961" y="2373"/>
                  </a:lnTo>
                  <a:lnTo>
                    <a:pt x="30213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6151067" y="2943085"/>
              <a:ext cx="34290" cy="49530"/>
            </a:xfrm>
            <a:custGeom>
              <a:avLst/>
              <a:gdLst/>
              <a:ahLst/>
              <a:cxnLst/>
              <a:rect l="l" t="t" r="r" b="b"/>
              <a:pathLst>
                <a:path w="34289" h="49530">
                  <a:moveTo>
                    <a:pt x="23113" y="0"/>
                  </a:moveTo>
                  <a:lnTo>
                    <a:pt x="10680" y="0"/>
                  </a:lnTo>
                  <a:lnTo>
                    <a:pt x="5626" y="5029"/>
                  </a:lnTo>
                  <a:lnTo>
                    <a:pt x="5626" y="11239"/>
                  </a:lnTo>
                  <a:lnTo>
                    <a:pt x="5181" y="19215"/>
                  </a:lnTo>
                  <a:lnTo>
                    <a:pt x="787" y="22263"/>
                  </a:lnTo>
                  <a:lnTo>
                    <a:pt x="0" y="26606"/>
                  </a:lnTo>
                  <a:lnTo>
                    <a:pt x="0" y="41668"/>
                  </a:lnTo>
                  <a:lnTo>
                    <a:pt x="7556" y="49225"/>
                  </a:lnTo>
                  <a:lnTo>
                    <a:pt x="26212" y="49225"/>
                  </a:lnTo>
                  <a:lnTo>
                    <a:pt x="33781" y="41668"/>
                  </a:lnTo>
                  <a:lnTo>
                    <a:pt x="33781" y="27673"/>
                  </a:lnTo>
                  <a:lnTo>
                    <a:pt x="31889" y="23418"/>
                  </a:lnTo>
                  <a:lnTo>
                    <a:pt x="28790" y="20383"/>
                  </a:lnTo>
                  <a:lnTo>
                    <a:pt x="28143" y="11239"/>
                  </a:lnTo>
                  <a:lnTo>
                    <a:pt x="28143" y="5029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5625630" y="2933229"/>
              <a:ext cx="561975" cy="62230"/>
            </a:xfrm>
            <a:custGeom>
              <a:avLst/>
              <a:gdLst/>
              <a:ahLst/>
              <a:cxnLst/>
              <a:rect l="l" t="t" r="r" b="b"/>
              <a:pathLst>
                <a:path w="561975" h="62230">
                  <a:moveTo>
                    <a:pt x="43129" y="21577"/>
                  </a:moveTo>
                  <a:lnTo>
                    <a:pt x="41427" y="13182"/>
                  </a:lnTo>
                  <a:lnTo>
                    <a:pt x="36804" y="6324"/>
                  </a:lnTo>
                  <a:lnTo>
                    <a:pt x="29959" y="1701"/>
                  </a:lnTo>
                  <a:lnTo>
                    <a:pt x="21577" y="0"/>
                  </a:lnTo>
                  <a:lnTo>
                    <a:pt x="13157" y="1701"/>
                  </a:lnTo>
                  <a:lnTo>
                    <a:pt x="6311" y="6324"/>
                  </a:lnTo>
                  <a:lnTo>
                    <a:pt x="1689" y="13182"/>
                  </a:lnTo>
                  <a:lnTo>
                    <a:pt x="0" y="21577"/>
                  </a:lnTo>
                  <a:lnTo>
                    <a:pt x="0" y="61760"/>
                  </a:lnTo>
                  <a:lnTo>
                    <a:pt x="43129" y="60744"/>
                  </a:lnTo>
                  <a:lnTo>
                    <a:pt x="43129" y="21577"/>
                  </a:lnTo>
                  <a:close/>
                </a:path>
                <a:path w="561975" h="62230">
                  <a:moveTo>
                    <a:pt x="561378" y="36944"/>
                  </a:moveTo>
                  <a:lnTo>
                    <a:pt x="559244" y="32131"/>
                  </a:lnTo>
                  <a:lnTo>
                    <a:pt x="557060" y="30010"/>
                  </a:lnTo>
                  <a:lnTo>
                    <a:pt x="557060" y="38112"/>
                  </a:lnTo>
                  <a:lnTo>
                    <a:pt x="557047" y="50330"/>
                  </a:lnTo>
                  <a:lnTo>
                    <a:pt x="550456" y="56908"/>
                  </a:lnTo>
                  <a:lnTo>
                    <a:pt x="546620" y="56921"/>
                  </a:lnTo>
                  <a:lnTo>
                    <a:pt x="545706" y="56921"/>
                  </a:lnTo>
                  <a:lnTo>
                    <a:pt x="542328" y="56921"/>
                  </a:lnTo>
                  <a:lnTo>
                    <a:pt x="534187" y="56908"/>
                  </a:lnTo>
                  <a:lnTo>
                    <a:pt x="527608" y="50330"/>
                  </a:lnTo>
                  <a:lnTo>
                    <a:pt x="527697" y="38112"/>
                  </a:lnTo>
                  <a:lnTo>
                    <a:pt x="527799" y="37134"/>
                  </a:lnTo>
                  <a:lnTo>
                    <a:pt x="529056" y="33515"/>
                  </a:lnTo>
                  <a:lnTo>
                    <a:pt x="530021" y="32131"/>
                  </a:lnTo>
                  <a:lnTo>
                    <a:pt x="532714" y="30251"/>
                  </a:lnTo>
                  <a:lnTo>
                    <a:pt x="532777" y="29070"/>
                  </a:lnTo>
                  <a:lnTo>
                    <a:pt x="532879" y="27305"/>
                  </a:lnTo>
                  <a:lnTo>
                    <a:pt x="533222" y="21221"/>
                  </a:lnTo>
                  <a:lnTo>
                    <a:pt x="533234" y="16078"/>
                  </a:lnTo>
                  <a:lnTo>
                    <a:pt x="537311" y="12014"/>
                  </a:lnTo>
                  <a:lnTo>
                    <a:pt x="547357" y="12014"/>
                  </a:lnTo>
                  <a:lnTo>
                    <a:pt x="551421" y="16078"/>
                  </a:lnTo>
                  <a:lnTo>
                    <a:pt x="551421" y="21221"/>
                  </a:lnTo>
                  <a:lnTo>
                    <a:pt x="552132" y="31203"/>
                  </a:lnTo>
                  <a:lnTo>
                    <a:pt x="552716" y="31788"/>
                  </a:lnTo>
                  <a:lnTo>
                    <a:pt x="555409" y="34417"/>
                  </a:lnTo>
                  <a:lnTo>
                    <a:pt x="557060" y="38112"/>
                  </a:lnTo>
                  <a:lnTo>
                    <a:pt x="557060" y="30010"/>
                  </a:lnTo>
                  <a:lnTo>
                    <a:pt x="556323" y="29286"/>
                  </a:lnTo>
                  <a:lnTo>
                    <a:pt x="556285" y="28702"/>
                  </a:lnTo>
                  <a:lnTo>
                    <a:pt x="555739" y="21094"/>
                  </a:lnTo>
                  <a:lnTo>
                    <a:pt x="555726" y="20955"/>
                  </a:lnTo>
                  <a:lnTo>
                    <a:pt x="555701" y="13677"/>
                  </a:lnTo>
                  <a:lnTo>
                    <a:pt x="554037" y="12014"/>
                  </a:lnTo>
                  <a:lnTo>
                    <a:pt x="549744" y="7708"/>
                  </a:lnTo>
                  <a:lnTo>
                    <a:pt x="542328" y="7696"/>
                  </a:lnTo>
                  <a:lnTo>
                    <a:pt x="534911" y="7708"/>
                  </a:lnTo>
                  <a:lnTo>
                    <a:pt x="528904" y="13677"/>
                  </a:lnTo>
                  <a:lnTo>
                    <a:pt x="528904" y="20980"/>
                  </a:lnTo>
                  <a:lnTo>
                    <a:pt x="528510" y="27901"/>
                  </a:lnTo>
                  <a:lnTo>
                    <a:pt x="526808" y="29070"/>
                  </a:lnTo>
                  <a:lnTo>
                    <a:pt x="525195" y="31369"/>
                  </a:lnTo>
                  <a:lnTo>
                    <a:pt x="523468" y="36487"/>
                  </a:lnTo>
                  <a:lnTo>
                    <a:pt x="523354" y="38112"/>
                  </a:lnTo>
                  <a:lnTo>
                    <a:pt x="523278" y="42202"/>
                  </a:lnTo>
                  <a:lnTo>
                    <a:pt x="524764" y="49618"/>
                  </a:lnTo>
                  <a:lnTo>
                    <a:pt x="528853" y="55664"/>
                  </a:lnTo>
                  <a:lnTo>
                    <a:pt x="534898" y="59753"/>
                  </a:lnTo>
                  <a:lnTo>
                    <a:pt x="542328" y="61239"/>
                  </a:lnTo>
                  <a:lnTo>
                    <a:pt x="549732" y="59753"/>
                  </a:lnTo>
                  <a:lnTo>
                    <a:pt x="553923" y="56921"/>
                  </a:lnTo>
                  <a:lnTo>
                    <a:pt x="555790" y="55664"/>
                  </a:lnTo>
                  <a:lnTo>
                    <a:pt x="559879" y="49618"/>
                  </a:lnTo>
                  <a:lnTo>
                    <a:pt x="561378" y="42202"/>
                  </a:lnTo>
                  <a:lnTo>
                    <a:pt x="561378" y="369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5616994" y="2925444"/>
              <a:ext cx="60960" cy="68580"/>
            </a:xfrm>
            <a:custGeom>
              <a:avLst/>
              <a:gdLst/>
              <a:ahLst/>
              <a:cxnLst/>
              <a:rect l="l" t="t" r="r" b="b"/>
              <a:pathLst>
                <a:path w="60960" h="68580">
                  <a:moveTo>
                    <a:pt x="30213" y="0"/>
                  </a:moveTo>
                  <a:lnTo>
                    <a:pt x="18446" y="2373"/>
                  </a:lnTo>
                  <a:lnTo>
                    <a:pt x="8843" y="8845"/>
                  </a:lnTo>
                  <a:lnTo>
                    <a:pt x="2372" y="18441"/>
                  </a:lnTo>
                  <a:lnTo>
                    <a:pt x="0" y="30187"/>
                  </a:lnTo>
                  <a:lnTo>
                    <a:pt x="0" y="68529"/>
                  </a:lnTo>
                  <a:lnTo>
                    <a:pt x="4317" y="68529"/>
                  </a:lnTo>
                  <a:lnTo>
                    <a:pt x="4317" y="30187"/>
                  </a:lnTo>
                  <a:lnTo>
                    <a:pt x="6362" y="20127"/>
                  </a:lnTo>
                  <a:lnTo>
                    <a:pt x="11907" y="11909"/>
                  </a:lnTo>
                  <a:lnTo>
                    <a:pt x="20132" y="6363"/>
                  </a:lnTo>
                  <a:lnTo>
                    <a:pt x="30213" y="4318"/>
                  </a:lnTo>
                  <a:lnTo>
                    <a:pt x="40279" y="6363"/>
                  </a:lnTo>
                  <a:lnTo>
                    <a:pt x="48496" y="11909"/>
                  </a:lnTo>
                  <a:lnTo>
                    <a:pt x="54039" y="20127"/>
                  </a:lnTo>
                  <a:lnTo>
                    <a:pt x="56083" y="30187"/>
                  </a:lnTo>
                  <a:lnTo>
                    <a:pt x="56083" y="67487"/>
                  </a:lnTo>
                  <a:lnTo>
                    <a:pt x="60401" y="67487"/>
                  </a:lnTo>
                  <a:lnTo>
                    <a:pt x="60401" y="30187"/>
                  </a:lnTo>
                  <a:lnTo>
                    <a:pt x="58029" y="18441"/>
                  </a:lnTo>
                  <a:lnTo>
                    <a:pt x="51560" y="8845"/>
                  </a:lnTo>
                  <a:lnTo>
                    <a:pt x="41964" y="2373"/>
                  </a:lnTo>
                  <a:lnTo>
                    <a:pt x="30213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5631256" y="2943085"/>
              <a:ext cx="34290" cy="49530"/>
            </a:xfrm>
            <a:custGeom>
              <a:avLst/>
              <a:gdLst/>
              <a:ahLst/>
              <a:cxnLst/>
              <a:rect l="l" t="t" r="r" b="b"/>
              <a:pathLst>
                <a:path w="34289" h="49530">
                  <a:moveTo>
                    <a:pt x="23088" y="0"/>
                  </a:moveTo>
                  <a:lnTo>
                    <a:pt x="10667" y="0"/>
                  </a:lnTo>
                  <a:lnTo>
                    <a:pt x="5600" y="5029"/>
                  </a:lnTo>
                  <a:lnTo>
                    <a:pt x="5600" y="11239"/>
                  </a:lnTo>
                  <a:lnTo>
                    <a:pt x="5156" y="19215"/>
                  </a:lnTo>
                  <a:lnTo>
                    <a:pt x="774" y="22263"/>
                  </a:lnTo>
                  <a:lnTo>
                    <a:pt x="0" y="26606"/>
                  </a:lnTo>
                  <a:lnTo>
                    <a:pt x="0" y="41668"/>
                  </a:lnTo>
                  <a:lnTo>
                    <a:pt x="7543" y="49225"/>
                  </a:lnTo>
                  <a:lnTo>
                    <a:pt x="26187" y="49225"/>
                  </a:lnTo>
                  <a:lnTo>
                    <a:pt x="33756" y="41668"/>
                  </a:lnTo>
                  <a:lnTo>
                    <a:pt x="33756" y="27673"/>
                  </a:lnTo>
                  <a:lnTo>
                    <a:pt x="31876" y="23418"/>
                  </a:lnTo>
                  <a:lnTo>
                    <a:pt x="28803" y="20383"/>
                  </a:lnTo>
                  <a:lnTo>
                    <a:pt x="28130" y="11239"/>
                  </a:lnTo>
                  <a:lnTo>
                    <a:pt x="28130" y="5029"/>
                  </a:lnTo>
                  <a:lnTo>
                    <a:pt x="23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5629097" y="1535988"/>
              <a:ext cx="712470" cy="1770380"/>
            </a:xfrm>
            <a:custGeom>
              <a:avLst/>
              <a:gdLst/>
              <a:ahLst/>
              <a:cxnLst/>
              <a:rect l="l" t="t" r="r" b="b"/>
              <a:pathLst>
                <a:path w="712470" h="1770379">
                  <a:moveTo>
                    <a:pt x="32448" y="1418183"/>
                  </a:moveTo>
                  <a:lnTo>
                    <a:pt x="32435" y="1418336"/>
                  </a:lnTo>
                  <a:lnTo>
                    <a:pt x="32448" y="1418183"/>
                  </a:lnTo>
                  <a:close/>
                </a:path>
                <a:path w="712470" h="1770379">
                  <a:moveTo>
                    <a:pt x="38074" y="1434185"/>
                  </a:moveTo>
                  <a:lnTo>
                    <a:pt x="35953" y="1429372"/>
                  </a:lnTo>
                  <a:lnTo>
                    <a:pt x="33756" y="1427226"/>
                  </a:lnTo>
                  <a:lnTo>
                    <a:pt x="33756" y="1435354"/>
                  </a:lnTo>
                  <a:lnTo>
                    <a:pt x="33743" y="1447571"/>
                  </a:lnTo>
                  <a:lnTo>
                    <a:pt x="27152" y="1454150"/>
                  </a:lnTo>
                  <a:lnTo>
                    <a:pt x="23329" y="1454162"/>
                  </a:lnTo>
                  <a:lnTo>
                    <a:pt x="22415" y="1454162"/>
                  </a:lnTo>
                  <a:lnTo>
                    <a:pt x="19050" y="1454162"/>
                  </a:lnTo>
                  <a:lnTo>
                    <a:pt x="10883" y="1454150"/>
                  </a:lnTo>
                  <a:lnTo>
                    <a:pt x="4318" y="1447571"/>
                  </a:lnTo>
                  <a:lnTo>
                    <a:pt x="4432" y="1435354"/>
                  </a:lnTo>
                  <a:lnTo>
                    <a:pt x="4521" y="1434363"/>
                  </a:lnTo>
                  <a:lnTo>
                    <a:pt x="5765" y="1430743"/>
                  </a:lnTo>
                  <a:lnTo>
                    <a:pt x="6718" y="1429372"/>
                  </a:lnTo>
                  <a:lnTo>
                    <a:pt x="9410" y="1427492"/>
                  </a:lnTo>
                  <a:lnTo>
                    <a:pt x="9474" y="1426311"/>
                  </a:lnTo>
                  <a:lnTo>
                    <a:pt x="9575" y="1424546"/>
                  </a:lnTo>
                  <a:lnTo>
                    <a:pt x="9918" y="1418336"/>
                  </a:lnTo>
                  <a:lnTo>
                    <a:pt x="9944" y="1413306"/>
                  </a:lnTo>
                  <a:lnTo>
                    <a:pt x="14008" y="1409255"/>
                  </a:lnTo>
                  <a:lnTo>
                    <a:pt x="24053" y="1409255"/>
                  </a:lnTo>
                  <a:lnTo>
                    <a:pt x="28117" y="1413306"/>
                  </a:lnTo>
                  <a:lnTo>
                    <a:pt x="28130" y="1418463"/>
                  </a:lnTo>
                  <a:lnTo>
                    <a:pt x="28867" y="1428445"/>
                  </a:lnTo>
                  <a:lnTo>
                    <a:pt x="29438" y="1429016"/>
                  </a:lnTo>
                  <a:lnTo>
                    <a:pt x="32118" y="1431658"/>
                  </a:lnTo>
                  <a:lnTo>
                    <a:pt x="33756" y="1435354"/>
                  </a:lnTo>
                  <a:lnTo>
                    <a:pt x="33756" y="1427226"/>
                  </a:lnTo>
                  <a:lnTo>
                    <a:pt x="33108" y="1426578"/>
                  </a:lnTo>
                  <a:lnTo>
                    <a:pt x="33108" y="1427327"/>
                  </a:lnTo>
                  <a:lnTo>
                    <a:pt x="30949" y="1427492"/>
                  </a:lnTo>
                  <a:lnTo>
                    <a:pt x="33108" y="1427327"/>
                  </a:lnTo>
                  <a:lnTo>
                    <a:pt x="33108" y="1426578"/>
                  </a:lnTo>
                  <a:lnTo>
                    <a:pt x="32994" y="1425943"/>
                  </a:lnTo>
                  <a:lnTo>
                    <a:pt x="32435" y="1418336"/>
                  </a:lnTo>
                  <a:lnTo>
                    <a:pt x="32435" y="1418183"/>
                  </a:lnTo>
                  <a:lnTo>
                    <a:pt x="32423" y="1410919"/>
                  </a:lnTo>
                  <a:lnTo>
                    <a:pt x="30759" y="1409255"/>
                  </a:lnTo>
                  <a:lnTo>
                    <a:pt x="26441" y="1404937"/>
                  </a:lnTo>
                  <a:lnTo>
                    <a:pt x="11633" y="1404937"/>
                  </a:lnTo>
                  <a:lnTo>
                    <a:pt x="5613" y="1410919"/>
                  </a:lnTo>
                  <a:lnTo>
                    <a:pt x="5600" y="1418336"/>
                  </a:lnTo>
                  <a:lnTo>
                    <a:pt x="5207" y="1425143"/>
                  </a:lnTo>
                  <a:lnTo>
                    <a:pt x="0" y="1439443"/>
                  </a:lnTo>
                  <a:lnTo>
                    <a:pt x="1498" y="1446860"/>
                  </a:lnTo>
                  <a:lnTo>
                    <a:pt x="5575" y="1452905"/>
                  </a:lnTo>
                  <a:lnTo>
                    <a:pt x="11645" y="1456994"/>
                  </a:lnTo>
                  <a:lnTo>
                    <a:pt x="19050" y="1458480"/>
                  </a:lnTo>
                  <a:lnTo>
                    <a:pt x="26454" y="1456982"/>
                  </a:lnTo>
                  <a:lnTo>
                    <a:pt x="30632" y="1454162"/>
                  </a:lnTo>
                  <a:lnTo>
                    <a:pt x="32499" y="1452905"/>
                  </a:lnTo>
                  <a:lnTo>
                    <a:pt x="36576" y="1446860"/>
                  </a:lnTo>
                  <a:lnTo>
                    <a:pt x="38074" y="1439443"/>
                  </a:lnTo>
                  <a:lnTo>
                    <a:pt x="38074" y="1434185"/>
                  </a:lnTo>
                  <a:close/>
                </a:path>
                <a:path w="712470" h="1770379">
                  <a:moveTo>
                    <a:pt x="575589" y="1577797"/>
                  </a:moveTo>
                  <a:lnTo>
                    <a:pt x="572554" y="1562836"/>
                  </a:lnTo>
                  <a:lnTo>
                    <a:pt x="571271" y="1560944"/>
                  </a:lnTo>
                  <a:lnTo>
                    <a:pt x="571271" y="1577797"/>
                  </a:lnTo>
                  <a:lnTo>
                    <a:pt x="568566" y="1591081"/>
                  </a:lnTo>
                  <a:lnTo>
                    <a:pt x="561251" y="1601914"/>
                  </a:lnTo>
                  <a:lnTo>
                    <a:pt x="550405" y="1609229"/>
                  </a:lnTo>
                  <a:lnTo>
                    <a:pt x="537146" y="1611922"/>
                  </a:lnTo>
                  <a:lnTo>
                    <a:pt x="523875" y="1609229"/>
                  </a:lnTo>
                  <a:lnTo>
                    <a:pt x="513041" y="1601914"/>
                  </a:lnTo>
                  <a:lnTo>
                    <a:pt x="505726" y="1591081"/>
                  </a:lnTo>
                  <a:lnTo>
                    <a:pt x="503047" y="1577797"/>
                  </a:lnTo>
                  <a:lnTo>
                    <a:pt x="505726" y="1564525"/>
                  </a:lnTo>
                  <a:lnTo>
                    <a:pt x="513041" y="1553679"/>
                  </a:lnTo>
                  <a:lnTo>
                    <a:pt x="523875" y="1546364"/>
                  </a:lnTo>
                  <a:lnTo>
                    <a:pt x="537146" y="1543672"/>
                  </a:lnTo>
                  <a:lnTo>
                    <a:pt x="550405" y="1546377"/>
                  </a:lnTo>
                  <a:lnTo>
                    <a:pt x="561251" y="1553692"/>
                  </a:lnTo>
                  <a:lnTo>
                    <a:pt x="568566" y="1564525"/>
                  </a:lnTo>
                  <a:lnTo>
                    <a:pt x="571271" y="1577797"/>
                  </a:lnTo>
                  <a:lnTo>
                    <a:pt x="571271" y="1560944"/>
                  </a:lnTo>
                  <a:lnTo>
                    <a:pt x="564311" y="1550619"/>
                  </a:lnTo>
                  <a:lnTo>
                    <a:pt x="554024" y="1543672"/>
                  </a:lnTo>
                  <a:lnTo>
                    <a:pt x="552094" y="1542376"/>
                  </a:lnTo>
                  <a:lnTo>
                    <a:pt x="537146" y="1539354"/>
                  </a:lnTo>
                  <a:lnTo>
                    <a:pt x="522185" y="1542376"/>
                  </a:lnTo>
                  <a:lnTo>
                    <a:pt x="509981" y="1550619"/>
                  </a:lnTo>
                  <a:lnTo>
                    <a:pt x="501738" y="1562836"/>
                  </a:lnTo>
                  <a:lnTo>
                    <a:pt x="498729" y="1577797"/>
                  </a:lnTo>
                  <a:lnTo>
                    <a:pt x="501738" y="1592757"/>
                  </a:lnTo>
                  <a:lnTo>
                    <a:pt x="509981" y="1604987"/>
                  </a:lnTo>
                  <a:lnTo>
                    <a:pt x="522185" y="1613230"/>
                  </a:lnTo>
                  <a:lnTo>
                    <a:pt x="537146" y="1616240"/>
                  </a:lnTo>
                  <a:lnTo>
                    <a:pt x="552094" y="1613230"/>
                  </a:lnTo>
                  <a:lnTo>
                    <a:pt x="554012" y="1611922"/>
                  </a:lnTo>
                  <a:lnTo>
                    <a:pt x="564311" y="1604987"/>
                  </a:lnTo>
                  <a:lnTo>
                    <a:pt x="572554" y="1592757"/>
                  </a:lnTo>
                  <a:lnTo>
                    <a:pt x="575589" y="1577797"/>
                  </a:lnTo>
                  <a:close/>
                </a:path>
                <a:path w="712470" h="1770379">
                  <a:moveTo>
                    <a:pt x="586930" y="1577797"/>
                  </a:moveTo>
                  <a:lnTo>
                    <a:pt x="583018" y="1558417"/>
                  </a:lnTo>
                  <a:lnTo>
                    <a:pt x="582612" y="1557820"/>
                  </a:lnTo>
                  <a:lnTo>
                    <a:pt x="582612" y="1577797"/>
                  </a:lnTo>
                  <a:lnTo>
                    <a:pt x="579018" y="1595501"/>
                  </a:lnTo>
                  <a:lnTo>
                    <a:pt x="569277" y="1609940"/>
                  </a:lnTo>
                  <a:lnTo>
                    <a:pt x="554837" y="1619681"/>
                  </a:lnTo>
                  <a:lnTo>
                    <a:pt x="537146" y="1623263"/>
                  </a:lnTo>
                  <a:lnTo>
                    <a:pt x="519455" y="1619681"/>
                  </a:lnTo>
                  <a:lnTo>
                    <a:pt x="505015" y="1609940"/>
                  </a:lnTo>
                  <a:lnTo>
                    <a:pt x="495274" y="1595501"/>
                  </a:lnTo>
                  <a:lnTo>
                    <a:pt x="491680" y="1577797"/>
                  </a:lnTo>
                  <a:lnTo>
                    <a:pt x="495274" y="1560106"/>
                  </a:lnTo>
                  <a:lnTo>
                    <a:pt x="505015" y="1545666"/>
                  </a:lnTo>
                  <a:lnTo>
                    <a:pt x="519455" y="1535925"/>
                  </a:lnTo>
                  <a:lnTo>
                    <a:pt x="537146" y="1532331"/>
                  </a:lnTo>
                  <a:lnTo>
                    <a:pt x="554837" y="1535925"/>
                  </a:lnTo>
                  <a:lnTo>
                    <a:pt x="569277" y="1545666"/>
                  </a:lnTo>
                  <a:lnTo>
                    <a:pt x="579018" y="1560106"/>
                  </a:lnTo>
                  <a:lnTo>
                    <a:pt x="582612" y="1577797"/>
                  </a:lnTo>
                  <a:lnTo>
                    <a:pt x="582612" y="1557820"/>
                  </a:lnTo>
                  <a:lnTo>
                    <a:pt x="572350" y="1542592"/>
                  </a:lnTo>
                  <a:lnTo>
                    <a:pt x="557123" y="1532331"/>
                  </a:lnTo>
                  <a:lnTo>
                    <a:pt x="556526" y="1531924"/>
                  </a:lnTo>
                  <a:lnTo>
                    <a:pt x="537146" y="1528013"/>
                  </a:lnTo>
                  <a:lnTo>
                    <a:pt x="517766" y="1531924"/>
                  </a:lnTo>
                  <a:lnTo>
                    <a:pt x="501942" y="1542592"/>
                  </a:lnTo>
                  <a:lnTo>
                    <a:pt x="491274" y="1558417"/>
                  </a:lnTo>
                  <a:lnTo>
                    <a:pt x="487362" y="1577797"/>
                  </a:lnTo>
                  <a:lnTo>
                    <a:pt x="491274" y="1597190"/>
                  </a:lnTo>
                  <a:lnTo>
                    <a:pt x="501942" y="1613014"/>
                  </a:lnTo>
                  <a:lnTo>
                    <a:pt x="517766" y="1623682"/>
                  </a:lnTo>
                  <a:lnTo>
                    <a:pt x="537146" y="1627581"/>
                  </a:lnTo>
                  <a:lnTo>
                    <a:pt x="556526" y="1623682"/>
                  </a:lnTo>
                  <a:lnTo>
                    <a:pt x="557123" y="1623263"/>
                  </a:lnTo>
                  <a:lnTo>
                    <a:pt x="572350" y="1613014"/>
                  </a:lnTo>
                  <a:lnTo>
                    <a:pt x="583018" y="1597190"/>
                  </a:lnTo>
                  <a:lnTo>
                    <a:pt x="586930" y="1577797"/>
                  </a:lnTo>
                  <a:close/>
                </a:path>
                <a:path w="712470" h="1770379">
                  <a:moveTo>
                    <a:pt x="712470" y="0"/>
                  </a:moveTo>
                  <a:lnTo>
                    <a:pt x="686193" y="0"/>
                  </a:lnTo>
                  <a:lnTo>
                    <a:pt x="686193" y="1726184"/>
                  </a:lnTo>
                  <a:lnTo>
                    <a:pt x="686498" y="1726692"/>
                  </a:lnTo>
                  <a:lnTo>
                    <a:pt x="712470" y="1770100"/>
                  </a:lnTo>
                  <a:lnTo>
                    <a:pt x="712470" y="1754466"/>
                  </a:lnTo>
                  <a:lnTo>
                    <a:pt x="712470" y="4318"/>
                  </a:lnTo>
                  <a:lnTo>
                    <a:pt x="7124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3" name="object 4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77331" y="3079089"/>
              <a:ext cx="65290" cy="65277"/>
            </a:xfrm>
            <a:prstGeom prst="rect">
              <a:avLst/>
            </a:prstGeom>
          </p:spPr>
        </p:pic>
        <p:sp>
          <p:nvSpPr>
            <p:cNvPr id="434" name="object 434"/>
            <p:cNvSpPr/>
            <p:nvPr/>
          </p:nvSpPr>
          <p:spPr>
            <a:xfrm>
              <a:off x="6082004" y="3029533"/>
              <a:ext cx="168910" cy="168910"/>
            </a:xfrm>
            <a:custGeom>
              <a:avLst/>
              <a:gdLst/>
              <a:ahLst/>
              <a:cxnLst/>
              <a:rect l="l" t="t" r="r" b="b"/>
              <a:pathLst>
                <a:path w="168910" h="168910">
                  <a:moveTo>
                    <a:pt x="150964" y="84251"/>
                  </a:moveTo>
                  <a:lnTo>
                    <a:pt x="146646" y="62877"/>
                  </a:lnTo>
                  <a:lnTo>
                    <a:pt x="146646" y="84251"/>
                  </a:lnTo>
                  <a:lnTo>
                    <a:pt x="145376" y="96837"/>
                  </a:lnTo>
                  <a:lnTo>
                    <a:pt x="119113" y="136004"/>
                  </a:lnTo>
                  <a:lnTo>
                    <a:pt x="84239" y="146659"/>
                  </a:lnTo>
                  <a:lnTo>
                    <a:pt x="71653" y="145389"/>
                  </a:lnTo>
                  <a:lnTo>
                    <a:pt x="32486" y="119138"/>
                  </a:lnTo>
                  <a:lnTo>
                    <a:pt x="21831" y="84251"/>
                  </a:lnTo>
                  <a:lnTo>
                    <a:pt x="23088" y="71678"/>
                  </a:lnTo>
                  <a:lnTo>
                    <a:pt x="49339" y="32512"/>
                  </a:lnTo>
                  <a:lnTo>
                    <a:pt x="84239" y="21844"/>
                  </a:lnTo>
                  <a:lnTo>
                    <a:pt x="96812" y="23114"/>
                  </a:lnTo>
                  <a:lnTo>
                    <a:pt x="135978" y="49364"/>
                  </a:lnTo>
                  <a:lnTo>
                    <a:pt x="146646" y="84251"/>
                  </a:lnTo>
                  <a:lnTo>
                    <a:pt x="146646" y="62877"/>
                  </a:lnTo>
                  <a:lnTo>
                    <a:pt x="110197" y="22771"/>
                  </a:lnTo>
                  <a:lnTo>
                    <a:pt x="84239" y="17526"/>
                  </a:lnTo>
                  <a:lnTo>
                    <a:pt x="58254" y="22771"/>
                  </a:lnTo>
                  <a:lnTo>
                    <a:pt x="37045" y="37071"/>
                  </a:lnTo>
                  <a:lnTo>
                    <a:pt x="22745" y="58280"/>
                  </a:lnTo>
                  <a:lnTo>
                    <a:pt x="17513" y="84251"/>
                  </a:lnTo>
                  <a:lnTo>
                    <a:pt x="22745" y="110236"/>
                  </a:lnTo>
                  <a:lnTo>
                    <a:pt x="37045" y="131432"/>
                  </a:lnTo>
                  <a:lnTo>
                    <a:pt x="58254" y="145732"/>
                  </a:lnTo>
                  <a:lnTo>
                    <a:pt x="84239" y="150977"/>
                  </a:lnTo>
                  <a:lnTo>
                    <a:pt x="105600" y="146659"/>
                  </a:lnTo>
                  <a:lnTo>
                    <a:pt x="110197" y="145732"/>
                  </a:lnTo>
                  <a:lnTo>
                    <a:pt x="131406" y="131432"/>
                  </a:lnTo>
                  <a:lnTo>
                    <a:pt x="145719" y="110236"/>
                  </a:lnTo>
                  <a:lnTo>
                    <a:pt x="150964" y="84251"/>
                  </a:lnTo>
                  <a:close/>
                </a:path>
                <a:path w="168910" h="168910">
                  <a:moveTo>
                    <a:pt x="168478" y="84251"/>
                  </a:moveTo>
                  <a:lnTo>
                    <a:pt x="164160" y="62903"/>
                  </a:lnTo>
                  <a:lnTo>
                    <a:pt x="164160" y="84251"/>
                  </a:lnTo>
                  <a:lnTo>
                    <a:pt x="162534" y="100368"/>
                  </a:lnTo>
                  <a:lnTo>
                    <a:pt x="140741" y="140754"/>
                  </a:lnTo>
                  <a:lnTo>
                    <a:pt x="100342" y="162534"/>
                  </a:lnTo>
                  <a:lnTo>
                    <a:pt x="84239" y="164147"/>
                  </a:lnTo>
                  <a:lnTo>
                    <a:pt x="68122" y="162534"/>
                  </a:lnTo>
                  <a:lnTo>
                    <a:pt x="27736" y="140754"/>
                  </a:lnTo>
                  <a:lnTo>
                    <a:pt x="5930" y="100368"/>
                  </a:lnTo>
                  <a:lnTo>
                    <a:pt x="4318" y="84251"/>
                  </a:lnTo>
                  <a:lnTo>
                    <a:pt x="5930" y="68148"/>
                  </a:lnTo>
                  <a:lnTo>
                    <a:pt x="27736" y="27724"/>
                  </a:lnTo>
                  <a:lnTo>
                    <a:pt x="68122" y="5943"/>
                  </a:lnTo>
                  <a:lnTo>
                    <a:pt x="84239" y="4318"/>
                  </a:lnTo>
                  <a:lnTo>
                    <a:pt x="100342" y="5943"/>
                  </a:lnTo>
                  <a:lnTo>
                    <a:pt x="140741" y="27724"/>
                  </a:lnTo>
                  <a:lnTo>
                    <a:pt x="162534" y="68148"/>
                  </a:lnTo>
                  <a:lnTo>
                    <a:pt x="164160" y="84251"/>
                  </a:lnTo>
                  <a:lnTo>
                    <a:pt x="164160" y="62903"/>
                  </a:lnTo>
                  <a:lnTo>
                    <a:pt x="143789" y="24676"/>
                  </a:lnTo>
                  <a:lnTo>
                    <a:pt x="105613" y="4318"/>
                  </a:lnTo>
                  <a:lnTo>
                    <a:pt x="84239" y="0"/>
                  </a:lnTo>
                  <a:lnTo>
                    <a:pt x="51447" y="6629"/>
                  </a:lnTo>
                  <a:lnTo>
                    <a:pt x="24676" y="24676"/>
                  </a:lnTo>
                  <a:lnTo>
                    <a:pt x="6616" y="51460"/>
                  </a:lnTo>
                  <a:lnTo>
                    <a:pt x="0" y="84251"/>
                  </a:lnTo>
                  <a:lnTo>
                    <a:pt x="6616" y="117043"/>
                  </a:lnTo>
                  <a:lnTo>
                    <a:pt x="24676" y="143814"/>
                  </a:lnTo>
                  <a:lnTo>
                    <a:pt x="51447" y="161861"/>
                  </a:lnTo>
                  <a:lnTo>
                    <a:pt x="84239" y="168465"/>
                  </a:lnTo>
                  <a:lnTo>
                    <a:pt x="105625" y="164147"/>
                  </a:lnTo>
                  <a:lnTo>
                    <a:pt x="117017" y="161861"/>
                  </a:lnTo>
                  <a:lnTo>
                    <a:pt x="143789" y="143814"/>
                  </a:lnTo>
                  <a:lnTo>
                    <a:pt x="161848" y="117043"/>
                  </a:lnTo>
                  <a:lnTo>
                    <a:pt x="168478" y="8425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5594718" y="2362225"/>
              <a:ext cx="27305" cy="23495"/>
            </a:xfrm>
            <a:custGeom>
              <a:avLst/>
              <a:gdLst/>
              <a:ahLst/>
              <a:cxnLst/>
              <a:rect l="l" t="t" r="r" b="b"/>
              <a:pathLst>
                <a:path w="27304" h="23494">
                  <a:moveTo>
                    <a:pt x="20218" y="0"/>
                  </a:moveTo>
                  <a:lnTo>
                    <a:pt x="6743" y="0"/>
                  </a:lnTo>
                  <a:lnTo>
                    <a:pt x="0" y="11645"/>
                  </a:lnTo>
                  <a:lnTo>
                    <a:pt x="6743" y="23317"/>
                  </a:lnTo>
                  <a:lnTo>
                    <a:pt x="20218" y="23317"/>
                  </a:lnTo>
                  <a:lnTo>
                    <a:pt x="26936" y="11645"/>
                  </a:lnTo>
                  <a:lnTo>
                    <a:pt x="20218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5589981" y="2355240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18237" y="0"/>
                  </a:moveTo>
                  <a:lnTo>
                    <a:pt x="11138" y="1432"/>
                  </a:lnTo>
                  <a:lnTo>
                    <a:pt x="5341" y="5338"/>
                  </a:lnTo>
                  <a:lnTo>
                    <a:pt x="1433" y="11128"/>
                  </a:lnTo>
                  <a:lnTo>
                    <a:pt x="0" y="18211"/>
                  </a:lnTo>
                  <a:lnTo>
                    <a:pt x="1433" y="25304"/>
                  </a:lnTo>
                  <a:lnTo>
                    <a:pt x="5341" y="31088"/>
                  </a:lnTo>
                  <a:lnTo>
                    <a:pt x="11138" y="34983"/>
                  </a:lnTo>
                  <a:lnTo>
                    <a:pt x="18237" y="36410"/>
                  </a:lnTo>
                  <a:lnTo>
                    <a:pt x="25310" y="34983"/>
                  </a:lnTo>
                  <a:lnTo>
                    <a:pt x="31078" y="31088"/>
                  </a:lnTo>
                  <a:lnTo>
                    <a:pt x="34962" y="25304"/>
                  </a:lnTo>
                  <a:lnTo>
                    <a:pt x="36385" y="18211"/>
                  </a:lnTo>
                  <a:lnTo>
                    <a:pt x="34962" y="11128"/>
                  </a:lnTo>
                  <a:lnTo>
                    <a:pt x="31078" y="5338"/>
                  </a:lnTo>
                  <a:lnTo>
                    <a:pt x="25310" y="1432"/>
                  </a:lnTo>
                  <a:lnTo>
                    <a:pt x="18237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5599734" y="2364981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3144" y="0"/>
                  </a:moveTo>
                  <a:lnTo>
                    <a:pt x="3784" y="0"/>
                  </a:lnTo>
                  <a:lnTo>
                    <a:pt x="0" y="3784"/>
                  </a:lnTo>
                  <a:lnTo>
                    <a:pt x="0" y="13157"/>
                  </a:lnTo>
                  <a:lnTo>
                    <a:pt x="3784" y="16941"/>
                  </a:lnTo>
                  <a:lnTo>
                    <a:pt x="13144" y="16941"/>
                  </a:lnTo>
                  <a:lnTo>
                    <a:pt x="16941" y="13157"/>
                  </a:lnTo>
                  <a:lnTo>
                    <a:pt x="16941" y="8470"/>
                  </a:lnTo>
                  <a:lnTo>
                    <a:pt x="16941" y="3784"/>
                  </a:lnTo>
                  <a:lnTo>
                    <a:pt x="13144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5587428" y="235264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383" y="0"/>
                  </a:moveTo>
                  <a:lnTo>
                    <a:pt x="12454" y="1604"/>
                  </a:lnTo>
                  <a:lnTo>
                    <a:pt x="5973" y="5975"/>
                  </a:lnTo>
                  <a:lnTo>
                    <a:pt x="1603" y="12451"/>
                  </a:lnTo>
                  <a:lnTo>
                    <a:pt x="0" y="20370"/>
                  </a:lnTo>
                  <a:lnTo>
                    <a:pt x="1605" y="28302"/>
                  </a:lnTo>
                  <a:lnTo>
                    <a:pt x="5984" y="34782"/>
                  </a:lnTo>
                  <a:lnTo>
                    <a:pt x="12483" y="39151"/>
                  </a:lnTo>
                  <a:lnTo>
                    <a:pt x="20383" y="40754"/>
                  </a:lnTo>
                  <a:lnTo>
                    <a:pt x="28330" y="39146"/>
                  </a:lnTo>
                  <a:lnTo>
                    <a:pt x="32351" y="36436"/>
                  </a:lnTo>
                  <a:lnTo>
                    <a:pt x="20383" y="36436"/>
                  </a:lnTo>
                  <a:lnTo>
                    <a:pt x="11531" y="36410"/>
                  </a:lnTo>
                  <a:lnTo>
                    <a:pt x="4343" y="29235"/>
                  </a:lnTo>
                  <a:lnTo>
                    <a:pt x="4330" y="11531"/>
                  </a:lnTo>
                  <a:lnTo>
                    <a:pt x="11531" y="4330"/>
                  </a:lnTo>
                  <a:lnTo>
                    <a:pt x="32347" y="4317"/>
                  </a:lnTo>
                  <a:lnTo>
                    <a:pt x="28313" y="1602"/>
                  </a:lnTo>
                  <a:lnTo>
                    <a:pt x="20383" y="0"/>
                  </a:lnTo>
                  <a:close/>
                </a:path>
                <a:path w="41275" h="41275">
                  <a:moveTo>
                    <a:pt x="32347" y="4317"/>
                  </a:moveTo>
                  <a:lnTo>
                    <a:pt x="20383" y="4317"/>
                  </a:lnTo>
                  <a:lnTo>
                    <a:pt x="29260" y="4330"/>
                  </a:lnTo>
                  <a:lnTo>
                    <a:pt x="36449" y="11531"/>
                  </a:lnTo>
                  <a:lnTo>
                    <a:pt x="36449" y="29235"/>
                  </a:lnTo>
                  <a:lnTo>
                    <a:pt x="29260" y="36410"/>
                  </a:lnTo>
                  <a:lnTo>
                    <a:pt x="20383" y="36436"/>
                  </a:lnTo>
                  <a:lnTo>
                    <a:pt x="32351" y="36436"/>
                  </a:lnTo>
                  <a:lnTo>
                    <a:pt x="34809" y="34777"/>
                  </a:lnTo>
                  <a:lnTo>
                    <a:pt x="39177" y="28300"/>
                  </a:lnTo>
                  <a:lnTo>
                    <a:pt x="40779" y="20370"/>
                  </a:lnTo>
                  <a:lnTo>
                    <a:pt x="39173" y="12446"/>
                  </a:lnTo>
                  <a:lnTo>
                    <a:pt x="34798" y="5970"/>
                  </a:lnTo>
                  <a:lnTo>
                    <a:pt x="32347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5597347" y="236255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6243" y="0"/>
                  </a:moveTo>
                  <a:lnTo>
                    <a:pt x="4711" y="0"/>
                  </a:lnTo>
                  <a:lnTo>
                    <a:pt x="0" y="4711"/>
                  </a:lnTo>
                  <a:lnTo>
                    <a:pt x="0" y="16230"/>
                  </a:lnTo>
                  <a:lnTo>
                    <a:pt x="4711" y="20916"/>
                  </a:lnTo>
                  <a:lnTo>
                    <a:pt x="16243" y="20916"/>
                  </a:lnTo>
                  <a:lnTo>
                    <a:pt x="20916" y="16230"/>
                  </a:lnTo>
                  <a:lnTo>
                    <a:pt x="20916" y="10477"/>
                  </a:lnTo>
                  <a:lnTo>
                    <a:pt x="20916" y="4711"/>
                  </a:lnTo>
                  <a:lnTo>
                    <a:pt x="16243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5595200" y="2360396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596" y="0"/>
                  </a:moveTo>
                  <a:lnTo>
                    <a:pt x="5664" y="12"/>
                  </a:lnTo>
                  <a:lnTo>
                    <a:pt x="0" y="5664"/>
                  </a:lnTo>
                  <a:lnTo>
                    <a:pt x="0" y="19596"/>
                  </a:lnTo>
                  <a:lnTo>
                    <a:pt x="5664" y="25222"/>
                  </a:lnTo>
                  <a:lnTo>
                    <a:pt x="19608" y="25222"/>
                  </a:lnTo>
                  <a:lnTo>
                    <a:pt x="23897" y="20904"/>
                  </a:lnTo>
                  <a:lnTo>
                    <a:pt x="8051" y="20904"/>
                  </a:lnTo>
                  <a:lnTo>
                    <a:pt x="4330" y="17195"/>
                  </a:lnTo>
                  <a:lnTo>
                    <a:pt x="4330" y="8051"/>
                  </a:lnTo>
                  <a:lnTo>
                    <a:pt x="8064" y="4330"/>
                  </a:lnTo>
                  <a:lnTo>
                    <a:pt x="23878" y="4330"/>
                  </a:lnTo>
                  <a:lnTo>
                    <a:pt x="19596" y="0"/>
                  </a:lnTo>
                  <a:close/>
                </a:path>
                <a:path w="25400" h="25400">
                  <a:moveTo>
                    <a:pt x="23878" y="4330"/>
                  </a:moveTo>
                  <a:lnTo>
                    <a:pt x="17195" y="4330"/>
                  </a:lnTo>
                  <a:lnTo>
                    <a:pt x="20891" y="8051"/>
                  </a:lnTo>
                  <a:lnTo>
                    <a:pt x="20891" y="17195"/>
                  </a:lnTo>
                  <a:lnTo>
                    <a:pt x="17195" y="20904"/>
                  </a:lnTo>
                  <a:lnTo>
                    <a:pt x="23897" y="20904"/>
                  </a:lnTo>
                  <a:lnTo>
                    <a:pt x="25196" y="19596"/>
                  </a:lnTo>
                  <a:lnTo>
                    <a:pt x="25196" y="5664"/>
                  </a:lnTo>
                  <a:lnTo>
                    <a:pt x="23878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5762866" y="2362225"/>
              <a:ext cx="27305" cy="23495"/>
            </a:xfrm>
            <a:custGeom>
              <a:avLst/>
              <a:gdLst/>
              <a:ahLst/>
              <a:cxnLst/>
              <a:rect l="l" t="t" r="r" b="b"/>
              <a:pathLst>
                <a:path w="27304" h="23494">
                  <a:moveTo>
                    <a:pt x="20218" y="0"/>
                  </a:moveTo>
                  <a:lnTo>
                    <a:pt x="6756" y="0"/>
                  </a:lnTo>
                  <a:lnTo>
                    <a:pt x="0" y="11645"/>
                  </a:lnTo>
                  <a:lnTo>
                    <a:pt x="6756" y="23317"/>
                  </a:lnTo>
                  <a:lnTo>
                    <a:pt x="20218" y="23317"/>
                  </a:lnTo>
                  <a:lnTo>
                    <a:pt x="26911" y="11645"/>
                  </a:lnTo>
                  <a:lnTo>
                    <a:pt x="20218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5758129" y="2355240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18237" y="0"/>
                  </a:moveTo>
                  <a:lnTo>
                    <a:pt x="11138" y="1432"/>
                  </a:lnTo>
                  <a:lnTo>
                    <a:pt x="5341" y="5338"/>
                  </a:lnTo>
                  <a:lnTo>
                    <a:pt x="1433" y="11128"/>
                  </a:lnTo>
                  <a:lnTo>
                    <a:pt x="0" y="18211"/>
                  </a:lnTo>
                  <a:lnTo>
                    <a:pt x="1433" y="25304"/>
                  </a:lnTo>
                  <a:lnTo>
                    <a:pt x="5341" y="31088"/>
                  </a:lnTo>
                  <a:lnTo>
                    <a:pt x="11138" y="34983"/>
                  </a:lnTo>
                  <a:lnTo>
                    <a:pt x="18237" y="36410"/>
                  </a:lnTo>
                  <a:lnTo>
                    <a:pt x="25314" y="34983"/>
                  </a:lnTo>
                  <a:lnTo>
                    <a:pt x="31091" y="31088"/>
                  </a:lnTo>
                  <a:lnTo>
                    <a:pt x="34983" y="25304"/>
                  </a:lnTo>
                  <a:lnTo>
                    <a:pt x="36410" y="18211"/>
                  </a:lnTo>
                  <a:lnTo>
                    <a:pt x="34983" y="11128"/>
                  </a:lnTo>
                  <a:lnTo>
                    <a:pt x="31091" y="5338"/>
                  </a:lnTo>
                  <a:lnTo>
                    <a:pt x="25314" y="1432"/>
                  </a:lnTo>
                  <a:lnTo>
                    <a:pt x="18237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5767857" y="2364981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3169" y="0"/>
                  </a:moveTo>
                  <a:lnTo>
                    <a:pt x="3822" y="0"/>
                  </a:lnTo>
                  <a:lnTo>
                    <a:pt x="0" y="3784"/>
                  </a:lnTo>
                  <a:lnTo>
                    <a:pt x="0" y="13157"/>
                  </a:lnTo>
                  <a:lnTo>
                    <a:pt x="3822" y="16941"/>
                  </a:lnTo>
                  <a:lnTo>
                    <a:pt x="13169" y="16941"/>
                  </a:lnTo>
                  <a:lnTo>
                    <a:pt x="16941" y="13157"/>
                  </a:lnTo>
                  <a:lnTo>
                    <a:pt x="16941" y="8470"/>
                  </a:lnTo>
                  <a:lnTo>
                    <a:pt x="16941" y="3784"/>
                  </a:lnTo>
                  <a:lnTo>
                    <a:pt x="13169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6066497" y="2501264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18237" y="0"/>
                  </a:moveTo>
                  <a:lnTo>
                    <a:pt x="11138" y="1434"/>
                  </a:lnTo>
                  <a:lnTo>
                    <a:pt x="5341" y="5345"/>
                  </a:lnTo>
                  <a:lnTo>
                    <a:pt x="1433" y="11138"/>
                  </a:lnTo>
                  <a:lnTo>
                    <a:pt x="0" y="18224"/>
                  </a:lnTo>
                  <a:lnTo>
                    <a:pt x="1433" y="25320"/>
                  </a:lnTo>
                  <a:lnTo>
                    <a:pt x="5341" y="31113"/>
                  </a:lnTo>
                  <a:lnTo>
                    <a:pt x="11138" y="35017"/>
                  </a:lnTo>
                  <a:lnTo>
                    <a:pt x="18237" y="36449"/>
                  </a:lnTo>
                  <a:lnTo>
                    <a:pt x="25316" y="35017"/>
                  </a:lnTo>
                  <a:lnTo>
                    <a:pt x="31097" y="31113"/>
                  </a:lnTo>
                  <a:lnTo>
                    <a:pt x="34994" y="25320"/>
                  </a:lnTo>
                  <a:lnTo>
                    <a:pt x="36423" y="18224"/>
                  </a:lnTo>
                  <a:lnTo>
                    <a:pt x="34994" y="11138"/>
                  </a:lnTo>
                  <a:lnTo>
                    <a:pt x="31097" y="5345"/>
                  </a:lnTo>
                  <a:lnTo>
                    <a:pt x="25316" y="1434"/>
                  </a:lnTo>
                  <a:lnTo>
                    <a:pt x="18237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5755576" y="2352649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370" y="0"/>
                  </a:moveTo>
                  <a:lnTo>
                    <a:pt x="12440" y="1604"/>
                  </a:lnTo>
                  <a:lnTo>
                    <a:pt x="5965" y="5975"/>
                  </a:lnTo>
                  <a:lnTo>
                    <a:pt x="1600" y="12451"/>
                  </a:lnTo>
                  <a:lnTo>
                    <a:pt x="0" y="20370"/>
                  </a:lnTo>
                  <a:lnTo>
                    <a:pt x="1601" y="28302"/>
                  </a:lnTo>
                  <a:lnTo>
                    <a:pt x="5972" y="34782"/>
                  </a:lnTo>
                  <a:lnTo>
                    <a:pt x="12467" y="39151"/>
                  </a:lnTo>
                  <a:lnTo>
                    <a:pt x="20370" y="40754"/>
                  </a:lnTo>
                  <a:lnTo>
                    <a:pt x="28325" y="39146"/>
                  </a:lnTo>
                  <a:lnTo>
                    <a:pt x="32348" y="36436"/>
                  </a:lnTo>
                  <a:lnTo>
                    <a:pt x="20370" y="36436"/>
                  </a:lnTo>
                  <a:lnTo>
                    <a:pt x="11518" y="36410"/>
                  </a:lnTo>
                  <a:lnTo>
                    <a:pt x="4330" y="29235"/>
                  </a:lnTo>
                  <a:lnTo>
                    <a:pt x="4330" y="11531"/>
                  </a:lnTo>
                  <a:lnTo>
                    <a:pt x="11518" y="4330"/>
                  </a:lnTo>
                  <a:lnTo>
                    <a:pt x="32344" y="4317"/>
                  </a:lnTo>
                  <a:lnTo>
                    <a:pt x="28317" y="1604"/>
                  </a:lnTo>
                  <a:lnTo>
                    <a:pt x="20370" y="0"/>
                  </a:lnTo>
                  <a:close/>
                </a:path>
                <a:path w="41275" h="41275">
                  <a:moveTo>
                    <a:pt x="32344" y="4317"/>
                  </a:moveTo>
                  <a:lnTo>
                    <a:pt x="20370" y="4317"/>
                  </a:lnTo>
                  <a:lnTo>
                    <a:pt x="29273" y="4330"/>
                  </a:lnTo>
                  <a:lnTo>
                    <a:pt x="36449" y="11531"/>
                  </a:lnTo>
                  <a:lnTo>
                    <a:pt x="36449" y="29235"/>
                  </a:lnTo>
                  <a:lnTo>
                    <a:pt x="29273" y="36410"/>
                  </a:lnTo>
                  <a:lnTo>
                    <a:pt x="20370" y="36436"/>
                  </a:lnTo>
                  <a:lnTo>
                    <a:pt x="32348" y="36436"/>
                  </a:lnTo>
                  <a:lnTo>
                    <a:pt x="34807" y="34777"/>
                  </a:lnTo>
                  <a:lnTo>
                    <a:pt x="39177" y="28300"/>
                  </a:lnTo>
                  <a:lnTo>
                    <a:pt x="40779" y="20370"/>
                  </a:lnTo>
                  <a:lnTo>
                    <a:pt x="39176" y="12451"/>
                  </a:lnTo>
                  <a:lnTo>
                    <a:pt x="34804" y="5975"/>
                  </a:lnTo>
                  <a:lnTo>
                    <a:pt x="32344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5765495" y="2362555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6255" y="0"/>
                  </a:moveTo>
                  <a:lnTo>
                    <a:pt x="4711" y="0"/>
                  </a:lnTo>
                  <a:lnTo>
                    <a:pt x="0" y="4711"/>
                  </a:lnTo>
                  <a:lnTo>
                    <a:pt x="0" y="16230"/>
                  </a:lnTo>
                  <a:lnTo>
                    <a:pt x="4711" y="20916"/>
                  </a:lnTo>
                  <a:lnTo>
                    <a:pt x="16255" y="20916"/>
                  </a:lnTo>
                  <a:lnTo>
                    <a:pt x="20916" y="16230"/>
                  </a:lnTo>
                  <a:lnTo>
                    <a:pt x="20916" y="10477"/>
                  </a:lnTo>
                  <a:lnTo>
                    <a:pt x="20916" y="4711"/>
                  </a:lnTo>
                  <a:lnTo>
                    <a:pt x="16255" y="0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5763349" y="2360396"/>
              <a:ext cx="341630" cy="179705"/>
            </a:xfrm>
            <a:custGeom>
              <a:avLst/>
              <a:gdLst/>
              <a:ahLst/>
              <a:cxnLst/>
              <a:rect l="l" t="t" r="r" b="b"/>
              <a:pathLst>
                <a:path w="341629" h="179705">
                  <a:moveTo>
                    <a:pt x="25209" y="5664"/>
                  </a:moveTo>
                  <a:lnTo>
                    <a:pt x="23876" y="4330"/>
                  </a:lnTo>
                  <a:lnTo>
                    <a:pt x="20891" y="1320"/>
                  </a:lnTo>
                  <a:lnTo>
                    <a:pt x="20891" y="8051"/>
                  </a:lnTo>
                  <a:lnTo>
                    <a:pt x="20891" y="17195"/>
                  </a:lnTo>
                  <a:lnTo>
                    <a:pt x="17195" y="20904"/>
                  </a:lnTo>
                  <a:lnTo>
                    <a:pt x="8051" y="20904"/>
                  </a:lnTo>
                  <a:lnTo>
                    <a:pt x="4330" y="17195"/>
                  </a:lnTo>
                  <a:lnTo>
                    <a:pt x="4330" y="8051"/>
                  </a:lnTo>
                  <a:lnTo>
                    <a:pt x="8064" y="4330"/>
                  </a:lnTo>
                  <a:lnTo>
                    <a:pt x="17195" y="4330"/>
                  </a:lnTo>
                  <a:lnTo>
                    <a:pt x="20891" y="8051"/>
                  </a:lnTo>
                  <a:lnTo>
                    <a:pt x="20891" y="1320"/>
                  </a:lnTo>
                  <a:lnTo>
                    <a:pt x="19596" y="0"/>
                  </a:lnTo>
                  <a:lnTo>
                    <a:pt x="5664" y="12"/>
                  </a:lnTo>
                  <a:lnTo>
                    <a:pt x="0" y="5664"/>
                  </a:lnTo>
                  <a:lnTo>
                    <a:pt x="0" y="19596"/>
                  </a:lnTo>
                  <a:lnTo>
                    <a:pt x="5664" y="25222"/>
                  </a:lnTo>
                  <a:lnTo>
                    <a:pt x="19596" y="25222"/>
                  </a:lnTo>
                  <a:lnTo>
                    <a:pt x="23901" y="20904"/>
                  </a:lnTo>
                  <a:lnTo>
                    <a:pt x="25209" y="19596"/>
                  </a:lnTo>
                  <a:lnTo>
                    <a:pt x="25209" y="5664"/>
                  </a:lnTo>
                  <a:close/>
                </a:path>
                <a:path w="341629" h="179705">
                  <a:moveTo>
                    <a:pt x="341630" y="158699"/>
                  </a:moveTo>
                  <a:lnTo>
                    <a:pt x="340017" y="150787"/>
                  </a:lnTo>
                  <a:lnTo>
                    <a:pt x="337299" y="146761"/>
                  </a:lnTo>
                  <a:lnTo>
                    <a:pt x="337299" y="149847"/>
                  </a:lnTo>
                  <a:lnTo>
                    <a:pt x="337299" y="167563"/>
                  </a:lnTo>
                  <a:lnTo>
                    <a:pt x="330111" y="174752"/>
                  </a:lnTo>
                  <a:lnTo>
                    <a:pt x="312356" y="174752"/>
                  </a:lnTo>
                  <a:lnTo>
                    <a:pt x="305181" y="167563"/>
                  </a:lnTo>
                  <a:lnTo>
                    <a:pt x="305181" y="149847"/>
                  </a:lnTo>
                  <a:lnTo>
                    <a:pt x="312356" y="142659"/>
                  </a:lnTo>
                  <a:lnTo>
                    <a:pt x="330111" y="142659"/>
                  </a:lnTo>
                  <a:lnTo>
                    <a:pt x="337299" y="149847"/>
                  </a:lnTo>
                  <a:lnTo>
                    <a:pt x="337299" y="146761"/>
                  </a:lnTo>
                  <a:lnTo>
                    <a:pt x="335648" y="144310"/>
                  </a:lnTo>
                  <a:lnTo>
                    <a:pt x="333209" y="142659"/>
                  </a:lnTo>
                  <a:lnTo>
                    <a:pt x="329171" y="139941"/>
                  </a:lnTo>
                  <a:lnTo>
                    <a:pt x="321233" y="138328"/>
                  </a:lnTo>
                  <a:lnTo>
                    <a:pt x="313296" y="139941"/>
                  </a:lnTo>
                  <a:lnTo>
                    <a:pt x="306806" y="144310"/>
                  </a:lnTo>
                  <a:lnTo>
                    <a:pt x="302450" y="150787"/>
                  </a:lnTo>
                  <a:lnTo>
                    <a:pt x="300850" y="158699"/>
                  </a:lnTo>
                  <a:lnTo>
                    <a:pt x="302450" y="166636"/>
                  </a:lnTo>
                  <a:lnTo>
                    <a:pt x="306806" y="173113"/>
                  </a:lnTo>
                  <a:lnTo>
                    <a:pt x="313296" y="177482"/>
                  </a:lnTo>
                  <a:lnTo>
                    <a:pt x="321233" y="179082"/>
                  </a:lnTo>
                  <a:lnTo>
                    <a:pt x="329171" y="177482"/>
                  </a:lnTo>
                  <a:lnTo>
                    <a:pt x="333209" y="174752"/>
                  </a:lnTo>
                  <a:lnTo>
                    <a:pt x="335648" y="173113"/>
                  </a:lnTo>
                  <a:lnTo>
                    <a:pt x="340017" y="166636"/>
                  </a:lnTo>
                  <a:lnTo>
                    <a:pt x="341630" y="15869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6074118" y="250863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6217" y="0"/>
                  </a:moveTo>
                  <a:lnTo>
                    <a:pt x="4686" y="0"/>
                  </a:lnTo>
                  <a:lnTo>
                    <a:pt x="0" y="4711"/>
                  </a:lnTo>
                  <a:lnTo>
                    <a:pt x="0" y="16243"/>
                  </a:lnTo>
                  <a:lnTo>
                    <a:pt x="4686" y="20904"/>
                  </a:lnTo>
                  <a:lnTo>
                    <a:pt x="16217" y="20904"/>
                  </a:lnTo>
                  <a:lnTo>
                    <a:pt x="20916" y="16243"/>
                  </a:lnTo>
                  <a:lnTo>
                    <a:pt x="20916" y="10464"/>
                  </a:lnTo>
                  <a:lnTo>
                    <a:pt x="20916" y="4711"/>
                  </a:lnTo>
                  <a:lnTo>
                    <a:pt x="1621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6071959" y="2506484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583" y="0"/>
                  </a:moveTo>
                  <a:lnTo>
                    <a:pt x="5651" y="0"/>
                  </a:lnTo>
                  <a:lnTo>
                    <a:pt x="0" y="5651"/>
                  </a:lnTo>
                  <a:lnTo>
                    <a:pt x="0" y="19583"/>
                  </a:lnTo>
                  <a:lnTo>
                    <a:pt x="5664" y="25196"/>
                  </a:lnTo>
                  <a:lnTo>
                    <a:pt x="19583" y="25196"/>
                  </a:lnTo>
                  <a:lnTo>
                    <a:pt x="23908" y="20891"/>
                  </a:lnTo>
                  <a:lnTo>
                    <a:pt x="8039" y="20891"/>
                  </a:lnTo>
                  <a:lnTo>
                    <a:pt x="4330" y="17195"/>
                  </a:lnTo>
                  <a:lnTo>
                    <a:pt x="4330" y="8051"/>
                  </a:lnTo>
                  <a:lnTo>
                    <a:pt x="8039" y="4318"/>
                  </a:lnTo>
                  <a:lnTo>
                    <a:pt x="23891" y="4318"/>
                  </a:lnTo>
                  <a:lnTo>
                    <a:pt x="19583" y="0"/>
                  </a:lnTo>
                  <a:close/>
                </a:path>
                <a:path w="25400" h="25400">
                  <a:moveTo>
                    <a:pt x="23891" y="4318"/>
                  </a:moveTo>
                  <a:lnTo>
                    <a:pt x="17183" y="4318"/>
                  </a:lnTo>
                  <a:lnTo>
                    <a:pt x="20904" y="8051"/>
                  </a:lnTo>
                  <a:lnTo>
                    <a:pt x="20904" y="17195"/>
                  </a:lnTo>
                  <a:lnTo>
                    <a:pt x="17183" y="20891"/>
                  </a:lnTo>
                  <a:lnTo>
                    <a:pt x="23908" y="20891"/>
                  </a:lnTo>
                  <a:lnTo>
                    <a:pt x="25222" y="19583"/>
                  </a:lnTo>
                  <a:lnTo>
                    <a:pt x="25222" y="5651"/>
                  </a:lnTo>
                  <a:lnTo>
                    <a:pt x="23891" y="4318"/>
                  </a:lnTo>
                  <a:close/>
                </a:path>
              </a:pathLst>
            </a:custGeom>
            <a:solidFill>
              <a:srgbClr val="5F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6119977" y="2501264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30">
                  <a:moveTo>
                    <a:pt x="18237" y="0"/>
                  </a:moveTo>
                  <a:lnTo>
                    <a:pt x="11138" y="1434"/>
                  </a:lnTo>
                  <a:lnTo>
                    <a:pt x="5341" y="5345"/>
                  </a:lnTo>
                  <a:lnTo>
                    <a:pt x="1433" y="11138"/>
                  </a:lnTo>
                  <a:lnTo>
                    <a:pt x="0" y="18224"/>
                  </a:lnTo>
                  <a:lnTo>
                    <a:pt x="1433" y="25320"/>
                  </a:lnTo>
                  <a:lnTo>
                    <a:pt x="5341" y="31113"/>
                  </a:lnTo>
                  <a:lnTo>
                    <a:pt x="11138" y="35017"/>
                  </a:lnTo>
                  <a:lnTo>
                    <a:pt x="18237" y="36449"/>
                  </a:lnTo>
                  <a:lnTo>
                    <a:pt x="25327" y="35017"/>
                  </a:lnTo>
                  <a:lnTo>
                    <a:pt x="31107" y="31113"/>
                  </a:lnTo>
                  <a:lnTo>
                    <a:pt x="34998" y="25320"/>
                  </a:lnTo>
                  <a:lnTo>
                    <a:pt x="36423" y="18224"/>
                  </a:lnTo>
                  <a:lnTo>
                    <a:pt x="34998" y="11138"/>
                  </a:lnTo>
                  <a:lnTo>
                    <a:pt x="31107" y="5345"/>
                  </a:lnTo>
                  <a:lnTo>
                    <a:pt x="25327" y="1434"/>
                  </a:lnTo>
                  <a:lnTo>
                    <a:pt x="18237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6117678" y="2498725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20358" y="0"/>
                  </a:moveTo>
                  <a:lnTo>
                    <a:pt x="12435" y="1602"/>
                  </a:lnTo>
                  <a:lnTo>
                    <a:pt x="5964" y="5970"/>
                  </a:lnTo>
                  <a:lnTo>
                    <a:pt x="1600" y="12446"/>
                  </a:lnTo>
                  <a:lnTo>
                    <a:pt x="0" y="20370"/>
                  </a:lnTo>
                  <a:lnTo>
                    <a:pt x="1600" y="28302"/>
                  </a:lnTo>
                  <a:lnTo>
                    <a:pt x="5964" y="34782"/>
                  </a:lnTo>
                  <a:lnTo>
                    <a:pt x="12435" y="39151"/>
                  </a:lnTo>
                  <a:lnTo>
                    <a:pt x="20358" y="40754"/>
                  </a:lnTo>
                  <a:lnTo>
                    <a:pt x="28312" y="39151"/>
                  </a:lnTo>
                  <a:lnTo>
                    <a:pt x="32364" y="36423"/>
                  </a:lnTo>
                  <a:lnTo>
                    <a:pt x="11506" y="36423"/>
                  </a:lnTo>
                  <a:lnTo>
                    <a:pt x="4330" y="29235"/>
                  </a:lnTo>
                  <a:lnTo>
                    <a:pt x="4330" y="11518"/>
                  </a:lnTo>
                  <a:lnTo>
                    <a:pt x="11506" y="4330"/>
                  </a:lnTo>
                  <a:lnTo>
                    <a:pt x="32366" y="4330"/>
                  </a:lnTo>
                  <a:lnTo>
                    <a:pt x="28312" y="1602"/>
                  </a:lnTo>
                  <a:lnTo>
                    <a:pt x="20358" y="0"/>
                  </a:lnTo>
                  <a:close/>
                </a:path>
                <a:path w="41275" h="41275">
                  <a:moveTo>
                    <a:pt x="32366" y="4330"/>
                  </a:moveTo>
                  <a:lnTo>
                    <a:pt x="29260" y="4330"/>
                  </a:lnTo>
                  <a:lnTo>
                    <a:pt x="36449" y="11518"/>
                  </a:lnTo>
                  <a:lnTo>
                    <a:pt x="36449" y="29235"/>
                  </a:lnTo>
                  <a:lnTo>
                    <a:pt x="29260" y="36423"/>
                  </a:lnTo>
                  <a:lnTo>
                    <a:pt x="32364" y="36423"/>
                  </a:lnTo>
                  <a:lnTo>
                    <a:pt x="34802" y="34782"/>
                  </a:lnTo>
                  <a:lnTo>
                    <a:pt x="39176" y="28302"/>
                  </a:lnTo>
                  <a:lnTo>
                    <a:pt x="40779" y="20370"/>
                  </a:lnTo>
                  <a:lnTo>
                    <a:pt x="39176" y="12446"/>
                  </a:lnTo>
                  <a:lnTo>
                    <a:pt x="34802" y="5970"/>
                  </a:lnTo>
                  <a:lnTo>
                    <a:pt x="32366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6127597" y="250863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6243" y="0"/>
                  </a:moveTo>
                  <a:lnTo>
                    <a:pt x="4711" y="0"/>
                  </a:lnTo>
                  <a:lnTo>
                    <a:pt x="0" y="4711"/>
                  </a:lnTo>
                  <a:lnTo>
                    <a:pt x="0" y="16243"/>
                  </a:lnTo>
                  <a:lnTo>
                    <a:pt x="4711" y="20904"/>
                  </a:lnTo>
                  <a:lnTo>
                    <a:pt x="16243" y="20904"/>
                  </a:lnTo>
                  <a:lnTo>
                    <a:pt x="20916" y="16243"/>
                  </a:lnTo>
                  <a:lnTo>
                    <a:pt x="20916" y="10464"/>
                  </a:lnTo>
                  <a:lnTo>
                    <a:pt x="20916" y="4711"/>
                  </a:lnTo>
                  <a:lnTo>
                    <a:pt x="16243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6125451" y="2506472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583" y="0"/>
                  </a:moveTo>
                  <a:lnTo>
                    <a:pt x="5651" y="12"/>
                  </a:lnTo>
                  <a:lnTo>
                    <a:pt x="0" y="5664"/>
                  </a:lnTo>
                  <a:lnTo>
                    <a:pt x="0" y="19596"/>
                  </a:lnTo>
                  <a:lnTo>
                    <a:pt x="5664" y="25222"/>
                  </a:lnTo>
                  <a:lnTo>
                    <a:pt x="19583" y="25209"/>
                  </a:lnTo>
                  <a:lnTo>
                    <a:pt x="23878" y="20904"/>
                  </a:lnTo>
                  <a:lnTo>
                    <a:pt x="8051" y="20904"/>
                  </a:lnTo>
                  <a:lnTo>
                    <a:pt x="4330" y="17208"/>
                  </a:lnTo>
                  <a:lnTo>
                    <a:pt x="4330" y="8051"/>
                  </a:lnTo>
                  <a:lnTo>
                    <a:pt x="8064" y="4330"/>
                  </a:lnTo>
                  <a:lnTo>
                    <a:pt x="23875" y="4330"/>
                  </a:lnTo>
                  <a:lnTo>
                    <a:pt x="19583" y="0"/>
                  </a:lnTo>
                  <a:close/>
                </a:path>
                <a:path w="25400" h="25400">
                  <a:moveTo>
                    <a:pt x="23875" y="4330"/>
                  </a:moveTo>
                  <a:lnTo>
                    <a:pt x="17195" y="4330"/>
                  </a:lnTo>
                  <a:lnTo>
                    <a:pt x="20891" y="8051"/>
                  </a:lnTo>
                  <a:lnTo>
                    <a:pt x="20891" y="17208"/>
                  </a:lnTo>
                  <a:lnTo>
                    <a:pt x="17208" y="20904"/>
                  </a:lnTo>
                  <a:lnTo>
                    <a:pt x="23878" y="20904"/>
                  </a:lnTo>
                  <a:lnTo>
                    <a:pt x="25184" y="19596"/>
                  </a:lnTo>
                  <a:lnTo>
                    <a:pt x="25196" y="5664"/>
                  </a:lnTo>
                  <a:lnTo>
                    <a:pt x="23875" y="4330"/>
                  </a:lnTo>
                  <a:close/>
                </a:path>
              </a:pathLst>
            </a:custGeom>
            <a:solidFill>
              <a:srgbClr val="5F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5765520" y="2553716"/>
              <a:ext cx="21590" cy="19050"/>
            </a:xfrm>
            <a:custGeom>
              <a:avLst/>
              <a:gdLst/>
              <a:ahLst/>
              <a:cxnLst/>
              <a:rect l="l" t="t" r="r" b="b"/>
              <a:pathLst>
                <a:path w="21589" h="19050">
                  <a:moveTo>
                    <a:pt x="16154" y="0"/>
                  </a:moveTo>
                  <a:lnTo>
                    <a:pt x="5384" y="0"/>
                  </a:lnTo>
                  <a:lnTo>
                    <a:pt x="0" y="9309"/>
                  </a:lnTo>
                  <a:lnTo>
                    <a:pt x="5384" y="18630"/>
                  </a:lnTo>
                  <a:lnTo>
                    <a:pt x="16154" y="18630"/>
                  </a:lnTo>
                  <a:lnTo>
                    <a:pt x="21564" y="9309"/>
                  </a:lnTo>
                  <a:lnTo>
                    <a:pt x="16154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5761723" y="2548127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2631" y="0"/>
                  </a:moveTo>
                  <a:lnTo>
                    <a:pt x="6527" y="0"/>
                  </a:lnTo>
                  <a:lnTo>
                    <a:pt x="0" y="6527"/>
                  </a:lnTo>
                  <a:lnTo>
                    <a:pt x="0" y="22605"/>
                  </a:lnTo>
                  <a:lnTo>
                    <a:pt x="6527" y="29133"/>
                  </a:lnTo>
                  <a:lnTo>
                    <a:pt x="22631" y="29133"/>
                  </a:lnTo>
                  <a:lnTo>
                    <a:pt x="29146" y="22605"/>
                  </a:lnTo>
                  <a:lnTo>
                    <a:pt x="29146" y="14566"/>
                  </a:lnTo>
                  <a:lnTo>
                    <a:pt x="29146" y="6527"/>
                  </a:lnTo>
                  <a:lnTo>
                    <a:pt x="22631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5769521" y="2555925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0515" y="0"/>
                  </a:moveTo>
                  <a:lnTo>
                    <a:pt x="3048" y="0"/>
                  </a:lnTo>
                  <a:lnTo>
                    <a:pt x="0" y="3009"/>
                  </a:lnTo>
                  <a:lnTo>
                    <a:pt x="0" y="10515"/>
                  </a:lnTo>
                  <a:lnTo>
                    <a:pt x="3048" y="13525"/>
                  </a:lnTo>
                  <a:lnTo>
                    <a:pt x="10515" y="13525"/>
                  </a:lnTo>
                  <a:lnTo>
                    <a:pt x="13563" y="10515"/>
                  </a:lnTo>
                  <a:lnTo>
                    <a:pt x="13563" y="6769"/>
                  </a:lnTo>
                  <a:lnTo>
                    <a:pt x="13563" y="3009"/>
                  </a:lnTo>
                  <a:lnTo>
                    <a:pt x="10515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5759945" y="254561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5">
                  <a:moveTo>
                    <a:pt x="25996" y="0"/>
                  </a:moveTo>
                  <a:lnTo>
                    <a:pt x="7480" y="0"/>
                  </a:lnTo>
                  <a:lnTo>
                    <a:pt x="0" y="7505"/>
                  </a:lnTo>
                  <a:lnTo>
                    <a:pt x="0" y="25958"/>
                  </a:lnTo>
                  <a:lnTo>
                    <a:pt x="7480" y="33477"/>
                  </a:lnTo>
                  <a:lnTo>
                    <a:pt x="25996" y="33477"/>
                  </a:lnTo>
                  <a:lnTo>
                    <a:pt x="30293" y="29159"/>
                  </a:lnTo>
                  <a:lnTo>
                    <a:pt x="9880" y="29146"/>
                  </a:lnTo>
                  <a:lnTo>
                    <a:pt x="4330" y="23571"/>
                  </a:lnTo>
                  <a:lnTo>
                    <a:pt x="4330" y="9893"/>
                  </a:lnTo>
                  <a:lnTo>
                    <a:pt x="9867" y="4330"/>
                  </a:lnTo>
                  <a:lnTo>
                    <a:pt x="30312" y="4330"/>
                  </a:lnTo>
                  <a:lnTo>
                    <a:pt x="25996" y="0"/>
                  </a:lnTo>
                  <a:close/>
                </a:path>
                <a:path w="33654" h="33655">
                  <a:moveTo>
                    <a:pt x="30312" y="4330"/>
                  </a:moveTo>
                  <a:lnTo>
                    <a:pt x="23609" y="4330"/>
                  </a:lnTo>
                  <a:lnTo>
                    <a:pt x="29159" y="9893"/>
                  </a:lnTo>
                  <a:lnTo>
                    <a:pt x="29159" y="23571"/>
                  </a:lnTo>
                  <a:lnTo>
                    <a:pt x="23609" y="29146"/>
                  </a:lnTo>
                  <a:lnTo>
                    <a:pt x="16738" y="29159"/>
                  </a:lnTo>
                  <a:lnTo>
                    <a:pt x="30305" y="29146"/>
                  </a:lnTo>
                  <a:lnTo>
                    <a:pt x="33477" y="25958"/>
                  </a:lnTo>
                  <a:lnTo>
                    <a:pt x="33477" y="7505"/>
                  </a:lnTo>
                  <a:lnTo>
                    <a:pt x="3031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5768327" y="2553982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2966" y="0"/>
                  </a:moveTo>
                  <a:lnTo>
                    <a:pt x="3746" y="0"/>
                  </a:lnTo>
                  <a:lnTo>
                    <a:pt x="0" y="3759"/>
                  </a:lnTo>
                  <a:lnTo>
                    <a:pt x="0" y="12992"/>
                  </a:lnTo>
                  <a:lnTo>
                    <a:pt x="3746" y="16725"/>
                  </a:lnTo>
                  <a:lnTo>
                    <a:pt x="12966" y="16725"/>
                  </a:lnTo>
                  <a:lnTo>
                    <a:pt x="16687" y="12992"/>
                  </a:lnTo>
                  <a:lnTo>
                    <a:pt x="16687" y="8369"/>
                  </a:lnTo>
                  <a:lnTo>
                    <a:pt x="16687" y="3759"/>
                  </a:lnTo>
                  <a:lnTo>
                    <a:pt x="12966" y="0"/>
                  </a:lnTo>
                  <a:close/>
                </a:path>
              </a:pathLst>
            </a:custGeom>
            <a:solidFill>
              <a:srgbClr val="D6D7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5766168" y="2551823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32" y="0"/>
                  </a:moveTo>
                  <a:lnTo>
                    <a:pt x="4699" y="0"/>
                  </a:lnTo>
                  <a:lnTo>
                    <a:pt x="0" y="4724"/>
                  </a:lnTo>
                  <a:lnTo>
                    <a:pt x="0" y="16344"/>
                  </a:lnTo>
                  <a:lnTo>
                    <a:pt x="4711" y="21043"/>
                  </a:lnTo>
                  <a:lnTo>
                    <a:pt x="16332" y="21031"/>
                  </a:lnTo>
                  <a:lnTo>
                    <a:pt x="20614" y="16725"/>
                  </a:lnTo>
                  <a:lnTo>
                    <a:pt x="7099" y="16725"/>
                  </a:lnTo>
                  <a:lnTo>
                    <a:pt x="4318" y="13957"/>
                  </a:lnTo>
                  <a:lnTo>
                    <a:pt x="4330" y="7099"/>
                  </a:lnTo>
                  <a:lnTo>
                    <a:pt x="7099" y="4317"/>
                  </a:lnTo>
                  <a:lnTo>
                    <a:pt x="20603" y="4317"/>
                  </a:lnTo>
                  <a:lnTo>
                    <a:pt x="16332" y="0"/>
                  </a:lnTo>
                  <a:close/>
                </a:path>
                <a:path w="21589" h="21589">
                  <a:moveTo>
                    <a:pt x="20603" y="4317"/>
                  </a:moveTo>
                  <a:lnTo>
                    <a:pt x="13931" y="4317"/>
                  </a:lnTo>
                  <a:lnTo>
                    <a:pt x="16687" y="7099"/>
                  </a:lnTo>
                  <a:lnTo>
                    <a:pt x="16687" y="13957"/>
                  </a:lnTo>
                  <a:lnTo>
                    <a:pt x="13931" y="16725"/>
                  </a:lnTo>
                  <a:lnTo>
                    <a:pt x="20614" y="16725"/>
                  </a:lnTo>
                  <a:lnTo>
                    <a:pt x="20993" y="16344"/>
                  </a:lnTo>
                  <a:lnTo>
                    <a:pt x="21005" y="4724"/>
                  </a:lnTo>
                  <a:lnTo>
                    <a:pt x="20603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5981890" y="2332570"/>
              <a:ext cx="21590" cy="19050"/>
            </a:xfrm>
            <a:custGeom>
              <a:avLst/>
              <a:gdLst/>
              <a:ahLst/>
              <a:cxnLst/>
              <a:rect l="l" t="t" r="r" b="b"/>
              <a:pathLst>
                <a:path w="21589" h="19050">
                  <a:moveTo>
                    <a:pt x="16154" y="0"/>
                  </a:moveTo>
                  <a:lnTo>
                    <a:pt x="5384" y="0"/>
                  </a:lnTo>
                  <a:lnTo>
                    <a:pt x="0" y="9321"/>
                  </a:lnTo>
                  <a:lnTo>
                    <a:pt x="5384" y="18668"/>
                  </a:lnTo>
                  <a:lnTo>
                    <a:pt x="16154" y="18668"/>
                  </a:lnTo>
                  <a:lnTo>
                    <a:pt x="21539" y="9321"/>
                  </a:lnTo>
                  <a:lnTo>
                    <a:pt x="16154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5978105" y="2326995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2618" y="0"/>
                  </a:moveTo>
                  <a:lnTo>
                    <a:pt x="6515" y="0"/>
                  </a:lnTo>
                  <a:lnTo>
                    <a:pt x="0" y="6540"/>
                  </a:lnTo>
                  <a:lnTo>
                    <a:pt x="0" y="22618"/>
                  </a:lnTo>
                  <a:lnTo>
                    <a:pt x="6515" y="29146"/>
                  </a:lnTo>
                  <a:lnTo>
                    <a:pt x="22618" y="29146"/>
                  </a:lnTo>
                  <a:lnTo>
                    <a:pt x="29121" y="22618"/>
                  </a:lnTo>
                  <a:lnTo>
                    <a:pt x="29121" y="14579"/>
                  </a:lnTo>
                  <a:lnTo>
                    <a:pt x="29121" y="6540"/>
                  </a:lnTo>
                  <a:lnTo>
                    <a:pt x="22618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5985891" y="233478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0515" y="0"/>
                  </a:moveTo>
                  <a:lnTo>
                    <a:pt x="3022" y="0"/>
                  </a:lnTo>
                  <a:lnTo>
                    <a:pt x="0" y="3035"/>
                  </a:lnTo>
                  <a:lnTo>
                    <a:pt x="0" y="10515"/>
                  </a:lnTo>
                  <a:lnTo>
                    <a:pt x="3022" y="13563"/>
                  </a:lnTo>
                  <a:lnTo>
                    <a:pt x="10515" y="13563"/>
                  </a:lnTo>
                  <a:lnTo>
                    <a:pt x="13538" y="10515"/>
                  </a:lnTo>
                  <a:lnTo>
                    <a:pt x="13538" y="6794"/>
                  </a:lnTo>
                  <a:lnTo>
                    <a:pt x="13538" y="3035"/>
                  </a:lnTo>
                  <a:lnTo>
                    <a:pt x="10515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5976315" y="232449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5">
                  <a:moveTo>
                    <a:pt x="25996" y="0"/>
                  </a:moveTo>
                  <a:lnTo>
                    <a:pt x="7492" y="0"/>
                  </a:lnTo>
                  <a:lnTo>
                    <a:pt x="0" y="7493"/>
                  </a:lnTo>
                  <a:lnTo>
                    <a:pt x="0" y="25958"/>
                  </a:lnTo>
                  <a:lnTo>
                    <a:pt x="7480" y="33477"/>
                  </a:lnTo>
                  <a:lnTo>
                    <a:pt x="25996" y="33477"/>
                  </a:lnTo>
                  <a:lnTo>
                    <a:pt x="30312" y="29146"/>
                  </a:lnTo>
                  <a:lnTo>
                    <a:pt x="9880" y="29146"/>
                  </a:lnTo>
                  <a:lnTo>
                    <a:pt x="4330" y="23583"/>
                  </a:lnTo>
                  <a:lnTo>
                    <a:pt x="4330" y="9880"/>
                  </a:lnTo>
                  <a:lnTo>
                    <a:pt x="9867" y="4318"/>
                  </a:lnTo>
                  <a:lnTo>
                    <a:pt x="30314" y="4318"/>
                  </a:lnTo>
                  <a:lnTo>
                    <a:pt x="25996" y="0"/>
                  </a:lnTo>
                  <a:close/>
                </a:path>
                <a:path w="33654" h="33655">
                  <a:moveTo>
                    <a:pt x="30314" y="4318"/>
                  </a:moveTo>
                  <a:lnTo>
                    <a:pt x="23609" y="4318"/>
                  </a:lnTo>
                  <a:lnTo>
                    <a:pt x="29159" y="9880"/>
                  </a:lnTo>
                  <a:lnTo>
                    <a:pt x="29159" y="23583"/>
                  </a:lnTo>
                  <a:lnTo>
                    <a:pt x="23609" y="29146"/>
                  </a:lnTo>
                  <a:lnTo>
                    <a:pt x="30312" y="29146"/>
                  </a:lnTo>
                  <a:lnTo>
                    <a:pt x="33489" y="25958"/>
                  </a:lnTo>
                  <a:lnTo>
                    <a:pt x="33489" y="7493"/>
                  </a:lnTo>
                  <a:lnTo>
                    <a:pt x="30314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5984671" y="233286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3004" y="0"/>
                  </a:moveTo>
                  <a:lnTo>
                    <a:pt x="3771" y="0"/>
                  </a:lnTo>
                  <a:lnTo>
                    <a:pt x="0" y="3746"/>
                  </a:lnTo>
                  <a:lnTo>
                    <a:pt x="0" y="12979"/>
                  </a:lnTo>
                  <a:lnTo>
                    <a:pt x="3771" y="16713"/>
                  </a:lnTo>
                  <a:lnTo>
                    <a:pt x="13004" y="16713"/>
                  </a:lnTo>
                  <a:lnTo>
                    <a:pt x="16738" y="12979"/>
                  </a:lnTo>
                  <a:lnTo>
                    <a:pt x="16738" y="8356"/>
                  </a:lnTo>
                  <a:lnTo>
                    <a:pt x="16738" y="3746"/>
                  </a:lnTo>
                  <a:lnTo>
                    <a:pt x="13004" y="0"/>
                  </a:lnTo>
                  <a:close/>
                </a:path>
              </a:pathLst>
            </a:custGeom>
            <a:solidFill>
              <a:srgbClr val="D6D7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5982512" y="2330703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57" y="0"/>
                  </a:moveTo>
                  <a:lnTo>
                    <a:pt x="4737" y="0"/>
                  </a:lnTo>
                  <a:lnTo>
                    <a:pt x="12" y="4699"/>
                  </a:lnTo>
                  <a:lnTo>
                    <a:pt x="0" y="16332"/>
                  </a:lnTo>
                  <a:lnTo>
                    <a:pt x="4737" y="21031"/>
                  </a:lnTo>
                  <a:lnTo>
                    <a:pt x="16344" y="21031"/>
                  </a:lnTo>
                  <a:lnTo>
                    <a:pt x="20674" y="16713"/>
                  </a:lnTo>
                  <a:lnTo>
                    <a:pt x="7124" y="16713"/>
                  </a:lnTo>
                  <a:lnTo>
                    <a:pt x="4343" y="13944"/>
                  </a:lnTo>
                  <a:lnTo>
                    <a:pt x="4343" y="7099"/>
                  </a:lnTo>
                  <a:lnTo>
                    <a:pt x="7124" y="4318"/>
                  </a:lnTo>
                  <a:lnTo>
                    <a:pt x="20663" y="4318"/>
                  </a:lnTo>
                  <a:lnTo>
                    <a:pt x="16357" y="0"/>
                  </a:lnTo>
                  <a:close/>
                </a:path>
                <a:path w="21589" h="21589">
                  <a:moveTo>
                    <a:pt x="20663" y="4318"/>
                  </a:moveTo>
                  <a:lnTo>
                    <a:pt x="13957" y="4318"/>
                  </a:lnTo>
                  <a:lnTo>
                    <a:pt x="16738" y="7099"/>
                  </a:lnTo>
                  <a:lnTo>
                    <a:pt x="16738" y="13944"/>
                  </a:lnTo>
                  <a:lnTo>
                    <a:pt x="13969" y="16713"/>
                  </a:lnTo>
                  <a:lnTo>
                    <a:pt x="20674" y="16713"/>
                  </a:lnTo>
                  <a:lnTo>
                    <a:pt x="21056" y="16332"/>
                  </a:lnTo>
                  <a:lnTo>
                    <a:pt x="21043" y="4699"/>
                  </a:lnTo>
                  <a:lnTo>
                    <a:pt x="20663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5970536" y="2467622"/>
              <a:ext cx="47625" cy="49530"/>
            </a:xfrm>
            <a:custGeom>
              <a:avLst/>
              <a:gdLst/>
              <a:ahLst/>
              <a:cxnLst/>
              <a:rect l="l" t="t" r="r" b="b"/>
              <a:pathLst>
                <a:path w="47625" h="49530">
                  <a:moveTo>
                    <a:pt x="47320" y="0"/>
                  </a:moveTo>
                  <a:lnTo>
                    <a:pt x="0" y="0"/>
                  </a:lnTo>
                  <a:lnTo>
                    <a:pt x="0" y="49390"/>
                  </a:lnTo>
                  <a:lnTo>
                    <a:pt x="47320" y="49390"/>
                  </a:lnTo>
                  <a:lnTo>
                    <a:pt x="47320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5970536" y="2467622"/>
              <a:ext cx="47625" cy="49530"/>
            </a:xfrm>
            <a:custGeom>
              <a:avLst/>
              <a:gdLst/>
              <a:ahLst/>
              <a:cxnLst/>
              <a:rect l="l" t="t" r="r" b="b"/>
              <a:pathLst>
                <a:path w="47625" h="49530">
                  <a:moveTo>
                    <a:pt x="47320" y="0"/>
                  </a:moveTo>
                  <a:lnTo>
                    <a:pt x="0" y="0"/>
                  </a:lnTo>
                  <a:lnTo>
                    <a:pt x="0" y="49390"/>
                  </a:lnTo>
                  <a:lnTo>
                    <a:pt x="47320" y="49390"/>
                  </a:lnTo>
                  <a:lnTo>
                    <a:pt x="47320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5968377" y="2465463"/>
              <a:ext cx="52069" cy="53975"/>
            </a:xfrm>
            <a:custGeom>
              <a:avLst/>
              <a:gdLst/>
              <a:ahLst/>
              <a:cxnLst/>
              <a:rect l="l" t="t" r="r" b="b"/>
              <a:pathLst>
                <a:path w="52070" h="53975">
                  <a:moveTo>
                    <a:pt x="51638" y="0"/>
                  </a:moveTo>
                  <a:lnTo>
                    <a:pt x="0" y="0"/>
                  </a:lnTo>
                  <a:lnTo>
                    <a:pt x="0" y="53708"/>
                  </a:lnTo>
                  <a:lnTo>
                    <a:pt x="51638" y="53708"/>
                  </a:lnTo>
                  <a:lnTo>
                    <a:pt x="51638" y="51549"/>
                  </a:lnTo>
                  <a:lnTo>
                    <a:pt x="47320" y="51549"/>
                  </a:lnTo>
                  <a:lnTo>
                    <a:pt x="47320" y="49390"/>
                  </a:lnTo>
                  <a:lnTo>
                    <a:pt x="4317" y="49390"/>
                  </a:lnTo>
                  <a:lnTo>
                    <a:pt x="4317" y="4318"/>
                  </a:lnTo>
                  <a:lnTo>
                    <a:pt x="51638" y="4318"/>
                  </a:lnTo>
                  <a:lnTo>
                    <a:pt x="51638" y="0"/>
                  </a:lnTo>
                  <a:close/>
                </a:path>
                <a:path w="52070" h="53975">
                  <a:moveTo>
                    <a:pt x="51638" y="4318"/>
                  </a:moveTo>
                  <a:lnTo>
                    <a:pt x="47320" y="4318"/>
                  </a:lnTo>
                  <a:lnTo>
                    <a:pt x="47320" y="51549"/>
                  </a:lnTo>
                  <a:lnTo>
                    <a:pt x="49479" y="51549"/>
                  </a:lnTo>
                  <a:lnTo>
                    <a:pt x="49479" y="49390"/>
                  </a:lnTo>
                  <a:lnTo>
                    <a:pt x="51638" y="49390"/>
                  </a:lnTo>
                  <a:lnTo>
                    <a:pt x="51638" y="4318"/>
                  </a:lnTo>
                  <a:close/>
                </a:path>
                <a:path w="52070" h="53975">
                  <a:moveTo>
                    <a:pt x="51638" y="49390"/>
                  </a:moveTo>
                  <a:lnTo>
                    <a:pt x="49479" y="49390"/>
                  </a:lnTo>
                  <a:lnTo>
                    <a:pt x="49479" y="51549"/>
                  </a:lnTo>
                  <a:lnTo>
                    <a:pt x="51638" y="51549"/>
                  </a:lnTo>
                  <a:lnTo>
                    <a:pt x="51638" y="493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5981890" y="2483662"/>
              <a:ext cx="21590" cy="19050"/>
            </a:xfrm>
            <a:custGeom>
              <a:avLst/>
              <a:gdLst/>
              <a:ahLst/>
              <a:cxnLst/>
              <a:rect l="l" t="t" r="r" b="b"/>
              <a:pathLst>
                <a:path w="21589" h="19050">
                  <a:moveTo>
                    <a:pt x="16154" y="0"/>
                  </a:moveTo>
                  <a:lnTo>
                    <a:pt x="5384" y="0"/>
                  </a:lnTo>
                  <a:lnTo>
                    <a:pt x="0" y="9321"/>
                  </a:lnTo>
                  <a:lnTo>
                    <a:pt x="5384" y="18669"/>
                  </a:lnTo>
                  <a:lnTo>
                    <a:pt x="16154" y="18669"/>
                  </a:lnTo>
                  <a:lnTo>
                    <a:pt x="21539" y="9321"/>
                  </a:lnTo>
                  <a:lnTo>
                    <a:pt x="16154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5978105" y="2478087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2618" y="0"/>
                  </a:moveTo>
                  <a:lnTo>
                    <a:pt x="6515" y="0"/>
                  </a:lnTo>
                  <a:lnTo>
                    <a:pt x="0" y="6540"/>
                  </a:lnTo>
                  <a:lnTo>
                    <a:pt x="0" y="22618"/>
                  </a:lnTo>
                  <a:lnTo>
                    <a:pt x="6515" y="29146"/>
                  </a:lnTo>
                  <a:lnTo>
                    <a:pt x="22618" y="29146"/>
                  </a:lnTo>
                  <a:lnTo>
                    <a:pt x="29121" y="22618"/>
                  </a:lnTo>
                  <a:lnTo>
                    <a:pt x="29121" y="14579"/>
                  </a:lnTo>
                  <a:lnTo>
                    <a:pt x="29121" y="6540"/>
                  </a:lnTo>
                  <a:lnTo>
                    <a:pt x="22618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5985891" y="2485872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0515" y="0"/>
                  </a:moveTo>
                  <a:lnTo>
                    <a:pt x="3022" y="0"/>
                  </a:lnTo>
                  <a:lnTo>
                    <a:pt x="0" y="3035"/>
                  </a:lnTo>
                  <a:lnTo>
                    <a:pt x="0" y="10515"/>
                  </a:lnTo>
                  <a:lnTo>
                    <a:pt x="3022" y="13563"/>
                  </a:lnTo>
                  <a:lnTo>
                    <a:pt x="10515" y="13563"/>
                  </a:lnTo>
                  <a:lnTo>
                    <a:pt x="13538" y="10515"/>
                  </a:lnTo>
                  <a:lnTo>
                    <a:pt x="13538" y="6794"/>
                  </a:lnTo>
                  <a:lnTo>
                    <a:pt x="13538" y="3035"/>
                  </a:lnTo>
                  <a:lnTo>
                    <a:pt x="10515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5976315" y="2475572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5">
                  <a:moveTo>
                    <a:pt x="25996" y="0"/>
                  </a:moveTo>
                  <a:lnTo>
                    <a:pt x="7492" y="0"/>
                  </a:lnTo>
                  <a:lnTo>
                    <a:pt x="0" y="7493"/>
                  </a:lnTo>
                  <a:lnTo>
                    <a:pt x="0" y="25971"/>
                  </a:lnTo>
                  <a:lnTo>
                    <a:pt x="7480" y="33489"/>
                  </a:lnTo>
                  <a:lnTo>
                    <a:pt x="25996" y="33489"/>
                  </a:lnTo>
                  <a:lnTo>
                    <a:pt x="30300" y="29171"/>
                  </a:lnTo>
                  <a:lnTo>
                    <a:pt x="9880" y="29159"/>
                  </a:lnTo>
                  <a:lnTo>
                    <a:pt x="4330" y="23596"/>
                  </a:lnTo>
                  <a:lnTo>
                    <a:pt x="4330" y="9893"/>
                  </a:lnTo>
                  <a:lnTo>
                    <a:pt x="9867" y="4330"/>
                  </a:lnTo>
                  <a:lnTo>
                    <a:pt x="30327" y="4330"/>
                  </a:lnTo>
                  <a:lnTo>
                    <a:pt x="25996" y="0"/>
                  </a:lnTo>
                  <a:close/>
                </a:path>
                <a:path w="33654" h="33655">
                  <a:moveTo>
                    <a:pt x="30327" y="4330"/>
                  </a:moveTo>
                  <a:lnTo>
                    <a:pt x="23609" y="4330"/>
                  </a:lnTo>
                  <a:lnTo>
                    <a:pt x="29159" y="9893"/>
                  </a:lnTo>
                  <a:lnTo>
                    <a:pt x="29159" y="23596"/>
                  </a:lnTo>
                  <a:lnTo>
                    <a:pt x="23609" y="29159"/>
                  </a:lnTo>
                  <a:lnTo>
                    <a:pt x="16738" y="29171"/>
                  </a:lnTo>
                  <a:lnTo>
                    <a:pt x="30312" y="29159"/>
                  </a:lnTo>
                  <a:lnTo>
                    <a:pt x="33489" y="25971"/>
                  </a:lnTo>
                  <a:lnTo>
                    <a:pt x="33489" y="7493"/>
                  </a:lnTo>
                  <a:lnTo>
                    <a:pt x="30327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5984671" y="2483954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3004" y="0"/>
                  </a:moveTo>
                  <a:lnTo>
                    <a:pt x="3771" y="0"/>
                  </a:lnTo>
                  <a:lnTo>
                    <a:pt x="0" y="3746"/>
                  </a:lnTo>
                  <a:lnTo>
                    <a:pt x="0" y="12979"/>
                  </a:lnTo>
                  <a:lnTo>
                    <a:pt x="3771" y="16713"/>
                  </a:lnTo>
                  <a:lnTo>
                    <a:pt x="13004" y="16713"/>
                  </a:lnTo>
                  <a:lnTo>
                    <a:pt x="16738" y="12979"/>
                  </a:lnTo>
                  <a:lnTo>
                    <a:pt x="16738" y="8343"/>
                  </a:lnTo>
                  <a:lnTo>
                    <a:pt x="16738" y="3746"/>
                  </a:lnTo>
                  <a:lnTo>
                    <a:pt x="13004" y="0"/>
                  </a:lnTo>
                  <a:close/>
                </a:path>
              </a:pathLst>
            </a:custGeom>
            <a:solidFill>
              <a:srgbClr val="D6D7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5982512" y="2481795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57" y="0"/>
                  </a:moveTo>
                  <a:lnTo>
                    <a:pt x="4737" y="0"/>
                  </a:lnTo>
                  <a:lnTo>
                    <a:pt x="12" y="4699"/>
                  </a:lnTo>
                  <a:lnTo>
                    <a:pt x="0" y="16332"/>
                  </a:lnTo>
                  <a:lnTo>
                    <a:pt x="4737" y="21031"/>
                  </a:lnTo>
                  <a:lnTo>
                    <a:pt x="16344" y="21031"/>
                  </a:lnTo>
                  <a:lnTo>
                    <a:pt x="20675" y="16700"/>
                  </a:lnTo>
                  <a:lnTo>
                    <a:pt x="7124" y="16700"/>
                  </a:lnTo>
                  <a:lnTo>
                    <a:pt x="4343" y="13944"/>
                  </a:lnTo>
                  <a:lnTo>
                    <a:pt x="4343" y="7099"/>
                  </a:lnTo>
                  <a:lnTo>
                    <a:pt x="7124" y="4317"/>
                  </a:lnTo>
                  <a:lnTo>
                    <a:pt x="20663" y="4317"/>
                  </a:lnTo>
                  <a:lnTo>
                    <a:pt x="16357" y="0"/>
                  </a:lnTo>
                  <a:close/>
                </a:path>
                <a:path w="21589" h="21589">
                  <a:moveTo>
                    <a:pt x="20663" y="4317"/>
                  </a:moveTo>
                  <a:lnTo>
                    <a:pt x="13957" y="4317"/>
                  </a:lnTo>
                  <a:lnTo>
                    <a:pt x="16738" y="7099"/>
                  </a:lnTo>
                  <a:lnTo>
                    <a:pt x="16738" y="13944"/>
                  </a:lnTo>
                  <a:lnTo>
                    <a:pt x="13969" y="16700"/>
                  </a:lnTo>
                  <a:lnTo>
                    <a:pt x="20675" y="16700"/>
                  </a:lnTo>
                  <a:lnTo>
                    <a:pt x="21043" y="16332"/>
                  </a:lnTo>
                  <a:lnTo>
                    <a:pt x="21043" y="4699"/>
                  </a:lnTo>
                  <a:lnTo>
                    <a:pt x="20663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5600623" y="2553716"/>
              <a:ext cx="21590" cy="19050"/>
            </a:xfrm>
            <a:custGeom>
              <a:avLst/>
              <a:gdLst/>
              <a:ahLst/>
              <a:cxnLst/>
              <a:rect l="l" t="t" r="r" b="b"/>
              <a:pathLst>
                <a:path w="21589" h="19050">
                  <a:moveTo>
                    <a:pt x="16167" y="0"/>
                  </a:moveTo>
                  <a:lnTo>
                    <a:pt x="5410" y="0"/>
                  </a:lnTo>
                  <a:lnTo>
                    <a:pt x="0" y="9309"/>
                  </a:lnTo>
                  <a:lnTo>
                    <a:pt x="5410" y="18630"/>
                  </a:lnTo>
                  <a:lnTo>
                    <a:pt x="16167" y="18630"/>
                  </a:lnTo>
                  <a:lnTo>
                    <a:pt x="21551" y="9309"/>
                  </a:lnTo>
                  <a:lnTo>
                    <a:pt x="16167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5596826" y="2548127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2618" y="0"/>
                  </a:moveTo>
                  <a:lnTo>
                    <a:pt x="6527" y="0"/>
                  </a:lnTo>
                  <a:lnTo>
                    <a:pt x="0" y="6527"/>
                  </a:lnTo>
                  <a:lnTo>
                    <a:pt x="0" y="22605"/>
                  </a:lnTo>
                  <a:lnTo>
                    <a:pt x="6527" y="29133"/>
                  </a:lnTo>
                  <a:lnTo>
                    <a:pt x="22618" y="29133"/>
                  </a:lnTo>
                  <a:lnTo>
                    <a:pt x="29146" y="22605"/>
                  </a:lnTo>
                  <a:lnTo>
                    <a:pt x="29146" y="14566"/>
                  </a:lnTo>
                  <a:lnTo>
                    <a:pt x="29146" y="6527"/>
                  </a:lnTo>
                  <a:lnTo>
                    <a:pt x="22618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5604611" y="2555925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0515" y="0"/>
                  </a:moveTo>
                  <a:lnTo>
                    <a:pt x="3060" y="0"/>
                  </a:lnTo>
                  <a:lnTo>
                    <a:pt x="0" y="3009"/>
                  </a:lnTo>
                  <a:lnTo>
                    <a:pt x="0" y="10515"/>
                  </a:lnTo>
                  <a:lnTo>
                    <a:pt x="3060" y="13525"/>
                  </a:lnTo>
                  <a:lnTo>
                    <a:pt x="10515" y="13525"/>
                  </a:lnTo>
                  <a:lnTo>
                    <a:pt x="13576" y="10515"/>
                  </a:lnTo>
                  <a:lnTo>
                    <a:pt x="13576" y="6769"/>
                  </a:lnTo>
                  <a:lnTo>
                    <a:pt x="13576" y="3009"/>
                  </a:lnTo>
                  <a:lnTo>
                    <a:pt x="10515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5594375" y="2545613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4" h="33655">
                  <a:moveTo>
                    <a:pt x="25971" y="0"/>
                  </a:moveTo>
                  <a:lnTo>
                    <a:pt x="7480" y="0"/>
                  </a:lnTo>
                  <a:lnTo>
                    <a:pt x="0" y="7505"/>
                  </a:lnTo>
                  <a:lnTo>
                    <a:pt x="12" y="25971"/>
                  </a:lnTo>
                  <a:lnTo>
                    <a:pt x="7480" y="33477"/>
                  </a:lnTo>
                  <a:lnTo>
                    <a:pt x="25971" y="33464"/>
                  </a:lnTo>
                  <a:lnTo>
                    <a:pt x="30284" y="29159"/>
                  </a:lnTo>
                  <a:lnTo>
                    <a:pt x="9867" y="29146"/>
                  </a:lnTo>
                  <a:lnTo>
                    <a:pt x="4330" y="23571"/>
                  </a:lnTo>
                  <a:lnTo>
                    <a:pt x="4330" y="9893"/>
                  </a:lnTo>
                  <a:lnTo>
                    <a:pt x="9867" y="4330"/>
                  </a:lnTo>
                  <a:lnTo>
                    <a:pt x="30302" y="4330"/>
                  </a:lnTo>
                  <a:lnTo>
                    <a:pt x="25971" y="0"/>
                  </a:lnTo>
                  <a:close/>
                </a:path>
                <a:path w="33654" h="33655">
                  <a:moveTo>
                    <a:pt x="30302" y="4330"/>
                  </a:moveTo>
                  <a:lnTo>
                    <a:pt x="23583" y="4330"/>
                  </a:lnTo>
                  <a:lnTo>
                    <a:pt x="29146" y="9893"/>
                  </a:lnTo>
                  <a:lnTo>
                    <a:pt x="29146" y="23571"/>
                  </a:lnTo>
                  <a:lnTo>
                    <a:pt x="23583" y="29146"/>
                  </a:lnTo>
                  <a:lnTo>
                    <a:pt x="16738" y="29159"/>
                  </a:lnTo>
                  <a:lnTo>
                    <a:pt x="30296" y="29146"/>
                  </a:lnTo>
                  <a:lnTo>
                    <a:pt x="33477" y="25971"/>
                  </a:lnTo>
                  <a:lnTo>
                    <a:pt x="33477" y="7505"/>
                  </a:lnTo>
                  <a:lnTo>
                    <a:pt x="3030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5602732" y="2553982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2992" y="0"/>
                  </a:moveTo>
                  <a:lnTo>
                    <a:pt x="3771" y="0"/>
                  </a:lnTo>
                  <a:lnTo>
                    <a:pt x="0" y="3759"/>
                  </a:lnTo>
                  <a:lnTo>
                    <a:pt x="0" y="12992"/>
                  </a:lnTo>
                  <a:lnTo>
                    <a:pt x="3771" y="16725"/>
                  </a:lnTo>
                  <a:lnTo>
                    <a:pt x="12992" y="16725"/>
                  </a:lnTo>
                  <a:lnTo>
                    <a:pt x="16713" y="12992"/>
                  </a:lnTo>
                  <a:lnTo>
                    <a:pt x="16713" y="8369"/>
                  </a:lnTo>
                  <a:lnTo>
                    <a:pt x="16713" y="3759"/>
                  </a:lnTo>
                  <a:lnTo>
                    <a:pt x="12992" y="0"/>
                  </a:lnTo>
                  <a:close/>
                </a:path>
              </a:pathLst>
            </a:custGeom>
            <a:solidFill>
              <a:srgbClr val="D6D7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5600573" y="2551823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57" y="0"/>
                  </a:moveTo>
                  <a:lnTo>
                    <a:pt x="4737" y="0"/>
                  </a:lnTo>
                  <a:lnTo>
                    <a:pt x="0" y="4711"/>
                  </a:lnTo>
                  <a:lnTo>
                    <a:pt x="0" y="16357"/>
                  </a:lnTo>
                  <a:lnTo>
                    <a:pt x="4737" y="21043"/>
                  </a:lnTo>
                  <a:lnTo>
                    <a:pt x="16344" y="21031"/>
                  </a:lnTo>
                  <a:lnTo>
                    <a:pt x="20626" y="16725"/>
                  </a:lnTo>
                  <a:lnTo>
                    <a:pt x="7112" y="16725"/>
                  </a:lnTo>
                  <a:lnTo>
                    <a:pt x="4330" y="13957"/>
                  </a:lnTo>
                  <a:lnTo>
                    <a:pt x="4330" y="7099"/>
                  </a:lnTo>
                  <a:lnTo>
                    <a:pt x="7124" y="4317"/>
                  </a:lnTo>
                  <a:lnTo>
                    <a:pt x="20617" y="4317"/>
                  </a:lnTo>
                  <a:lnTo>
                    <a:pt x="16357" y="0"/>
                  </a:lnTo>
                  <a:close/>
                </a:path>
                <a:path w="21589" h="21589">
                  <a:moveTo>
                    <a:pt x="20617" y="4317"/>
                  </a:moveTo>
                  <a:lnTo>
                    <a:pt x="13957" y="4317"/>
                  </a:lnTo>
                  <a:lnTo>
                    <a:pt x="16713" y="7099"/>
                  </a:lnTo>
                  <a:lnTo>
                    <a:pt x="16713" y="13957"/>
                  </a:lnTo>
                  <a:lnTo>
                    <a:pt x="13957" y="16725"/>
                  </a:lnTo>
                  <a:lnTo>
                    <a:pt x="20626" y="16725"/>
                  </a:lnTo>
                  <a:lnTo>
                    <a:pt x="20993" y="16357"/>
                  </a:lnTo>
                  <a:lnTo>
                    <a:pt x="21005" y="4711"/>
                  </a:lnTo>
                  <a:lnTo>
                    <a:pt x="20617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5477370" y="1501457"/>
              <a:ext cx="872490" cy="40640"/>
            </a:xfrm>
            <a:custGeom>
              <a:avLst/>
              <a:gdLst/>
              <a:ahLst/>
              <a:cxnLst/>
              <a:rect l="l" t="t" r="r" b="b"/>
              <a:pathLst>
                <a:path w="872489" h="40640">
                  <a:moveTo>
                    <a:pt x="872299" y="0"/>
                  </a:moveTo>
                  <a:lnTo>
                    <a:pt x="0" y="0"/>
                  </a:lnTo>
                  <a:lnTo>
                    <a:pt x="0" y="40131"/>
                  </a:lnTo>
                  <a:lnTo>
                    <a:pt x="872299" y="40131"/>
                  </a:lnTo>
                  <a:lnTo>
                    <a:pt x="872299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5475211" y="1499869"/>
              <a:ext cx="876935" cy="44450"/>
            </a:xfrm>
            <a:custGeom>
              <a:avLst/>
              <a:gdLst/>
              <a:ahLst/>
              <a:cxnLst/>
              <a:rect l="l" t="t" r="r" b="b"/>
              <a:pathLst>
                <a:path w="876935" h="44450">
                  <a:moveTo>
                    <a:pt x="876617" y="0"/>
                  </a:moveTo>
                  <a:lnTo>
                    <a:pt x="872299" y="0"/>
                  </a:lnTo>
                  <a:lnTo>
                    <a:pt x="872299" y="3810"/>
                  </a:lnTo>
                  <a:lnTo>
                    <a:pt x="872299" y="39370"/>
                  </a:lnTo>
                  <a:lnTo>
                    <a:pt x="4318" y="39370"/>
                  </a:lnTo>
                  <a:lnTo>
                    <a:pt x="4318" y="3810"/>
                  </a:lnTo>
                  <a:lnTo>
                    <a:pt x="872299" y="3810"/>
                  </a:lnTo>
                  <a:lnTo>
                    <a:pt x="872299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39370"/>
                  </a:lnTo>
                  <a:lnTo>
                    <a:pt x="0" y="41910"/>
                  </a:lnTo>
                  <a:lnTo>
                    <a:pt x="0" y="44450"/>
                  </a:lnTo>
                  <a:lnTo>
                    <a:pt x="876617" y="44450"/>
                  </a:lnTo>
                  <a:lnTo>
                    <a:pt x="876617" y="41910"/>
                  </a:lnTo>
                  <a:lnTo>
                    <a:pt x="874458" y="41910"/>
                  </a:lnTo>
                  <a:lnTo>
                    <a:pt x="874458" y="41719"/>
                  </a:lnTo>
                  <a:lnTo>
                    <a:pt x="876617" y="41719"/>
                  </a:lnTo>
                  <a:lnTo>
                    <a:pt x="876617" y="39560"/>
                  </a:lnTo>
                  <a:lnTo>
                    <a:pt x="874458" y="39560"/>
                  </a:lnTo>
                  <a:lnTo>
                    <a:pt x="874458" y="39370"/>
                  </a:lnTo>
                  <a:lnTo>
                    <a:pt x="876617" y="39370"/>
                  </a:lnTo>
                  <a:lnTo>
                    <a:pt x="876617" y="3810"/>
                  </a:lnTo>
                  <a:lnTo>
                    <a:pt x="8766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5765774" y="2275560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15976" y="0"/>
                  </a:moveTo>
                  <a:lnTo>
                    <a:pt x="4584" y="0"/>
                  </a:lnTo>
                  <a:lnTo>
                    <a:pt x="0" y="4622"/>
                  </a:lnTo>
                  <a:lnTo>
                    <a:pt x="50" y="21437"/>
                  </a:lnTo>
                  <a:lnTo>
                    <a:pt x="126" y="22402"/>
                  </a:lnTo>
                  <a:lnTo>
                    <a:pt x="20332" y="22402"/>
                  </a:lnTo>
                  <a:lnTo>
                    <a:pt x="20510" y="21297"/>
                  </a:lnTo>
                  <a:lnTo>
                    <a:pt x="20612" y="10325"/>
                  </a:lnTo>
                  <a:lnTo>
                    <a:pt x="20612" y="4622"/>
                  </a:lnTo>
                  <a:lnTo>
                    <a:pt x="15976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5763628" y="2273401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316" y="0"/>
                  </a:moveTo>
                  <a:lnTo>
                    <a:pt x="5537" y="12"/>
                  </a:lnTo>
                  <a:lnTo>
                    <a:pt x="0" y="5600"/>
                  </a:lnTo>
                  <a:lnTo>
                    <a:pt x="25" y="23482"/>
                  </a:lnTo>
                  <a:lnTo>
                    <a:pt x="114" y="24726"/>
                  </a:lnTo>
                  <a:lnTo>
                    <a:pt x="4419" y="24396"/>
                  </a:lnTo>
                  <a:lnTo>
                    <a:pt x="4356" y="23723"/>
                  </a:lnTo>
                  <a:lnTo>
                    <a:pt x="4305" y="7962"/>
                  </a:lnTo>
                  <a:lnTo>
                    <a:pt x="7924" y="4317"/>
                  </a:lnTo>
                  <a:lnTo>
                    <a:pt x="16916" y="4330"/>
                  </a:lnTo>
                  <a:lnTo>
                    <a:pt x="20586" y="7975"/>
                  </a:lnTo>
                  <a:lnTo>
                    <a:pt x="20574" y="15951"/>
                  </a:lnTo>
                  <a:lnTo>
                    <a:pt x="20485" y="21234"/>
                  </a:lnTo>
                  <a:lnTo>
                    <a:pt x="20383" y="24104"/>
                  </a:lnTo>
                  <a:lnTo>
                    <a:pt x="20345" y="24231"/>
                  </a:lnTo>
                  <a:lnTo>
                    <a:pt x="24612" y="24891"/>
                  </a:lnTo>
                  <a:lnTo>
                    <a:pt x="24752" y="23914"/>
                  </a:lnTo>
                  <a:lnTo>
                    <a:pt x="24917" y="12484"/>
                  </a:lnTo>
                  <a:lnTo>
                    <a:pt x="24917" y="5587"/>
                  </a:lnTo>
                  <a:lnTo>
                    <a:pt x="193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5770041" y="2279840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347" y="0"/>
                  </a:moveTo>
                  <a:lnTo>
                    <a:pt x="2705" y="0"/>
                  </a:lnTo>
                  <a:lnTo>
                    <a:pt x="0" y="2705"/>
                  </a:lnTo>
                  <a:lnTo>
                    <a:pt x="0" y="6045"/>
                  </a:lnTo>
                  <a:lnTo>
                    <a:pt x="0" y="9372"/>
                  </a:lnTo>
                  <a:lnTo>
                    <a:pt x="2705" y="12077"/>
                  </a:lnTo>
                  <a:lnTo>
                    <a:pt x="9347" y="12077"/>
                  </a:lnTo>
                  <a:lnTo>
                    <a:pt x="12052" y="9372"/>
                  </a:lnTo>
                  <a:lnTo>
                    <a:pt x="12052" y="2705"/>
                  </a:lnTo>
                  <a:lnTo>
                    <a:pt x="9347" y="0"/>
                  </a:lnTo>
                  <a:close/>
                </a:path>
              </a:pathLst>
            </a:custGeom>
            <a:solidFill>
              <a:srgbClr val="CB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5767882" y="227768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700" y="0"/>
                  </a:moveTo>
                  <a:lnTo>
                    <a:pt x="3657" y="0"/>
                  </a:lnTo>
                  <a:lnTo>
                    <a:pt x="0" y="3682"/>
                  </a:lnTo>
                  <a:lnTo>
                    <a:pt x="0" y="12725"/>
                  </a:lnTo>
                  <a:lnTo>
                    <a:pt x="3657" y="16382"/>
                  </a:lnTo>
                  <a:lnTo>
                    <a:pt x="12700" y="16382"/>
                  </a:lnTo>
                  <a:lnTo>
                    <a:pt x="16370" y="12725"/>
                  </a:lnTo>
                  <a:lnTo>
                    <a:pt x="16370" y="12077"/>
                  </a:lnTo>
                  <a:lnTo>
                    <a:pt x="6057" y="12077"/>
                  </a:lnTo>
                  <a:lnTo>
                    <a:pt x="4318" y="10325"/>
                  </a:lnTo>
                  <a:lnTo>
                    <a:pt x="4318" y="6057"/>
                  </a:lnTo>
                  <a:lnTo>
                    <a:pt x="6057" y="4330"/>
                  </a:lnTo>
                  <a:lnTo>
                    <a:pt x="16370" y="4317"/>
                  </a:lnTo>
                  <a:lnTo>
                    <a:pt x="16370" y="3682"/>
                  </a:lnTo>
                  <a:lnTo>
                    <a:pt x="12700" y="0"/>
                  </a:lnTo>
                  <a:close/>
                </a:path>
                <a:path w="16510" h="16510">
                  <a:moveTo>
                    <a:pt x="16370" y="4317"/>
                  </a:moveTo>
                  <a:lnTo>
                    <a:pt x="8178" y="4317"/>
                  </a:lnTo>
                  <a:lnTo>
                    <a:pt x="10312" y="4330"/>
                  </a:lnTo>
                  <a:lnTo>
                    <a:pt x="12052" y="6057"/>
                  </a:lnTo>
                  <a:lnTo>
                    <a:pt x="12052" y="10325"/>
                  </a:lnTo>
                  <a:lnTo>
                    <a:pt x="10312" y="12077"/>
                  </a:lnTo>
                  <a:lnTo>
                    <a:pt x="16370" y="12077"/>
                  </a:lnTo>
                  <a:lnTo>
                    <a:pt x="16370" y="4317"/>
                  </a:lnTo>
                  <a:close/>
                </a:path>
              </a:pathLst>
            </a:custGeom>
            <a:solidFill>
              <a:srgbClr val="6D6F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5588838" y="2210955"/>
              <a:ext cx="205740" cy="37465"/>
            </a:xfrm>
            <a:custGeom>
              <a:avLst/>
              <a:gdLst/>
              <a:ahLst/>
              <a:cxnLst/>
              <a:rect l="l" t="t" r="r" b="b"/>
              <a:pathLst>
                <a:path w="205739" h="37464">
                  <a:moveTo>
                    <a:pt x="38328" y="0"/>
                  </a:moveTo>
                  <a:lnTo>
                    <a:pt x="0" y="0"/>
                  </a:lnTo>
                  <a:lnTo>
                    <a:pt x="0" y="37261"/>
                  </a:lnTo>
                  <a:lnTo>
                    <a:pt x="38328" y="37261"/>
                  </a:lnTo>
                  <a:lnTo>
                    <a:pt x="38328" y="35102"/>
                  </a:lnTo>
                  <a:lnTo>
                    <a:pt x="38328" y="32943"/>
                  </a:lnTo>
                  <a:lnTo>
                    <a:pt x="38328" y="4318"/>
                  </a:lnTo>
                  <a:lnTo>
                    <a:pt x="38328" y="0"/>
                  </a:lnTo>
                  <a:close/>
                </a:path>
                <a:path w="205739" h="37464">
                  <a:moveTo>
                    <a:pt x="205689" y="0"/>
                  </a:moveTo>
                  <a:lnTo>
                    <a:pt x="167309" y="0"/>
                  </a:lnTo>
                  <a:lnTo>
                    <a:pt x="167309" y="37261"/>
                  </a:lnTo>
                  <a:lnTo>
                    <a:pt x="205689" y="37261"/>
                  </a:lnTo>
                  <a:lnTo>
                    <a:pt x="205689" y="35102"/>
                  </a:lnTo>
                  <a:lnTo>
                    <a:pt x="205689" y="32943"/>
                  </a:lnTo>
                  <a:lnTo>
                    <a:pt x="205689" y="4318"/>
                  </a:lnTo>
                  <a:lnTo>
                    <a:pt x="2056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5784989" y="2295207"/>
              <a:ext cx="8255" cy="45085"/>
            </a:xfrm>
            <a:custGeom>
              <a:avLst/>
              <a:gdLst/>
              <a:ahLst/>
              <a:cxnLst/>
              <a:rect l="l" t="t" r="r" b="b"/>
              <a:pathLst>
                <a:path w="8254" h="45085">
                  <a:moveTo>
                    <a:pt x="8089" y="0"/>
                  </a:moveTo>
                  <a:lnTo>
                    <a:pt x="0" y="0"/>
                  </a:lnTo>
                  <a:lnTo>
                    <a:pt x="0" y="44881"/>
                  </a:lnTo>
                  <a:lnTo>
                    <a:pt x="8089" y="44881"/>
                  </a:lnTo>
                  <a:lnTo>
                    <a:pt x="8089" y="0"/>
                  </a:lnTo>
                  <a:close/>
                </a:path>
              </a:pathLst>
            </a:custGeom>
            <a:solidFill>
              <a:srgbClr val="8587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5775871" y="2296401"/>
              <a:ext cx="8255" cy="43815"/>
            </a:xfrm>
            <a:custGeom>
              <a:avLst/>
              <a:gdLst/>
              <a:ahLst/>
              <a:cxnLst/>
              <a:rect l="l" t="t" r="r" b="b"/>
              <a:pathLst>
                <a:path w="8254" h="43814">
                  <a:moveTo>
                    <a:pt x="8077" y="0"/>
                  </a:moveTo>
                  <a:lnTo>
                    <a:pt x="0" y="0"/>
                  </a:lnTo>
                  <a:lnTo>
                    <a:pt x="0" y="43446"/>
                  </a:lnTo>
                  <a:lnTo>
                    <a:pt x="8077" y="43446"/>
                  </a:lnTo>
                  <a:lnTo>
                    <a:pt x="8077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5773712" y="2293531"/>
              <a:ext cx="12700" cy="48895"/>
            </a:xfrm>
            <a:custGeom>
              <a:avLst/>
              <a:gdLst/>
              <a:ahLst/>
              <a:cxnLst/>
              <a:rect l="l" t="t" r="r" b="b"/>
              <a:pathLst>
                <a:path w="12700" h="48894">
                  <a:moveTo>
                    <a:pt x="10236" y="0"/>
                  </a:moveTo>
                  <a:lnTo>
                    <a:pt x="0" y="0"/>
                  </a:lnTo>
                  <a:lnTo>
                    <a:pt x="0" y="48475"/>
                  </a:lnTo>
                  <a:lnTo>
                    <a:pt x="12395" y="48475"/>
                  </a:lnTo>
                  <a:lnTo>
                    <a:pt x="12395" y="44157"/>
                  </a:lnTo>
                  <a:lnTo>
                    <a:pt x="4318" y="44157"/>
                  </a:lnTo>
                  <a:lnTo>
                    <a:pt x="4318" y="4318"/>
                  </a:lnTo>
                  <a:lnTo>
                    <a:pt x="8077" y="4318"/>
                  </a:lnTo>
                  <a:lnTo>
                    <a:pt x="8077" y="2159"/>
                  </a:lnTo>
                  <a:lnTo>
                    <a:pt x="10236" y="2159"/>
                  </a:lnTo>
                  <a:lnTo>
                    <a:pt x="10236" y="0"/>
                  </a:lnTo>
                  <a:close/>
                </a:path>
                <a:path w="12700" h="48894">
                  <a:moveTo>
                    <a:pt x="10236" y="2159"/>
                  </a:moveTo>
                  <a:lnTo>
                    <a:pt x="8077" y="2159"/>
                  </a:lnTo>
                  <a:lnTo>
                    <a:pt x="8077" y="44157"/>
                  </a:lnTo>
                  <a:lnTo>
                    <a:pt x="12395" y="44157"/>
                  </a:lnTo>
                  <a:lnTo>
                    <a:pt x="12395" y="4318"/>
                  </a:lnTo>
                  <a:lnTo>
                    <a:pt x="10236" y="4318"/>
                  </a:lnTo>
                  <a:lnTo>
                    <a:pt x="10236" y="2159"/>
                  </a:lnTo>
                  <a:close/>
                </a:path>
                <a:path w="12700" h="48894">
                  <a:moveTo>
                    <a:pt x="12395" y="0"/>
                  </a:moveTo>
                  <a:lnTo>
                    <a:pt x="10236" y="0"/>
                  </a:lnTo>
                  <a:lnTo>
                    <a:pt x="10236" y="4318"/>
                  </a:lnTo>
                  <a:lnTo>
                    <a:pt x="12395" y="4318"/>
                  </a:lnTo>
                  <a:lnTo>
                    <a:pt x="123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5767781" y="2296401"/>
              <a:ext cx="8255" cy="43815"/>
            </a:xfrm>
            <a:custGeom>
              <a:avLst/>
              <a:gdLst/>
              <a:ahLst/>
              <a:cxnLst/>
              <a:rect l="l" t="t" r="r" b="b"/>
              <a:pathLst>
                <a:path w="8254" h="43814">
                  <a:moveTo>
                    <a:pt x="8089" y="0"/>
                  </a:moveTo>
                  <a:lnTo>
                    <a:pt x="0" y="0"/>
                  </a:lnTo>
                  <a:lnTo>
                    <a:pt x="0" y="43446"/>
                  </a:lnTo>
                  <a:lnTo>
                    <a:pt x="8089" y="43446"/>
                  </a:lnTo>
                  <a:lnTo>
                    <a:pt x="8089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5765622" y="2293531"/>
              <a:ext cx="12700" cy="48895"/>
            </a:xfrm>
            <a:custGeom>
              <a:avLst/>
              <a:gdLst/>
              <a:ahLst/>
              <a:cxnLst/>
              <a:rect l="l" t="t" r="r" b="b"/>
              <a:pathLst>
                <a:path w="12700" h="48894">
                  <a:moveTo>
                    <a:pt x="10248" y="0"/>
                  </a:moveTo>
                  <a:lnTo>
                    <a:pt x="0" y="0"/>
                  </a:lnTo>
                  <a:lnTo>
                    <a:pt x="0" y="48475"/>
                  </a:lnTo>
                  <a:lnTo>
                    <a:pt x="12407" y="48475"/>
                  </a:lnTo>
                  <a:lnTo>
                    <a:pt x="12407" y="44157"/>
                  </a:lnTo>
                  <a:lnTo>
                    <a:pt x="4318" y="44157"/>
                  </a:lnTo>
                  <a:lnTo>
                    <a:pt x="4318" y="4318"/>
                  </a:lnTo>
                  <a:lnTo>
                    <a:pt x="8089" y="4318"/>
                  </a:lnTo>
                  <a:lnTo>
                    <a:pt x="8089" y="2159"/>
                  </a:lnTo>
                  <a:lnTo>
                    <a:pt x="10248" y="2159"/>
                  </a:lnTo>
                  <a:lnTo>
                    <a:pt x="10248" y="0"/>
                  </a:lnTo>
                  <a:close/>
                </a:path>
                <a:path w="12700" h="48894">
                  <a:moveTo>
                    <a:pt x="10248" y="2159"/>
                  </a:moveTo>
                  <a:lnTo>
                    <a:pt x="8089" y="2159"/>
                  </a:lnTo>
                  <a:lnTo>
                    <a:pt x="8089" y="44157"/>
                  </a:lnTo>
                  <a:lnTo>
                    <a:pt x="12407" y="44157"/>
                  </a:lnTo>
                  <a:lnTo>
                    <a:pt x="12407" y="4318"/>
                  </a:lnTo>
                  <a:lnTo>
                    <a:pt x="10248" y="4318"/>
                  </a:lnTo>
                  <a:lnTo>
                    <a:pt x="10248" y="2159"/>
                  </a:lnTo>
                  <a:close/>
                </a:path>
                <a:path w="12700" h="48894">
                  <a:moveTo>
                    <a:pt x="12407" y="0"/>
                  </a:moveTo>
                  <a:lnTo>
                    <a:pt x="10248" y="0"/>
                  </a:lnTo>
                  <a:lnTo>
                    <a:pt x="10248" y="4318"/>
                  </a:lnTo>
                  <a:lnTo>
                    <a:pt x="12407" y="4318"/>
                  </a:lnTo>
                  <a:lnTo>
                    <a:pt x="124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5761698" y="2295448"/>
              <a:ext cx="28575" cy="44450"/>
            </a:xfrm>
            <a:custGeom>
              <a:avLst/>
              <a:gdLst/>
              <a:ahLst/>
              <a:cxnLst/>
              <a:rect l="l" t="t" r="r" b="b"/>
              <a:pathLst>
                <a:path w="28575" h="44450">
                  <a:moveTo>
                    <a:pt x="4318" y="0"/>
                  </a:moveTo>
                  <a:lnTo>
                    <a:pt x="0" y="0"/>
                  </a:lnTo>
                  <a:lnTo>
                    <a:pt x="0" y="44157"/>
                  </a:lnTo>
                  <a:lnTo>
                    <a:pt x="4318" y="44157"/>
                  </a:lnTo>
                  <a:lnTo>
                    <a:pt x="4318" y="0"/>
                  </a:lnTo>
                  <a:close/>
                </a:path>
                <a:path w="28575" h="44450">
                  <a:moveTo>
                    <a:pt x="28308" y="0"/>
                  </a:moveTo>
                  <a:lnTo>
                    <a:pt x="23990" y="0"/>
                  </a:lnTo>
                  <a:lnTo>
                    <a:pt x="23990" y="44157"/>
                  </a:lnTo>
                  <a:lnTo>
                    <a:pt x="28308" y="44157"/>
                  </a:lnTo>
                  <a:lnTo>
                    <a:pt x="28308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5782830" y="2293048"/>
              <a:ext cx="12700" cy="49530"/>
            </a:xfrm>
            <a:custGeom>
              <a:avLst/>
              <a:gdLst/>
              <a:ahLst/>
              <a:cxnLst/>
              <a:rect l="l" t="t" r="r" b="b"/>
              <a:pathLst>
                <a:path w="12700" h="49530">
                  <a:moveTo>
                    <a:pt x="10248" y="0"/>
                  </a:moveTo>
                  <a:lnTo>
                    <a:pt x="0" y="0"/>
                  </a:lnTo>
                  <a:lnTo>
                    <a:pt x="0" y="49199"/>
                  </a:lnTo>
                  <a:lnTo>
                    <a:pt x="12407" y="49199"/>
                  </a:lnTo>
                  <a:lnTo>
                    <a:pt x="12407" y="44881"/>
                  </a:lnTo>
                  <a:lnTo>
                    <a:pt x="4317" y="44881"/>
                  </a:lnTo>
                  <a:lnTo>
                    <a:pt x="4317" y="4318"/>
                  </a:lnTo>
                  <a:lnTo>
                    <a:pt x="8089" y="4318"/>
                  </a:lnTo>
                  <a:lnTo>
                    <a:pt x="8089" y="2159"/>
                  </a:lnTo>
                  <a:lnTo>
                    <a:pt x="10248" y="2159"/>
                  </a:lnTo>
                  <a:lnTo>
                    <a:pt x="10248" y="0"/>
                  </a:lnTo>
                  <a:close/>
                </a:path>
                <a:path w="12700" h="49530">
                  <a:moveTo>
                    <a:pt x="10248" y="2159"/>
                  </a:moveTo>
                  <a:lnTo>
                    <a:pt x="8089" y="2159"/>
                  </a:lnTo>
                  <a:lnTo>
                    <a:pt x="8089" y="44881"/>
                  </a:lnTo>
                  <a:lnTo>
                    <a:pt x="12407" y="44881"/>
                  </a:lnTo>
                  <a:lnTo>
                    <a:pt x="12407" y="4318"/>
                  </a:lnTo>
                  <a:lnTo>
                    <a:pt x="10248" y="4318"/>
                  </a:lnTo>
                  <a:lnTo>
                    <a:pt x="10248" y="2159"/>
                  </a:lnTo>
                  <a:close/>
                </a:path>
                <a:path w="12700" h="49530">
                  <a:moveTo>
                    <a:pt x="12407" y="0"/>
                  </a:moveTo>
                  <a:lnTo>
                    <a:pt x="10248" y="0"/>
                  </a:lnTo>
                  <a:lnTo>
                    <a:pt x="10248" y="4318"/>
                  </a:lnTo>
                  <a:lnTo>
                    <a:pt x="12407" y="4318"/>
                  </a:lnTo>
                  <a:lnTo>
                    <a:pt x="124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5759170" y="2295207"/>
              <a:ext cx="8255" cy="45085"/>
            </a:xfrm>
            <a:custGeom>
              <a:avLst/>
              <a:gdLst/>
              <a:ahLst/>
              <a:cxnLst/>
              <a:rect l="l" t="t" r="r" b="b"/>
              <a:pathLst>
                <a:path w="8254" h="45085">
                  <a:moveTo>
                    <a:pt x="8089" y="0"/>
                  </a:moveTo>
                  <a:lnTo>
                    <a:pt x="0" y="0"/>
                  </a:lnTo>
                  <a:lnTo>
                    <a:pt x="0" y="44881"/>
                  </a:lnTo>
                  <a:lnTo>
                    <a:pt x="8089" y="44881"/>
                  </a:lnTo>
                  <a:lnTo>
                    <a:pt x="8089" y="0"/>
                  </a:lnTo>
                  <a:close/>
                </a:path>
              </a:pathLst>
            </a:custGeom>
            <a:solidFill>
              <a:srgbClr val="8587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5761850" y="2294864"/>
              <a:ext cx="4445" cy="44450"/>
            </a:xfrm>
            <a:custGeom>
              <a:avLst/>
              <a:gdLst/>
              <a:ahLst/>
              <a:cxnLst/>
              <a:rect l="l" t="t" r="r" b="b"/>
              <a:pathLst>
                <a:path w="4445" h="44450">
                  <a:moveTo>
                    <a:pt x="4317" y="0"/>
                  </a:moveTo>
                  <a:lnTo>
                    <a:pt x="0" y="0"/>
                  </a:lnTo>
                  <a:lnTo>
                    <a:pt x="0" y="44170"/>
                  </a:lnTo>
                  <a:lnTo>
                    <a:pt x="4317" y="44170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5757011" y="2293048"/>
              <a:ext cx="12700" cy="49530"/>
            </a:xfrm>
            <a:custGeom>
              <a:avLst/>
              <a:gdLst/>
              <a:ahLst/>
              <a:cxnLst/>
              <a:rect l="l" t="t" r="r" b="b"/>
              <a:pathLst>
                <a:path w="12700" h="49530">
                  <a:moveTo>
                    <a:pt x="10248" y="0"/>
                  </a:moveTo>
                  <a:lnTo>
                    <a:pt x="0" y="0"/>
                  </a:lnTo>
                  <a:lnTo>
                    <a:pt x="0" y="49199"/>
                  </a:lnTo>
                  <a:lnTo>
                    <a:pt x="12407" y="49199"/>
                  </a:lnTo>
                  <a:lnTo>
                    <a:pt x="12407" y="44881"/>
                  </a:lnTo>
                  <a:lnTo>
                    <a:pt x="4318" y="44881"/>
                  </a:lnTo>
                  <a:lnTo>
                    <a:pt x="4318" y="4318"/>
                  </a:lnTo>
                  <a:lnTo>
                    <a:pt x="8089" y="4318"/>
                  </a:lnTo>
                  <a:lnTo>
                    <a:pt x="8089" y="2159"/>
                  </a:lnTo>
                  <a:lnTo>
                    <a:pt x="10248" y="2159"/>
                  </a:lnTo>
                  <a:lnTo>
                    <a:pt x="10248" y="0"/>
                  </a:lnTo>
                  <a:close/>
                </a:path>
                <a:path w="12700" h="49530">
                  <a:moveTo>
                    <a:pt x="10248" y="2159"/>
                  </a:moveTo>
                  <a:lnTo>
                    <a:pt x="8089" y="2159"/>
                  </a:lnTo>
                  <a:lnTo>
                    <a:pt x="8089" y="44881"/>
                  </a:lnTo>
                  <a:lnTo>
                    <a:pt x="12407" y="44881"/>
                  </a:lnTo>
                  <a:lnTo>
                    <a:pt x="12407" y="4318"/>
                  </a:lnTo>
                  <a:lnTo>
                    <a:pt x="10248" y="4318"/>
                  </a:lnTo>
                  <a:lnTo>
                    <a:pt x="10248" y="2159"/>
                  </a:lnTo>
                  <a:close/>
                </a:path>
                <a:path w="12700" h="49530">
                  <a:moveTo>
                    <a:pt x="12407" y="0"/>
                  </a:moveTo>
                  <a:lnTo>
                    <a:pt x="10248" y="0"/>
                  </a:lnTo>
                  <a:lnTo>
                    <a:pt x="10248" y="4318"/>
                  </a:lnTo>
                  <a:lnTo>
                    <a:pt x="12407" y="4318"/>
                  </a:lnTo>
                  <a:lnTo>
                    <a:pt x="124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5774029" y="2296274"/>
              <a:ext cx="4445" cy="43180"/>
            </a:xfrm>
            <a:custGeom>
              <a:avLst/>
              <a:gdLst/>
              <a:ahLst/>
              <a:cxnLst/>
              <a:rect l="l" t="t" r="r" b="b"/>
              <a:pathLst>
                <a:path w="4445" h="43180">
                  <a:moveTo>
                    <a:pt x="4165" y="0"/>
                  </a:moveTo>
                  <a:lnTo>
                    <a:pt x="0" y="0"/>
                  </a:lnTo>
                  <a:lnTo>
                    <a:pt x="0" y="42633"/>
                  </a:lnTo>
                  <a:lnTo>
                    <a:pt x="4165" y="42633"/>
                  </a:lnTo>
                  <a:lnTo>
                    <a:pt x="4165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5774232" y="2296401"/>
              <a:ext cx="4445" cy="43180"/>
            </a:xfrm>
            <a:custGeom>
              <a:avLst/>
              <a:gdLst/>
              <a:ahLst/>
              <a:cxnLst/>
              <a:rect l="l" t="t" r="r" b="b"/>
              <a:pathLst>
                <a:path w="4445" h="43180">
                  <a:moveTo>
                    <a:pt x="4318" y="0"/>
                  </a:moveTo>
                  <a:lnTo>
                    <a:pt x="0" y="0"/>
                  </a:lnTo>
                  <a:lnTo>
                    <a:pt x="0" y="42976"/>
                  </a:lnTo>
                  <a:lnTo>
                    <a:pt x="4318" y="42976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5617781" y="2295207"/>
              <a:ext cx="8255" cy="45085"/>
            </a:xfrm>
            <a:custGeom>
              <a:avLst/>
              <a:gdLst/>
              <a:ahLst/>
              <a:cxnLst/>
              <a:rect l="l" t="t" r="r" b="b"/>
              <a:pathLst>
                <a:path w="8254" h="45085">
                  <a:moveTo>
                    <a:pt x="8064" y="0"/>
                  </a:moveTo>
                  <a:lnTo>
                    <a:pt x="0" y="0"/>
                  </a:lnTo>
                  <a:lnTo>
                    <a:pt x="0" y="44881"/>
                  </a:lnTo>
                  <a:lnTo>
                    <a:pt x="8064" y="44881"/>
                  </a:lnTo>
                  <a:lnTo>
                    <a:pt x="8064" y="0"/>
                  </a:lnTo>
                  <a:close/>
                </a:path>
              </a:pathLst>
            </a:custGeom>
            <a:solidFill>
              <a:srgbClr val="8587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5608637" y="2296401"/>
              <a:ext cx="8255" cy="43815"/>
            </a:xfrm>
            <a:custGeom>
              <a:avLst/>
              <a:gdLst/>
              <a:ahLst/>
              <a:cxnLst/>
              <a:rect l="l" t="t" r="r" b="b"/>
              <a:pathLst>
                <a:path w="8254" h="43814">
                  <a:moveTo>
                    <a:pt x="8102" y="0"/>
                  </a:moveTo>
                  <a:lnTo>
                    <a:pt x="0" y="0"/>
                  </a:lnTo>
                  <a:lnTo>
                    <a:pt x="0" y="43446"/>
                  </a:lnTo>
                  <a:lnTo>
                    <a:pt x="8102" y="43446"/>
                  </a:lnTo>
                  <a:lnTo>
                    <a:pt x="8102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5606503" y="2293531"/>
              <a:ext cx="12700" cy="48895"/>
            </a:xfrm>
            <a:custGeom>
              <a:avLst/>
              <a:gdLst/>
              <a:ahLst/>
              <a:cxnLst/>
              <a:rect l="l" t="t" r="r" b="b"/>
              <a:pathLst>
                <a:path w="12700" h="48894">
                  <a:moveTo>
                    <a:pt x="10236" y="0"/>
                  </a:moveTo>
                  <a:lnTo>
                    <a:pt x="0" y="0"/>
                  </a:lnTo>
                  <a:lnTo>
                    <a:pt x="0" y="48475"/>
                  </a:lnTo>
                  <a:lnTo>
                    <a:pt x="12395" y="48475"/>
                  </a:lnTo>
                  <a:lnTo>
                    <a:pt x="12395" y="44157"/>
                  </a:lnTo>
                  <a:lnTo>
                    <a:pt x="4318" y="44157"/>
                  </a:lnTo>
                  <a:lnTo>
                    <a:pt x="4318" y="4318"/>
                  </a:lnTo>
                  <a:lnTo>
                    <a:pt x="8077" y="4318"/>
                  </a:lnTo>
                  <a:lnTo>
                    <a:pt x="8077" y="2159"/>
                  </a:lnTo>
                  <a:lnTo>
                    <a:pt x="10236" y="2159"/>
                  </a:lnTo>
                  <a:lnTo>
                    <a:pt x="10236" y="0"/>
                  </a:lnTo>
                  <a:close/>
                </a:path>
                <a:path w="12700" h="48894">
                  <a:moveTo>
                    <a:pt x="10236" y="2159"/>
                  </a:moveTo>
                  <a:lnTo>
                    <a:pt x="8077" y="2159"/>
                  </a:lnTo>
                  <a:lnTo>
                    <a:pt x="8077" y="44157"/>
                  </a:lnTo>
                  <a:lnTo>
                    <a:pt x="12395" y="44157"/>
                  </a:lnTo>
                  <a:lnTo>
                    <a:pt x="12395" y="4318"/>
                  </a:lnTo>
                  <a:lnTo>
                    <a:pt x="10236" y="4318"/>
                  </a:lnTo>
                  <a:lnTo>
                    <a:pt x="10236" y="2159"/>
                  </a:lnTo>
                  <a:close/>
                </a:path>
                <a:path w="12700" h="48894">
                  <a:moveTo>
                    <a:pt x="12395" y="0"/>
                  </a:moveTo>
                  <a:lnTo>
                    <a:pt x="10236" y="0"/>
                  </a:lnTo>
                  <a:lnTo>
                    <a:pt x="10236" y="4318"/>
                  </a:lnTo>
                  <a:lnTo>
                    <a:pt x="12395" y="4318"/>
                  </a:lnTo>
                  <a:lnTo>
                    <a:pt x="123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5600547" y="2296401"/>
              <a:ext cx="8255" cy="43815"/>
            </a:xfrm>
            <a:custGeom>
              <a:avLst/>
              <a:gdLst/>
              <a:ahLst/>
              <a:cxnLst/>
              <a:rect l="l" t="t" r="r" b="b"/>
              <a:pathLst>
                <a:path w="8254" h="43814">
                  <a:moveTo>
                    <a:pt x="8089" y="0"/>
                  </a:moveTo>
                  <a:lnTo>
                    <a:pt x="0" y="0"/>
                  </a:lnTo>
                  <a:lnTo>
                    <a:pt x="0" y="43446"/>
                  </a:lnTo>
                  <a:lnTo>
                    <a:pt x="8089" y="43446"/>
                  </a:lnTo>
                  <a:lnTo>
                    <a:pt x="8089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5598388" y="2293531"/>
              <a:ext cx="12700" cy="48895"/>
            </a:xfrm>
            <a:custGeom>
              <a:avLst/>
              <a:gdLst/>
              <a:ahLst/>
              <a:cxnLst/>
              <a:rect l="l" t="t" r="r" b="b"/>
              <a:pathLst>
                <a:path w="12700" h="48894">
                  <a:moveTo>
                    <a:pt x="10248" y="0"/>
                  </a:moveTo>
                  <a:lnTo>
                    <a:pt x="0" y="0"/>
                  </a:lnTo>
                  <a:lnTo>
                    <a:pt x="0" y="48475"/>
                  </a:lnTo>
                  <a:lnTo>
                    <a:pt x="12407" y="48475"/>
                  </a:lnTo>
                  <a:lnTo>
                    <a:pt x="12407" y="44157"/>
                  </a:lnTo>
                  <a:lnTo>
                    <a:pt x="4318" y="44157"/>
                  </a:lnTo>
                  <a:lnTo>
                    <a:pt x="4318" y="4318"/>
                  </a:lnTo>
                  <a:lnTo>
                    <a:pt x="8089" y="4318"/>
                  </a:lnTo>
                  <a:lnTo>
                    <a:pt x="8089" y="2159"/>
                  </a:lnTo>
                  <a:lnTo>
                    <a:pt x="10248" y="2159"/>
                  </a:lnTo>
                  <a:lnTo>
                    <a:pt x="10248" y="0"/>
                  </a:lnTo>
                  <a:close/>
                </a:path>
                <a:path w="12700" h="48894">
                  <a:moveTo>
                    <a:pt x="10248" y="2159"/>
                  </a:moveTo>
                  <a:lnTo>
                    <a:pt x="8089" y="2159"/>
                  </a:lnTo>
                  <a:lnTo>
                    <a:pt x="8089" y="44157"/>
                  </a:lnTo>
                  <a:lnTo>
                    <a:pt x="12407" y="44157"/>
                  </a:lnTo>
                  <a:lnTo>
                    <a:pt x="12407" y="4318"/>
                  </a:lnTo>
                  <a:lnTo>
                    <a:pt x="10248" y="4318"/>
                  </a:lnTo>
                  <a:lnTo>
                    <a:pt x="10248" y="2159"/>
                  </a:lnTo>
                  <a:close/>
                </a:path>
                <a:path w="12700" h="48894">
                  <a:moveTo>
                    <a:pt x="12407" y="0"/>
                  </a:moveTo>
                  <a:lnTo>
                    <a:pt x="10248" y="0"/>
                  </a:lnTo>
                  <a:lnTo>
                    <a:pt x="10248" y="4318"/>
                  </a:lnTo>
                  <a:lnTo>
                    <a:pt x="12407" y="4318"/>
                  </a:lnTo>
                  <a:lnTo>
                    <a:pt x="124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5594489" y="2295448"/>
              <a:ext cx="28575" cy="44450"/>
            </a:xfrm>
            <a:custGeom>
              <a:avLst/>
              <a:gdLst/>
              <a:ahLst/>
              <a:cxnLst/>
              <a:rect l="l" t="t" r="r" b="b"/>
              <a:pathLst>
                <a:path w="28575" h="44450">
                  <a:moveTo>
                    <a:pt x="4318" y="0"/>
                  </a:moveTo>
                  <a:lnTo>
                    <a:pt x="0" y="0"/>
                  </a:lnTo>
                  <a:lnTo>
                    <a:pt x="0" y="44157"/>
                  </a:lnTo>
                  <a:lnTo>
                    <a:pt x="4318" y="44157"/>
                  </a:lnTo>
                  <a:lnTo>
                    <a:pt x="4318" y="0"/>
                  </a:lnTo>
                  <a:close/>
                </a:path>
                <a:path w="28575" h="44450">
                  <a:moveTo>
                    <a:pt x="28308" y="0"/>
                  </a:moveTo>
                  <a:lnTo>
                    <a:pt x="23990" y="0"/>
                  </a:lnTo>
                  <a:lnTo>
                    <a:pt x="23990" y="44157"/>
                  </a:lnTo>
                  <a:lnTo>
                    <a:pt x="28308" y="44157"/>
                  </a:lnTo>
                  <a:lnTo>
                    <a:pt x="28308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5615622" y="2293048"/>
              <a:ext cx="12700" cy="49530"/>
            </a:xfrm>
            <a:custGeom>
              <a:avLst/>
              <a:gdLst/>
              <a:ahLst/>
              <a:cxnLst/>
              <a:rect l="l" t="t" r="r" b="b"/>
              <a:pathLst>
                <a:path w="12700" h="49530">
                  <a:moveTo>
                    <a:pt x="10223" y="0"/>
                  </a:moveTo>
                  <a:lnTo>
                    <a:pt x="0" y="0"/>
                  </a:lnTo>
                  <a:lnTo>
                    <a:pt x="0" y="49199"/>
                  </a:lnTo>
                  <a:lnTo>
                    <a:pt x="12382" y="49199"/>
                  </a:lnTo>
                  <a:lnTo>
                    <a:pt x="12382" y="44881"/>
                  </a:lnTo>
                  <a:lnTo>
                    <a:pt x="4317" y="44881"/>
                  </a:lnTo>
                  <a:lnTo>
                    <a:pt x="4317" y="4318"/>
                  </a:lnTo>
                  <a:lnTo>
                    <a:pt x="8064" y="4318"/>
                  </a:lnTo>
                  <a:lnTo>
                    <a:pt x="8064" y="2159"/>
                  </a:lnTo>
                  <a:lnTo>
                    <a:pt x="10223" y="2159"/>
                  </a:lnTo>
                  <a:lnTo>
                    <a:pt x="10223" y="0"/>
                  </a:lnTo>
                  <a:close/>
                </a:path>
                <a:path w="12700" h="49530">
                  <a:moveTo>
                    <a:pt x="10223" y="2159"/>
                  </a:moveTo>
                  <a:lnTo>
                    <a:pt x="8064" y="2159"/>
                  </a:lnTo>
                  <a:lnTo>
                    <a:pt x="8064" y="44881"/>
                  </a:lnTo>
                  <a:lnTo>
                    <a:pt x="12382" y="44881"/>
                  </a:lnTo>
                  <a:lnTo>
                    <a:pt x="12382" y="4318"/>
                  </a:lnTo>
                  <a:lnTo>
                    <a:pt x="10223" y="4318"/>
                  </a:lnTo>
                  <a:lnTo>
                    <a:pt x="10223" y="2159"/>
                  </a:lnTo>
                  <a:close/>
                </a:path>
                <a:path w="12700" h="49530">
                  <a:moveTo>
                    <a:pt x="12382" y="0"/>
                  </a:moveTo>
                  <a:lnTo>
                    <a:pt x="10223" y="0"/>
                  </a:lnTo>
                  <a:lnTo>
                    <a:pt x="10223" y="4318"/>
                  </a:lnTo>
                  <a:lnTo>
                    <a:pt x="12382" y="4318"/>
                  </a:lnTo>
                  <a:lnTo>
                    <a:pt x="123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5591962" y="2295207"/>
              <a:ext cx="8255" cy="45085"/>
            </a:xfrm>
            <a:custGeom>
              <a:avLst/>
              <a:gdLst/>
              <a:ahLst/>
              <a:cxnLst/>
              <a:rect l="l" t="t" r="r" b="b"/>
              <a:pathLst>
                <a:path w="8254" h="45085">
                  <a:moveTo>
                    <a:pt x="8064" y="0"/>
                  </a:moveTo>
                  <a:lnTo>
                    <a:pt x="0" y="0"/>
                  </a:lnTo>
                  <a:lnTo>
                    <a:pt x="0" y="44881"/>
                  </a:lnTo>
                  <a:lnTo>
                    <a:pt x="8064" y="44881"/>
                  </a:lnTo>
                  <a:lnTo>
                    <a:pt x="8064" y="0"/>
                  </a:lnTo>
                  <a:close/>
                </a:path>
              </a:pathLst>
            </a:custGeom>
            <a:solidFill>
              <a:srgbClr val="8587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5594616" y="2294864"/>
              <a:ext cx="4445" cy="44450"/>
            </a:xfrm>
            <a:custGeom>
              <a:avLst/>
              <a:gdLst/>
              <a:ahLst/>
              <a:cxnLst/>
              <a:rect l="l" t="t" r="r" b="b"/>
              <a:pathLst>
                <a:path w="4445" h="44450">
                  <a:moveTo>
                    <a:pt x="4317" y="0"/>
                  </a:moveTo>
                  <a:lnTo>
                    <a:pt x="0" y="0"/>
                  </a:lnTo>
                  <a:lnTo>
                    <a:pt x="0" y="44170"/>
                  </a:lnTo>
                  <a:lnTo>
                    <a:pt x="4317" y="44170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5589803" y="2293048"/>
              <a:ext cx="12700" cy="49530"/>
            </a:xfrm>
            <a:custGeom>
              <a:avLst/>
              <a:gdLst/>
              <a:ahLst/>
              <a:cxnLst/>
              <a:rect l="l" t="t" r="r" b="b"/>
              <a:pathLst>
                <a:path w="12700" h="49530">
                  <a:moveTo>
                    <a:pt x="10223" y="0"/>
                  </a:moveTo>
                  <a:lnTo>
                    <a:pt x="0" y="0"/>
                  </a:lnTo>
                  <a:lnTo>
                    <a:pt x="0" y="49199"/>
                  </a:lnTo>
                  <a:lnTo>
                    <a:pt x="12382" y="49199"/>
                  </a:lnTo>
                  <a:lnTo>
                    <a:pt x="12382" y="44881"/>
                  </a:lnTo>
                  <a:lnTo>
                    <a:pt x="4318" y="44881"/>
                  </a:lnTo>
                  <a:lnTo>
                    <a:pt x="4318" y="4318"/>
                  </a:lnTo>
                  <a:lnTo>
                    <a:pt x="8064" y="4318"/>
                  </a:lnTo>
                  <a:lnTo>
                    <a:pt x="8064" y="2159"/>
                  </a:lnTo>
                  <a:lnTo>
                    <a:pt x="10223" y="2159"/>
                  </a:lnTo>
                  <a:lnTo>
                    <a:pt x="10223" y="0"/>
                  </a:lnTo>
                  <a:close/>
                </a:path>
                <a:path w="12700" h="49530">
                  <a:moveTo>
                    <a:pt x="10223" y="2159"/>
                  </a:moveTo>
                  <a:lnTo>
                    <a:pt x="8064" y="2159"/>
                  </a:lnTo>
                  <a:lnTo>
                    <a:pt x="8064" y="44881"/>
                  </a:lnTo>
                  <a:lnTo>
                    <a:pt x="12382" y="44881"/>
                  </a:lnTo>
                  <a:lnTo>
                    <a:pt x="12382" y="4318"/>
                  </a:lnTo>
                  <a:lnTo>
                    <a:pt x="10223" y="4318"/>
                  </a:lnTo>
                  <a:lnTo>
                    <a:pt x="10223" y="2159"/>
                  </a:lnTo>
                  <a:close/>
                </a:path>
                <a:path w="12700" h="49530">
                  <a:moveTo>
                    <a:pt x="12382" y="0"/>
                  </a:moveTo>
                  <a:lnTo>
                    <a:pt x="10223" y="0"/>
                  </a:lnTo>
                  <a:lnTo>
                    <a:pt x="10223" y="4318"/>
                  </a:lnTo>
                  <a:lnTo>
                    <a:pt x="12382" y="4318"/>
                  </a:lnTo>
                  <a:lnTo>
                    <a:pt x="123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5606795" y="2296274"/>
              <a:ext cx="4445" cy="43180"/>
            </a:xfrm>
            <a:custGeom>
              <a:avLst/>
              <a:gdLst/>
              <a:ahLst/>
              <a:cxnLst/>
              <a:rect l="l" t="t" r="r" b="b"/>
              <a:pathLst>
                <a:path w="4445" h="43180">
                  <a:moveTo>
                    <a:pt x="4165" y="0"/>
                  </a:moveTo>
                  <a:lnTo>
                    <a:pt x="0" y="0"/>
                  </a:lnTo>
                  <a:lnTo>
                    <a:pt x="0" y="42633"/>
                  </a:lnTo>
                  <a:lnTo>
                    <a:pt x="4165" y="42633"/>
                  </a:lnTo>
                  <a:lnTo>
                    <a:pt x="4165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5606999" y="2296401"/>
              <a:ext cx="4445" cy="43180"/>
            </a:xfrm>
            <a:custGeom>
              <a:avLst/>
              <a:gdLst/>
              <a:ahLst/>
              <a:cxnLst/>
              <a:rect l="l" t="t" r="r" b="b"/>
              <a:pathLst>
                <a:path w="4445" h="43180">
                  <a:moveTo>
                    <a:pt x="4318" y="0"/>
                  </a:moveTo>
                  <a:lnTo>
                    <a:pt x="0" y="0"/>
                  </a:lnTo>
                  <a:lnTo>
                    <a:pt x="0" y="42976"/>
                  </a:lnTo>
                  <a:lnTo>
                    <a:pt x="4318" y="42976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6105994" y="261432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2395" y="0"/>
                  </a:moveTo>
                  <a:lnTo>
                    <a:pt x="2654" y="3149"/>
                  </a:lnTo>
                  <a:lnTo>
                    <a:pt x="0" y="8420"/>
                  </a:lnTo>
                  <a:lnTo>
                    <a:pt x="3149" y="18173"/>
                  </a:lnTo>
                  <a:lnTo>
                    <a:pt x="8407" y="20853"/>
                  </a:lnTo>
                  <a:lnTo>
                    <a:pt x="18161" y="17678"/>
                  </a:lnTo>
                  <a:lnTo>
                    <a:pt x="20828" y="12433"/>
                  </a:lnTo>
                  <a:lnTo>
                    <a:pt x="19240" y="7556"/>
                  </a:lnTo>
                  <a:lnTo>
                    <a:pt x="17678" y="2679"/>
                  </a:lnTo>
                  <a:lnTo>
                    <a:pt x="12395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6104940" y="2613278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16281" y="0"/>
                  </a:moveTo>
                  <a:lnTo>
                    <a:pt x="10274" y="0"/>
                  </a:lnTo>
                  <a:lnTo>
                    <a:pt x="9093" y="177"/>
                  </a:lnTo>
                  <a:lnTo>
                    <a:pt x="3073" y="2133"/>
                  </a:lnTo>
                  <a:lnTo>
                    <a:pt x="0" y="6642"/>
                  </a:lnTo>
                  <a:lnTo>
                    <a:pt x="12" y="12636"/>
                  </a:lnTo>
                  <a:lnTo>
                    <a:pt x="190" y="13830"/>
                  </a:lnTo>
                  <a:lnTo>
                    <a:pt x="2133" y="19837"/>
                  </a:lnTo>
                  <a:lnTo>
                    <a:pt x="6616" y="22923"/>
                  </a:lnTo>
                  <a:lnTo>
                    <a:pt x="12636" y="22910"/>
                  </a:lnTo>
                  <a:lnTo>
                    <a:pt x="13842" y="22732"/>
                  </a:lnTo>
                  <a:lnTo>
                    <a:pt x="19837" y="20777"/>
                  </a:lnTo>
                  <a:lnTo>
                    <a:pt x="21341" y="18592"/>
                  </a:lnTo>
                  <a:lnTo>
                    <a:pt x="8445" y="18592"/>
                  </a:lnTo>
                  <a:lnTo>
                    <a:pt x="5638" y="16675"/>
                  </a:lnTo>
                  <a:lnTo>
                    <a:pt x="4673" y="13665"/>
                  </a:lnTo>
                  <a:lnTo>
                    <a:pt x="4330" y="11480"/>
                  </a:lnTo>
                  <a:lnTo>
                    <a:pt x="4330" y="8458"/>
                  </a:lnTo>
                  <a:lnTo>
                    <a:pt x="6235" y="5638"/>
                  </a:lnTo>
                  <a:lnTo>
                    <a:pt x="9258" y="4673"/>
                  </a:lnTo>
                  <a:lnTo>
                    <a:pt x="11442" y="4318"/>
                  </a:lnTo>
                  <a:lnTo>
                    <a:pt x="21189" y="4318"/>
                  </a:lnTo>
                  <a:lnTo>
                    <a:pt x="20789" y="3073"/>
                  </a:lnTo>
                  <a:lnTo>
                    <a:pt x="16281" y="0"/>
                  </a:lnTo>
                  <a:close/>
                </a:path>
                <a:path w="23495" h="23494">
                  <a:moveTo>
                    <a:pt x="22351" y="7937"/>
                  </a:moveTo>
                  <a:lnTo>
                    <a:pt x="18249" y="9271"/>
                  </a:lnTo>
                  <a:lnTo>
                    <a:pt x="18592" y="11468"/>
                  </a:lnTo>
                  <a:lnTo>
                    <a:pt x="18592" y="14465"/>
                  </a:lnTo>
                  <a:lnTo>
                    <a:pt x="16675" y="17272"/>
                  </a:lnTo>
                  <a:lnTo>
                    <a:pt x="13677" y="18237"/>
                  </a:lnTo>
                  <a:lnTo>
                    <a:pt x="11455" y="18592"/>
                  </a:lnTo>
                  <a:lnTo>
                    <a:pt x="21341" y="18592"/>
                  </a:lnTo>
                  <a:lnTo>
                    <a:pt x="22923" y="16294"/>
                  </a:lnTo>
                  <a:lnTo>
                    <a:pt x="22910" y="10299"/>
                  </a:lnTo>
                  <a:lnTo>
                    <a:pt x="22733" y="9105"/>
                  </a:lnTo>
                  <a:lnTo>
                    <a:pt x="22351" y="7937"/>
                  </a:lnTo>
                  <a:close/>
                </a:path>
                <a:path w="23495" h="23494">
                  <a:moveTo>
                    <a:pt x="18224" y="9194"/>
                  </a:moveTo>
                  <a:close/>
                </a:path>
                <a:path w="23495" h="23494">
                  <a:moveTo>
                    <a:pt x="21189" y="4318"/>
                  </a:moveTo>
                  <a:lnTo>
                    <a:pt x="14452" y="4318"/>
                  </a:lnTo>
                  <a:lnTo>
                    <a:pt x="17284" y="6248"/>
                  </a:lnTo>
                  <a:lnTo>
                    <a:pt x="18249" y="9258"/>
                  </a:lnTo>
                  <a:lnTo>
                    <a:pt x="22280" y="7960"/>
                  </a:lnTo>
                  <a:lnTo>
                    <a:pt x="21189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6110858" y="2618765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6870" y="0"/>
                  </a:moveTo>
                  <a:lnTo>
                    <a:pt x="1206" y="1828"/>
                  </a:lnTo>
                  <a:lnTo>
                    <a:pt x="0" y="7645"/>
                  </a:lnTo>
                  <a:lnTo>
                    <a:pt x="4406" y="11633"/>
                  </a:lnTo>
                  <a:lnTo>
                    <a:pt x="10045" y="9804"/>
                  </a:lnTo>
                  <a:lnTo>
                    <a:pt x="11277" y="3975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9C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6108484" y="2616327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9766" y="0"/>
                  </a:moveTo>
                  <a:lnTo>
                    <a:pt x="1727" y="2590"/>
                  </a:lnTo>
                  <a:lnTo>
                    <a:pt x="0" y="10858"/>
                  </a:lnTo>
                  <a:lnTo>
                    <a:pt x="6261" y="16509"/>
                  </a:lnTo>
                  <a:lnTo>
                    <a:pt x="7454" y="16128"/>
                  </a:lnTo>
                  <a:lnTo>
                    <a:pt x="6121" y="12026"/>
                  </a:lnTo>
                  <a:lnTo>
                    <a:pt x="7308" y="11640"/>
                  </a:lnTo>
                  <a:lnTo>
                    <a:pt x="4737" y="9321"/>
                  </a:lnTo>
                  <a:lnTo>
                    <a:pt x="5448" y="5930"/>
                  </a:lnTo>
                  <a:lnTo>
                    <a:pt x="8724" y="4876"/>
                  </a:lnTo>
                  <a:lnTo>
                    <a:pt x="15181" y="4876"/>
                  </a:lnTo>
                  <a:lnTo>
                    <a:pt x="9766" y="0"/>
                  </a:lnTo>
                  <a:close/>
                </a:path>
                <a:path w="16510" h="16510">
                  <a:moveTo>
                    <a:pt x="15181" y="4876"/>
                  </a:moveTo>
                  <a:lnTo>
                    <a:pt x="8724" y="4876"/>
                  </a:lnTo>
                  <a:lnTo>
                    <a:pt x="11290" y="7188"/>
                  </a:lnTo>
                  <a:lnTo>
                    <a:pt x="10566" y="10579"/>
                  </a:lnTo>
                  <a:lnTo>
                    <a:pt x="7308" y="11640"/>
                  </a:lnTo>
                  <a:lnTo>
                    <a:pt x="8229" y="12471"/>
                  </a:lnTo>
                  <a:lnTo>
                    <a:pt x="6781" y="14071"/>
                  </a:lnTo>
                  <a:lnTo>
                    <a:pt x="7454" y="16128"/>
                  </a:lnTo>
                  <a:lnTo>
                    <a:pt x="14274" y="13919"/>
                  </a:lnTo>
                  <a:lnTo>
                    <a:pt x="16027" y="5638"/>
                  </a:lnTo>
                  <a:lnTo>
                    <a:pt x="15181" y="4876"/>
                  </a:lnTo>
                  <a:close/>
                </a:path>
                <a:path w="16510" h="16510">
                  <a:moveTo>
                    <a:pt x="7308" y="11640"/>
                  </a:moveTo>
                  <a:lnTo>
                    <a:pt x="6121" y="12026"/>
                  </a:lnTo>
                  <a:lnTo>
                    <a:pt x="6781" y="14071"/>
                  </a:lnTo>
                  <a:lnTo>
                    <a:pt x="8229" y="12471"/>
                  </a:lnTo>
                  <a:lnTo>
                    <a:pt x="7308" y="116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6111252" y="2623413"/>
              <a:ext cx="8255" cy="6350"/>
            </a:xfrm>
            <a:custGeom>
              <a:avLst/>
              <a:gdLst/>
              <a:ahLst/>
              <a:cxnLst/>
              <a:rect l="l" t="t" r="r" b="b"/>
              <a:pathLst>
                <a:path w="8254" h="6350">
                  <a:moveTo>
                    <a:pt x="1092" y="0"/>
                  </a:moveTo>
                  <a:lnTo>
                    <a:pt x="647" y="292"/>
                  </a:lnTo>
                  <a:lnTo>
                    <a:pt x="368" y="1193"/>
                  </a:lnTo>
                  <a:lnTo>
                    <a:pt x="0" y="3136"/>
                  </a:lnTo>
                  <a:lnTo>
                    <a:pt x="1930" y="3911"/>
                  </a:lnTo>
                  <a:lnTo>
                    <a:pt x="3200" y="6019"/>
                  </a:lnTo>
                  <a:lnTo>
                    <a:pt x="5257" y="5067"/>
                  </a:lnTo>
                  <a:lnTo>
                    <a:pt x="7861" y="4914"/>
                  </a:lnTo>
                  <a:lnTo>
                    <a:pt x="7442" y="3238"/>
                  </a:lnTo>
                  <a:lnTo>
                    <a:pt x="6743" y="3187"/>
                  </a:lnTo>
                  <a:lnTo>
                    <a:pt x="6273" y="4305"/>
                  </a:lnTo>
                  <a:lnTo>
                    <a:pt x="3416" y="1612"/>
                  </a:lnTo>
                  <a:lnTo>
                    <a:pt x="3416" y="355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6103111" y="2614675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5303" y="0"/>
                  </a:moveTo>
                  <a:lnTo>
                    <a:pt x="3276" y="3898"/>
                  </a:lnTo>
                  <a:lnTo>
                    <a:pt x="0" y="10350"/>
                  </a:lnTo>
                  <a:lnTo>
                    <a:pt x="3898" y="22415"/>
                  </a:lnTo>
                  <a:lnTo>
                    <a:pt x="10375" y="25704"/>
                  </a:lnTo>
                  <a:lnTo>
                    <a:pt x="22402" y="21767"/>
                  </a:lnTo>
                  <a:lnTo>
                    <a:pt x="25704" y="15328"/>
                  </a:lnTo>
                  <a:lnTo>
                    <a:pt x="23736" y="9296"/>
                  </a:lnTo>
                  <a:lnTo>
                    <a:pt x="21780" y="3289"/>
                  </a:lnTo>
                  <a:lnTo>
                    <a:pt x="15303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6102350" y="261390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19342" y="0"/>
                  </a:moveTo>
                  <a:lnTo>
                    <a:pt x="12204" y="0"/>
                  </a:lnTo>
                  <a:lnTo>
                    <a:pt x="10795" y="215"/>
                  </a:lnTo>
                  <a:lnTo>
                    <a:pt x="3644" y="2527"/>
                  </a:lnTo>
                  <a:lnTo>
                    <a:pt x="0" y="7861"/>
                  </a:lnTo>
                  <a:lnTo>
                    <a:pt x="0" y="14986"/>
                  </a:lnTo>
                  <a:lnTo>
                    <a:pt x="215" y="16408"/>
                  </a:lnTo>
                  <a:lnTo>
                    <a:pt x="673" y="17805"/>
                  </a:lnTo>
                  <a:lnTo>
                    <a:pt x="2527" y="23583"/>
                  </a:lnTo>
                  <a:lnTo>
                    <a:pt x="7874" y="27241"/>
                  </a:lnTo>
                  <a:lnTo>
                    <a:pt x="14998" y="27241"/>
                  </a:lnTo>
                  <a:lnTo>
                    <a:pt x="16421" y="27025"/>
                  </a:lnTo>
                  <a:lnTo>
                    <a:pt x="23558" y="24676"/>
                  </a:lnTo>
                  <a:lnTo>
                    <a:pt x="24770" y="22923"/>
                  </a:lnTo>
                  <a:lnTo>
                    <a:pt x="9690" y="22923"/>
                  </a:lnTo>
                  <a:lnTo>
                    <a:pt x="6045" y="20434"/>
                  </a:lnTo>
                  <a:lnTo>
                    <a:pt x="4765" y="16408"/>
                  </a:lnTo>
                  <a:lnTo>
                    <a:pt x="4322" y="13614"/>
                  </a:lnTo>
                  <a:lnTo>
                    <a:pt x="4317" y="9677"/>
                  </a:lnTo>
                  <a:lnTo>
                    <a:pt x="6794" y="6045"/>
                  </a:lnTo>
                  <a:lnTo>
                    <a:pt x="10731" y="4775"/>
                  </a:lnTo>
                  <a:lnTo>
                    <a:pt x="13601" y="4318"/>
                  </a:lnTo>
                  <a:lnTo>
                    <a:pt x="24892" y="4318"/>
                  </a:lnTo>
                  <a:lnTo>
                    <a:pt x="24676" y="3657"/>
                  </a:lnTo>
                  <a:lnTo>
                    <a:pt x="19342" y="0"/>
                  </a:lnTo>
                  <a:close/>
                </a:path>
                <a:path w="27304" h="27305">
                  <a:moveTo>
                    <a:pt x="26555" y="9398"/>
                  </a:moveTo>
                  <a:lnTo>
                    <a:pt x="22492" y="10731"/>
                  </a:lnTo>
                  <a:lnTo>
                    <a:pt x="22906" y="13589"/>
                  </a:lnTo>
                  <a:lnTo>
                    <a:pt x="22910" y="17525"/>
                  </a:lnTo>
                  <a:lnTo>
                    <a:pt x="20408" y="21183"/>
                  </a:lnTo>
                  <a:lnTo>
                    <a:pt x="16459" y="22479"/>
                  </a:lnTo>
                  <a:lnTo>
                    <a:pt x="13614" y="22923"/>
                  </a:lnTo>
                  <a:lnTo>
                    <a:pt x="24770" y="22923"/>
                  </a:lnTo>
                  <a:lnTo>
                    <a:pt x="27228" y="19367"/>
                  </a:lnTo>
                  <a:lnTo>
                    <a:pt x="27228" y="12217"/>
                  </a:lnTo>
                  <a:lnTo>
                    <a:pt x="26992" y="10731"/>
                  </a:lnTo>
                  <a:lnTo>
                    <a:pt x="26555" y="9398"/>
                  </a:lnTo>
                  <a:close/>
                </a:path>
                <a:path w="27304" h="27305">
                  <a:moveTo>
                    <a:pt x="660" y="17767"/>
                  </a:moveTo>
                  <a:close/>
                </a:path>
                <a:path w="27304" h="27305">
                  <a:moveTo>
                    <a:pt x="4780" y="16484"/>
                  </a:moveTo>
                  <a:close/>
                </a:path>
                <a:path w="27304" h="27305">
                  <a:moveTo>
                    <a:pt x="24892" y="4318"/>
                  </a:moveTo>
                  <a:lnTo>
                    <a:pt x="17513" y="4318"/>
                  </a:lnTo>
                  <a:lnTo>
                    <a:pt x="21170" y="6819"/>
                  </a:lnTo>
                  <a:lnTo>
                    <a:pt x="22453" y="10744"/>
                  </a:lnTo>
                  <a:lnTo>
                    <a:pt x="26555" y="9398"/>
                  </a:lnTo>
                  <a:lnTo>
                    <a:pt x="2489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6109093" y="2620149"/>
              <a:ext cx="13970" cy="14604"/>
            </a:xfrm>
            <a:custGeom>
              <a:avLst/>
              <a:gdLst/>
              <a:ahLst/>
              <a:cxnLst/>
              <a:rect l="l" t="t" r="r" b="b"/>
              <a:pathLst>
                <a:path w="13970" h="14605">
                  <a:moveTo>
                    <a:pt x="8483" y="0"/>
                  </a:moveTo>
                  <a:lnTo>
                    <a:pt x="1511" y="2273"/>
                  </a:lnTo>
                  <a:lnTo>
                    <a:pt x="0" y="9436"/>
                  </a:lnTo>
                  <a:lnTo>
                    <a:pt x="5435" y="14338"/>
                  </a:lnTo>
                  <a:lnTo>
                    <a:pt x="12407" y="12052"/>
                  </a:lnTo>
                  <a:lnTo>
                    <a:pt x="13944" y="4889"/>
                  </a:lnTo>
                  <a:lnTo>
                    <a:pt x="8483" y="0"/>
                  </a:lnTo>
                  <a:close/>
                </a:path>
              </a:pathLst>
            </a:custGeom>
            <a:solidFill>
              <a:srgbClr val="9C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6106718" y="2617711"/>
              <a:ext cx="19050" cy="19685"/>
            </a:xfrm>
            <a:custGeom>
              <a:avLst/>
              <a:gdLst/>
              <a:ahLst/>
              <a:cxnLst/>
              <a:rect l="l" t="t" r="r" b="b"/>
              <a:pathLst>
                <a:path w="19050" h="19685">
                  <a:moveTo>
                    <a:pt x="11366" y="0"/>
                  </a:moveTo>
                  <a:lnTo>
                    <a:pt x="2032" y="3048"/>
                  </a:lnTo>
                  <a:lnTo>
                    <a:pt x="0" y="12649"/>
                  </a:lnTo>
                  <a:lnTo>
                    <a:pt x="7289" y="19215"/>
                  </a:lnTo>
                  <a:lnTo>
                    <a:pt x="8483" y="18821"/>
                  </a:lnTo>
                  <a:lnTo>
                    <a:pt x="7137" y="14719"/>
                  </a:lnTo>
                  <a:lnTo>
                    <a:pt x="8332" y="14328"/>
                  </a:lnTo>
                  <a:lnTo>
                    <a:pt x="4749" y="11099"/>
                  </a:lnTo>
                  <a:lnTo>
                    <a:pt x="5740" y="6375"/>
                  </a:lnTo>
                  <a:lnTo>
                    <a:pt x="10337" y="4876"/>
                  </a:lnTo>
                  <a:lnTo>
                    <a:pt x="16809" y="4876"/>
                  </a:lnTo>
                  <a:lnTo>
                    <a:pt x="11366" y="0"/>
                  </a:lnTo>
                  <a:close/>
                </a:path>
                <a:path w="19050" h="19685">
                  <a:moveTo>
                    <a:pt x="16809" y="4876"/>
                  </a:moveTo>
                  <a:lnTo>
                    <a:pt x="10337" y="4876"/>
                  </a:lnTo>
                  <a:lnTo>
                    <a:pt x="13944" y="8102"/>
                  </a:lnTo>
                  <a:lnTo>
                    <a:pt x="12928" y="12826"/>
                  </a:lnTo>
                  <a:lnTo>
                    <a:pt x="8332" y="14328"/>
                  </a:lnTo>
                  <a:lnTo>
                    <a:pt x="9258" y="15163"/>
                  </a:lnTo>
                  <a:lnTo>
                    <a:pt x="7810" y="16776"/>
                  </a:lnTo>
                  <a:lnTo>
                    <a:pt x="8483" y="18821"/>
                  </a:lnTo>
                  <a:lnTo>
                    <a:pt x="16624" y="16154"/>
                  </a:lnTo>
                  <a:lnTo>
                    <a:pt x="18694" y="6565"/>
                  </a:lnTo>
                  <a:lnTo>
                    <a:pt x="16809" y="4876"/>
                  </a:lnTo>
                  <a:close/>
                </a:path>
                <a:path w="19050" h="19685">
                  <a:moveTo>
                    <a:pt x="8332" y="14328"/>
                  </a:moveTo>
                  <a:lnTo>
                    <a:pt x="7137" y="14719"/>
                  </a:lnTo>
                  <a:lnTo>
                    <a:pt x="7810" y="16776"/>
                  </a:lnTo>
                  <a:lnTo>
                    <a:pt x="9258" y="15163"/>
                  </a:lnTo>
                  <a:lnTo>
                    <a:pt x="8332" y="143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6109740" y="2625864"/>
              <a:ext cx="10160" cy="7620"/>
            </a:xfrm>
            <a:custGeom>
              <a:avLst/>
              <a:gdLst/>
              <a:ahLst/>
              <a:cxnLst/>
              <a:rect l="l" t="t" r="r" b="b"/>
              <a:pathLst>
                <a:path w="10160" h="7619">
                  <a:moveTo>
                    <a:pt x="1207" y="0"/>
                  </a:moveTo>
                  <a:lnTo>
                    <a:pt x="623" y="355"/>
                  </a:lnTo>
                  <a:lnTo>
                    <a:pt x="1" y="2641"/>
                  </a:lnTo>
                  <a:lnTo>
                    <a:pt x="0" y="3924"/>
                  </a:lnTo>
                  <a:lnTo>
                    <a:pt x="2261" y="4838"/>
                  </a:lnTo>
                  <a:lnTo>
                    <a:pt x="3798" y="7404"/>
                  </a:lnTo>
                  <a:lnTo>
                    <a:pt x="6351" y="6273"/>
                  </a:lnTo>
                  <a:lnTo>
                    <a:pt x="9551" y="6070"/>
                  </a:lnTo>
                  <a:lnTo>
                    <a:pt x="9363" y="5321"/>
                  </a:lnTo>
                  <a:lnTo>
                    <a:pt x="7583" y="5321"/>
                  </a:lnTo>
                  <a:lnTo>
                    <a:pt x="5856" y="3657"/>
                  </a:lnTo>
                  <a:lnTo>
                    <a:pt x="4090" y="1993"/>
                  </a:lnTo>
                  <a:lnTo>
                    <a:pt x="4090" y="444"/>
                  </a:lnTo>
                  <a:lnTo>
                    <a:pt x="1207" y="0"/>
                  </a:lnTo>
                  <a:close/>
                </a:path>
                <a:path w="10160" h="7619">
                  <a:moveTo>
                    <a:pt x="8154" y="3924"/>
                  </a:moveTo>
                  <a:lnTo>
                    <a:pt x="7583" y="5321"/>
                  </a:lnTo>
                  <a:lnTo>
                    <a:pt x="9363" y="5321"/>
                  </a:lnTo>
                  <a:lnTo>
                    <a:pt x="9031" y="4000"/>
                  </a:lnTo>
                  <a:lnTo>
                    <a:pt x="8154" y="3924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6105994" y="2169007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2395" y="0"/>
                  </a:moveTo>
                  <a:lnTo>
                    <a:pt x="2654" y="3162"/>
                  </a:lnTo>
                  <a:lnTo>
                    <a:pt x="0" y="8407"/>
                  </a:lnTo>
                  <a:lnTo>
                    <a:pt x="3149" y="18173"/>
                  </a:lnTo>
                  <a:lnTo>
                    <a:pt x="8407" y="20840"/>
                  </a:lnTo>
                  <a:lnTo>
                    <a:pt x="18161" y="17665"/>
                  </a:lnTo>
                  <a:lnTo>
                    <a:pt x="20828" y="12420"/>
                  </a:lnTo>
                  <a:lnTo>
                    <a:pt x="19240" y="7531"/>
                  </a:lnTo>
                  <a:lnTo>
                    <a:pt x="17678" y="2667"/>
                  </a:lnTo>
                  <a:lnTo>
                    <a:pt x="12395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6104940" y="2167966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5071" y="14897"/>
                  </a:moveTo>
                  <a:lnTo>
                    <a:pt x="533" y="14897"/>
                  </a:lnTo>
                  <a:lnTo>
                    <a:pt x="2133" y="19837"/>
                  </a:lnTo>
                  <a:lnTo>
                    <a:pt x="6642" y="22910"/>
                  </a:lnTo>
                  <a:lnTo>
                    <a:pt x="12649" y="22910"/>
                  </a:lnTo>
                  <a:lnTo>
                    <a:pt x="13842" y="22732"/>
                  </a:lnTo>
                  <a:lnTo>
                    <a:pt x="19837" y="20764"/>
                  </a:lnTo>
                  <a:lnTo>
                    <a:pt x="21336" y="18592"/>
                  </a:lnTo>
                  <a:lnTo>
                    <a:pt x="8458" y="18592"/>
                  </a:lnTo>
                  <a:lnTo>
                    <a:pt x="5638" y="16675"/>
                  </a:lnTo>
                  <a:lnTo>
                    <a:pt x="5071" y="14897"/>
                  </a:lnTo>
                  <a:close/>
                </a:path>
                <a:path w="23495" h="23494">
                  <a:moveTo>
                    <a:pt x="22326" y="7835"/>
                  </a:moveTo>
                  <a:lnTo>
                    <a:pt x="20294" y="8572"/>
                  </a:lnTo>
                  <a:lnTo>
                    <a:pt x="18249" y="9245"/>
                  </a:lnTo>
                  <a:lnTo>
                    <a:pt x="18592" y="11455"/>
                  </a:lnTo>
                  <a:lnTo>
                    <a:pt x="18592" y="14452"/>
                  </a:lnTo>
                  <a:lnTo>
                    <a:pt x="16675" y="17272"/>
                  </a:lnTo>
                  <a:lnTo>
                    <a:pt x="13677" y="18249"/>
                  </a:lnTo>
                  <a:lnTo>
                    <a:pt x="11468" y="18592"/>
                  </a:lnTo>
                  <a:lnTo>
                    <a:pt x="21336" y="18592"/>
                  </a:lnTo>
                  <a:lnTo>
                    <a:pt x="22923" y="16294"/>
                  </a:lnTo>
                  <a:lnTo>
                    <a:pt x="22910" y="10274"/>
                  </a:lnTo>
                  <a:lnTo>
                    <a:pt x="22733" y="9080"/>
                  </a:lnTo>
                  <a:lnTo>
                    <a:pt x="22326" y="7835"/>
                  </a:lnTo>
                  <a:close/>
                </a:path>
                <a:path w="23495" h="23494">
                  <a:moveTo>
                    <a:pt x="16281" y="0"/>
                  </a:moveTo>
                  <a:lnTo>
                    <a:pt x="10287" y="0"/>
                  </a:lnTo>
                  <a:lnTo>
                    <a:pt x="9093" y="190"/>
                  </a:lnTo>
                  <a:lnTo>
                    <a:pt x="3073" y="2146"/>
                  </a:lnTo>
                  <a:lnTo>
                    <a:pt x="0" y="6642"/>
                  </a:lnTo>
                  <a:lnTo>
                    <a:pt x="12" y="12636"/>
                  </a:lnTo>
                  <a:lnTo>
                    <a:pt x="190" y="13817"/>
                  </a:lnTo>
                  <a:lnTo>
                    <a:pt x="558" y="14985"/>
                  </a:lnTo>
                  <a:lnTo>
                    <a:pt x="5071" y="14897"/>
                  </a:lnTo>
                  <a:lnTo>
                    <a:pt x="4671" y="13652"/>
                  </a:lnTo>
                  <a:lnTo>
                    <a:pt x="4330" y="11468"/>
                  </a:lnTo>
                  <a:lnTo>
                    <a:pt x="4330" y="8458"/>
                  </a:lnTo>
                  <a:lnTo>
                    <a:pt x="6235" y="5651"/>
                  </a:lnTo>
                  <a:lnTo>
                    <a:pt x="9258" y="4673"/>
                  </a:lnTo>
                  <a:lnTo>
                    <a:pt x="11455" y="4318"/>
                  </a:lnTo>
                  <a:lnTo>
                    <a:pt x="21190" y="4318"/>
                  </a:lnTo>
                  <a:lnTo>
                    <a:pt x="20789" y="3073"/>
                  </a:lnTo>
                  <a:lnTo>
                    <a:pt x="16281" y="0"/>
                  </a:lnTo>
                  <a:close/>
                </a:path>
                <a:path w="23495" h="23494">
                  <a:moveTo>
                    <a:pt x="18224" y="9169"/>
                  </a:moveTo>
                  <a:close/>
                </a:path>
                <a:path w="23495" h="23494">
                  <a:moveTo>
                    <a:pt x="21190" y="4318"/>
                  </a:moveTo>
                  <a:lnTo>
                    <a:pt x="14465" y="4318"/>
                  </a:lnTo>
                  <a:lnTo>
                    <a:pt x="17297" y="6248"/>
                  </a:lnTo>
                  <a:lnTo>
                    <a:pt x="18249" y="9232"/>
                  </a:lnTo>
                  <a:lnTo>
                    <a:pt x="22352" y="7924"/>
                  </a:lnTo>
                  <a:lnTo>
                    <a:pt x="21190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6110858" y="2173452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6870" y="0"/>
                  </a:moveTo>
                  <a:lnTo>
                    <a:pt x="1206" y="1828"/>
                  </a:lnTo>
                  <a:lnTo>
                    <a:pt x="0" y="7645"/>
                  </a:lnTo>
                  <a:lnTo>
                    <a:pt x="4406" y="11620"/>
                  </a:lnTo>
                  <a:lnTo>
                    <a:pt x="10045" y="9791"/>
                  </a:lnTo>
                  <a:lnTo>
                    <a:pt x="11277" y="3962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9C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6108484" y="2171014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9753" y="0"/>
                  </a:moveTo>
                  <a:lnTo>
                    <a:pt x="1727" y="2603"/>
                  </a:lnTo>
                  <a:lnTo>
                    <a:pt x="0" y="10858"/>
                  </a:lnTo>
                  <a:lnTo>
                    <a:pt x="6261" y="16497"/>
                  </a:lnTo>
                  <a:lnTo>
                    <a:pt x="7454" y="16116"/>
                  </a:lnTo>
                  <a:lnTo>
                    <a:pt x="6121" y="12014"/>
                  </a:lnTo>
                  <a:lnTo>
                    <a:pt x="7308" y="11627"/>
                  </a:lnTo>
                  <a:lnTo>
                    <a:pt x="4737" y="9309"/>
                  </a:lnTo>
                  <a:lnTo>
                    <a:pt x="5448" y="5943"/>
                  </a:lnTo>
                  <a:lnTo>
                    <a:pt x="8724" y="4876"/>
                  </a:lnTo>
                  <a:lnTo>
                    <a:pt x="15191" y="4876"/>
                  </a:lnTo>
                  <a:lnTo>
                    <a:pt x="9753" y="0"/>
                  </a:lnTo>
                  <a:close/>
                </a:path>
                <a:path w="16510" h="16510">
                  <a:moveTo>
                    <a:pt x="15191" y="4876"/>
                  </a:moveTo>
                  <a:lnTo>
                    <a:pt x="8724" y="4876"/>
                  </a:lnTo>
                  <a:lnTo>
                    <a:pt x="11290" y="7175"/>
                  </a:lnTo>
                  <a:lnTo>
                    <a:pt x="10566" y="10566"/>
                  </a:lnTo>
                  <a:lnTo>
                    <a:pt x="7308" y="11627"/>
                  </a:lnTo>
                  <a:lnTo>
                    <a:pt x="8229" y="12458"/>
                  </a:lnTo>
                  <a:lnTo>
                    <a:pt x="6781" y="14058"/>
                  </a:lnTo>
                  <a:lnTo>
                    <a:pt x="7454" y="16116"/>
                  </a:lnTo>
                  <a:lnTo>
                    <a:pt x="14274" y="13893"/>
                  </a:lnTo>
                  <a:lnTo>
                    <a:pt x="16027" y="5626"/>
                  </a:lnTo>
                  <a:lnTo>
                    <a:pt x="15191" y="4876"/>
                  </a:lnTo>
                  <a:close/>
                </a:path>
                <a:path w="16510" h="16510">
                  <a:moveTo>
                    <a:pt x="7308" y="11627"/>
                  </a:moveTo>
                  <a:lnTo>
                    <a:pt x="6121" y="12014"/>
                  </a:lnTo>
                  <a:lnTo>
                    <a:pt x="6781" y="14058"/>
                  </a:lnTo>
                  <a:lnTo>
                    <a:pt x="8229" y="12458"/>
                  </a:lnTo>
                  <a:lnTo>
                    <a:pt x="7308" y="116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6111252" y="2178088"/>
              <a:ext cx="8255" cy="6350"/>
            </a:xfrm>
            <a:custGeom>
              <a:avLst/>
              <a:gdLst/>
              <a:ahLst/>
              <a:cxnLst/>
              <a:rect l="l" t="t" r="r" b="b"/>
              <a:pathLst>
                <a:path w="8254" h="6350">
                  <a:moveTo>
                    <a:pt x="1092" y="0"/>
                  </a:moveTo>
                  <a:lnTo>
                    <a:pt x="647" y="292"/>
                  </a:lnTo>
                  <a:lnTo>
                    <a:pt x="368" y="1219"/>
                  </a:lnTo>
                  <a:lnTo>
                    <a:pt x="0" y="3149"/>
                  </a:lnTo>
                  <a:lnTo>
                    <a:pt x="1930" y="3924"/>
                  </a:lnTo>
                  <a:lnTo>
                    <a:pt x="3200" y="6019"/>
                  </a:lnTo>
                  <a:lnTo>
                    <a:pt x="5257" y="5092"/>
                  </a:lnTo>
                  <a:lnTo>
                    <a:pt x="7861" y="4927"/>
                  </a:lnTo>
                  <a:lnTo>
                    <a:pt x="7442" y="3238"/>
                  </a:lnTo>
                  <a:lnTo>
                    <a:pt x="6743" y="3200"/>
                  </a:lnTo>
                  <a:lnTo>
                    <a:pt x="6273" y="4330"/>
                  </a:lnTo>
                  <a:lnTo>
                    <a:pt x="3416" y="1612"/>
                  </a:lnTo>
                  <a:lnTo>
                    <a:pt x="3416" y="355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6103111" y="2169363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15303" y="0"/>
                  </a:moveTo>
                  <a:lnTo>
                    <a:pt x="3276" y="3886"/>
                  </a:lnTo>
                  <a:lnTo>
                    <a:pt x="0" y="10350"/>
                  </a:lnTo>
                  <a:lnTo>
                    <a:pt x="3898" y="22402"/>
                  </a:lnTo>
                  <a:lnTo>
                    <a:pt x="10375" y="25679"/>
                  </a:lnTo>
                  <a:lnTo>
                    <a:pt x="22402" y="21767"/>
                  </a:lnTo>
                  <a:lnTo>
                    <a:pt x="25704" y="15316"/>
                  </a:lnTo>
                  <a:lnTo>
                    <a:pt x="23736" y="9296"/>
                  </a:lnTo>
                  <a:lnTo>
                    <a:pt x="21780" y="3276"/>
                  </a:lnTo>
                  <a:lnTo>
                    <a:pt x="15303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6102350" y="216858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19342" y="0"/>
                  </a:moveTo>
                  <a:lnTo>
                    <a:pt x="12204" y="0"/>
                  </a:lnTo>
                  <a:lnTo>
                    <a:pt x="10795" y="215"/>
                  </a:lnTo>
                  <a:lnTo>
                    <a:pt x="3644" y="2514"/>
                  </a:lnTo>
                  <a:lnTo>
                    <a:pt x="0" y="7848"/>
                  </a:lnTo>
                  <a:lnTo>
                    <a:pt x="0" y="14985"/>
                  </a:lnTo>
                  <a:lnTo>
                    <a:pt x="215" y="16421"/>
                  </a:lnTo>
                  <a:lnTo>
                    <a:pt x="673" y="17818"/>
                  </a:lnTo>
                  <a:lnTo>
                    <a:pt x="2527" y="23571"/>
                  </a:lnTo>
                  <a:lnTo>
                    <a:pt x="7861" y="27228"/>
                  </a:lnTo>
                  <a:lnTo>
                    <a:pt x="14986" y="27216"/>
                  </a:lnTo>
                  <a:lnTo>
                    <a:pt x="16408" y="27000"/>
                  </a:lnTo>
                  <a:lnTo>
                    <a:pt x="23558" y="24676"/>
                  </a:lnTo>
                  <a:lnTo>
                    <a:pt x="24784" y="22898"/>
                  </a:lnTo>
                  <a:lnTo>
                    <a:pt x="9677" y="22898"/>
                  </a:lnTo>
                  <a:lnTo>
                    <a:pt x="6032" y="20408"/>
                  </a:lnTo>
                  <a:lnTo>
                    <a:pt x="4767" y="16421"/>
                  </a:lnTo>
                  <a:lnTo>
                    <a:pt x="4322" y="13614"/>
                  </a:lnTo>
                  <a:lnTo>
                    <a:pt x="4317" y="9677"/>
                  </a:lnTo>
                  <a:lnTo>
                    <a:pt x="6807" y="6032"/>
                  </a:lnTo>
                  <a:lnTo>
                    <a:pt x="10731" y="4775"/>
                  </a:lnTo>
                  <a:lnTo>
                    <a:pt x="13601" y="4318"/>
                  </a:lnTo>
                  <a:lnTo>
                    <a:pt x="24895" y="4318"/>
                  </a:lnTo>
                  <a:lnTo>
                    <a:pt x="24676" y="3644"/>
                  </a:lnTo>
                  <a:lnTo>
                    <a:pt x="19342" y="0"/>
                  </a:lnTo>
                  <a:close/>
                </a:path>
                <a:path w="27304" h="27305">
                  <a:moveTo>
                    <a:pt x="26555" y="9410"/>
                  </a:moveTo>
                  <a:lnTo>
                    <a:pt x="22453" y="10744"/>
                  </a:lnTo>
                  <a:lnTo>
                    <a:pt x="22906" y="13589"/>
                  </a:lnTo>
                  <a:lnTo>
                    <a:pt x="22910" y="17525"/>
                  </a:lnTo>
                  <a:lnTo>
                    <a:pt x="20408" y="21170"/>
                  </a:lnTo>
                  <a:lnTo>
                    <a:pt x="16471" y="22440"/>
                  </a:lnTo>
                  <a:lnTo>
                    <a:pt x="13588" y="22898"/>
                  </a:lnTo>
                  <a:lnTo>
                    <a:pt x="24784" y="22898"/>
                  </a:lnTo>
                  <a:lnTo>
                    <a:pt x="27228" y="19354"/>
                  </a:lnTo>
                  <a:lnTo>
                    <a:pt x="27228" y="12217"/>
                  </a:lnTo>
                  <a:lnTo>
                    <a:pt x="26996" y="10744"/>
                  </a:lnTo>
                  <a:lnTo>
                    <a:pt x="26555" y="9410"/>
                  </a:lnTo>
                  <a:close/>
                </a:path>
                <a:path w="27304" h="27305">
                  <a:moveTo>
                    <a:pt x="647" y="17754"/>
                  </a:moveTo>
                  <a:close/>
                </a:path>
                <a:path w="27304" h="27305">
                  <a:moveTo>
                    <a:pt x="4779" y="16484"/>
                  </a:moveTo>
                  <a:close/>
                </a:path>
                <a:path w="27304" h="27305">
                  <a:moveTo>
                    <a:pt x="24895" y="4318"/>
                  </a:moveTo>
                  <a:lnTo>
                    <a:pt x="17513" y="4318"/>
                  </a:lnTo>
                  <a:lnTo>
                    <a:pt x="21170" y="6807"/>
                  </a:lnTo>
                  <a:lnTo>
                    <a:pt x="22453" y="10744"/>
                  </a:lnTo>
                  <a:lnTo>
                    <a:pt x="26555" y="9410"/>
                  </a:lnTo>
                  <a:lnTo>
                    <a:pt x="2489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6109093" y="2174836"/>
              <a:ext cx="13970" cy="14604"/>
            </a:xfrm>
            <a:custGeom>
              <a:avLst/>
              <a:gdLst/>
              <a:ahLst/>
              <a:cxnLst/>
              <a:rect l="l" t="t" r="r" b="b"/>
              <a:pathLst>
                <a:path w="13970" h="14605">
                  <a:moveTo>
                    <a:pt x="8483" y="0"/>
                  </a:moveTo>
                  <a:lnTo>
                    <a:pt x="1511" y="2260"/>
                  </a:lnTo>
                  <a:lnTo>
                    <a:pt x="0" y="9423"/>
                  </a:lnTo>
                  <a:lnTo>
                    <a:pt x="5435" y="14325"/>
                  </a:lnTo>
                  <a:lnTo>
                    <a:pt x="12407" y="12065"/>
                  </a:lnTo>
                  <a:lnTo>
                    <a:pt x="13944" y="4876"/>
                  </a:lnTo>
                  <a:lnTo>
                    <a:pt x="8483" y="0"/>
                  </a:lnTo>
                  <a:close/>
                </a:path>
              </a:pathLst>
            </a:custGeom>
            <a:solidFill>
              <a:srgbClr val="9C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6106718" y="2172398"/>
              <a:ext cx="19050" cy="19685"/>
            </a:xfrm>
            <a:custGeom>
              <a:avLst/>
              <a:gdLst/>
              <a:ahLst/>
              <a:cxnLst/>
              <a:rect l="l" t="t" r="r" b="b"/>
              <a:pathLst>
                <a:path w="19050" h="19685">
                  <a:moveTo>
                    <a:pt x="11366" y="0"/>
                  </a:moveTo>
                  <a:lnTo>
                    <a:pt x="2032" y="3035"/>
                  </a:lnTo>
                  <a:lnTo>
                    <a:pt x="0" y="12623"/>
                  </a:lnTo>
                  <a:lnTo>
                    <a:pt x="7289" y="19202"/>
                  </a:lnTo>
                  <a:lnTo>
                    <a:pt x="8470" y="18821"/>
                  </a:lnTo>
                  <a:lnTo>
                    <a:pt x="7137" y="14719"/>
                  </a:lnTo>
                  <a:lnTo>
                    <a:pt x="8334" y="14328"/>
                  </a:lnTo>
                  <a:lnTo>
                    <a:pt x="4749" y="11087"/>
                  </a:lnTo>
                  <a:lnTo>
                    <a:pt x="5740" y="6362"/>
                  </a:lnTo>
                  <a:lnTo>
                    <a:pt x="10337" y="4876"/>
                  </a:lnTo>
                  <a:lnTo>
                    <a:pt x="16819" y="4876"/>
                  </a:lnTo>
                  <a:lnTo>
                    <a:pt x="11366" y="0"/>
                  </a:lnTo>
                  <a:close/>
                </a:path>
                <a:path w="19050" h="19685">
                  <a:moveTo>
                    <a:pt x="16819" y="4876"/>
                  </a:moveTo>
                  <a:lnTo>
                    <a:pt x="10337" y="4876"/>
                  </a:lnTo>
                  <a:lnTo>
                    <a:pt x="13944" y="8089"/>
                  </a:lnTo>
                  <a:lnTo>
                    <a:pt x="12928" y="12827"/>
                  </a:lnTo>
                  <a:lnTo>
                    <a:pt x="8334" y="14328"/>
                  </a:lnTo>
                  <a:lnTo>
                    <a:pt x="9258" y="15163"/>
                  </a:lnTo>
                  <a:lnTo>
                    <a:pt x="7810" y="16764"/>
                  </a:lnTo>
                  <a:lnTo>
                    <a:pt x="8470" y="18821"/>
                  </a:lnTo>
                  <a:lnTo>
                    <a:pt x="16624" y="16167"/>
                  </a:lnTo>
                  <a:lnTo>
                    <a:pt x="18694" y="6553"/>
                  </a:lnTo>
                  <a:lnTo>
                    <a:pt x="16819" y="4876"/>
                  </a:lnTo>
                  <a:close/>
                </a:path>
                <a:path w="19050" h="19685">
                  <a:moveTo>
                    <a:pt x="8334" y="14328"/>
                  </a:moveTo>
                  <a:lnTo>
                    <a:pt x="7137" y="14719"/>
                  </a:lnTo>
                  <a:lnTo>
                    <a:pt x="7810" y="16764"/>
                  </a:lnTo>
                  <a:lnTo>
                    <a:pt x="9258" y="15163"/>
                  </a:lnTo>
                  <a:lnTo>
                    <a:pt x="8334" y="143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6109614" y="2180539"/>
              <a:ext cx="10160" cy="7620"/>
            </a:xfrm>
            <a:custGeom>
              <a:avLst/>
              <a:gdLst/>
              <a:ahLst/>
              <a:cxnLst/>
              <a:rect l="l" t="t" r="r" b="b"/>
              <a:pathLst>
                <a:path w="10160" h="7619">
                  <a:moveTo>
                    <a:pt x="1333" y="0"/>
                  </a:moveTo>
                  <a:lnTo>
                    <a:pt x="749" y="368"/>
                  </a:lnTo>
                  <a:lnTo>
                    <a:pt x="444" y="1511"/>
                  </a:lnTo>
                  <a:lnTo>
                    <a:pt x="0" y="3886"/>
                  </a:lnTo>
                  <a:lnTo>
                    <a:pt x="2387" y="4825"/>
                  </a:lnTo>
                  <a:lnTo>
                    <a:pt x="3924" y="7429"/>
                  </a:lnTo>
                  <a:lnTo>
                    <a:pt x="6476" y="6286"/>
                  </a:lnTo>
                  <a:lnTo>
                    <a:pt x="9677" y="6083"/>
                  </a:lnTo>
                  <a:lnTo>
                    <a:pt x="9156" y="4000"/>
                  </a:lnTo>
                  <a:lnTo>
                    <a:pt x="8280" y="3949"/>
                  </a:lnTo>
                  <a:lnTo>
                    <a:pt x="7708" y="5321"/>
                  </a:lnTo>
                  <a:lnTo>
                    <a:pt x="4216" y="2006"/>
                  </a:lnTo>
                  <a:lnTo>
                    <a:pt x="4216" y="457"/>
                  </a:lnTo>
                  <a:lnTo>
                    <a:pt x="2781" y="241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5595035" y="2162975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20345" y="0"/>
                  </a:moveTo>
                  <a:lnTo>
                    <a:pt x="127" y="0"/>
                  </a:lnTo>
                  <a:lnTo>
                    <a:pt x="50" y="965"/>
                  </a:lnTo>
                  <a:lnTo>
                    <a:pt x="0" y="17779"/>
                  </a:lnTo>
                  <a:lnTo>
                    <a:pt x="4622" y="22390"/>
                  </a:lnTo>
                  <a:lnTo>
                    <a:pt x="16002" y="22390"/>
                  </a:lnTo>
                  <a:lnTo>
                    <a:pt x="20612" y="17779"/>
                  </a:lnTo>
                  <a:lnTo>
                    <a:pt x="20612" y="12077"/>
                  </a:lnTo>
                  <a:lnTo>
                    <a:pt x="20523" y="1104"/>
                  </a:lnTo>
                  <a:lnTo>
                    <a:pt x="20345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5592876" y="2162644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4637" y="0"/>
                  </a:moveTo>
                  <a:lnTo>
                    <a:pt x="20370" y="673"/>
                  </a:lnTo>
                  <a:lnTo>
                    <a:pt x="20510" y="3644"/>
                  </a:lnTo>
                  <a:lnTo>
                    <a:pt x="20612" y="12407"/>
                  </a:lnTo>
                  <a:lnTo>
                    <a:pt x="20612" y="16916"/>
                  </a:lnTo>
                  <a:lnTo>
                    <a:pt x="16967" y="20561"/>
                  </a:lnTo>
                  <a:lnTo>
                    <a:pt x="7975" y="20561"/>
                  </a:lnTo>
                  <a:lnTo>
                    <a:pt x="4330" y="16916"/>
                  </a:lnTo>
                  <a:lnTo>
                    <a:pt x="4317" y="11252"/>
                  </a:lnTo>
                  <a:lnTo>
                    <a:pt x="4381" y="1168"/>
                  </a:lnTo>
                  <a:lnTo>
                    <a:pt x="4444" y="495"/>
                  </a:lnTo>
                  <a:lnTo>
                    <a:pt x="139" y="165"/>
                  </a:lnTo>
                  <a:lnTo>
                    <a:pt x="50" y="1409"/>
                  </a:lnTo>
                  <a:lnTo>
                    <a:pt x="0" y="19303"/>
                  </a:lnTo>
                  <a:lnTo>
                    <a:pt x="5587" y="24879"/>
                  </a:lnTo>
                  <a:lnTo>
                    <a:pt x="19354" y="24879"/>
                  </a:lnTo>
                  <a:lnTo>
                    <a:pt x="24930" y="19291"/>
                  </a:lnTo>
                  <a:lnTo>
                    <a:pt x="24917" y="8902"/>
                  </a:lnTo>
                  <a:lnTo>
                    <a:pt x="24777" y="990"/>
                  </a:lnTo>
                  <a:lnTo>
                    <a:pt x="24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5762726" y="2159888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20332" y="0"/>
                  </a:moveTo>
                  <a:lnTo>
                    <a:pt x="114" y="0"/>
                  </a:lnTo>
                  <a:lnTo>
                    <a:pt x="25" y="965"/>
                  </a:lnTo>
                  <a:lnTo>
                    <a:pt x="0" y="17779"/>
                  </a:lnTo>
                  <a:lnTo>
                    <a:pt x="4584" y="22402"/>
                  </a:lnTo>
                  <a:lnTo>
                    <a:pt x="15963" y="22402"/>
                  </a:lnTo>
                  <a:lnTo>
                    <a:pt x="20612" y="17779"/>
                  </a:lnTo>
                  <a:lnTo>
                    <a:pt x="20612" y="12077"/>
                  </a:lnTo>
                  <a:lnTo>
                    <a:pt x="20510" y="1104"/>
                  </a:lnTo>
                  <a:lnTo>
                    <a:pt x="20332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5760567" y="2159558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24625" y="0"/>
                  </a:moveTo>
                  <a:lnTo>
                    <a:pt x="20358" y="673"/>
                  </a:lnTo>
                  <a:lnTo>
                    <a:pt x="20497" y="3644"/>
                  </a:lnTo>
                  <a:lnTo>
                    <a:pt x="20612" y="12407"/>
                  </a:lnTo>
                  <a:lnTo>
                    <a:pt x="20599" y="16903"/>
                  </a:lnTo>
                  <a:lnTo>
                    <a:pt x="16929" y="20561"/>
                  </a:lnTo>
                  <a:lnTo>
                    <a:pt x="7937" y="20574"/>
                  </a:lnTo>
                  <a:lnTo>
                    <a:pt x="4317" y="16929"/>
                  </a:lnTo>
                  <a:lnTo>
                    <a:pt x="4419" y="558"/>
                  </a:lnTo>
                  <a:lnTo>
                    <a:pt x="126" y="114"/>
                  </a:lnTo>
                  <a:lnTo>
                    <a:pt x="63" y="914"/>
                  </a:lnTo>
                  <a:lnTo>
                    <a:pt x="0" y="12407"/>
                  </a:lnTo>
                  <a:lnTo>
                    <a:pt x="12" y="19291"/>
                  </a:lnTo>
                  <a:lnTo>
                    <a:pt x="5549" y="24879"/>
                  </a:lnTo>
                  <a:lnTo>
                    <a:pt x="19316" y="24879"/>
                  </a:lnTo>
                  <a:lnTo>
                    <a:pt x="24917" y="19303"/>
                  </a:lnTo>
                  <a:lnTo>
                    <a:pt x="24904" y="8890"/>
                  </a:lnTo>
                  <a:lnTo>
                    <a:pt x="24764" y="990"/>
                  </a:lnTo>
                  <a:lnTo>
                    <a:pt x="246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5586031" y="2411323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49390" y="0"/>
                  </a:moveTo>
                  <a:lnTo>
                    <a:pt x="0" y="0"/>
                  </a:lnTo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5586031" y="2409164"/>
              <a:ext cx="49530" cy="4445"/>
            </a:xfrm>
            <a:custGeom>
              <a:avLst/>
              <a:gdLst/>
              <a:ahLst/>
              <a:cxnLst/>
              <a:rect l="l" t="t" r="r" b="b"/>
              <a:pathLst>
                <a:path w="49529" h="4444">
                  <a:moveTo>
                    <a:pt x="49390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9390" y="4318"/>
                  </a:lnTo>
                  <a:lnTo>
                    <a:pt x="493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5751652" y="2411323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49390" y="0"/>
                  </a:moveTo>
                  <a:lnTo>
                    <a:pt x="0" y="0"/>
                  </a:lnTo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5751652" y="2409164"/>
              <a:ext cx="49530" cy="4445"/>
            </a:xfrm>
            <a:custGeom>
              <a:avLst/>
              <a:gdLst/>
              <a:ahLst/>
              <a:cxnLst/>
              <a:rect l="l" t="t" r="r" b="b"/>
              <a:pathLst>
                <a:path w="49529" h="4444">
                  <a:moveTo>
                    <a:pt x="49390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9390" y="4318"/>
                  </a:lnTo>
                  <a:lnTo>
                    <a:pt x="493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5585917" y="2582964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49352" y="0"/>
                  </a:moveTo>
                  <a:lnTo>
                    <a:pt x="0" y="0"/>
                  </a:lnTo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5585917" y="2580817"/>
              <a:ext cx="49530" cy="4445"/>
            </a:xfrm>
            <a:custGeom>
              <a:avLst/>
              <a:gdLst/>
              <a:ahLst/>
              <a:cxnLst/>
              <a:rect l="l" t="t" r="r" b="b"/>
              <a:pathLst>
                <a:path w="49529" h="4444">
                  <a:moveTo>
                    <a:pt x="49352" y="0"/>
                  </a:moveTo>
                  <a:lnTo>
                    <a:pt x="0" y="0"/>
                  </a:lnTo>
                  <a:lnTo>
                    <a:pt x="0" y="4305"/>
                  </a:lnTo>
                  <a:lnTo>
                    <a:pt x="49352" y="4305"/>
                  </a:lnTo>
                  <a:lnTo>
                    <a:pt x="493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5746000" y="2101265"/>
              <a:ext cx="59055" cy="82550"/>
            </a:xfrm>
            <a:custGeom>
              <a:avLst/>
              <a:gdLst/>
              <a:ahLst/>
              <a:cxnLst/>
              <a:rect l="l" t="t" r="r" b="b"/>
              <a:pathLst>
                <a:path w="59054" h="82550">
                  <a:moveTo>
                    <a:pt x="58864" y="0"/>
                  </a:moveTo>
                  <a:lnTo>
                    <a:pt x="0" y="0"/>
                  </a:lnTo>
                  <a:lnTo>
                    <a:pt x="0" y="82359"/>
                  </a:lnTo>
                  <a:lnTo>
                    <a:pt x="58864" y="82359"/>
                  </a:lnTo>
                  <a:lnTo>
                    <a:pt x="58864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5743841" y="2099106"/>
              <a:ext cx="63500" cy="86995"/>
            </a:xfrm>
            <a:custGeom>
              <a:avLst/>
              <a:gdLst/>
              <a:ahLst/>
              <a:cxnLst/>
              <a:rect l="l" t="t" r="r" b="b"/>
              <a:pathLst>
                <a:path w="63500" h="86994">
                  <a:moveTo>
                    <a:pt x="63182" y="0"/>
                  </a:moveTo>
                  <a:lnTo>
                    <a:pt x="0" y="0"/>
                  </a:lnTo>
                  <a:lnTo>
                    <a:pt x="0" y="86677"/>
                  </a:lnTo>
                  <a:lnTo>
                    <a:pt x="63182" y="86677"/>
                  </a:lnTo>
                  <a:lnTo>
                    <a:pt x="63182" y="82359"/>
                  </a:lnTo>
                  <a:lnTo>
                    <a:pt x="4317" y="82359"/>
                  </a:lnTo>
                  <a:lnTo>
                    <a:pt x="4317" y="4318"/>
                  </a:lnTo>
                  <a:lnTo>
                    <a:pt x="2158" y="4318"/>
                  </a:lnTo>
                  <a:lnTo>
                    <a:pt x="2158" y="2158"/>
                  </a:lnTo>
                  <a:lnTo>
                    <a:pt x="63182" y="2158"/>
                  </a:lnTo>
                  <a:lnTo>
                    <a:pt x="63182" y="0"/>
                  </a:lnTo>
                  <a:close/>
                </a:path>
                <a:path w="63500" h="86994">
                  <a:moveTo>
                    <a:pt x="63182" y="2158"/>
                  </a:moveTo>
                  <a:lnTo>
                    <a:pt x="4317" y="2158"/>
                  </a:lnTo>
                  <a:lnTo>
                    <a:pt x="4317" y="4318"/>
                  </a:lnTo>
                  <a:lnTo>
                    <a:pt x="58864" y="4318"/>
                  </a:lnTo>
                  <a:lnTo>
                    <a:pt x="58864" y="82359"/>
                  </a:lnTo>
                  <a:lnTo>
                    <a:pt x="63182" y="82359"/>
                  </a:lnTo>
                  <a:lnTo>
                    <a:pt x="63182" y="2158"/>
                  </a:lnTo>
                  <a:close/>
                </a:path>
                <a:path w="63500" h="86994">
                  <a:moveTo>
                    <a:pt x="4317" y="2158"/>
                  </a:moveTo>
                  <a:lnTo>
                    <a:pt x="2158" y="2158"/>
                  </a:lnTo>
                  <a:lnTo>
                    <a:pt x="2158" y="4318"/>
                  </a:lnTo>
                  <a:lnTo>
                    <a:pt x="4317" y="4318"/>
                  </a:lnTo>
                  <a:lnTo>
                    <a:pt x="4317" y="21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5763742" y="2162975"/>
              <a:ext cx="20955" cy="22860"/>
            </a:xfrm>
            <a:custGeom>
              <a:avLst/>
              <a:gdLst/>
              <a:ahLst/>
              <a:cxnLst/>
              <a:rect l="l" t="t" r="r" b="b"/>
              <a:pathLst>
                <a:path w="20954" h="22860">
                  <a:moveTo>
                    <a:pt x="20332" y="0"/>
                  </a:moveTo>
                  <a:lnTo>
                    <a:pt x="139" y="0"/>
                  </a:lnTo>
                  <a:lnTo>
                    <a:pt x="63" y="965"/>
                  </a:lnTo>
                  <a:lnTo>
                    <a:pt x="0" y="10833"/>
                  </a:lnTo>
                  <a:lnTo>
                    <a:pt x="0" y="17779"/>
                  </a:lnTo>
                  <a:lnTo>
                    <a:pt x="4610" y="22390"/>
                  </a:lnTo>
                  <a:lnTo>
                    <a:pt x="15989" y="22390"/>
                  </a:lnTo>
                  <a:lnTo>
                    <a:pt x="20612" y="17779"/>
                  </a:lnTo>
                  <a:lnTo>
                    <a:pt x="20612" y="12077"/>
                  </a:lnTo>
                  <a:lnTo>
                    <a:pt x="20535" y="1104"/>
                  </a:lnTo>
                  <a:lnTo>
                    <a:pt x="20332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5595836" y="2039708"/>
              <a:ext cx="353695" cy="662940"/>
            </a:xfrm>
            <a:custGeom>
              <a:avLst/>
              <a:gdLst/>
              <a:ahLst/>
              <a:cxnLst/>
              <a:rect l="l" t="t" r="r" b="b"/>
              <a:pathLst>
                <a:path w="353695" h="662939">
                  <a:moveTo>
                    <a:pt x="26758" y="406603"/>
                  </a:moveTo>
                  <a:lnTo>
                    <a:pt x="20764" y="400608"/>
                  </a:lnTo>
                  <a:lnTo>
                    <a:pt x="6007" y="400608"/>
                  </a:lnTo>
                  <a:lnTo>
                    <a:pt x="0" y="406603"/>
                  </a:lnTo>
                  <a:lnTo>
                    <a:pt x="0" y="421373"/>
                  </a:lnTo>
                  <a:lnTo>
                    <a:pt x="6007" y="427367"/>
                  </a:lnTo>
                  <a:lnTo>
                    <a:pt x="20764" y="427367"/>
                  </a:lnTo>
                  <a:lnTo>
                    <a:pt x="26758" y="421373"/>
                  </a:lnTo>
                  <a:lnTo>
                    <a:pt x="26758" y="413981"/>
                  </a:lnTo>
                  <a:lnTo>
                    <a:pt x="26758" y="406603"/>
                  </a:lnTo>
                  <a:close/>
                </a:path>
                <a:path w="353695" h="662939">
                  <a:moveTo>
                    <a:pt x="73291" y="24688"/>
                  </a:moveTo>
                  <a:lnTo>
                    <a:pt x="39370" y="24688"/>
                  </a:lnTo>
                  <a:lnTo>
                    <a:pt x="39370" y="29006"/>
                  </a:lnTo>
                  <a:lnTo>
                    <a:pt x="73291" y="29006"/>
                  </a:lnTo>
                  <a:lnTo>
                    <a:pt x="73291" y="24688"/>
                  </a:lnTo>
                  <a:close/>
                </a:path>
                <a:path w="353695" h="662939">
                  <a:moveTo>
                    <a:pt x="73291" y="0"/>
                  </a:moveTo>
                  <a:lnTo>
                    <a:pt x="39370" y="0"/>
                  </a:lnTo>
                  <a:lnTo>
                    <a:pt x="39370" y="4330"/>
                  </a:lnTo>
                  <a:lnTo>
                    <a:pt x="73291" y="4330"/>
                  </a:lnTo>
                  <a:lnTo>
                    <a:pt x="73291" y="0"/>
                  </a:lnTo>
                  <a:close/>
                </a:path>
                <a:path w="353695" h="662939">
                  <a:moveTo>
                    <a:pt x="91478" y="642175"/>
                  </a:moveTo>
                  <a:lnTo>
                    <a:pt x="85471" y="636193"/>
                  </a:lnTo>
                  <a:lnTo>
                    <a:pt x="70713" y="636193"/>
                  </a:lnTo>
                  <a:lnTo>
                    <a:pt x="64719" y="642175"/>
                  </a:lnTo>
                  <a:lnTo>
                    <a:pt x="64719" y="656932"/>
                  </a:lnTo>
                  <a:lnTo>
                    <a:pt x="70713" y="662927"/>
                  </a:lnTo>
                  <a:lnTo>
                    <a:pt x="85471" y="662927"/>
                  </a:lnTo>
                  <a:lnTo>
                    <a:pt x="91478" y="656932"/>
                  </a:lnTo>
                  <a:lnTo>
                    <a:pt x="91478" y="649554"/>
                  </a:lnTo>
                  <a:lnTo>
                    <a:pt x="91478" y="642175"/>
                  </a:lnTo>
                  <a:close/>
                </a:path>
                <a:path w="353695" h="662939">
                  <a:moveTo>
                    <a:pt x="109308" y="7124"/>
                  </a:moveTo>
                  <a:lnTo>
                    <a:pt x="103314" y="1130"/>
                  </a:lnTo>
                  <a:lnTo>
                    <a:pt x="88557" y="1130"/>
                  </a:lnTo>
                  <a:lnTo>
                    <a:pt x="82550" y="7124"/>
                  </a:lnTo>
                  <a:lnTo>
                    <a:pt x="82550" y="21894"/>
                  </a:lnTo>
                  <a:lnTo>
                    <a:pt x="88557" y="27889"/>
                  </a:lnTo>
                  <a:lnTo>
                    <a:pt x="103314" y="27889"/>
                  </a:lnTo>
                  <a:lnTo>
                    <a:pt x="109308" y="21894"/>
                  </a:lnTo>
                  <a:lnTo>
                    <a:pt x="109308" y="14503"/>
                  </a:lnTo>
                  <a:lnTo>
                    <a:pt x="109308" y="7124"/>
                  </a:lnTo>
                  <a:close/>
                </a:path>
                <a:path w="353695" h="662939">
                  <a:moveTo>
                    <a:pt x="132600" y="642175"/>
                  </a:moveTo>
                  <a:lnTo>
                    <a:pt x="126631" y="636193"/>
                  </a:lnTo>
                  <a:lnTo>
                    <a:pt x="111848" y="636193"/>
                  </a:lnTo>
                  <a:lnTo>
                    <a:pt x="105867" y="642175"/>
                  </a:lnTo>
                  <a:lnTo>
                    <a:pt x="105867" y="656932"/>
                  </a:lnTo>
                  <a:lnTo>
                    <a:pt x="111848" y="662927"/>
                  </a:lnTo>
                  <a:lnTo>
                    <a:pt x="126631" y="662927"/>
                  </a:lnTo>
                  <a:lnTo>
                    <a:pt x="132600" y="656932"/>
                  </a:lnTo>
                  <a:lnTo>
                    <a:pt x="132600" y="649554"/>
                  </a:lnTo>
                  <a:lnTo>
                    <a:pt x="132600" y="642175"/>
                  </a:lnTo>
                  <a:close/>
                </a:path>
                <a:path w="353695" h="662939">
                  <a:moveTo>
                    <a:pt x="152501" y="24688"/>
                  </a:moveTo>
                  <a:lnTo>
                    <a:pt x="118541" y="24688"/>
                  </a:lnTo>
                  <a:lnTo>
                    <a:pt x="118541" y="29006"/>
                  </a:lnTo>
                  <a:lnTo>
                    <a:pt x="152501" y="29006"/>
                  </a:lnTo>
                  <a:lnTo>
                    <a:pt x="152501" y="24688"/>
                  </a:lnTo>
                  <a:close/>
                </a:path>
                <a:path w="353695" h="662939">
                  <a:moveTo>
                    <a:pt x="152501" y="0"/>
                  </a:moveTo>
                  <a:lnTo>
                    <a:pt x="118541" y="0"/>
                  </a:lnTo>
                  <a:lnTo>
                    <a:pt x="118541" y="4330"/>
                  </a:lnTo>
                  <a:lnTo>
                    <a:pt x="152501" y="4330"/>
                  </a:lnTo>
                  <a:lnTo>
                    <a:pt x="152501" y="0"/>
                  </a:lnTo>
                  <a:close/>
                </a:path>
                <a:path w="353695" h="662939">
                  <a:moveTo>
                    <a:pt x="190677" y="142227"/>
                  </a:moveTo>
                  <a:lnTo>
                    <a:pt x="190652" y="131838"/>
                  </a:lnTo>
                  <a:lnTo>
                    <a:pt x="190525" y="125336"/>
                  </a:lnTo>
                  <a:lnTo>
                    <a:pt x="190360" y="122885"/>
                  </a:lnTo>
                  <a:lnTo>
                    <a:pt x="186118" y="123647"/>
                  </a:lnTo>
                  <a:lnTo>
                    <a:pt x="186283" y="125450"/>
                  </a:lnTo>
                  <a:lnTo>
                    <a:pt x="186359" y="135343"/>
                  </a:lnTo>
                  <a:lnTo>
                    <a:pt x="186347" y="139852"/>
                  </a:lnTo>
                  <a:lnTo>
                    <a:pt x="182702" y="143497"/>
                  </a:lnTo>
                  <a:lnTo>
                    <a:pt x="173710" y="143497"/>
                  </a:lnTo>
                  <a:lnTo>
                    <a:pt x="170065" y="139852"/>
                  </a:lnTo>
                  <a:lnTo>
                    <a:pt x="170053" y="134188"/>
                  </a:lnTo>
                  <a:lnTo>
                    <a:pt x="170141" y="124117"/>
                  </a:lnTo>
                  <a:lnTo>
                    <a:pt x="170205" y="123431"/>
                  </a:lnTo>
                  <a:lnTo>
                    <a:pt x="165900" y="123101"/>
                  </a:lnTo>
                  <a:lnTo>
                    <a:pt x="165811" y="124345"/>
                  </a:lnTo>
                  <a:lnTo>
                    <a:pt x="165747" y="142240"/>
                  </a:lnTo>
                  <a:lnTo>
                    <a:pt x="171323" y="147815"/>
                  </a:lnTo>
                  <a:lnTo>
                    <a:pt x="185102" y="147815"/>
                  </a:lnTo>
                  <a:lnTo>
                    <a:pt x="190677" y="142227"/>
                  </a:lnTo>
                  <a:close/>
                </a:path>
                <a:path w="353695" h="662939">
                  <a:moveTo>
                    <a:pt x="193649" y="406603"/>
                  </a:moveTo>
                  <a:lnTo>
                    <a:pt x="187667" y="400608"/>
                  </a:lnTo>
                  <a:lnTo>
                    <a:pt x="172885" y="400608"/>
                  </a:lnTo>
                  <a:lnTo>
                    <a:pt x="166916" y="406603"/>
                  </a:lnTo>
                  <a:lnTo>
                    <a:pt x="166916" y="421373"/>
                  </a:lnTo>
                  <a:lnTo>
                    <a:pt x="172885" y="427367"/>
                  </a:lnTo>
                  <a:lnTo>
                    <a:pt x="187667" y="427367"/>
                  </a:lnTo>
                  <a:lnTo>
                    <a:pt x="193649" y="421373"/>
                  </a:lnTo>
                  <a:lnTo>
                    <a:pt x="193649" y="413981"/>
                  </a:lnTo>
                  <a:lnTo>
                    <a:pt x="193649" y="406603"/>
                  </a:lnTo>
                  <a:close/>
                </a:path>
                <a:path w="353695" h="662939">
                  <a:moveTo>
                    <a:pt x="353199" y="279679"/>
                  </a:moveTo>
                  <a:lnTo>
                    <a:pt x="296392" y="284454"/>
                  </a:lnTo>
                  <a:lnTo>
                    <a:pt x="248589" y="292989"/>
                  </a:lnTo>
                  <a:lnTo>
                    <a:pt x="209067" y="304622"/>
                  </a:lnTo>
                  <a:lnTo>
                    <a:pt x="209778" y="306679"/>
                  </a:lnTo>
                  <a:lnTo>
                    <a:pt x="209778" y="337273"/>
                  </a:lnTo>
                  <a:lnTo>
                    <a:pt x="208965" y="337566"/>
                  </a:lnTo>
                  <a:lnTo>
                    <a:pt x="210578" y="341579"/>
                  </a:lnTo>
                  <a:lnTo>
                    <a:pt x="212242" y="340918"/>
                  </a:lnTo>
                  <a:lnTo>
                    <a:pt x="215366" y="339788"/>
                  </a:lnTo>
                  <a:lnTo>
                    <a:pt x="255028" y="328041"/>
                  </a:lnTo>
                  <a:lnTo>
                    <a:pt x="302145" y="319493"/>
                  </a:lnTo>
                  <a:lnTo>
                    <a:pt x="341287" y="314985"/>
                  </a:lnTo>
                  <a:lnTo>
                    <a:pt x="353199" y="314159"/>
                  </a:lnTo>
                  <a:lnTo>
                    <a:pt x="353199" y="312153"/>
                  </a:lnTo>
                  <a:lnTo>
                    <a:pt x="353199" y="309994"/>
                  </a:lnTo>
                  <a:lnTo>
                    <a:pt x="353199" y="281965"/>
                  </a:lnTo>
                  <a:lnTo>
                    <a:pt x="353199" y="2796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5814237" y="2340102"/>
              <a:ext cx="55244" cy="19685"/>
            </a:xfrm>
            <a:custGeom>
              <a:avLst/>
              <a:gdLst/>
              <a:ahLst/>
              <a:cxnLst/>
              <a:rect l="l" t="t" r="r" b="b"/>
              <a:pathLst>
                <a:path w="55245" h="19685">
                  <a:moveTo>
                    <a:pt x="54190" y="0"/>
                  </a:moveTo>
                  <a:lnTo>
                    <a:pt x="8356" y="11125"/>
                  </a:lnTo>
                  <a:lnTo>
                    <a:pt x="0" y="15316"/>
                  </a:lnTo>
                  <a:lnTo>
                    <a:pt x="1930" y="19176"/>
                  </a:lnTo>
                  <a:lnTo>
                    <a:pt x="3924" y="18186"/>
                  </a:lnTo>
                  <a:lnTo>
                    <a:pt x="11023" y="15138"/>
                  </a:lnTo>
                  <a:lnTo>
                    <a:pt x="49656" y="4965"/>
                  </a:lnTo>
                  <a:lnTo>
                    <a:pt x="54749" y="4292"/>
                  </a:lnTo>
                  <a:lnTo>
                    <a:pt x="54190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5687390" y="2267013"/>
              <a:ext cx="13335" cy="107950"/>
            </a:xfrm>
            <a:custGeom>
              <a:avLst/>
              <a:gdLst/>
              <a:ahLst/>
              <a:cxnLst/>
              <a:rect l="l" t="t" r="r" b="b"/>
              <a:pathLst>
                <a:path w="13335" h="107950">
                  <a:moveTo>
                    <a:pt x="13322" y="97624"/>
                  </a:moveTo>
                  <a:lnTo>
                    <a:pt x="10337" y="94640"/>
                  </a:lnTo>
                  <a:lnTo>
                    <a:pt x="2997" y="94640"/>
                  </a:lnTo>
                  <a:lnTo>
                    <a:pt x="0" y="97624"/>
                  </a:lnTo>
                  <a:lnTo>
                    <a:pt x="0" y="101307"/>
                  </a:lnTo>
                  <a:lnTo>
                    <a:pt x="0" y="104990"/>
                  </a:lnTo>
                  <a:lnTo>
                    <a:pt x="2997" y="107950"/>
                  </a:lnTo>
                  <a:lnTo>
                    <a:pt x="10337" y="107950"/>
                  </a:lnTo>
                  <a:lnTo>
                    <a:pt x="13322" y="104990"/>
                  </a:lnTo>
                  <a:lnTo>
                    <a:pt x="13322" y="97624"/>
                  </a:lnTo>
                  <a:close/>
                </a:path>
                <a:path w="13335" h="107950">
                  <a:moveTo>
                    <a:pt x="13322" y="2984"/>
                  </a:moveTo>
                  <a:lnTo>
                    <a:pt x="10337" y="0"/>
                  </a:lnTo>
                  <a:lnTo>
                    <a:pt x="2997" y="0"/>
                  </a:lnTo>
                  <a:lnTo>
                    <a:pt x="0" y="2984"/>
                  </a:lnTo>
                  <a:lnTo>
                    <a:pt x="0" y="6654"/>
                  </a:lnTo>
                  <a:lnTo>
                    <a:pt x="0" y="10337"/>
                  </a:lnTo>
                  <a:lnTo>
                    <a:pt x="2997" y="13309"/>
                  </a:lnTo>
                  <a:lnTo>
                    <a:pt x="10337" y="13309"/>
                  </a:lnTo>
                  <a:lnTo>
                    <a:pt x="13322" y="10337"/>
                  </a:lnTo>
                  <a:lnTo>
                    <a:pt x="13322" y="2984"/>
                  </a:lnTo>
                  <a:close/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5577306" y="2099906"/>
              <a:ext cx="59055" cy="83820"/>
            </a:xfrm>
            <a:custGeom>
              <a:avLst/>
              <a:gdLst/>
              <a:ahLst/>
              <a:cxnLst/>
              <a:rect l="l" t="t" r="r" b="b"/>
              <a:pathLst>
                <a:path w="59054" h="83819">
                  <a:moveTo>
                    <a:pt x="58864" y="0"/>
                  </a:moveTo>
                  <a:lnTo>
                    <a:pt x="0" y="0"/>
                  </a:lnTo>
                  <a:lnTo>
                    <a:pt x="0" y="83718"/>
                  </a:lnTo>
                  <a:lnTo>
                    <a:pt x="58864" y="83718"/>
                  </a:lnTo>
                  <a:lnTo>
                    <a:pt x="58864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5575147" y="2097747"/>
              <a:ext cx="63500" cy="88265"/>
            </a:xfrm>
            <a:custGeom>
              <a:avLst/>
              <a:gdLst/>
              <a:ahLst/>
              <a:cxnLst/>
              <a:rect l="l" t="t" r="r" b="b"/>
              <a:pathLst>
                <a:path w="63500" h="88264">
                  <a:moveTo>
                    <a:pt x="63182" y="0"/>
                  </a:moveTo>
                  <a:lnTo>
                    <a:pt x="0" y="0"/>
                  </a:lnTo>
                  <a:lnTo>
                    <a:pt x="0" y="88036"/>
                  </a:lnTo>
                  <a:lnTo>
                    <a:pt x="63182" y="88036"/>
                  </a:lnTo>
                  <a:lnTo>
                    <a:pt x="63182" y="83718"/>
                  </a:lnTo>
                  <a:lnTo>
                    <a:pt x="4317" y="83718"/>
                  </a:lnTo>
                  <a:lnTo>
                    <a:pt x="4317" y="4318"/>
                  </a:lnTo>
                  <a:lnTo>
                    <a:pt x="2159" y="4318"/>
                  </a:lnTo>
                  <a:lnTo>
                    <a:pt x="2159" y="2158"/>
                  </a:lnTo>
                  <a:lnTo>
                    <a:pt x="63182" y="2158"/>
                  </a:lnTo>
                  <a:lnTo>
                    <a:pt x="63182" y="0"/>
                  </a:lnTo>
                  <a:close/>
                </a:path>
                <a:path w="63500" h="88264">
                  <a:moveTo>
                    <a:pt x="63182" y="2158"/>
                  </a:moveTo>
                  <a:lnTo>
                    <a:pt x="4317" y="2158"/>
                  </a:lnTo>
                  <a:lnTo>
                    <a:pt x="4317" y="4318"/>
                  </a:lnTo>
                  <a:lnTo>
                    <a:pt x="58864" y="4318"/>
                  </a:lnTo>
                  <a:lnTo>
                    <a:pt x="58864" y="83718"/>
                  </a:lnTo>
                  <a:lnTo>
                    <a:pt x="63182" y="83718"/>
                  </a:lnTo>
                  <a:lnTo>
                    <a:pt x="63182" y="2158"/>
                  </a:lnTo>
                  <a:close/>
                </a:path>
                <a:path w="63500" h="88264">
                  <a:moveTo>
                    <a:pt x="4317" y="2158"/>
                  </a:moveTo>
                  <a:lnTo>
                    <a:pt x="2159" y="2158"/>
                  </a:lnTo>
                  <a:lnTo>
                    <a:pt x="2159" y="4318"/>
                  </a:lnTo>
                  <a:lnTo>
                    <a:pt x="4317" y="4318"/>
                  </a:lnTo>
                  <a:lnTo>
                    <a:pt x="4317" y="21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5600776" y="2123744"/>
              <a:ext cx="26670" cy="52705"/>
            </a:xfrm>
            <a:custGeom>
              <a:avLst/>
              <a:gdLst/>
              <a:ahLst/>
              <a:cxnLst/>
              <a:rect l="l" t="t" r="r" b="b"/>
              <a:pathLst>
                <a:path w="26670" h="52705">
                  <a:moveTo>
                    <a:pt x="13957" y="0"/>
                  </a:moveTo>
                  <a:lnTo>
                    <a:pt x="1485" y="0"/>
                  </a:lnTo>
                  <a:lnTo>
                    <a:pt x="0" y="52387"/>
                  </a:lnTo>
                  <a:lnTo>
                    <a:pt x="16459" y="52387"/>
                  </a:lnTo>
                  <a:lnTo>
                    <a:pt x="19443" y="50393"/>
                  </a:lnTo>
                  <a:lnTo>
                    <a:pt x="26441" y="50393"/>
                  </a:lnTo>
                  <a:lnTo>
                    <a:pt x="26441" y="1981"/>
                  </a:lnTo>
                  <a:lnTo>
                    <a:pt x="18453" y="1981"/>
                  </a:lnTo>
                  <a:lnTo>
                    <a:pt x="13957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5600776" y="2121585"/>
              <a:ext cx="29209" cy="57150"/>
            </a:xfrm>
            <a:custGeom>
              <a:avLst/>
              <a:gdLst/>
              <a:ahLst/>
              <a:cxnLst/>
              <a:rect l="l" t="t" r="r" b="b"/>
              <a:pathLst>
                <a:path w="29210" h="57150">
                  <a:moveTo>
                    <a:pt x="14414" y="0"/>
                  </a:moveTo>
                  <a:lnTo>
                    <a:pt x="1485" y="0"/>
                  </a:lnTo>
                  <a:lnTo>
                    <a:pt x="1485" y="4318"/>
                  </a:lnTo>
                  <a:lnTo>
                    <a:pt x="13500" y="4318"/>
                  </a:lnTo>
                  <a:lnTo>
                    <a:pt x="17995" y="6299"/>
                  </a:lnTo>
                  <a:lnTo>
                    <a:pt x="24282" y="6299"/>
                  </a:lnTo>
                  <a:lnTo>
                    <a:pt x="24282" y="50393"/>
                  </a:lnTo>
                  <a:lnTo>
                    <a:pt x="18783" y="50393"/>
                  </a:lnTo>
                  <a:lnTo>
                    <a:pt x="15811" y="52387"/>
                  </a:lnTo>
                  <a:lnTo>
                    <a:pt x="0" y="52387"/>
                  </a:lnTo>
                  <a:lnTo>
                    <a:pt x="0" y="56705"/>
                  </a:lnTo>
                  <a:lnTo>
                    <a:pt x="17119" y="56705"/>
                  </a:lnTo>
                  <a:lnTo>
                    <a:pt x="20104" y="54711"/>
                  </a:lnTo>
                  <a:lnTo>
                    <a:pt x="28600" y="54711"/>
                  </a:lnTo>
                  <a:lnTo>
                    <a:pt x="28600" y="1981"/>
                  </a:lnTo>
                  <a:lnTo>
                    <a:pt x="18897" y="1981"/>
                  </a:lnTo>
                  <a:lnTo>
                    <a:pt x="144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5585294" y="2123744"/>
              <a:ext cx="26670" cy="52705"/>
            </a:xfrm>
            <a:custGeom>
              <a:avLst/>
              <a:gdLst/>
              <a:ahLst/>
              <a:cxnLst/>
              <a:rect l="l" t="t" r="r" b="b"/>
              <a:pathLst>
                <a:path w="26670" h="52705">
                  <a:moveTo>
                    <a:pt x="24955" y="0"/>
                  </a:moveTo>
                  <a:lnTo>
                    <a:pt x="12471" y="0"/>
                  </a:lnTo>
                  <a:lnTo>
                    <a:pt x="8013" y="1981"/>
                  </a:lnTo>
                  <a:lnTo>
                    <a:pt x="0" y="1981"/>
                  </a:lnTo>
                  <a:lnTo>
                    <a:pt x="0" y="50393"/>
                  </a:lnTo>
                  <a:lnTo>
                    <a:pt x="6997" y="50393"/>
                  </a:lnTo>
                  <a:lnTo>
                    <a:pt x="9969" y="52387"/>
                  </a:lnTo>
                  <a:lnTo>
                    <a:pt x="26466" y="52387"/>
                  </a:lnTo>
                  <a:lnTo>
                    <a:pt x="24955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5583135" y="2121585"/>
              <a:ext cx="29209" cy="57150"/>
            </a:xfrm>
            <a:custGeom>
              <a:avLst/>
              <a:gdLst/>
              <a:ahLst/>
              <a:cxnLst/>
              <a:rect l="l" t="t" r="r" b="b"/>
              <a:pathLst>
                <a:path w="29210" h="57150">
                  <a:moveTo>
                    <a:pt x="27114" y="0"/>
                  </a:moveTo>
                  <a:lnTo>
                    <a:pt x="14173" y="0"/>
                  </a:lnTo>
                  <a:lnTo>
                    <a:pt x="9715" y="1981"/>
                  </a:lnTo>
                  <a:lnTo>
                    <a:pt x="0" y="1981"/>
                  </a:lnTo>
                  <a:lnTo>
                    <a:pt x="0" y="54711"/>
                  </a:lnTo>
                  <a:lnTo>
                    <a:pt x="8496" y="54711"/>
                  </a:lnTo>
                  <a:lnTo>
                    <a:pt x="11468" y="56705"/>
                  </a:lnTo>
                  <a:lnTo>
                    <a:pt x="28625" y="56705"/>
                  </a:lnTo>
                  <a:lnTo>
                    <a:pt x="28625" y="52387"/>
                  </a:lnTo>
                  <a:lnTo>
                    <a:pt x="12788" y="52387"/>
                  </a:lnTo>
                  <a:lnTo>
                    <a:pt x="9804" y="50393"/>
                  </a:lnTo>
                  <a:lnTo>
                    <a:pt x="4317" y="50393"/>
                  </a:lnTo>
                  <a:lnTo>
                    <a:pt x="4317" y="6299"/>
                  </a:lnTo>
                  <a:lnTo>
                    <a:pt x="10629" y="6299"/>
                  </a:lnTo>
                  <a:lnTo>
                    <a:pt x="15087" y="4318"/>
                  </a:lnTo>
                  <a:lnTo>
                    <a:pt x="27114" y="4318"/>
                  </a:lnTo>
                  <a:lnTo>
                    <a:pt x="271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5593626" y="2129218"/>
              <a:ext cx="19685" cy="41275"/>
            </a:xfrm>
            <a:custGeom>
              <a:avLst/>
              <a:gdLst/>
              <a:ahLst/>
              <a:cxnLst/>
              <a:rect l="l" t="t" r="r" b="b"/>
              <a:pathLst>
                <a:path w="19685" h="41275">
                  <a:moveTo>
                    <a:pt x="4318" y="0"/>
                  </a:moveTo>
                  <a:lnTo>
                    <a:pt x="0" y="0"/>
                  </a:lnTo>
                  <a:lnTo>
                    <a:pt x="0" y="7493"/>
                  </a:lnTo>
                  <a:lnTo>
                    <a:pt x="4318" y="7493"/>
                  </a:lnTo>
                  <a:lnTo>
                    <a:pt x="4318" y="0"/>
                  </a:lnTo>
                  <a:close/>
                </a:path>
                <a:path w="19685" h="41275">
                  <a:moveTo>
                    <a:pt x="8788" y="1498"/>
                  </a:moveTo>
                  <a:lnTo>
                    <a:pt x="4470" y="1498"/>
                  </a:lnTo>
                  <a:lnTo>
                    <a:pt x="4470" y="40424"/>
                  </a:lnTo>
                  <a:lnTo>
                    <a:pt x="8788" y="40424"/>
                  </a:lnTo>
                  <a:lnTo>
                    <a:pt x="8788" y="1498"/>
                  </a:lnTo>
                  <a:close/>
                </a:path>
                <a:path w="19685" h="41275">
                  <a:moveTo>
                    <a:pt x="19519" y="2235"/>
                  </a:moveTo>
                  <a:lnTo>
                    <a:pt x="15201" y="2235"/>
                  </a:lnTo>
                  <a:lnTo>
                    <a:pt x="15201" y="41160"/>
                  </a:lnTo>
                  <a:lnTo>
                    <a:pt x="19519" y="41160"/>
                  </a:lnTo>
                  <a:lnTo>
                    <a:pt x="19519" y="2235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5595785" y="2127059"/>
              <a:ext cx="20955" cy="46990"/>
            </a:xfrm>
            <a:custGeom>
              <a:avLst/>
              <a:gdLst/>
              <a:ahLst/>
              <a:cxnLst/>
              <a:rect l="l" t="t" r="r" b="b"/>
              <a:pathLst>
                <a:path w="20954" h="46989">
                  <a:moveTo>
                    <a:pt x="20955" y="42418"/>
                  </a:moveTo>
                  <a:lnTo>
                    <a:pt x="0" y="42418"/>
                  </a:lnTo>
                  <a:lnTo>
                    <a:pt x="0" y="46736"/>
                  </a:lnTo>
                  <a:lnTo>
                    <a:pt x="20955" y="46736"/>
                  </a:lnTo>
                  <a:lnTo>
                    <a:pt x="20955" y="42418"/>
                  </a:lnTo>
                  <a:close/>
                </a:path>
                <a:path w="20954" h="46989">
                  <a:moveTo>
                    <a:pt x="20955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20955" y="4318"/>
                  </a:lnTo>
                  <a:lnTo>
                    <a:pt x="209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5593626" y="2129218"/>
              <a:ext cx="25400" cy="43180"/>
            </a:xfrm>
            <a:custGeom>
              <a:avLst/>
              <a:gdLst/>
              <a:ahLst/>
              <a:cxnLst/>
              <a:rect l="l" t="t" r="r" b="b"/>
              <a:pathLst>
                <a:path w="25400" h="43180">
                  <a:moveTo>
                    <a:pt x="4318" y="35420"/>
                  </a:moveTo>
                  <a:lnTo>
                    <a:pt x="0" y="35420"/>
                  </a:lnTo>
                  <a:lnTo>
                    <a:pt x="0" y="42900"/>
                  </a:lnTo>
                  <a:lnTo>
                    <a:pt x="4318" y="42900"/>
                  </a:lnTo>
                  <a:lnTo>
                    <a:pt x="4318" y="35420"/>
                  </a:lnTo>
                  <a:close/>
                </a:path>
                <a:path w="25400" h="43180">
                  <a:moveTo>
                    <a:pt x="25273" y="35420"/>
                  </a:moveTo>
                  <a:lnTo>
                    <a:pt x="20955" y="35420"/>
                  </a:lnTo>
                  <a:lnTo>
                    <a:pt x="20955" y="42418"/>
                  </a:lnTo>
                  <a:lnTo>
                    <a:pt x="25273" y="42418"/>
                  </a:lnTo>
                  <a:lnTo>
                    <a:pt x="25273" y="35420"/>
                  </a:lnTo>
                  <a:close/>
                </a:path>
                <a:path w="25400" h="43180">
                  <a:moveTo>
                    <a:pt x="25273" y="0"/>
                  </a:moveTo>
                  <a:lnTo>
                    <a:pt x="20955" y="0"/>
                  </a:lnTo>
                  <a:lnTo>
                    <a:pt x="20955" y="6985"/>
                  </a:lnTo>
                  <a:lnTo>
                    <a:pt x="25273" y="6985"/>
                  </a:lnTo>
                  <a:lnTo>
                    <a:pt x="25273" y="0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5603595" y="2129218"/>
              <a:ext cx="4445" cy="41910"/>
            </a:xfrm>
            <a:custGeom>
              <a:avLst/>
              <a:gdLst/>
              <a:ahLst/>
              <a:cxnLst/>
              <a:rect l="l" t="t" r="r" b="b"/>
              <a:pathLst>
                <a:path w="4445" h="41910">
                  <a:moveTo>
                    <a:pt x="4318" y="0"/>
                  </a:moveTo>
                  <a:lnTo>
                    <a:pt x="2159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2159" y="41910"/>
                  </a:lnTo>
                  <a:lnTo>
                    <a:pt x="4318" y="41910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5586158" y="2126728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5">
                  <a:moveTo>
                    <a:pt x="4318" y="0"/>
                  </a:moveTo>
                  <a:lnTo>
                    <a:pt x="0" y="0"/>
                  </a:lnTo>
                  <a:lnTo>
                    <a:pt x="0" y="45910"/>
                  </a:lnTo>
                  <a:lnTo>
                    <a:pt x="4318" y="45910"/>
                  </a:lnTo>
                  <a:lnTo>
                    <a:pt x="4318" y="0"/>
                  </a:lnTo>
                  <a:close/>
                </a:path>
                <a:path w="40639" h="46355">
                  <a:moveTo>
                    <a:pt x="40208" y="0"/>
                  </a:moveTo>
                  <a:lnTo>
                    <a:pt x="35890" y="0"/>
                  </a:lnTo>
                  <a:lnTo>
                    <a:pt x="35890" y="45910"/>
                  </a:lnTo>
                  <a:lnTo>
                    <a:pt x="40208" y="45910"/>
                  </a:lnTo>
                  <a:lnTo>
                    <a:pt x="40208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5748337" y="1982203"/>
              <a:ext cx="55880" cy="125095"/>
            </a:xfrm>
            <a:custGeom>
              <a:avLst/>
              <a:gdLst/>
              <a:ahLst/>
              <a:cxnLst/>
              <a:rect l="l" t="t" r="r" b="b"/>
              <a:pathLst>
                <a:path w="55879" h="125094">
                  <a:moveTo>
                    <a:pt x="55562" y="0"/>
                  </a:moveTo>
                  <a:lnTo>
                    <a:pt x="0" y="0"/>
                  </a:lnTo>
                  <a:lnTo>
                    <a:pt x="0" y="64820"/>
                  </a:lnTo>
                  <a:lnTo>
                    <a:pt x="8229" y="64820"/>
                  </a:lnTo>
                  <a:lnTo>
                    <a:pt x="8229" y="80251"/>
                  </a:lnTo>
                  <a:lnTo>
                    <a:pt x="0" y="80251"/>
                  </a:lnTo>
                  <a:lnTo>
                    <a:pt x="0" y="124472"/>
                  </a:lnTo>
                  <a:lnTo>
                    <a:pt x="15455" y="124472"/>
                  </a:lnTo>
                  <a:lnTo>
                    <a:pt x="15455" y="112128"/>
                  </a:lnTo>
                  <a:lnTo>
                    <a:pt x="41148" y="112128"/>
                  </a:lnTo>
                  <a:lnTo>
                    <a:pt x="41148" y="124472"/>
                  </a:lnTo>
                  <a:lnTo>
                    <a:pt x="54521" y="124472"/>
                  </a:lnTo>
                  <a:lnTo>
                    <a:pt x="54521" y="81267"/>
                  </a:lnTo>
                  <a:lnTo>
                    <a:pt x="47320" y="81267"/>
                  </a:lnTo>
                  <a:lnTo>
                    <a:pt x="47320" y="63792"/>
                  </a:lnTo>
                  <a:lnTo>
                    <a:pt x="55562" y="63792"/>
                  </a:lnTo>
                  <a:lnTo>
                    <a:pt x="55562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5746178" y="1980043"/>
              <a:ext cx="60325" cy="128905"/>
            </a:xfrm>
            <a:custGeom>
              <a:avLst/>
              <a:gdLst/>
              <a:ahLst/>
              <a:cxnLst/>
              <a:rect l="l" t="t" r="r" b="b"/>
              <a:pathLst>
                <a:path w="60325" h="128905">
                  <a:moveTo>
                    <a:pt x="59880" y="0"/>
                  </a:moveTo>
                  <a:lnTo>
                    <a:pt x="57721" y="0"/>
                  </a:lnTo>
                  <a:lnTo>
                    <a:pt x="55562" y="0"/>
                  </a:lnTo>
                  <a:lnTo>
                    <a:pt x="55562" y="4318"/>
                  </a:lnTo>
                  <a:lnTo>
                    <a:pt x="55562" y="63792"/>
                  </a:lnTo>
                  <a:lnTo>
                    <a:pt x="47320" y="63792"/>
                  </a:lnTo>
                  <a:lnTo>
                    <a:pt x="47320" y="85585"/>
                  </a:lnTo>
                  <a:lnTo>
                    <a:pt x="54521" y="85585"/>
                  </a:lnTo>
                  <a:lnTo>
                    <a:pt x="54521" y="124472"/>
                  </a:lnTo>
                  <a:lnTo>
                    <a:pt x="45466" y="124472"/>
                  </a:lnTo>
                  <a:lnTo>
                    <a:pt x="45466" y="116446"/>
                  </a:lnTo>
                  <a:lnTo>
                    <a:pt x="45466" y="112128"/>
                  </a:lnTo>
                  <a:lnTo>
                    <a:pt x="15455" y="112128"/>
                  </a:lnTo>
                  <a:lnTo>
                    <a:pt x="15455" y="124472"/>
                  </a:lnTo>
                  <a:lnTo>
                    <a:pt x="4318" y="124472"/>
                  </a:lnTo>
                  <a:lnTo>
                    <a:pt x="4318" y="84569"/>
                  </a:lnTo>
                  <a:lnTo>
                    <a:pt x="12547" y="84569"/>
                  </a:lnTo>
                  <a:lnTo>
                    <a:pt x="12547" y="64820"/>
                  </a:lnTo>
                  <a:lnTo>
                    <a:pt x="4318" y="64820"/>
                  </a:lnTo>
                  <a:lnTo>
                    <a:pt x="4318" y="4318"/>
                  </a:lnTo>
                  <a:lnTo>
                    <a:pt x="55562" y="4318"/>
                  </a:lnTo>
                  <a:lnTo>
                    <a:pt x="55562" y="0"/>
                  </a:lnTo>
                  <a:lnTo>
                    <a:pt x="0" y="0"/>
                  </a:lnTo>
                  <a:lnTo>
                    <a:pt x="0" y="69138"/>
                  </a:lnTo>
                  <a:lnTo>
                    <a:pt x="8229" y="69138"/>
                  </a:lnTo>
                  <a:lnTo>
                    <a:pt x="8229" y="80251"/>
                  </a:lnTo>
                  <a:lnTo>
                    <a:pt x="0" y="80251"/>
                  </a:lnTo>
                  <a:lnTo>
                    <a:pt x="0" y="128790"/>
                  </a:lnTo>
                  <a:lnTo>
                    <a:pt x="19773" y="128790"/>
                  </a:lnTo>
                  <a:lnTo>
                    <a:pt x="19773" y="124472"/>
                  </a:lnTo>
                  <a:lnTo>
                    <a:pt x="19773" y="116446"/>
                  </a:lnTo>
                  <a:lnTo>
                    <a:pt x="41148" y="116446"/>
                  </a:lnTo>
                  <a:lnTo>
                    <a:pt x="41148" y="128790"/>
                  </a:lnTo>
                  <a:lnTo>
                    <a:pt x="58839" y="128790"/>
                  </a:lnTo>
                  <a:lnTo>
                    <a:pt x="58839" y="124472"/>
                  </a:lnTo>
                  <a:lnTo>
                    <a:pt x="58839" y="81267"/>
                  </a:lnTo>
                  <a:lnTo>
                    <a:pt x="51638" y="81267"/>
                  </a:lnTo>
                  <a:lnTo>
                    <a:pt x="51638" y="68110"/>
                  </a:lnTo>
                  <a:lnTo>
                    <a:pt x="59880" y="68110"/>
                  </a:lnTo>
                  <a:lnTo>
                    <a:pt x="59880" y="4318"/>
                  </a:lnTo>
                  <a:lnTo>
                    <a:pt x="598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5769470" y="2123744"/>
              <a:ext cx="26670" cy="52705"/>
            </a:xfrm>
            <a:custGeom>
              <a:avLst/>
              <a:gdLst/>
              <a:ahLst/>
              <a:cxnLst/>
              <a:rect l="l" t="t" r="r" b="b"/>
              <a:pathLst>
                <a:path w="26670" h="52705">
                  <a:moveTo>
                    <a:pt x="13982" y="0"/>
                  </a:moveTo>
                  <a:lnTo>
                    <a:pt x="1511" y="0"/>
                  </a:lnTo>
                  <a:lnTo>
                    <a:pt x="0" y="52387"/>
                  </a:lnTo>
                  <a:lnTo>
                    <a:pt x="16471" y="52387"/>
                  </a:lnTo>
                  <a:lnTo>
                    <a:pt x="19469" y="50393"/>
                  </a:lnTo>
                  <a:lnTo>
                    <a:pt x="26466" y="50393"/>
                  </a:lnTo>
                  <a:lnTo>
                    <a:pt x="26466" y="1981"/>
                  </a:lnTo>
                  <a:lnTo>
                    <a:pt x="18453" y="1981"/>
                  </a:lnTo>
                  <a:lnTo>
                    <a:pt x="13982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5769470" y="2121585"/>
              <a:ext cx="29209" cy="57150"/>
            </a:xfrm>
            <a:custGeom>
              <a:avLst/>
              <a:gdLst/>
              <a:ahLst/>
              <a:cxnLst/>
              <a:rect l="l" t="t" r="r" b="b"/>
              <a:pathLst>
                <a:path w="29210" h="57150">
                  <a:moveTo>
                    <a:pt x="14439" y="0"/>
                  </a:moveTo>
                  <a:lnTo>
                    <a:pt x="1511" y="0"/>
                  </a:lnTo>
                  <a:lnTo>
                    <a:pt x="1511" y="4318"/>
                  </a:lnTo>
                  <a:lnTo>
                    <a:pt x="13525" y="4318"/>
                  </a:lnTo>
                  <a:lnTo>
                    <a:pt x="17995" y="6299"/>
                  </a:lnTo>
                  <a:lnTo>
                    <a:pt x="24307" y="6299"/>
                  </a:lnTo>
                  <a:lnTo>
                    <a:pt x="24307" y="50393"/>
                  </a:lnTo>
                  <a:lnTo>
                    <a:pt x="18821" y="50393"/>
                  </a:lnTo>
                  <a:lnTo>
                    <a:pt x="15811" y="52387"/>
                  </a:lnTo>
                  <a:lnTo>
                    <a:pt x="0" y="52387"/>
                  </a:lnTo>
                  <a:lnTo>
                    <a:pt x="0" y="56705"/>
                  </a:lnTo>
                  <a:lnTo>
                    <a:pt x="17119" y="56705"/>
                  </a:lnTo>
                  <a:lnTo>
                    <a:pt x="20116" y="54711"/>
                  </a:lnTo>
                  <a:lnTo>
                    <a:pt x="28625" y="54711"/>
                  </a:lnTo>
                  <a:lnTo>
                    <a:pt x="28625" y="1981"/>
                  </a:lnTo>
                  <a:lnTo>
                    <a:pt x="18910" y="1981"/>
                  </a:lnTo>
                  <a:lnTo>
                    <a:pt x="144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5754014" y="2123744"/>
              <a:ext cx="26670" cy="52705"/>
            </a:xfrm>
            <a:custGeom>
              <a:avLst/>
              <a:gdLst/>
              <a:ahLst/>
              <a:cxnLst/>
              <a:rect l="l" t="t" r="r" b="b"/>
              <a:pathLst>
                <a:path w="26670" h="52705">
                  <a:moveTo>
                    <a:pt x="24930" y="0"/>
                  </a:moveTo>
                  <a:lnTo>
                    <a:pt x="12471" y="0"/>
                  </a:lnTo>
                  <a:lnTo>
                    <a:pt x="7988" y="1981"/>
                  </a:lnTo>
                  <a:lnTo>
                    <a:pt x="0" y="1981"/>
                  </a:lnTo>
                  <a:lnTo>
                    <a:pt x="0" y="50393"/>
                  </a:lnTo>
                  <a:lnTo>
                    <a:pt x="6972" y="50393"/>
                  </a:lnTo>
                  <a:lnTo>
                    <a:pt x="9969" y="52387"/>
                  </a:lnTo>
                  <a:lnTo>
                    <a:pt x="26441" y="52387"/>
                  </a:lnTo>
                  <a:lnTo>
                    <a:pt x="24930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5751855" y="2121585"/>
              <a:ext cx="29209" cy="57150"/>
            </a:xfrm>
            <a:custGeom>
              <a:avLst/>
              <a:gdLst/>
              <a:ahLst/>
              <a:cxnLst/>
              <a:rect l="l" t="t" r="r" b="b"/>
              <a:pathLst>
                <a:path w="29210" h="57150">
                  <a:moveTo>
                    <a:pt x="27089" y="0"/>
                  </a:moveTo>
                  <a:lnTo>
                    <a:pt x="14185" y="0"/>
                  </a:lnTo>
                  <a:lnTo>
                    <a:pt x="9690" y="1981"/>
                  </a:lnTo>
                  <a:lnTo>
                    <a:pt x="0" y="1981"/>
                  </a:lnTo>
                  <a:lnTo>
                    <a:pt x="0" y="54711"/>
                  </a:lnTo>
                  <a:lnTo>
                    <a:pt x="8470" y="54711"/>
                  </a:lnTo>
                  <a:lnTo>
                    <a:pt x="11480" y="56705"/>
                  </a:lnTo>
                  <a:lnTo>
                    <a:pt x="28600" y="56705"/>
                  </a:lnTo>
                  <a:lnTo>
                    <a:pt x="28600" y="52387"/>
                  </a:lnTo>
                  <a:lnTo>
                    <a:pt x="12788" y="52387"/>
                  </a:lnTo>
                  <a:lnTo>
                    <a:pt x="9779" y="50393"/>
                  </a:lnTo>
                  <a:lnTo>
                    <a:pt x="4318" y="50393"/>
                  </a:lnTo>
                  <a:lnTo>
                    <a:pt x="4318" y="6299"/>
                  </a:lnTo>
                  <a:lnTo>
                    <a:pt x="10604" y="6299"/>
                  </a:lnTo>
                  <a:lnTo>
                    <a:pt x="15087" y="4318"/>
                  </a:lnTo>
                  <a:lnTo>
                    <a:pt x="27089" y="4318"/>
                  </a:lnTo>
                  <a:lnTo>
                    <a:pt x="270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5762320" y="2129218"/>
              <a:ext cx="19685" cy="41275"/>
            </a:xfrm>
            <a:custGeom>
              <a:avLst/>
              <a:gdLst/>
              <a:ahLst/>
              <a:cxnLst/>
              <a:rect l="l" t="t" r="r" b="b"/>
              <a:pathLst>
                <a:path w="19685" h="41275">
                  <a:moveTo>
                    <a:pt x="4318" y="0"/>
                  </a:moveTo>
                  <a:lnTo>
                    <a:pt x="0" y="0"/>
                  </a:lnTo>
                  <a:lnTo>
                    <a:pt x="0" y="7493"/>
                  </a:lnTo>
                  <a:lnTo>
                    <a:pt x="4318" y="7493"/>
                  </a:lnTo>
                  <a:lnTo>
                    <a:pt x="4318" y="0"/>
                  </a:lnTo>
                  <a:close/>
                </a:path>
                <a:path w="19685" h="41275">
                  <a:moveTo>
                    <a:pt x="8813" y="1498"/>
                  </a:moveTo>
                  <a:lnTo>
                    <a:pt x="4495" y="1498"/>
                  </a:lnTo>
                  <a:lnTo>
                    <a:pt x="4495" y="40424"/>
                  </a:lnTo>
                  <a:lnTo>
                    <a:pt x="8813" y="40424"/>
                  </a:lnTo>
                  <a:lnTo>
                    <a:pt x="8813" y="1498"/>
                  </a:lnTo>
                  <a:close/>
                </a:path>
                <a:path w="19685" h="41275">
                  <a:moveTo>
                    <a:pt x="19545" y="2235"/>
                  </a:moveTo>
                  <a:lnTo>
                    <a:pt x="15227" y="2235"/>
                  </a:lnTo>
                  <a:lnTo>
                    <a:pt x="15227" y="41160"/>
                  </a:lnTo>
                  <a:lnTo>
                    <a:pt x="19545" y="41160"/>
                  </a:lnTo>
                  <a:lnTo>
                    <a:pt x="19545" y="2235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5764479" y="2127059"/>
              <a:ext cx="21590" cy="46990"/>
            </a:xfrm>
            <a:custGeom>
              <a:avLst/>
              <a:gdLst/>
              <a:ahLst/>
              <a:cxnLst/>
              <a:rect l="l" t="t" r="r" b="b"/>
              <a:pathLst>
                <a:path w="21589" h="46989">
                  <a:moveTo>
                    <a:pt x="20967" y="42418"/>
                  </a:moveTo>
                  <a:lnTo>
                    <a:pt x="0" y="42418"/>
                  </a:lnTo>
                  <a:lnTo>
                    <a:pt x="0" y="46736"/>
                  </a:lnTo>
                  <a:lnTo>
                    <a:pt x="20967" y="46736"/>
                  </a:lnTo>
                  <a:lnTo>
                    <a:pt x="20967" y="42418"/>
                  </a:lnTo>
                  <a:close/>
                </a:path>
                <a:path w="21589" h="46989">
                  <a:moveTo>
                    <a:pt x="20967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20967" y="4318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5762320" y="2129218"/>
              <a:ext cx="25400" cy="43180"/>
            </a:xfrm>
            <a:custGeom>
              <a:avLst/>
              <a:gdLst/>
              <a:ahLst/>
              <a:cxnLst/>
              <a:rect l="l" t="t" r="r" b="b"/>
              <a:pathLst>
                <a:path w="25400" h="43180">
                  <a:moveTo>
                    <a:pt x="4318" y="35420"/>
                  </a:moveTo>
                  <a:lnTo>
                    <a:pt x="0" y="35420"/>
                  </a:lnTo>
                  <a:lnTo>
                    <a:pt x="0" y="42900"/>
                  </a:lnTo>
                  <a:lnTo>
                    <a:pt x="4318" y="42900"/>
                  </a:lnTo>
                  <a:lnTo>
                    <a:pt x="4318" y="35420"/>
                  </a:lnTo>
                  <a:close/>
                </a:path>
                <a:path w="25400" h="43180">
                  <a:moveTo>
                    <a:pt x="25285" y="35420"/>
                  </a:moveTo>
                  <a:lnTo>
                    <a:pt x="20967" y="35420"/>
                  </a:lnTo>
                  <a:lnTo>
                    <a:pt x="20967" y="42418"/>
                  </a:lnTo>
                  <a:lnTo>
                    <a:pt x="25285" y="42418"/>
                  </a:lnTo>
                  <a:lnTo>
                    <a:pt x="25285" y="35420"/>
                  </a:lnTo>
                  <a:close/>
                </a:path>
                <a:path w="25400" h="43180">
                  <a:moveTo>
                    <a:pt x="25285" y="0"/>
                  </a:moveTo>
                  <a:lnTo>
                    <a:pt x="20967" y="0"/>
                  </a:lnTo>
                  <a:lnTo>
                    <a:pt x="20967" y="6985"/>
                  </a:lnTo>
                  <a:lnTo>
                    <a:pt x="25285" y="6985"/>
                  </a:lnTo>
                  <a:lnTo>
                    <a:pt x="25285" y="0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5772289" y="2129218"/>
              <a:ext cx="4445" cy="41910"/>
            </a:xfrm>
            <a:custGeom>
              <a:avLst/>
              <a:gdLst/>
              <a:ahLst/>
              <a:cxnLst/>
              <a:rect l="l" t="t" r="r" b="b"/>
              <a:pathLst>
                <a:path w="4445" h="41910">
                  <a:moveTo>
                    <a:pt x="4318" y="0"/>
                  </a:moveTo>
                  <a:lnTo>
                    <a:pt x="2159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2159" y="41910"/>
                  </a:lnTo>
                  <a:lnTo>
                    <a:pt x="4318" y="41910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5754852" y="2126728"/>
              <a:ext cx="40640" cy="46355"/>
            </a:xfrm>
            <a:custGeom>
              <a:avLst/>
              <a:gdLst/>
              <a:ahLst/>
              <a:cxnLst/>
              <a:rect l="l" t="t" r="r" b="b"/>
              <a:pathLst>
                <a:path w="40639" h="46355">
                  <a:moveTo>
                    <a:pt x="4318" y="0"/>
                  </a:moveTo>
                  <a:lnTo>
                    <a:pt x="0" y="0"/>
                  </a:lnTo>
                  <a:lnTo>
                    <a:pt x="0" y="45910"/>
                  </a:lnTo>
                  <a:lnTo>
                    <a:pt x="4318" y="45910"/>
                  </a:lnTo>
                  <a:lnTo>
                    <a:pt x="4318" y="0"/>
                  </a:lnTo>
                  <a:close/>
                </a:path>
                <a:path w="40639" h="46355">
                  <a:moveTo>
                    <a:pt x="40233" y="0"/>
                  </a:moveTo>
                  <a:lnTo>
                    <a:pt x="35915" y="0"/>
                  </a:lnTo>
                  <a:lnTo>
                    <a:pt x="35915" y="45910"/>
                  </a:lnTo>
                  <a:lnTo>
                    <a:pt x="40233" y="45910"/>
                  </a:lnTo>
                  <a:lnTo>
                    <a:pt x="40233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5658396" y="1993429"/>
              <a:ext cx="131445" cy="742950"/>
            </a:xfrm>
            <a:custGeom>
              <a:avLst/>
              <a:gdLst/>
              <a:ahLst/>
              <a:cxnLst/>
              <a:rect l="l" t="t" r="r" b="b"/>
              <a:pathLst>
                <a:path w="131445" h="742950">
                  <a:moveTo>
                    <a:pt x="14605" y="731570"/>
                  </a:moveTo>
                  <a:lnTo>
                    <a:pt x="11328" y="728332"/>
                  </a:lnTo>
                  <a:lnTo>
                    <a:pt x="3276" y="728332"/>
                  </a:lnTo>
                  <a:lnTo>
                    <a:pt x="0" y="731570"/>
                  </a:lnTo>
                  <a:lnTo>
                    <a:pt x="0" y="739660"/>
                  </a:lnTo>
                  <a:lnTo>
                    <a:pt x="3276" y="742899"/>
                  </a:lnTo>
                  <a:lnTo>
                    <a:pt x="7315" y="742911"/>
                  </a:lnTo>
                  <a:lnTo>
                    <a:pt x="11328" y="742899"/>
                  </a:lnTo>
                  <a:lnTo>
                    <a:pt x="14579" y="739660"/>
                  </a:lnTo>
                  <a:lnTo>
                    <a:pt x="14605" y="738593"/>
                  </a:lnTo>
                  <a:lnTo>
                    <a:pt x="14605" y="732637"/>
                  </a:lnTo>
                  <a:lnTo>
                    <a:pt x="14605" y="731570"/>
                  </a:lnTo>
                  <a:close/>
                </a:path>
                <a:path w="131445" h="742950">
                  <a:moveTo>
                    <a:pt x="37922" y="731570"/>
                  </a:moveTo>
                  <a:lnTo>
                    <a:pt x="34645" y="728332"/>
                  </a:lnTo>
                  <a:lnTo>
                    <a:pt x="26593" y="728332"/>
                  </a:lnTo>
                  <a:lnTo>
                    <a:pt x="23317" y="731570"/>
                  </a:lnTo>
                  <a:lnTo>
                    <a:pt x="23317" y="739660"/>
                  </a:lnTo>
                  <a:lnTo>
                    <a:pt x="26593" y="742899"/>
                  </a:lnTo>
                  <a:lnTo>
                    <a:pt x="30632" y="742911"/>
                  </a:lnTo>
                  <a:lnTo>
                    <a:pt x="34645" y="742899"/>
                  </a:lnTo>
                  <a:lnTo>
                    <a:pt x="37896" y="739660"/>
                  </a:lnTo>
                  <a:lnTo>
                    <a:pt x="37922" y="738593"/>
                  </a:lnTo>
                  <a:lnTo>
                    <a:pt x="37922" y="732637"/>
                  </a:lnTo>
                  <a:lnTo>
                    <a:pt x="37922" y="731570"/>
                  </a:lnTo>
                  <a:close/>
                </a:path>
                <a:path w="131445" h="742950">
                  <a:moveTo>
                    <a:pt x="61226" y="732637"/>
                  </a:moveTo>
                  <a:lnTo>
                    <a:pt x="61214" y="731570"/>
                  </a:lnTo>
                  <a:lnTo>
                    <a:pt x="57988" y="728332"/>
                  </a:lnTo>
                  <a:lnTo>
                    <a:pt x="49911" y="728332"/>
                  </a:lnTo>
                  <a:lnTo>
                    <a:pt x="46634" y="731570"/>
                  </a:lnTo>
                  <a:lnTo>
                    <a:pt x="46634" y="739660"/>
                  </a:lnTo>
                  <a:lnTo>
                    <a:pt x="49911" y="742899"/>
                  </a:lnTo>
                  <a:lnTo>
                    <a:pt x="53949" y="742911"/>
                  </a:lnTo>
                  <a:lnTo>
                    <a:pt x="57988" y="742899"/>
                  </a:lnTo>
                  <a:lnTo>
                    <a:pt x="61201" y="739660"/>
                  </a:lnTo>
                  <a:lnTo>
                    <a:pt x="61226" y="738581"/>
                  </a:lnTo>
                  <a:lnTo>
                    <a:pt x="61226" y="732637"/>
                  </a:lnTo>
                  <a:close/>
                </a:path>
                <a:path w="131445" h="742950">
                  <a:moveTo>
                    <a:pt x="123990" y="55727"/>
                  </a:moveTo>
                  <a:lnTo>
                    <a:pt x="120738" y="52451"/>
                  </a:lnTo>
                  <a:lnTo>
                    <a:pt x="112649" y="52451"/>
                  </a:lnTo>
                  <a:lnTo>
                    <a:pt x="109410" y="55727"/>
                  </a:lnTo>
                  <a:lnTo>
                    <a:pt x="109410" y="63792"/>
                  </a:lnTo>
                  <a:lnTo>
                    <a:pt x="112661" y="67043"/>
                  </a:lnTo>
                  <a:lnTo>
                    <a:pt x="120726" y="67043"/>
                  </a:lnTo>
                  <a:lnTo>
                    <a:pt x="123990" y="63792"/>
                  </a:lnTo>
                  <a:lnTo>
                    <a:pt x="123990" y="62725"/>
                  </a:lnTo>
                  <a:lnTo>
                    <a:pt x="123990" y="56769"/>
                  </a:lnTo>
                  <a:lnTo>
                    <a:pt x="123990" y="55727"/>
                  </a:lnTo>
                  <a:close/>
                </a:path>
                <a:path w="131445" h="742950">
                  <a:moveTo>
                    <a:pt x="126060" y="0"/>
                  </a:moveTo>
                  <a:lnTo>
                    <a:pt x="107327" y="0"/>
                  </a:lnTo>
                  <a:lnTo>
                    <a:pt x="107327" y="18707"/>
                  </a:lnTo>
                  <a:lnTo>
                    <a:pt x="126060" y="18707"/>
                  </a:lnTo>
                  <a:lnTo>
                    <a:pt x="126060" y="16548"/>
                  </a:lnTo>
                  <a:lnTo>
                    <a:pt x="126060" y="14389"/>
                  </a:lnTo>
                  <a:lnTo>
                    <a:pt x="126060" y="4305"/>
                  </a:lnTo>
                  <a:lnTo>
                    <a:pt x="126060" y="0"/>
                  </a:lnTo>
                  <a:close/>
                </a:path>
                <a:path w="131445" h="742950">
                  <a:moveTo>
                    <a:pt x="131089" y="93522"/>
                  </a:moveTo>
                  <a:lnTo>
                    <a:pt x="125107" y="87528"/>
                  </a:lnTo>
                  <a:lnTo>
                    <a:pt x="110324" y="87528"/>
                  </a:lnTo>
                  <a:lnTo>
                    <a:pt x="104355" y="93522"/>
                  </a:lnTo>
                  <a:lnTo>
                    <a:pt x="104355" y="108292"/>
                  </a:lnTo>
                  <a:lnTo>
                    <a:pt x="110324" y="114287"/>
                  </a:lnTo>
                  <a:lnTo>
                    <a:pt x="125107" y="114287"/>
                  </a:lnTo>
                  <a:lnTo>
                    <a:pt x="131089" y="108292"/>
                  </a:lnTo>
                  <a:lnTo>
                    <a:pt x="131089" y="100901"/>
                  </a:lnTo>
                  <a:lnTo>
                    <a:pt x="131089" y="935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5579643" y="1982203"/>
              <a:ext cx="55880" cy="125095"/>
            </a:xfrm>
            <a:custGeom>
              <a:avLst/>
              <a:gdLst/>
              <a:ahLst/>
              <a:cxnLst/>
              <a:rect l="l" t="t" r="r" b="b"/>
              <a:pathLst>
                <a:path w="55879" h="125094">
                  <a:moveTo>
                    <a:pt x="55562" y="0"/>
                  </a:moveTo>
                  <a:lnTo>
                    <a:pt x="0" y="0"/>
                  </a:lnTo>
                  <a:lnTo>
                    <a:pt x="0" y="64820"/>
                  </a:lnTo>
                  <a:lnTo>
                    <a:pt x="8229" y="64820"/>
                  </a:lnTo>
                  <a:lnTo>
                    <a:pt x="8229" y="80251"/>
                  </a:lnTo>
                  <a:lnTo>
                    <a:pt x="0" y="80251"/>
                  </a:lnTo>
                  <a:lnTo>
                    <a:pt x="0" y="124472"/>
                  </a:lnTo>
                  <a:lnTo>
                    <a:pt x="15417" y="124472"/>
                  </a:lnTo>
                  <a:lnTo>
                    <a:pt x="15417" y="112128"/>
                  </a:lnTo>
                  <a:lnTo>
                    <a:pt x="41148" y="112128"/>
                  </a:lnTo>
                  <a:lnTo>
                    <a:pt x="41148" y="124472"/>
                  </a:lnTo>
                  <a:lnTo>
                    <a:pt x="54521" y="124472"/>
                  </a:lnTo>
                  <a:lnTo>
                    <a:pt x="54521" y="81267"/>
                  </a:lnTo>
                  <a:lnTo>
                    <a:pt x="47294" y="81267"/>
                  </a:lnTo>
                  <a:lnTo>
                    <a:pt x="47294" y="63792"/>
                  </a:lnTo>
                  <a:lnTo>
                    <a:pt x="55562" y="63792"/>
                  </a:lnTo>
                  <a:lnTo>
                    <a:pt x="55562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5577484" y="1980043"/>
              <a:ext cx="60325" cy="128905"/>
            </a:xfrm>
            <a:custGeom>
              <a:avLst/>
              <a:gdLst/>
              <a:ahLst/>
              <a:cxnLst/>
              <a:rect l="l" t="t" r="r" b="b"/>
              <a:pathLst>
                <a:path w="60325" h="128905">
                  <a:moveTo>
                    <a:pt x="36182" y="70154"/>
                  </a:moveTo>
                  <a:lnTo>
                    <a:pt x="36144" y="69088"/>
                  </a:lnTo>
                  <a:lnTo>
                    <a:pt x="32943" y="65836"/>
                  </a:lnTo>
                  <a:lnTo>
                    <a:pt x="24866" y="65849"/>
                  </a:lnTo>
                  <a:lnTo>
                    <a:pt x="21590" y="69088"/>
                  </a:lnTo>
                  <a:lnTo>
                    <a:pt x="21577" y="77190"/>
                  </a:lnTo>
                  <a:lnTo>
                    <a:pt x="24879" y="80429"/>
                  </a:lnTo>
                  <a:lnTo>
                    <a:pt x="32931" y="80429"/>
                  </a:lnTo>
                  <a:lnTo>
                    <a:pt x="36156" y="77190"/>
                  </a:lnTo>
                  <a:lnTo>
                    <a:pt x="36182" y="76111"/>
                  </a:lnTo>
                  <a:lnTo>
                    <a:pt x="36182" y="70154"/>
                  </a:lnTo>
                  <a:close/>
                </a:path>
                <a:path w="60325" h="128905">
                  <a:moveTo>
                    <a:pt x="38239" y="13385"/>
                  </a:moveTo>
                  <a:lnTo>
                    <a:pt x="19545" y="13385"/>
                  </a:lnTo>
                  <a:lnTo>
                    <a:pt x="19545" y="32092"/>
                  </a:lnTo>
                  <a:lnTo>
                    <a:pt x="38239" y="32092"/>
                  </a:lnTo>
                  <a:lnTo>
                    <a:pt x="38239" y="29933"/>
                  </a:lnTo>
                  <a:lnTo>
                    <a:pt x="38239" y="27774"/>
                  </a:lnTo>
                  <a:lnTo>
                    <a:pt x="38239" y="17691"/>
                  </a:lnTo>
                  <a:lnTo>
                    <a:pt x="38239" y="13385"/>
                  </a:lnTo>
                  <a:close/>
                </a:path>
                <a:path w="60325" h="128905">
                  <a:moveTo>
                    <a:pt x="59880" y="0"/>
                  </a:moveTo>
                  <a:lnTo>
                    <a:pt x="57721" y="0"/>
                  </a:lnTo>
                  <a:lnTo>
                    <a:pt x="55562" y="0"/>
                  </a:lnTo>
                  <a:lnTo>
                    <a:pt x="55562" y="4318"/>
                  </a:lnTo>
                  <a:lnTo>
                    <a:pt x="55562" y="63792"/>
                  </a:lnTo>
                  <a:lnTo>
                    <a:pt x="47294" y="63792"/>
                  </a:lnTo>
                  <a:lnTo>
                    <a:pt x="47294" y="85585"/>
                  </a:lnTo>
                  <a:lnTo>
                    <a:pt x="54508" y="85585"/>
                  </a:lnTo>
                  <a:lnTo>
                    <a:pt x="54508" y="124472"/>
                  </a:lnTo>
                  <a:lnTo>
                    <a:pt x="45466" y="124472"/>
                  </a:lnTo>
                  <a:lnTo>
                    <a:pt x="45466" y="116446"/>
                  </a:lnTo>
                  <a:lnTo>
                    <a:pt x="45466" y="112128"/>
                  </a:lnTo>
                  <a:lnTo>
                    <a:pt x="43307" y="112128"/>
                  </a:lnTo>
                  <a:lnTo>
                    <a:pt x="43307" y="106908"/>
                  </a:lnTo>
                  <a:lnTo>
                    <a:pt x="37325" y="100914"/>
                  </a:lnTo>
                  <a:lnTo>
                    <a:pt x="22542" y="100914"/>
                  </a:lnTo>
                  <a:lnTo>
                    <a:pt x="16560" y="106908"/>
                  </a:lnTo>
                  <a:lnTo>
                    <a:pt x="16560" y="112128"/>
                  </a:lnTo>
                  <a:lnTo>
                    <a:pt x="15417" y="112128"/>
                  </a:lnTo>
                  <a:lnTo>
                    <a:pt x="15417" y="124472"/>
                  </a:lnTo>
                  <a:lnTo>
                    <a:pt x="4318" y="124472"/>
                  </a:lnTo>
                  <a:lnTo>
                    <a:pt x="4318" y="84569"/>
                  </a:lnTo>
                  <a:lnTo>
                    <a:pt x="12547" y="84569"/>
                  </a:lnTo>
                  <a:lnTo>
                    <a:pt x="12547" y="64820"/>
                  </a:lnTo>
                  <a:lnTo>
                    <a:pt x="4318" y="64820"/>
                  </a:lnTo>
                  <a:lnTo>
                    <a:pt x="4318" y="4318"/>
                  </a:lnTo>
                  <a:lnTo>
                    <a:pt x="55562" y="4318"/>
                  </a:lnTo>
                  <a:lnTo>
                    <a:pt x="55562" y="0"/>
                  </a:lnTo>
                  <a:lnTo>
                    <a:pt x="0" y="0"/>
                  </a:lnTo>
                  <a:lnTo>
                    <a:pt x="0" y="69138"/>
                  </a:lnTo>
                  <a:lnTo>
                    <a:pt x="8229" y="69138"/>
                  </a:lnTo>
                  <a:lnTo>
                    <a:pt x="8229" y="80251"/>
                  </a:lnTo>
                  <a:lnTo>
                    <a:pt x="0" y="80251"/>
                  </a:lnTo>
                  <a:lnTo>
                    <a:pt x="0" y="128790"/>
                  </a:lnTo>
                  <a:lnTo>
                    <a:pt x="19735" y="128790"/>
                  </a:lnTo>
                  <a:lnTo>
                    <a:pt x="19735" y="124866"/>
                  </a:lnTo>
                  <a:lnTo>
                    <a:pt x="22542" y="127673"/>
                  </a:lnTo>
                  <a:lnTo>
                    <a:pt x="37325" y="127673"/>
                  </a:lnTo>
                  <a:lnTo>
                    <a:pt x="41148" y="123850"/>
                  </a:lnTo>
                  <a:lnTo>
                    <a:pt x="41148" y="128790"/>
                  </a:lnTo>
                  <a:lnTo>
                    <a:pt x="58839" y="128790"/>
                  </a:lnTo>
                  <a:lnTo>
                    <a:pt x="58839" y="124472"/>
                  </a:lnTo>
                  <a:lnTo>
                    <a:pt x="58839" y="81267"/>
                  </a:lnTo>
                  <a:lnTo>
                    <a:pt x="51612" y="81267"/>
                  </a:lnTo>
                  <a:lnTo>
                    <a:pt x="51612" y="68110"/>
                  </a:lnTo>
                  <a:lnTo>
                    <a:pt x="59880" y="68110"/>
                  </a:lnTo>
                  <a:lnTo>
                    <a:pt x="59880" y="4318"/>
                  </a:lnTo>
                  <a:lnTo>
                    <a:pt x="598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5890615" y="1545196"/>
              <a:ext cx="45085" cy="1742439"/>
            </a:xfrm>
            <a:custGeom>
              <a:avLst/>
              <a:gdLst/>
              <a:ahLst/>
              <a:cxnLst/>
              <a:rect l="l" t="t" r="r" b="b"/>
              <a:pathLst>
                <a:path w="45085" h="1742439">
                  <a:moveTo>
                    <a:pt x="44767" y="0"/>
                  </a:moveTo>
                  <a:lnTo>
                    <a:pt x="0" y="0"/>
                  </a:lnTo>
                  <a:lnTo>
                    <a:pt x="0" y="1741995"/>
                  </a:lnTo>
                  <a:lnTo>
                    <a:pt x="44767" y="1741995"/>
                  </a:lnTo>
                  <a:lnTo>
                    <a:pt x="44767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5888456" y="1543049"/>
              <a:ext cx="49530" cy="1746250"/>
            </a:xfrm>
            <a:custGeom>
              <a:avLst/>
              <a:gdLst/>
              <a:ahLst/>
              <a:cxnLst/>
              <a:rect l="l" t="t" r="r" b="b"/>
              <a:pathLst>
                <a:path w="49529" h="1746250">
                  <a:moveTo>
                    <a:pt x="49085" y="0"/>
                  </a:moveTo>
                  <a:lnTo>
                    <a:pt x="44767" y="0"/>
                  </a:lnTo>
                  <a:lnTo>
                    <a:pt x="44767" y="3810"/>
                  </a:lnTo>
                  <a:lnTo>
                    <a:pt x="44767" y="1742440"/>
                  </a:lnTo>
                  <a:lnTo>
                    <a:pt x="4318" y="1742440"/>
                  </a:lnTo>
                  <a:lnTo>
                    <a:pt x="4318" y="3810"/>
                  </a:lnTo>
                  <a:lnTo>
                    <a:pt x="44767" y="3810"/>
                  </a:lnTo>
                  <a:lnTo>
                    <a:pt x="44767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1742440"/>
                  </a:lnTo>
                  <a:lnTo>
                    <a:pt x="0" y="1746250"/>
                  </a:lnTo>
                  <a:lnTo>
                    <a:pt x="2159" y="1746250"/>
                  </a:lnTo>
                  <a:lnTo>
                    <a:pt x="49085" y="1746250"/>
                  </a:lnTo>
                  <a:lnTo>
                    <a:pt x="49085" y="1743710"/>
                  </a:lnTo>
                  <a:lnTo>
                    <a:pt x="49085" y="1742440"/>
                  </a:lnTo>
                  <a:lnTo>
                    <a:pt x="49085" y="3810"/>
                  </a:lnTo>
                  <a:lnTo>
                    <a:pt x="490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5904128" y="1543507"/>
              <a:ext cx="17145" cy="1739900"/>
            </a:xfrm>
            <a:custGeom>
              <a:avLst/>
              <a:gdLst/>
              <a:ahLst/>
              <a:cxnLst/>
              <a:rect l="l" t="t" r="r" b="b"/>
              <a:pathLst>
                <a:path w="17145" h="1739900">
                  <a:moveTo>
                    <a:pt x="16890" y="0"/>
                  </a:moveTo>
                  <a:lnTo>
                    <a:pt x="0" y="0"/>
                  </a:lnTo>
                  <a:lnTo>
                    <a:pt x="0" y="1739582"/>
                  </a:lnTo>
                  <a:lnTo>
                    <a:pt x="16890" y="1739582"/>
                  </a:lnTo>
                  <a:lnTo>
                    <a:pt x="16890" y="0"/>
                  </a:lnTo>
                  <a:close/>
                </a:path>
              </a:pathLst>
            </a:custGeom>
            <a:solidFill>
              <a:srgbClr val="828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5891847" y="1546034"/>
              <a:ext cx="41910" cy="1743710"/>
            </a:xfrm>
            <a:custGeom>
              <a:avLst/>
              <a:gdLst/>
              <a:ahLst/>
              <a:cxnLst/>
              <a:rect l="l" t="t" r="r" b="b"/>
              <a:pathLst>
                <a:path w="41910" h="1743710">
                  <a:moveTo>
                    <a:pt x="4318" y="0"/>
                  </a:moveTo>
                  <a:lnTo>
                    <a:pt x="0" y="0"/>
                  </a:lnTo>
                  <a:lnTo>
                    <a:pt x="0" y="1743697"/>
                  </a:lnTo>
                  <a:lnTo>
                    <a:pt x="4318" y="1743697"/>
                  </a:lnTo>
                  <a:lnTo>
                    <a:pt x="4318" y="0"/>
                  </a:lnTo>
                  <a:close/>
                </a:path>
                <a:path w="41910" h="1743710">
                  <a:moveTo>
                    <a:pt x="41478" y="0"/>
                  </a:moveTo>
                  <a:lnTo>
                    <a:pt x="37160" y="0"/>
                  </a:lnTo>
                  <a:lnTo>
                    <a:pt x="37160" y="1743697"/>
                  </a:lnTo>
                  <a:lnTo>
                    <a:pt x="41478" y="1743697"/>
                  </a:lnTo>
                  <a:lnTo>
                    <a:pt x="41478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6032271" y="2338133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4">
                  <a:moveTo>
                    <a:pt x="7988" y="0"/>
                  </a:moveTo>
                  <a:lnTo>
                    <a:pt x="2311" y="0"/>
                  </a:lnTo>
                  <a:lnTo>
                    <a:pt x="0" y="2311"/>
                  </a:lnTo>
                  <a:lnTo>
                    <a:pt x="0" y="7988"/>
                  </a:lnTo>
                  <a:lnTo>
                    <a:pt x="2311" y="10286"/>
                  </a:lnTo>
                  <a:lnTo>
                    <a:pt x="7988" y="10286"/>
                  </a:lnTo>
                  <a:lnTo>
                    <a:pt x="10274" y="7988"/>
                  </a:lnTo>
                  <a:lnTo>
                    <a:pt x="10274" y="5143"/>
                  </a:lnTo>
                  <a:lnTo>
                    <a:pt x="10274" y="2311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AEB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6030112" y="233597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7289" y="0"/>
                  </a:moveTo>
                  <a:lnTo>
                    <a:pt x="3251" y="12"/>
                  </a:lnTo>
                  <a:lnTo>
                    <a:pt x="0" y="3276"/>
                  </a:lnTo>
                  <a:lnTo>
                    <a:pt x="12" y="11341"/>
                  </a:lnTo>
                  <a:lnTo>
                    <a:pt x="3263" y="14605"/>
                  </a:lnTo>
                  <a:lnTo>
                    <a:pt x="11341" y="14605"/>
                  </a:lnTo>
                  <a:lnTo>
                    <a:pt x="14567" y="11341"/>
                  </a:lnTo>
                  <a:lnTo>
                    <a:pt x="14582" y="10287"/>
                  </a:lnTo>
                  <a:lnTo>
                    <a:pt x="5664" y="10287"/>
                  </a:lnTo>
                  <a:lnTo>
                    <a:pt x="4330" y="8953"/>
                  </a:lnTo>
                  <a:lnTo>
                    <a:pt x="4330" y="5651"/>
                  </a:lnTo>
                  <a:lnTo>
                    <a:pt x="5664" y="4318"/>
                  </a:lnTo>
                  <a:lnTo>
                    <a:pt x="14582" y="4318"/>
                  </a:lnTo>
                  <a:lnTo>
                    <a:pt x="14567" y="3276"/>
                  </a:lnTo>
                  <a:lnTo>
                    <a:pt x="11341" y="12"/>
                  </a:lnTo>
                  <a:lnTo>
                    <a:pt x="7289" y="0"/>
                  </a:lnTo>
                  <a:close/>
                </a:path>
                <a:path w="14604" h="14605">
                  <a:moveTo>
                    <a:pt x="14582" y="4318"/>
                  </a:moveTo>
                  <a:lnTo>
                    <a:pt x="8953" y="4318"/>
                  </a:lnTo>
                  <a:lnTo>
                    <a:pt x="10261" y="5651"/>
                  </a:lnTo>
                  <a:lnTo>
                    <a:pt x="10261" y="8953"/>
                  </a:lnTo>
                  <a:lnTo>
                    <a:pt x="8953" y="10287"/>
                  </a:lnTo>
                  <a:lnTo>
                    <a:pt x="14582" y="10287"/>
                  </a:lnTo>
                  <a:lnTo>
                    <a:pt x="1458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6017856" y="2447188"/>
              <a:ext cx="38100" cy="73660"/>
            </a:xfrm>
            <a:custGeom>
              <a:avLst/>
              <a:gdLst/>
              <a:ahLst/>
              <a:cxnLst/>
              <a:rect l="l" t="t" r="r" b="b"/>
              <a:pathLst>
                <a:path w="38100" h="73660">
                  <a:moveTo>
                    <a:pt x="38074" y="0"/>
                  </a:moveTo>
                  <a:lnTo>
                    <a:pt x="0" y="0"/>
                  </a:lnTo>
                  <a:lnTo>
                    <a:pt x="0" y="73037"/>
                  </a:lnTo>
                  <a:lnTo>
                    <a:pt x="38074" y="73037"/>
                  </a:lnTo>
                  <a:lnTo>
                    <a:pt x="38074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6015698" y="2445029"/>
              <a:ext cx="42545" cy="77470"/>
            </a:xfrm>
            <a:custGeom>
              <a:avLst/>
              <a:gdLst/>
              <a:ahLst/>
              <a:cxnLst/>
              <a:rect l="l" t="t" r="r" b="b"/>
              <a:pathLst>
                <a:path w="42545" h="77469">
                  <a:moveTo>
                    <a:pt x="42392" y="0"/>
                  </a:moveTo>
                  <a:lnTo>
                    <a:pt x="38074" y="0"/>
                  </a:lnTo>
                  <a:lnTo>
                    <a:pt x="38074" y="4318"/>
                  </a:lnTo>
                  <a:lnTo>
                    <a:pt x="38074" y="73037"/>
                  </a:lnTo>
                  <a:lnTo>
                    <a:pt x="4318" y="73037"/>
                  </a:lnTo>
                  <a:lnTo>
                    <a:pt x="4318" y="4318"/>
                  </a:lnTo>
                  <a:lnTo>
                    <a:pt x="38074" y="4318"/>
                  </a:lnTo>
                  <a:lnTo>
                    <a:pt x="38074" y="0"/>
                  </a:lnTo>
                  <a:lnTo>
                    <a:pt x="0" y="0"/>
                  </a:lnTo>
                  <a:lnTo>
                    <a:pt x="0" y="77355"/>
                  </a:lnTo>
                  <a:lnTo>
                    <a:pt x="42392" y="77355"/>
                  </a:lnTo>
                  <a:lnTo>
                    <a:pt x="42392" y="75196"/>
                  </a:lnTo>
                  <a:lnTo>
                    <a:pt x="42392" y="73037"/>
                  </a:lnTo>
                  <a:lnTo>
                    <a:pt x="42392" y="4318"/>
                  </a:lnTo>
                  <a:lnTo>
                    <a:pt x="423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6026099" y="2483180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564" y="0"/>
                  </a:moveTo>
                  <a:lnTo>
                    <a:pt x="5054" y="0"/>
                  </a:lnTo>
                  <a:lnTo>
                    <a:pt x="0" y="5067"/>
                  </a:lnTo>
                  <a:lnTo>
                    <a:pt x="0" y="17564"/>
                  </a:lnTo>
                  <a:lnTo>
                    <a:pt x="5054" y="22631"/>
                  </a:lnTo>
                  <a:lnTo>
                    <a:pt x="17564" y="22631"/>
                  </a:lnTo>
                  <a:lnTo>
                    <a:pt x="22618" y="17564"/>
                  </a:lnTo>
                  <a:lnTo>
                    <a:pt x="22618" y="11328"/>
                  </a:lnTo>
                  <a:lnTo>
                    <a:pt x="22618" y="5067"/>
                  </a:lnTo>
                  <a:lnTo>
                    <a:pt x="17564" y="0"/>
                  </a:lnTo>
                  <a:close/>
                </a:path>
              </a:pathLst>
            </a:custGeom>
            <a:solidFill>
              <a:srgbClr val="4C4C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6023940" y="248104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20916" y="0"/>
                  </a:moveTo>
                  <a:lnTo>
                    <a:pt x="6019" y="0"/>
                  </a:lnTo>
                  <a:lnTo>
                    <a:pt x="12" y="6007"/>
                  </a:lnTo>
                  <a:lnTo>
                    <a:pt x="0" y="20891"/>
                  </a:lnTo>
                  <a:lnTo>
                    <a:pt x="6019" y="26924"/>
                  </a:lnTo>
                  <a:lnTo>
                    <a:pt x="20916" y="26924"/>
                  </a:lnTo>
                  <a:lnTo>
                    <a:pt x="25225" y="22606"/>
                  </a:lnTo>
                  <a:lnTo>
                    <a:pt x="8407" y="22593"/>
                  </a:lnTo>
                  <a:lnTo>
                    <a:pt x="4330" y="18503"/>
                  </a:lnTo>
                  <a:lnTo>
                    <a:pt x="4317" y="8394"/>
                  </a:lnTo>
                  <a:lnTo>
                    <a:pt x="8407" y="4305"/>
                  </a:lnTo>
                  <a:lnTo>
                    <a:pt x="25222" y="4305"/>
                  </a:lnTo>
                  <a:lnTo>
                    <a:pt x="20916" y="0"/>
                  </a:lnTo>
                  <a:close/>
                </a:path>
                <a:path w="27304" h="27305">
                  <a:moveTo>
                    <a:pt x="25222" y="4305"/>
                  </a:moveTo>
                  <a:lnTo>
                    <a:pt x="18529" y="4305"/>
                  </a:lnTo>
                  <a:lnTo>
                    <a:pt x="22618" y="8394"/>
                  </a:lnTo>
                  <a:lnTo>
                    <a:pt x="22605" y="18503"/>
                  </a:lnTo>
                  <a:lnTo>
                    <a:pt x="18529" y="22593"/>
                  </a:lnTo>
                  <a:lnTo>
                    <a:pt x="13462" y="22606"/>
                  </a:lnTo>
                  <a:lnTo>
                    <a:pt x="25238" y="22593"/>
                  </a:lnTo>
                  <a:lnTo>
                    <a:pt x="26936" y="20891"/>
                  </a:lnTo>
                  <a:lnTo>
                    <a:pt x="26924" y="6007"/>
                  </a:lnTo>
                  <a:lnTo>
                    <a:pt x="25222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6032271" y="2489352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4">
                  <a:moveTo>
                    <a:pt x="7988" y="0"/>
                  </a:moveTo>
                  <a:lnTo>
                    <a:pt x="2311" y="0"/>
                  </a:lnTo>
                  <a:lnTo>
                    <a:pt x="0" y="2311"/>
                  </a:lnTo>
                  <a:lnTo>
                    <a:pt x="0" y="7988"/>
                  </a:lnTo>
                  <a:lnTo>
                    <a:pt x="2311" y="10299"/>
                  </a:lnTo>
                  <a:lnTo>
                    <a:pt x="7988" y="10299"/>
                  </a:lnTo>
                  <a:lnTo>
                    <a:pt x="10274" y="7988"/>
                  </a:lnTo>
                  <a:lnTo>
                    <a:pt x="10274" y="5156"/>
                  </a:lnTo>
                  <a:lnTo>
                    <a:pt x="10274" y="2311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AEB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6030112" y="248720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1341" y="0"/>
                  </a:moveTo>
                  <a:lnTo>
                    <a:pt x="3263" y="0"/>
                  </a:lnTo>
                  <a:lnTo>
                    <a:pt x="0" y="3263"/>
                  </a:lnTo>
                  <a:lnTo>
                    <a:pt x="12" y="11328"/>
                  </a:lnTo>
                  <a:lnTo>
                    <a:pt x="3263" y="14592"/>
                  </a:lnTo>
                  <a:lnTo>
                    <a:pt x="7289" y="14605"/>
                  </a:lnTo>
                  <a:lnTo>
                    <a:pt x="11341" y="14592"/>
                  </a:lnTo>
                  <a:lnTo>
                    <a:pt x="14567" y="11328"/>
                  </a:lnTo>
                  <a:lnTo>
                    <a:pt x="14582" y="10287"/>
                  </a:lnTo>
                  <a:lnTo>
                    <a:pt x="5664" y="10287"/>
                  </a:lnTo>
                  <a:lnTo>
                    <a:pt x="4330" y="8953"/>
                  </a:lnTo>
                  <a:lnTo>
                    <a:pt x="4330" y="5638"/>
                  </a:lnTo>
                  <a:lnTo>
                    <a:pt x="5664" y="4318"/>
                  </a:lnTo>
                  <a:lnTo>
                    <a:pt x="14582" y="4305"/>
                  </a:lnTo>
                  <a:lnTo>
                    <a:pt x="14567" y="3263"/>
                  </a:lnTo>
                  <a:lnTo>
                    <a:pt x="11341" y="0"/>
                  </a:lnTo>
                  <a:close/>
                </a:path>
                <a:path w="14604" h="14605">
                  <a:moveTo>
                    <a:pt x="14582" y="4305"/>
                  </a:moveTo>
                  <a:lnTo>
                    <a:pt x="8953" y="4305"/>
                  </a:lnTo>
                  <a:lnTo>
                    <a:pt x="10261" y="5638"/>
                  </a:lnTo>
                  <a:lnTo>
                    <a:pt x="10261" y="8953"/>
                  </a:lnTo>
                  <a:lnTo>
                    <a:pt x="8953" y="10287"/>
                  </a:lnTo>
                  <a:lnTo>
                    <a:pt x="14582" y="10287"/>
                  </a:lnTo>
                  <a:lnTo>
                    <a:pt x="14582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6038443" y="2430716"/>
              <a:ext cx="17780" cy="16510"/>
            </a:xfrm>
            <a:custGeom>
              <a:avLst/>
              <a:gdLst/>
              <a:ahLst/>
              <a:cxnLst/>
              <a:rect l="l" t="t" r="r" b="b"/>
              <a:pathLst>
                <a:path w="17779" h="16510">
                  <a:moveTo>
                    <a:pt x="17487" y="0"/>
                  </a:moveTo>
                  <a:lnTo>
                    <a:pt x="0" y="0"/>
                  </a:lnTo>
                  <a:lnTo>
                    <a:pt x="0" y="16459"/>
                  </a:lnTo>
                  <a:lnTo>
                    <a:pt x="17487" y="16459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6036284" y="2428557"/>
              <a:ext cx="22225" cy="20955"/>
            </a:xfrm>
            <a:custGeom>
              <a:avLst/>
              <a:gdLst/>
              <a:ahLst/>
              <a:cxnLst/>
              <a:rect l="l" t="t" r="r" b="b"/>
              <a:pathLst>
                <a:path w="22225" h="20955">
                  <a:moveTo>
                    <a:pt x="21805" y="0"/>
                  </a:moveTo>
                  <a:lnTo>
                    <a:pt x="0" y="0"/>
                  </a:lnTo>
                  <a:lnTo>
                    <a:pt x="0" y="20789"/>
                  </a:lnTo>
                  <a:lnTo>
                    <a:pt x="21805" y="20789"/>
                  </a:lnTo>
                  <a:lnTo>
                    <a:pt x="21805" y="16471"/>
                  </a:lnTo>
                  <a:lnTo>
                    <a:pt x="4317" y="16471"/>
                  </a:lnTo>
                  <a:lnTo>
                    <a:pt x="4317" y="4318"/>
                  </a:lnTo>
                  <a:lnTo>
                    <a:pt x="2159" y="4318"/>
                  </a:lnTo>
                  <a:lnTo>
                    <a:pt x="2159" y="2158"/>
                  </a:lnTo>
                  <a:lnTo>
                    <a:pt x="21805" y="2158"/>
                  </a:lnTo>
                  <a:lnTo>
                    <a:pt x="21805" y="0"/>
                  </a:lnTo>
                  <a:close/>
                </a:path>
                <a:path w="22225" h="20955">
                  <a:moveTo>
                    <a:pt x="21805" y="2158"/>
                  </a:moveTo>
                  <a:lnTo>
                    <a:pt x="4317" y="2158"/>
                  </a:lnTo>
                  <a:lnTo>
                    <a:pt x="4317" y="4318"/>
                  </a:lnTo>
                  <a:lnTo>
                    <a:pt x="17487" y="4318"/>
                  </a:lnTo>
                  <a:lnTo>
                    <a:pt x="17487" y="16471"/>
                  </a:lnTo>
                  <a:lnTo>
                    <a:pt x="21805" y="16471"/>
                  </a:lnTo>
                  <a:lnTo>
                    <a:pt x="21805" y="2158"/>
                  </a:lnTo>
                  <a:close/>
                </a:path>
                <a:path w="22225" h="20955">
                  <a:moveTo>
                    <a:pt x="4317" y="2158"/>
                  </a:moveTo>
                  <a:lnTo>
                    <a:pt x="2159" y="2158"/>
                  </a:lnTo>
                  <a:lnTo>
                    <a:pt x="2159" y="4318"/>
                  </a:lnTo>
                  <a:lnTo>
                    <a:pt x="4317" y="4318"/>
                  </a:lnTo>
                  <a:lnTo>
                    <a:pt x="4317" y="21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6045619" y="2389568"/>
              <a:ext cx="10795" cy="41275"/>
            </a:xfrm>
            <a:custGeom>
              <a:avLst/>
              <a:gdLst/>
              <a:ahLst/>
              <a:cxnLst/>
              <a:rect l="l" t="t" r="r" b="b"/>
              <a:pathLst>
                <a:path w="10795" h="41275">
                  <a:moveTo>
                    <a:pt x="10312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10312" y="41148"/>
                  </a:lnTo>
                  <a:lnTo>
                    <a:pt x="10312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6043460" y="2387409"/>
              <a:ext cx="15240" cy="45720"/>
            </a:xfrm>
            <a:custGeom>
              <a:avLst/>
              <a:gdLst/>
              <a:ahLst/>
              <a:cxnLst/>
              <a:rect l="l" t="t" r="r" b="b"/>
              <a:pathLst>
                <a:path w="15239" h="45719">
                  <a:moveTo>
                    <a:pt x="14630" y="0"/>
                  </a:moveTo>
                  <a:lnTo>
                    <a:pt x="0" y="0"/>
                  </a:lnTo>
                  <a:lnTo>
                    <a:pt x="0" y="45466"/>
                  </a:lnTo>
                  <a:lnTo>
                    <a:pt x="14630" y="45466"/>
                  </a:lnTo>
                  <a:lnTo>
                    <a:pt x="14630" y="41148"/>
                  </a:lnTo>
                  <a:lnTo>
                    <a:pt x="4317" y="41148"/>
                  </a:lnTo>
                  <a:lnTo>
                    <a:pt x="4317" y="4318"/>
                  </a:lnTo>
                  <a:lnTo>
                    <a:pt x="2159" y="4318"/>
                  </a:lnTo>
                  <a:lnTo>
                    <a:pt x="2159" y="2158"/>
                  </a:lnTo>
                  <a:lnTo>
                    <a:pt x="14630" y="2158"/>
                  </a:lnTo>
                  <a:lnTo>
                    <a:pt x="14630" y="0"/>
                  </a:lnTo>
                  <a:close/>
                </a:path>
                <a:path w="15239" h="45719">
                  <a:moveTo>
                    <a:pt x="14630" y="2158"/>
                  </a:moveTo>
                  <a:lnTo>
                    <a:pt x="4317" y="2158"/>
                  </a:lnTo>
                  <a:lnTo>
                    <a:pt x="4317" y="4318"/>
                  </a:lnTo>
                  <a:lnTo>
                    <a:pt x="10312" y="4318"/>
                  </a:lnTo>
                  <a:lnTo>
                    <a:pt x="10312" y="41148"/>
                  </a:lnTo>
                  <a:lnTo>
                    <a:pt x="14630" y="41148"/>
                  </a:lnTo>
                  <a:lnTo>
                    <a:pt x="14630" y="2158"/>
                  </a:lnTo>
                  <a:close/>
                </a:path>
                <a:path w="15239" h="45719">
                  <a:moveTo>
                    <a:pt x="4317" y="2158"/>
                  </a:moveTo>
                  <a:lnTo>
                    <a:pt x="2159" y="2158"/>
                  </a:lnTo>
                  <a:lnTo>
                    <a:pt x="2159" y="4318"/>
                  </a:lnTo>
                  <a:lnTo>
                    <a:pt x="4317" y="4318"/>
                  </a:lnTo>
                  <a:lnTo>
                    <a:pt x="4317" y="21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6065190" y="2371076"/>
              <a:ext cx="95250" cy="123825"/>
            </a:xfrm>
            <a:custGeom>
              <a:avLst/>
              <a:gdLst/>
              <a:ahLst/>
              <a:cxnLst/>
              <a:rect l="l" t="t" r="r" b="b"/>
              <a:pathLst>
                <a:path w="95250" h="123825">
                  <a:moveTo>
                    <a:pt x="12331" y="46278"/>
                  </a:moveTo>
                  <a:lnTo>
                    <a:pt x="2057" y="46278"/>
                  </a:lnTo>
                  <a:lnTo>
                    <a:pt x="2057" y="56553"/>
                  </a:lnTo>
                  <a:lnTo>
                    <a:pt x="12331" y="56553"/>
                  </a:lnTo>
                  <a:lnTo>
                    <a:pt x="12331" y="46278"/>
                  </a:lnTo>
                  <a:close/>
                </a:path>
                <a:path w="95250" h="123825">
                  <a:moveTo>
                    <a:pt x="35991" y="35991"/>
                  </a:moveTo>
                  <a:lnTo>
                    <a:pt x="0" y="35991"/>
                  </a:lnTo>
                  <a:lnTo>
                    <a:pt x="0" y="41135"/>
                  </a:lnTo>
                  <a:lnTo>
                    <a:pt x="35991" y="41135"/>
                  </a:lnTo>
                  <a:lnTo>
                    <a:pt x="35991" y="35991"/>
                  </a:lnTo>
                  <a:close/>
                </a:path>
                <a:path w="95250" h="123825">
                  <a:moveTo>
                    <a:pt x="42151" y="112102"/>
                  </a:moveTo>
                  <a:lnTo>
                    <a:pt x="26733" y="112102"/>
                  </a:lnTo>
                  <a:lnTo>
                    <a:pt x="26733" y="120332"/>
                  </a:lnTo>
                  <a:lnTo>
                    <a:pt x="42151" y="120332"/>
                  </a:lnTo>
                  <a:lnTo>
                    <a:pt x="42151" y="112102"/>
                  </a:lnTo>
                  <a:close/>
                </a:path>
                <a:path w="95250" h="123825">
                  <a:moveTo>
                    <a:pt x="43205" y="0"/>
                  </a:moveTo>
                  <a:lnTo>
                    <a:pt x="13373" y="0"/>
                  </a:lnTo>
                  <a:lnTo>
                    <a:pt x="13373" y="10274"/>
                  </a:lnTo>
                  <a:lnTo>
                    <a:pt x="43205" y="10274"/>
                  </a:lnTo>
                  <a:lnTo>
                    <a:pt x="43205" y="0"/>
                  </a:lnTo>
                  <a:close/>
                </a:path>
                <a:path w="95250" h="123825">
                  <a:moveTo>
                    <a:pt x="49377" y="68897"/>
                  </a:moveTo>
                  <a:lnTo>
                    <a:pt x="33934" y="68897"/>
                  </a:lnTo>
                  <a:lnTo>
                    <a:pt x="33934" y="72999"/>
                  </a:lnTo>
                  <a:lnTo>
                    <a:pt x="49377" y="72999"/>
                  </a:lnTo>
                  <a:lnTo>
                    <a:pt x="49377" y="68897"/>
                  </a:lnTo>
                  <a:close/>
                </a:path>
                <a:path w="95250" h="123825">
                  <a:moveTo>
                    <a:pt x="72009" y="112102"/>
                  </a:moveTo>
                  <a:lnTo>
                    <a:pt x="59651" y="112102"/>
                  </a:lnTo>
                  <a:lnTo>
                    <a:pt x="59651" y="123431"/>
                  </a:lnTo>
                  <a:lnTo>
                    <a:pt x="72009" y="123431"/>
                  </a:lnTo>
                  <a:lnTo>
                    <a:pt x="72009" y="112102"/>
                  </a:lnTo>
                  <a:close/>
                </a:path>
                <a:path w="95250" h="123825">
                  <a:moveTo>
                    <a:pt x="80213" y="102857"/>
                  </a:moveTo>
                  <a:lnTo>
                    <a:pt x="67894" y="102857"/>
                  </a:lnTo>
                  <a:lnTo>
                    <a:pt x="67894" y="106959"/>
                  </a:lnTo>
                  <a:lnTo>
                    <a:pt x="80213" y="106959"/>
                  </a:lnTo>
                  <a:lnTo>
                    <a:pt x="80213" y="102857"/>
                  </a:lnTo>
                  <a:close/>
                </a:path>
                <a:path w="95250" h="123825">
                  <a:moveTo>
                    <a:pt x="91554" y="46278"/>
                  </a:moveTo>
                  <a:lnTo>
                    <a:pt x="82270" y="46278"/>
                  </a:lnTo>
                  <a:lnTo>
                    <a:pt x="82270" y="58610"/>
                  </a:lnTo>
                  <a:lnTo>
                    <a:pt x="91554" y="58610"/>
                  </a:lnTo>
                  <a:lnTo>
                    <a:pt x="91554" y="46278"/>
                  </a:lnTo>
                  <a:close/>
                </a:path>
                <a:path w="95250" h="123825">
                  <a:moveTo>
                    <a:pt x="92570" y="98729"/>
                  </a:moveTo>
                  <a:lnTo>
                    <a:pt x="87439" y="98729"/>
                  </a:lnTo>
                  <a:lnTo>
                    <a:pt x="87439" y="111074"/>
                  </a:lnTo>
                  <a:lnTo>
                    <a:pt x="92570" y="111074"/>
                  </a:lnTo>
                  <a:lnTo>
                    <a:pt x="92570" y="98729"/>
                  </a:lnTo>
                  <a:close/>
                </a:path>
                <a:path w="95250" h="123825">
                  <a:moveTo>
                    <a:pt x="94627" y="67856"/>
                  </a:moveTo>
                  <a:lnTo>
                    <a:pt x="81254" y="67856"/>
                  </a:lnTo>
                  <a:lnTo>
                    <a:pt x="81254" y="72999"/>
                  </a:lnTo>
                  <a:lnTo>
                    <a:pt x="94627" y="72999"/>
                  </a:lnTo>
                  <a:lnTo>
                    <a:pt x="94627" y="67856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6069304" y="2266124"/>
              <a:ext cx="54610" cy="212090"/>
            </a:xfrm>
            <a:custGeom>
              <a:avLst/>
              <a:gdLst/>
              <a:ahLst/>
              <a:cxnLst/>
              <a:rect l="l" t="t" r="r" b="b"/>
              <a:pathLst>
                <a:path w="54610" h="212089">
                  <a:moveTo>
                    <a:pt x="9258" y="205740"/>
                  </a:moveTo>
                  <a:lnTo>
                    <a:pt x="0" y="205740"/>
                  </a:lnTo>
                  <a:lnTo>
                    <a:pt x="0" y="211912"/>
                  </a:lnTo>
                  <a:lnTo>
                    <a:pt x="9258" y="211912"/>
                  </a:lnTo>
                  <a:lnTo>
                    <a:pt x="9258" y="205740"/>
                  </a:lnTo>
                  <a:close/>
                </a:path>
                <a:path w="54610" h="212089">
                  <a:moveTo>
                    <a:pt x="17462" y="175907"/>
                  </a:moveTo>
                  <a:lnTo>
                    <a:pt x="9258" y="175907"/>
                  </a:lnTo>
                  <a:lnTo>
                    <a:pt x="9258" y="184137"/>
                  </a:lnTo>
                  <a:lnTo>
                    <a:pt x="17462" y="184137"/>
                  </a:lnTo>
                  <a:lnTo>
                    <a:pt x="17462" y="175907"/>
                  </a:lnTo>
                  <a:close/>
                </a:path>
                <a:path w="54610" h="212089">
                  <a:moveTo>
                    <a:pt x="37007" y="188252"/>
                  </a:moveTo>
                  <a:lnTo>
                    <a:pt x="29819" y="188252"/>
                  </a:lnTo>
                  <a:lnTo>
                    <a:pt x="29819" y="203682"/>
                  </a:lnTo>
                  <a:lnTo>
                    <a:pt x="37007" y="203682"/>
                  </a:lnTo>
                  <a:lnTo>
                    <a:pt x="37007" y="188252"/>
                  </a:lnTo>
                  <a:close/>
                </a:path>
                <a:path w="54610" h="212089">
                  <a:moveTo>
                    <a:pt x="48348" y="0"/>
                  </a:moveTo>
                  <a:lnTo>
                    <a:pt x="35991" y="0"/>
                  </a:lnTo>
                  <a:lnTo>
                    <a:pt x="35991" y="8229"/>
                  </a:lnTo>
                  <a:lnTo>
                    <a:pt x="48348" y="8229"/>
                  </a:lnTo>
                  <a:lnTo>
                    <a:pt x="48348" y="0"/>
                  </a:lnTo>
                  <a:close/>
                </a:path>
                <a:path w="54610" h="212089">
                  <a:moveTo>
                    <a:pt x="54521" y="151231"/>
                  </a:moveTo>
                  <a:lnTo>
                    <a:pt x="42164" y="151231"/>
                  </a:lnTo>
                  <a:lnTo>
                    <a:pt x="42164" y="159448"/>
                  </a:lnTo>
                  <a:lnTo>
                    <a:pt x="54521" y="159448"/>
                  </a:lnTo>
                  <a:lnTo>
                    <a:pt x="54521" y="151231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6212801" y="2248636"/>
              <a:ext cx="12700" cy="8255"/>
            </a:xfrm>
            <a:custGeom>
              <a:avLst/>
              <a:gdLst/>
              <a:ahLst/>
              <a:cxnLst/>
              <a:rect l="l" t="t" r="r" b="b"/>
              <a:pathLst>
                <a:path w="12700" h="8255">
                  <a:moveTo>
                    <a:pt x="12357" y="0"/>
                  </a:moveTo>
                  <a:lnTo>
                    <a:pt x="0" y="0"/>
                  </a:lnTo>
                  <a:lnTo>
                    <a:pt x="0" y="8242"/>
                  </a:lnTo>
                  <a:lnTo>
                    <a:pt x="12357" y="8242"/>
                  </a:lnTo>
                  <a:lnTo>
                    <a:pt x="12357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6087808" y="2204414"/>
              <a:ext cx="46355" cy="264795"/>
            </a:xfrm>
            <a:custGeom>
              <a:avLst/>
              <a:gdLst/>
              <a:ahLst/>
              <a:cxnLst/>
              <a:rect l="l" t="t" r="r" b="b"/>
              <a:pathLst>
                <a:path w="46354" h="264794">
                  <a:moveTo>
                    <a:pt x="12357" y="114185"/>
                  </a:moveTo>
                  <a:lnTo>
                    <a:pt x="0" y="114185"/>
                  </a:lnTo>
                  <a:lnTo>
                    <a:pt x="0" y="122402"/>
                  </a:lnTo>
                  <a:lnTo>
                    <a:pt x="12357" y="122402"/>
                  </a:lnTo>
                  <a:lnTo>
                    <a:pt x="12357" y="114185"/>
                  </a:lnTo>
                  <a:close/>
                </a:path>
                <a:path w="46354" h="264794">
                  <a:moveTo>
                    <a:pt x="29845" y="81267"/>
                  </a:moveTo>
                  <a:lnTo>
                    <a:pt x="17487" y="81267"/>
                  </a:lnTo>
                  <a:lnTo>
                    <a:pt x="17487" y="89496"/>
                  </a:lnTo>
                  <a:lnTo>
                    <a:pt x="29845" y="89496"/>
                  </a:lnTo>
                  <a:lnTo>
                    <a:pt x="29845" y="81267"/>
                  </a:lnTo>
                  <a:close/>
                </a:path>
                <a:path w="46354" h="264794">
                  <a:moveTo>
                    <a:pt x="33934" y="0"/>
                  </a:moveTo>
                  <a:lnTo>
                    <a:pt x="21602" y="0"/>
                  </a:lnTo>
                  <a:lnTo>
                    <a:pt x="21602" y="8216"/>
                  </a:lnTo>
                  <a:lnTo>
                    <a:pt x="33934" y="8216"/>
                  </a:lnTo>
                  <a:lnTo>
                    <a:pt x="33934" y="0"/>
                  </a:lnTo>
                  <a:close/>
                </a:path>
                <a:path w="46354" h="264794">
                  <a:moveTo>
                    <a:pt x="46291" y="257175"/>
                  </a:moveTo>
                  <a:lnTo>
                    <a:pt x="37033" y="257175"/>
                  </a:lnTo>
                  <a:lnTo>
                    <a:pt x="37033" y="264375"/>
                  </a:lnTo>
                  <a:lnTo>
                    <a:pt x="46291" y="264375"/>
                  </a:lnTo>
                  <a:lnTo>
                    <a:pt x="46291" y="257175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6193676" y="2323629"/>
              <a:ext cx="38735" cy="177165"/>
            </a:xfrm>
            <a:custGeom>
              <a:avLst/>
              <a:gdLst/>
              <a:ahLst/>
              <a:cxnLst/>
              <a:rect l="l" t="t" r="r" b="b"/>
              <a:pathLst>
                <a:path w="38735" h="177164">
                  <a:moveTo>
                    <a:pt x="38252" y="160477"/>
                  </a:moveTo>
                  <a:lnTo>
                    <a:pt x="0" y="160477"/>
                  </a:lnTo>
                  <a:lnTo>
                    <a:pt x="0" y="177139"/>
                  </a:lnTo>
                  <a:lnTo>
                    <a:pt x="2159" y="177139"/>
                  </a:lnTo>
                  <a:lnTo>
                    <a:pt x="38252" y="177139"/>
                  </a:lnTo>
                  <a:lnTo>
                    <a:pt x="38252" y="174980"/>
                  </a:lnTo>
                  <a:lnTo>
                    <a:pt x="38252" y="164795"/>
                  </a:lnTo>
                  <a:lnTo>
                    <a:pt x="38252" y="160477"/>
                  </a:lnTo>
                  <a:close/>
                </a:path>
                <a:path w="38735" h="177164">
                  <a:moveTo>
                    <a:pt x="38252" y="0"/>
                  </a:moveTo>
                  <a:lnTo>
                    <a:pt x="0" y="0"/>
                  </a:lnTo>
                  <a:lnTo>
                    <a:pt x="0" y="16662"/>
                  </a:lnTo>
                  <a:lnTo>
                    <a:pt x="2159" y="16662"/>
                  </a:lnTo>
                  <a:lnTo>
                    <a:pt x="38252" y="16662"/>
                  </a:lnTo>
                  <a:lnTo>
                    <a:pt x="38252" y="14503"/>
                  </a:lnTo>
                  <a:lnTo>
                    <a:pt x="38252" y="4318"/>
                  </a:lnTo>
                  <a:lnTo>
                    <a:pt x="382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6059017" y="2209545"/>
              <a:ext cx="106045" cy="183515"/>
            </a:xfrm>
            <a:custGeom>
              <a:avLst/>
              <a:gdLst/>
              <a:ahLst/>
              <a:cxnLst/>
              <a:rect l="l" t="t" r="r" b="b"/>
              <a:pathLst>
                <a:path w="106045" h="183514">
                  <a:moveTo>
                    <a:pt x="9245" y="146100"/>
                  </a:moveTo>
                  <a:lnTo>
                    <a:pt x="6172" y="146100"/>
                  </a:lnTo>
                  <a:lnTo>
                    <a:pt x="6172" y="183108"/>
                  </a:lnTo>
                  <a:lnTo>
                    <a:pt x="9245" y="183108"/>
                  </a:lnTo>
                  <a:lnTo>
                    <a:pt x="9245" y="146100"/>
                  </a:lnTo>
                  <a:close/>
                </a:path>
                <a:path w="106045" h="183514">
                  <a:moveTo>
                    <a:pt x="33934" y="55549"/>
                  </a:moveTo>
                  <a:lnTo>
                    <a:pt x="0" y="55549"/>
                  </a:lnTo>
                  <a:lnTo>
                    <a:pt x="0" y="59664"/>
                  </a:lnTo>
                  <a:lnTo>
                    <a:pt x="33934" y="59664"/>
                  </a:lnTo>
                  <a:lnTo>
                    <a:pt x="33934" y="55549"/>
                  </a:lnTo>
                  <a:close/>
                </a:path>
                <a:path w="106045" h="183514">
                  <a:moveTo>
                    <a:pt x="62725" y="146075"/>
                  </a:moveTo>
                  <a:lnTo>
                    <a:pt x="39090" y="146075"/>
                  </a:lnTo>
                  <a:lnTo>
                    <a:pt x="39090" y="151218"/>
                  </a:lnTo>
                  <a:lnTo>
                    <a:pt x="62725" y="151218"/>
                  </a:lnTo>
                  <a:lnTo>
                    <a:pt x="62725" y="146075"/>
                  </a:lnTo>
                  <a:close/>
                </a:path>
                <a:path w="106045" h="183514">
                  <a:moveTo>
                    <a:pt x="104914" y="73050"/>
                  </a:moveTo>
                  <a:lnTo>
                    <a:pt x="70980" y="73050"/>
                  </a:lnTo>
                  <a:lnTo>
                    <a:pt x="70980" y="77152"/>
                  </a:lnTo>
                  <a:lnTo>
                    <a:pt x="104914" y="77152"/>
                  </a:lnTo>
                  <a:lnTo>
                    <a:pt x="104914" y="73050"/>
                  </a:lnTo>
                  <a:close/>
                </a:path>
                <a:path w="106045" h="183514">
                  <a:moveTo>
                    <a:pt x="104914" y="55549"/>
                  </a:moveTo>
                  <a:lnTo>
                    <a:pt x="70980" y="55549"/>
                  </a:lnTo>
                  <a:lnTo>
                    <a:pt x="70980" y="59664"/>
                  </a:lnTo>
                  <a:lnTo>
                    <a:pt x="104914" y="59664"/>
                  </a:lnTo>
                  <a:lnTo>
                    <a:pt x="104914" y="55549"/>
                  </a:lnTo>
                  <a:close/>
                </a:path>
                <a:path w="106045" h="183514">
                  <a:moveTo>
                    <a:pt x="105956" y="85382"/>
                  </a:moveTo>
                  <a:lnTo>
                    <a:pt x="100799" y="85382"/>
                  </a:lnTo>
                  <a:lnTo>
                    <a:pt x="100799" y="169735"/>
                  </a:lnTo>
                  <a:lnTo>
                    <a:pt x="105956" y="169735"/>
                  </a:lnTo>
                  <a:lnTo>
                    <a:pt x="105956" y="85382"/>
                  </a:lnTo>
                  <a:close/>
                </a:path>
                <a:path w="106045" h="183514">
                  <a:moveTo>
                    <a:pt x="105956" y="0"/>
                  </a:moveTo>
                  <a:lnTo>
                    <a:pt x="100799" y="0"/>
                  </a:lnTo>
                  <a:lnTo>
                    <a:pt x="100799" y="50419"/>
                  </a:lnTo>
                  <a:lnTo>
                    <a:pt x="105956" y="50419"/>
                  </a:lnTo>
                  <a:lnTo>
                    <a:pt x="105956" y="0"/>
                  </a:lnTo>
                  <a:close/>
                </a:path>
              </a:pathLst>
            </a:custGeom>
            <a:solidFill>
              <a:srgbClr val="717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6186564" y="2258415"/>
              <a:ext cx="74295" cy="5715"/>
            </a:xfrm>
            <a:custGeom>
              <a:avLst/>
              <a:gdLst/>
              <a:ahLst/>
              <a:cxnLst/>
              <a:rect l="l" t="t" r="r" b="b"/>
              <a:pathLst>
                <a:path w="74295" h="5714">
                  <a:moveTo>
                    <a:pt x="18008" y="0"/>
                  </a:moveTo>
                  <a:lnTo>
                    <a:pt x="0" y="0"/>
                  </a:lnTo>
                  <a:lnTo>
                    <a:pt x="0" y="5143"/>
                  </a:lnTo>
                  <a:lnTo>
                    <a:pt x="18008" y="5143"/>
                  </a:lnTo>
                  <a:lnTo>
                    <a:pt x="18008" y="0"/>
                  </a:lnTo>
                  <a:close/>
                </a:path>
                <a:path w="74295" h="5714">
                  <a:moveTo>
                    <a:pt x="74066" y="0"/>
                  </a:moveTo>
                  <a:lnTo>
                    <a:pt x="50419" y="0"/>
                  </a:lnTo>
                  <a:lnTo>
                    <a:pt x="50419" y="5143"/>
                  </a:lnTo>
                  <a:lnTo>
                    <a:pt x="74066" y="5143"/>
                  </a:lnTo>
                  <a:lnTo>
                    <a:pt x="74066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6065189" y="2278468"/>
              <a:ext cx="10795" cy="39370"/>
            </a:xfrm>
            <a:custGeom>
              <a:avLst/>
              <a:gdLst/>
              <a:ahLst/>
              <a:cxnLst/>
              <a:rect l="l" t="t" r="r" b="b"/>
              <a:pathLst>
                <a:path w="10795" h="39369">
                  <a:moveTo>
                    <a:pt x="10274" y="0"/>
                  </a:moveTo>
                  <a:lnTo>
                    <a:pt x="0" y="0"/>
                  </a:lnTo>
                  <a:lnTo>
                    <a:pt x="0" y="39090"/>
                  </a:lnTo>
                  <a:lnTo>
                    <a:pt x="10274" y="39090"/>
                  </a:lnTo>
                  <a:lnTo>
                    <a:pt x="10274" y="0"/>
                  </a:lnTo>
                  <a:close/>
                </a:path>
              </a:pathLst>
            </a:custGeom>
            <a:solidFill>
              <a:srgbClr val="717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6157239" y="2245562"/>
              <a:ext cx="120014" cy="339090"/>
            </a:xfrm>
            <a:custGeom>
              <a:avLst/>
              <a:gdLst/>
              <a:ahLst/>
              <a:cxnLst/>
              <a:rect l="l" t="t" r="r" b="b"/>
              <a:pathLst>
                <a:path w="120014" h="339089">
                  <a:moveTo>
                    <a:pt x="10820" y="329171"/>
                  </a:moveTo>
                  <a:lnTo>
                    <a:pt x="0" y="329171"/>
                  </a:lnTo>
                  <a:lnTo>
                    <a:pt x="0" y="338950"/>
                  </a:lnTo>
                  <a:lnTo>
                    <a:pt x="10820" y="338950"/>
                  </a:lnTo>
                  <a:lnTo>
                    <a:pt x="10820" y="329171"/>
                  </a:lnTo>
                  <a:close/>
                </a:path>
                <a:path w="120014" h="339089">
                  <a:moveTo>
                    <a:pt x="66878" y="329171"/>
                  </a:moveTo>
                  <a:lnTo>
                    <a:pt x="56083" y="329171"/>
                  </a:lnTo>
                  <a:lnTo>
                    <a:pt x="56083" y="338950"/>
                  </a:lnTo>
                  <a:lnTo>
                    <a:pt x="66878" y="338950"/>
                  </a:lnTo>
                  <a:lnTo>
                    <a:pt x="66878" y="329171"/>
                  </a:lnTo>
                  <a:close/>
                </a:path>
                <a:path w="120014" h="339089">
                  <a:moveTo>
                    <a:pt x="90004" y="39611"/>
                  </a:moveTo>
                  <a:lnTo>
                    <a:pt x="64300" y="39611"/>
                  </a:lnTo>
                  <a:lnTo>
                    <a:pt x="64300" y="44742"/>
                  </a:lnTo>
                  <a:lnTo>
                    <a:pt x="90004" y="44742"/>
                  </a:lnTo>
                  <a:lnTo>
                    <a:pt x="90004" y="39611"/>
                  </a:lnTo>
                  <a:close/>
                </a:path>
                <a:path w="120014" h="339089">
                  <a:moveTo>
                    <a:pt x="112141" y="35991"/>
                  </a:moveTo>
                  <a:lnTo>
                    <a:pt x="106984" y="35991"/>
                  </a:lnTo>
                  <a:lnTo>
                    <a:pt x="106984" y="52451"/>
                  </a:lnTo>
                  <a:lnTo>
                    <a:pt x="112141" y="52451"/>
                  </a:lnTo>
                  <a:lnTo>
                    <a:pt x="112141" y="35991"/>
                  </a:lnTo>
                  <a:close/>
                </a:path>
                <a:path w="120014" h="339089">
                  <a:moveTo>
                    <a:pt x="119862" y="321970"/>
                  </a:moveTo>
                  <a:lnTo>
                    <a:pt x="79743" y="321970"/>
                  </a:lnTo>
                  <a:lnTo>
                    <a:pt x="79743" y="327647"/>
                  </a:lnTo>
                  <a:lnTo>
                    <a:pt x="119862" y="327647"/>
                  </a:lnTo>
                  <a:lnTo>
                    <a:pt x="119862" y="321970"/>
                  </a:lnTo>
                  <a:close/>
                </a:path>
                <a:path w="120014" h="339089">
                  <a:moveTo>
                    <a:pt x="119862" y="310667"/>
                  </a:moveTo>
                  <a:lnTo>
                    <a:pt x="83845" y="310667"/>
                  </a:lnTo>
                  <a:lnTo>
                    <a:pt x="83845" y="316318"/>
                  </a:lnTo>
                  <a:lnTo>
                    <a:pt x="119862" y="316318"/>
                  </a:lnTo>
                  <a:lnTo>
                    <a:pt x="119862" y="310667"/>
                  </a:lnTo>
                  <a:close/>
                </a:path>
                <a:path w="120014" h="339089">
                  <a:moveTo>
                    <a:pt x="119862" y="0"/>
                  </a:moveTo>
                  <a:lnTo>
                    <a:pt x="111620" y="0"/>
                  </a:lnTo>
                  <a:lnTo>
                    <a:pt x="111620" y="26212"/>
                  </a:lnTo>
                  <a:lnTo>
                    <a:pt x="119862" y="26212"/>
                  </a:lnTo>
                  <a:lnTo>
                    <a:pt x="119862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5938939" y="2321673"/>
              <a:ext cx="9525" cy="177800"/>
            </a:xfrm>
            <a:custGeom>
              <a:avLst/>
              <a:gdLst/>
              <a:ahLst/>
              <a:cxnLst/>
              <a:rect l="l" t="t" r="r" b="b"/>
              <a:pathLst>
                <a:path w="9525" h="177800">
                  <a:moveTo>
                    <a:pt x="9067" y="150190"/>
                  </a:moveTo>
                  <a:lnTo>
                    <a:pt x="4749" y="150190"/>
                  </a:lnTo>
                  <a:lnTo>
                    <a:pt x="4749" y="155803"/>
                  </a:lnTo>
                  <a:lnTo>
                    <a:pt x="0" y="156273"/>
                  </a:lnTo>
                  <a:lnTo>
                    <a:pt x="431" y="160566"/>
                  </a:lnTo>
                  <a:lnTo>
                    <a:pt x="4749" y="160134"/>
                  </a:lnTo>
                  <a:lnTo>
                    <a:pt x="4749" y="177457"/>
                  </a:lnTo>
                  <a:lnTo>
                    <a:pt x="9067" y="177457"/>
                  </a:lnTo>
                  <a:lnTo>
                    <a:pt x="9067" y="150190"/>
                  </a:lnTo>
                  <a:close/>
                </a:path>
                <a:path w="9525" h="177800">
                  <a:moveTo>
                    <a:pt x="9067" y="0"/>
                  </a:moveTo>
                  <a:lnTo>
                    <a:pt x="4749" y="0"/>
                  </a:lnTo>
                  <a:lnTo>
                    <a:pt x="4749" y="5613"/>
                  </a:lnTo>
                  <a:lnTo>
                    <a:pt x="0" y="6083"/>
                  </a:lnTo>
                  <a:lnTo>
                    <a:pt x="431" y="10388"/>
                  </a:lnTo>
                  <a:lnTo>
                    <a:pt x="4749" y="9956"/>
                  </a:lnTo>
                  <a:lnTo>
                    <a:pt x="4749" y="27254"/>
                  </a:lnTo>
                  <a:lnTo>
                    <a:pt x="9067" y="27254"/>
                  </a:lnTo>
                  <a:lnTo>
                    <a:pt x="9067" y="0"/>
                  </a:lnTo>
                  <a:close/>
                </a:path>
              </a:pathLst>
            </a:custGeom>
            <a:solidFill>
              <a:srgbClr val="57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6274168" y="2665285"/>
              <a:ext cx="22225" cy="341630"/>
            </a:xfrm>
            <a:custGeom>
              <a:avLst/>
              <a:gdLst/>
              <a:ahLst/>
              <a:cxnLst/>
              <a:rect l="l" t="t" r="r" b="b"/>
              <a:pathLst>
                <a:path w="22225" h="341630">
                  <a:moveTo>
                    <a:pt x="21678" y="0"/>
                  </a:moveTo>
                  <a:lnTo>
                    <a:pt x="0" y="0"/>
                  </a:lnTo>
                  <a:lnTo>
                    <a:pt x="0" y="341337"/>
                  </a:lnTo>
                  <a:lnTo>
                    <a:pt x="21678" y="341337"/>
                  </a:lnTo>
                  <a:lnTo>
                    <a:pt x="2167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6272009" y="2663126"/>
              <a:ext cx="26034" cy="346075"/>
            </a:xfrm>
            <a:custGeom>
              <a:avLst/>
              <a:gdLst/>
              <a:ahLst/>
              <a:cxnLst/>
              <a:rect l="l" t="t" r="r" b="b"/>
              <a:pathLst>
                <a:path w="26035" h="346075">
                  <a:moveTo>
                    <a:pt x="25996" y="0"/>
                  </a:moveTo>
                  <a:lnTo>
                    <a:pt x="23837" y="0"/>
                  </a:lnTo>
                  <a:lnTo>
                    <a:pt x="21678" y="63"/>
                  </a:lnTo>
                  <a:lnTo>
                    <a:pt x="21678" y="3873"/>
                  </a:lnTo>
                  <a:lnTo>
                    <a:pt x="21678" y="341693"/>
                  </a:lnTo>
                  <a:lnTo>
                    <a:pt x="4318" y="341693"/>
                  </a:lnTo>
                  <a:lnTo>
                    <a:pt x="4318" y="3873"/>
                  </a:lnTo>
                  <a:lnTo>
                    <a:pt x="21678" y="3873"/>
                  </a:lnTo>
                  <a:lnTo>
                    <a:pt x="21678" y="63"/>
                  </a:lnTo>
                  <a:lnTo>
                    <a:pt x="0" y="63"/>
                  </a:lnTo>
                  <a:lnTo>
                    <a:pt x="0" y="2603"/>
                  </a:lnTo>
                  <a:lnTo>
                    <a:pt x="0" y="3873"/>
                  </a:lnTo>
                  <a:lnTo>
                    <a:pt x="0" y="341693"/>
                  </a:lnTo>
                  <a:lnTo>
                    <a:pt x="0" y="345503"/>
                  </a:lnTo>
                  <a:lnTo>
                    <a:pt x="25996" y="345503"/>
                  </a:lnTo>
                  <a:lnTo>
                    <a:pt x="25996" y="341693"/>
                  </a:lnTo>
                  <a:lnTo>
                    <a:pt x="25996" y="4318"/>
                  </a:lnTo>
                  <a:lnTo>
                    <a:pt x="25996" y="3873"/>
                  </a:lnTo>
                  <a:lnTo>
                    <a:pt x="2599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6279794" y="293593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46"/>
                  </a:lnTo>
                  <a:lnTo>
                    <a:pt x="0" y="4825"/>
                  </a:lnTo>
                  <a:lnTo>
                    <a:pt x="0" y="7492"/>
                  </a:lnTo>
                  <a:lnTo>
                    <a:pt x="2159" y="9677"/>
                  </a:lnTo>
                  <a:lnTo>
                    <a:pt x="7518" y="9677"/>
                  </a:lnTo>
                  <a:lnTo>
                    <a:pt x="9677" y="7492"/>
                  </a:lnTo>
                  <a:lnTo>
                    <a:pt x="9677" y="2146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6277648" y="293378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45" y="0"/>
                  </a:moveTo>
                  <a:lnTo>
                    <a:pt x="3136" y="0"/>
                  </a:lnTo>
                  <a:lnTo>
                    <a:pt x="0" y="3098"/>
                  </a:lnTo>
                  <a:lnTo>
                    <a:pt x="0" y="10833"/>
                  </a:lnTo>
                  <a:lnTo>
                    <a:pt x="3111" y="13982"/>
                  </a:lnTo>
                  <a:lnTo>
                    <a:pt x="10871" y="13982"/>
                  </a:lnTo>
                  <a:lnTo>
                    <a:pt x="13982" y="10833"/>
                  </a:lnTo>
                  <a:lnTo>
                    <a:pt x="13982" y="9664"/>
                  </a:lnTo>
                  <a:lnTo>
                    <a:pt x="5511" y="9664"/>
                  </a:lnTo>
                  <a:lnTo>
                    <a:pt x="4305" y="8458"/>
                  </a:lnTo>
                  <a:lnTo>
                    <a:pt x="4317" y="5473"/>
                  </a:lnTo>
                  <a:lnTo>
                    <a:pt x="5486" y="4318"/>
                  </a:lnTo>
                  <a:lnTo>
                    <a:pt x="13982" y="4318"/>
                  </a:lnTo>
                  <a:lnTo>
                    <a:pt x="13982" y="3098"/>
                  </a:lnTo>
                  <a:lnTo>
                    <a:pt x="10845" y="0"/>
                  </a:lnTo>
                  <a:close/>
                </a:path>
                <a:path w="14604" h="14605">
                  <a:moveTo>
                    <a:pt x="13982" y="4318"/>
                  </a:moveTo>
                  <a:lnTo>
                    <a:pt x="8496" y="4318"/>
                  </a:lnTo>
                  <a:lnTo>
                    <a:pt x="9664" y="5473"/>
                  </a:lnTo>
                  <a:lnTo>
                    <a:pt x="9664" y="8458"/>
                  </a:lnTo>
                  <a:lnTo>
                    <a:pt x="8470" y="9664"/>
                  </a:lnTo>
                  <a:lnTo>
                    <a:pt x="13982" y="9664"/>
                  </a:lnTo>
                  <a:lnTo>
                    <a:pt x="1398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6279794" y="291943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84"/>
                  </a:lnTo>
                  <a:lnTo>
                    <a:pt x="0" y="4864"/>
                  </a:lnTo>
                  <a:lnTo>
                    <a:pt x="0" y="7543"/>
                  </a:lnTo>
                  <a:lnTo>
                    <a:pt x="2159" y="9702"/>
                  </a:lnTo>
                  <a:lnTo>
                    <a:pt x="7518" y="9702"/>
                  </a:lnTo>
                  <a:lnTo>
                    <a:pt x="9677" y="7543"/>
                  </a:lnTo>
                  <a:lnTo>
                    <a:pt x="9677" y="2184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6277648" y="291727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71" y="0"/>
                  </a:moveTo>
                  <a:lnTo>
                    <a:pt x="3111" y="0"/>
                  </a:lnTo>
                  <a:lnTo>
                    <a:pt x="0" y="3162"/>
                  </a:lnTo>
                  <a:lnTo>
                    <a:pt x="0" y="10883"/>
                  </a:lnTo>
                  <a:lnTo>
                    <a:pt x="3111" y="14020"/>
                  </a:lnTo>
                  <a:lnTo>
                    <a:pt x="10858" y="14020"/>
                  </a:lnTo>
                  <a:lnTo>
                    <a:pt x="13982" y="10883"/>
                  </a:lnTo>
                  <a:lnTo>
                    <a:pt x="13982" y="9702"/>
                  </a:lnTo>
                  <a:lnTo>
                    <a:pt x="5499" y="9702"/>
                  </a:lnTo>
                  <a:lnTo>
                    <a:pt x="4317" y="8508"/>
                  </a:lnTo>
                  <a:lnTo>
                    <a:pt x="4305" y="5524"/>
                  </a:lnTo>
                  <a:lnTo>
                    <a:pt x="5511" y="4330"/>
                  </a:lnTo>
                  <a:lnTo>
                    <a:pt x="13982" y="4330"/>
                  </a:lnTo>
                  <a:lnTo>
                    <a:pt x="13982" y="3162"/>
                  </a:lnTo>
                  <a:lnTo>
                    <a:pt x="10871" y="0"/>
                  </a:lnTo>
                  <a:close/>
                </a:path>
                <a:path w="14604" h="14605">
                  <a:moveTo>
                    <a:pt x="13982" y="4330"/>
                  </a:moveTo>
                  <a:lnTo>
                    <a:pt x="8470" y="4330"/>
                  </a:lnTo>
                  <a:lnTo>
                    <a:pt x="9664" y="5524"/>
                  </a:lnTo>
                  <a:lnTo>
                    <a:pt x="9664" y="8508"/>
                  </a:lnTo>
                  <a:lnTo>
                    <a:pt x="8470" y="9702"/>
                  </a:lnTo>
                  <a:lnTo>
                    <a:pt x="13982" y="9702"/>
                  </a:lnTo>
                  <a:lnTo>
                    <a:pt x="1398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6279794" y="299051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51"/>
                  </a:lnTo>
                  <a:lnTo>
                    <a:pt x="0" y="7531"/>
                  </a:lnTo>
                  <a:lnTo>
                    <a:pt x="2159" y="9715"/>
                  </a:lnTo>
                  <a:lnTo>
                    <a:pt x="7518" y="9715"/>
                  </a:lnTo>
                  <a:lnTo>
                    <a:pt x="9677" y="7531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6277648" y="298837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58" y="0"/>
                  </a:moveTo>
                  <a:lnTo>
                    <a:pt x="3111" y="0"/>
                  </a:lnTo>
                  <a:lnTo>
                    <a:pt x="0" y="3136"/>
                  </a:lnTo>
                  <a:lnTo>
                    <a:pt x="0" y="10858"/>
                  </a:lnTo>
                  <a:lnTo>
                    <a:pt x="3111" y="14020"/>
                  </a:lnTo>
                  <a:lnTo>
                    <a:pt x="10871" y="14020"/>
                  </a:lnTo>
                  <a:lnTo>
                    <a:pt x="13982" y="10858"/>
                  </a:lnTo>
                  <a:lnTo>
                    <a:pt x="13982" y="9690"/>
                  </a:lnTo>
                  <a:lnTo>
                    <a:pt x="5511" y="9690"/>
                  </a:lnTo>
                  <a:lnTo>
                    <a:pt x="4305" y="8496"/>
                  </a:lnTo>
                  <a:lnTo>
                    <a:pt x="4317" y="5511"/>
                  </a:lnTo>
                  <a:lnTo>
                    <a:pt x="5499" y="4305"/>
                  </a:lnTo>
                  <a:lnTo>
                    <a:pt x="13982" y="4305"/>
                  </a:lnTo>
                  <a:lnTo>
                    <a:pt x="13982" y="3136"/>
                  </a:lnTo>
                  <a:lnTo>
                    <a:pt x="10858" y="0"/>
                  </a:lnTo>
                  <a:close/>
                </a:path>
                <a:path w="14604" h="14605">
                  <a:moveTo>
                    <a:pt x="13982" y="4305"/>
                  </a:moveTo>
                  <a:lnTo>
                    <a:pt x="8470" y="4305"/>
                  </a:lnTo>
                  <a:lnTo>
                    <a:pt x="9664" y="5511"/>
                  </a:lnTo>
                  <a:lnTo>
                    <a:pt x="9664" y="8496"/>
                  </a:lnTo>
                  <a:lnTo>
                    <a:pt x="8470" y="9690"/>
                  </a:lnTo>
                  <a:lnTo>
                    <a:pt x="13982" y="9690"/>
                  </a:lnTo>
                  <a:lnTo>
                    <a:pt x="13982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6279794" y="290297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51"/>
                  </a:lnTo>
                  <a:lnTo>
                    <a:pt x="0" y="7505"/>
                  </a:lnTo>
                  <a:lnTo>
                    <a:pt x="2159" y="9677"/>
                  </a:lnTo>
                  <a:lnTo>
                    <a:pt x="7518" y="9677"/>
                  </a:lnTo>
                  <a:lnTo>
                    <a:pt x="9677" y="7505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6277648" y="290081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6985" y="0"/>
                  </a:moveTo>
                  <a:lnTo>
                    <a:pt x="3111" y="12"/>
                  </a:lnTo>
                  <a:lnTo>
                    <a:pt x="0" y="3149"/>
                  </a:lnTo>
                  <a:lnTo>
                    <a:pt x="0" y="10858"/>
                  </a:lnTo>
                  <a:lnTo>
                    <a:pt x="3111" y="13995"/>
                  </a:lnTo>
                  <a:lnTo>
                    <a:pt x="10858" y="13995"/>
                  </a:lnTo>
                  <a:lnTo>
                    <a:pt x="13982" y="10858"/>
                  </a:lnTo>
                  <a:lnTo>
                    <a:pt x="13982" y="9677"/>
                  </a:lnTo>
                  <a:lnTo>
                    <a:pt x="5499" y="9677"/>
                  </a:lnTo>
                  <a:lnTo>
                    <a:pt x="4317" y="8470"/>
                  </a:lnTo>
                  <a:lnTo>
                    <a:pt x="4317" y="5524"/>
                  </a:lnTo>
                  <a:lnTo>
                    <a:pt x="5499" y="4318"/>
                  </a:lnTo>
                  <a:lnTo>
                    <a:pt x="13982" y="4318"/>
                  </a:lnTo>
                  <a:lnTo>
                    <a:pt x="13982" y="3149"/>
                  </a:lnTo>
                  <a:lnTo>
                    <a:pt x="10858" y="12"/>
                  </a:lnTo>
                  <a:lnTo>
                    <a:pt x="6985" y="0"/>
                  </a:lnTo>
                  <a:close/>
                </a:path>
                <a:path w="14604" h="14605">
                  <a:moveTo>
                    <a:pt x="13982" y="4318"/>
                  </a:moveTo>
                  <a:lnTo>
                    <a:pt x="8470" y="4318"/>
                  </a:lnTo>
                  <a:lnTo>
                    <a:pt x="9664" y="5524"/>
                  </a:lnTo>
                  <a:lnTo>
                    <a:pt x="9664" y="8470"/>
                  </a:lnTo>
                  <a:lnTo>
                    <a:pt x="8470" y="9677"/>
                  </a:lnTo>
                  <a:lnTo>
                    <a:pt x="13982" y="9677"/>
                  </a:lnTo>
                  <a:lnTo>
                    <a:pt x="1398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6279794" y="288649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51"/>
                  </a:lnTo>
                  <a:lnTo>
                    <a:pt x="0" y="7531"/>
                  </a:lnTo>
                  <a:lnTo>
                    <a:pt x="2159" y="9702"/>
                  </a:lnTo>
                  <a:lnTo>
                    <a:pt x="7518" y="9702"/>
                  </a:lnTo>
                  <a:lnTo>
                    <a:pt x="9677" y="7531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6277648" y="288434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58" y="0"/>
                  </a:moveTo>
                  <a:lnTo>
                    <a:pt x="3111" y="0"/>
                  </a:lnTo>
                  <a:lnTo>
                    <a:pt x="0" y="3136"/>
                  </a:lnTo>
                  <a:lnTo>
                    <a:pt x="0" y="10858"/>
                  </a:lnTo>
                  <a:lnTo>
                    <a:pt x="3111" y="14008"/>
                  </a:lnTo>
                  <a:lnTo>
                    <a:pt x="10871" y="14008"/>
                  </a:lnTo>
                  <a:lnTo>
                    <a:pt x="13982" y="10858"/>
                  </a:lnTo>
                  <a:lnTo>
                    <a:pt x="13982" y="9690"/>
                  </a:lnTo>
                  <a:lnTo>
                    <a:pt x="5511" y="9690"/>
                  </a:lnTo>
                  <a:lnTo>
                    <a:pt x="4305" y="8496"/>
                  </a:lnTo>
                  <a:lnTo>
                    <a:pt x="4317" y="5499"/>
                  </a:lnTo>
                  <a:lnTo>
                    <a:pt x="5499" y="4305"/>
                  </a:lnTo>
                  <a:lnTo>
                    <a:pt x="13982" y="4305"/>
                  </a:lnTo>
                  <a:lnTo>
                    <a:pt x="13982" y="3136"/>
                  </a:lnTo>
                  <a:lnTo>
                    <a:pt x="10858" y="0"/>
                  </a:lnTo>
                  <a:close/>
                </a:path>
                <a:path w="14604" h="14605">
                  <a:moveTo>
                    <a:pt x="13982" y="4305"/>
                  </a:moveTo>
                  <a:lnTo>
                    <a:pt x="8470" y="4305"/>
                  </a:lnTo>
                  <a:lnTo>
                    <a:pt x="9664" y="5499"/>
                  </a:lnTo>
                  <a:lnTo>
                    <a:pt x="9664" y="8496"/>
                  </a:lnTo>
                  <a:lnTo>
                    <a:pt x="8470" y="9690"/>
                  </a:lnTo>
                  <a:lnTo>
                    <a:pt x="13982" y="9690"/>
                  </a:lnTo>
                  <a:lnTo>
                    <a:pt x="13982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6279794" y="287003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25"/>
                  </a:lnTo>
                  <a:lnTo>
                    <a:pt x="0" y="7505"/>
                  </a:lnTo>
                  <a:lnTo>
                    <a:pt x="2159" y="9664"/>
                  </a:lnTo>
                  <a:lnTo>
                    <a:pt x="7518" y="9664"/>
                  </a:lnTo>
                  <a:lnTo>
                    <a:pt x="9677" y="7505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6277648" y="286787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58" y="0"/>
                  </a:moveTo>
                  <a:lnTo>
                    <a:pt x="3111" y="0"/>
                  </a:lnTo>
                  <a:lnTo>
                    <a:pt x="0" y="3136"/>
                  </a:lnTo>
                  <a:lnTo>
                    <a:pt x="0" y="10845"/>
                  </a:lnTo>
                  <a:lnTo>
                    <a:pt x="3111" y="13982"/>
                  </a:lnTo>
                  <a:lnTo>
                    <a:pt x="10858" y="13982"/>
                  </a:lnTo>
                  <a:lnTo>
                    <a:pt x="13982" y="10845"/>
                  </a:lnTo>
                  <a:lnTo>
                    <a:pt x="13982" y="9664"/>
                  </a:lnTo>
                  <a:lnTo>
                    <a:pt x="5499" y="9664"/>
                  </a:lnTo>
                  <a:lnTo>
                    <a:pt x="4317" y="8470"/>
                  </a:lnTo>
                  <a:lnTo>
                    <a:pt x="4317" y="5524"/>
                  </a:lnTo>
                  <a:lnTo>
                    <a:pt x="5511" y="4318"/>
                  </a:lnTo>
                  <a:lnTo>
                    <a:pt x="13982" y="4318"/>
                  </a:lnTo>
                  <a:lnTo>
                    <a:pt x="13982" y="3136"/>
                  </a:lnTo>
                  <a:lnTo>
                    <a:pt x="10858" y="0"/>
                  </a:lnTo>
                  <a:close/>
                </a:path>
                <a:path w="14604" h="14605">
                  <a:moveTo>
                    <a:pt x="13982" y="4318"/>
                  </a:moveTo>
                  <a:lnTo>
                    <a:pt x="8470" y="4318"/>
                  </a:lnTo>
                  <a:lnTo>
                    <a:pt x="9664" y="5524"/>
                  </a:lnTo>
                  <a:lnTo>
                    <a:pt x="9664" y="8470"/>
                  </a:lnTo>
                  <a:lnTo>
                    <a:pt x="8470" y="9664"/>
                  </a:lnTo>
                  <a:lnTo>
                    <a:pt x="13982" y="9664"/>
                  </a:lnTo>
                  <a:lnTo>
                    <a:pt x="1398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6279794" y="285353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84"/>
                  </a:lnTo>
                  <a:lnTo>
                    <a:pt x="0" y="4864"/>
                  </a:lnTo>
                  <a:lnTo>
                    <a:pt x="0" y="7543"/>
                  </a:lnTo>
                  <a:lnTo>
                    <a:pt x="2159" y="9715"/>
                  </a:lnTo>
                  <a:lnTo>
                    <a:pt x="7518" y="9715"/>
                  </a:lnTo>
                  <a:lnTo>
                    <a:pt x="9677" y="7543"/>
                  </a:lnTo>
                  <a:lnTo>
                    <a:pt x="9677" y="2184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6277648" y="285137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71" y="0"/>
                  </a:moveTo>
                  <a:lnTo>
                    <a:pt x="3111" y="0"/>
                  </a:lnTo>
                  <a:lnTo>
                    <a:pt x="0" y="3162"/>
                  </a:lnTo>
                  <a:lnTo>
                    <a:pt x="0" y="10883"/>
                  </a:lnTo>
                  <a:lnTo>
                    <a:pt x="3111" y="14020"/>
                  </a:lnTo>
                  <a:lnTo>
                    <a:pt x="6985" y="14033"/>
                  </a:lnTo>
                  <a:lnTo>
                    <a:pt x="10858" y="14020"/>
                  </a:lnTo>
                  <a:lnTo>
                    <a:pt x="13982" y="10883"/>
                  </a:lnTo>
                  <a:lnTo>
                    <a:pt x="13982" y="9702"/>
                  </a:lnTo>
                  <a:lnTo>
                    <a:pt x="5499" y="9702"/>
                  </a:lnTo>
                  <a:lnTo>
                    <a:pt x="4317" y="8508"/>
                  </a:lnTo>
                  <a:lnTo>
                    <a:pt x="4305" y="5524"/>
                  </a:lnTo>
                  <a:lnTo>
                    <a:pt x="5511" y="4330"/>
                  </a:lnTo>
                  <a:lnTo>
                    <a:pt x="13982" y="4317"/>
                  </a:lnTo>
                  <a:lnTo>
                    <a:pt x="13982" y="3162"/>
                  </a:lnTo>
                  <a:lnTo>
                    <a:pt x="10871" y="0"/>
                  </a:lnTo>
                  <a:close/>
                </a:path>
                <a:path w="14604" h="14605">
                  <a:moveTo>
                    <a:pt x="13982" y="4317"/>
                  </a:moveTo>
                  <a:lnTo>
                    <a:pt x="6985" y="4317"/>
                  </a:lnTo>
                  <a:lnTo>
                    <a:pt x="8470" y="4330"/>
                  </a:lnTo>
                  <a:lnTo>
                    <a:pt x="9664" y="5524"/>
                  </a:lnTo>
                  <a:lnTo>
                    <a:pt x="9664" y="8508"/>
                  </a:lnTo>
                  <a:lnTo>
                    <a:pt x="8470" y="9702"/>
                  </a:lnTo>
                  <a:lnTo>
                    <a:pt x="13982" y="9702"/>
                  </a:lnTo>
                  <a:lnTo>
                    <a:pt x="1398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6279794" y="283707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46"/>
                  </a:lnTo>
                  <a:lnTo>
                    <a:pt x="0" y="4825"/>
                  </a:lnTo>
                  <a:lnTo>
                    <a:pt x="0" y="7505"/>
                  </a:lnTo>
                  <a:lnTo>
                    <a:pt x="2159" y="9677"/>
                  </a:lnTo>
                  <a:lnTo>
                    <a:pt x="7518" y="9677"/>
                  </a:lnTo>
                  <a:lnTo>
                    <a:pt x="9677" y="7505"/>
                  </a:lnTo>
                  <a:lnTo>
                    <a:pt x="9677" y="2146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6277648" y="283493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45" y="0"/>
                  </a:moveTo>
                  <a:lnTo>
                    <a:pt x="3136" y="0"/>
                  </a:lnTo>
                  <a:lnTo>
                    <a:pt x="0" y="3098"/>
                  </a:lnTo>
                  <a:lnTo>
                    <a:pt x="0" y="10833"/>
                  </a:lnTo>
                  <a:lnTo>
                    <a:pt x="3111" y="13982"/>
                  </a:lnTo>
                  <a:lnTo>
                    <a:pt x="10871" y="13982"/>
                  </a:lnTo>
                  <a:lnTo>
                    <a:pt x="13982" y="10833"/>
                  </a:lnTo>
                  <a:lnTo>
                    <a:pt x="13982" y="9664"/>
                  </a:lnTo>
                  <a:lnTo>
                    <a:pt x="5511" y="9664"/>
                  </a:lnTo>
                  <a:lnTo>
                    <a:pt x="4305" y="8470"/>
                  </a:lnTo>
                  <a:lnTo>
                    <a:pt x="4317" y="5486"/>
                  </a:lnTo>
                  <a:lnTo>
                    <a:pt x="5486" y="4318"/>
                  </a:lnTo>
                  <a:lnTo>
                    <a:pt x="13982" y="4318"/>
                  </a:lnTo>
                  <a:lnTo>
                    <a:pt x="13982" y="3098"/>
                  </a:lnTo>
                  <a:lnTo>
                    <a:pt x="10845" y="0"/>
                  </a:lnTo>
                  <a:close/>
                </a:path>
                <a:path w="14604" h="14605">
                  <a:moveTo>
                    <a:pt x="13982" y="4318"/>
                  </a:moveTo>
                  <a:lnTo>
                    <a:pt x="8496" y="4318"/>
                  </a:lnTo>
                  <a:lnTo>
                    <a:pt x="9664" y="5486"/>
                  </a:lnTo>
                  <a:lnTo>
                    <a:pt x="9664" y="8470"/>
                  </a:lnTo>
                  <a:lnTo>
                    <a:pt x="8470" y="9664"/>
                  </a:lnTo>
                  <a:lnTo>
                    <a:pt x="13982" y="9664"/>
                  </a:lnTo>
                  <a:lnTo>
                    <a:pt x="1398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6279794" y="282059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51"/>
                  </a:lnTo>
                  <a:lnTo>
                    <a:pt x="0" y="7531"/>
                  </a:lnTo>
                  <a:lnTo>
                    <a:pt x="2159" y="9702"/>
                  </a:lnTo>
                  <a:lnTo>
                    <a:pt x="7518" y="9702"/>
                  </a:lnTo>
                  <a:lnTo>
                    <a:pt x="9677" y="7531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6277648" y="281844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58" y="0"/>
                  </a:moveTo>
                  <a:lnTo>
                    <a:pt x="3111" y="0"/>
                  </a:lnTo>
                  <a:lnTo>
                    <a:pt x="0" y="3136"/>
                  </a:lnTo>
                  <a:lnTo>
                    <a:pt x="0" y="10858"/>
                  </a:lnTo>
                  <a:lnTo>
                    <a:pt x="3111" y="13995"/>
                  </a:lnTo>
                  <a:lnTo>
                    <a:pt x="10858" y="13995"/>
                  </a:lnTo>
                  <a:lnTo>
                    <a:pt x="13982" y="10858"/>
                  </a:lnTo>
                  <a:lnTo>
                    <a:pt x="13982" y="9690"/>
                  </a:lnTo>
                  <a:lnTo>
                    <a:pt x="5499" y="9690"/>
                  </a:lnTo>
                  <a:lnTo>
                    <a:pt x="4317" y="8496"/>
                  </a:lnTo>
                  <a:lnTo>
                    <a:pt x="4317" y="5499"/>
                  </a:lnTo>
                  <a:lnTo>
                    <a:pt x="5499" y="4305"/>
                  </a:lnTo>
                  <a:lnTo>
                    <a:pt x="13982" y="4305"/>
                  </a:lnTo>
                  <a:lnTo>
                    <a:pt x="13982" y="3136"/>
                  </a:lnTo>
                  <a:lnTo>
                    <a:pt x="10858" y="0"/>
                  </a:lnTo>
                  <a:close/>
                </a:path>
                <a:path w="14604" h="14605">
                  <a:moveTo>
                    <a:pt x="13982" y="4305"/>
                  </a:moveTo>
                  <a:lnTo>
                    <a:pt x="8470" y="4305"/>
                  </a:lnTo>
                  <a:lnTo>
                    <a:pt x="9664" y="5499"/>
                  </a:lnTo>
                  <a:lnTo>
                    <a:pt x="9664" y="8496"/>
                  </a:lnTo>
                  <a:lnTo>
                    <a:pt x="8470" y="9690"/>
                  </a:lnTo>
                  <a:lnTo>
                    <a:pt x="13982" y="9690"/>
                  </a:lnTo>
                  <a:lnTo>
                    <a:pt x="13982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6279794" y="280413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25"/>
                  </a:lnTo>
                  <a:lnTo>
                    <a:pt x="0" y="7531"/>
                  </a:lnTo>
                  <a:lnTo>
                    <a:pt x="2159" y="9664"/>
                  </a:lnTo>
                  <a:lnTo>
                    <a:pt x="7518" y="9664"/>
                  </a:lnTo>
                  <a:lnTo>
                    <a:pt x="9677" y="7531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6277648" y="280197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58" y="0"/>
                  </a:moveTo>
                  <a:lnTo>
                    <a:pt x="3111" y="0"/>
                  </a:lnTo>
                  <a:lnTo>
                    <a:pt x="0" y="3136"/>
                  </a:lnTo>
                  <a:lnTo>
                    <a:pt x="0" y="10871"/>
                  </a:lnTo>
                  <a:lnTo>
                    <a:pt x="3136" y="13982"/>
                  </a:lnTo>
                  <a:lnTo>
                    <a:pt x="10845" y="13982"/>
                  </a:lnTo>
                  <a:lnTo>
                    <a:pt x="13982" y="10871"/>
                  </a:lnTo>
                  <a:lnTo>
                    <a:pt x="13982" y="9664"/>
                  </a:lnTo>
                  <a:lnTo>
                    <a:pt x="5486" y="9664"/>
                  </a:lnTo>
                  <a:lnTo>
                    <a:pt x="4317" y="8508"/>
                  </a:lnTo>
                  <a:lnTo>
                    <a:pt x="4317" y="5524"/>
                  </a:lnTo>
                  <a:lnTo>
                    <a:pt x="5511" y="4317"/>
                  </a:lnTo>
                  <a:lnTo>
                    <a:pt x="13982" y="4317"/>
                  </a:lnTo>
                  <a:lnTo>
                    <a:pt x="13982" y="3136"/>
                  </a:lnTo>
                  <a:lnTo>
                    <a:pt x="10858" y="0"/>
                  </a:lnTo>
                  <a:close/>
                </a:path>
                <a:path w="14604" h="14605">
                  <a:moveTo>
                    <a:pt x="13982" y="4317"/>
                  </a:moveTo>
                  <a:lnTo>
                    <a:pt x="8470" y="4317"/>
                  </a:lnTo>
                  <a:lnTo>
                    <a:pt x="9664" y="5524"/>
                  </a:lnTo>
                  <a:lnTo>
                    <a:pt x="9651" y="8508"/>
                  </a:lnTo>
                  <a:lnTo>
                    <a:pt x="8483" y="9664"/>
                  </a:lnTo>
                  <a:lnTo>
                    <a:pt x="13982" y="9664"/>
                  </a:lnTo>
                  <a:lnTo>
                    <a:pt x="1398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6279794" y="278763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51"/>
                  </a:lnTo>
                  <a:lnTo>
                    <a:pt x="0" y="7531"/>
                  </a:lnTo>
                  <a:lnTo>
                    <a:pt x="2159" y="9715"/>
                  </a:lnTo>
                  <a:lnTo>
                    <a:pt x="7518" y="9715"/>
                  </a:lnTo>
                  <a:lnTo>
                    <a:pt x="9677" y="7531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6277648" y="278547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6985" y="0"/>
                  </a:moveTo>
                  <a:lnTo>
                    <a:pt x="3111" y="12"/>
                  </a:lnTo>
                  <a:lnTo>
                    <a:pt x="0" y="3149"/>
                  </a:lnTo>
                  <a:lnTo>
                    <a:pt x="0" y="10871"/>
                  </a:lnTo>
                  <a:lnTo>
                    <a:pt x="3111" y="14020"/>
                  </a:lnTo>
                  <a:lnTo>
                    <a:pt x="10871" y="14020"/>
                  </a:lnTo>
                  <a:lnTo>
                    <a:pt x="13982" y="10871"/>
                  </a:lnTo>
                  <a:lnTo>
                    <a:pt x="13982" y="9715"/>
                  </a:lnTo>
                  <a:lnTo>
                    <a:pt x="5511" y="9702"/>
                  </a:lnTo>
                  <a:lnTo>
                    <a:pt x="4305" y="8509"/>
                  </a:lnTo>
                  <a:lnTo>
                    <a:pt x="4317" y="5524"/>
                  </a:lnTo>
                  <a:lnTo>
                    <a:pt x="5499" y="4318"/>
                  </a:lnTo>
                  <a:lnTo>
                    <a:pt x="13982" y="4318"/>
                  </a:lnTo>
                  <a:lnTo>
                    <a:pt x="13982" y="3149"/>
                  </a:lnTo>
                  <a:lnTo>
                    <a:pt x="10858" y="12"/>
                  </a:lnTo>
                  <a:lnTo>
                    <a:pt x="6985" y="0"/>
                  </a:lnTo>
                  <a:close/>
                </a:path>
                <a:path w="14604" h="14605">
                  <a:moveTo>
                    <a:pt x="13982" y="4318"/>
                  </a:moveTo>
                  <a:lnTo>
                    <a:pt x="8470" y="4318"/>
                  </a:lnTo>
                  <a:lnTo>
                    <a:pt x="9664" y="5524"/>
                  </a:lnTo>
                  <a:lnTo>
                    <a:pt x="9664" y="8509"/>
                  </a:lnTo>
                  <a:lnTo>
                    <a:pt x="8470" y="9702"/>
                  </a:lnTo>
                  <a:lnTo>
                    <a:pt x="6985" y="9715"/>
                  </a:lnTo>
                  <a:lnTo>
                    <a:pt x="13982" y="9715"/>
                  </a:lnTo>
                  <a:lnTo>
                    <a:pt x="1398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6279794" y="2771178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25"/>
                  </a:lnTo>
                  <a:lnTo>
                    <a:pt x="0" y="7505"/>
                  </a:lnTo>
                  <a:lnTo>
                    <a:pt x="2159" y="9677"/>
                  </a:lnTo>
                  <a:lnTo>
                    <a:pt x="7518" y="9677"/>
                  </a:lnTo>
                  <a:lnTo>
                    <a:pt x="9677" y="7505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6277648" y="276903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58" y="0"/>
                  </a:moveTo>
                  <a:lnTo>
                    <a:pt x="3111" y="0"/>
                  </a:lnTo>
                  <a:lnTo>
                    <a:pt x="0" y="3124"/>
                  </a:lnTo>
                  <a:lnTo>
                    <a:pt x="0" y="10833"/>
                  </a:lnTo>
                  <a:lnTo>
                    <a:pt x="3111" y="13982"/>
                  </a:lnTo>
                  <a:lnTo>
                    <a:pt x="10871" y="13982"/>
                  </a:lnTo>
                  <a:lnTo>
                    <a:pt x="13982" y="10833"/>
                  </a:lnTo>
                  <a:lnTo>
                    <a:pt x="13982" y="9664"/>
                  </a:lnTo>
                  <a:lnTo>
                    <a:pt x="5511" y="9664"/>
                  </a:lnTo>
                  <a:lnTo>
                    <a:pt x="4305" y="8470"/>
                  </a:lnTo>
                  <a:lnTo>
                    <a:pt x="4317" y="5524"/>
                  </a:lnTo>
                  <a:lnTo>
                    <a:pt x="5499" y="4318"/>
                  </a:lnTo>
                  <a:lnTo>
                    <a:pt x="13982" y="4318"/>
                  </a:lnTo>
                  <a:lnTo>
                    <a:pt x="13982" y="3124"/>
                  </a:lnTo>
                  <a:lnTo>
                    <a:pt x="10858" y="0"/>
                  </a:lnTo>
                  <a:close/>
                </a:path>
                <a:path w="14604" h="14605">
                  <a:moveTo>
                    <a:pt x="13982" y="4318"/>
                  </a:moveTo>
                  <a:lnTo>
                    <a:pt x="8470" y="4318"/>
                  </a:lnTo>
                  <a:lnTo>
                    <a:pt x="9664" y="5524"/>
                  </a:lnTo>
                  <a:lnTo>
                    <a:pt x="9664" y="8470"/>
                  </a:lnTo>
                  <a:lnTo>
                    <a:pt x="8470" y="9664"/>
                  </a:lnTo>
                  <a:lnTo>
                    <a:pt x="13982" y="9664"/>
                  </a:lnTo>
                  <a:lnTo>
                    <a:pt x="1398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6279794" y="275469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51"/>
                  </a:lnTo>
                  <a:lnTo>
                    <a:pt x="0" y="7531"/>
                  </a:lnTo>
                  <a:lnTo>
                    <a:pt x="2159" y="9702"/>
                  </a:lnTo>
                  <a:lnTo>
                    <a:pt x="7518" y="9702"/>
                  </a:lnTo>
                  <a:lnTo>
                    <a:pt x="9677" y="7531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6277648" y="275253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71" y="0"/>
                  </a:moveTo>
                  <a:lnTo>
                    <a:pt x="3111" y="0"/>
                  </a:lnTo>
                  <a:lnTo>
                    <a:pt x="0" y="3149"/>
                  </a:lnTo>
                  <a:lnTo>
                    <a:pt x="0" y="10871"/>
                  </a:lnTo>
                  <a:lnTo>
                    <a:pt x="3111" y="14008"/>
                  </a:lnTo>
                  <a:lnTo>
                    <a:pt x="6985" y="14020"/>
                  </a:lnTo>
                  <a:lnTo>
                    <a:pt x="10858" y="14008"/>
                  </a:lnTo>
                  <a:lnTo>
                    <a:pt x="13982" y="10871"/>
                  </a:lnTo>
                  <a:lnTo>
                    <a:pt x="13982" y="9702"/>
                  </a:lnTo>
                  <a:lnTo>
                    <a:pt x="5499" y="9702"/>
                  </a:lnTo>
                  <a:lnTo>
                    <a:pt x="4317" y="8508"/>
                  </a:lnTo>
                  <a:lnTo>
                    <a:pt x="4305" y="5511"/>
                  </a:lnTo>
                  <a:lnTo>
                    <a:pt x="5511" y="4318"/>
                  </a:lnTo>
                  <a:lnTo>
                    <a:pt x="13982" y="4318"/>
                  </a:lnTo>
                  <a:lnTo>
                    <a:pt x="13982" y="3149"/>
                  </a:lnTo>
                  <a:lnTo>
                    <a:pt x="10871" y="0"/>
                  </a:lnTo>
                  <a:close/>
                </a:path>
                <a:path w="14604" h="14605">
                  <a:moveTo>
                    <a:pt x="13982" y="4318"/>
                  </a:moveTo>
                  <a:lnTo>
                    <a:pt x="8470" y="4318"/>
                  </a:lnTo>
                  <a:lnTo>
                    <a:pt x="9664" y="5511"/>
                  </a:lnTo>
                  <a:lnTo>
                    <a:pt x="9664" y="8508"/>
                  </a:lnTo>
                  <a:lnTo>
                    <a:pt x="8470" y="9702"/>
                  </a:lnTo>
                  <a:lnTo>
                    <a:pt x="13982" y="9702"/>
                  </a:lnTo>
                  <a:lnTo>
                    <a:pt x="1398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6279794" y="273823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25"/>
                  </a:lnTo>
                  <a:lnTo>
                    <a:pt x="0" y="7531"/>
                  </a:lnTo>
                  <a:lnTo>
                    <a:pt x="2159" y="9664"/>
                  </a:lnTo>
                  <a:lnTo>
                    <a:pt x="7518" y="9664"/>
                  </a:lnTo>
                  <a:lnTo>
                    <a:pt x="9677" y="7531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6277648" y="273607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58" y="0"/>
                  </a:moveTo>
                  <a:lnTo>
                    <a:pt x="3111" y="0"/>
                  </a:lnTo>
                  <a:lnTo>
                    <a:pt x="0" y="3136"/>
                  </a:lnTo>
                  <a:lnTo>
                    <a:pt x="0" y="10858"/>
                  </a:lnTo>
                  <a:lnTo>
                    <a:pt x="3124" y="13982"/>
                  </a:lnTo>
                  <a:lnTo>
                    <a:pt x="10845" y="13982"/>
                  </a:lnTo>
                  <a:lnTo>
                    <a:pt x="13982" y="10858"/>
                  </a:lnTo>
                  <a:lnTo>
                    <a:pt x="13982" y="9664"/>
                  </a:lnTo>
                  <a:lnTo>
                    <a:pt x="5486" y="9664"/>
                  </a:lnTo>
                  <a:lnTo>
                    <a:pt x="4317" y="8509"/>
                  </a:lnTo>
                  <a:lnTo>
                    <a:pt x="4317" y="5524"/>
                  </a:lnTo>
                  <a:lnTo>
                    <a:pt x="5499" y="4318"/>
                  </a:lnTo>
                  <a:lnTo>
                    <a:pt x="13982" y="4318"/>
                  </a:lnTo>
                  <a:lnTo>
                    <a:pt x="13982" y="3136"/>
                  </a:lnTo>
                  <a:lnTo>
                    <a:pt x="10858" y="0"/>
                  </a:lnTo>
                  <a:close/>
                </a:path>
                <a:path w="14604" h="14605">
                  <a:moveTo>
                    <a:pt x="13982" y="4318"/>
                  </a:moveTo>
                  <a:lnTo>
                    <a:pt x="8470" y="4318"/>
                  </a:lnTo>
                  <a:lnTo>
                    <a:pt x="9664" y="5524"/>
                  </a:lnTo>
                  <a:lnTo>
                    <a:pt x="9651" y="8509"/>
                  </a:lnTo>
                  <a:lnTo>
                    <a:pt x="8483" y="9664"/>
                  </a:lnTo>
                  <a:lnTo>
                    <a:pt x="13982" y="9664"/>
                  </a:lnTo>
                  <a:lnTo>
                    <a:pt x="1398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6279794" y="272173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51"/>
                  </a:lnTo>
                  <a:lnTo>
                    <a:pt x="0" y="7531"/>
                  </a:lnTo>
                  <a:lnTo>
                    <a:pt x="2159" y="9715"/>
                  </a:lnTo>
                  <a:lnTo>
                    <a:pt x="7518" y="9715"/>
                  </a:lnTo>
                  <a:lnTo>
                    <a:pt x="9677" y="7531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6277648" y="271959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58" y="0"/>
                  </a:moveTo>
                  <a:lnTo>
                    <a:pt x="3111" y="0"/>
                  </a:lnTo>
                  <a:lnTo>
                    <a:pt x="0" y="3136"/>
                  </a:lnTo>
                  <a:lnTo>
                    <a:pt x="0" y="10858"/>
                  </a:lnTo>
                  <a:lnTo>
                    <a:pt x="3111" y="14008"/>
                  </a:lnTo>
                  <a:lnTo>
                    <a:pt x="10871" y="14008"/>
                  </a:lnTo>
                  <a:lnTo>
                    <a:pt x="13982" y="10858"/>
                  </a:lnTo>
                  <a:lnTo>
                    <a:pt x="13982" y="9690"/>
                  </a:lnTo>
                  <a:lnTo>
                    <a:pt x="5511" y="9690"/>
                  </a:lnTo>
                  <a:lnTo>
                    <a:pt x="4305" y="8496"/>
                  </a:lnTo>
                  <a:lnTo>
                    <a:pt x="4317" y="5511"/>
                  </a:lnTo>
                  <a:lnTo>
                    <a:pt x="5499" y="4305"/>
                  </a:lnTo>
                  <a:lnTo>
                    <a:pt x="13982" y="4305"/>
                  </a:lnTo>
                  <a:lnTo>
                    <a:pt x="13982" y="3136"/>
                  </a:lnTo>
                  <a:lnTo>
                    <a:pt x="10858" y="0"/>
                  </a:lnTo>
                  <a:close/>
                </a:path>
                <a:path w="14604" h="14605">
                  <a:moveTo>
                    <a:pt x="13982" y="4305"/>
                  </a:moveTo>
                  <a:lnTo>
                    <a:pt x="8470" y="4305"/>
                  </a:lnTo>
                  <a:lnTo>
                    <a:pt x="9664" y="5511"/>
                  </a:lnTo>
                  <a:lnTo>
                    <a:pt x="9664" y="8496"/>
                  </a:lnTo>
                  <a:lnTo>
                    <a:pt x="8470" y="9690"/>
                  </a:lnTo>
                  <a:lnTo>
                    <a:pt x="13982" y="9690"/>
                  </a:lnTo>
                  <a:lnTo>
                    <a:pt x="13982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6279794" y="270527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51"/>
                  </a:lnTo>
                  <a:lnTo>
                    <a:pt x="0" y="7531"/>
                  </a:lnTo>
                  <a:lnTo>
                    <a:pt x="2159" y="9677"/>
                  </a:lnTo>
                  <a:lnTo>
                    <a:pt x="7518" y="9677"/>
                  </a:lnTo>
                  <a:lnTo>
                    <a:pt x="9677" y="7531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6277648" y="270311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71" y="0"/>
                  </a:moveTo>
                  <a:lnTo>
                    <a:pt x="3111" y="0"/>
                  </a:lnTo>
                  <a:lnTo>
                    <a:pt x="0" y="3149"/>
                  </a:lnTo>
                  <a:lnTo>
                    <a:pt x="0" y="10883"/>
                  </a:lnTo>
                  <a:lnTo>
                    <a:pt x="3136" y="13982"/>
                  </a:lnTo>
                  <a:lnTo>
                    <a:pt x="10845" y="13982"/>
                  </a:lnTo>
                  <a:lnTo>
                    <a:pt x="13982" y="10883"/>
                  </a:lnTo>
                  <a:lnTo>
                    <a:pt x="13982" y="9664"/>
                  </a:lnTo>
                  <a:lnTo>
                    <a:pt x="5486" y="9664"/>
                  </a:lnTo>
                  <a:lnTo>
                    <a:pt x="4317" y="8496"/>
                  </a:lnTo>
                  <a:lnTo>
                    <a:pt x="4305" y="5524"/>
                  </a:lnTo>
                  <a:lnTo>
                    <a:pt x="5511" y="4317"/>
                  </a:lnTo>
                  <a:lnTo>
                    <a:pt x="13982" y="4317"/>
                  </a:lnTo>
                  <a:lnTo>
                    <a:pt x="13982" y="3149"/>
                  </a:lnTo>
                  <a:lnTo>
                    <a:pt x="10871" y="0"/>
                  </a:lnTo>
                  <a:close/>
                </a:path>
                <a:path w="14604" h="14605">
                  <a:moveTo>
                    <a:pt x="13982" y="4317"/>
                  </a:moveTo>
                  <a:lnTo>
                    <a:pt x="8470" y="4317"/>
                  </a:lnTo>
                  <a:lnTo>
                    <a:pt x="9664" y="5524"/>
                  </a:lnTo>
                  <a:lnTo>
                    <a:pt x="9664" y="8496"/>
                  </a:lnTo>
                  <a:lnTo>
                    <a:pt x="8496" y="9664"/>
                  </a:lnTo>
                  <a:lnTo>
                    <a:pt x="13982" y="9664"/>
                  </a:lnTo>
                  <a:lnTo>
                    <a:pt x="1398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6279794" y="268879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51"/>
                  </a:lnTo>
                  <a:lnTo>
                    <a:pt x="0" y="7531"/>
                  </a:lnTo>
                  <a:lnTo>
                    <a:pt x="2159" y="9702"/>
                  </a:lnTo>
                  <a:lnTo>
                    <a:pt x="7518" y="9702"/>
                  </a:lnTo>
                  <a:lnTo>
                    <a:pt x="9677" y="7531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6277648" y="268663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71" y="0"/>
                  </a:moveTo>
                  <a:lnTo>
                    <a:pt x="3111" y="0"/>
                  </a:lnTo>
                  <a:lnTo>
                    <a:pt x="0" y="3149"/>
                  </a:lnTo>
                  <a:lnTo>
                    <a:pt x="0" y="10871"/>
                  </a:lnTo>
                  <a:lnTo>
                    <a:pt x="3111" y="14008"/>
                  </a:lnTo>
                  <a:lnTo>
                    <a:pt x="10858" y="14008"/>
                  </a:lnTo>
                  <a:lnTo>
                    <a:pt x="13982" y="10871"/>
                  </a:lnTo>
                  <a:lnTo>
                    <a:pt x="13982" y="9702"/>
                  </a:lnTo>
                  <a:lnTo>
                    <a:pt x="5499" y="9702"/>
                  </a:lnTo>
                  <a:lnTo>
                    <a:pt x="4317" y="8508"/>
                  </a:lnTo>
                  <a:lnTo>
                    <a:pt x="4305" y="5511"/>
                  </a:lnTo>
                  <a:lnTo>
                    <a:pt x="5511" y="4317"/>
                  </a:lnTo>
                  <a:lnTo>
                    <a:pt x="13982" y="4317"/>
                  </a:lnTo>
                  <a:lnTo>
                    <a:pt x="13982" y="3149"/>
                  </a:lnTo>
                  <a:lnTo>
                    <a:pt x="10871" y="0"/>
                  </a:lnTo>
                  <a:close/>
                </a:path>
                <a:path w="14604" h="14605">
                  <a:moveTo>
                    <a:pt x="13982" y="4317"/>
                  </a:moveTo>
                  <a:lnTo>
                    <a:pt x="8470" y="4317"/>
                  </a:lnTo>
                  <a:lnTo>
                    <a:pt x="9664" y="5511"/>
                  </a:lnTo>
                  <a:lnTo>
                    <a:pt x="9664" y="8508"/>
                  </a:lnTo>
                  <a:lnTo>
                    <a:pt x="8470" y="9702"/>
                  </a:lnTo>
                  <a:lnTo>
                    <a:pt x="13982" y="9702"/>
                  </a:lnTo>
                  <a:lnTo>
                    <a:pt x="1398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6279794" y="2672600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518" y="0"/>
                  </a:moveTo>
                  <a:lnTo>
                    <a:pt x="2159" y="0"/>
                  </a:lnTo>
                  <a:lnTo>
                    <a:pt x="0" y="2171"/>
                  </a:lnTo>
                  <a:lnTo>
                    <a:pt x="0" y="4838"/>
                  </a:lnTo>
                  <a:lnTo>
                    <a:pt x="0" y="7518"/>
                  </a:lnTo>
                  <a:lnTo>
                    <a:pt x="2159" y="9702"/>
                  </a:lnTo>
                  <a:lnTo>
                    <a:pt x="7518" y="9702"/>
                  </a:lnTo>
                  <a:lnTo>
                    <a:pt x="9677" y="7518"/>
                  </a:lnTo>
                  <a:lnTo>
                    <a:pt x="9677" y="2171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6277648" y="267044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0858" y="0"/>
                  </a:moveTo>
                  <a:lnTo>
                    <a:pt x="3111" y="0"/>
                  </a:lnTo>
                  <a:lnTo>
                    <a:pt x="0" y="3136"/>
                  </a:lnTo>
                  <a:lnTo>
                    <a:pt x="0" y="10858"/>
                  </a:lnTo>
                  <a:lnTo>
                    <a:pt x="3111" y="14020"/>
                  </a:lnTo>
                  <a:lnTo>
                    <a:pt x="10871" y="14020"/>
                  </a:lnTo>
                  <a:lnTo>
                    <a:pt x="13982" y="10858"/>
                  </a:lnTo>
                  <a:lnTo>
                    <a:pt x="13982" y="9690"/>
                  </a:lnTo>
                  <a:lnTo>
                    <a:pt x="5511" y="9690"/>
                  </a:lnTo>
                  <a:lnTo>
                    <a:pt x="4305" y="8496"/>
                  </a:lnTo>
                  <a:lnTo>
                    <a:pt x="4317" y="5511"/>
                  </a:lnTo>
                  <a:lnTo>
                    <a:pt x="5499" y="4318"/>
                  </a:lnTo>
                  <a:lnTo>
                    <a:pt x="13982" y="4318"/>
                  </a:lnTo>
                  <a:lnTo>
                    <a:pt x="13982" y="3136"/>
                  </a:lnTo>
                  <a:lnTo>
                    <a:pt x="10858" y="0"/>
                  </a:lnTo>
                  <a:close/>
                </a:path>
                <a:path w="14604" h="14605">
                  <a:moveTo>
                    <a:pt x="13982" y="4318"/>
                  </a:moveTo>
                  <a:lnTo>
                    <a:pt x="8470" y="4318"/>
                  </a:lnTo>
                  <a:lnTo>
                    <a:pt x="9664" y="5511"/>
                  </a:lnTo>
                  <a:lnTo>
                    <a:pt x="9664" y="8496"/>
                  </a:lnTo>
                  <a:lnTo>
                    <a:pt x="8470" y="9690"/>
                  </a:lnTo>
                  <a:lnTo>
                    <a:pt x="13982" y="9690"/>
                  </a:lnTo>
                  <a:lnTo>
                    <a:pt x="1398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6271018" y="2941764"/>
              <a:ext cx="31750" cy="43815"/>
            </a:xfrm>
            <a:custGeom>
              <a:avLst/>
              <a:gdLst/>
              <a:ahLst/>
              <a:cxnLst/>
              <a:rect l="l" t="t" r="r" b="b"/>
              <a:pathLst>
                <a:path w="31750" h="43814">
                  <a:moveTo>
                    <a:pt x="31178" y="0"/>
                  </a:moveTo>
                  <a:lnTo>
                    <a:pt x="0" y="0"/>
                  </a:lnTo>
                  <a:lnTo>
                    <a:pt x="0" y="43726"/>
                  </a:lnTo>
                  <a:lnTo>
                    <a:pt x="31178" y="43726"/>
                  </a:lnTo>
                  <a:lnTo>
                    <a:pt x="31178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6268859" y="2939605"/>
              <a:ext cx="35560" cy="48260"/>
            </a:xfrm>
            <a:custGeom>
              <a:avLst/>
              <a:gdLst/>
              <a:ahLst/>
              <a:cxnLst/>
              <a:rect l="l" t="t" r="r" b="b"/>
              <a:pathLst>
                <a:path w="35560" h="48260">
                  <a:moveTo>
                    <a:pt x="35496" y="0"/>
                  </a:moveTo>
                  <a:lnTo>
                    <a:pt x="0" y="0"/>
                  </a:lnTo>
                  <a:lnTo>
                    <a:pt x="0" y="48044"/>
                  </a:lnTo>
                  <a:lnTo>
                    <a:pt x="35496" y="48044"/>
                  </a:lnTo>
                  <a:lnTo>
                    <a:pt x="35496" y="45885"/>
                  </a:lnTo>
                  <a:lnTo>
                    <a:pt x="31178" y="45885"/>
                  </a:lnTo>
                  <a:lnTo>
                    <a:pt x="31178" y="43726"/>
                  </a:lnTo>
                  <a:lnTo>
                    <a:pt x="4318" y="43726"/>
                  </a:lnTo>
                  <a:lnTo>
                    <a:pt x="4318" y="4317"/>
                  </a:lnTo>
                  <a:lnTo>
                    <a:pt x="35496" y="4317"/>
                  </a:lnTo>
                  <a:lnTo>
                    <a:pt x="35496" y="0"/>
                  </a:lnTo>
                  <a:close/>
                </a:path>
                <a:path w="35560" h="48260">
                  <a:moveTo>
                    <a:pt x="35496" y="4317"/>
                  </a:moveTo>
                  <a:lnTo>
                    <a:pt x="31178" y="4317"/>
                  </a:lnTo>
                  <a:lnTo>
                    <a:pt x="31178" y="45885"/>
                  </a:lnTo>
                  <a:lnTo>
                    <a:pt x="33337" y="45885"/>
                  </a:lnTo>
                  <a:lnTo>
                    <a:pt x="33337" y="43726"/>
                  </a:lnTo>
                  <a:lnTo>
                    <a:pt x="35496" y="43726"/>
                  </a:lnTo>
                  <a:lnTo>
                    <a:pt x="35496" y="4317"/>
                  </a:lnTo>
                  <a:close/>
                </a:path>
                <a:path w="35560" h="48260">
                  <a:moveTo>
                    <a:pt x="35496" y="43726"/>
                  </a:moveTo>
                  <a:lnTo>
                    <a:pt x="33337" y="43726"/>
                  </a:lnTo>
                  <a:lnTo>
                    <a:pt x="33337" y="45885"/>
                  </a:lnTo>
                  <a:lnTo>
                    <a:pt x="35496" y="45885"/>
                  </a:lnTo>
                  <a:lnTo>
                    <a:pt x="35496" y="437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6275984" y="295349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5849" y="0"/>
                  </a:moveTo>
                  <a:lnTo>
                    <a:pt x="4559" y="0"/>
                  </a:lnTo>
                  <a:lnTo>
                    <a:pt x="0" y="4584"/>
                  </a:lnTo>
                  <a:lnTo>
                    <a:pt x="0" y="10210"/>
                  </a:lnTo>
                  <a:lnTo>
                    <a:pt x="0" y="15862"/>
                  </a:lnTo>
                  <a:lnTo>
                    <a:pt x="4559" y="20447"/>
                  </a:lnTo>
                  <a:lnTo>
                    <a:pt x="15849" y="20447"/>
                  </a:lnTo>
                  <a:lnTo>
                    <a:pt x="20408" y="15862"/>
                  </a:lnTo>
                  <a:lnTo>
                    <a:pt x="20408" y="4584"/>
                  </a:lnTo>
                  <a:lnTo>
                    <a:pt x="1584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6273825" y="2951340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9202" y="0"/>
                  </a:moveTo>
                  <a:lnTo>
                    <a:pt x="5524" y="0"/>
                  </a:lnTo>
                  <a:lnTo>
                    <a:pt x="0" y="5549"/>
                  </a:lnTo>
                  <a:lnTo>
                    <a:pt x="0" y="19202"/>
                  </a:lnTo>
                  <a:lnTo>
                    <a:pt x="5511" y="24765"/>
                  </a:lnTo>
                  <a:lnTo>
                    <a:pt x="19202" y="24765"/>
                  </a:lnTo>
                  <a:lnTo>
                    <a:pt x="23493" y="20434"/>
                  </a:lnTo>
                  <a:lnTo>
                    <a:pt x="7912" y="20434"/>
                  </a:lnTo>
                  <a:lnTo>
                    <a:pt x="4317" y="16840"/>
                  </a:lnTo>
                  <a:lnTo>
                    <a:pt x="4317" y="7937"/>
                  </a:lnTo>
                  <a:lnTo>
                    <a:pt x="7912" y="4330"/>
                  </a:lnTo>
                  <a:lnTo>
                    <a:pt x="23513" y="4330"/>
                  </a:lnTo>
                  <a:lnTo>
                    <a:pt x="19202" y="0"/>
                  </a:lnTo>
                  <a:close/>
                </a:path>
                <a:path w="24764" h="24764">
                  <a:moveTo>
                    <a:pt x="23513" y="4330"/>
                  </a:moveTo>
                  <a:lnTo>
                    <a:pt x="16814" y="4330"/>
                  </a:lnTo>
                  <a:lnTo>
                    <a:pt x="20396" y="7937"/>
                  </a:lnTo>
                  <a:lnTo>
                    <a:pt x="20408" y="16840"/>
                  </a:lnTo>
                  <a:lnTo>
                    <a:pt x="16814" y="20434"/>
                  </a:lnTo>
                  <a:lnTo>
                    <a:pt x="23493" y="20434"/>
                  </a:lnTo>
                  <a:lnTo>
                    <a:pt x="24714" y="19202"/>
                  </a:lnTo>
                  <a:lnTo>
                    <a:pt x="24726" y="5549"/>
                  </a:lnTo>
                  <a:lnTo>
                    <a:pt x="23513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6280772" y="2958464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5" h="11430">
                  <a:moveTo>
                    <a:pt x="8382" y="0"/>
                  </a:moveTo>
                  <a:lnTo>
                    <a:pt x="2425" y="0"/>
                  </a:lnTo>
                  <a:lnTo>
                    <a:pt x="0" y="2438"/>
                  </a:lnTo>
                  <a:lnTo>
                    <a:pt x="0" y="5422"/>
                  </a:lnTo>
                  <a:lnTo>
                    <a:pt x="0" y="8394"/>
                  </a:lnTo>
                  <a:lnTo>
                    <a:pt x="2425" y="10807"/>
                  </a:lnTo>
                  <a:lnTo>
                    <a:pt x="8382" y="10807"/>
                  </a:lnTo>
                  <a:lnTo>
                    <a:pt x="10782" y="8394"/>
                  </a:lnTo>
                  <a:lnTo>
                    <a:pt x="10782" y="2438"/>
                  </a:lnTo>
                  <a:lnTo>
                    <a:pt x="8382" y="0"/>
                  </a:lnTo>
                  <a:close/>
                </a:path>
              </a:pathLst>
            </a:custGeom>
            <a:solidFill>
              <a:srgbClr val="7B7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6278613" y="295631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1747" y="0"/>
                  </a:moveTo>
                  <a:lnTo>
                    <a:pt x="3378" y="0"/>
                  </a:lnTo>
                  <a:lnTo>
                    <a:pt x="0" y="3390"/>
                  </a:lnTo>
                  <a:lnTo>
                    <a:pt x="0" y="11747"/>
                  </a:lnTo>
                  <a:lnTo>
                    <a:pt x="3390" y="15113"/>
                  </a:lnTo>
                  <a:lnTo>
                    <a:pt x="11734" y="15113"/>
                  </a:lnTo>
                  <a:lnTo>
                    <a:pt x="15087" y="11747"/>
                  </a:lnTo>
                  <a:lnTo>
                    <a:pt x="15100" y="10795"/>
                  </a:lnTo>
                  <a:lnTo>
                    <a:pt x="5778" y="10795"/>
                  </a:lnTo>
                  <a:lnTo>
                    <a:pt x="4343" y="9359"/>
                  </a:lnTo>
                  <a:lnTo>
                    <a:pt x="4330" y="5778"/>
                  </a:lnTo>
                  <a:lnTo>
                    <a:pt x="5791" y="4305"/>
                  </a:lnTo>
                  <a:lnTo>
                    <a:pt x="15100" y="4305"/>
                  </a:lnTo>
                  <a:lnTo>
                    <a:pt x="15087" y="3390"/>
                  </a:lnTo>
                  <a:lnTo>
                    <a:pt x="11747" y="0"/>
                  </a:lnTo>
                  <a:close/>
                </a:path>
                <a:path w="15239" h="15239">
                  <a:moveTo>
                    <a:pt x="15100" y="4305"/>
                  </a:moveTo>
                  <a:lnTo>
                    <a:pt x="9321" y="4305"/>
                  </a:lnTo>
                  <a:lnTo>
                    <a:pt x="10782" y="5778"/>
                  </a:lnTo>
                  <a:lnTo>
                    <a:pt x="10782" y="9359"/>
                  </a:lnTo>
                  <a:lnTo>
                    <a:pt x="9347" y="10795"/>
                  </a:lnTo>
                  <a:lnTo>
                    <a:pt x="15100" y="10795"/>
                  </a:lnTo>
                  <a:lnTo>
                    <a:pt x="15100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5938659" y="2207488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9042" y="0"/>
                  </a:moveTo>
                  <a:lnTo>
                    <a:pt x="0" y="0"/>
                  </a:lnTo>
                </a:path>
              </a:pathLst>
            </a:custGeom>
            <a:solidFill>
              <a:srgbClr val="85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5938659" y="2205316"/>
              <a:ext cx="109220" cy="4445"/>
            </a:xfrm>
            <a:custGeom>
              <a:avLst/>
              <a:gdLst/>
              <a:ahLst/>
              <a:cxnLst/>
              <a:rect l="l" t="t" r="r" b="b"/>
              <a:pathLst>
                <a:path w="109220" h="4444">
                  <a:moveTo>
                    <a:pt x="109042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109042" y="4317"/>
                  </a:lnTo>
                  <a:lnTo>
                    <a:pt x="109042" y="0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5494833" y="1544319"/>
              <a:ext cx="842644" cy="1752600"/>
            </a:xfrm>
            <a:custGeom>
              <a:avLst/>
              <a:gdLst/>
              <a:ahLst/>
              <a:cxnLst/>
              <a:rect l="l" t="t" r="r" b="b"/>
              <a:pathLst>
                <a:path w="842645" h="1752600">
                  <a:moveTo>
                    <a:pt x="842619" y="0"/>
                  </a:moveTo>
                  <a:lnTo>
                    <a:pt x="838301" y="0"/>
                  </a:lnTo>
                  <a:lnTo>
                    <a:pt x="838301" y="1746250"/>
                  </a:lnTo>
                  <a:lnTo>
                    <a:pt x="440728" y="1746250"/>
                  </a:lnTo>
                  <a:lnTo>
                    <a:pt x="440728" y="1748790"/>
                  </a:lnTo>
                  <a:lnTo>
                    <a:pt x="396506" y="1748790"/>
                  </a:lnTo>
                  <a:lnTo>
                    <a:pt x="396506" y="1746643"/>
                  </a:lnTo>
                  <a:lnTo>
                    <a:pt x="4318" y="1746643"/>
                  </a:lnTo>
                  <a:lnTo>
                    <a:pt x="4318" y="3810"/>
                  </a:lnTo>
                  <a:lnTo>
                    <a:pt x="0" y="3810"/>
                  </a:lnTo>
                  <a:lnTo>
                    <a:pt x="0" y="1748790"/>
                  </a:lnTo>
                  <a:lnTo>
                    <a:pt x="0" y="1752600"/>
                  </a:lnTo>
                  <a:lnTo>
                    <a:pt x="653681" y="1752600"/>
                  </a:lnTo>
                  <a:lnTo>
                    <a:pt x="653681" y="1751330"/>
                  </a:lnTo>
                  <a:lnTo>
                    <a:pt x="842619" y="1751330"/>
                  </a:lnTo>
                  <a:lnTo>
                    <a:pt x="842619" y="1746250"/>
                  </a:lnTo>
                  <a:lnTo>
                    <a:pt x="842619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5978703" y="3260419"/>
              <a:ext cx="320675" cy="26670"/>
            </a:xfrm>
            <a:custGeom>
              <a:avLst/>
              <a:gdLst/>
              <a:ahLst/>
              <a:cxnLst/>
              <a:rect l="l" t="t" r="r" b="b"/>
              <a:pathLst>
                <a:path w="320675" h="26670">
                  <a:moveTo>
                    <a:pt x="87020" y="12319"/>
                  </a:moveTo>
                  <a:lnTo>
                    <a:pt x="86918" y="11480"/>
                  </a:lnTo>
                  <a:lnTo>
                    <a:pt x="85890" y="10680"/>
                  </a:lnTo>
                  <a:lnTo>
                    <a:pt x="84683" y="9918"/>
                  </a:lnTo>
                  <a:lnTo>
                    <a:pt x="83972" y="9499"/>
                  </a:lnTo>
                  <a:lnTo>
                    <a:pt x="83972" y="13144"/>
                  </a:lnTo>
                  <a:lnTo>
                    <a:pt x="83070" y="12471"/>
                  </a:lnTo>
                  <a:lnTo>
                    <a:pt x="83070" y="13728"/>
                  </a:lnTo>
                  <a:lnTo>
                    <a:pt x="83019" y="13970"/>
                  </a:lnTo>
                  <a:lnTo>
                    <a:pt x="82931" y="13817"/>
                  </a:lnTo>
                  <a:lnTo>
                    <a:pt x="83070" y="13728"/>
                  </a:lnTo>
                  <a:lnTo>
                    <a:pt x="83070" y="12471"/>
                  </a:lnTo>
                  <a:lnTo>
                    <a:pt x="83019" y="12319"/>
                  </a:lnTo>
                  <a:lnTo>
                    <a:pt x="83108" y="12471"/>
                  </a:lnTo>
                  <a:lnTo>
                    <a:pt x="83235" y="12573"/>
                  </a:lnTo>
                  <a:lnTo>
                    <a:pt x="83972" y="13144"/>
                  </a:lnTo>
                  <a:lnTo>
                    <a:pt x="83972" y="9499"/>
                  </a:lnTo>
                  <a:lnTo>
                    <a:pt x="82448" y="8572"/>
                  </a:lnTo>
                  <a:lnTo>
                    <a:pt x="81635" y="8432"/>
                  </a:lnTo>
                  <a:lnTo>
                    <a:pt x="81635" y="13081"/>
                  </a:lnTo>
                  <a:lnTo>
                    <a:pt x="81419" y="13182"/>
                  </a:lnTo>
                  <a:lnTo>
                    <a:pt x="81267" y="13220"/>
                  </a:lnTo>
                  <a:lnTo>
                    <a:pt x="78841" y="13741"/>
                  </a:lnTo>
                  <a:lnTo>
                    <a:pt x="74587" y="14478"/>
                  </a:lnTo>
                  <a:lnTo>
                    <a:pt x="74599" y="14211"/>
                  </a:lnTo>
                  <a:lnTo>
                    <a:pt x="74599" y="12077"/>
                  </a:lnTo>
                  <a:lnTo>
                    <a:pt x="74587" y="11760"/>
                  </a:lnTo>
                  <a:lnTo>
                    <a:pt x="76174" y="11950"/>
                  </a:lnTo>
                  <a:lnTo>
                    <a:pt x="79121" y="12522"/>
                  </a:lnTo>
                  <a:lnTo>
                    <a:pt x="81267" y="13220"/>
                  </a:lnTo>
                  <a:lnTo>
                    <a:pt x="81635" y="13081"/>
                  </a:lnTo>
                  <a:lnTo>
                    <a:pt x="81635" y="8432"/>
                  </a:lnTo>
                  <a:lnTo>
                    <a:pt x="77393" y="7683"/>
                  </a:lnTo>
                  <a:lnTo>
                    <a:pt x="71856" y="7061"/>
                  </a:lnTo>
                  <a:lnTo>
                    <a:pt x="71856" y="13144"/>
                  </a:lnTo>
                  <a:lnTo>
                    <a:pt x="71653" y="13157"/>
                  </a:lnTo>
                  <a:lnTo>
                    <a:pt x="71856" y="13144"/>
                  </a:lnTo>
                  <a:lnTo>
                    <a:pt x="71856" y="7061"/>
                  </a:lnTo>
                  <a:lnTo>
                    <a:pt x="71539" y="7023"/>
                  </a:lnTo>
                  <a:lnTo>
                    <a:pt x="71539" y="13296"/>
                  </a:lnTo>
                  <a:lnTo>
                    <a:pt x="70764" y="14211"/>
                  </a:lnTo>
                  <a:lnTo>
                    <a:pt x="71539" y="13296"/>
                  </a:lnTo>
                  <a:lnTo>
                    <a:pt x="71539" y="7023"/>
                  </a:lnTo>
                  <a:lnTo>
                    <a:pt x="70764" y="6934"/>
                  </a:lnTo>
                  <a:lnTo>
                    <a:pt x="70764" y="12077"/>
                  </a:lnTo>
                  <a:lnTo>
                    <a:pt x="70726" y="12268"/>
                  </a:lnTo>
                  <a:lnTo>
                    <a:pt x="70764" y="12077"/>
                  </a:lnTo>
                  <a:lnTo>
                    <a:pt x="70764" y="6934"/>
                  </a:lnTo>
                  <a:lnTo>
                    <a:pt x="70078" y="6845"/>
                  </a:lnTo>
                  <a:lnTo>
                    <a:pt x="68973" y="6756"/>
                  </a:lnTo>
                  <a:lnTo>
                    <a:pt x="68973" y="13563"/>
                  </a:lnTo>
                  <a:lnTo>
                    <a:pt x="68249" y="13335"/>
                  </a:lnTo>
                  <a:lnTo>
                    <a:pt x="68973" y="13563"/>
                  </a:lnTo>
                  <a:lnTo>
                    <a:pt x="68973" y="6756"/>
                  </a:lnTo>
                  <a:lnTo>
                    <a:pt x="67195" y="6591"/>
                  </a:lnTo>
                  <a:lnTo>
                    <a:pt x="67195" y="13131"/>
                  </a:lnTo>
                  <a:lnTo>
                    <a:pt x="63157" y="14008"/>
                  </a:lnTo>
                  <a:lnTo>
                    <a:pt x="53975" y="14744"/>
                  </a:lnTo>
                  <a:lnTo>
                    <a:pt x="35610" y="14744"/>
                  </a:lnTo>
                  <a:lnTo>
                    <a:pt x="28448" y="14325"/>
                  </a:lnTo>
                  <a:lnTo>
                    <a:pt x="27559" y="14211"/>
                  </a:lnTo>
                  <a:lnTo>
                    <a:pt x="20789" y="13335"/>
                  </a:lnTo>
                  <a:lnTo>
                    <a:pt x="19862" y="13157"/>
                  </a:lnTo>
                  <a:lnTo>
                    <a:pt x="23926" y="12268"/>
                  </a:lnTo>
                  <a:lnTo>
                    <a:pt x="26250" y="12077"/>
                  </a:lnTo>
                  <a:lnTo>
                    <a:pt x="33108" y="11518"/>
                  </a:lnTo>
                  <a:lnTo>
                    <a:pt x="51460" y="11518"/>
                  </a:lnTo>
                  <a:lnTo>
                    <a:pt x="58635" y="11950"/>
                  </a:lnTo>
                  <a:lnTo>
                    <a:pt x="66281" y="12941"/>
                  </a:lnTo>
                  <a:lnTo>
                    <a:pt x="67195" y="13131"/>
                  </a:lnTo>
                  <a:lnTo>
                    <a:pt x="67195" y="6591"/>
                  </a:lnTo>
                  <a:lnTo>
                    <a:pt x="64274" y="6324"/>
                  </a:lnTo>
                  <a:lnTo>
                    <a:pt x="57848" y="5930"/>
                  </a:lnTo>
                  <a:lnTo>
                    <a:pt x="50888" y="5689"/>
                  </a:lnTo>
                  <a:lnTo>
                    <a:pt x="43522" y="5600"/>
                  </a:lnTo>
                  <a:lnTo>
                    <a:pt x="35128" y="5715"/>
                  </a:lnTo>
                  <a:lnTo>
                    <a:pt x="27305" y="6032"/>
                  </a:lnTo>
                  <a:lnTo>
                    <a:pt x="20205" y="6527"/>
                  </a:lnTo>
                  <a:lnTo>
                    <a:pt x="18745" y="6692"/>
                  </a:lnTo>
                  <a:lnTo>
                    <a:pt x="18745" y="12941"/>
                  </a:lnTo>
                  <a:lnTo>
                    <a:pt x="17360" y="12509"/>
                  </a:lnTo>
                  <a:lnTo>
                    <a:pt x="17487" y="12547"/>
                  </a:lnTo>
                  <a:lnTo>
                    <a:pt x="18745" y="12941"/>
                  </a:lnTo>
                  <a:lnTo>
                    <a:pt x="18745" y="6692"/>
                  </a:lnTo>
                  <a:lnTo>
                    <a:pt x="16649" y="6908"/>
                  </a:lnTo>
                  <a:lnTo>
                    <a:pt x="16649" y="12941"/>
                  </a:lnTo>
                  <a:lnTo>
                    <a:pt x="16421" y="12382"/>
                  </a:lnTo>
                  <a:lnTo>
                    <a:pt x="16421" y="14084"/>
                  </a:lnTo>
                  <a:lnTo>
                    <a:pt x="16319" y="14211"/>
                  </a:lnTo>
                  <a:lnTo>
                    <a:pt x="16319" y="14008"/>
                  </a:lnTo>
                  <a:lnTo>
                    <a:pt x="16421" y="12382"/>
                  </a:lnTo>
                  <a:lnTo>
                    <a:pt x="16306" y="12090"/>
                  </a:lnTo>
                  <a:lnTo>
                    <a:pt x="15405" y="13144"/>
                  </a:lnTo>
                  <a:lnTo>
                    <a:pt x="16306" y="12077"/>
                  </a:lnTo>
                  <a:lnTo>
                    <a:pt x="16649" y="12941"/>
                  </a:lnTo>
                  <a:lnTo>
                    <a:pt x="16649" y="6908"/>
                  </a:lnTo>
                  <a:lnTo>
                    <a:pt x="13995" y="7188"/>
                  </a:lnTo>
                  <a:lnTo>
                    <a:pt x="12484" y="7391"/>
                  </a:lnTo>
                  <a:lnTo>
                    <a:pt x="12484" y="11823"/>
                  </a:lnTo>
                  <a:lnTo>
                    <a:pt x="12484" y="14554"/>
                  </a:lnTo>
                  <a:lnTo>
                    <a:pt x="10883" y="14338"/>
                  </a:lnTo>
                  <a:lnTo>
                    <a:pt x="8966" y="13970"/>
                  </a:lnTo>
                  <a:lnTo>
                    <a:pt x="7759" y="13716"/>
                  </a:lnTo>
                  <a:lnTo>
                    <a:pt x="5765" y="13081"/>
                  </a:lnTo>
                  <a:lnTo>
                    <a:pt x="8267" y="12560"/>
                  </a:lnTo>
                  <a:lnTo>
                    <a:pt x="9639" y="12319"/>
                  </a:lnTo>
                  <a:lnTo>
                    <a:pt x="12484" y="11823"/>
                  </a:lnTo>
                  <a:lnTo>
                    <a:pt x="12484" y="7391"/>
                  </a:lnTo>
                  <a:lnTo>
                    <a:pt x="10172" y="7696"/>
                  </a:lnTo>
                  <a:lnTo>
                    <a:pt x="7061" y="8280"/>
                  </a:lnTo>
                  <a:lnTo>
                    <a:pt x="4114" y="9194"/>
                  </a:lnTo>
                  <a:lnTo>
                    <a:pt x="4114" y="13716"/>
                  </a:lnTo>
                  <a:lnTo>
                    <a:pt x="4064" y="13893"/>
                  </a:lnTo>
                  <a:lnTo>
                    <a:pt x="3924" y="13817"/>
                  </a:lnTo>
                  <a:lnTo>
                    <a:pt x="4051" y="13919"/>
                  </a:lnTo>
                  <a:lnTo>
                    <a:pt x="4114" y="13716"/>
                  </a:lnTo>
                  <a:lnTo>
                    <a:pt x="4114" y="9194"/>
                  </a:lnTo>
                  <a:lnTo>
                    <a:pt x="4076" y="12509"/>
                  </a:lnTo>
                  <a:lnTo>
                    <a:pt x="3670" y="12738"/>
                  </a:lnTo>
                  <a:lnTo>
                    <a:pt x="4038" y="12522"/>
                  </a:lnTo>
                  <a:lnTo>
                    <a:pt x="4025" y="12319"/>
                  </a:lnTo>
                  <a:lnTo>
                    <a:pt x="4076" y="12509"/>
                  </a:lnTo>
                  <a:lnTo>
                    <a:pt x="4076" y="9207"/>
                  </a:lnTo>
                  <a:lnTo>
                    <a:pt x="3606" y="9347"/>
                  </a:lnTo>
                  <a:lnTo>
                    <a:pt x="2667" y="9715"/>
                  </a:lnTo>
                  <a:lnTo>
                    <a:pt x="1079" y="10731"/>
                  </a:lnTo>
                  <a:lnTo>
                    <a:pt x="114" y="11480"/>
                  </a:lnTo>
                  <a:lnTo>
                    <a:pt x="0" y="13665"/>
                  </a:lnTo>
                  <a:lnTo>
                    <a:pt x="127" y="14820"/>
                  </a:lnTo>
                  <a:lnTo>
                    <a:pt x="43522" y="20688"/>
                  </a:lnTo>
                  <a:lnTo>
                    <a:pt x="51917" y="20586"/>
                  </a:lnTo>
                  <a:lnTo>
                    <a:pt x="84696" y="16370"/>
                  </a:lnTo>
                  <a:lnTo>
                    <a:pt x="85979" y="15557"/>
                  </a:lnTo>
                  <a:lnTo>
                    <a:pt x="86906" y="14820"/>
                  </a:lnTo>
                  <a:lnTo>
                    <a:pt x="87020" y="13970"/>
                  </a:lnTo>
                  <a:lnTo>
                    <a:pt x="87020" y="12319"/>
                  </a:lnTo>
                  <a:close/>
                </a:path>
                <a:path w="320675" h="26670">
                  <a:moveTo>
                    <a:pt x="320090" y="12928"/>
                  </a:moveTo>
                  <a:lnTo>
                    <a:pt x="320040" y="11150"/>
                  </a:lnTo>
                  <a:lnTo>
                    <a:pt x="318719" y="9969"/>
                  </a:lnTo>
                  <a:lnTo>
                    <a:pt x="317385" y="9105"/>
                  </a:lnTo>
                  <a:lnTo>
                    <a:pt x="316382" y="8674"/>
                  </a:lnTo>
                  <a:lnTo>
                    <a:pt x="316382" y="13144"/>
                  </a:lnTo>
                  <a:lnTo>
                    <a:pt x="315810" y="13360"/>
                  </a:lnTo>
                  <a:lnTo>
                    <a:pt x="316369" y="13144"/>
                  </a:lnTo>
                  <a:lnTo>
                    <a:pt x="316382" y="8674"/>
                  </a:lnTo>
                  <a:lnTo>
                    <a:pt x="315658" y="8356"/>
                  </a:lnTo>
                  <a:lnTo>
                    <a:pt x="315658" y="13246"/>
                  </a:lnTo>
                  <a:lnTo>
                    <a:pt x="315582" y="13436"/>
                  </a:lnTo>
                  <a:lnTo>
                    <a:pt x="312699" y="14986"/>
                  </a:lnTo>
                  <a:lnTo>
                    <a:pt x="308216" y="16040"/>
                  </a:lnTo>
                  <a:lnTo>
                    <a:pt x="295402" y="18440"/>
                  </a:lnTo>
                  <a:lnTo>
                    <a:pt x="281063" y="20002"/>
                  </a:lnTo>
                  <a:lnTo>
                    <a:pt x="285407" y="19177"/>
                  </a:lnTo>
                  <a:lnTo>
                    <a:pt x="287045" y="18669"/>
                  </a:lnTo>
                  <a:lnTo>
                    <a:pt x="294741" y="13690"/>
                  </a:lnTo>
                  <a:lnTo>
                    <a:pt x="294741" y="12598"/>
                  </a:lnTo>
                  <a:lnTo>
                    <a:pt x="294665" y="11353"/>
                  </a:lnTo>
                  <a:lnTo>
                    <a:pt x="293560" y="10414"/>
                  </a:lnTo>
                  <a:lnTo>
                    <a:pt x="292569" y="9766"/>
                  </a:lnTo>
                  <a:lnTo>
                    <a:pt x="290601" y="8572"/>
                  </a:lnTo>
                  <a:lnTo>
                    <a:pt x="290601" y="13690"/>
                  </a:lnTo>
                  <a:lnTo>
                    <a:pt x="290169" y="13360"/>
                  </a:lnTo>
                  <a:lnTo>
                    <a:pt x="289763" y="13093"/>
                  </a:lnTo>
                  <a:lnTo>
                    <a:pt x="289179" y="13411"/>
                  </a:lnTo>
                  <a:lnTo>
                    <a:pt x="286181" y="14744"/>
                  </a:lnTo>
                  <a:lnTo>
                    <a:pt x="278726" y="16167"/>
                  </a:lnTo>
                  <a:lnTo>
                    <a:pt x="274307" y="16598"/>
                  </a:lnTo>
                  <a:lnTo>
                    <a:pt x="274688" y="16370"/>
                  </a:lnTo>
                  <a:lnTo>
                    <a:pt x="275958" y="15557"/>
                  </a:lnTo>
                  <a:lnTo>
                    <a:pt x="276885" y="14820"/>
                  </a:lnTo>
                  <a:lnTo>
                    <a:pt x="276999" y="13970"/>
                  </a:lnTo>
                  <a:lnTo>
                    <a:pt x="276999" y="12319"/>
                  </a:lnTo>
                  <a:lnTo>
                    <a:pt x="276898" y="11480"/>
                  </a:lnTo>
                  <a:lnTo>
                    <a:pt x="275869" y="10680"/>
                  </a:lnTo>
                  <a:lnTo>
                    <a:pt x="274662" y="9918"/>
                  </a:lnTo>
                  <a:lnTo>
                    <a:pt x="274447" y="9804"/>
                  </a:lnTo>
                  <a:lnTo>
                    <a:pt x="275018" y="9855"/>
                  </a:lnTo>
                  <a:lnTo>
                    <a:pt x="280301" y="10541"/>
                  </a:lnTo>
                  <a:lnTo>
                    <a:pt x="284619" y="11379"/>
                  </a:lnTo>
                  <a:lnTo>
                    <a:pt x="288721" y="12636"/>
                  </a:lnTo>
                  <a:lnTo>
                    <a:pt x="289763" y="13093"/>
                  </a:lnTo>
                  <a:lnTo>
                    <a:pt x="290169" y="13360"/>
                  </a:lnTo>
                  <a:lnTo>
                    <a:pt x="290601" y="13690"/>
                  </a:lnTo>
                  <a:lnTo>
                    <a:pt x="290601" y="8572"/>
                  </a:lnTo>
                  <a:lnTo>
                    <a:pt x="289052" y="7632"/>
                  </a:lnTo>
                  <a:lnTo>
                    <a:pt x="282829" y="6451"/>
                  </a:lnTo>
                  <a:lnTo>
                    <a:pt x="292925" y="7518"/>
                  </a:lnTo>
                  <a:lnTo>
                    <a:pt x="300494" y="8496"/>
                  </a:lnTo>
                  <a:lnTo>
                    <a:pt x="315658" y="13246"/>
                  </a:lnTo>
                  <a:lnTo>
                    <a:pt x="315658" y="8356"/>
                  </a:lnTo>
                  <a:lnTo>
                    <a:pt x="275678" y="1473"/>
                  </a:lnTo>
                  <a:lnTo>
                    <a:pt x="273951" y="1371"/>
                  </a:lnTo>
                  <a:lnTo>
                    <a:pt x="273951" y="13144"/>
                  </a:lnTo>
                  <a:lnTo>
                    <a:pt x="273050" y="12471"/>
                  </a:lnTo>
                  <a:lnTo>
                    <a:pt x="273050" y="13728"/>
                  </a:lnTo>
                  <a:lnTo>
                    <a:pt x="272999" y="13970"/>
                  </a:lnTo>
                  <a:lnTo>
                    <a:pt x="272910" y="13817"/>
                  </a:lnTo>
                  <a:lnTo>
                    <a:pt x="273050" y="13728"/>
                  </a:lnTo>
                  <a:lnTo>
                    <a:pt x="273050" y="12471"/>
                  </a:lnTo>
                  <a:lnTo>
                    <a:pt x="272999" y="12319"/>
                  </a:lnTo>
                  <a:lnTo>
                    <a:pt x="273088" y="12471"/>
                  </a:lnTo>
                  <a:lnTo>
                    <a:pt x="273215" y="12573"/>
                  </a:lnTo>
                  <a:lnTo>
                    <a:pt x="273951" y="13144"/>
                  </a:lnTo>
                  <a:lnTo>
                    <a:pt x="273951" y="1371"/>
                  </a:lnTo>
                  <a:lnTo>
                    <a:pt x="271246" y="1206"/>
                  </a:lnTo>
                  <a:lnTo>
                    <a:pt x="271246" y="13220"/>
                  </a:lnTo>
                  <a:lnTo>
                    <a:pt x="268744" y="13741"/>
                  </a:lnTo>
                  <a:lnTo>
                    <a:pt x="262864" y="14757"/>
                  </a:lnTo>
                  <a:lnTo>
                    <a:pt x="254609" y="15621"/>
                  </a:lnTo>
                  <a:lnTo>
                    <a:pt x="244640" y="16179"/>
                  </a:lnTo>
                  <a:lnTo>
                    <a:pt x="233502" y="16370"/>
                  </a:lnTo>
                  <a:lnTo>
                    <a:pt x="225221" y="16268"/>
                  </a:lnTo>
                  <a:lnTo>
                    <a:pt x="195745" y="13081"/>
                  </a:lnTo>
                  <a:lnTo>
                    <a:pt x="198247" y="12560"/>
                  </a:lnTo>
                  <a:lnTo>
                    <a:pt x="233502" y="9918"/>
                  </a:lnTo>
                  <a:lnTo>
                    <a:pt x="241769" y="10033"/>
                  </a:lnTo>
                  <a:lnTo>
                    <a:pt x="271246" y="13220"/>
                  </a:lnTo>
                  <a:lnTo>
                    <a:pt x="271246" y="1206"/>
                  </a:lnTo>
                  <a:lnTo>
                    <a:pt x="262636" y="673"/>
                  </a:lnTo>
                  <a:lnTo>
                    <a:pt x="248488" y="177"/>
                  </a:lnTo>
                  <a:lnTo>
                    <a:pt x="233502" y="0"/>
                  </a:lnTo>
                  <a:lnTo>
                    <a:pt x="216420" y="228"/>
                  </a:lnTo>
                  <a:lnTo>
                    <a:pt x="200520" y="876"/>
                  </a:lnTo>
                  <a:lnTo>
                    <a:pt x="194094" y="1333"/>
                  </a:lnTo>
                  <a:lnTo>
                    <a:pt x="194094" y="13716"/>
                  </a:lnTo>
                  <a:lnTo>
                    <a:pt x="194043" y="13893"/>
                  </a:lnTo>
                  <a:lnTo>
                    <a:pt x="193903" y="13817"/>
                  </a:lnTo>
                  <a:lnTo>
                    <a:pt x="194030" y="13919"/>
                  </a:lnTo>
                  <a:lnTo>
                    <a:pt x="194094" y="13716"/>
                  </a:lnTo>
                  <a:lnTo>
                    <a:pt x="194094" y="1333"/>
                  </a:lnTo>
                  <a:lnTo>
                    <a:pt x="194056" y="12509"/>
                  </a:lnTo>
                  <a:lnTo>
                    <a:pt x="193649" y="12738"/>
                  </a:lnTo>
                  <a:lnTo>
                    <a:pt x="194017" y="12522"/>
                  </a:lnTo>
                  <a:lnTo>
                    <a:pt x="194005" y="12319"/>
                  </a:lnTo>
                  <a:lnTo>
                    <a:pt x="194056" y="12509"/>
                  </a:lnTo>
                  <a:lnTo>
                    <a:pt x="194056" y="1333"/>
                  </a:lnTo>
                  <a:lnTo>
                    <a:pt x="192722" y="1435"/>
                  </a:lnTo>
                  <a:lnTo>
                    <a:pt x="192722" y="9690"/>
                  </a:lnTo>
                  <a:lnTo>
                    <a:pt x="191046" y="10731"/>
                  </a:lnTo>
                  <a:lnTo>
                    <a:pt x="190093" y="11480"/>
                  </a:lnTo>
                  <a:lnTo>
                    <a:pt x="189979" y="13652"/>
                  </a:lnTo>
                  <a:lnTo>
                    <a:pt x="190106" y="14820"/>
                  </a:lnTo>
                  <a:lnTo>
                    <a:pt x="191122" y="15621"/>
                  </a:lnTo>
                  <a:lnTo>
                    <a:pt x="191808" y="16052"/>
                  </a:lnTo>
                  <a:lnTo>
                    <a:pt x="192544" y="16497"/>
                  </a:lnTo>
                  <a:lnTo>
                    <a:pt x="191985" y="16433"/>
                  </a:lnTo>
                  <a:lnTo>
                    <a:pt x="177253" y="13195"/>
                  </a:lnTo>
                  <a:lnTo>
                    <a:pt x="176403" y="13690"/>
                  </a:lnTo>
                  <a:lnTo>
                    <a:pt x="177241" y="13195"/>
                  </a:lnTo>
                  <a:lnTo>
                    <a:pt x="177711" y="12928"/>
                  </a:lnTo>
                  <a:lnTo>
                    <a:pt x="178435" y="12598"/>
                  </a:lnTo>
                  <a:lnTo>
                    <a:pt x="180822" y="11531"/>
                  </a:lnTo>
                  <a:lnTo>
                    <a:pt x="188277" y="10109"/>
                  </a:lnTo>
                  <a:lnTo>
                    <a:pt x="192722" y="9690"/>
                  </a:lnTo>
                  <a:lnTo>
                    <a:pt x="192722" y="1435"/>
                  </a:lnTo>
                  <a:lnTo>
                    <a:pt x="186105" y="1892"/>
                  </a:lnTo>
                  <a:lnTo>
                    <a:pt x="185635" y="1943"/>
                  </a:lnTo>
                  <a:lnTo>
                    <a:pt x="185635" y="6350"/>
                  </a:lnTo>
                  <a:lnTo>
                    <a:pt x="181597" y="7112"/>
                  </a:lnTo>
                  <a:lnTo>
                    <a:pt x="172300" y="14922"/>
                  </a:lnTo>
                  <a:lnTo>
                    <a:pt x="173443" y="15862"/>
                  </a:lnTo>
                  <a:lnTo>
                    <a:pt x="174434" y="16510"/>
                  </a:lnTo>
                  <a:lnTo>
                    <a:pt x="178041" y="18694"/>
                  </a:lnTo>
                  <a:lnTo>
                    <a:pt x="184327" y="19875"/>
                  </a:lnTo>
                  <a:lnTo>
                    <a:pt x="174078" y="18770"/>
                  </a:lnTo>
                  <a:lnTo>
                    <a:pt x="151333" y="13055"/>
                  </a:lnTo>
                  <a:lnTo>
                    <a:pt x="151384" y="12928"/>
                  </a:lnTo>
                  <a:lnTo>
                    <a:pt x="185635" y="6350"/>
                  </a:lnTo>
                  <a:lnTo>
                    <a:pt x="185635" y="1943"/>
                  </a:lnTo>
                  <a:lnTo>
                    <a:pt x="148297" y="9969"/>
                  </a:lnTo>
                  <a:lnTo>
                    <a:pt x="146977" y="11150"/>
                  </a:lnTo>
                  <a:lnTo>
                    <a:pt x="146977" y="15138"/>
                  </a:lnTo>
                  <a:lnTo>
                    <a:pt x="191312" y="24841"/>
                  </a:lnTo>
                  <a:lnTo>
                    <a:pt x="233502" y="26289"/>
                  </a:lnTo>
                  <a:lnTo>
                    <a:pt x="250571" y="26073"/>
                  </a:lnTo>
                  <a:lnTo>
                    <a:pt x="293484" y="23050"/>
                  </a:lnTo>
                  <a:lnTo>
                    <a:pt x="301599" y="21971"/>
                  </a:lnTo>
                  <a:lnTo>
                    <a:pt x="307467" y="20866"/>
                  </a:lnTo>
                  <a:lnTo>
                    <a:pt x="320090" y="13360"/>
                  </a:lnTo>
                  <a:lnTo>
                    <a:pt x="320090" y="129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6106312" y="3239274"/>
              <a:ext cx="48895" cy="43815"/>
            </a:xfrm>
            <a:custGeom>
              <a:avLst/>
              <a:gdLst/>
              <a:ahLst/>
              <a:cxnLst/>
              <a:rect l="l" t="t" r="r" b="b"/>
              <a:pathLst>
                <a:path w="48895" h="43814">
                  <a:moveTo>
                    <a:pt x="37058" y="0"/>
                  </a:moveTo>
                  <a:lnTo>
                    <a:pt x="10820" y="0"/>
                  </a:lnTo>
                  <a:lnTo>
                    <a:pt x="0" y="10807"/>
                  </a:lnTo>
                  <a:lnTo>
                    <a:pt x="0" y="43726"/>
                  </a:lnTo>
                  <a:lnTo>
                    <a:pt x="48374" y="43726"/>
                  </a:lnTo>
                  <a:lnTo>
                    <a:pt x="48094" y="11074"/>
                  </a:lnTo>
                  <a:lnTo>
                    <a:pt x="37058" y="0"/>
                  </a:lnTo>
                  <a:close/>
                </a:path>
              </a:pathLst>
            </a:custGeom>
            <a:solidFill>
              <a:srgbClr val="D1D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6104153" y="3237115"/>
              <a:ext cx="52705" cy="48260"/>
            </a:xfrm>
            <a:custGeom>
              <a:avLst/>
              <a:gdLst/>
              <a:ahLst/>
              <a:cxnLst/>
              <a:rect l="l" t="t" r="r" b="b"/>
              <a:pathLst>
                <a:path w="52704" h="48260">
                  <a:moveTo>
                    <a:pt x="40119" y="0"/>
                  </a:moveTo>
                  <a:lnTo>
                    <a:pt x="12077" y="0"/>
                  </a:lnTo>
                  <a:lnTo>
                    <a:pt x="0" y="12077"/>
                  </a:lnTo>
                  <a:lnTo>
                    <a:pt x="0" y="48044"/>
                  </a:lnTo>
                  <a:lnTo>
                    <a:pt x="52704" y="48044"/>
                  </a:lnTo>
                  <a:lnTo>
                    <a:pt x="52692" y="45910"/>
                  </a:lnTo>
                  <a:lnTo>
                    <a:pt x="48374" y="45910"/>
                  </a:lnTo>
                  <a:lnTo>
                    <a:pt x="48355" y="43726"/>
                  </a:lnTo>
                  <a:lnTo>
                    <a:pt x="4318" y="43726"/>
                  </a:lnTo>
                  <a:lnTo>
                    <a:pt x="4318" y="13855"/>
                  </a:lnTo>
                  <a:lnTo>
                    <a:pt x="13868" y="4318"/>
                  </a:lnTo>
                  <a:lnTo>
                    <a:pt x="44423" y="4318"/>
                  </a:lnTo>
                  <a:lnTo>
                    <a:pt x="40119" y="0"/>
                  </a:lnTo>
                  <a:close/>
                </a:path>
                <a:path w="52704" h="48260">
                  <a:moveTo>
                    <a:pt x="44423" y="4318"/>
                  </a:moveTo>
                  <a:lnTo>
                    <a:pt x="38328" y="4318"/>
                  </a:lnTo>
                  <a:lnTo>
                    <a:pt x="48107" y="14135"/>
                  </a:lnTo>
                  <a:lnTo>
                    <a:pt x="48374" y="45910"/>
                  </a:lnTo>
                  <a:lnTo>
                    <a:pt x="50533" y="45885"/>
                  </a:lnTo>
                  <a:lnTo>
                    <a:pt x="50533" y="43726"/>
                  </a:lnTo>
                  <a:lnTo>
                    <a:pt x="52674" y="43726"/>
                  </a:lnTo>
                  <a:lnTo>
                    <a:pt x="52412" y="12331"/>
                  </a:lnTo>
                  <a:lnTo>
                    <a:pt x="44423" y="4318"/>
                  </a:lnTo>
                  <a:close/>
                </a:path>
                <a:path w="52704" h="48260">
                  <a:moveTo>
                    <a:pt x="52692" y="45872"/>
                  </a:moveTo>
                  <a:lnTo>
                    <a:pt x="48374" y="45910"/>
                  </a:lnTo>
                  <a:lnTo>
                    <a:pt x="52692" y="45910"/>
                  </a:lnTo>
                  <a:close/>
                </a:path>
                <a:path w="52704" h="48260">
                  <a:moveTo>
                    <a:pt x="52674" y="43726"/>
                  </a:moveTo>
                  <a:lnTo>
                    <a:pt x="50533" y="43726"/>
                  </a:lnTo>
                  <a:lnTo>
                    <a:pt x="50533" y="45885"/>
                  </a:lnTo>
                  <a:lnTo>
                    <a:pt x="52692" y="45872"/>
                  </a:lnTo>
                  <a:lnTo>
                    <a:pt x="52674" y="437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6121743" y="3250082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801" y="0"/>
                  </a:moveTo>
                  <a:lnTo>
                    <a:pt x="3721" y="0"/>
                  </a:lnTo>
                  <a:lnTo>
                    <a:pt x="0" y="3695"/>
                  </a:lnTo>
                  <a:lnTo>
                    <a:pt x="0" y="12763"/>
                  </a:lnTo>
                  <a:lnTo>
                    <a:pt x="3721" y="16459"/>
                  </a:lnTo>
                  <a:lnTo>
                    <a:pt x="12801" y="16459"/>
                  </a:lnTo>
                  <a:lnTo>
                    <a:pt x="16471" y="12763"/>
                  </a:lnTo>
                  <a:lnTo>
                    <a:pt x="16471" y="8242"/>
                  </a:lnTo>
                  <a:lnTo>
                    <a:pt x="16471" y="3695"/>
                  </a:lnTo>
                  <a:lnTo>
                    <a:pt x="12801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5490705" y="1543049"/>
              <a:ext cx="851535" cy="1757680"/>
            </a:xfrm>
            <a:custGeom>
              <a:avLst/>
              <a:gdLst/>
              <a:ahLst/>
              <a:cxnLst/>
              <a:rect l="l" t="t" r="r" b="b"/>
              <a:pathLst>
                <a:path w="851535" h="1757679">
                  <a:moveTo>
                    <a:pt x="404850" y="1743710"/>
                  </a:moveTo>
                  <a:lnTo>
                    <a:pt x="400532" y="1743710"/>
                  </a:lnTo>
                  <a:lnTo>
                    <a:pt x="400532" y="1752600"/>
                  </a:lnTo>
                  <a:lnTo>
                    <a:pt x="4330" y="1752600"/>
                  </a:lnTo>
                  <a:lnTo>
                    <a:pt x="4330" y="1743710"/>
                  </a:lnTo>
                  <a:lnTo>
                    <a:pt x="4330" y="2540"/>
                  </a:lnTo>
                  <a:lnTo>
                    <a:pt x="0" y="2540"/>
                  </a:lnTo>
                  <a:lnTo>
                    <a:pt x="0" y="1743710"/>
                  </a:lnTo>
                  <a:lnTo>
                    <a:pt x="0" y="1752600"/>
                  </a:lnTo>
                  <a:lnTo>
                    <a:pt x="0" y="1757680"/>
                  </a:lnTo>
                  <a:lnTo>
                    <a:pt x="404850" y="1757680"/>
                  </a:lnTo>
                  <a:lnTo>
                    <a:pt x="404850" y="1752600"/>
                  </a:lnTo>
                  <a:lnTo>
                    <a:pt x="404850" y="1743710"/>
                  </a:lnTo>
                  <a:close/>
                </a:path>
                <a:path w="851535" h="1757679">
                  <a:moveTo>
                    <a:pt x="649643" y="1709521"/>
                  </a:moveTo>
                  <a:lnTo>
                    <a:pt x="649312" y="1709191"/>
                  </a:lnTo>
                  <a:lnTo>
                    <a:pt x="645350" y="1705203"/>
                  </a:lnTo>
                  <a:lnTo>
                    <a:pt x="645350" y="1711909"/>
                  </a:lnTo>
                  <a:lnTo>
                    <a:pt x="645337" y="1718614"/>
                  </a:lnTo>
                  <a:lnTo>
                    <a:pt x="642645" y="1721319"/>
                  </a:lnTo>
                  <a:lnTo>
                    <a:pt x="635952" y="1721319"/>
                  </a:lnTo>
                  <a:lnTo>
                    <a:pt x="633234" y="1718614"/>
                  </a:lnTo>
                  <a:lnTo>
                    <a:pt x="633222" y="1711909"/>
                  </a:lnTo>
                  <a:lnTo>
                    <a:pt x="635952" y="1709191"/>
                  </a:lnTo>
                  <a:lnTo>
                    <a:pt x="642632" y="1709191"/>
                  </a:lnTo>
                  <a:lnTo>
                    <a:pt x="645350" y="1711909"/>
                  </a:lnTo>
                  <a:lnTo>
                    <a:pt x="645350" y="1705203"/>
                  </a:lnTo>
                  <a:lnTo>
                    <a:pt x="645033" y="1704873"/>
                  </a:lnTo>
                  <a:lnTo>
                    <a:pt x="633564" y="1704873"/>
                  </a:lnTo>
                  <a:lnTo>
                    <a:pt x="628891" y="1709521"/>
                  </a:lnTo>
                  <a:lnTo>
                    <a:pt x="628891" y="1721015"/>
                  </a:lnTo>
                  <a:lnTo>
                    <a:pt x="633564" y="1725637"/>
                  </a:lnTo>
                  <a:lnTo>
                    <a:pt x="639292" y="1725650"/>
                  </a:lnTo>
                  <a:lnTo>
                    <a:pt x="645033" y="1725637"/>
                  </a:lnTo>
                  <a:lnTo>
                    <a:pt x="649338" y="1721319"/>
                  </a:lnTo>
                  <a:lnTo>
                    <a:pt x="649643" y="1721015"/>
                  </a:lnTo>
                  <a:lnTo>
                    <a:pt x="649643" y="1709521"/>
                  </a:lnTo>
                  <a:close/>
                </a:path>
                <a:path w="851535" h="1757679">
                  <a:moveTo>
                    <a:pt x="851306" y="0"/>
                  </a:moveTo>
                  <a:lnTo>
                    <a:pt x="846988" y="0"/>
                  </a:lnTo>
                  <a:lnTo>
                    <a:pt x="846988" y="1734820"/>
                  </a:lnTo>
                  <a:lnTo>
                    <a:pt x="846988" y="1752600"/>
                  </a:lnTo>
                  <a:lnTo>
                    <a:pt x="447014" y="1752600"/>
                  </a:lnTo>
                  <a:lnTo>
                    <a:pt x="447014" y="1734820"/>
                  </a:lnTo>
                  <a:lnTo>
                    <a:pt x="442696" y="1734820"/>
                  </a:lnTo>
                  <a:lnTo>
                    <a:pt x="442696" y="1752600"/>
                  </a:lnTo>
                  <a:lnTo>
                    <a:pt x="442696" y="1757680"/>
                  </a:lnTo>
                  <a:lnTo>
                    <a:pt x="851306" y="1757680"/>
                  </a:lnTo>
                  <a:lnTo>
                    <a:pt x="851306" y="1752600"/>
                  </a:lnTo>
                  <a:lnTo>
                    <a:pt x="851306" y="1734820"/>
                  </a:lnTo>
                  <a:lnTo>
                    <a:pt x="8513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5945758" y="3239274"/>
              <a:ext cx="4445" cy="24765"/>
            </a:xfrm>
            <a:custGeom>
              <a:avLst/>
              <a:gdLst/>
              <a:ahLst/>
              <a:cxnLst/>
              <a:rect l="l" t="t" r="r" b="b"/>
              <a:pathLst>
                <a:path w="4445" h="24764">
                  <a:moveTo>
                    <a:pt x="4317" y="0"/>
                  </a:moveTo>
                  <a:lnTo>
                    <a:pt x="0" y="0"/>
                  </a:lnTo>
                  <a:lnTo>
                    <a:pt x="0" y="24701"/>
                  </a:lnTo>
                  <a:lnTo>
                    <a:pt x="4317" y="24701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D1D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5945758" y="3266033"/>
              <a:ext cx="4445" cy="71120"/>
            </a:xfrm>
            <a:custGeom>
              <a:avLst/>
              <a:gdLst/>
              <a:ahLst/>
              <a:cxnLst/>
              <a:rect l="l" t="t" r="r" b="b"/>
              <a:pathLst>
                <a:path w="4445" h="71120">
                  <a:moveTo>
                    <a:pt x="4317" y="0"/>
                  </a:moveTo>
                  <a:lnTo>
                    <a:pt x="0" y="0"/>
                  </a:lnTo>
                  <a:lnTo>
                    <a:pt x="0" y="70967"/>
                  </a:lnTo>
                  <a:lnTo>
                    <a:pt x="4317" y="70967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3D3D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5950889" y="3259848"/>
              <a:ext cx="4445" cy="49530"/>
            </a:xfrm>
            <a:custGeom>
              <a:avLst/>
              <a:gdLst/>
              <a:ahLst/>
              <a:cxnLst/>
              <a:rect l="l" t="t" r="r" b="b"/>
              <a:pathLst>
                <a:path w="4445" h="49529">
                  <a:moveTo>
                    <a:pt x="4317" y="0"/>
                  </a:moveTo>
                  <a:lnTo>
                    <a:pt x="0" y="0"/>
                  </a:lnTo>
                  <a:lnTo>
                    <a:pt x="0" y="49377"/>
                  </a:lnTo>
                  <a:lnTo>
                    <a:pt x="4317" y="49377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D1D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6338811" y="3051035"/>
              <a:ext cx="27940" cy="62230"/>
            </a:xfrm>
            <a:custGeom>
              <a:avLst/>
              <a:gdLst/>
              <a:ahLst/>
              <a:cxnLst/>
              <a:rect l="l" t="t" r="r" b="b"/>
              <a:pathLst>
                <a:path w="27939" h="62230">
                  <a:moveTo>
                    <a:pt x="27774" y="0"/>
                  </a:moveTo>
                  <a:lnTo>
                    <a:pt x="0" y="0"/>
                  </a:lnTo>
                  <a:lnTo>
                    <a:pt x="0" y="61709"/>
                  </a:lnTo>
                  <a:lnTo>
                    <a:pt x="27774" y="61709"/>
                  </a:lnTo>
                  <a:lnTo>
                    <a:pt x="27774" y="0"/>
                  </a:lnTo>
                  <a:close/>
                </a:path>
              </a:pathLst>
            </a:custGeom>
            <a:solidFill>
              <a:srgbClr val="8C8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6336652" y="3048876"/>
              <a:ext cx="32384" cy="66040"/>
            </a:xfrm>
            <a:custGeom>
              <a:avLst/>
              <a:gdLst/>
              <a:ahLst/>
              <a:cxnLst/>
              <a:rect l="l" t="t" r="r" b="b"/>
              <a:pathLst>
                <a:path w="32385" h="66039">
                  <a:moveTo>
                    <a:pt x="32092" y="0"/>
                  </a:moveTo>
                  <a:lnTo>
                    <a:pt x="0" y="0"/>
                  </a:lnTo>
                  <a:lnTo>
                    <a:pt x="0" y="66027"/>
                  </a:lnTo>
                  <a:lnTo>
                    <a:pt x="32092" y="66027"/>
                  </a:lnTo>
                  <a:lnTo>
                    <a:pt x="32092" y="63868"/>
                  </a:lnTo>
                  <a:lnTo>
                    <a:pt x="27774" y="63868"/>
                  </a:lnTo>
                  <a:lnTo>
                    <a:pt x="27774" y="61709"/>
                  </a:lnTo>
                  <a:lnTo>
                    <a:pt x="4317" y="61709"/>
                  </a:lnTo>
                  <a:lnTo>
                    <a:pt x="4317" y="4318"/>
                  </a:lnTo>
                  <a:lnTo>
                    <a:pt x="32092" y="4318"/>
                  </a:lnTo>
                  <a:lnTo>
                    <a:pt x="32092" y="0"/>
                  </a:lnTo>
                  <a:close/>
                </a:path>
                <a:path w="32385" h="66039">
                  <a:moveTo>
                    <a:pt x="32092" y="4318"/>
                  </a:moveTo>
                  <a:lnTo>
                    <a:pt x="27774" y="4318"/>
                  </a:lnTo>
                  <a:lnTo>
                    <a:pt x="27774" y="63868"/>
                  </a:lnTo>
                  <a:lnTo>
                    <a:pt x="29933" y="63868"/>
                  </a:lnTo>
                  <a:lnTo>
                    <a:pt x="29933" y="61709"/>
                  </a:lnTo>
                  <a:lnTo>
                    <a:pt x="32092" y="61709"/>
                  </a:lnTo>
                  <a:lnTo>
                    <a:pt x="32092" y="4318"/>
                  </a:lnTo>
                  <a:close/>
                </a:path>
                <a:path w="32385" h="66039">
                  <a:moveTo>
                    <a:pt x="32092" y="61709"/>
                  </a:moveTo>
                  <a:lnTo>
                    <a:pt x="29933" y="61709"/>
                  </a:lnTo>
                  <a:lnTo>
                    <a:pt x="29933" y="63868"/>
                  </a:lnTo>
                  <a:lnTo>
                    <a:pt x="32092" y="63868"/>
                  </a:lnTo>
                  <a:lnTo>
                    <a:pt x="32092" y="6170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6345923" y="3054108"/>
              <a:ext cx="4445" cy="52705"/>
            </a:xfrm>
            <a:custGeom>
              <a:avLst/>
              <a:gdLst/>
              <a:ahLst/>
              <a:cxnLst/>
              <a:rect l="l" t="t" r="r" b="b"/>
              <a:pathLst>
                <a:path w="4445" h="52705">
                  <a:moveTo>
                    <a:pt x="4318" y="0"/>
                  </a:moveTo>
                  <a:lnTo>
                    <a:pt x="0" y="0"/>
                  </a:lnTo>
                  <a:lnTo>
                    <a:pt x="0" y="52476"/>
                  </a:lnTo>
                  <a:lnTo>
                    <a:pt x="4318" y="52476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D1D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6345923" y="2999600"/>
              <a:ext cx="4445" cy="52705"/>
            </a:xfrm>
            <a:custGeom>
              <a:avLst/>
              <a:gdLst/>
              <a:ahLst/>
              <a:cxnLst/>
              <a:rect l="l" t="t" r="r" b="b"/>
              <a:pathLst>
                <a:path w="4445" h="52705">
                  <a:moveTo>
                    <a:pt x="4318" y="0"/>
                  </a:moveTo>
                  <a:lnTo>
                    <a:pt x="0" y="0"/>
                  </a:lnTo>
                  <a:lnTo>
                    <a:pt x="0" y="52450"/>
                  </a:lnTo>
                  <a:lnTo>
                    <a:pt x="4318" y="52450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6338811" y="1787778"/>
              <a:ext cx="27940" cy="62230"/>
            </a:xfrm>
            <a:custGeom>
              <a:avLst/>
              <a:gdLst/>
              <a:ahLst/>
              <a:cxnLst/>
              <a:rect l="l" t="t" r="r" b="b"/>
              <a:pathLst>
                <a:path w="27939" h="62230">
                  <a:moveTo>
                    <a:pt x="27774" y="0"/>
                  </a:moveTo>
                  <a:lnTo>
                    <a:pt x="0" y="0"/>
                  </a:lnTo>
                  <a:lnTo>
                    <a:pt x="0" y="61722"/>
                  </a:lnTo>
                  <a:lnTo>
                    <a:pt x="27774" y="61722"/>
                  </a:lnTo>
                  <a:lnTo>
                    <a:pt x="27774" y="0"/>
                  </a:lnTo>
                  <a:close/>
                </a:path>
              </a:pathLst>
            </a:custGeom>
            <a:solidFill>
              <a:srgbClr val="8C8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6336652" y="1785619"/>
              <a:ext cx="32384" cy="66040"/>
            </a:xfrm>
            <a:custGeom>
              <a:avLst/>
              <a:gdLst/>
              <a:ahLst/>
              <a:cxnLst/>
              <a:rect l="l" t="t" r="r" b="b"/>
              <a:pathLst>
                <a:path w="32385" h="66039">
                  <a:moveTo>
                    <a:pt x="32092" y="0"/>
                  </a:moveTo>
                  <a:lnTo>
                    <a:pt x="0" y="0"/>
                  </a:lnTo>
                  <a:lnTo>
                    <a:pt x="0" y="66039"/>
                  </a:lnTo>
                  <a:lnTo>
                    <a:pt x="32092" y="66039"/>
                  </a:lnTo>
                  <a:lnTo>
                    <a:pt x="32092" y="63880"/>
                  </a:lnTo>
                  <a:lnTo>
                    <a:pt x="27774" y="63880"/>
                  </a:lnTo>
                  <a:lnTo>
                    <a:pt x="27774" y="61722"/>
                  </a:lnTo>
                  <a:lnTo>
                    <a:pt x="4317" y="61722"/>
                  </a:lnTo>
                  <a:lnTo>
                    <a:pt x="4317" y="4318"/>
                  </a:lnTo>
                  <a:lnTo>
                    <a:pt x="32092" y="4318"/>
                  </a:lnTo>
                  <a:lnTo>
                    <a:pt x="32092" y="0"/>
                  </a:lnTo>
                  <a:close/>
                </a:path>
                <a:path w="32385" h="66039">
                  <a:moveTo>
                    <a:pt x="32092" y="4318"/>
                  </a:moveTo>
                  <a:lnTo>
                    <a:pt x="27774" y="4318"/>
                  </a:lnTo>
                  <a:lnTo>
                    <a:pt x="27774" y="63880"/>
                  </a:lnTo>
                  <a:lnTo>
                    <a:pt x="29933" y="63880"/>
                  </a:lnTo>
                  <a:lnTo>
                    <a:pt x="29933" y="61722"/>
                  </a:lnTo>
                  <a:lnTo>
                    <a:pt x="32092" y="61722"/>
                  </a:lnTo>
                  <a:lnTo>
                    <a:pt x="32092" y="4318"/>
                  </a:lnTo>
                  <a:close/>
                </a:path>
                <a:path w="32385" h="66039">
                  <a:moveTo>
                    <a:pt x="32092" y="61722"/>
                  </a:moveTo>
                  <a:lnTo>
                    <a:pt x="29933" y="61722"/>
                  </a:lnTo>
                  <a:lnTo>
                    <a:pt x="29933" y="63880"/>
                  </a:lnTo>
                  <a:lnTo>
                    <a:pt x="32092" y="63880"/>
                  </a:lnTo>
                  <a:lnTo>
                    <a:pt x="32092" y="617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6345923" y="1790865"/>
              <a:ext cx="4445" cy="52705"/>
            </a:xfrm>
            <a:custGeom>
              <a:avLst/>
              <a:gdLst/>
              <a:ahLst/>
              <a:cxnLst/>
              <a:rect l="l" t="t" r="r" b="b"/>
              <a:pathLst>
                <a:path w="4445" h="52705">
                  <a:moveTo>
                    <a:pt x="4318" y="0"/>
                  </a:moveTo>
                  <a:lnTo>
                    <a:pt x="0" y="0"/>
                  </a:lnTo>
                  <a:lnTo>
                    <a:pt x="0" y="52463"/>
                  </a:lnTo>
                  <a:lnTo>
                    <a:pt x="4318" y="52463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D1D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6345923" y="1736343"/>
              <a:ext cx="4445" cy="52705"/>
            </a:xfrm>
            <a:custGeom>
              <a:avLst/>
              <a:gdLst/>
              <a:ahLst/>
              <a:cxnLst/>
              <a:rect l="l" t="t" r="r" b="b"/>
              <a:pathLst>
                <a:path w="4445" h="52705">
                  <a:moveTo>
                    <a:pt x="4318" y="0"/>
                  </a:moveTo>
                  <a:lnTo>
                    <a:pt x="0" y="0"/>
                  </a:lnTo>
                  <a:lnTo>
                    <a:pt x="0" y="52476"/>
                  </a:lnTo>
                  <a:lnTo>
                    <a:pt x="4318" y="52476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5595988" y="1487690"/>
              <a:ext cx="177800" cy="9525"/>
            </a:xfrm>
            <a:custGeom>
              <a:avLst/>
              <a:gdLst/>
              <a:ahLst/>
              <a:cxnLst/>
              <a:rect l="l" t="t" r="r" b="b"/>
              <a:pathLst>
                <a:path w="177800" h="9525">
                  <a:moveTo>
                    <a:pt x="163487" y="0"/>
                  </a:moveTo>
                  <a:lnTo>
                    <a:pt x="12674" y="0"/>
                  </a:lnTo>
                  <a:lnTo>
                    <a:pt x="0" y="9258"/>
                  </a:lnTo>
                  <a:lnTo>
                    <a:pt x="177444" y="9258"/>
                  </a:lnTo>
                  <a:lnTo>
                    <a:pt x="163487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5594705" y="1476272"/>
              <a:ext cx="180340" cy="22860"/>
            </a:xfrm>
            <a:custGeom>
              <a:avLst/>
              <a:gdLst/>
              <a:ahLst/>
              <a:cxnLst/>
              <a:rect l="l" t="t" r="r" b="b"/>
              <a:pathLst>
                <a:path w="180339" h="22859">
                  <a:moveTo>
                    <a:pt x="97370" y="6019"/>
                  </a:moveTo>
                  <a:lnTo>
                    <a:pt x="97193" y="5918"/>
                  </a:lnTo>
                  <a:lnTo>
                    <a:pt x="93357" y="177"/>
                  </a:lnTo>
                  <a:lnTo>
                    <a:pt x="86779" y="0"/>
                  </a:lnTo>
                  <a:lnTo>
                    <a:pt x="80187" y="177"/>
                  </a:lnTo>
                  <a:lnTo>
                    <a:pt x="76327" y="5918"/>
                  </a:lnTo>
                  <a:lnTo>
                    <a:pt x="76136" y="6019"/>
                  </a:lnTo>
                  <a:lnTo>
                    <a:pt x="79603" y="8585"/>
                  </a:lnTo>
                  <a:lnTo>
                    <a:pt x="81280" y="6642"/>
                  </a:lnTo>
                  <a:lnTo>
                    <a:pt x="84112" y="4241"/>
                  </a:lnTo>
                  <a:lnTo>
                    <a:pt x="86779" y="4318"/>
                  </a:lnTo>
                  <a:lnTo>
                    <a:pt x="88557" y="4305"/>
                  </a:lnTo>
                  <a:lnTo>
                    <a:pt x="90373" y="5283"/>
                  </a:lnTo>
                  <a:lnTo>
                    <a:pt x="91744" y="6413"/>
                  </a:lnTo>
                  <a:lnTo>
                    <a:pt x="93357" y="7950"/>
                  </a:lnTo>
                  <a:lnTo>
                    <a:pt x="93903" y="8585"/>
                  </a:lnTo>
                  <a:lnTo>
                    <a:pt x="97370" y="6019"/>
                  </a:lnTo>
                  <a:close/>
                </a:path>
                <a:path w="180339" h="22859">
                  <a:moveTo>
                    <a:pt x="179920" y="18884"/>
                  </a:moveTo>
                  <a:lnTo>
                    <a:pt x="165417" y="9258"/>
                  </a:lnTo>
                  <a:lnTo>
                    <a:pt x="13246" y="9258"/>
                  </a:lnTo>
                  <a:lnTo>
                    <a:pt x="0" y="18935"/>
                  </a:lnTo>
                  <a:lnTo>
                    <a:pt x="2552" y="22428"/>
                  </a:lnTo>
                  <a:lnTo>
                    <a:pt x="14655" y="13576"/>
                  </a:lnTo>
                  <a:lnTo>
                    <a:pt x="164109" y="13576"/>
                  </a:lnTo>
                  <a:lnTo>
                    <a:pt x="177533" y="22479"/>
                  </a:lnTo>
                  <a:lnTo>
                    <a:pt x="179920" y="188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6366586" y="1548104"/>
              <a:ext cx="31115" cy="1794510"/>
            </a:xfrm>
            <a:custGeom>
              <a:avLst/>
              <a:gdLst/>
              <a:ahLst/>
              <a:cxnLst/>
              <a:rect l="l" t="t" r="r" b="b"/>
              <a:pathLst>
                <a:path w="31114" h="1794510">
                  <a:moveTo>
                    <a:pt x="30861" y="0"/>
                  </a:moveTo>
                  <a:lnTo>
                    <a:pt x="0" y="0"/>
                  </a:lnTo>
                  <a:lnTo>
                    <a:pt x="0" y="1794040"/>
                  </a:lnTo>
                  <a:lnTo>
                    <a:pt x="30861" y="1794040"/>
                  </a:lnTo>
                  <a:lnTo>
                    <a:pt x="30861" y="0"/>
                  </a:lnTo>
                  <a:close/>
                </a:path>
              </a:pathLst>
            </a:custGeom>
            <a:solidFill>
              <a:srgbClr val="5F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6646392" y="1533690"/>
              <a:ext cx="24765" cy="1856105"/>
            </a:xfrm>
            <a:custGeom>
              <a:avLst/>
              <a:gdLst/>
              <a:ahLst/>
              <a:cxnLst/>
              <a:rect l="l" t="t" r="r" b="b"/>
              <a:pathLst>
                <a:path w="24765" h="1856104">
                  <a:moveTo>
                    <a:pt x="24701" y="0"/>
                  </a:moveTo>
                  <a:lnTo>
                    <a:pt x="0" y="0"/>
                  </a:lnTo>
                  <a:lnTo>
                    <a:pt x="0" y="1855787"/>
                  </a:lnTo>
                  <a:lnTo>
                    <a:pt x="24701" y="1855787"/>
                  </a:lnTo>
                  <a:lnTo>
                    <a:pt x="24701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6397447" y="1533690"/>
              <a:ext cx="247015" cy="1847850"/>
            </a:xfrm>
            <a:custGeom>
              <a:avLst/>
              <a:gdLst/>
              <a:ahLst/>
              <a:cxnLst/>
              <a:rect l="l" t="t" r="r" b="b"/>
              <a:pathLst>
                <a:path w="247015" h="1847850">
                  <a:moveTo>
                    <a:pt x="246900" y="0"/>
                  </a:moveTo>
                  <a:lnTo>
                    <a:pt x="0" y="14414"/>
                  </a:lnTo>
                  <a:lnTo>
                    <a:pt x="0" y="1808454"/>
                  </a:lnTo>
                  <a:lnTo>
                    <a:pt x="246900" y="1847545"/>
                  </a:lnTo>
                  <a:lnTo>
                    <a:pt x="246900" y="0"/>
                  </a:lnTo>
                  <a:close/>
                </a:path>
              </a:pathLst>
            </a:custGeom>
            <a:solidFill>
              <a:srgbClr val="A0A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6364427" y="1529333"/>
              <a:ext cx="309245" cy="1866900"/>
            </a:xfrm>
            <a:custGeom>
              <a:avLst/>
              <a:gdLst/>
              <a:ahLst/>
              <a:cxnLst/>
              <a:rect l="l" t="t" r="r" b="b"/>
              <a:pathLst>
                <a:path w="309245" h="1866900">
                  <a:moveTo>
                    <a:pt x="2552" y="1810689"/>
                  </a:moveTo>
                  <a:lnTo>
                    <a:pt x="1777" y="1814931"/>
                  </a:lnTo>
                  <a:lnTo>
                    <a:pt x="280911" y="1866442"/>
                  </a:lnTo>
                  <a:lnTo>
                    <a:pt x="308348" y="1862061"/>
                  </a:lnTo>
                  <a:lnTo>
                    <a:pt x="280974" y="1862061"/>
                  </a:lnTo>
                  <a:lnTo>
                    <a:pt x="14047" y="1812810"/>
                  </a:lnTo>
                  <a:lnTo>
                    <a:pt x="4317" y="1812810"/>
                  </a:lnTo>
                  <a:lnTo>
                    <a:pt x="4317" y="1811015"/>
                  </a:lnTo>
                  <a:lnTo>
                    <a:pt x="2552" y="1810689"/>
                  </a:lnTo>
                  <a:close/>
                </a:path>
                <a:path w="309245" h="1866900">
                  <a:moveTo>
                    <a:pt x="308825" y="4610"/>
                  </a:moveTo>
                  <a:lnTo>
                    <a:pt x="277964" y="4610"/>
                  </a:lnTo>
                  <a:lnTo>
                    <a:pt x="304507" y="6375"/>
                  </a:lnTo>
                  <a:lnTo>
                    <a:pt x="304507" y="1858302"/>
                  </a:lnTo>
                  <a:lnTo>
                    <a:pt x="280974" y="1862061"/>
                  </a:lnTo>
                  <a:lnTo>
                    <a:pt x="308348" y="1862061"/>
                  </a:lnTo>
                  <a:lnTo>
                    <a:pt x="308825" y="1861985"/>
                  </a:lnTo>
                  <a:lnTo>
                    <a:pt x="308825" y="4610"/>
                  </a:lnTo>
                  <a:close/>
                </a:path>
                <a:path w="309245" h="1866900">
                  <a:moveTo>
                    <a:pt x="0" y="16459"/>
                  </a:moveTo>
                  <a:lnTo>
                    <a:pt x="0" y="1814601"/>
                  </a:lnTo>
                  <a:lnTo>
                    <a:pt x="1777" y="1814931"/>
                  </a:lnTo>
                  <a:lnTo>
                    <a:pt x="2552" y="1810689"/>
                  </a:lnTo>
                  <a:lnTo>
                    <a:pt x="4317" y="1810689"/>
                  </a:lnTo>
                  <a:lnTo>
                    <a:pt x="4317" y="21069"/>
                  </a:lnTo>
                  <a:lnTo>
                    <a:pt x="65125" y="21069"/>
                  </a:lnTo>
                  <a:lnTo>
                    <a:pt x="106023" y="18643"/>
                  </a:lnTo>
                  <a:lnTo>
                    <a:pt x="33032" y="18643"/>
                  </a:lnTo>
                  <a:lnTo>
                    <a:pt x="0" y="16459"/>
                  </a:lnTo>
                  <a:close/>
                </a:path>
                <a:path w="309245" h="1866900">
                  <a:moveTo>
                    <a:pt x="4317" y="1811015"/>
                  </a:moveTo>
                  <a:lnTo>
                    <a:pt x="4317" y="1812810"/>
                  </a:lnTo>
                  <a:lnTo>
                    <a:pt x="14047" y="1812810"/>
                  </a:lnTo>
                  <a:lnTo>
                    <a:pt x="4317" y="1811015"/>
                  </a:lnTo>
                  <a:close/>
                </a:path>
                <a:path w="309245" h="1866900">
                  <a:moveTo>
                    <a:pt x="4317" y="1810689"/>
                  </a:moveTo>
                  <a:lnTo>
                    <a:pt x="2552" y="1810689"/>
                  </a:lnTo>
                  <a:lnTo>
                    <a:pt x="4317" y="1811015"/>
                  </a:lnTo>
                  <a:lnTo>
                    <a:pt x="4317" y="1810689"/>
                  </a:lnTo>
                  <a:close/>
                </a:path>
                <a:path w="309245" h="1866900">
                  <a:moveTo>
                    <a:pt x="65125" y="21069"/>
                  </a:moveTo>
                  <a:lnTo>
                    <a:pt x="4317" y="21069"/>
                  </a:lnTo>
                  <a:lnTo>
                    <a:pt x="33007" y="22974"/>
                  </a:lnTo>
                  <a:lnTo>
                    <a:pt x="65125" y="21069"/>
                  </a:lnTo>
                  <a:close/>
                </a:path>
                <a:path w="309245" h="1866900">
                  <a:moveTo>
                    <a:pt x="273646" y="0"/>
                  </a:moveTo>
                  <a:lnTo>
                    <a:pt x="273646" y="4381"/>
                  </a:lnTo>
                  <a:lnTo>
                    <a:pt x="33032" y="18643"/>
                  </a:lnTo>
                  <a:lnTo>
                    <a:pt x="106023" y="18643"/>
                  </a:lnTo>
                  <a:lnTo>
                    <a:pt x="277964" y="8445"/>
                  </a:lnTo>
                  <a:lnTo>
                    <a:pt x="277964" y="4610"/>
                  </a:lnTo>
                  <a:lnTo>
                    <a:pt x="308825" y="4610"/>
                  </a:lnTo>
                  <a:lnTo>
                    <a:pt x="308825" y="2336"/>
                  </a:lnTo>
                  <a:lnTo>
                    <a:pt x="2736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6366586" y="3339045"/>
              <a:ext cx="278130" cy="50800"/>
            </a:xfrm>
            <a:custGeom>
              <a:avLst/>
              <a:gdLst/>
              <a:ahLst/>
              <a:cxnLst/>
              <a:rect l="l" t="t" r="r" b="b"/>
              <a:pathLst>
                <a:path w="278129" h="50800">
                  <a:moveTo>
                    <a:pt x="31902" y="0"/>
                  </a:moveTo>
                  <a:lnTo>
                    <a:pt x="0" y="3098"/>
                  </a:lnTo>
                  <a:lnTo>
                    <a:pt x="277761" y="50431"/>
                  </a:lnTo>
                  <a:lnTo>
                    <a:pt x="277761" y="42189"/>
                  </a:lnTo>
                  <a:lnTo>
                    <a:pt x="31902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6396329" y="1550149"/>
              <a:ext cx="248920" cy="1833245"/>
            </a:xfrm>
            <a:custGeom>
              <a:avLst/>
              <a:gdLst/>
              <a:ahLst/>
              <a:cxnLst/>
              <a:rect l="l" t="t" r="r" b="b"/>
              <a:pathLst>
                <a:path w="248920" h="1833245">
                  <a:moveTo>
                    <a:pt x="4317" y="0"/>
                  </a:moveTo>
                  <a:lnTo>
                    <a:pt x="0" y="0"/>
                  </a:lnTo>
                  <a:lnTo>
                    <a:pt x="0" y="1790725"/>
                  </a:lnTo>
                  <a:lnTo>
                    <a:pt x="247662" y="1833206"/>
                  </a:lnTo>
                  <a:lnTo>
                    <a:pt x="248386" y="1828952"/>
                  </a:lnTo>
                  <a:lnTo>
                    <a:pt x="4317" y="1787080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6640233" y="1531645"/>
              <a:ext cx="0" cy="1862455"/>
            </a:xfrm>
            <a:custGeom>
              <a:avLst/>
              <a:gdLst/>
              <a:ahLst/>
              <a:cxnLst/>
              <a:rect l="l" t="t" r="r" b="b"/>
              <a:pathLst>
                <a:path h="1862454">
                  <a:moveTo>
                    <a:pt x="0" y="0"/>
                  </a:moveTo>
                  <a:lnTo>
                    <a:pt x="0" y="1861934"/>
                  </a:lnTo>
                </a:path>
              </a:pathLst>
            </a:custGeom>
            <a:solidFill>
              <a:srgbClr val="A0A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6638074" y="1531645"/>
              <a:ext cx="4445" cy="1862455"/>
            </a:xfrm>
            <a:custGeom>
              <a:avLst/>
              <a:gdLst/>
              <a:ahLst/>
              <a:cxnLst/>
              <a:rect l="l" t="t" r="r" b="b"/>
              <a:pathLst>
                <a:path w="4445" h="1862454">
                  <a:moveTo>
                    <a:pt x="4318" y="0"/>
                  </a:moveTo>
                  <a:lnTo>
                    <a:pt x="0" y="0"/>
                  </a:lnTo>
                  <a:lnTo>
                    <a:pt x="0" y="1861934"/>
                  </a:lnTo>
                  <a:lnTo>
                    <a:pt x="4318" y="1861934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6368554" y="1533690"/>
              <a:ext cx="280035" cy="1858645"/>
            </a:xfrm>
            <a:custGeom>
              <a:avLst/>
              <a:gdLst/>
              <a:ahLst/>
              <a:cxnLst/>
              <a:rect l="l" t="t" r="r" b="b"/>
              <a:pathLst>
                <a:path w="280034" h="1858645">
                  <a:moveTo>
                    <a:pt x="279996" y="0"/>
                  </a:moveTo>
                  <a:lnTo>
                    <a:pt x="275678" y="0"/>
                  </a:lnTo>
                  <a:lnTo>
                    <a:pt x="275678" y="1853196"/>
                  </a:lnTo>
                  <a:lnTo>
                    <a:pt x="4317" y="1804593"/>
                  </a:lnTo>
                  <a:lnTo>
                    <a:pt x="4317" y="18516"/>
                  </a:lnTo>
                  <a:lnTo>
                    <a:pt x="0" y="18516"/>
                  </a:lnTo>
                  <a:lnTo>
                    <a:pt x="0" y="1808213"/>
                  </a:lnTo>
                  <a:lnTo>
                    <a:pt x="279996" y="1858365"/>
                  </a:lnTo>
                  <a:lnTo>
                    <a:pt x="279996" y="0"/>
                  </a:lnTo>
                  <a:close/>
                </a:path>
              </a:pathLst>
            </a:custGeom>
            <a:solidFill>
              <a:srgbClr val="EC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5551411" y="2484119"/>
              <a:ext cx="288290" cy="52069"/>
            </a:xfrm>
            <a:custGeom>
              <a:avLst/>
              <a:gdLst/>
              <a:ahLst/>
              <a:cxnLst/>
              <a:rect l="l" t="t" r="r" b="b"/>
              <a:pathLst>
                <a:path w="288289" h="52069">
                  <a:moveTo>
                    <a:pt x="288226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0" y="48260"/>
                  </a:lnTo>
                  <a:lnTo>
                    <a:pt x="0" y="49530"/>
                  </a:lnTo>
                  <a:lnTo>
                    <a:pt x="0" y="52070"/>
                  </a:lnTo>
                  <a:lnTo>
                    <a:pt x="288226" y="52070"/>
                  </a:lnTo>
                  <a:lnTo>
                    <a:pt x="288226" y="3810"/>
                  </a:lnTo>
                  <a:lnTo>
                    <a:pt x="2882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5563260" y="2503118"/>
              <a:ext cx="266065" cy="15240"/>
            </a:xfrm>
            <a:custGeom>
              <a:avLst/>
              <a:gdLst/>
              <a:ahLst/>
              <a:cxnLst/>
              <a:rect l="l" t="t" r="r" b="b"/>
              <a:pathLst>
                <a:path w="266064" h="15239">
                  <a:moveTo>
                    <a:pt x="15011" y="3352"/>
                  </a:moveTo>
                  <a:lnTo>
                    <a:pt x="11658" y="0"/>
                  </a:lnTo>
                  <a:lnTo>
                    <a:pt x="3352" y="0"/>
                  </a:lnTo>
                  <a:lnTo>
                    <a:pt x="0" y="3352"/>
                  </a:lnTo>
                  <a:lnTo>
                    <a:pt x="0" y="7505"/>
                  </a:lnTo>
                  <a:lnTo>
                    <a:pt x="0" y="11633"/>
                  </a:lnTo>
                  <a:lnTo>
                    <a:pt x="3352" y="14986"/>
                  </a:lnTo>
                  <a:lnTo>
                    <a:pt x="11658" y="14986"/>
                  </a:lnTo>
                  <a:lnTo>
                    <a:pt x="15011" y="11633"/>
                  </a:lnTo>
                  <a:lnTo>
                    <a:pt x="15011" y="3352"/>
                  </a:lnTo>
                  <a:close/>
                </a:path>
                <a:path w="266064" h="15239">
                  <a:moveTo>
                    <a:pt x="266014" y="3352"/>
                  </a:moveTo>
                  <a:lnTo>
                    <a:pt x="262661" y="0"/>
                  </a:lnTo>
                  <a:lnTo>
                    <a:pt x="254381" y="0"/>
                  </a:lnTo>
                  <a:lnTo>
                    <a:pt x="251002" y="3352"/>
                  </a:lnTo>
                  <a:lnTo>
                    <a:pt x="251002" y="7505"/>
                  </a:lnTo>
                  <a:lnTo>
                    <a:pt x="251002" y="11633"/>
                  </a:lnTo>
                  <a:lnTo>
                    <a:pt x="254381" y="14986"/>
                  </a:lnTo>
                  <a:lnTo>
                    <a:pt x="262661" y="14986"/>
                  </a:lnTo>
                  <a:lnTo>
                    <a:pt x="266014" y="11633"/>
                  </a:lnTo>
                  <a:lnTo>
                    <a:pt x="266014" y="3352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5637924" y="2495092"/>
              <a:ext cx="113664" cy="29209"/>
            </a:xfrm>
            <a:custGeom>
              <a:avLst/>
              <a:gdLst/>
              <a:ahLst/>
              <a:cxnLst/>
              <a:rect l="l" t="t" r="r" b="b"/>
              <a:pathLst>
                <a:path w="113664" h="29210">
                  <a:moveTo>
                    <a:pt x="33959" y="24688"/>
                  </a:moveTo>
                  <a:lnTo>
                    <a:pt x="0" y="24688"/>
                  </a:lnTo>
                  <a:lnTo>
                    <a:pt x="0" y="29006"/>
                  </a:lnTo>
                  <a:lnTo>
                    <a:pt x="33959" y="29006"/>
                  </a:lnTo>
                  <a:lnTo>
                    <a:pt x="33959" y="24688"/>
                  </a:lnTo>
                  <a:close/>
                </a:path>
                <a:path w="113664" h="29210">
                  <a:moveTo>
                    <a:pt x="33959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33959" y="4318"/>
                  </a:lnTo>
                  <a:lnTo>
                    <a:pt x="33959" y="0"/>
                  </a:lnTo>
                  <a:close/>
                </a:path>
                <a:path w="113664" h="29210">
                  <a:moveTo>
                    <a:pt x="69951" y="7124"/>
                  </a:moveTo>
                  <a:lnTo>
                    <a:pt x="63969" y="1130"/>
                  </a:lnTo>
                  <a:lnTo>
                    <a:pt x="49187" y="1130"/>
                  </a:lnTo>
                  <a:lnTo>
                    <a:pt x="43218" y="7124"/>
                  </a:lnTo>
                  <a:lnTo>
                    <a:pt x="43218" y="21894"/>
                  </a:lnTo>
                  <a:lnTo>
                    <a:pt x="49187" y="27876"/>
                  </a:lnTo>
                  <a:lnTo>
                    <a:pt x="63969" y="27876"/>
                  </a:lnTo>
                  <a:lnTo>
                    <a:pt x="69951" y="21894"/>
                  </a:lnTo>
                  <a:lnTo>
                    <a:pt x="69951" y="14490"/>
                  </a:lnTo>
                  <a:lnTo>
                    <a:pt x="69951" y="7124"/>
                  </a:lnTo>
                  <a:close/>
                </a:path>
                <a:path w="113664" h="29210">
                  <a:moveTo>
                    <a:pt x="113169" y="24688"/>
                  </a:moveTo>
                  <a:lnTo>
                    <a:pt x="79209" y="24688"/>
                  </a:lnTo>
                  <a:lnTo>
                    <a:pt x="79209" y="29006"/>
                  </a:lnTo>
                  <a:lnTo>
                    <a:pt x="113169" y="29006"/>
                  </a:lnTo>
                  <a:lnTo>
                    <a:pt x="113169" y="24688"/>
                  </a:lnTo>
                  <a:close/>
                </a:path>
                <a:path w="113664" h="29210">
                  <a:moveTo>
                    <a:pt x="113169" y="0"/>
                  </a:moveTo>
                  <a:lnTo>
                    <a:pt x="79209" y="0"/>
                  </a:lnTo>
                  <a:lnTo>
                    <a:pt x="79209" y="4318"/>
                  </a:lnTo>
                  <a:lnTo>
                    <a:pt x="113169" y="4318"/>
                  </a:lnTo>
                  <a:lnTo>
                    <a:pt x="1131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3757993" y="3821493"/>
              <a:ext cx="702310" cy="1620520"/>
            </a:xfrm>
            <a:custGeom>
              <a:avLst/>
              <a:gdLst/>
              <a:ahLst/>
              <a:cxnLst/>
              <a:rect l="l" t="t" r="r" b="b"/>
              <a:pathLst>
                <a:path w="702310" h="1620520">
                  <a:moveTo>
                    <a:pt x="701802" y="747483"/>
                  </a:moveTo>
                  <a:lnTo>
                    <a:pt x="0" y="747483"/>
                  </a:lnTo>
                  <a:lnTo>
                    <a:pt x="0" y="1619973"/>
                  </a:lnTo>
                  <a:lnTo>
                    <a:pt x="701802" y="1619973"/>
                  </a:lnTo>
                  <a:lnTo>
                    <a:pt x="701802" y="747483"/>
                  </a:lnTo>
                  <a:close/>
                </a:path>
                <a:path w="702310" h="1620520">
                  <a:moveTo>
                    <a:pt x="701802" y="0"/>
                  </a:moveTo>
                  <a:lnTo>
                    <a:pt x="0" y="0"/>
                  </a:lnTo>
                  <a:lnTo>
                    <a:pt x="0" y="691095"/>
                  </a:lnTo>
                  <a:lnTo>
                    <a:pt x="701802" y="691095"/>
                  </a:lnTo>
                  <a:lnTo>
                    <a:pt x="70180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3755745" y="3818889"/>
              <a:ext cx="706755" cy="1624330"/>
            </a:xfrm>
            <a:custGeom>
              <a:avLst/>
              <a:gdLst/>
              <a:ahLst/>
              <a:cxnLst/>
              <a:rect l="l" t="t" r="r" b="b"/>
              <a:pathLst>
                <a:path w="706754" h="1624329">
                  <a:moveTo>
                    <a:pt x="476592" y="427799"/>
                  </a:moveTo>
                  <a:lnTo>
                    <a:pt x="230276" y="427799"/>
                  </a:lnTo>
                  <a:lnTo>
                    <a:pt x="230276" y="441477"/>
                  </a:lnTo>
                  <a:lnTo>
                    <a:pt x="230276" y="507466"/>
                  </a:lnTo>
                  <a:lnTo>
                    <a:pt x="230276" y="668401"/>
                  </a:lnTo>
                  <a:lnTo>
                    <a:pt x="476592" y="668401"/>
                  </a:lnTo>
                  <a:lnTo>
                    <a:pt x="476592" y="507466"/>
                  </a:lnTo>
                  <a:lnTo>
                    <a:pt x="476592" y="441477"/>
                  </a:lnTo>
                  <a:lnTo>
                    <a:pt x="476592" y="427799"/>
                  </a:lnTo>
                  <a:close/>
                </a:path>
                <a:path w="706754" h="1624329">
                  <a:moveTo>
                    <a:pt x="706386" y="750087"/>
                  </a:moveTo>
                  <a:lnTo>
                    <a:pt x="701814" y="750087"/>
                  </a:lnTo>
                  <a:lnTo>
                    <a:pt x="701814" y="1620520"/>
                  </a:lnTo>
                  <a:lnTo>
                    <a:pt x="4572" y="1620520"/>
                  </a:lnTo>
                  <a:lnTo>
                    <a:pt x="4572" y="750087"/>
                  </a:lnTo>
                  <a:lnTo>
                    <a:pt x="0" y="750087"/>
                  </a:lnTo>
                  <a:lnTo>
                    <a:pt x="0" y="1620520"/>
                  </a:lnTo>
                  <a:lnTo>
                    <a:pt x="0" y="1623060"/>
                  </a:lnTo>
                  <a:lnTo>
                    <a:pt x="457" y="1623060"/>
                  </a:lnTo>
                  <a:lnTo>
                    <a:pt x="457" y="1624330"/>
                  </a:lnTo>
                  <a:lnTo>
                    <a:pt x="705916" y="1624330"/>
                  </a:lnTo>
                  <a:lnTo>
                    <a:pt x="705916" y="1623060"/>
                  </a:lnTo>
                  <a:lnTo>
                    <a:pt x="704100" y="1623060"/>
                  </a:lnTo>
                  <a:lnTo>
                    <a:pt x="704100" y="1622564"/>
                  </a:lnTo>
                  <a:lnTo>
                    <a:pt x="706386" y="1622564"/>
                  </a:lnTo>
                  <a:lnTo>
                    <a:pt x="706386" y="1620520"/>
                  </a:lnTo>
                  <a:lnTo>
                    <a:pt x="706386" y="1620278"/>
                  </a:lnTo>
                  <a:lnTo>
                    <a:pt x="706386" y="750087"/>
                  </a:lnTo>
                  <a:close/>
                </a:path>
                <a:path w="706754" h="1624329">
                  <a:moveTo>
                    <a:pt x="706386" y="2540"/>
                  </a:moveTo>
                  <a:lnTo>
                    <a:pt x="706107" y="2540"/>
                  </a:lnTo>
                  <a:lnTo>
                    <a:pt x="706107" y="1270"/>
                  </a:lnTo>
                  <a:lnTo>
                    <a:pt x="704926" y="1270"/>
                  </a:lnTo>
                  <a:lnTo>
                    <a:pt x="704926" y="0"/>
                  </a:lnTo>
                  <a:lnTo>
                    <a:pt x="1447" y="0"/>
                  </a:lnTo>
                  <a:lnTo>
                    <a:pt x="1447" y="1270"/>
                  </a:lnTo>
                  <a:lnTo>
                    <a:pt x="266" y="1270"/>
                  </a:lnTo>
                  <a:lnTo>
                    <a:pt x="266" y="254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0" y="693699"/>
                  </a:lnTo>
                  <a:lnTo>
                    <a:pt x="4572" y="693699"/>
                  </a:lnTo>
                  <a:lnTo>
                    <a:pt x="4572" y="5080"/>
                  </a:lnTo>
                  <a:lnTo>
                    <a:pt x="701814" y="5080"/>
                  </a:lnTo>
                  <a:lnTo>
                    <a:pt x="701814" y="693699"/>
                  </a:lnTo>
                  <a:lnTo>
                    <a:pt x="706386" y="693699"/>
                  </a:lnTo>
                  <a:lnTo>
                    <a:pt x="706386" y="5080"/>
                  </a:lnTo>
                  <a:lnTo>
                    <a:pt x="706386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4068368" y="4147781"/>
              <a:ext cx="79375" cy="113030"/>
            </a:xfrm>
            <a:custGeom>
              <a:avLst/>
              <a:gdLst/>
              <a:ahLst/>
              <a:cxnLst/>
              <a:rect l="l" t="t" r="r" b="b"/>
              <a:pathLst>
                <a:path w="79375" h="113029">
                  <a:moveTo>
                    <a:pt x="78854" y="0"/>
                  </a:moveTo>
                  <a:lnTo>
                    <a:pt x="0" y="0"/>
                  </a:lnTo>
                  <a:lnTo>
                    <a:pt x="0" y="112585"/>
                  </a:lnTo>
                  <a:lnTo>
                    <a:pt x="78854" y="112585"/>
                  </a:lnTo>
                  <a:lnTo>
                    <a:pt x="78854" y="0"/>
                  </a:lnTo>
                  <a:close/>
                </a:path>
              </a:pathLst>
            </a:custGeom>
            <a:solidFill>
              <a:srgbClr val="9092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4066210" y="4145279"/>
              <a:ext cx="83185" cy="116839"/>
            </a:xfrm>
            <a:custGeom>
              <a:avLst/>
              <a:gdLst/>
              <a:ahLst/>
              <a:cxnLst/>
              <a:rect l="l" t="t" r="r" b="b"/>
              <a:pathLst>
                <a:path w="83185" h="116839">
                  <a:moveTo>
                    <a:pt x="83172" y="0"/>
                  </a:moveTo>
                  <a:lnTo>
                    <a:pt x="78854" y="0"/>
                  </a:lnTo>
                  <a:lnTo>
                    <a:pt x="78854" y="5080"/>
                  </a:lnTo>
                  <a:lnTo>
                    <a:pt x="78854" y="113030"/>
                  </a:lnTo>
                  <a:lnTo>
                    <a:pt x="4318" y="113030"/>
                  </a:lnTo>
                  <a:lnTo>
                    <a:pt x="4318" y="5080"/>
                  </a:lnTo>
                  <a:lnTo>
                    <a:pt x="78854" y="5080"/>
                  </a:lnTo>
                  <a:lnTo>
                    <a:pt x="78854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13030"/>
                  </a:lnTo>
                  <a:lnTo>
                    <a:pt x="0" y="116840"/>
                  </a:lnTo>
                  <a:lnTo>
                    <a:pt x="2159" y="116840"/>
                  </a:lnTo>
                  <a:lnTo>
                    <a:pt x="83172" y="116840"/>
                  </a:lnTo>
                  <a:lnTo>
                    <a:pt x="83172" y="115570"/>
                  </a:lnTo>
                  <a:lnTo>
                    <a:pt x="83172" y="113030"/>
                  </a:lnTo>
                  <a:lnTo>
                    <a:pt x="83172" y="5080"/>
                  </a:lnTo>
                  <a:lnTo>
                    <a:pt x="831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4090276" y="4152925"/>
              <a:ext cx="35560" cy="208915"/>
            </a:xfrm>
            <a:custGeom>
              <a:avLst/>
              <a:gdLst/>
              <a:ahLst/>
              <a:cxnLst/>
              <a:rect l="l" t="t" r="r" b="b"/>
              <a:pathLst>
                <a:path w="35560" h="208914">
                  <a:moveTo>
                    <a:pt x="35242" y="0"/>
                  </a:moveTo>
                  <a:lnTo>
                    <a:pt x="0" y="0"/>
                  </a:lnTo>
                  <a:lnTo>
                    <a:pt x="0" y="208597"/>
                  </a:lnTo>
                  <a:lnTo>
                    <a:pt x="35242" y="208597"/>
                  </a:lnTo>
                  <a:lnTo>
                    <a:pt x="35242" y="0"/>
                  </a:lnTo>
                  <a:close/>
                </a:path>
              </a:pathLst>
            </a:custGeom>
            <a:solidFill>
              <a:srgbClr val="9092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4088117" y="4150359"/>
              <a:ext cx="40005" cy="213360"/>
            </a:xfrm>
            <a:custGeom>
              <a:avLst/>
              <a:gdLst/>
              <a:ahLst/>
              <a:cxnLst/>
              <a:rect l="l" t="t" r="r" b="b"/>
              <a:pathLst>
                <a:path w="40004" h="213360">
                  <a:moveTo>
                    <a:pt x="39560" y="0"/>
                  </a:moveTo>
                  <a:lnTo>
                    <a:pt x="35242" y="0"/>
                  </a:lnTo>
                  <a:lnTo>
                    <a:pt x="35242" y="5080"/>
                  </a:lnTo>
                  <a:lnTo>
                    <a:pt x="35242" y="209550"/>
                  </a:lnTo>
                  <a:lnTo>
                    <a:pt x="4318" y="209550"/>
                  </a:lnTo>
                  <a:lnTo>
                    <a:pt x="4318" y="5080"/>
                  </a:lnTo>
                  <a:lnTo>
                    <a:pt x="2159" y="5080"/>
                  </a:lnTo>
                  <a:lnTo>
                    <a:pt x="2159" y="4724"/>
                  </a:lnTo>
                  <a:lnTo>
                    <a:pt x="4318" y="4724"/>
                  </a:lnTo>
                  <a:lnTo>
                    <a:pt x="4318" y="5080"/>
                  </a:lnTo>
                  <a:lnTo>
                    <a:pt x="35242" y="5080"/>
                  </a:lnTo>
                  <a:lnTo>
                    <a:pt x="35242" y="0"/>
                  </a:lnTo>
                  <a:lnTo>
                    <a:pt x="4318" y="0"/>
                  </a:lnTo>
                  <a:lnTo>
                    <a:pt x="4318" y="2540"/>
                  </a:lnTo>
                  <a:lnTo>
                    <a:pt x="2159" y="2565"/>
                  </a:lnTo>
                  <a:lnTo>
                    <a:pt x="4318" y="2540"/>
                  </a:lnTo>
                  <a:lnTo>
                    <a:pt x="4318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5080"/>
                  </a:lnTo>
                  <a:lnTo>
                    <a:pt x="0" y="209550"/>
                  </a:lnTo>
                  <a:lnTo>
                    <a:pt x="0" y="213360"/>
                  </a:lnTo>
                  <a:lnTo>
                    <a:pt x="39560" y="213360"/>
                  </a:lnTo>
                  <a:lnTo>
                    <a:pt x="39560" y="209550"/>
                  </a:lnTo>
                  <a:lnTo>
                    <a:pt x="39560" y="5080"/>
                  </a:lnTo>
                  <a:lnTo>
                    <a:pt x="39560" y="2540"/>
                  </a:lnTo>
                  <a:lnTo>
                    <a:pt x="395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3267684" y="4543831"/>
              <a:ext cx="423545" cy="1041400"/>
            </a:xfrm>
            <a:custGeom>
              <a:avLst/>
              <a:gdLst/>
              <a:ahLst/>
              <a:cxnLst/>
              <a:rect l="l" t="t" r="r" b="b"/>
              <a:pathLst>
                <a:path w="423545" h="1041400">
                  <a:moveTo>
                    <a:pt x="422922" y="0"/>
                  </a:moveTo>
                  <a:lnTo>
                    <a:pt x="0" y="33159"/>
                  </a:lnTo>
                  <a:lnTo>
                    <a:pt x="14871" y="1041273"/>
                  </a:lnTo>
                  <a:lnTo>
                    <a:pt x="422922" y="920115"/>
                  </a:lnTo>
                  <a:lnTo>
                    <a:pt x="422922" y="0"/>
                  </a:lnTo>
                  <a:close/>
                </a:path>
              </a:pathLst>
            </a:custGeom>
            <a:solidFill>
              <a:srgbClr val="989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4003751" y="4326356"/>
              <a:ext cx="60960" cy="143510"/>
            </a:xfrm>
            <a:custGeom>
              <a:avLst/>
              <a:gdLst/>
              <a:ahLst/>
              <a:cxnLst/>
              <a:rect l="l" t="t" r="r" b="b"/>
              <a:pathLst>
                <a:path w="60960" h="143510">
                  <a:moveTo>
                    <a:pt x="60833" y="0"/>
                  </a:moveTo>
                  <a:lnTo>
                    <a:pt x="0" y="0"/>
                  </a:lnTo>
                  <a:lnTo>
                    <a:pt x="0" y="143332"/>
                  </a:lnTo>
                  <a:lnTo>
                    <a:pt x="60833" y="143332"/>
                  </a:lnTo>
                  <a:lnTo>
                    <a:pt x="60833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4001592" y="4324349"/>
              <a:ext cx="65405" cy="147320"/>
            </a:xfrm>
            <a:custGeom>
              <a:avLst/>
              <a:gdLst/>
              <a:ahLst/>
              <a:cxnLst/>
              <a:rect l="l" t="t" r="r" b="b"/>
              <a:pathLst>
                <a:path w="65404" h="147320">
                  <a:moveTo>
                    <a:pt x="65151" y="0"/>
                  </a:moveTo>
                  <a:lnTo>
                    <a:pt x="60833" y="0"/>
                  </a:lnTo>
                  <a:lnTo>
                    <a:pt x="60833" y="3810"/>
                  </a:lnTo>
                  <a:lnTo>
                    <a:pt x="60833" y="143510"/>
                  </a:lnTo>
                  <a:lnTo>
                    <a:pt x="4318" y="143510"/>
                  </a:lnTo>
                  <a:lnTo>
                    <a:pt x="4318" y="3810"/>
                  </a:lnTo>
                  <a:lnTo>
                    <a:pt x="60833" y="3810"/>
                  </a:lnTo>
                  <a:lnTo>
                    <a:pt x="60833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143510"/>
                  </a:lnTo>
                  <a:lnTo>
                    <a:pt x="0" y="144780"/>
                  </a:lnTo>
                  <a:lnTo>
                    <a:pt x="0" y="147320"/>
                  </a:lnTo>
                  <a:lnTo>
                    <a:pt x="65151" y="147320"/>
                  </a:lnTo>
                  <a:lnTo>
                    <a:pt x="65151" y="3810"/>
                  </a:lnTo>
                  <a:lnTo>
                    <a:pt x="6515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4151769" y="4326356"/>
              <a:ext cx="60960" cy="168275"/>
            </a:xfrm>
            <a:custGeom>
              <a:avLst/>
              <a:gdLst/>
              <a:ahLst/>
              <a:cxnLst/>
              <a:rect l="l" t="t" r="r" b="b"/>
              <a:pathLst>
                <a:path w="60960" h="168275">
                  <a:moveTo>
                    <a:pt x="60833" y="0"/>
                  </a:moveTo>
                  <a:lnTo>
                    <a:pt x="0" y="0"/>
                  </a:lnTo>
                  <a:lnTo>
                    <a:pt x="0" y="167894"/>
                  </a:lnTo>
                  <a:lnTo>
                    <a:pt x="60833" y="167894"/>
                  </a:lnTo>
                  <a:lnTo>
                    <a:pt x="60833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4149610" y="4324349"/>
              <a:ext cx="65405" cy="171450"/>
            </a:xfrm>
            <a:custGeom>
              <a:avLst/>
              <a:gdLst/>
              <a:ahLst/>
              <a:cxnLst/>
              <a:rect l="l" t="t" r="r" b="b"/>
              <a:pathLst>
                <a:path w="65404" h="171450">
                  <a:moveTo>
                    <a:pt x="65151" y="0"/>
                  </a:moveTo>
                  <a:lnTo>
                    <a:pt x="60833" y="0"/>
                  </a:lnTo>
                  <a:lnTo>
                    <a:pt x="60833" y="3810"/>
                  </a:lnTo>
                  <a:lnTo>
                    <a:pt x="60833" y="167640"/>
                  </a:lnTo>
                  <a:lnTo>
                    <a:pt x="4318" y="167640"/>
                  </a:lnTo>
                  <a:lnTo>
                    <a:pt x="4318" y="3810"/>
                  </a:lnTo>
                  <a:lnTo>
                    <a:pt x="60833" y="3810"/>
                  </a:lnTo>
                  <a:lnTo>
                    <a:pt x="60833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167640"/>
                  </a:lnTo>
                  <a:lnTo>
                    <a:pt x="0" y="170180"/>
                  </a:lnTo>
                  <a:lnTo>
                    <a:pt x="0" y="171450"/>
                  </a:lnTo>
                  <a:lnTo>
                    <a:pt x="65151" y="171450"/>
                  </a:lnTo>
                  <a:lnTo>
                    <a:pt x="65151" y="170180"/>
                  </a:lnTo>
                  <a:lnTo>
                    <a:pt x="62992" y="170180"/>
                  </a:lnTo>
                  <a:lnTo>
                    <a:pt x="62992" y="169900"/>
                  </a:lnTo>
                  <a:lnTo>
                    <a:pt x="65151" y="169900"/>
                  </a:lnTo>
                  <a:lnTo>
                    <a:pt x="65151" y="167741"/>
                  </a:lnTo>
                  <a:lnTo>
                    <a:pt x="62992" y="167741"/>
                  </a:lnTo>
                  <a:lnTo>
                    <a:pt x="65151" y="167640"/>
                  </a:lnTo>
                  <a:lnTo>
                    <a:pt x="65151" y="3810"/>
                  </a:lnTo>
                  <a:lnTo>
                    <a:pt x="6515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4002024" y="4252975"/>
              <a:ext cx="63500" cy="80010"/>
            </a:xfrm>
            <a:custGeom>
              <a:avLst/>
              <a:gdLst/>
              <a:ahLst/>
              <a:cxnLst/>
              <a:rect l="l" t="t" r="r" b="b"/>
              <a:pathLst>
                <a:path w="63500" h="80010">
                  <a:moveTo>
                    <a:pt x="62293" y="0"/>
                  </a:moveTo>
                  <a:lnTo>
                    <a:pt x="0" y="0"/>
                  </a:lnTo>
                  <a:lnTo>
                    <a:pt x="71" y="34575"/>
                  </a:lnTo>
                  <a:lnTo>
                    <a:pt x="241" y="59310"/>
                  </a:lnTo>
                  <a:lnTo>
                    <a:pt x="571" y="72580"/>
                  </a:lnTo>
                  <a:lnTo>
                    <a:pt x="1142" y="77152"/>
                  </a:lnTo>
                  <a:lnTo>
                    <a:pt x="6286" y="78866"/>
                  </a:lnTo>
                  <a:lnTo>
                    <a:pt x="52577" y="78866"/>
                  </a:lnTo>
                  <a:lnTo>
                    <a:pt x="56578" y="79667"/>
                  </a:lnTo>
                  <a:lnTo>
                    <a:pt x="60007" y="77724"/>
                  </a:lnTo>
                  <a:lnTo>
                    <a:pt x="63436" y="75666"/>
                  </a:lnTo>
                  <a:lnTo>
                    <a:pt x="62293" y="73151"/>
                  </a:lnTo>
                  <a:lnTo>
                    <a:pt x="62293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4002024" y="4252975"/>
              <a:ext cx="63500" cy="80010"/>
            </a:xfrm>
            <a:custGeom>
              <a:avLst/>
              <a:gdLst/>
              <a:ahLst/>
              <a:cxnLst/>
              <a:rect l="l" t="t" r="r" b="b"/>
              <a:pathLst>
                <a:path w="63500" h="80010">
                  <a:moveTo>
                    <a:pt x="62293" y="0"/>
                  </a:moveTo>
                  <a:lnTo>
                    <a:pt x="0" y="0"/>
                  </a:lnTo>
                  <a:lnTo>
                    <a:pt x="71" y="34575"/>
                  </a:lnTo>
                  <a:lnTo>
                    <a:pt x="241" y="59310"/>
                  </a:lnTo>
                  <a:lnTo>
                    <a:pt x="571" y="72580"/>
                  </a:lnTo>
                  <a:lnTo>
                    <a:pt x="1142" y="77152"/>
                  </a:lnTo>
                  <a:lnTo>
                    <a:pt x="6286" y="78866"/>
                  </a:lnTo>
                  <a:lnTo>
                    <a:pt x="52577" y="78866"/>
                  </a:lnTo>
                  <a:lnTo>
                    <a:pt x="56578" y="79667"/>
                  </a:lnTo>
                  <a:lnTo>
                    <a:pt x="60007" y="77724"/>
                  </a:lnTo>
                  <a:lnTo>
                    <a:pt x="63436" y="75666"/>
                  </a:lnTo>
                  <a:lnTo>
                    <a:pt x="62293" y="73151"/>
                  </a:lnTo>
                  <a:lnTo>
                    <a:pt x="62293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3999966" y="4250804"/>
              <a:ext cx="67310" cy="83820"/>
            </a:xfrm>
            <a:custGeom>
              <a:avLst/>
              <a:gdLst/>
              <a:ahLst/>
              <a:cxnLst/>
              <a:rect l="l" t="t" r="r" b="b"/>
              <a:pathLst>
                <a:path w="67310" h="83820">
                  <a:moveTo>
                    <a:pt x="55092" y="78866"/>
                  </a:moveTo>
                  <a:lnTo>
                    <a:pt x="8915" y="78866"/>
                  </a:lnTo>
                  <a:lnTo>
                    <a:pt x="8343" y="81038"/>
                  </a:lnTo>
                  <a:lnTo>
                    <a:pt x="54635" y="81038"/>
                  </a:lnTo>
                  <a:lnTo>
                    <a:pt x="54635" y="83172"/>
                  </a:lnTo>
                  <a:lnTo>
                    <a:pt x="55321" y="83324"/>
                  </a:lnTo>
                  <a:lnTo>
                    <a:pt x="58521" y="83324"/>
                  </a:lnTo>
                  <a:lnTo>
                    <a:pt x="60921" y="83096"/>
                  </a:lnTo>
                  <a:lnTo>
                    <a:pt x="63207" y="81724"/>
                  </a:lnTo>
                  <a:lnTo>
                    <a:pt x="65836" y="80238"/>
                  </a:lnTo>
                  <a:lnTo>
                    <a:pt x="66339" y="78981"/>
                  </a:lnTo>
                  <a:lnTo>
                    <a:pt x="55549" y="78981"/>
                  </a:lnTo>
                  <a:lnTo>
                    <a:pt x="55092" y="78866"/>
                  </a:lnTo>
                  <a:close/>
                </a:path>
                <a:path w="67310" h="83820">
                  <a:moveTo>
                    <a:pt x="66522" y="0"/>
                  </a:moveTo>
                  <a:lnTo>
                    <a:pt x="0" y="0"/>
                  </a:lnTo>
                  <a:lnTo>
                    <a:pt x="114" y="54406"/>
                  </a:lnTo>
                  <a:lnTo>
                    <a:pt x="226" y="61379"/>
                  </a:lnTo>
                  <a:lnTo>
                    <a:pt x="342" y="73494"/>
                  </a:lnTo>
                  <a:lnTo>
                    <a:pt x="571" y="74980"/>
                  </a:lnTo>
                  <a:lnTo>
                    <a:pt x="914" y="78066"/>
                  </a:lnTo>
                  <a:lnTo>
                    <a:pt x="2857" y="80124"/>
                  </a:lnTo>
                  <a:lnTo>
                    <a:pt x="4457" y="81267"/>
                  </a:lnTo>
                  <a:lnTo>
                    <a:pt x="6172" y="82524"/>
                  </a:lnTo>
                  <a:lnTo>
                    <a:pt x="7543" y="82981"/>
                  </a:lnTo>
                  <a:lnTo>
                    <a:pt x="8000" y="83210"/>
                  </a:lnTo>
                  <a:lnTo>
                    <a:pt x="54635" y="83210"/>
                  </a:lnTo>
                  <a:lnTo>
                    <a:pt x="54292" y="83096"/>
                  </a:lnTo>
                  <a:lnTo>
                    <a:pt x="54635" y="81038"/>
                  </a:lnTo>
                  <a:lnTo>
                    <a:pt x="8343" y="81038"/>
                  </a:lnTo>
                  <a:lnTo>
                    <a:pt x="8343" y="78866"/>
                  </a:lnTo>
                  <a:lnTo>
                    <a:pt x="8915" y="78866"/>
                  </a:lnTo>
                  <a:lnTo>
                    <a:pt x="6629" y="77495"/>
                  </a:lnTo>
                  <a:lnTo>
                    <a:pt x="4231" y="4343"/>
                  </a:lnTo>
                  <a:lnTo>
                    <a:pt x="2057" y="4343"/>
                  </a:lnTo>
                  <a:lnTo>
                    <a:pt x="2057" y="2171"/>
                  </a:lnTo>
                  <a:lnTo>
                    <a:pt x="66522" y="2171"/>
                  </a:lnTo>
                  <a:lnTo>
                    <a:pt x="66522" y="0"/>
                  </a:lnTo>
                  <a:close/>
                </a:path>
                <a:path w="67310" h="83820">
                  <a:moveTo>
                    <a:pt x="54635" y="81038"/>
                  </a:moveTo>
                  <a:lnTo>
                    <a:pt x="54292" y="83096"/>
                  </a:lnTo>
                  <a:lnTo>
                    <a:pt x="54635" y="83172"/>
                  </a:lnTo>
                  <a:lnTo>
                    <a:pt x="54635" y="81038"/>
                  </a:lnTo>
                  <a:close/>
                </a:path>
                <a:path w="67310" h="83820">
                  <a:moveTo>
                    <a:pt x="8915" y="78866"/>
                  </a:moveTo>
                  <a:lnTo>
                    <a:pt x="8343" y="78866"/>
                  </a:lnTo>
                  <a:lnTo>
                    <a:pt x="8343" y="81038"/>
                  </a:lnTo>
                  <a:lnTo>
                    <a:pt x="9029" y="78981"/>
                  </a:lnTo>
                  <a:close/>
                </a:path>
                <a:path w="67310" h="83820">
                  <a:moveTo>
                    <a:pt x="66630" y="75666"/>
                  </a:moveTo>
                  <a:lnTo>
                    <a:pt x="63436" y="75666"/>
                  </a:lnTo>
                  <a:lnTo>
                    <a:pt x="62407" y="76123"/>
                  </a:lnTo>
                  <a:lnTo>
                    <a:pt x="62522" y="77038"/>
                  </a:lnTo>
                  <a:lnTo>
                    <a:pt x="61036" y="77952"/>
                  </a:lnTo>
                  <a:lnTo>
                    <a:pt x="59664" y="78752"/>
                  </a:lnTo>
                  <a:lnTo>
                    <a:pt x="58064" y="78981"/>
                  </a:lnTo>
                  <a:lnTo>
                    <a:pt x="66339" y="78981"/>
                  </a:lnTo>
                  <a:lnTo>
                    <a:pt x="66705" y="78066"/>
                  </a:lnTo>
                  <a:lnTo>
                    <a:pt x="66630" y="75666"/>
                  </a:lnTo>
                  <a:close/>
                </a:path>
                <a:path w="67310" h="83820">
                  <a:moveTo>
                    <a:pt x="66522" y="2171"/>
                  </a:moveTo>
                  <a:lnTo>
                    <a:pt x="4229" y="2171"/>
                  </a:lnTo>
                  <a:lnTo>
                    <a:pt x="4231" y="4343"/>
                  </a:lnTo>
                  <a:lnTo>
                    <a:pt x="62293" y="4343"/>
                  </a:lnTo>
                  <a:lnTo>
                    <a:pt x="62407" y="76123"/>
                  </a:lnTo>
                  <a:lnTo>
                    <a:pt x="63436" y="75666"/>
                  </a:lnTo>
                  <a:lnTo>
                    <a:pt x="66630" y="75666"/>
                  </a:lnTo>
                  <a:lnTo>
                    <a:pt x="66569" y="75323"/>
                  </a:lnTo>
                  <a:lnTo>
                    <a:pt x="64350" y="75323"/>
                  </a:lnTo>
                  <a:lnTo>
                    <a:pt x="66408" y="74409"/>
                  </a:lnTo>
                  <a:lnTo>
                    <a:pt x="66522" y="2171"/>
                  </a:lnTo>
                  <a:close/>
                </a:path>
                <a:path w="67310" h="83820">
                  <a:moveTo>
                    <a:pt x="66408" y="74409"/>
                  </a:moveTo>
                  <a:lnTo>
                    <a:pt x="64350" y="75323"/>
                  </a:lnTo>
                  <a:lnTo>
                    <a:pt x="66522" y="75323"/>
                  </a:lnTo>
                  <a:lnTo>
                    <a:pt x="66408" y="74409"/>
                  </a:lnTo>
                  <a:close/>
                </a:path>
                <a:path w="67310" h="83820">
                  <a:moveTo>
                    <a:pt x="66522" y="75057"/>
                  </a:moveTo>
                  <a:lnTo>
                    <a:pt x="66522" y="75323"/>
                  </a:lnTo>
                  <a:lnTo>
                    <a:pt x="66522" y="75057"/>
                  </a:lnTo>
                  <a:close/>
                </a:path>
                <a:path w="67310" h="83820">
                  <a:moveTo>
                    <a:pt x="66522" y="74409"/>
                  </a:moveTo>
                  <a:lnTo>
                    <a:pt x="66522" y="75057"/>
                  </a:lnTo>
                  <a:lnTo>
                    <a:pt x="66522" y="74409"/>
                  </a:lnTo>
                  <a:close/>
                </a:path>
                <a:path w="67310" h="83820">
                  <a:moveTo>
                    <a:pt x="4229" y="2171"/>
                  </a:moveTo>
                  <a:lnTo>
                    <a:pt x="2057" y="2171"/>
                  </a:lnTo>
                  <a:lnTo>
                    <a:pt x="2057" y="4343"/>
                  </a:lnTo>
                  <a:lnTo>
                    <a:pt x="4231" y="4343"/>
                  </a:lnTo>
                  <a:lnTo>
                    <a:pt x="4229" y="21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3748900" y="5436514"/>
              <a:ext cx="728980" cy="38100"/>
            </a:xfrm>
            <a:custGeom>
              <a:avLst/>
              <a:gdLst/>
              <a:ahLst/>
              <a:cxnLst/>
              <a:rect l="l" t="t" r="r" b="b"/>
              <a:pathLst>
                <a:path w="728979" h="38100">
                  <a:moveTo>
                    <a:pt x="705230" y="0"/>
                  </a:moveTo>
                  <a:lnTo>
                    <a:pt x="0" y="0"/>
                  </a:lnTo>
                  <a:lnTo>
                    <a:pt x="0" y="37718"/>
                  </a:lnTo>
                  <a:lnTo>
                    <a:pt x="728484" y="37718"/>
                  </a:lnTo>
                  <a:lnTo>
                    <a:pt x="705230" y="0"/>
                  </a:lnTo>
                  <a:close/>
                </a:path>
              </a:pathLst>
            </a:custGeom>
            <a:solidFill>
              <a:srgbClr val="7A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3739121" y="3841749"/>
              <a:ext cx="742315" cy="1635125"/>
            </a:xfrm>
            <a:custGeom>
              <a:avLst/>
              <a:gdLst/>
              <a:ahLst/>
              <a:cxnLst/>
              <a:rect l="l" t="t" r="r" b="b"/>
              <a:pathLst>
                <a:path w="742314" h="1635125">
                  <a:moveTo>
                    <a:pt x="28702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0" y="1408430"/>
                  </a:lnTo>
                  <a:lnTo>
                    <a:pt x="0" y="1409700"/>
                  </a:lnTo>
                  <a:lnTo>
                    <a:pt x="0" y="1412240"/>
                  </a:lnTo>
                  <a:lnTo>
                    <a:pt x="28702" y="1412240"/>
                  </a:lnTo>
                  <a:lnTo>
                    <a:pt x="28702" y="727227"/>
                  </a:lnTo>
                  <a:lnTo>
                    <a:pt x="26543" y="727227"/>
                  </a:lnTo>
                  <a:lnTo>
                    <a:pt x="26543" y="670839"/>
                  </a:lnTo>
                  <a:lnTo>
                    <a:pt x="28702" y="670839"/>
                  </a:lnTo>
                  <a:lnTo>
                    <a:pt x="28702" y="3810"/>
                  </a:lnTo>
                  <a:lnTo>
                    <a:pt x="28702" y="0"/>
                  </a:lnTo>
                  <a:close/>
                </a:path>
                <a:path w="742314" h="1635125">
                  <a:moveTo>
                    <a:pt x="357555" y="1616646"/>
                  </a:moveTo>
                  <a:lnTo>
                    <a:pt x="357517" y="1616456"/>
                  </a:lnTo>
                  <a:lnTo>
                    <a:pt x="357555" y="1616646"/>
                  </a:lnTo>
                  <a:close/>
                </a:path>
                <a:path w="742314" h="1635125">
                  <a:moveTo>
                    <a:pt x="376872" y="1615160"/>
                  </a:moveTo>
                  <a:lnTo>
                    <a:pt x="376097" y="1614157"/>
                  </a:lnTo>
                  <a:lnTo>
                    <a:pt x="375170" y="1613395"/>
                  </a:lnTo>
                  <a:lnTo>
                    <a:pt x="373646" y="1612201"/>
                  </a:lnTo>
                  <a:lnTo>
                    <a:pt x="373646" y="1616367"/>
                  </a:lnTo>
                  <a:lnTo>
                    <a:pt x="373646" y="1616583"/>
                  </a:lnTo>
                  <a:lnTo>
                    <a:pt x="345592" y="1622907"/>
                  </a:lnTo>
                  <a:lnTo>
                    <a:pt x="348310" y="1622526"/>
                  </a:lnTo>
                  <a:lnTo>
                    <a:pt x="351802" y="1621929"/>
                  </a:lnTo>
                  <a:lnTo>
                    <a:pt x="354660" y="1621231"/>
                  </a:lnTo>
                  <a:lnTo>
                    <a:pt x="356730" y="1620418"/>
                  </a:lnTo>
                  <a:lnTo>
                    <a:pt x="359346" y="1618983"/>
                  </a:lnTo>
                  <a:lnTo>
                    <a:pt x="360603" y="1616646"/>
                  </a:lnTo>
                  <a:lnTo>
                    <a:pt x="360591" y="1616303"/>
                  </a:lnTo>
                  <a:lnTo>
                    <a:pt x="359346" y="1613966"/>
                  </a:lnTo>
                  <a:lnTo>
                    <a:pt x="357555" y="1612582"/>
                  </a:lnTo>
                  <a:lnTo>
                    <a:pt x="357555" y="1616303"/>
                  </a:lnTo>
                  <a:lnTo>
                    <a:pt x="357555" y="1616646"/>
                  </a:lnTo>
                  <a:lnTo>
                    <a:pt x="357416" y="1616519"/>
                  </a:lnTo>
                  <a:lnTo>
                    <a:pt x="356438" y="1617256"/>
                  </a:lnTo>
                  <a:lnTo>
                    <a:pt x="354482" y="1617853"/>
                  </a:lnTo>
                  <a:lnTo>
                    <a:pt x="348856" y="1619211"/>
                  </a:lnTo>
                  <a:lnTo>
                    <a:pt x="341147" y="1620291"/>
                  </a:lnTo>
                  <a:lnTo>
                    <a:pt x="331825" y="1620989"/>
                  </a:lnTo>
                  <a:lnTo>
                    <a:pt x="321360" y="1621231"/>
                  </a:lnTo>
                  <a:lnTo>
                    <a:pt x="313804" y="1621104"/>
                  </a:lnTo>
                  <a:lnTo>
                    <a:pt x="306768" y="1620735"/>
                  </a:lnTo>
                  <a:lnTo>
                    <a:pt x="300418" y="1620164"/>
                  </a:lnTo>
                  <a:lnTo>
                    <a:pt x="297700" y="1619783"/>
                  </a:lnTo>
                  <a:lnTo>
                    <a:pt x="297700" y="1623009"/>
                  </a:lnTo>
                  <a:lnTo>
                    <a:pt x="269049" y="1616367"/>
                  </a:lnTo>
                  <a:lnTo>
                    <a:pt x="269240" y="1615909"/>
                  </a:lnTo>
                  <a:lnTo>
                    <a:pt x="297141" y="1610055"/>
                  </a:lnTo>
                  <a:lnTo>
                    <a:pt x="294398" y="1610423"/>
                  </a:lnTo>
                  <a:lnTo>
                    <a:pt x="290906" y="1611007"/>
                  </a:lnTo>
                  <a:lnTo>
                    <a:pt x="282092" y="1616646"/>
                  </a:lnTo>
                  <a:lnTo>
                    <a:pt x="283362" y="1618983"/>
                  </a:lnTo>
                  <a:lnTo>
                    <a:pt x="285775" y="1620862"/>
                  </a:lnTo>
                  <a:lnTo>
                    <a:pt x="290461" y="1621967"/>
                  </a:lnTo>
                  <a:lnTo>
                    <a:pt x="297700" y="1623009"/>
                  </a:lnTo>
                  <a:lnTo>
                    <a:pt x="297700" y="1619783"/>
                  </a:lnTo>
                  <a:lnTo>
                    <a:pt x="294919" y="1619389"/>
                  </a:lnTo>
                  <a:lnTo>
                    <a:pt x="291579" y="1618830"/>
                  </a:lnTo>
                  <a:lnTo>
                    <a:pt x="288886" y="1618157"/>
                  </a:lnTo>
                  <a:lnTo>
                    <a:pt x="287147" y="1617472"/>
                  </a:lnTo>
                  <a:lnTo>
                    <a:pt x="285597" y="1616646"/>
                  </a:lnTo>
                  <a:lnTo>
                    <a:pt x="285381" y="1616532"/>
                  </a:lnTo>
                  <a:lnTo>
                    <a:pt x="285153" y="1616646"/>
                  </a:lnTo>
                  <a:lnTo>
                    <a:pt x="285153" y="1616303"/>
                  </a:lnTo>
                  <a:lnTo>
                    <a:pt x="285267" y="1616430"/>
                  </a:lnTo>
                  <a:lnTo>
                    <a:pt x="285432" y="1616303"/>
                  </a:lnTo>
                  <a:lnTo>
                    <a:pt x="286270" y="1615681"/>
                  </a:lnTo>
                  <a:lnTo>
                    <a:pt x="321360" y="1611718"/>
                  </a:lnTo>
                  <a:lnTo>
                    <a:pt x="328904" y="1611845"/>
                  </a:lnTo>
                  <a:lnTo>
                    <a:pt x="357416" y="1616519"/>
                  </a:lnTo>
                  <a:lnTo>
                    <a:pt x="357555" y="1616303"/>
                  </a:lnTo>
                  <a:lnTo>
                    <a:pt x="357555" y="1612582"/>
                  </a:lnTo>
                  <a:lnTo>
                    <a:pt x="356920" y="1612087"/>
                  </a:lnTo>
                  <a:lnTo>
                    <a:pt x="355371" y="1611718"/>
                  </a:lnTo>
                  <a:lnTo>
                    <a:pt x="352247" y="1610969"/>
                  </a:lnTo>
                  <a:lnTo>
                    <a:pt x="345198" y="1609979"/>
                  </a:lnTo>
                  <a:lnTo>
                    <a:pt x="351320" y="1610537"/>
                  </a:lnTo>
                  <a:lnTo>
                    <a:pt x="359232" y="1611617"/>
                  </a:lnTo>
                  <a:lnTo>
                    <a:pt x="364045" y="1612430"/>
                  </a:lnTo>
                  <a:lnTo>
                    <a:pt x="367969" y="1613420"/>
                  </a:lnTo>
                  <a:lnTo>
                    <a:pt x="370459" y="1614424"/>
                  </a:lnTo>
                  <a:lnTo>
                    <a:pt x="371741" y="1614919"/>
                  </a:lnTo>
                  <a:lnTo>
                    <a:pt x="372668" y="1615440"/>
                  </a:lnTo>
                  <a:lnTo>
                    <a:pt x="373214" y="1615909"/>
                  </a:lnTo>
                  <a:lnTo>
                    <a:pt x="373646" y="1616367"/>
                  </a:lnTo>
                  <a:lnTo>
                    <a:pt x="373646" y="1612201"/>
                  </a:lnTo>
                  <a:lnTo>
                    <a:pt x="372033" y="1610918"/>
                  </a:lnTo>
                  <a:lnTo>
                    <a:pt x="365340" y="1609267"/>
                  </a:lnTo>
                  <a:lnTo>
                    <a:pt x="363410" y="1608988"/>
                  </a:lnTo>
                  <a:lnTo>
                    <a:pt x="355879" y="1607896"/>
                  </a:lnTo>
                  <a:lnTo>
                    <a:pt x="348348" y="1607019"/>
                  </a:lnTo>
                  <a:lnTo>
                    <a:pt x="339991" y="1606372"/>
                  </a:lnTo>
                  <a:lnTo>
                    <a:pt x="330949" y="1605965"/>
                  </a:lnTo>
                  <a:lnTo>
                    <a:pt x="321360" y="1605813"/>
                  </a:lnTo>
                  <a:lnTo>
                    <a:pt x="310426" y="1606003"/>
                  </a:lnTo>
                  <a:lnTo>
                    <a:pt x="269608" y="1612049"/>
                  </a:lnTo>
                  <a:lnTo>
                    <a:pt x="265849" y="1615160"/>
                  </a:lnTo>
                  <a:lnTo>
                    <a:pt x="265849" y="1617789"/>
                  </a:lnTo>
                  <a:lnTo>
                    <a:pt x="311746" y="1626984"/>
                  </a:lnTo>
                  <a:lnTo>
                    <a:pt x="321360" y="1627124"/>
                  </a:lnTo>
                  <a:lnTo>
                    <a:pt x="332270" y="1626946"/>
                  </a:lnTo>
                  <a:lnTo>
                    <a:pt x="342455" y="1626412"/>
                  </a:lnTo>
                  <a:lnTo>
                    <a:pt x="351688" y="1625574"/>
                  </a:lnTo>
                  <a:lnTo>
                    <a:pt x="359752" y="1624444"/>
                  </a:lnTo>
                  <a:lnTo>
                    <a:pt x="362712" y="1623949"/>
                  </a:lnTo>
                  <a:lnTo>
                    <a:pt x="364794" y="1623606"/>
                  </a:lnTo>
                  <a:lnTo>
                    <a:pt x="376872" y="1617789"/>
                  </a:lnTo>
                  <a:lnTo>
                    <a:pt x="376872" y="1615160"/>
                  </a:lnTo>
                  <a:close/>
                </a:path>
                <a:path w="742314" h="1635125">
                  <a:moveTo>
                    <a:pt x="742137" y="1634642"/>
                  </a:moveTo>
                  <a:lnTo>
                    <a:pt x="740803" y="1632483"/>
                  </a:lnTo>
                  <a:lnTo>
                    <a:pt x="734402" y="1622107"/>
                  </a:lnTo>
                  <a:lnTo>
                    <a:pt x="734402" y="1630324"/>
                  </a:lnTo>
                  <a:lnTo>
                    <a:pt x="345389" y="1630324"/>
                  </a:lnTo>
                  <a:lnTo>
                    <a:pt x="351447" y="1630006"/>
                  </a:lnTo>
                  <a:lnTo>
                    <a:pt x="364604" y="1628800"/>
                  </a:lnTo>
                  <a:lnTo>
                    <a:pt x="371436" y="1627847"/>
                  </a:lnTo>
                  <a:lnTo>
                    <a:pt x="376097" y="1627200"/>
                  </a:lnTo>
                  <a:lnTo>
                    <a:pt x="383133" y="1626019"/>
                  </a:lnTo>
                  <a:lnTo>
                    <a:pt x="399973" y="1618056"/>
                  </a:lnTo>
                  <a:lnTo>
                    <a:pt x="399973" y="1614893"/>
                  </a:lnTo>
                  <a:lnTo>
                    <a:pt x="399046" y="1613623"/>
                  </a:lnTo>
                  <a:lnTo>
                    <a:pt x="397840" y="1612633"/>
                  </a:lnTo>
                  <a:lnTo>
                    <a:pt x="396811" y="1612061"/>
                  </a:lnTo>
                  <a:lnTo>
                    <a:pt x="396811" y="1616481"/>
                  </a:lnTo>
                  <a:lnTo>
                    <a:pt x="395833" y="1617865"/>
                  </a:lnTo>
                  <a:lnTo>
                    <a:pt x="347738" y="1627073"/>
                  </a:lnTo>
                  <a:lnTo>
                    <a:pt x="321360" y="1627847"/>
                  </a:lnTo>
                  <a:lnTo>
                    <a:pt x="305879" y="1627593"/>
                  </a:lnTo>
                  <a:lnTo>
                    <a:pt x="267131" y="1624076"/>
                  </a:lnTo>
                  <a:lnTo>
                    <a:pt x="245884" y="1616481"/>
                  </a:lnTo>
                  <a:lnTo>
                    <a:pt x="246875" y="1615097"/>
                  </a:lnTo>
                  <a:lnTo>
                    <a:pt x="294957" y="1605889"/>
                  </a:lnTo>
                  <a:lnTo>
                    <a:pt x="321360" y="1605102"/>
                  </a:lnTo>
                  <a:lnTo>
                    <a:pt x="336829" y="1605368"/>
                  </a:lnTo>
                  <a:lnTo>
                    <a:pt x="375577" y="1608874"/>
                  </a:lnTo>
                  <a:lnTo>
                    <a:pt x="396811" y="1616481"/>
                  </a:lnTo>
                  <a:lnTo>
                    <a:pt x="396811" y="1612061"/>
                  </a:lnTo>
                  <a:lnTo>
                    <a:pt x="393674" y="1610271"/>
                  </a:lnTo>
                  <a:lnTo>
                    <a:pt x="387654" y="1608213"/>
                  </a:lnTo>
                  <a:lnTo>
                    <a:pt x="379920" y="1606448"/>
                  </a:lnTo>
                  <a:lnTo>
                    <a:pt x="371805" y="1605102"/>
                  </a:lnTo>
                  <a:lnTo>
                    <a:pt x="370586" y="1604899"/>
                  </a:lnTo>
                  <a:lnTo>
                    <a:pt x="359854" y="1603654"/>
                  </a:lnTo>
                  <a:lnTo>
                    <a:pt x="347941" y="1602727"/>
                  </a:lnTo>
                  <a:lnTo>
                    <a:pt x="335038" y="1602143"/>
                  </a:lnTo>
                  <a:lnTo>
                    <a:pt x="321360" y="1601927"/>
                  </a:lnTo>
                  <a:lnTo>
                    <a:pt x="305765" y="1602193"/>
                  </a:lnTo>
                  <a:lnTo>
                    <a:pt x="266611" y="1605749"/>
                  </a:lnTo>
                  <a:lnTo>
                    <a:pt x="242722" y="1614893"/>
                  </a:lnTo>
                  <a:lnTo>
                    <a:pt x="242722" y="1618056"/>
                  </a:lnTo>
                  <a:lnTo>
                    <a:pt x="282841" y="1629308"/>
                  </a:lnTo>
                  <a:lnTo>
                    <a:pt x="296710" y="1630324"/>
                  </a:lnTo>
                  <a:lnTo>
                    <a:pt x="11938" y="1630324"/>
                  </a:lnTo>
                  <a:lnTo>
                    <a:pt x="11938" y="1596923"/>
                  </a:lnTo>
                  <a:lnTo>
                    <a:pt x="713816" y="1596923"/>
                  </a:lnTo>
                  <a:lnTo>
                    <a:pt x="734402" y="1630324"/>
                  </a:lnTo>
                  <a:lnTo>
                    <a:pt x="734402" y="1622107"/>
                  </a:lnTo>
                  <a:lnTo>
                    <a:pt x="718870" y="1596923"/>
                  </a:lnTo>
                  <a:lnTo>
                    <a:pt x="716216" y="1592605"/>
                  </a:lnTo>
                  <a:lnTo>
                    <a:pt x="7620" y="1592605"/>
                  </a:lnTo>
                  <a:lnTo>
                    <a:pt x="7620" y="1634642"/>
                  </a:lnTo>
                  <a:lnTo>
                    <a:pt x="9779" y="1634642"/>
                  </a:lnTo>
                  <a:lnTo>
                    <a:pt x="742137" y="163464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3743680" y="3843566"/>
              <a:ext cx="4445" cy="1630680"/>
            </a:xfrm>
            <a:custGeom>
              <a:avLst/>
              <a:gdLst/>
              <a:ahLst/>
              <a:cxnLst/>
              <a:rect l="l" t="t" r="r" b="b"/>
              <a:pathLst>
                <a:path w="4445" h="1630679">
                  <a:moveTo>
                    <a:pt x="4317" y="0"/>
                  </a:moveTo>
                  <a:lnTo>
                    <a:pt x="0" y="0"/>
                  </a:lnTo>
                  <a:lnTo>
                    <a:pt x="0" y="1630667"/>
                  </a:lnTo>
                  <a:lnTo>
                    <a:pt x="4317" y="1630667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4450829" y="3841406"/>
              <a:ext cx="29209" cy="1646555"/>
            </a:xfrm>
            <a:custGeom>
              <a:avLst/>
              <a:gdLst/>
              <a:ahLst/>
              <a:cxnLst/>
              <a:rect l="l" t="t" r="r" b="b"/>
              <a:pathLst>
                <a:path w="29210" h="1646554">
                  <a:moveTo>
                    <a:pt x="28714" y="0"/>
                  </a:moveTo>
                  <a:lnTo>
                    <a:pt x="0" y="0"/>
                  </a:lnTo>
                  <a:lnTo>
                    <a:pt x="0" y="1598383"/>
                  </a:lnTo>
                  <a:lnTo>
                    <a:pt x="304" y="1598891"/>
                  </a:lnTo>
                  <a:lnTo>
                    <a:pt x="28714" y="1646364"/>
                  </a:lnTo>
                  <a:lnTo>
                    <a:pt x="28714" y="1630730"/>
                  </a:lnTo>
                  <a:lnTo>
                    <a:pt x="28714" y="4318"/>
                  </a:lnTo>
                  <a:lnTo>
                    <a:pt x="287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4416183" y="4368939"/>
              <a:ext cx="26034" cy="796925"/>
            </a:xfrm>
            <a:custGeom>
              <a:avLst/>
              <a:gdLst/>
              <a:ahLst/>
              <a:cxnLst/>
              <a:rect l="l" t="t" r="r" b="b"/>
              <a:pathLst>
                <a:path w="26035" h="796925">
                  <a:moveTo>
                    <a:pt x="25527" y="200037"/>
                  </a:moveTo>
                  <a:lnTo>
                    <a:pt x="0" y="200037"/>
                  </a:lnTo>
                  <a:lnTo>
                    <a:pt x="0" y="796925"/>
                  </a:lnTo>
                  <a:lnTo>
                    <a:pt x="25527" y="796925"/>
                  </a:lnTo>
                  <a:lnTo>
                    <a:pt x="25527" y="200037"/>
                  </a:lnTo>
                  <a:close/>
                </a:path>
                <a:path w="26035" h="796925">
                  <a:moveTo>
                    <a:pt x="25527" y="0"/>
                  </a:moveTo>
                  <a:lnTo>
                    <a:pt x="0" y="0"/>
                  </a:lnTo>
                  <a:lnTo>
                    <a:pt x="0" y="143649"/>
                  </a:lnTo>
                  <a:lnTo>
                    <a:pt x="25527" y="143649"/>
                  </a:lnTo>
                  <a:lnTo>
                    <a:pt x="25527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4416183" y="4368939"/>
              <a:ext cx="26034" cy="796925"/>
            </a:xfrm>
            <a:custGeom>
              <a:avLst/>
              <a:gdLst/>
              <a:ahLst/>
              <a:cxnLst/>
              <a:rect l="l" t="t" r="r" b="b"/>
              <a:pathLst>
                <a:path w="26035" h="796925">
                  <a:moveTo>
                    <a:pt x="25527" y="200037"/>
                  </a:moveTo>
                  <a:lnTo>
                    <a:pt x="0" y="200037"/>
                  </a:lnTo>
                  <a:lnTo>
                    <a:pt x="0" y="796925"/>
                  </a:lnTo>
                  <a:lnTo>
                    <a:pt x="25527" y="796925"/>
                  </a:lnTo>
                  <a:lnTo>
                    <a:pt x="25527" y="200037"/>
                  </a:lnTo>
                  <a:close/>
                </a:path>
                <a:path w="26035" h="796925">
                  <a:moveTo>
                    <a:pt x="25527" y="0"/>
                  </a:moveTo>
                  <a:lnTo>
                    <a:pt x="0" y="0"/>
                  </a:lnTo>
                  <a:lnTo>
                    <a:pt x="0" y="143649"/>
                  </a:lnTo>
                  <a:lnTo>
                    <a:pt x="25527" y="143649"/>
                  </a:lnTo>
                  <a:lnTo>
                    <a:pt x="25527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4414024" y="4366259"/>
              <a:ext cx="29845" cy="801370"/>
            </a:xfrm>
            <a:custGeom>
              <a:avLst/>
              <a:gdLst/>
              <a:ahLst/>
              <a:cxnLst/>
              <a:rect l="l" t="t" r="r" b="b"/>
              <a:pathLst>
                <a:path w="29845" h="801370">
                  <a:moveTo>
                    <a:pt x="29845" y="202717"/>
                  </a:moveTo>
                  <a:lnTo>
                    <a:pt x="25527" y="202717"/>
                  </a:lnTo>
                  <a:lnTo>
                    <a:pt x="25527" y="797560"/>
                  </a:lnTo>
                  <a:lnTo>
                    <a:pt x="4318" y="797560"/>
                  </a:lnTo>
                  <a:lnTo>
                    <a:pt x="4318" y="202717"/>
                  </a:lnTo>
                  <a:lnTo>
                    <a:pt x="0" y="202717"/>
                  </a:lnTo>
                  <a:lnTo>
                    <a:pt x="0" y="797560"/>
                  </a:lnTo>
                  <a:lnTo>
                    <a:pt x="0" y="801370"/>
                  </a:lnTo>
                  <a:lnTo>
                    <a:pt x="2159" y="801370"/>
                  </a:lnTo>
                  <a:lnTo>
                    <a:pt x="29845" y="801370"/>
                  </a:lnTo>
                  <a:lnTo>
                    <a:pt x="29845" y="800100"/>
                  </a:lnTo>
                  <a:lnTo>
                    <a:pt x="29845" y="797560"/>
                  </a:lnTo>
                  <a:lnTo>
                    <a:pt x="29845" y="202717"/>
                  </a:lnTo>
                  <a:close/>
                </a:path>
                <a:path w="29845" h="801370">
                  <a:moveTo>
                    <a:pt x="29845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146329"/>
                  </a:lnTo>
                  <a:lnTo>
                    <a:pt x="4318" y="146329"/>
                  </a:lnTo>
                  <a:lnTo>
                    <a:pt x="4318" y="5080"/>
                  </a:lnTo>
                  <a:lnTo>
                    <a:pt x="25527" y="5080"/>
                  </a:lnTo>
                  <a:lnTo>
                    <a:pt x="25527" y="146329"/>
                  </a:lnTo>
                  <a:lnTo>
                    <a:pt x="29845" y="146329"/>
                  </a:lnTo>
                  <a:lnTo>
                    <a:pt x="29845" y="5080"/>
                  </a:lnTo>
                  <a:lnTo>
                    <a:pt x="298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4410544" y="4455540"/>
              <a:ext cx="41910" cy="50800"/>
            </a:xfrm>
            <a:custGeom>
              <a:avLst/>
              <a:gdLst/>
              <a:ahLst/>
              <a:cxnLst/>
              <a:rect l="l" t="t" r="r" b="b"/>
              <a:pathLst>
                <a:path w="41910" h="50800">
                  <a:moveTo>
                    <a:pt x="41452" y="0"/>
                  </a:moveTo>
                  <a:lnTo>
                    <a:pt x="0" y="0"/>
                  </a:lnTo>
                  <a:lnTo>
                    <a:pt x="0" y="50761"/>
                  </a:lnTo>
                  <a:lnTo>
                    <a:pt x="41452" y="50761"/>
                  </a:lnTo>
                  <a:lnTo>
                    <a:pt x="41452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4410544" y="4455540"/>
              <a:ext cx="41910" cy="50800"/>
            </a:xfrm>
            <a:custGeom>
              <a:avLst/>
              <a:gdLst/>
              <a:ahLst/>
              <a:cxnLst/>
              <a:rect l="l" t="t" r="r" b="b"/>
              <a:pathLst>
                <a:path w="41910" h="50800">
                  <a:moveTo>
                    <a:pt x="41452" y="0"/>
                  </a:moveTo>
                  <a:lnTo>
                    <a:pt x="0" y="0"/>
                  </a:lnTo>
                  <a:lnTo>
                    <a:pt x="0" y="50761"/>
                  </a:lnTo>
                  <a:lnTo>
                    <a:pt x="41452" y="50761"/>
                  </a:lnTo>
                  <a:lnTo>
                    <a:pt x="41452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4408385" y="4453381"/>
              <a:ext cx="46355" cy="55244"/>
            </a:xfrm>
            <a:custGeom>
              <a:avLst/>
              <a:gdLst/>
              <a:ahLst/>
              <a:cxnLst/>
              <a:rect l="l" t="t" r="r" b="b"/>
              <a:pathLst>
                <a:path w="46354" h="55245">
                  <a:moveTo>
                    <a:pt x="45770" y="0"/>
                  </a:moveTo>
                  <a:lnTo>
                    <a:pt x="0" y="0"/>
                  </a:lnTo>
                  <a:lnTo>
                    <a:pt x="0" y="55079"/>
                  </a:lnTo>
                  <a:lnTo>
                    <a:pt x="45770" y="55079"/>
                  </a:lnTo>
                  <a:lnTo>
                    <a:pt x="45770" y="50761"/>
                  </a:lnTo>
                  <a:lnTo>
                    <a:pt x="4317" y="50761"/>
                  </a:lnTo>
                  <a:lnTo>
                    <a:pt x="4317" y="4317"/>
                  </a:lnTo>
                  <a:lnTo>
                    <a:pt x="2158" y="4317"/>
                  </a:lnTo>
                  <a:lnTo>
                    <a:pt x="2158" y="2158"/>
                  </a:lnTo>
                  <a:lnTo>
                    <a:pt x="45770" y="2158"/>
                  </a:lnTo>
                  <a:lnTo>
                    <a:pt x="45770" y="0"/>
                  </a:lnTo>
                  <a:close/>
                </a:path>
                <a:path w="46354" h="55245">
                  <a:moveTo>
                    <a:pt x="45770" y="2158"/>
                  </a:moveTo>
                  <a:lnTo>
                    <a:pt x="4317" y="2158"/>
                  </a:lnTo>
                  <a:lnTo>
                    <a:pt x="4317" y="4317"/>
                  </a:lnTo>
                  <a:lnTo>
                    <a:pt x="41452" y="4317"/>
                  </a:lnTo>
                  <a:lnTo>
                    <a:pt x="41452" y="50761"/>
                  </a:lnTo>
                  <a:lnTo>
                    <a:pt x="45770" y="50761"/>
                  </a:lnTo>
                  <a:lnTo>
                    <a:pt x="45770" y="2158"/>
                  </a:lnTo>
                  <a:close/>
                </a:path>
                <a:path w="46354" h="55245">
                  <a:moveTo>
                    <a:pt x="4317" y="2158"/>
                  </a:moveTo>
                  <a:lnTo>
                    <a:pt x="2158" y="2158"/>
                  </a:lnTo>
                  <a:lnTo>
                    <a:pt x="2158" y="4317"/>
                  </a:lnTo>
                  <a:lnTo>
                    <a:pt x="4317" y="4317"/>
                  </a:lnTo>
                  <a:lnTo>
                    <a:pt x="4317" y="21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4416602" y="4465700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3367" y="0"/>
                  </a:moveTo>
                  <a:lnTo>
                    <a:pt x="6730" y="0"/>
                  </a:lnTo>
                  <a:lnTo>
                    <a:pt x="0" y="6743"/>
                  </a:lnTo>
                  <a:lnTo>
                    <a:pt x="0" y="23393"/>
                  </a:lnTo>
                  <a:lnTo>
                    <a:pt x="6730" y="30124"/>
                  </a:lnTo>
                  <a:lnTo>
                    <a:pt x="23367" y="30124"/>
                  </a:lnTo>
                  <a:lnTo>
                    <a:pt x="30099" y="23393"/>
                  </a:lnTo>
                  <a:lnTo>
                    <a:pt x="30099" y="15074"/>
                  </a:lnTo>
                  <a:lnTo>
                    <a:pt x="30099" y="6743"/>
                  </a:lnTo>
                  <a:lnTo>
                    <a:pt x="2336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4414443" y="4463541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26720" y="0"/>
                  </a:moveTo>
                  <a:lnTo>
                    <a:pt x="7696" y="0"/>
                  </a:lnTo>
                  <a:lnTo>
                    <a:pt x="0" y="7721"/>
                  </a:lnTo>
                  <a:lnTo>
                    <a:pt x="12" y="26746"/>
                  </a:lnTo>
                  <a:lnTo>
                    <a:pt x="7696" y="34442"/>
                  </a:lnTo>
                  <a:lnTo>
                    <a:pt x="26720" y="34429"/>
                  </a:lnTo>
                  <a:lnTo>
                    <a:pt x="31018" y="30124"/>
                  </a:lnTo>
                  <a:lnTo>
                    <a:pt x="10083" y="30111"/>
                  </a:lnTo>
                  <a:lnTo>
                    <a:pt x="4318" y="24358"/>
                  </a:lnTo>
                  <a:lnTo>
                    <a:pt x="4330" y="10096"/>
                  </a:lnTo>
                  <a:lnTo>
                    <a:pt x="10083" y="4330"/>
                  </a:lnTo>
                  <a:lnTo>
                    <a:pt x="31037" y="4330"/>
                  </a:lnTo>
                  <a:lnTo>
                    <a:pt x="26720" y="0"/>
                  </a:lnTo>
                  <a:close/>
                </a:path>
                <a:path w="34925" h="34925">
                  <a:moveTo>
                    <a:pt x="31037" y="4330"/>
                  </a:moveTo>
                  <a:lnTo>
                    <a:pt x="24333" y="4330"/>
                  </a:lnTo>
                  <a:lnTo>
                    <a:pt x="30086" y="10096"/>
                  </a:lnTo>
                  <a:lnTo>
                    <a:pt x="30086" y="24358"/>
                  </a:lnTo>
                  <a:lnTo>
                    <a:pt x="24333" y="30124"/>
                  </a:lnTo>
                  <a:lnTo>
                    <a:pt x="31031" y="30111"/>
                  </a:lnTo>
                  <a:lnTo>
                    <a:pt x="34391" y="26746"/>
                  </a:lnTo>
                  <a:lnTo>
                    <a:pt x="34416" y="7721"/>
                  </a:lnTo>
                  <a:lnTo>
                    <a:pt x="31037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4423689" y="447257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344" y="0"/>
                  </a:moveTo>
                  <a:lnTo>
                    <a:pt x="3568" y="0"/>
                  </a:lnTo>
                  <a:lnTo>
                    <a:pt x="0" y="3556"/>
                  </a:lnTo>
                  <a:lnTo>
                    <a:pt x="0" y="12357"/>
                  </a:lnTo>
                  <a:lnTo>
                    <a:pt x="3568" y="15925"/>
                  </a:lnTo>
                  <a:lnTo>
                    <a:pt x="12344" y="15925"/>
                  </a:lnTo>
                  <a:lnTo>
                    <a:pt x="15913" y="12357"/>
                  </a:lnTo>
                  <a:lnTo>
                    <a:pt x="15913" y="7937"/>
                  </a:lnTo>
                  <a:lnTo>
                    <a:pt x="15913" y="3556"/>
                  </a:lnTo>
                  <a:lnTo>
                    <a:pt x="12344" y="0"/>
                  </a:lnTo>
                  <a:close/>
                </a:path>
              </a:pathLst>
            </a:custGeom>
            <a:solidFill>
              <a:srgbClr val="7B7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4421530" y="4470412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15697" y="0"/>
                  </a:moveTo>
                  <a:lnTo>
                    <a:pt x="4533" y="0"/>
                  </a:lnTo>
                  <a:lnTo>
                    <a:pt x="0" y="4508"/>
                  </a:lnTo>
                  <a:lnTo>
                    <a:pt x="0" y="15709"/>
                  </a:lnTo>
                  <a:lnTo>
                    <a:pt x="4521" y="20243"/>
                  </a:lnTo>
                  <a:lnTo>
                    <a:pt x="15697" y="20243"/>
                  </a:lnTo>
                  <a:lnTo>
                    <a:pt x="20015" y="15925"/>
                  </a:lnTo>
                  <a:lnTo>
                    <a:pt x="6921" y="15925"/>
                  </a:lnTo>
                  <a:lnTo>
                    <a:pt x="4318" y="13322"/>
                  </a:lnTo>
                  <a:lnTo>
                    <a:pt x="4318" y="6908"/>
                  </a:lnTo>
                  <a:lnTo>
                    <a:pt x="6908" y="4330"/>
                  </a:lnTo>
                  <a:lnTo>
                    <a:pt x="20052" y="4330"/>
                  </a:lnTo>
                  <a:lnTo>
                    <a:pt x="15697" y="0"/>
                  </a:lnTo>
                  <a:close/>
                </a:path>
                <a:path w="20320" h="20320">
                  <a:moveTo>
                    <a:pt x="20052" y="4330"/>
                  </a:moveTo>
                  <a:lnTo>
                    <a:pt x="13322" y="4330"/>
                  </a:lnTo>
                  <a:lnTo>
                    <a:pt x="15913" y="6908"/>
                  </a:lnTo>
                  <a:lnTo>
                    <a:pt x="15913" y="13322"/>
                  </a:lnTo>
                  <a:lnTo>
                    <a:pt x="13309" y="15925"/>
                  </a:lnTo>
                  <a:lnTo>
                    <a:pt x="20015" y="15925"/>
                  </a:lnTo>
                  <a:lnTo>
                    <a:pt x="20231" y="15709"/>
                  </a:lnTo>
                  <a:lnTo>
                    <a:pt x="20231" y="4508"/>
                  </a:lnTo>
                  <a:lnTo>
                    <a:pt x="2005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4423663" y="4485487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64"/>
                  </a:lnTo>
                  <a:lnTo>
                    <a:pt x="2552" y="11430"/>
                  </a:lnTo>
                  <a:lnTo>
                    <a:pt x="8864" y="11430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4421505" y="4483328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0" y="12217"/>
                  </a:lnTo>
                  <a:lnTo>
                    <a:pt x="3505" y="15748"/>
                  </a:lnTo>
                  <a:lnTo>
                    <a:pt x="12217" y="15748"/>
                  </a:lnTo>
                  <a:lnTo>
                    <a:pt x="15735" y="12217"/>
                  </a:lnTo>
                  <a:lnTo>
                    <a:pt x="15735" y="11430"/>
                  </a:lnTo>
                  <a:lnTo>
                    <a:pt x="5905" y="11430"/>
                  </a:lnTo>
                  <a:lnTo>
                    <a:pt x="4318" y="9829"/>
                  </a:lnTo>
                  <a:lnTo>
                    <a:pt x="4318" y="5918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17" y="5918"/>
                  </a:lnTo>
                  <a:lnTo>
                    <a:pt x="11417" y="9829"/>
                  </a:lnTo>
                  <a:lnTo>
                    <a:pt x="9829" y="11430"/>
                  </a:lnTo>
                  <a:lnTo>
                    <a:pt x="15735" y="11430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4423663" y="4504918"/>
              <a:ext cx="11430" cy="8255"/>
            </a:xfrm>
            <a:custGeom>
              <a:avLst/>
              <a:gdLst/>
              <a:ahLst/>
              <a:cxnLst/>
              <a:rect l="l" t="t" r="r" b="b"/>
              <a:pathLst>
                <a:path w="11429" h="8254">
                  <a:moveTo>
                    <a:pt x="0" y="7670"/>
                  </a:moveTo>
                  <a:lnTo>
                    <a:pt x="11417" y="7670"/>
                  </a:lnTo>
                  <a:lnTo>
                    <a:pt x="11417" y="0"/>
                  </a:lnTo>
                  <a:lnTo>
                    <a:pt x="0" y="0"/>
                  </a:lnTo>
                  <a:lnTo>
                    <a:pt x="0" y="767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4421505" y="450275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0" y="12230"/>
                  </a:lnTo>
                  <a:lnTo>
                    <a:pt x="3517" y="15748"/>
                  </a:lnTo>
                  <a:lnTo>
                    <a:pt x="12217" y="15748"/>
                  </a:lnTo>
                  <a:lnTo>
                    <a:pt x="15735" y="12230"/>
                  </a:lnTo>
                  <a:lnTo>
                    <a:pt x="15735" y="11442"/>
                  </a:lnTo>
                  <a:lnTo>
                    <a:pt x="5905" y="11429"/>
                  </a:lnTo>
                  <a:lnTo>
                    <a:pt x="4318" y="9855"/>
                  </a:lnTo>
                  <a:lnTo>
                    <a:pt x="4318" y="5918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17" y="5918"/>
                  </a:lnTo>
                  <a:lnTo>
                    <a:pt x="11404" y="9855"/>
                  </a:lnTo>
                  <a:lnTo>
                    <a:pt x="9829" y="11429"/>
                  </a:lnTo>
                  <a:lnTo>
                    <a:pt x="7861" y="11442"/>
                  </a:lnTo>
                  <a:lnTo>
                    <a:pt x="15735" y="11442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4423663" y="4568977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0" y="5651"/>
                  </a:moveTo>
                  <a:lnTo>
                    <a:pt x="11417" y="5651"/>
                  </a:lnTo>
                  <a:lnTo>
                    <a:pt x="11417" y="0"/>
                  </a:lnTo>
                  <a:lnTo>
                    <a:pt x="0" y="0"/>
                  </a:lnTo>
                  <a:lnTo>
                    <a:pt x="0" y="5651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4421505" y="456105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0" y="12217"/>
                  </a:lnTo>
                  <a:lnTo>
                    <a:pt x="3517" y="15735"/>
                  </a:lnTo>
                  <a:lnTo>
                    <a:pt x="12217" y="15735"/>
                  </a:lnTo>
                  <a:lnTo>
                    <a:pt x="15735" y="12217"/>
                  </a:lnTo>
                  <a:lnTo>
                    <a:pt x="15735" y="11417"/>
                  </a:lnTo>
                  <a:lnTo>
                    <a:pt x="5905" y="11417"/>
                  </a:lnTo>
                  <a:lnTo>
                    <a:pt x="4318" y="9842"/>
                  </a:lnTo>
                  <a:lnTo>
                    <a:pt x="4318" y="5918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04" y="5918"/>
                  </a:lnTo>
                  <a:lnTo>
                    <a:pt x="11404" y="9842"/>
                  </a:lnTo>
                  <a:lnTo>
                    <a:pt x="9829" y="11417"/>
                  </a:lnTo>
                  <a:lnTo>
                    <a:pt x="15735" y="11417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4423663" y="4582642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4421505" y="458048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12"/>
                  </a:lnTo>
                  <a:lnTo>
                    <a:pt x="12" y="3517"/>
                  </a:lnTo>
                  <a:lnTo>
                    <a:pt x="0" y="12230"/>
                  </a:lnTo>
                  <a:lnTo>
                    <a:pt x="3517" y="15748"/>
                  </a:lnTo>
                  <a:lnTo>
                    <a:pt x="12217" y="15748"/>
                  </a:lnTo>
                  <a:lnTo>
                    <a:pt x="15735" y="12230"/>
                  </a:lnTo>
                  <a:lnTo>
                    <a:pt x="15735" y="11417"/>
                  </a:lnTo>
                  <a:lnTo>
                    <a:pt x="5905" y="11417"/>
                  </a:lnTo>
                  <a:lnTo>
                    <a:pt x="4318" y="9829"/>
                  </a:lnTo>
                  <a:lnTo>
                    <a:pt x="4318" y="5905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5905" y="4317"/>
                  </a:lnTo>
                  <a:lnTo>
                    <a:pt x="9829" y="4330"/>
                  </a:lnTo>
                  <a:lnTo>
                    <a:pt x="11417" y="5905"/>
                  </a:lnTo>
                  <a:lnTo>
                    <a:pt x="11417" y="9829"/>
                  </a:lnTo>
                  <a:lnTo>
                    <a:pt x="9829" y="11417"/>
                  </a:lnTo>
                  <a:lnTo>
                    <a:pt x="15735" y="11417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4423663" y="4379239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77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77"/>
                  </a:lnTo>
                  <a:lnTo>
                    <a:pt x="11417" y="5714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4421505" y="437708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0" y="12230"/>
                  </a:lnTo>
                  <a:lnTo>
                    <a:pt x="3517" y="15735"/>
                  </a:lnTo>
                  <a:lnTo>
                    <a:pt x="12230" y="15735"/>
                  </a:lnTo>
                  <a:lnTo>
                    <a:pt x="15735" y="12230"/>
                  </a:lnTo>
                  <a:lnTo>
                    <a:pt x="15735" y="11430"/>
                  </a:lnTo>
                  <a:lnTo>
                    <a:pt x="5905" y="11430"/>
                  </a:lnTo>
                  <a:lnTo>
                    <a:pt x="4318" y="9842"/>
                  </a:lnTo>
                  <a:lnTo>
                    <a:pt x="4318" y="5918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17" y="5918"/>
                  </a:lnTo>
                  <a:lnTo>
                    <a:pt x="11417" y="9842"/>
                  </a:lnTo>
                  <a:lnTo>
                    <a:pt x="9829" y="11430"/>
                  </a:lnTo>
                  <a:lnTo>
                    <a:pt x="15735" y="11430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4423663" y="4399064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40"/>
                  </a:lnTo>
                  <a:lnTo>
                    <a:pt x="0" y="8851"/>
                  </a:lnTo>
                  <a:lnTo>
                    <a:pt x="2552" y="11430"/>
                  </a:lnTo>
                  <a:lnTo>
                    <a:pt x="8864" y="11430"/>
                  </a:lnTo>
                  <a:lnTo>
                    <a:pt x="11417" y="8851"/>
                  </a:lnTo>
                  <a:lnTo>
                    <a:pt x="11417" y="5715"/>
                  </a:lnTo>
                  <a:lnTo>
                    <a:pt x="11417" y="2540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4421505" y="439691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04" y="0"/>
                  </a:moveTo>
                  <a:lnTo>
                    <a:pt x="3517" y="0"/>
                  </a:lnTo>
                  <a:lnTo>
                    <a:pt x="0" y="3505"/>
                  </a:lnTo>
                  <a:lnTo>
                    <a:pt x="0" y="12204"/>
                  </a:lnTo>
                  <a:lnTo>
                    <a:pt x="3505" y="15722"/>
                  </a:lnTo>
                  <a:lnTo>
                    <a:pt x="12217" y="15722"/>
                  </a:lnTo>
                  <a:lnTo>
                    <a:pt x="15735" y="12204"/>
                  </a:lnTo>
                  <a:lnTo>
                    <a:pt x="15735" y="11404"/>
                  </a:lnTo>
                  <a:lnTo>
                    <a:pt x="5905" y="11404"/>
                  </a:lnTo>
                  <a:lnTo>
                    <a:pt x="4318" y="9804"/>
                  </a:lnTo>
                  <a:lnTo>
                    <a:pt x="4318" y="5880"/>
                  </a:lnTo>
                  <a:lnTo>
                    <a:pt x="5892" y="4305"/>
                  </a:lnTo>
                  <a:lnTo>
                    <a:pt x="15735" y="4305"/>
                  </a:lnTo>
                  <a:lnTo>
                    <a:pt x="15735" y="3505"/>
                  </a:lnTo>
                  <a:lnTo>
                    <a:pt x="12204" y="0"/>
                  </a:lnTo>
                  <a:close/>
                </a:path>
                <a:path w="15875" h="15875">
                  <a:moveTo>
                    <a:pt x="15735" y="4305"/>
                  </a:moveTo>
                  <a:lnTo>
                    <a:pt x="9842" y="4305"/>
                  </a:lnTo>
                  <a:lnTo>
                    <a:pt x="11417" y="5880"/>
                  </a:lnTo>
                  <a:lnTo>
                    <a:pt x="11417" y="9804"/>
                  </a:lnTo>
                  <a:lnTo>
                    <a:pt x="9829" y="11404"/>
                  </a:lnTo>
                  <a:lnTo>
                    <a:pt x="15735" y="11404"/>
                  </a:lnTo>
                  <a:lnTo>
                    <a:pt x="15735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4423663" y="4418876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30"/>
                  </a:lnTo>
                  <a:lnTo>
                    <a:pt x="8864" y="11430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4421505" y="441671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0"/>
                  </a:lnTo>
                  <a:lnTo>
                    <a:pt x="0" y="3517"/>
                  </a:lnTo>
                  <a:lnTo>
                    <a:pt x="0" y="12217"/>
                  </a:lnTo>
                  <a:lnTo>
                    <a:pt x="3505" y="15747"/>
                  </a:lnTo>
                  <a:lnTo>
                    <a:pt x="12217" y="15747"/>
                  </a:lnTo>
                  <a:lnTo>
                    <a:pt x="15735" y="12217"/>
                  </a:lnTo>
                  <a:lnTo>
                    <a:pt x="15735" y="11429"/>
                  </a:lnTo>
                  <a:lnTo>
                    <a:pt x="5905" y="11429"/>
                  </a:lnTo>
                  <a:lnTo>
                    <a:pt x="4318" y="9829"/>
                  </a:lnTo>
                  <a:lnTo>
                    <a:pt x="4318" y="5905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17" y="5905"/>
                  </a:lnTo>
                  <a:lnTo>
                    <a:pt x="11417" y="9829"/>
                  </a:lnTo>
                  <a:lnTo>
                    <a:pt x="9829" y="11429"/>
                  </a:lnTo>
                  <a:lnTo>
                    <a:pt x="15735" y="11429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4423663" y="4438675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77"/>
                  </a:lnTo>
                  <a:lnTo>
                    <a:pt x="2552" y="11442"/>
                  </a:lnTo>
                  <a:lnTo>
                    <a:pt x="8864" y="11442"/>
                  </a:lnTo>
                  <a:lnTo>
                    <a:pt x="11417" y="8877"/>
                  </a:lnTo>
                  <a:lnTo>
                    <a:pt x="11417" y="5727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4421517" y="443651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848" y="0"/>
                  </a:moveTo>
                  <a:lnTo>
                    <a:pt x="3492" y="12"/>
                  </a:lnTo>
                  <a:lnTo>
                    <a:pt x="0" y="3530"/>
                  </a:lnTo>
                  <a:lnTo>
                    <a:pt x="0" y="12230"/>
                  </a:lnTo>
                  <a:lnTo>
                    <a:pt x="3492" y="15748"/>
                  </a:lnTo>
                  <a:lnTo>
                    <a:pt x="12204" y="15748"/>
                  </a:lnTo>
                  <a:lnTo>
                    <a:pt x="15722" y="12230"/>
                  </a:lnTo>
                  <a:lnTo>
                    <a:pt x="15722" y="11430"/>
                  </a:lnTo>
                  <a:lnTo>
                    <a:pt x="5892" y="11430"/>
                  </a:lnTo>
                  <a:lnTo>
                    <a:pt x="4305" y="9842"/>
                  </a:lnTo>
                  <a:lnTo>
                    <a:pt x="4305" y="5918"/>
                  </a:lnTo>
                  <a:lnTo>
                    <a:pt x="5892" y="4330"/>
                  </a:lnTo>
                  <a:lnTo>
                    <a:pt x="15722" y="4330"/>
                  </a:lnTo>
                  <a:lnTo>
                    <a:pt x="15722" y="3530"/>
                  </a:lnTo>
                  <a:lnTo>
                    <a:pt x="12204" y="12"/>
                  </a:lnTo>
                  <a:lnTo>
                    <a:pt x="7848" y="0"/>
                  </a:lnTo>
                  <a:close/>
                </a:path>
                <a:path w="15875" h="15875">
                  <a:moveTo>
                    <a:pt x="15722" y="4330"/>
                  </a:moveTo>
                  <a:lnTo>
                    <a:pt x="9817" y="4330"/>
                  </a:lnTo>
                  <a:lnTo>
                    <a:pt x="11392" y="5918"/>
                  </a:lnTo>
                  <a:lnTo>
                    <a:pt x="11392" y="9842"/>
                  </a:lnTo>
                  <a:lnTo>
                    <a:pt x="9817" y="11430"/>
                  </a:lnTo>
                  <a:lnTo>
                    <a:pt x="15722" y="11430"/>
                  </a:lnTo>
                  <a:lnTo>
                    <a:pt x="1572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4423663" y="4602086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4421505" y="4599927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0"/>
                  </a:lnTo>
                  <a:lnTo>
                    <a:pt x="0" y="3517"/>
                  </a:lnTo>
                  <a:lnTo>
                    <a:pt x="0" y="12217"/>
                  </a:lnTo>
                  <a:lnTo>
                    <a:pt x="3505" y="15748"/>
                  </a:lnTo>
                  <a:lnTo>
                    <a:pt x="12217" y="15748"/>
                  </a:lnTo>
                  <a:lnTo>
                    <a:pt x="15735" y="12217"/>
                  </a:lnTo>
                  <a:lnTo>
                    <a:pt x="15735" y="11429"/>
                  </a:lnTo>
                  <a:lnTo>
                    <a:pt x="5905" y="11429"/>
                  </a:lnTo>
                  <a:lnTo>
                    <a:pt x="4318" y="9829"/>
                  </a:lnTo>
                  <a:lnTo>
                    <a:pt x="4318" y="5892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04" y="5892"/>
                  </a:lnTo>
                  <a:lnTo>
                    <a:pt x="11417" y="9829"/>
                  </a:lnTo>
                  <a:lnTo>
                    <a:pt x="9829" y="11429"/>
                  </a:lnTo>
                  <a:lnTo>
                    <a:pt x="15735" y="11429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4423663" y="4621504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4421505" y="461934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0"/>
                  </a:lnTo>
                  <a:lnTo>
                    <a:pt x="0" y="3517"/>
                  </a:lnTo>
                  <a:lnTo>
                    <a:pt x="0" y="12217"/>
                  </a:lnTo>
                  <a:lnTo>
                    <a:pt x="3505" y="15748"/>
                  </a:lnTo>
                  <a:lnTo>
                    <a:pt x="12217" y="15748"/>
                  </a:lnTo>
                  <a:lnTo>
                    <a:pt x="15735" y="12217"/>
                  </a:lnTo>
                  <a:lnTo>
                    <a:pt x="15735" y="11429"/>
                  </a:lnTo>
                  <a:lnTo>
                    <a:pt x="5905" y="11429"/>
                  </a:lnTo>
                  <a:lnTo>
                    <a:pt x="4318" y="9829"/>
                  </a:lnTo>
                  <a:lnTo>
                    <a:pt x="4318" y="5905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17" y="5905"/>
                  </a:lnTo>
                  <a:lnTo>
                    <a:pt x="11417" y="9829"/>
                  </a:lnTo>
                  <a:lnTo>
                    <a:pt x="9829" y="11429"/>
                  </a:lnTo>
                  <a:lnTo>
                    <a:pt x="15735" y="11429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4423663" y="464093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64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4421505" y="463877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0" y="12217"/>
                  </a:lnTo>
                  <a:lnTo>
                    <a:pt x="3505" y="15748"/>
                  </a:lnTo>
                  <a:lnTo>
                    <a:pt x="12217" y="15748"/>
                  </a:lnTo>
                  <a:lnTo>
                    <a:pt x="15735" y="12217"/>
                  </a:lnTo>
                  <a:lnTo>
                    <a:pt x="15735" y="11430"/>
                  </a:lnTo>
                  <a:lnTo>
                    <a:pt x="5905" y="11430"/>
                  </a:lnTo>
                  <a:lnTo>
                    <a:pt x="4318" y="9842"/>
                  </a:lnTo>
                  <a:lnTo>
                    <a:pt x="4318" y="5918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17" y="5918"/>
                  </a:lnTo>
                  <a:lnTo>
                    <a:pt x="11404" y="9842"/>
                  </a:lnTo>
                  <a:lnTo>
                    <a:pt x="9829" y="11430"/>
                  </a:lnTo>
                  <a:lnTo>
                    <a:pt x="15735" y="11430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4423663" y="4660353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8864" y="0"/>
                  </a:moveTo>
                  <a:lnTo>
                    <a:pt x="2552" y="0"/>
                  </a:lnTo>
                  <a:lnTo>
                    <a:pt x="0" y="2590"/>
                  </a:lnTo>
                  <a:lnTo>
                    <a:pt x="0" y="8877"/>
                  </a:lnTo>
                  <a:lnTo>
                    <a:pt x="2552" y="11442"/>
                  </a:lnTo>
                  <a:lnTo>
                    <a:pt x="8864" y="11442"/>
                  </a:lnTo>
                  <a:lnTo>
                    <a:pt x="11417" y="8877"/>
                  </a:lnTo>
                  <a:lnTo>
                    <a:pt x="11417" y="5727"/>
                  </a:lnTo>
                  <a:lnTo>
                    <a:pt x="11417" y="2590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4421517" y="465819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848" y="0"/>
                  </a:moveTo>
                  <a:lnTo>
                    <a:pt x="3492" y="12"/>
                  </a:lnTo>
                  <a:lnTo>
                    <a:pt x="0" y="3543"/>
                  </a:lnTo>
                  <a:lnTo>
                    <a:pt x="0" y="12230"/>
                  </a:lnTo>
                  <a:lnTo>
                    <a:pt x="3492" y="15748"/>
                  </a:lnTo>
                  <a:lnTo>
                    <a:pt x="7848" y="15760"/>
                  </a:lnTo>
                  <a:lnTo>
                    <a:pt x="12204" y="15748"/>
                  </a:lnTo>
                  <a:lnTo>
                    <a:pt x="15722" y="12230"/>
                  </a:lnTo>
                  <a:lnTo>
                    <a:pt x="15722" y="11430"/>
                  </a:lnTo>
                  <a:lnTo>
                    <a:pt x="5892" y="11430"/>
                  </a:lnTo>
                  <a:lnTo>
                    <a:pt x="4305" y="9842"/>
                  </a:lnTo>
                  <a:lnTo>
                    <a:pt x="4305" y="5930"/>
                  </a:lnTo>
                  <a:lnTo>
                    <a:pt x="5905" y="4330"/>
                  </a:lnTo>
                  <a:lnTo>
                    <a:pt x="15722" y="4330"/>
                  </a:lnTo>
                  <a:lnTo>
                    <a:pt x="15722" y="3543"/>
                  </a:lnTo>
                  <a:lnTo>
                    <a:pt x="12217" y="12"/>
                  </a:lnTo>
                  <a:lnTo>
                    <a:pt x="7848" y="0"/>
                  </a:lnTo>
                  <a:close/>
                </a:path>
                <a:path w="15875" h="15875">
                  <a:moveTo>
                    <a:pt x="15722" y="4330"/>
                  </a:moveTo>
                  <a:lnTo>
                    <a:pt x="9804" y="4330"/>
                  </a:lnTo>
                  <a:lnTo>
                    <a:pt x="11392" y="5930"/>
                  </a:lnTo>
                  <a:lnTo>
                    <a:pt x="11404" y="9842"/>
                  </a:lnTo>
                  <a:lnTo>
                    <a:pt x="9817" y="11430"/>
                  </a:lnTo>
                  <a:lnTo>
                    <a:pt x="15722" y="11430"/>
                  </a:lnTo>
                  <a:lnTo>
                    <a:pt x="1572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4423663" y="4679797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77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77"/>
                  </a:lnTo>
                  <a:lnTo>
                    <a:pt x="11417" y="5714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4421505" y="4677638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0" y="12230"/>
                  </a:lnTo>
                  <a:lnTo>
                    <a:pt x="3517" y="15735"/>
                  </a:lnTo>
                  <a:lnTo>
                    <a:pt x="12230" y="15735"/>
                  </a:lnTo>
                  <a:lnTo>
                    <a:pt x="15735" y="12230"/>
                  </a:lnTo>
                  <a:lnTo>
                    <a:pt x="15735" y="11430"/>
                  </a:lnTo>
                  <a:lnTo>
                    <a:pt x="5905" y="11430"/>
                  </a:lnTo>
                  <a:lnTo>
                    <a:pt x="4318" y="9842"/>
                  </a:lnTo>
                  <a:lnTo>
                    <a:pt x="4318" y="5918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17" y="5918"/>
                  </a:lnTo>
                  <a:lnTo>
                    <a:pt x="11417" y="9842"/>
                  </a:lnTo>
                  <a:lnTo>
                    <a:pt x="9829" y="11430"/>
                  </a:lnTo>
                  <a:lnTo>
                    <a:pt x="15735" y="11430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4423663" y="469924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17"/>
                  </a:lnTo>
                  <a:lnTo>
                    <a:pt x="8864" y="11417"/>
                  </a:lnTo>
                  <a:lnTo>
                    <a:pt x="11417" y="8864"/>
                  </a:lnTo>
                  <a:lnTo>
                    <a:pt x="11417" y="5702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4421505" y="469708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0"/>
                  </a:lnTo>
                  <a:lnTo>
                    <a:pt x="0" y="3517"/>
                  </a:lnTo>
                  <a:lnTo>
                    <a:pt x="0" y="12217"/>
                  </a:lnTo>
                  <a:lnTo>
                    <a:pt x="3517" y="15735"/>
                  </a:lnTo>
                  <a:lnTo>
                    <a:pt x="12217" y="15735"/>
                  </a:lnTo>
                  <a:lnTo>
                    <a:pt x="15735" y="12217"/>
                  </a:lnTo>
                  <a:lnTo>
                    <a:pt x="15735" y="11417"/>
                  </a:lnTo>
                  <a:lnTo>
                    <a:pt x="5905" y="11417"/>
                  </a:lnTo>
                  <a:lnTo>
                    <a:pt x="4318" y="9829"/>
                  </a:lnTo>
                  <a:lnTo>
                    <a:pt x="4318" y="5905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17" y="5905"/>
                  </a:lnTo>
                  <a:lnTo>
                    <a:pt x="11417" y="9829"/>
                  </a:lnTo>
                  <a:lnTo>
                    <a:pt x="9829" y="11417"/>
                  </a:lnTo>
                  <a:lnTo>
                    <a:pt x="15735" y="11417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4423663" y="4718659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64"/>
                  </a:lnTo>
                  <a:lnTo>
                    <a:pt x="11417" y="5702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4421505" y="471650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0"/>
                  </a:lnTo>
                  <a:lnTo>
                    <a:pt x="0" y="3517"/>
                  </a:lnTo>
                  <a:lnTo>
                    <a:pt x="0" y="12217"/>
                  </a:lnTo>
                  <a:lnTo>
                    <a:pt x="3517" y="15735"/>
                  </a:lnTo>
                  <a:lnTo>
                    <a:pt x="12230" y="15735"/>
                  </a:lnTo>
                  <a:lnTo>
                    <a:pt x="15735" y="12217"/>
                  </a:lnTo>
                  <a:lnTo>
                    <a:pt x="15735" y="11430"/>
                  </a:lnTo>
                  <a:lnTo>
                    <a:pt x="5892" y="11417"/>
                  </a:lnTo>
                  <a:lnTo>
                    <a:pt x="4318" y="9842"/>
                  </a:lnTo>
                  <a:lnTo>
                    <a:pt x="4318" y="5905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04" y="5905"/>
                  </a:lnTo>
                  <a:lnTo>
                    <a:pt x="11404" y="9842"/>
                  </a:lnTo>
                  <a:lnTo>
                    <a:pt x="9829" y="11417"/>
                  </a:lnTo>
                  <a:lnTo>
                    <a:pt x="7861" y="11430"/>
                  </a:lnTo>
                  <a:lnTo>
                    <a:pt x="15735" y="11430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4423663" y="4738090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77"/>
                  </a:lnTo>
                  <a:lnTo>
                    <a:pt x="2552" y="11430"/>
                  </a:lnTo>
                  <a:lnTo>
                    <a:pt x="8864" y="11430"/>
                  </a:lnTo>
                  <a:lnTo>
                    <a:pt x="11417" y="8877"/>
                  </a:lnTo>
                  <a:lnTo>
                    <a:pt x="11417" y="5727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4421505" y="473594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0"/>
                  </a:lnTo>
                  <a:lnTo>
                    <a:pt x="0" y="3517"/>
                  </a:lnTo>
                  <a:lnTo>
                    <a:pt x="0" y="12217"/>
                  </a:lnTo>
                  <a:lnTo>
                    <a:pt x="3517" y="15735"/>
                  </a:lnTo>
                  <a:lnTo>
                    <a:pt x="12217" y="15735"/>
                  </a:lnTo>
                  <a:lnTo>
                    <a:pt x="15735" y="12217"/>
                  </a:lnTo>
                  <a:lnTo>
                    <a:pt x="15735" y="11417"/>
                  </a:lnTo>
                  <a:lnTo>
                    <a:pt x="5905" y="11417"/>
                  </a:lnTo>
                  <a:lnTo>
                    <a:pt x="4318" y="9829"/>
                  </a:lnTo>
                  <a:lnTo>
                    <a:pt x="4318" y="5892"/>
                  </a:lnTo>
                  <a:lnTo>
                    <a:pt x="5905" y="4305"/>
                  </a:lnTo>
                  <a:lnTo>
                    <a:pt x="15735" y="4305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05"/>
                  </a:moveTo>
                  <a:lnTo>
                    <a:pt x="5905" y="4305"/>
                  </a:lnTo>
                  <a:lnTo>
                    <a:pt x="9829" y="4318"/>
                  </a:lnTo>
                  <a:lnTo>
                    <a:pt x="11404" y="5892"/>
                  </a:lnTo>
                  <a:lnTo>
                    <a:pt x="11404" y="9829"/>
                  </a:lnTo>
                  <a:lnTo>
                    <a:pt x="9829" y="11417"/>
                  </a:lnTo>
                  <a:lnTo>
                    <a:pt x="15735" y="11417"/>
                  </a:lnTo>
                  <a:lnTo>
                    <a:pt x="15735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4423663" y="475752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64"/>
                  </a:lnTo>
                  <a:lnTo>
                    <a:pt x="2552" y="11417"/>
                  </a:lnTo>
                  <a:lnTo>
                    <a:pt x="8864" y="11417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4421505" y="475536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0" y="12217"/>
                  </a:lnTo>
                  <a:lnTo>
                    <a:pt x="3517" y="15735"/>
                  </a:lnTo>
                  <a:lnTo>
                    <a:pt x="12217" y="15735"/>
                  </a:lnTo>
                  <a:lnTo>
                    <a:pt x="15735" y="12217"/>
                  </a:lnTo>
                  <a:lnTo>
                    <a:pt x="15735" y="11417"/>
                  </a:lnTo>
                  <a:lnTo>
                    <a:pt x="5905" y="11417"/>
                  </a:lnTo>
                  <a:lnTo>
                    <a:pt x="4318" y="9829"/>
                  </a:lnTo>
                  <a:lnTo>
                    <a:pt x="4318" y="5918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17" y="5918"/>
                  </a:lnTo>
                  <a:lnTo>
                    <a:pt x="11417" y="9829"/>
                  </a:lnTo>
                  <a:lnTo>
                    <a:pt x="9829" y="11417"/>
                  </a:lnTo>
                  <a:lnTo>
                    <a:pt x="15735" y="11417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4423663" y="4776952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30"/>
                  </a:lnTo>
                  <a:lnTo>
                    <a:pt x="8864" y="11430"/>
                  </a:lnTo>
                  <a:lnTo>
                    <a:pt x="11417" y="8864"/>
                  </a:lnTo>
                  <a:lnTo>
                    <a:pt x="11417" y="5715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4421505" y="477479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12"/>
                  </a:lnTo>
                  <a:lnTo>
                    <a:pt x="12" y="3517"/>
                  </a:lnTo>
                  <a:lnTo>
                    <a:pt x="0" y="12217"/>
                  </a:lnTo>
                  <a:lnTo>
                    <a:pt x="3505" y="15748"/>
                  </a:lnTo>
                  <a:lnTo>
                    <a:pt x="12217" y="15748"/>
                  </a:lnTo>
                  <a:lnTo>
                    <a:pt x="15735" y="12217"/>
                  </a:lnTo>
                  <a:lnTo>
                    <a:pt x="15735" y="11429"/>
                  </a:lnTo>
                  <a:lnTo>
                    <a:pt x="5905" y="11429"/>
                  </a:lnTo>
                  <a:lnTo>
                    <a:pt x="4318" y="9829"/>
                  </a:lnTo>
                  <a:lnTo>
                    <a:pt x="4318" y="5905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17" y="5905"/>
                  </a:lnTo>
                  <a:lnTo>
                    <a:pt x="11417" y="9829"/>
                  </a:lnTo>
                  <a:lnTo>
                    <a:pt x="9829" y="11429"/>
                  </a:lnTo>
                  <a:lnTo>
                    <a:pt x="15735" y="11429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4423663" y="4796383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77"/>
                  </a:lnTo>
                  <a:lnTo>
                    <a:pt x="2552" y="11442"/>
                  </a:lnTo>
                  <a:lnTo>
                    <a:pt x="8864" y="11442"/>
                  </a:lnTo>
                  <a:lnTo>
                    <a:pt x="11417" y="8877"/>
                  </a:lnTo>
                  <a:lnTo>
                    <a:pt x="11417" y="5727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4421517" y="479422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848" y="0"/>
                  </a:moveTo>
                  <a:lnTo>
                    <a:pt x="3492" y="12"/>
                  </a:lnTo>
                  <a:lnTo>
                    <a:pt x="0" y="3530"/>
                  </a:lnTo>
                  <a:lnTo>
                    <a:pt x="0" y="12230"/>
                  </a:lnTo>
                  <a:lnTo>
                    <a:pt x="3492" y="15748"/>
                  </a:lnTo>
                  <a:lnTo>
                    <a:pt x="12204" y="15748"/>
                  </a:lnTo>
                  <a:lnTo>
                    <a:pt x="15722" y="12230"/>
                  </a:lnTo>
                  <a:lnTo>
                    <a:pt x="15722" y="11430"/>
                  </a:lnTo>
                  <a:lnTo>
                    <a:pt x="5892" y="11430"/>
                  </a:lnTo>
                  <a:lnTo>
                    <a:pt x="4305" y="9842"/>
                  </a:lnTo>
                  <a:lnTo>
                    <a:pt x="4305" y="5918"/>
                  </a:lnTo>
                  <a:lnTo>
                    <a:pt x="5892" y="4330"/>
                  </a:lnTo>
                  <a:lnTo>
                    <a:pt x="15722" y="4330"/>
                  </a:lnTo>
                  <a:lnTo>
                    <a:pt x="15722" y="3530"/>
                  </a:lnTo>
                  <a:lnTo>
                    <a:pt x="12204" y="12"/>
                  </a:lnTo>
                  <a:lnTo>
                    <a:pt x="7848" y="0"/>
                  </a:lnTo>
                  <a:close/>
                </a:path>
                <a:path w="15875" h="15875">
                  <a:moveTo>
                    <a:pt x="15722" y="4330"/>
                  </a:moveTo>
                  <a:lnTo>
                    <a:pt x="9817" y="4330"/>
                  </a:lnTo>
                  <a:lnTo>
                    <a:pt x="11392" y="5918"/>
                  </a:lnTo>
                  <a:lnTo>
                    <a:pt x="11392" y="9842"/>
                  </a:lnTo>
                  <a:lnTo>
                    <a:pt x="9817" y="11430"/>
                  </a:lnTo>
                  <a:lnTo>
                    <a:pt x="15722" y="11430"/>
                  </a:lnTo>
                  <a:lnTo>
                    <a:pt x="1572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4423663" y="4815814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90"/>
                  </a:lnTo>
                  <a:lnTo>
                    <a:pt x="2552" y="11430"/>
                  </a:lnTo>
                  <a:lnTo>
                    <a:pt x="8864" y="11430"/>
                  </a:lnTo>
                  <a:lnTo>
                    <a:pt x="11417" y="8890"/>
                  </a:lnTo>
                  <a:lnTo>
                    <a:pt x="11417" y="5715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4421505" y="481365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12" y="12242"/>
                  </a:lnTo>
                  <a:lnTo>
                    <a:pt x="3517" y="15735"/>
                  </a:lnTo>
                  <a:lnTo>
                    <a:pt x="12204" y="15735"/>
                  </a:lnTo>
                  <a:lnTo>
                    <a:pt x="15735" y="12242"/>
                  </a:lnTo>
                  <a:lnTo>
                    <a:pt x="15735" y="11429"/>
                  </a:lnTo>
                  <a:lnTo>
                    <a:pt x="5892" y="11429"/>
                  </a:lnTo>
                  <a:lnTo>
                    <a:pt x="4318" y="9855"/>
                  </a:lnTo>
                  <a:lnTo>
                    <a:pt x="4318" y="5918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17" y="5918"/>
                  </a:lnTo>
                  <a:lnTo>
                    <a:pt x="11417" y="9855"/>
                  </a:lnTo>
                  <a:lnTo>
                    <a:pt x="9842" y="11429"/>
                  </a:lnTo>
                  <a:lnTo>
                    <a:pt x="15735" y="11429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4423663" y="483524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77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77"/>
                  </a:lnTo>
                  <a:lnTo>
                    <a:pt x="11417" y="5714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4421505" y="483308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0" y="12230"/>
                  </a:lnTo>
                  <a:lnTo>
                    <a:pt x="3517" y="15748"/>
                  </a:lnTo>
                  <a:lnTo>
                    <a:pt x="12217" y="15748"/>
                  </a:lnTo>
                  <a:lnTo>
                    <a:pt x="15735" y="12230"/>
                  </a:lnTo>
                  <a:lnTo>
                    <a:pt x="15735" y="11430"/>
                  </a:lnTo>
                  <a:lnTo>
                    <a:pt x="5905" y="11430"/>
                  </a:lnTo>
                  <a:lnTo>
                    <a:pt x="4318" y="9842"/>
                  </a:lnTo>
                  <a:lnTo>
                    <a:pt x="4318" y="5918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17" y="5918"/>
                  </a:lnTo>
                  <a:lnTo>
                    <a:pt x="11417" y="9842"/>
                  </a:lnTo>
                  <a:lnTo>
                    <a:pt x="9829" y="11430"/>
                  </a:lnTo>
                  <a:lnTo>
                    <a:pt x="15735" y="11430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4423663" y="4854664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8864" y="0"/>
                  </a:moveTo>
                  <a:lnTo>
                    <a:pt x="2552" y="0"/>
                  </a:lnTo>
                  <a:lnTo>
                    <a:pt x="0" y="2578"/>
                  </a:lnTo>
                  <a:lnTo>
                    <a:pt x="0" y="8889"/>
                  </a:lnTo>
                  <a:lnTo>
                    <a:pt x="2552" y="11442"/>
                  </a:lnTo>
                  <a:lnTo>
                    <a:pt x="8864" y="11442"/>
                  </a:lnTo>
                  <a:lnTo>
                    <a:pt x="11417" y="8889"/>
                  </a:lnTo>
                  <a:lnTo>
                    <a:pt x="11417" y="5714"/>
                  </a:lnTo>
                  <a:lnTo>
                    <a:pt x="11417" y="2578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4421505" y="485250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861" y="0"/>
                  </a:moveTo>
                  <a:lnTo>
                    <a:pt x="3505" y="12"/>
                  </a:lnTo>
                  <a:lnTo>
                    <a:pt x="0" y="3543"/>
                  </a:lnTo>
                  <a:lnTo>
                    <a:pt x="0" y="12242"/>
                  </a:lnTo>
                  <a:lnTo>
                    <a:pt x="3517" y="15748"/>
                  </a:lnTo>
                  <a:lnTo>
                    <a:pt x="12204" y="15748"/>
                  </a:lnTo>
                  <a:lnTo>
                    <a:pt x="15735" y="12242"/>
                  </a:lnTo>
                  <a:lnTo>
                    <a:pt x="15735" y="11430"/>
                  </a:lnTo>
                  <a:lnTo>
                    <a:pt x="5892" y="11430"/>
                  </a:lnTo>
                  <a:lnTo>
                    <a:pt x="4318" y="9867"/>
                  </a:lnTo>
                  <a:lnTo>
                    <a:pt x="4318" y="5930"/>
                  </a:lnTo>
                  <a:lnTo>
                    <a:pt x="5918" y="4318"/>
                  </a:lnTo>
                  <a:lnTo>
                    <a:pt x="15735" y="4318"/>
                  </a:lnTo>
                  <a:lnTo>
                    <a:pt x="15735" y="3543"/>
                  </a:lnTo>
                  <a:lnTo>
                    <a:pt x="12230" y="12"/>
                  </a:lnTo>
                  <a:lnTo>
                    <a:pt x="7861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17" y="4318"/>
                  </a:lnTo>
                  <a:lnTo>
                    <a:pt x="11404" y="5930"/>
                  </a:lnTo>
                  <a:lnTo>
                    <a:pt x="11417" y="9867"/>
                  </a:lnTo>
                  <a:lnTo>
                    <a:pt x="9842" y="11430"/>
                  </a:lnTo>
                  <a:lnTo>
                    <a:pt x="15735" y="11430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4423663" y="4874107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77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77"/>
                  </a:lnTo>
                  <a:lnTo>
                    <a:pt x="11417" y="5714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4421517" y="4871948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7848" y="0"/>
                  </a:moveTo>
                  <a:lnTo>
                    <a:pt x="3492" y="12"/>
                  </a:lnTo>
                  <a:lnTo>
                    <a:pt x="0" y="3517"/>
                  </a:lnTo>
                  <a:lnTo>
                    <a:pt x="0" y="12230"/>
                  </a:lnTo>
                  <a:lnTo>
                    <a:pt x="3505" y="15735"/>
                  </a:lnTo>
                  <a:lnTo>
                    <a:pt x="12217" y="15735"/>
                  </a:lnTo>
                  <a:lnTo>
                    <a:pt x="15722" y="12230"/>
                  </a:lnTo>
                  <a:lnTo>
                    <a:pt x="15722" y="11429"/>
                  </a:lnTo>
                  <a:lnTo>
                    <a:pt x="5892" y="11429"/>
                  </a:lnTo>
                  <a:lnTo>
                    <a:pt x="4305" y="9842"/>
                  </a:lnTo>
                  <a:lnTo>
                    <a:pt x="4305" y="5918"/>
                  </a:lnTo>
                  <a:lnTo>
                    <a:pt x="5892" y="4330"/>
                  </a:lnTo>
                  <a:lnTo>
                    <a:pt x="15722" y="4330"/>
                  </a:lnTo>
                  <a:lnTo>
                    <a:pt x="15722" y="3517"/>
                  </a:lnTo>
                  <a:lnTo>
                    <a:pt x="12204" y="12"/>
                  </a:lnTo>
                  <a:lnTo>
                    <a:pt x="7848" y="0"/>
                  </a:lnTo>
                  <a:close/>
                </a:path>
                <a:path w="15875" h="15875">
                  <a:moveTo>
                    <a:pt x="15722" y="4330"/>
                  </a:moveTo>
                  <a:lnTo>
                    <a:pt x="9817" y="4330"/>
                  </a:lnTo>
                  <a:lnTo>
                    <a:pt x="11404" y="5918"/>
                  </a:lnTo>
                  <a:lnTo>
                    <a:pt x="11404" y="9842"/>
                  </a:lnTo>
                  <a:lnTo>
                    <a:pt x="9817" y="11429"/>
                  </a:lnTo>
                  <a:lnTo>
                    <a:pt x="15722" y="11429"/>
                  </a:lnTo>
                  <a:lnTo>
                    <a:pt x="1572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4423663" y="489355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17"/>
                  </a:lnTo>
                  <a:lnTo>
                    <a:pt x="8864" y="11417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4421505" y="489139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0"/>
                  </a:lnTo>
                  <a:lnTo>
                    <a:pt x="0" y="3517"/>
                  </a:lnTo>
                  <a:lnTo>
                    <a:pt x="0" y="12217"/>
                  </a:lnTo>
                  <a:lnTo>
                    <a:pt x="3517" y="15735"/>
                  </a:lnTo>
                  <a:lnTo>
                    <a:pt x="12217" y="15735"/>
                  </a:lnTo>
                  <a:lnTo>
                    <a:pt x="15735" y="12217"/>
                  </a:lnTo>
                  <a:lnTo>
                    <a:pt x="15735" y="11417"/>
                  </a:lnTo>
                  <a:lnTo>
                    <a:pt x="5905" y="11417"/>
                  </a:lnTo>
                  <a:lnTo>
                    <a:pt x="4318" y="9829"/>
                  </a:lnTo>
                  <a:lnTo>
                    <a:pt x="4318" y="5905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17" y="5905"/>
                  </a:lnTo>
                  <a:lnTo>
                    <a:pt x="11417" y="9829"/>
                  </a:lnTo>
                  <a:lnTo>
                    <a:pt x="9829" y="11417"/>
                  </a:lnTo>
                  <a:lnTo>
                    <a:pt x="15735" y="11417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4423663" y="4912969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77"/>
                  </a:lnTo>
                  <a:lnTo>
                    <a:pt x="2552" y="11417"/>
                  </a:lnTo>
                  <a:lnTo>
                    <a:pt x="8864" y="11417"/>
                  </a:lnTo>
                  <a:lnTo>
                    <a:pt x="11417" y="8877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4421505" y="491081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12"/>
                  </a:lnTo>
                  <a:lnTo>
                    <a:pt x="0" y="3517"/>
                  </a:lnTo>
                  <a:lnTo>
                    <a:pt x="0" y="12230"/>
                  </a:lnTo>
                  <a:lnTo>
                    <a:pt x="3517" y="15735"/>
                  </a:lnTo>
                  <a:lnTo>
                    <a:pt x="12204" y="15735"/>
                  </a:lnTo>
                  <a:lnTo>
                    <a:pt x="15735" y="12230"/>
                  </a:lnTo>
                  <a:lnTo>
                    <a:pt x="15735" y="11417"/>
                  </a:lnTo>
                  <a:lnTo>
                    <a:pt x="5892" y="11417"/>
                  </a:lnTo>
                  <a:lnTo>
                    <a:pt x="4318" y="9842"/>
                  </a:lnTo>
                  <a:lnTo>
                    <a:pt x="4318" y="5905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17" y="5905"/>
                  </a:lnTo>
                  <a:lnTo>
                    <a:pt x="11417" y="9842"/>
                  </a:lnTo>
                  <a:lnTo>
                    <a:pt x="9842" y="11417"/>
                  </a:lnTo>
                  <a:lnTo>
                    <a:pt x="15735" y="11417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4423663" y="4932400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77"/>
                  </a:lnTo>
                  <a:lnTo>
                    <a:pt x="2552" y="11442"/>
                  </a:lnTo>
                  <a:lnTo>
                    <a:pt x="8864" y="11442"/>
                  </a:lnTo>
                  <a:lnTo>
                    <a:pt x="11417" y="8877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4421517" y="4930241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04" y="0"/>
                  </a:moveTo>
                  <a:lnTo>
                    <a:pt x="3505" y="12"/>
                  </a:lnTo>
                  <a:lnTo>
                    <a:pt x="0" y="3517"/>
                  </a:lnTo>
                  <a:lnTo>
                    <a:pt x="0" y="12230"/>
                  </a:lnTo>
                  <a:lnTo>
                    <a:pt x="3492" y="15747"/>
                  </a:lnTo>
                  <a:lnTo>
                    <a:pt x="7848" y="15760"/>
                  </a:lnTo>
                  <a:lnTo>
                    <a:pt x="12204" y="15747"/>
                  </a:lnTo>
                  <a:lnTo>
                    <a:pt x="15722" y="12230"/>
                  </a:lnTo>
                  <a:lnTo>
                    <a:pt x="15722" y="11429"/>
                  </a:lnTo>
                  <a:lnTo>
                    <a:pt x="5892" y="11429"/>
                  </a:lnTo>
                  <a:lnTo>
                    <a:pt x="4305" y="9842"/>
                  </a:lnTo>
                  <a:lnTo>
                    <a:pt x="4305" y="5905"/>
                  </a:lnTo>
                  <a:lnTo>
                    <a:pt x="5892" y="4317"/>
                  </a:lnTo>
                  <a:lnTo>
                    <a:pt x="15722" y="4317"/>
                  </a:lnTo>
                  <a:lnTo>
                    <a:pt x="15722" y="3517"/>
                  </a:lnTo>
                  <a:lnTo>
                    <a:pt x="12204" y="0"/>
                  </a:lnTo>
                  <a:close/>
                </a:path>
                <a:path w="15875" h="15875">
                  <a:moveTo>
                    <a:pt x="15722" y="4317"/>
                  </a:moveTo>
                  <a:lnTo>
                    <a:pt x="5892" y="4317"/>
                  </a:lnTo>
                  <a:lnTo>
                    <a:pt x="9817" y="4330"/>
                  </a:lnTo>
                  <a:lnTo>
                    <a:pt x="11404" y="5905"/>
                  </a:lnTo>
                  <a:lnTo>
                    <a:pt x="11392" y="9842"/>
                  </a:lnTo>
                  <a:lnTo>
                    <a:pt x="9817" y="11429"/>
                  </a:lnTo>
                  <a:lnTo>
                    <a:pt x="15722" y="11429"/>
                  </a:lnTo>
                  <a:lnTo>
                    <a:pt x="1572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4423663" y="495183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78"/>
                  </a:lnTo>
                  <a:lnTo>
                    <a:pt x="0" y="8877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77"/>
                  </a:lnTo>
                  <a:lnTo>
                    <a:pt x="11417" y="5714"/>
                  </a:lnTo>
                  <a:lnTo>
                    <a:pt x="11417" y="2578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4421517" y="494967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492" y="0"/>
                  </a:lnTo>
                  <a:lnTo>
                    <a:pt x="0" y="3530"/>
                  </a:lnTo>
                  <a:lnTo>
                    <a:pt x="0" y="12230"/>
                  </a:lnTo>
                  <a:lnTo>
                    <a:pt x="3505" y="15735"/>
                  </a:lnTo>
                  <a:lnTo>
                    <a:pt x="7848" y="15748"/>
                  </a:lnTo>
                  <a:lnTo>
                    <a:pt x="12217" y="15735"/>
                  </a:lnTo>
                  <a:lnTo>
                    <a:pt x="15722" y="12230"/>
                  </a:lnTo>
                  <a:lnTo>
                    <a:pt x="15722" y="11429"/>
                  </a:lnTo>
                  <a:lnTo>
                    <a:pt x="5892" y="11429"/>
                  </a:lnTo>
                  <a:lnTo>
                    <a:pt x="4305" y="9842"/>
                  </a:lnTo>
                  <a:lnTo>
                    <a:pt x="4305" y="5930"/>
                  </a:lnTo>
                  <a:lnTo>
                    <a:pt x="5905" y="4317"/>
                  </a:lnTo>
                  <a:lnTo>
                    <a:pt x="15722" y="4317"/>
                  </a:lnTo>
                  <a:lnTo>
                    <a:pt x="15722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22" y="4317"/>
                  </a:moveTo>
                  <a:lnTo>
                    <a:pt x="9804" y="4317"/>
                  </a:lnTo>
                  <a:lnTo>
                    <a:pt x="11404" y="5930"/>
                  </a:lnTo>
                  <a:lnTo>
                    <a:pt x="11404" y="9842"/>
                  </a:lnTo>
                  <a:lnTo>
                    <a:pt x="9817" y="11429"/>
                  </a:lnTo>
                  <a:lnTo>
                    <a:pt x="15722" y="11429"/>
                  </a:lnTo>
                  <a:lnTo>
                    <a:pt x="1572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4423663" y="4971262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64"/>
                  </a:lnTo>
                  <a:lnTo>
                    <a:pt x="2552" y="11430"/>
                  </a:lnTo>
                  <a:lnTo>
                    <a:pt x="8864" y="11430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4421505" y="496910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0" y="12217"/>
                  </a:lnTo>
                  <a:lnTo>
                    <a:pt x="3505" y="15748"/>
                  </a:lnTo>
                  <a:lnTo>
                    <a:pt x="12217" y="15748"/>
                  </a:lnTo>
                  <a:lnTo>
                    <a:pt x="15735" y="12217"/>
                  </a:lnTo>
                  <a:lnTo>
                    <a:pt x="15735" y="11430"/>
                  </a:lnTo>
                  <a:lnTo>
                    <a:pt x="5905" y="11430"/>
                  </a:lnTo>
                  <a:lnTo>
                    <a:pt x="4318" y="9829"/>
                  </a:lnTo>
                  <a:lnTo>
                    <a:pt x="4318" y="5918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17" y="5918"/>
                  </a:lnTo>
                  <a:lnTo>
                    <a:pt x="11417" y="9829"/>
                  </a:lnTo>
                  <a:lnTo>
                    <a:pt x="9829" y="11430"/>
                  </a:lnTo>
                  <a:lnTo>
                    <a:pt x="15735" y="11430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4423663" y="4990693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77"/>
                  </a:lnTo>
                  <a:lnTo>
                    <a:pt x="2552" y="11442"/>
                  </a:lnTo>
                  <a:lnTo>
                    <a:pt x="8864" y="11442"/>
                  </a:lnTo>
                  <a:lnTo>
                    <a:pt x="11417" y="8877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4421505" y="498853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12"/>
                  </a:lnTo>
                  <a:lnTo>
                    <a:pt x="12" y="3517"/>
                  </a:lnTo>
                  <a:lnTo>
                    <a:pt x="0" y="12230"/>
                  </a:lnTo>
                  <a:lnTo>
                    <a:pt x="3517" y="15748"/>
                  </a:lnTo>
                  <a:lnTo>
                    <a:pt x="12217" y="15748"/>
                  </a:lnTo>
                  <a:lnTo>
                    <a:pt x="15735" y="12230"/>
                  </a:lnTo>
                  <a:lnTo>
                    <a:pt x="15735" y="11442"/>
                  </a:lnTo>
                  <a:lnTo>
                    <a:pt x="5905" y="11429"/>
                  </a:lnTo>
                  <a:lnTo>
                    <a:pt x="4318" y="9855"/>
                  </a:lnTo>
                  <a:lnTo>
                    <a:pt x="4318" y="5905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17" y="5905"/>
                  </a:lnTo>
                  <a:lnTo>
                    <a:pt x="11404" y="9855"/>
                  </a:lnTo>
                  <a:lnTo>
                    <a:pt x="9829" y="11429"/>
                  </a:lnTo>
                  <a:lnTo>
                    <a:pt x="7861" y="11442"/>
                  </a:lnTo>
                  <a:lnTo>
                    <a:pt x="15735" y="11442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4423663" y="5010111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8864" y="0"/>
                  </a:moveTo>
                  <a:lnTo>
                    <a:pt x="2552" y="0"/>
                  </a:lnTo>
                  <a:lnTo>
                    <a:pt x="0" y="2578"/>
                  </a:lnTo>
                  <a:lnTo>
                    <a:pt x="0" y="8889"/>
                  </a:lnTo>
                  <a:lnTo>
                    <a:pt x="2552" y="11442"/>
                  </a:lnTo>
                  <a:lnTo>
                    <a:pt x="8864" y="11442"/>
                  </a:lnTo>
                  <a:lnTo>
                    <a:pt x="11417" y="8889"/>
                  </a:lnTo>
                  <a:lnTo>
                    <a:pt x="11417" y="5727"/>
                  </a:lnTo>
                  <a:lnTo>
                    <a:pt x="11417" y="2578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4421517" y="500796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04" y="0"/>
                  </a:moveTo>
                  <a:lnTo>
                    <a:pt x="3492" y="0"/>
                  </a:lnTo>
                  <a:lnTo>
                    <a:pt x="0" y="3517"/>
                  </a:lnTo>
                  <a:lnTo>
                    <a:pt x="0" y="12230"/>
                  </a:lnTo>
                  <a:lnTo>
                    <a:pt x="3505" y="15735"/>
                  </a:lnTo>
                  <a:lnTo>
                    <a:pt x="12217" y="15735"/>
                  </a:lnTo>
                  <a:lnTo>
                    <a:pt x="15722" y="12230"/>
                  </a:lnTo>
                  <a:lnTo>
                    <a:pt x="15722" y="11430"/>
                  </a:lnTo>
                  <a:lnTo>
                    <a:pt x="5892" y="11430"/>
                  </a:lnTo>
                  <a:lnTo>
                    <a:pt x="4305" y="9842"/>
                  </a:lnTo>
                  <a:lnTo>
                    <a:pt x="4305" y="5905"/>
                  </a:lnTo>
                  <a:lnTo>
                    <a:pt x="5892" y="4318"/>
                  </a:lnTo>
                  <a:lnTo>
                    <a:pt x="15722" y="4305"/>
                  </a:lnTo>
                  <a:lnTo>
                    <a:pt x="15722" y="3517"/>
                  </a:lnTo>
                  <a:lnTo>
                    <a:pt x="12204" y="0"/>
                  </a:lnTo>
                  <a:close/>
                </a:path>
                <a:path w="15875" h="15875">
                  <a:moveTo>
                    <a:pt x="15722" y="4305"/>
                  </a:moveTo>
                  <a:lnTo>
                    <a:pt x="7848" y="4305"/>
                  </a:lnTo>
                  <a:lnTo>
                    <a:pt x="9817" y="4318"/>
                  </a:lnTo>
                  <a:lnTo>
                    <a:pt x="11392" y="5905"/>
                  </a:lnTo>
                  <a:lnTo>
                    <a:pt x="11404" y="9842"/>
                  </a:lnTo>
                  <a:lnTo>
                    <a:pt x="9817" y="11430"/>
                  </a:lnTo>
                  <a:lnTo>
                    <a:pt x="15722" y="11430"/>
                  </a:lnTo>
                  <a:lnTo>
                    <a:pt x="15722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4423663" y="5029568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17"/>
                  </a:lnTo>
                  <a:lnTo>
                    <a:pt x="8864" y="11417"/>
                  </a:lnTo>
                  <a:lnTo>
                    <a:pt x="11417" y="8864"/>
                  </a:lnTo>
                  <a:lnTo>
                    <a:pt x="11417" y="5702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4421505" y="502740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0"/>
                  </a:lnTo>
                  <a:lnTo>
                    <a:pt x="0" y="3517"/>
                  </a:lnTo>
                  <a:lnTo>
                    <a:pt x="0" y="12217"/>
                  </a:lnTo>
                  <a:lnTo>
                    <a:pt x="3517" y="15722"/>
                  </a:lnTo>
                  <a:lnTo>
                    <a:pt x="7861" y="15735"/>
                  </a:lnTo>
                  <a:lnTo>
                    <a:pt x="12230" y="15722"/>
                  </a:lnTo>
                  <a:lnTo>
                    <a:pt x="15735" y="12217"/>
                  </a:lnTo>
                  <a:lnTo>
                    <a:pt x="15735" y="11417"/>
                  </a:lnTo>
                  <a:lnTo>
                    <a:pt x="5905" y="11417"/>
                  </a:lnTo>
                  <a:lnTo>
                    <a:pt x="4318" y="9829"/>
                  </a:lnTo>
                  <a:lnTo>
                    <a:pt x="4318" y="5905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17" y="5905"/>
                  </a:lnTo>
                  <a:lnTo>
                    <a:pt x="11417" y="9829"/>
                  </a:lnTo>
                  <a:lnTo>
                    <a:pt x="9829" y="11417"/>
                  </a:lnTo>
                  <a:lnTo>
                    <a:pt x="15735" y="11417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4423663" y="5048999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39"/>
                  </a:lnTo>
                  <a:lnTo>
                    <a:pt x="0" y="8851"/>
                  </a:lnTo>
                  <a:lnTo>
                    <a:pt x="2552" y="11417"/>
                  </a:lnTo>
                  <a:lnTo>
                    <a:pt x="8864" y="11417"/>
                  </a:lnTo>
                  <a:lnTo>
                    <a:pt x="11417" y="8851"/>
                  </a:lnTo>
                  <a:lnTo>
                    <a:pt x="11417" y="5714"/>
                  </a:lnTo>
                  <a:lnTo>
                    <a:pt x="11417" y="2539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4421517" y="5046853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192" y="0"/>
                  </a:moveTo>
                  <a:lnTo>
                    <a:pt x="3505" y="0"/>
                  </a:lnTo>
                  <a:lnTo>
                    <a:pt x="0" y="3492"/>
                  </a:lnTo>
                  <a:lnTo>
                    <a:pt x="0" y="12204"/>
                  </a:lnTo>
                  <a:lnTo>
                    <a:pt x="3492" y="15722"/>
                  </a:lnTo>
                  <a:lnTo>
                    <a:pt x="12204" y="15722"/>
                  </a:lnTo>
                  <a:lnTo>
                    <a:pt x="15722" y="12204"/>
                  </a:lnTo>
                  <a:lnTo>
                    <a:pt x="15722" y="11404"/>
                  </a:lnTo>
                  <a:lnTo>
                    <a:pt x="5892" y="11404"/>
                  </a:lnTo>
                  <a:lnTo>
                    <a:pt x="4305" y="9804"/>
                  </a:lnTo>
                  <a:lnTo>
                    <a:pt x="4305" y="5880"/>
                  </a:lnTo>
                  <a:lnTo>
                    <a:pt x="5880" y="4305"/>
                  </a:lnTo>
                  <a:lnTo>
                    <a:pt x="15722" y="4305"/>
                  </a:lnTo>
                  <a:lnTo>
                    <a:pt x="15722" y="3492"/>
                  </a:lnTo>
                  <a:lnTo>
                    <a:pt x="12192" y="0"/>
                  </a:lnTo>
                  <a:close/>
                </a:path>
                <a:path w="15875" h="15875">
                  <a:moveTo>
                    <a:pt x="15722" y="4305"/>
                  </a:moveTo>
                  <a:lnTo>
                    <a:pt x="9829" y="4305"/>
                  </a:lnTo>
                  <a:lnTo>
                    <a:pt x="11404" y="5880"/>
                  </a:lnTo>
                  <a:lnTo>
                    <a:pt x="11404" y="9804"/>
                  </a:lnTo>
                  <a:lnTo>
                    <a:pt x="9817" y="11404"/>
                  </a:lnTo>
                  <a:lnTo>
                    <a:pt x="15722" y="11404"/>
                  </a:lnTo>
                  <a:lnTo>
                    <a:pt x="15722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4423663" y="5068417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4421517" y="5066258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04" y="0"/>
                  </a:moveTo>
                  <a:lnTo>
                    <a:pt x="3505" y="12"/>
                  </a:lnTo>
                  <a:lnTo>
                    <a:pt x="0" y="3517"/>
                  </a:lnTo>
                  <a:lnTo>
                    <a:pt x="0" y="12230"/>
                  </a:lnTo>
                  <a:lnTo>
                    <a:pt x="3505" y="15748"/>
                  </a:lnTo>
                  <a:lnTo>
                    <a:pt x="12204" y="15748"/>
                  </a:lnTo>
                  <a:lnTo>
                    <a:pt x="15722" y="12230"/>
                  </a:lnTo>
                  <a:lnTo>
                    <a:pt x="15722" y="11417"/>
                  </a:lnTo>
                  <a:lnTo>
                    <a:pt x="5892" y="11417"/>
                  </a:lnTo>
                  <a:lnTo>
                    <a:pt x="4305" y="9829"/>
                  </a:lnTo>
                  <a:lnTo>
                    <a:pt x="4305" y="5905"/>
                  </a:lnTo>
                  <a:lnTo>
                    <a:pt x="5892" y="4317"/>
                  </a:lnTo>
                  <a:lnTo>
                    <a:pt x="15722" y="4317"/>
                  </a:lnTo>
                  <a:lnTo>
                    <a:pt x="15722" y="3517"/>
                  </a:lnTo>
                  <a:lnTo>
                    <a:pt x="12204" y="0"/>
                  </a:lnTo>
                  <a:close/>
                </a:path>
                <a:path w="15875" h="15875">
                  <a:moveTo>
                    <a:pt x="15722" y="4317"/>
                  </a:moveTo>
                  <a:lnTo>
                    <a:pt x="5892" y="4317"/>
                  </a:lnTo>
                  <a:lnTo>
                    <a:pt x="9817" y="4330"/>
                  </a:lnTo>
                  <a:lnTo>
                    <a:pt x="11404" y="5905"/>
                  </a:lnTo>
                  <a:lnTo>
                    <a:pt x="11404" y="9829"/>
                  </a:lnTo>
                  <a:lnTo>
                    <a:pt x="9817" y="11417"/>
                  </a:lnTo>
                  <a:lnTo>
                    <a:pt x="15722" y="11417"/>
                  </a:lnTo>
                  <a:lnTo>
                    <a:pt x="1572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4423663" y="508786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39"/>
                  </a:lnTo>
                  <a:lnTo>
                    <a:pt x="0" y="8864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39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4421505" y="508570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04" y="0"/>
                  </a:moveTo>
                  <a:lnTo>
                    <a:pt x="3517" y="0"/>
                  </a:lnTo>
                  <a:lnTo>
                    <a:pt x="0" y="3505"/>
                  </a:lnTo>
                  <a:lnTo>
                    <a:pt x="0" y="12217"/>
                  </a:lnTo>
                  <a:lnTo>
                    <a:pt x="3505" y="15748"/>
                  </a:lnTo>
                  <a:lnTo>
                    <a:pt x="12217" y="15748"/>
                  </a:lnTo>
                  <a:lnTo>
                    <a:pt x="15735" y="12217"/>
                  </a:lnTo>
                  <a:lnTo>
                    <a:pt x="15735" y="11429"/>
                  </a:lnTo>
                  <a:lnTo>
                    <a:pt x="5905" y="11429"/>
                  </a:lnTo>
                  <a:lnTo>
                    <a:pt x="4318" y="9829"/>
                  </a:lnTo>
                  <a:lnTo>
                    <a:pt x="4318" y="5880"/>
                  </a:lnTo>
                  <a:lnTo>
                    <a:pt x="5892" y="4317"/>
                  </a:lnTo>
                  <a:lnTo>
                    <a:pt x="15735" y="4317"/>
                  </a:lnTo>
                  <a:lnTo>
                    <a:pt x="15735" y="3505"/>
                  </a:lnTo>
                  <a:lnTo>
                    <a:pt x="12204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42" y="4317"/>
                  </a:lnTo>
                  <a:lnTo>
                    <a:pt x="11417" y="5880"/>
                  </a:lnTo>
                  <a:lnTo>
                    <a:pt x="11417" y="9829"/>
                  </a:lnTo>
                  <a:lnTo>
                    <a:pt x="9829" y="11429"/>
                  </a:lnTo>
                  <a:lnTo>
                    <a:pt x="15735" y="11429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4423663" y="5107279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4421505" y="510512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0"/>
                  </a:lnTo>
                  <a:lnTo>
                    <a:pt x="0" y="3517"/>
                  </a:lnTo>
                  <a:lnTo>
                    <a:pt x="0" y="12217"/>
                  </a:lnTo>
                  <a:lnTo>
                    <a:pt x="3505" y="15748"/>
                  </a:lnTo>
                  <a:lnTo>
                    <a:pt x="12217" y="15748"/>
                  </a:lnTo>
                  <a:lnTo>
                    <a:pt x="15735" y="12217"/>
                  </a:lnTo>
                  <a:lnTo>
                    <a:pt x="15735" y="11429"/>
                  </a:lnTo>
                  <a:lnTo>
                    <a:pt x="5905" y="11429"/>
                  </a:lnTo>
                  <a:lnTo>
                    <a:pt x="4318" y="9829"/>
                  </a:lnTo>
                  <a:lnTo>
                    <a:pt x="4318" y="5905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17" y="5905"/>
                  </a:lnTo>
                  <a:lnTo>
                    <a:pt x="11417" y="9829"/>
                  </a:lnTo>
                  <a:lnTo>
                    <a:pt x="9829" y="11429"/>
                  </a:lnTo>
                  <a:lnTo>
                    <a:pt x="15735" y="11429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4423663" y="5126710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65"/>
                  </a:lnTo>
                  <a:lnTo>
                    <a:pt x="0" y="8864"/>
                  </a:lnTo>
                  <a:lnTo>
                    <a:pt x="2552" y="11429"/>
                  </a:lnTo>
                  <a:lnTo>
                    <a:pt x="8864" y="11429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65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4421505" y="5124551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05" y="0"/>
                  </a:lnTo>
                  <a:lnTo>
                    <a:pt x="0" y="3530"/>
                  </a:lnTo>
                  <a:lnTo>
                    <a:pt x="0" y="12217"/>
                  </a:lnTo>
                  <a:lnTo>
                    <a:pt x="3505" y="15748"/>
                  </a:lnTo>
                  <a:lnTo>
                    <a:pt x="12217" y="15748"/>
                  </a:lnTo>
                  <a:lnTo>
                    <a:pt x="15735" y="12217"/>
                  </a:lnTo>
                  <a:lnTo>
                    <a:pt x="15735" y="11430"/>
                  </a:lnTo>
                  <a:lnTo>
                    <a:pt x="5905" y="11430"/>
                  </a:lnTo>
                  <a:lnTo>
                    <a:pt x="4318" y="9829"/>
                  </a:lnTo>
                  <a:lnTo>
                    <a:pt x="4318" y="5918"/>
                  </a:lnTo>
                  <a:lnTo>
                    <a:pt x="5905" y="4318"/>
                  </a:lnTo>
                  <a:lnTo>
                    <a:pt x="15735" y="4318"/>
                  </a:lnTo>
                  <a:lnTo>
                    <a:pt x="15735" y="3530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8"/>
                  </a:moveTo>
                  <a:lnTo>
                    <a:pt x="9829" y="4318"/>
                  </a:lnTo>
                  <a:lnTo>
                    <a:pt x="11417" y="5918"/>
                  </a:lnTo>
                  <a:lnTo>
                    <a:pt x="11417" y="9829"/>
                  </a:lnTo>
                  <a:lnTo>
                    <a:pt x="9829" y="11430"/>
                  </a:lnTo>
                  <a:lnTo>
                    <a:pt x="15735" y="11430"/>
                  </a:lnTo>
                  <a:lnTo>
                    <a:pt x="1573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4423663" y="514581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864" y="0"/>
                  </a:moveTo>
                  <a:lnTo>
                    <a:pt x="2552" y="0"/>
                  </a:lnTo>
                  <a:lnTo>
                    <a:pt x="0" y="2552"/>
                  </a:lnTo>
                  <a:lnTo>
                    <a:pt x="0" y="8864"/>
                  </a:lnTo>
                  <a:lnTo>
                    <a:pt x="2552" y="11417"/>
                  </a:lnTo>
                  <a:lnTo>
                    <a:pt x="8864" y="11417"/>
                  </a:lnTo>
                  <a:lnTo>
                    <a:pt x="11417" y="8864"/>
                  </a:lnTo>
                  <a:lnTo>
                    <a:pt x="11417" y="5714"/>
                  </a:lnTo>
                  <a:lnTo>
                    <a:pt x="11417" y="2552"/>
                  </a:lnTo>
                  <a:lnTo>
                    <a:pt x="886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4421505" y="514365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17" y="0"/>
                  </a:moveTo>
                  <a:lnTo>
                    <a:pt x="3517" y="12"/>
                  </a:lnTo>
                  <a:lnTo>
                    <a:pt x="0" y="3517"/>
                  </a:lnTo>
                  <a:lnTo>
                    <a:pt x="12" y="12230"/>
                  </a:lnTo>
                  <a:lnTo>
                    <a:pt x="3517" y="15735"/>
                  </a:lnTo>
                  <a:lnTo>
                    <a:pt x="12217" y="15735"/>
                  </a:lnTo>
                  <a:lnTo>
                    <a:pt x="15735" y="12230"/>
                  </a:lnTo>
                  <a:lnTo>
                    <a:pt x="15735" y="11417"/>
                  </a:lnTo>
                  <a:lnTo>
                    <a:pt x="5905" y="11417"/>
                  </a:lnTo>
                  <a:lnTo>
                    <a:pt x="4318" y="9829"/>
                  </a:lnTo>
                  <a:lnTo>
                    <a:pt x="4318" y="5905"/>
                  </a:lnTo>
                  <a:lnTo>
                    <a:pt x="5905" y="4317"/>
                  </a:lnTo>
                  <a:lnTo>
                    <a:pt x="15735" y="4317"/>
                  </a:lnTo>
                  <a:lnTo>
                    <a:pt x="15735" y="3517"/>
                  </a:lnTo>
                  <a:lnTo>
                    <a:pt x="12217" y="0"/>
                  </a:lnTo>
                  <a:close/>
                </a:path>
                <a:path w="15875" h="15875">
                  <a:moveTo>
                    <a:pt x="15735" y="4317"/>
                  </a:moveTo>
                  <a:lnTo>
                    <a:pt x="9829" y="4317"/>
                  </a:lnTo>
                  <a:lnTo>
                    <a:pt x="11417" y="5905"/>
                  </a:lnTo>
                  <a:lnTo>
                    <a:pt x="11417" y="9829"/>
                  </a:lnTo>
                  <a:lnTo>
                    <a:pt x="9829" y="11417"/>
                  </a:lnTo>
                  <a:lnTo>
                    <a:pt x="15735" y="11417"/>
                  </a:lnTo>
                  <a:lnTo>
                    <a:pt x="1573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3750411" y="4468406"/>
              <a:ext cx="715010" cy="45720"/>
            </a:xfrm>
            <a:custGeom>
              <a:avLst/>
              <a:gdLst/>
              <a:ahLst/>
              <a:cxnLst/>
              <a:rect l="l" t="t" r="r" b="b"/>
              <a:pathLst>
                <a:path w="715010" h="45720">
                  <a:moveTo>
                    <a:pt x="121932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714768" y="44183"/>
                  </a:lnTo>
                  <a:lnTo>
                    <a:pt x="714768" y="18275"/>
                  </a:lnTo>
                  <a:lnTo>
                    <a:pt x="676668" y="18275"/>
                  </a:lnTo>
                  <a:lnTo>
                    <a:pt x="676668" y="1511"/>
                  </a:lnTo>
                  <a:lnTo>
                    <a:pt x="451103" y="1511"/>
                  </a:lnTo>
                  <a:lnTo>
                    <a:pt x="451103" y="22859"/>
                  </a:lnTo>
                  <a:lnTo>
                    <a:pt x="409968" y="22859"/>
                  </a:lnTo>
                  <a:lnTo>
                    <a:pt x="409968" y="1511"/>
                  </a:lnTo>
                  <a:lnTo>
                    <a:pt x="163080" y="1511"/>
                  </a:lnTo>
                  <a:lnTo>
                    <a:pt x="163080" y="22859"/>
                  </a:lnTo>
                  <a:lnTo>
                    <a:pt x="121932" y="22859"/>
                  </a:lnTo>
                  <a:lnTo>
                    <a:pt x="121932" y="0"/>
                  </a:lnTo>
                  <a:close/>
                </a:path>
              </a:pathLst>
            </a:custGeom>
            <a:solidFill>
              <a:srgbClr val="D0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3748252" y="3905275"/>
              <a:ext cx="719455" cy="607695"/>
            </a:xfrm>
            <a:custGeom>
              <a:avLst/>
              <a:gdLst/>
              <a:ahLst/>
              <a:cxnLst/>
              <a:rect l="l" t="t" r="r" b="b"/>
              <a:pathLst>
                <a:path w="719454" h="607695">
                  <a:moveTo>
                    <a:pt x="380123" y="7848"/>
                  </a:moveTo>
                  <a:lnTo>
                    <a:pt x="372275" y="0"/>
                  </a:lnTo>
                  <a:lnTo>
                    <a:pt x="352907" y="0"/>
                  </a:lnTo>
                  <a:lnTo>
                    <a:pt x="345071" y="7848"/>
                  </a:lnTo>
                  <a:lnTo>
                    <a:pt x="345071" y="30492"/>
                  </a:lnTo>
                  <a:lnTo>
                    <a:pt x="380123" y="30492"/>
                  </a:lnTo>
                  <a:lnTo>
                    <a:pt x="380123" y="7848"/>
                  </a:lnTo>
                  <a:close/>
                </a:path>
                <a:path w="719454" h="607695">
                  <a:moveTo>
                    <a:pt x="719086" y="579094"/>
                  </a:moveTo>
                  <a:lnTo>
                    <a:pt x="680986" y="579094"/>
                  </a:lnTo>
                  <a:lnTo>
                    <a:pt x="680986" y="566394"/>
                  </a:lnTo>
                  <a:lnTo>
                    <a:pt x="680986" y="565124"/>
                  </a:lnTo>
                  <a:lnTo>
                    <a:pt x="680986" y="562584"/>
                  </a:lnTo>
                  <a:lnTo>
                    <a:pt x="451104" y="562584"/>
                  </a:lnTo>
                  <a:lnTo>
                    <a:pt x="451104" y="565124"/>
                  </a:lnTo>
                  <a:lnTo>
                    <a:pt x="451104" y="566394"/>
                  </a:lnTo>
                  <a:lnTo>
                    <a:pt x="451104" y="579094"/>
                  </a:lnTo>
                  <a:lnTo>
                    <a:pt x="451104" y="584174"/>
                  </a:lnTo>
                  <a:lnTo>
                    <a:pt x="414286" y="584174"/>
                  </a:lnTo>
                  <a:lnTo>
                    <a:pt x="414286" y="579094"/>
                  </a:lnTo>
                  <a:lnTo>
                    <a:pt x="414286" y="566394"/>
                  </a:lnTo>
                  <a:lnTo>
                    <a:pt x="414286" y="565124"/>
                  </a:lnTo>
                  <a:lnTo>
                    <a:pt x="414286" y="562584"/>
                  </a:lnTo>
                  <a:lnTo>
                    <a:pt x="163080" y="562584"/>
                  </a:lnTo>
                  <a:lnTo>
                    <a:pt x="163080" y="565124"/>
                  </a:lnTo>
                  <a:lnTo>
                    <a:pt x="163080" y="566394"/>
                  </a:lnTo>
                  <a:lnTo>
                    <a:pt x="163080" y="579094"/>
                  </a:lnTo>
                  <a:lnTo>
                    <a:pt x="163080" y="584174"/>
                  </a:lnTo>
                  <a:lnTo>
                    <a:pt x="126250" y="584174"/>
                  </a:lnTo>
                  <a:lnTo>
                    <a:pt x="126250" y="561314"/>
                  </a:lnTo>
                  <a:lnTo>
                    <a:pt x="0" y="561314"/>
                  </a:lnTo>
                  <a:lnTo>
                    <a:pt x="0" y="607314"/>
                  </a:lnTo>
                  <a:lnTo>
                    <a:pt x="4318" y="607314"/>
                  </a:lnTo>
                  <a:lnTo>
                    <a:pt x="4318" y="565124"/>
                  </a:lnTo>
                  <a:lnTo>
                    <a:pt x="121932" y="565124"/>
                  </a:lnTo>
                  <a:lnTo>
                    <a:pt x="121932" y="566394"/>
                  </a:lnTo>
                  <a:lnTo>
                    <a:pt x="121932" y="579094"/>
                  </a:lnTo>
                  <a:lnTo>
                    <a:pt x="121932" y="584174"/>
                  </a:lnTo>
                  <a:lnTo>
                    <a:pt x="121932" y="587984"/>
                  </a:lnTo>
                  <a:lnTo>
                    <a:pt x="167398" y="587984"/>
                  </a:lnTo>
                  <a:lnTo>
                    <a:pt x="167398" y="584174"/>
                  </a:lnTo>
                  <a:lnTo>
                    <a:pt x="167398" y="579094"/>
                  </a:lnTo>
                  <a:lnTo>
                    <a:pt x="167398" y="566394"/>
                  </a:lnTo>
                  <a:lnTo>
                    <a:pt x="409968" y="566394"/>
                  </a:lnTo>
                  <a:lnTo>
                    <a:pt x="409968" y="579094"/>
                  </a:lnTo>
                  <a:lnTo>
                    <a:pt x="409968" y="584174"/>
                  </a:lnTo>
                  <a:lnTo>
                    <a:pt x="409968" y="587984"/>
                  </a:lnTo>
                  <a:lnTo>
                    <a:pt x="455422" y="587984"/>
                  </a:lnTo>
                  <a:lnTo>
                    <a:pt x="455422" y="584174"/>
                  </a:lnTo>
                  <a:lnTo>
                    <a:pt x="455422" y="579094"/>
                  </a:lnTo>
                  <a:lnTo>
                    <a:pt x="455422" y="566394"/>
                  </a:lnTo>
                  <a:lnTo>
                    <a:pt x="676668" y="566394"/>
                  </a:lnTo>
                  <a:lnTo>
                    <a:pt x="676668" y="579094"/>
                  </a:lnTo>
                  <a:lnTo>
                    <a:pt x="676668" y="584174"/>
                  </a:lnTo>
                  <a:lnTo>
                    <a:pt x="714768" y="584174"/>
                  </a:lnTo>
                  <a:lnTo>
                    <a:pt x="714768" y="587984"/>
                  </a:lnTo>
                  <a:lnTo>
                    <a:pt x="714768" y="607034"/>
                  </a:lnTo>
                  <a:lnTo>
                    <a:pt x="719086" y="607034"/>
                  </a:lnTo>
                  <a:lnTo>
                    <a:pt x="719086" y="587984"/>
                  </a:lnTo>
                  <a:lnTo>
                    <a:pt x="719086" y="584174"/>
                  </a:lnTo>
                  <a:lnTo>
                    <a:pt x="719086" y="57909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4085907" y="3898557"/>
              <a:ext cx="50165" cy="41910"/>
            </a:xfrm>
            <a:custGeom>
              <a:avLst/>
              <a:gdLst/>
              <a:ahLst/>
              <a:cxnLst/>
              <a:rect l="l" t="t" r="r" b="b"/>
              <a:pathLst>
                <a:path w="50164" h="41910">
                  <a:moveTo>
                    <a:pt x="24942" y="0"/>
                  </a:moveTo>
                  <a:lnTo>
                    <a:pt x="15232" y="1959"/>
                  </a:lnTo>
                  <a:lnTo>
                    <a:pt x="7304" y="7302"/>
                  </a:lnTo>
                  <a:lnTo>
                    <a:pt x="1959" y="15226"/>
                  </a:lnTo>
                  <a:lnTo>
                    <a:pt x="0" y="24930"/>
                  </a:lnTo>
                  <a:lnTo>
                    <a:pt x="0" y="41770"/>
                  </a:lnTo>
                  <a:lnTo>
                    <a:pt x="4317" y="41770"/>
                  </a:lnTo>
                  <a:lnTo>
                    <a:pt x="4317" y="24930"/>
                  </a:lnTo>
                  <a:lnTo>
                    <a:pt x="5942" y="16912"/>
                  </a:lnTo>
                  <a:lnTo>
                    <a:pt x="10358" y="10366"/>
                  </a:lnTo>
                  <a:lnTo>
                    <a:pt x="16910" y="5949"/>
                  </a:lnTo>
                  <a:lnTo>
                    <a:pt x="24942" y="4317"/>
                  </a:lnTo>
                  <a:lnTo>
                    <a:pt x="32967" y="5949"/>
                  </a:lnTo>
                  <a:lnTo>
                    <a:pt x="39517" y="10366"/>
                  </a:lnTo>
                  <a:lnTo>
                    <a:pt x="43936" y="16912"/>
                  </a:lnTo>
                  <a:lnTo>
                    <a:pt x="45567" y="24930"/>
                  </a:lnTo>
                  <a:lnTo>
                    <a:pt x="45567" y="41770"/>
                  </a:lnTo>
                  <a:lnTo>
                    <a:pt x="49885" y="41770"/>
                  </a:lnTo>
                  <a:lnTo>
                    <a:pt x="49885" y="24930"/>
                  </a:lnTo>
                  <a:lnTo>
                    <a:pt x="47926" y="15226"/>
                  </a:lnTo>
                  <a:lnTo>
                    <a:pt x="42581" y="7302"/>
                  </a:lnTo>
                  <a:lnTo>
                    <a:pt x="34653" y="1959"/>
                  </a:lnTo>
                  <a:lnTo>
                    <a:pt x="24942" y="0"/>
                  </a:lnTo>
                  <a:close/>
                </a:path>
              </a:pathLst>
            </a:custGeom>
            <a:solidFill>
              <a:srgbClr val="B4B6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3953484" y="4772431"/>
              <a:ext cx="30480" cy="343535"/>
            </a:xfrm>
            <a:custGeom>
              <a:avLst/>
              <a:gdLst/>
              <a:ahLst/>
              <a:cxnLst/>
              <a:rect l="l" t="t" r="r" b="b"/>
              <a:pathLst>
                <a:path w="30479" h="343535">
                  <a:moveTo>
                    <a:pt x="30289" y="0"/>
                  </a:moveTo>
                  <a:lnTo>
                    <a:pt x="0" y="0"/>
                  </a:lnTo>
                  <a:lnTo>
                    <a:pt x="0" y="343484"/>
                  </a:lnTo>
                  <a:lnTo>
                    <a:pt x="30289" y="343484"/>
                  </a:lnTo>
                  <a:lnTo>
                    <a:pt x="30289" y="0"/>
                  </a:lnTo>
                  <a:close/>
                </a:path>
              </a:pathLst>
            </a:custGeom>
            <a:solidFill>
              <a:srgbClr val="8485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3951338" y="4770119"/>
              <a:ext cx="34925" cy="347980"/>
            </a:xfrm>
            <a:custGeom>
              <a:avLst/>
              <a:gdLst/>
              <a:ahLst/>
              <a:cxnLst/>
              <a:rect l="l" t="t" r="r" b="b"/>
              <a:pathLst>
                <a:path w="34925" h="347979">
                  <a:moveTo>
                    <a:pt x="34594" y="0"/>
                  </a:moveTo>
                  <a:lnTo>
                    <a:pt x="30276" y="0"/>
                  </a:lnTo>
                  <a:lnTo>
                    <a:pt x="30276" y="5080"/>
                  </a:lnTo>
                  <a:lnTo>
                    <a:pt x="30276" y="344170"/>
                  </a:lnTo>
                  <a:lnTo>
                    <a:pt x="4318" y="344170"/>
                  </a:lnTo>
                  <a:lnTo>
                    <a:pt x="4318" y="5080"/>
                  </a:lnTo>
                  <a:lnTo>
                    <a:pt x="30276" y="5080"/>
                  </a:lnTo>
                  <a:lnTo>
                    <a:pt x="30276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344170"/>
                  </a:lnTo>
                  <a:lnTo>
                    <a:pt x="0" y="345440"/>
                  </a:lnTo>
                  <a:lnTo>
                    <a:pt x="0" y="347980"/>
                  </a:lnTo>
                  <a:lnTo>
                    <a:pt x="34594" y="347980"/>
                  </a:lnTo>
                  <a:lnTo>
                    <a:pt x="34594" y="5080"/>
                  </a:lnTo>
                  <a:lnTo>
                    <a:pt x="345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3963378" y="4787302"/>
              <a:ext cx="4445" cy="122555"/>
            </a:xfrm>
            <a:custGeom>
              <a:avLst/>
              <a:gdLst/>
              <a:ahLst/>
              <a:cxnLst/>
              <a:rect l="l" t="t" r="r" b="b"/>
              <a:pathLst>
                <a:path w="4445" h="122554">
                  <a:moveTo>
                    <a:pt x="4318" y="93332"/>
                  </a:moveTo>
                  <a:lnTo>
                    <a:pt x="0" y="93332"/>
                  </a:lnTo>
                  <a:lnTo>
                    <a:pt x="0" y="122275"/>
                  </a:lnTo>
                  <a:lnTo>
                    <a:pt x="4318" y="122275"/>
                  </a:lnTo>
                  <a:lnTo>
                    <a:pt x="4318" y="93332"/>
                  </a:lnTo>
                  <a:close/>
                </a:path>
                <a:path w="4445" h="122554">
                  <a:moveTo>
                    <a:pt x="4318" y="50660"/>
                  </a:moveTo>
                  <a:lnTo>
                    <a:pt x="0" y="50660"/>
                  </a:lnTo>
                  <a:lnTo>
                    <a:pt x="0" y="79616"/>
                  </a:lnTo>
                  <a:lnTo>
                    <a:pt x="4318" y="79616"/>
                  </a:lnTo>
                  <a:lnTo>
                    <a:pt x="4318" y="50660"/>
                  </a:lnTo>
                  <a:close/>
                </a:path>
                <a:path w="4445" h="122554">
                  <a:moveTo>
                    <a:pt x="4318" y="0"/>
                  </a:moveTo>
                  <a:lnTo>
                    <a:pt x="0" y="0"/>
                  </a:lnTo>
                  <a:lnTo>
                    <a:pt x="0" y="38849"/>
                  </a:lnTo>
                  <a:lnTo>
                    <a:pt x="4318" y="38849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3971760" y="4813769"/>
              <a:ext cx="5080" cy="101600"/>
            </a:xfrm>
            <a:custGeom>
              <a:avLst/>
              <a:gdLst/>
              <a:ahLst/>
              <a:cxnLst/>
              <a:rect l="l" t="t" r="r" b="b"/>
              <a:pathLst>
                <a:path w="5079" h="101600">
                  <a:moveTo>
                    <a:pt x="4318" y="85153"/>
                  </a:moveTo>
                  <a:lnTo>
                    <a:pt x="0" y="85153"/>
                  </a:lnTo>
                  <a:lnTo>
                    <a:pt x="0" y="101155"/>
                  </a:lnTo>
                  <a:lnTo>
                    <a:pt x="4318" y="101155"/>
                  </a:lnTo>
                  <a:lnTo>
                    <a:pt x="4318" y="85153"/>
                  </a:lnTo>
                  <a:close/>
                </a:path>
                <a:path w="5079" h="101600">
                  <a:moveTo>
                    <a:pt x="4318" y="41160"/>
                  </a:moveTo>
                  <a:lnTo>
                    <a:pt x="0" y="41160"/>
                  </a:lnTo>
                  <a:lnTo>
                    <a:pt x="0" y="57150"/>
                  </a:lnTo>
                  <a:lnTo>
                    <a:pt x="4318" y="57150"/>
                  </a:lnTo>
                  <a:lnTo>
                    <a:pt x="4318" y="41160"/>
                  </a:lnTo>
                  <a:close/>
                </a:path>
                <a:path w="5079" h="101600">
                  <a:moveTo>
                    <a:pt x="4889" y="0"/>
                  </a:moveTo>
                  <a:lnTo>
                    <a:pt x="571" y="0"/>
                  </a:lnTo>
                  <a:lnTo>
                    <a:pt x="571" y="16002"/>
                  </a:lnTo>
                  <a:lnTo>
                    <a:pt x="4889" y="16002"/>
                  </a:lnTo>
                  <a:lnTo>
                    <a:pt x="488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3963378" y="4922164"/>
              <a:ext cx="4445" cy="122555"/>
            </a:xfrm>
            <a:custGeom>
              <a:avLst/>
              <a:gdLst/>
              <a:ahLst/>
              <a:cxnLst/>
              <a:rect l="l" t="t" r="r" b="b"/>
              <a:pathLst>
                <a:path w="4445" h="122554">
                  <a:moveTo>
                    <a:pt x="4318" y="93345"/>
                  </a:moveTo>
                  <a:lnTo>
                    <a:pt x="0" y="93345"/>
                  </a:lnTo>
                  <a:lnTo>
                    <a:pt x="0" y="122301"/>
                  </a:lnTo>
                  <a:lnTo>
                    <a:pt x="4318" y="122301"/>
                  </a:lnTo>
                  <a:lnTo>
                    <a:pt x="4318" y="93345"/>
                  </a:lnTo>
                  <a:close/>
                </a:path>
                <a:path w="4445" h="122554">
                  <a:moveTo>
                    <a:pt x="4318" y="50673"/>
                  </a:moveTo>
                  <a:lnTo>
                    <a:pt x="0" y="50673"/>
                  </a:lnTo>
                  <a:lnTo>
                    <a:pt x="0" y="79616"/>
                  </a:lnTo>
                  <a:lnTo>
                    <a:pt x="4318" y="79616"/>
                  </a:lnTo>
                  <a:lnTo>
                    <a:pt x="4318" y="50673"/>
                  </a:lnTo>
                  <a:close/>
                </a:path>
                <a:path w="4445" h="122554">
                  <a:moveTo>
                    <a:pt x="4318" y="0"/>
                  </a:moveTo>
                  <a:lnTo>
                    <a:pt x="0" y="0"/>
                  </a:lnTo>
                  <a:lnTo>
                    <a:pt x="0" y="38862"/>
                  </a:lnTo>
                  <a:lnTo>
                    <a:pt x="4318" y="38862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3971760" y="4948643"/>
              <a:ext cx="5080" cy="101600"/>
            </a:xfrm>
            <a:custGeom>
              <a:avLst/>
              <a:gdLst/>
              <a:ahLst/>
              <a:cxnLst/>
              <a:rect l="l" t="t" r="r" b="b"/>
              <a:pathLst>
                <a:path w="5079" h="101600">
                  <a:moveTo>
                    <a:pt x="4318" y="41148"/>
                  </a:moveTo>
                  <a:lnTo>
                    <a:pt x="0" y="41148"/>
                  </a:lnTo>
                  <a:lnTo>
                    <a:pt x="0" y="57150"/>
                  </a:lnTo>
                  <a:lnTo>
                    <a:pt x="4318" y="57150"/>
                  </a:lnTo>
                  <a:lnTo>
                    <a:pt x="4318" y="41148"/>
                  </a:lnTo>
                  <a:close/>
                </a:path>
                <a:path w="5079" h="101600">
                  <a:moveTo>
                    <a:pt x="4889" y="85166"/>
                  </a:moveTo>
                  <a:lnTo>
                    <a:pt x="571" y="85166"/>
                  </a:lnTo>
                  <a:lnTo>
                    <a:pt x="571" y="101155"/>
                  </a:lnTo>
                  <a:lnTo>
                    <a:pt x="4889" y="101155"/>
                  </a:lnTo>
                  <a:lnTo>
                    <a:pt x="4889" y="85166"/>
                  </a:lnTo>
                  <a:close/>
                </a:path>
                <a:path w="5079" h="101600">
                  <a:moveTo>
                    <a:pt x="4889" y="0"/>
                  </a:moveTo>
                  <a:lnTo>
                    <a:pt x="571" y="0"/>
                  </a:lnTo>
                  <a:lnTo>
                    <a:pt x="571" y="15989"/>
                  </a:lnTo>
                  <a:lnTo>
                    <a:pt x="4889" y="15989"/>
                  </a:lnTo>
                  <a:lnTo>
                    <a:pt x="488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3963377" y="5056085"/>
              <a:ext cx="4445" cy="29209"/>
            </a:xfrm>
            <a:custGeom>
              <a:avLst/>
              <a:gdLst/>
              <a:ahLst/>
              <a:cxnLst/>
              <a:rect l="l" t="t" r="r" b="b"/>
              <a:pathLst>
                <a:path w="4445" h="29210">
                  <a:moveTo>
                    <a:pt x="4317" y="0"/>
                  </a:moveTo>
                  <a:lnTo>
                    <a:pt x="0" y="0"/>
                  </a:lnTo>
                  <a:lnTo>
                    <a:pt x="0" y="28955"/>
                  </a:lnTo>
                  <a:lnTo>
                    <a:pt x="4317" y="28955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3972331" y="5074373"/>
              <a:ext cx="4445" cy="16510"/>
            </a:xfrm>
            <a:custGeom>
              <a:avLst/>
              <a:gdLst/>
              <a:ahLst/>
              <a:cxnLst/>
              <a:rect l="l" t="t" r="r" b="b"/>
              <a:pathLst>
                <a:path w="4445" h="16510">
                  <a:moveTo>
                    <a:pt x="4318" y="0"/>
                  </a:moveTo>
                  <a:lnTo>
                    <a:pt x="0" y="0"/>
                  </a:lnTo>
                  <a:lnTo>
                    <a:pt x="0" y="16001"/>
                  </a:lnTo>
                  <a:lnTo>
                    <a:pt x="4318" y="16001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4235818" y="4772431"/>
              <a:ext cx="30480" cy="343535"/>
            </a:xfrm>
            <a:custGeom>
              <a:avLst/>
              <a:gdLst/>
              <a:ahLst/>
              <a:cxnLst/>
              <a:rect l="l" t="t" r="r" b="b"/>
              <a:pathLst>
                <a:path w="30479" h="343535">
                  <a:moveTo>
                    <a:pt x="30289" y="0"/>
                  </a:moveTo>
                  <a:lnTo>
                    <a:pt x="0" y="0"/>
                  </a:lnTo>
                  <a:lnTo>
                    <a:pt x="0" y="343484"/>
                  </a:lnTo>
                  <a:lnTo>
                    <a:pt x="30289" y="343484"/>
                  </a:lnTo>
                  <a:lnTo>
                    <a:pt x="30289" y="0"/>
                  </a:lnTo>
                  <a:close/>
                </a:path>
              </a:pathLst>
            </a:custGeom>
            <a:solidFill>
              <a:srgbClr val="8485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4233659" y="4770119"/>
              <a:ext cx="34925" cy="347980"/>
            </a:xfrm>
            <a:custGeom>
              <a:avLst/>
              <a:gdLst/>
              <a:ahLst/>
              <a:cxnLst/>
              <a:rect l="l" t="t" r="r" b="b"/>
              <a:pathLst>
                <a:path w="34925" h="347979">
                  <a:moveTo>
                    <a:pt x="34607" y="0"/>
                  </a:moveTo>
                  <a:lnTo>
                    <a:pt x="30289" y="0"/>
                  </a:lnTo>
                  <a:lnTo>
                    <a:pt x="30289" y="5080"/>
                  </a:lnTo>
                  <a:lnTo>
                    <a:pt x="30289" y="344170"/>
                  </a:lnTo>
                  <a:lnTo>
                    <a:pt x="4318" y="344170"/>
                  </a:lnTo>
                  <a:lnTo>
                    <a:pt x="4318" y="5080"/>
                  </a:lnTo>
                  <a:lnTo>
                    <a:pt x="30289" y="5080"/>
                  </a:lnTo>
                  <a:lnTo>
                    <a:pt x="30289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344170"/>
                  </a:lnTo>
                  <a:lnTo>
                    <a:pt x="0" y="347980"/>
                  </a:lnTo>
                  <a:lnTo>
                    <a:pt x="2159" y="347980"/>
                  </a:lnTo>
                  <a:lnTo>
                    <a:pt x="34607" y="347980"/>
                  </a:lnTo>
                  <a:lnTo>
                    <a:pt x="34607" y="345440"/>
                  </a:lnTo>
                  <a:lnTo>
                    <a:pt x="34607" y="344170"/>
                  </a:lnTo>
                  <a:lnTo>
                    <a:pt x="34607" y="5080"/>
                  </a:lnTo>
                  <a:lnTo>
                    <a:pt x="3460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4251896" y="4787302"/>
              <a:ext cx="4445" cy="122555"/>
            </a:xfrm>
            <a:custGeom>
              <a:avLst/>
              <a:gdLst/>
              <a:ahLst/>
              <a:cxnLst/>
              <a:rect l="l" t="t" r="r" b="b"/>
              <a:pathLst>
                <a:path w="4445" h="122554">
                  <a:moveTo>
                    <a:pt x="4318" y="93332"/>
                  </a:moveTo>
                  <a:lnTo>
                    <a:pt x="0" y="93332"/>
                  </a:lnTo>
                  <a:lnTo>
                    <a:pt x="0" y="122275"/>
                  </a:lnTo>
                  <a:lnTo>
                    <a:pt x="4318" y="122275"/>
                  </a:lnTo>
                  <a:lnTo>
                    <a:pt x="4318" y="93332"/>
                  </a:lnTo>
                  <a:close/>
                </a:path>
                <a:path w="4445" h="122554">
                  <a:moveTo>
                    <a:pt x="4318" y="50660"/>
                  </a:moveTo>
                  <a:lnTo>
                    <a:pt x="0" y="50660"/>
                  </a:lnTo>
                  <a:lnTo>
                    <a:pt x="0" y="79616"/>
                  </a:lnTo>
                  <a:lnTo>
                    <a:pt x="4318" y="79616"/>
                  </a:lnTo>
                  <a:lnTo>
                    <a:pt x="4318" y="50660"/>
                  </a:lnTo>
                  <a:close/>
                </a:path>
                <a:path w="4445" h="122554">
                  <a:moveTo>
                    <a:pt x="4318" y="0"/>
                  </a:moveTo>
                  <a:lnTo>
                    <a:pt x="0" y="0"/>
                  </a:lnTo>
                  <a:lnTo>
                    <a:pt x="0" y="38849"/>
                  </a:lnTo>
                  <a:lnTo>
                    <a:pt x="4318" y="38849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4242943" y="4813769"/>
              <a:ext cx="5080" cy="101600"/>
            </a:xfrm>
            <a:custGeom>
              <a:avLst/>
              <a:gdLst/>
              <a:ahLst/>
              <a:cxnLst/>
              <a:rect l="l" t="t" r="r" b="b"/>
              <a:pathLst>
                <a:path w="5079" h="101600">
                  <a:moveTo>
                    <a:pt x="4318" y="0"/>
                  </a:moveTo>
                  <a:lnTo>
                    <a:pt x="0" y="0"/>
                  </a:lnTo>
                  <a:lnTo>
                    <a:pt x="0" y="16002"/>
                  </a:lnTo>
                  <a:lnTo>
                    <a:pt x="4318" y="16002"/>
                  </a:lnTo>
                  <a:lnTo>
                    <a:pt x="4318" y="0"/>
                  </a:lnTo>
                  <a:close/>
                </a:path>
                <a:path w="5079" h="101600">
                  <a:moveTo>
                    <a:pt x="4889" y="85153"/>
                  </a:moveTo>
                  <a:lnTo>
                    <a:pt x="571" y="85153"/>
                  </a:lnTo>
                  <a:lnTo>
                    <a:pt x="571" y="101155"/>
                  </a:lnTo>
                  <a:lnTo>
                    <a:pt x="4889" y="101155"/>
                  </a:lnTo>
                  <a:lnTo>
                    <a:pt x="4889" y="85153"/>
                  </a:lnTo>
                  <a:close/>
                </a:path>
                <a:path w="5079" h="101600">
                  <a:moveTo>
                    <a:pt x="4889" y="41160"/>
                  </a:moveTo>
                  <a:lnTo>
                    <a:pt x="571" y="41160"/>
                  </a:lnTo>
                  <a:lnTo>
                    <a:pt x="571" y="57150"/>
                  </a:lnTo>
                  <a:lnTo>
                    <a:pt x="4889" y="57150"/>
                  </a:lnTo>
                  <a:lnTo>
                    <a:pt x="4889" y="4116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4251896" y="4922164"/>
              <a:ext cx="4445" cy="122555"/>
            </a:xfrm>
            <a:custGeom>
              <a:avLst/>
              <a:gdLst/>
              <a:ahLst/>
              <a:cxnLst/>
              <a:rect l="l" t="t" r="r" b="b"/>
              <a:pathLst>
                <a:path w="4445" h="122554">
                  <a:moveTo>
                    <a:pt x="4318" y="93345"/>
                  </a:moveTo>
                  <a:lnTo>
                    <a:pt x="0" y="93345"/>
                  </a:lnTo>
                  <a:lnTo>
                    <a:pt x="0" y="122301"/>
                  </a:lnTo>
                  <a:lnTo>
                    <a:pt x="4318" y="122301"/>
                  </a:lnTo>
                  <a:lnTo>
                    <a:pt x="4318" y="93345"/>
                  </a:lnTo>
                  <a:close/>
                </a:path>
                <a:path w="4445" h="122554">
                  <a:moveTo>
                    <a:pt x="4318" y="50673"/>
                  </a:moveTo>
                  <a:lnTo>
                    <a:pt x="0" y="50673"/>
                  </a:lnTo>
                  <a:lnTo>
                    <a:pt x="0" y="79616"/>
                  </a:lnTo>
                  <a:lnTo>
                    <a:pt x="4318" y="79616"/>
                  </a:lnTo>
                  <a:lnTo>
                    <a:pt x="4318" y="50673"/>
                  </a:lnTo>
                  <a:close/>
                </a:path>
                <a:path w="4445" h="122554">
                  <a:moveTo>
                    <a:pt x="4318" y="0"/>
                  </a:moveTo>
                  <a:lnTo>
                    <a:pt x="0" y="0"/>
                  </a:lnTo>
                  <a:lnTo>
                    <a:pt x="0" y="38862"/>
                  </a:lnTo>
                  <a:lnTo>
                    <a:pt x="4318" y="38862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4242943" y="4948643"/>
              <a:ext cx="5080" cy="101600"/>
            </a:xfrm>
            <a:custGeom>
              <a:avLst/>
              <a:gdLst/>
              <a:ahLst/>
              <a:cxnLst/>
              <a:rect l="l" t="t" r="r" b="b"/>
              <a:pathLst>
                <a:path w="5079" h="101600">
                  <a:moveTo>
                    <a:pt x="4318" y="0"/>
                  </a:moveTo>
                  <a:lnTo>
                    <a:pt x="0" y="0"/>
                  </a:lnTo>
                  <a:lnTo>
                    <a:pt x="0" y="15989"/>
                  </a:lnTo>
                  <a:lnTo>
                    <a:pt x="4318" y="15989"/>
                  </a:lnTo>
                  <a:lnTo>
                    <a:pt x="4318" y="0"/>
                  </a:lnTo>
                  <a:close/>
                </a:path>
                <a:path w="5079" h="101600">
                  <a:moveTo>
                    <a:pt x="4889" y="85166"/>
                  </a:moveTo>
                  <a:lnTo>
                    <a:pt x="571" y="85166"/>
                  </a:lnTo>
                  <a:lnTo>
                    <a:pt x="571" y="101155"/>
                  </a:lnTo>
                  <a:lnTo>
                    <a:pt x="4889" y="101155"/>
                  </a:lnTo>
                  <a:lnTo>
                    <a:pt x="4889" y="85166"/>
                  </a:lnTo>
                  <a:close/>
                </a:path>
                <a:path w="5079" h="101600">
                  <a:moveTo>
                    <a:pt x="4889" y="41148"/>
                  </a:moveTo>
                  <a:lnTo>
                    <a:pt x="571" y="41148"/>
                  </a:lnTo>
                  <a:lnTo>
                    <a:pt x="571" y="57150"/>
                  </a:lnTo>
                  <a:lnTo>
                    <a:pt x="4889" y="57150"/>
                  </a:lnTo>
                  <a:lnTo>
                    <a:pt x="4889" y="41148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4251896" y="5056085"/>
              <a:ext cx="4445" cy="29209"/>
            </a:xfrm>
            <a:custGeom>
              <a:avLst/>
              <a:gdLst/>
              <a:ahLst/>
              <a:cxnLst/>
              <a:rect l="l" t="t" r="r" b="b"/>
              <a:pathLst>
                <a:path w="4445" h="29210">
                  <a:moveTo>
                    <a:pt x="4317" y="0"/>
                  </a:moveTo>
                  <a:lnTo>
                    <a:pt x="0" y="0"/>
                  </a:lnTo>
                  <a:lnTo>
                    <a:pt x="0" y="28955"/>
                  </a:lnTo>
                  <a:lnTo>
                    <a:pt x="4317" y="28955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4243514" y="5074373"/>
              <a:ext cx="4445" cy="16510"/>
            </a:xfrm>
            <a:custGeom>
              <a:avLst/>
              <a:gdLst/>
              <a:ahLst/>
              <a:cxnLst/>
              <a:rect l="l" t="t" r="r" b="b"/>
              <a:pathLst>
                <a:path w="4445" h="16510">
                  <a:moveTo>
                    <a:pt x="4318" y="0"/>
                  </a:moveTo>
                  <a:lnTo>
                    <a:pt x="0" y="0"/>
                  </a:lnTo>
                  <a:lnTo>
                    <a:pt x="0" y="16001"/>
                  </a:lnTo>
                  <a:lnTo>
                    <a:pt x="4318" y="16001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3965054" y="4569281"/>
              <a:ext cx="289560" cy="603250"/>
            </a:xfrm>
            <a:custGeom>
              <a:avLst/>
              <a:gdLst/>
              <a:ahLst/>
              <a:cxnLst/>
              <a:rect l="l" t="t" r="r" b="b"/>
              <a:pathLst>
                <a:path w="289560" h="603250">
                  <a:moveTo>
                    <a:pt x="289483" y="548652"/>
                  </a:moveTo>
                  <a:lnTo>
                    <a:pt x="274066" y="548652"/>
                  </a:lnTo>
                  <a:lnTo>
                    <a:pt x="274066" y="516064"/>
                  </a:lnTo>
                  <a:lnTo>
                    <a:pt x="267195" y="516064"/>
                  </a:lnTo>
                  <a:lnTo>
                    <a:pt x="267195" y="495820"/>
                  </a:lnTo>
                  <a:lnTo>
                    <a:pt x="274637" y="495820"/>
                  </a:lnTo>
                  <a:lnTo>
                    <a:pt x="274637" y="466356"/>
                  </a:lnTo>
                  <a:lnTo>
                    <a:pt x="269494" y="466356"/>
                  </a:lnTo>
                  <a:lnTo>
                    <a:pt x="269494" y="444969"/>
                  </a:lnTo>
                  <a:lnTo>
                    <a:pt x="276923" y="444969"/>
                  </a:lnTo>
                  <a:lnTo>
                    <a:pt x="276923" y="416636"/>
                  </a:lnTo>
                  <a:lnTo>
                    <a:pt x="270052" y="416636"/>
                  </a:lnTo>
                  <a:lnTo>
                    <a:pt x="270052" y="396379"/>
                  </a:lnTo>
                  <a:lnTo>
                    <a:pt x="276352" y="396379"/>
                  </a:lnTo>
                  <a:lnTo>
                    <a:pt x="276352" y="362915"/>
                  </a:lnTo>
                  <a:lnTo>
                    <a:pt x="270052" y="362915"/>
                  </a:lnTo>
                  <a:lnTo>
                    <a:pt x="270052" y="348373"/>
                  </a:lnTo>
                  <a:lnTo>
                    <a:pt x="277495" y="348373"/>
                  </a:lnTo>
                  <a:lnTo>
                    <a:pt x="277495" y="316039"/>
                  </a:lnTo>
                  <a:lnTo>
                    <a:pt x="270052" y="316039"/>
                  </a:lnTo>
                  <a:lnTo>
                    <a:pt x="270052" y="297497"/>
                  </a:lnTo>
                  <a:lnTo>
                    <a:pt x="277495" y="297497"/>
                  </a:lnTo>
                  <a:lnTo>
                    <a:pt x="277495" y="267474"/>
                  </a:lnTo>
                  <a:lnTo>
                    <a:pt x="272923" y="267474"/>
                  </a:lnTo>
                  <a:lnTo>
                    <a:pt x="272923" y="246075"/>
                  </a:lnTo>
                  <a:lnTo>
                    <a:pt x="279781" y="246075"/>
                  </a:lnTo>
                  <a:lnTo>
                    <a:pt x="279781" y="104025"/>
                  </a:lnTo>
                  <a:lnTo>
                    <a:pt x="266623" y="104025"/>
                  </a:lnTo>
                  <a:lnTo>
                    <a:pt x="266623" y="0"/>
                  </a:lnTo>
                  <a:lnTo>
                    <a:pt x="156451" y="0"/>
                  </a:lnTo>
                  <a:lnTo>
                    <a:pt x="133019" y="0"/>
                  </a:lnTo>
                  <a:lnTo>
                    <a:pt x="22847" y="0"/>
                  </a:lnTo>
                  <a:lnTo>
                    <a:pt x="22847" y="104025"/>
                  </a:lnTo>
                  <a:lnTo>
                    <a:pt x="9702" y="104025"/>
                  </a:lnTo>
                  <a:lnTo>
                    <a:pt x="9702" y="246075"/>
                  </a:lnTo>
                  <a:lnTo>
                    <a:pt x="16560" y="246075"/>
                  </a:lnTo>
                  <a:lnTo>
                    <a:pt x="16560" y="267474"/>
                  </a:lnTo>
                  <a:lnTo>
                    <a:pt x="11988" y="267474"/>
                  </a:lnTo>
                  <a:lnTo>
                    <a:pt x="11988" y="297497"/>
                  </a:lnTo>
                  <a:lnTo>
                    <a:pt x="19418" y="297497"/>
                  </a:lnTo>
                  <a:lnTo>
                    <a:pt x="19418" y="316039"/>
                  </a:lnTo>
                  <a:lnTo>
                    <a:pt x="11988" y="316039"/>
                  </a:lnTo>
                  <a:lnTo>
                    <a:pt x="11988" y="348373"/>
                  </a:lnTo>
                  <a:lnTo>
                    <a:pt x="19418" y="348373"/>
                  </a:lnTo>
                  <a:lnTo>
                    <a:pt x="19418" y="362915"/>
                  </a:lnTo>
                  <a:lnTo>
                    <a:pt x="13131" y="362915"/>
                  </a:lnTo>
                  <a:lnTo>
                    <a:pt x="13131" y="396379"/>
                  </a:lnTo>
                  <a:lnTo>
                    <a:pt x="19418" y="396379"/>
                  </a:lnTo>
                  <a:lnTo>
                    <a:pt x="19418" y="416636"/>
                  </a:lnTo>
                  <a:lnTo>
                    <a:pt x="12560" y="416636"/>
                  </a:lnTo>
                  <a:lnTo>
                    <a:pt x="12560" y="444969"/>
                  </a:lnTo>
                  <a:lnTo>
                    <a:pt x="19989" y="444969"/>
                  </a:lnTo>
                  <a:lnTo>
                    <a:pt x="19989" y="466356"/>
                  </a:lnTo>
                  <a:lnTo>
                    <a:pt x="14846" y="466356"/>
                  </a:lnTo>
                  <a:lnTo>
                    <a:pt x="14846" y="495820"/>
                  </a:lnTo>
                  <a:lnTo>
                    <a:pt x="22275" y="495820"/>
                  </a:lnTo>
                  <a:lnTo>
                    <a:pt x="22275" y="516064"/>
                  </a:lnTo>
                  <a:lnTo>
                    <a:pt x="15417" y="516064"/>
                  </a:lnTo>
                  <a:lnTo>
                    <a:pt x="15417" y="548652"/>
                  </a:lnTo>
                  <a:lnTo>
                    <a:pt x="0" y="548652"/>
                  </a:lnTo>
                  <a:lnTo>
                    <a:pt x="0" y="571830"/>
                  </a:lnTo>
                  <a:lnTo>
                    <a:pt x="12560" y="571830"/>
                  </a:lnTo>
                  <a:lnTo>
                    <a:pt x="12560" y="577227"/>
                  </a:lnTo>
                  <a:lnTo>
                    <a:pt x="3987" y="577227"/>
                  </a:lnTo>
                  <a:lnTo>
                    <a:pt x="3987" y="602691"/>
                  </a:lnTo>
                  <a:lnTo>
                    <a:pt x="21272" y="602691"/>
                  </a:lnTo>
                  <a:lnTo>
                    <a:pt x="23622" y="600532"/>
                  </a:lnTo>
                  <a:lnTo>
                    <a:pt x="25971" y="598373"/>
                  </a:lnTo>
                  <a:lnTo>
                    <a:pt x="60248" y="574471"/>
                  </a:lnTo>
                  <a:lnTo>
                    <a:pt x="99428" y="560908"/>
                  </a:lnTo>
                  <a:lnTo>
                    <a:pt x="106375" y="559269"/>
                  </a:lnTo>
                  <a:lnTo>
                    <a:pt x="183083" y="559269"/>
                  </a:lnTo>
                  <a:lnTo>
                    <a:pt x="222262" y="571411"/>
                  </a:lnTo>
                  <a:lnTo>
                    <a:pt x="254914" y="591439"/>
                  </a:lnTo>
                  <a:lnTo>
                    <a:pt x="268211" y="602691"/>
                  </a:lnTo>
                  <a:lnTo>
                    <a:pt x="285496" y="602691"/>
                  </a:lnTo>
                  <a:lnTo>
                    <a:pt x="285496" y="600532"/>
                  </a:lnTo>
                  <a:lnTo>
                    <a:pt x="285496" y="577227"/>
                  </a:lnTo>
                  <a:lnTo>
                    <a:pt x="276923" y="577227"/>
                  </a:lnTo>
                  <a:lnTo>
                    <a:pt x="276923" y="571830"/>
                  </a:lnTo>
                  <a:lnTo>
                    <a:pt x="289483" y="571830"/>
                  </a:lnTo>
                  <a:lnTo>
                    <a:pt x="289483" y="5486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4055986" y="4770157"/>
              <a:ext cx="107950" cy="41275"/>
            </a:xfrm>
            <a:custGeom>
              <a:avLst/>
              <a:gdLst/>
              <a:ahLst/>
              <a:cxnLst/>
              <a:rect l="l" t="t" r="r" b="b"/>
              <a:pathLst>
                <a:path w="107950" h="41275">
                  <a:moveTo>
                    <a:pt x="13335" y="0"/>
                  </a:moveTo>
                  <a:lnTo>
                    <a:pt x="0" y="0"/>
                  </a:lnTo>
                  <a:lnTo>
                    <a:pt x="0" y="31991"/>
                  </a:lnTo>
                  <a:lnTo>
                    <a:pt x="0" y="41148"/>
                  </a:lnTo>
                  <a:lnTo>
                    <a:pt x="13335" y="41148"/>
                  </a:lnTo>
                  <a:lnTo>
                    <a:pt x="13335" y="31991"/>
                  </a:lnTo>
                  <a:lnTo>
                    <a:pt x="13335" y="0"/>
                  </a:lnTo>
                  <a:close/>
                </a:path>
                <a:path w="107950" h="41275">
                  <a:moveTo>
                    <a:pt x="107823" y="0"/>
                  </a:moveTo>
                  <a:lnTo>
                    <a:pt x="93345" y="0"/>
                  </a:lnTo>
                  <a:lnTo>
                    <a:pt x="93345" y="31991"/>
                  </a:lnTo>
                  <a:lnTo>
                    <a:pt x="93345" y="41148"/>
                  </a:lnTo>
                  <a:lnTo>
                    <a:pt x="107823" y="41148"/>
                  </a:lnTo>
                  <a:lnTo>
                    <a:pt x="107823" y="31991"/>
                  </a:lnTo>
                  <a:lnTo>
                    <a:pt x="107823" y="0"/>
                  </a:lnTo>
                  <a:close/>
                </a:path>
              </a:pathLst>
            </a:custGeom>
            <a:solidFill>
              <a:srgbClr val="A0A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4079798" y="4772431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275" y="0"/>
                  </a:moveTo>
                  <a:lnTo>
                    <a:pt x="11160" y="1437"/>
                  </a:lnTo>
                  <a:lnTo>
                    <a:pt x="5351" y="5357"/>
                  </a:lnTo>
                  <a:lnTo>
                    <a:pt x="1435" y="11171"/>
                  </a:lnTo>
                  <a:lnTo>
                    <a:pt x="0" y="18287"/>
                  </a:lnTo>
                  <a:lnTo>
                    <a:pt x="1435" y="25410"/>
                  </a:lnTo>
                  <a:lnTo>
                    <a:pt x="5351" y="31222"/>
                  </a:lnTo>
                  <a:lnTo>
                    <a:pt x="11160" y="35140"/>
                  </a:lnTo>
                  <a:lnTo>
                    <a:pt x="18275" y="36575"/>
                  </a:lnTo>
                  <a:lnTo>
                    <a:pt x="25399" y="35140"/>
                  </a:lnTo>
                  <a:lnTo>
                    <a:pt x="31216" y="31222"/>
                  </a:lnTo>
                  <a:lnTo>
                    <a:pt x="35138" y="25410"/>
                  </a:lnTo>
                  <a:lnTo>
                    <a:pt x="36575" y="18287"/>
                  </a:lnTo>
                  <a:lnTo>
                    <a:pt x="35138" y="11171"/>
                  </a:lnTo>
                  <a:lnTo>
                    <a:pt x="31216" y="5357"/>
                  </a:lnTo>
                  <a:lnTo>
                    <a:pt x="25399" y="1437"/>
                  </a:lnTo>
                  <a:lnTo>
                    <a:pt x="18275" y="0"/>
                  </a:lnTo>
                  <a:close/>
                </a:path>
              </a:pathLst>
            </a:custGeom>
            <a:solidFill>
              <a:srgbClr val="B0B2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3986390" y="4770272"/>
              <a:ext cx="137795" cy="633730"/>
            </a:xfrm>
            <a:custGeom>
              <a:avLst/>
              <a:gdLst/>
              <a:ahLst/>
              <a:cxnLst/>
              <a:rect l="l" t="t" r="r" b="b"/>
              <a:pathLst>
                <a:path w="137795" h="633729">
                  <a:moveTo>
                    <a:pt x="99999" y="564515"/>
                  </a:moveTo>
                  <a:lnTo>
                    <a:pt x="97536" y="552348"/>
                  </a:lnTo>
                  <a:lnTo>
                    <a:pt x="96824" y="551294"/>
                  </a:lnTo>
                  <a:lnTo>
                    <a:pt x="96824" y="564515"/>
                  </a:lnTo>
                  <a:lnTo>
                    <a:pt x="94602" y="575449"/>
                  </a:lnTo>
                  <a:lnTo>
                    <a:pt x="88569" y="584365"/>
                  </a:lnTo>
                  <a:lnTo>
                    <a:pt x="79654" y="590397"/>
                  </a:lnTo>
                  <a:lnTo>
                    <a:pt x="68732" y="592607"/>
                  </a:lnTo>
                  <a:lnTo>
                    <a:pt x="57797" y="590397"/>
                  </a:lnTo>
                  <a:lnTo>
                    <a:pt x="48882" y="584365"/>
                  </a:lnTo>
                  <a:lnTo>
                    <a:pt x="42862" y="575449"/>
                  </a:lnTo>
                  <a:lnTo>
                    <a:pt x="40652" y="564515"/>
                  </a:lnTo>
                  <a:lnTo>
                    <a:pt x="42862" y="553580"/>
                  </a:lnTo>
                  <a:lnTo>
                    <a:pt x="48882" y="544652"/>
                  </a:lnTo>
                  <a:lnTo>
                    <a:pt x="57797" y="538632"/>
                  </a:lnTo>
                  <a:lnTo>
                    <a:pt x="68732" y="536409"/>
                  </a:lnTo>
                  <a:lnTo>
                    <a:pt x="79654" y="538632"/>
                  </a:lnTo>
                  <a:lnTo>
                    <a:pt x="88569" y="544652"/>
                  </a:lnTo>
                  <a:lnTo>
                    <a:pt x="94602" y="553580"/>
                  </a:lnTo>
                  <a:lnTo>
                    <a:pt x="96824" y="564515"/>
                  </a:lnTo>
                  <a:lnTo>
                    <a:pt x="96824" y="551294"/>
                  </a:lnTo>
                  <a:lnTo>
                    <a:pt x="90830" y="542404"/>
                  </a:lnTo>
                  <a:lnTo>
                    <a:pt x="81953" y="536409"/>
                  </a:lnTo>
                  <a:lnTo>
                    <a:pt x="80899" y="535698"/>
                  </a:lnTo>
                  <a:lnTo>
                    <a:pt x="68732" y="533234"/>
                  </a:lnTo>
                  <a:lnTo>
                    <a:pt x="56565" y="535698"/>
                  </a:lnTo>
                  <a:lnTo>
                    <a:pt x="46621" y="542404"/>
                  </a:lnTo>
                  <a:lnTo>
                    <a:pt x="39928" y="552348"/>
                  </a:lnTo>
                  <a:lnTo>
                    <a:pt x="37477" y="564515"/>
                  </a:lnTo>
                  <a:lnTo>
                    <a:pt x="39928" y="576681"/>
                  </a:lnTo>
                  <a:lnTo>
                    <a:pt x="46621" y="586625"/>
                  </a:lnTo>
                  <a:lnTo>
                    <a:pt x="56565" y="593331"/>
                  </a:lnTo>
                  <a:lnTo>
                    <a:pt x="68732" y="595782"/>
                  </a:lnTo>
                  <a:lnTo>
                    <a:pt x="80899" y="593331"/>
                  </a:lnTo>
                  <a:lnTo>
                    <a:pt x="81953" y="592607"/>
                  </a:lnTo>
                  <a:lnTo>
                    <a:pt x="90830" y="586625"/>
                  </a:lnTo>
                  <a:lnTo>
                    <a:pt x="97536" y="576681"/>
                  </a:lnTo>
                  <a:lnTo>
                    <a:pt x="99999" y="564515"/>
                  </a:lnTo>
                  <a:close/>
                </a:path>
                <a:path w="137795" h="633729">
                  <a:moveTo>
                    <a:pt x="109283" y="564515"/>
                  </a:moveTo>
                  <a:lnTo>
                    <a:pt x="106108" y="548792"/>
                  </a:lnTo>
                  <a:lnTo>
                    <a:pt x="106108" y="564515"/>
                  </a:lnTo>
                  <a:lnTo>
                    <a:pt x="103149" y="579069"/>
                  </a:lnTo>
                  <a:lnTo>
                    <a:pt x="95135" y="590931"/>
                  </a:lnTo>
                  <a:lnTo>
                    <a:pt x="83261" y="598932"/>
                  </a:lnTo>
                  <a:lnTo>
                    <a:pt x="68732" y="601878"/>
                  </a:lnTo>
                  <a:lnTo>
                    <a:pt x="54178" y="598932"/>
                  </a:lnTo>
                  <a:lnTo>
                    <a:pt x="42303" y="590931"/>
                  </a:lnTo>
                  <a:lnTo>
                    <a:pt x="34290" y="579069"/>
                  </a:lnTo>
                  <a:lnTo>
                    <a:pt x="31343" y="564515"/>
                  </a:lnTo>
                  <a:lnTo>
                    <a:pt x="34290" y="549973"/>
                  </a:lnTo>
                  <a:lnTo>
                    <a:pt x="42303" y="538099"/>
                  </a:lnTo>
                  <a:lnTo>
                    <a:pt x="54178" y="530098"/>
                  </a:lnTo>
                  <a:lnTo>
                    <a:pt x="68732" y="527151"/>
                  </a:lnTo>
                  <a:lnTo>
                    <a:pt x="83261" y="530098"/>
                  </a:lnTo>
                  <a:lnTo>
                    <a:pt x="95135" y="538099"/>
                  </a:lnTo>
                  <a:lnTo>
                    <a:pt x="103149" y="549973"/>
                  </a:lnTo>
                  <a:lnTo>
                    <a:pt x="106108" y="564515"/>
                  </a:lnTo>
                  <a:lnTo>
                    <a:pt x="106108" y="548792"/>
                  </a:lnTo>
                  <a:lnTo>
                    <a:pt x="97396" y="535851"/>
                  </a:lnTo>
                  <a:lnTo>
                    <a:pt x="84505" y="527151"/>
                  </a:lnTo>
                  <a:lnTo>
                    <a:pt x="68732" y="523963"/>
                  </a:lnTo>
                  <a:lnTo>
                    <a:pt x="52933" y="527164"/>
                  </a:lnTo>
                  <a:lnTo>
                    <a:pt x="40043" y="535851"/>
                  </a:lnTo>
                  <a:lnTo>
                    <a:pt x="31356" y="548728"/>
                  </a:lnTo>
                  <a:lnTo>
                    <a:pt x="28168" y="564515"/>
                  </a:lnTo>
                  <a:lnTo>
                    <a:pt x="31356" y="580301"/>
                  </a:lnTo>
                  <a:lnTo>
                    <a:pt x="40043" y="593191"/>
                  </a:lnTo>
                  <a:lnTo>
                    <a:pt x="52933" y="601878"/>
                  </a:lnTo>
                  <a:lnTo>
                    <a:pt x="68732" y="605053"/>
                  </a:lnTo>
                  <a:lnTo>
                    <a:pt x="84467" y="601878"/>
                  </a:lnTo>
                  <a:lnTo>
                    <a:pt x="97396" y="593191"/>
                  </a:lnTo>
                  <a:lnTo>
                    <a:pt x="106095" y="580301"/>
                  </a:lnTo>
                  <a:lnTo>
                    <a:pt x="109283" y="564515"/>
                  </a:lnTo>
                  <a:close/>
                </a:path>
                <a:path w="137795" h="633729">
                  <a:moveTo>
                    <a:pt x="123139" y="564515"/>
                  </a:moveTo>
                  <a:lnTo>
                    <a:pt x="119964" y="548817"/>
                  </a:lnTo>
                  <a:lnTo>
                    <a:pt x="119964" y="564515"/>
                  </a:lnTo>
                  <a:lnTo>
                    <a:pt x="118910" y="574840"/>
                  </a:lnTo>
                  <a:lnTo>
                    <a:pt x="97358" y="606996"/>
                  </a:lnTo>
                  <a:lnTo>
                    <a:pt x="68732" y="615734"/>
                  </a:lnTo>
                  <a:lnTo>
                    <a:pt x="58407" y="614705"/>
                  </a:lnTo>
                  <a:lnTo>
                    <a:pt x="26238" y="593153"/>
                  </a:lnTo>
                  <a:lnTo>
                    <a:pt x="17500" y="564515"/>
                  </a:lnTo>
                  <a:lnTo>
                    <a:pt x="18529" y="554202"/>
                  </a:lnTo>
                  <a:lnTo>
                    <a:pt x="40081" y="522046"/>
                  </a:lnTo>
                  <a:lnTo>
                    <a:pt x="68732" y="513295"/>
                  </a:lnTo>
                  <a:lnTo>
                    <a:pt x="79044" y="514337"/>
                  </a:lnTo>
                  <a:lnTo>
                    <a:pt x="111201" y="535876"/>
                  </a:lnTo>
                  <a:lnTo>
                    <a:pt x="119964" y="564515"/>
                  </a:lnTo>
                  <a:lnTo>
                    <a:pt x="119964" y="548817"/>
                  </a:lnTo>
                  <a:lnTo>
                    <a:pt x="89903" y="514400"/>
                  </a:lnTo>
                  <a:lnTo>
                    <a:pt x="68732" y="510120"/>
                  </a:lnTo>
                  <a:lnTo>
                    <a:pt x="47548" y="514400"/>
                  </a:lnTo>
                  <a:lnTo>
                    <a:pt x="30264" y="526059"/>
                  </a:lnTo>
                  <a:lnTo>
                    <a:pt x="18592" y="543344"/>
                  </a:lnTo>
                  <a:lnTo>
                    <a:pt x="14325" y="564515"/>
                  </a:lnTo>
                  <a:lnTo>
                    <a:pt x="18592" y="585685"/>
                  </a:lnTo>
                  <a:lnTo>
                    <a:pt x="30251" y="602983"/>
                  </a:lnTo>
                  <a:lnTo>
                    <a:pt x="47548" y="614641"/>
                  </a:lnTo>
                  <a:lnTo>
                    <a:pt x="68732" y="618909"/>
                  </a:lnTo>
                  <a:lnTo>
                    <a:pt x="84455" y="615734"/>
                  </a:lnTo>
                  <a:lnTo>
                    <a:pt x="89903" y="614641"/>
                  </a:lnTo>
                  <a:lnTo>
                    <a:pt x="107188" y="602983"/>
                  </a:lnTo>
                  <a:lnTo>
                    <a:pt x="118859" y="585685"/>
                  </a:lnTo>
                  <a:lnTo>
                    <a:pt x="123139" y="564515"/>
                  </a:lnTo>
                  <a:close/>
                </a:path>
                <a:path w="137795" h="633729">
                  <a:moveTo>
                    <a:pt x="132143" y="20447"/>
                  </a:moveTo>
                  <a:lnTo>
                    <a:pt x="130530" y="12496"/>
                  </a:lnTo>
                  <a:lnTo>
                    <a:pt x="127800" y="8445"/>
                  </a:lnTo>
                  <a:lnTo>
                    <a:pt x="127800" y="11544"/>
                  </a:lnTo>
                  <a:lnTo>
                    <a:pt x="127800" y="29362"/>
                  </a:lnTo>
                  <a:lnTo>
                    <a:pt x="120599" y="36563"/>
                  </a:lnTo>
                  <a:lnTo>
                    <a:pt x="116052" y="36576"/>
                  </a:lnTo>
                  <a:lnTo>
                    <a:pt x="115265" y="36576"/>
                  </a:lnTo>
                  <a:lnTo>
                    <a:pt x="111683" y="36576"/>
                  </a:lnTo>
                  <a:lnTo>
                    <a:pt x="102781" y="36563"/>
                  </a:lnTo>
                  <a:lnTo>
                    <a:pt x="95580" y="29362"/>
                  </a:lnTo>
                  <a:lnTo>
                    <a:pt x="95580" y="11544"/>
                  </a:lnTo>
                  <a:lnTo>
                    <a:pt x="102781" y="4330"/>
                  </a:lnTo>
                  <a:lnTo>
                    <a:pt x="120599" y="4330"/>
                  </a:lnTo>
                  <a:lnTo>
                    <a:pt x="127800" y="11544"/>
                  </a:lnTo>
                  <a:lnTo>
                    <a:pt x="127800" y="8445"/>
                  </a:lnTo>
                  <a:lnTo>
                    <a:pt x="126149" y="5994"/>
                  </a:lnTo>
                  <a:lnTo>
                    <a:pt x="123685" y="4330"/>
                  </a:lnTo>
                  <a:lnTo>
                    <a:pt x="119646" y="1612"/>
                  </a:lnTo>
                  <a:lnTo>
                    <a:pt x="111683" y="0"/>
                  </a:lnTo>
                  <a:lnTo>
                    <a:pt x="103720" y="1612"/>
                  </a:lnTo>
                  <a:lnTo>
                    <a:pt x="97231" y="5994"/>
                  </a:lnTo>
                  <a:lnTo>
                    <a:pt x="92849" y="12496"/>
                  </a:lnTo>
                  <a:lnTo>
                    <a:pt x="91249" y="20447"/>
                  </a:lnTo>
                  <a:lnTo>
                    <a:pt x="92849" y="28422"/>
                  </a:lnTo>
                  <a:lnTo>
                    <a:pt x="97231" y="34912"/>
                  </a:lnTo>
                  <a:lnTo>
                    <a:pt x="103720" y="39293"/>
                  </a:lnTo>
                  <a:lnTo>
                    <a:pt x="111683" y="40894"/>
                  </a:lnTo>
                  <a:lnTo>
                    <a:pt x="119646" y="39293"/>
                  </a:lnTo>
                  <a:lnTo>
                    <a:pt x="123672" y="36576"/>
                  </a:lnTo>
                  <a:lnTo>
                    <a:pt x="126149" y="34912"/>
                  </a:lnTo>
                  <a:lnTo>
                    <a:pt x="130530" y="28422"/>
                  </a:lnTo>
                  <a:lnTo>
                    <a:pt x="132143" y="20447"/>
                  </a:lnTo>
                  <a:close/>
                </a:path>
                <a:path w="137795" h="633729">
                  <a:moveTo>
                    <a:pt x="137452" y="564515"/>
                  </a:moveTo>
                  <a:lnTo>
                    <a:pt x="134277" y="548830"/>
                  </a:lnTo>
                  <a:lnTo>
                    <a:pt x="134277" y="564515"/>
                  </a:lnTo>
                  <a:lnTo>
                    <a:pt x="132943" y="577735"/>
                  </a:lnTo>
                  <a:lnTo>
                    <a:pt x="105371" y="618883"/>
                  </a:lnTo>
                  <a:lnTo>
                    <a:pt x="68732" y="630072"/>
                  </a:lnTo>
                  <a:lnTo>
                    <a:pt x="55511" y="628751"/>
                  </a:lnTo>
                  <a:lnTo>
                    <a:pt x="14363" y="601167"/>
                  </a:lnTo>
                  <a:lnTo>
                    <a:pt x="3175" y="564515"/>
                  </a:lnTo>
                  <a:lnTo>
                    <a:pt x="4495" y="551307"/>
                  </a:lnTo>
                  <a:lnTo>
                    <a:pt x="32080" y="510159"/>
                  </a:lnTo>
                  <a:lnTo>
                    <a:pt x="68732" y="498970"/>
                  </a:lnTo>
                  <a:lnTo>
                    <a:pt x="81940" y="500303"/>
                  </a:lnTo>
                  <a:lnTo>
                    <a:pt x="123075" y="527875"/>
                  </a:lnTo>
                  <a:lnTo>
                    <a:pt x="134277" y="564515"/>
                  </a:lnTo>
                  <a:lnTo>
                    <a:pt x="134277" y="548830"/>
                  </a:lnTo>
                  <a:lnTo>
                    <a:pt x="95478" y="501205"/>
                  </a:lnTo>
                  <a:lnTo>
                    <a:pt x="68732" y="495795"/>
                  </a:lnTo>
                  <a:lnTo>
                    <a:pt x="41973" y="501205"/>
                  </a:lnTo>
                  <a:lnTo>
                    <a:pt x="20129" y="515924"/>
                  </a:lnTo>
                  <a:lnTo>
                    <a:pt x="5397" y="537768"/>
                  </a:lnTo>
                  <a:lnTo>
                    <a:pt x="0" y="564515"/>
                  </a:lnTo>
                  <a:lnTo>
                    <a:pt x="5397" y="591273"/>
                  </a:lnTo>
                  <a:lnTo>
                    <a:pt x="20129" y="613117"/>
                  </a:lnTo>
                  <a:lnTo>
                    <a:pt x="41973" y="627849"/>
                  </a:lnTo>
                  <a:lnTo>
                    <a:pt x="68732" y="633247"/>
                  </a:lnTo>
                  <a:lnTo>
                    <a:pt x="84442" y="630072"/>
                  </a:lnTo>
                  <a:lnTo>
                    <a:pt x="95478" y="627849"/>
                  </a:lnTo>
                  <a:lnTo>
                    <a:pt x="117322" y="613117"/>
                  </a:lnTo>
                  <a:lnTo>
                    <a:pt x="132041" y="591273"/>
                  </a:lnTo>
                  <a:lnTo>
                    <a:pt x="137452" y="5645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1" name="object 80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73105" y="5266067"/>
              <a:ext cx="137452" cy="137452"/>
            </a:xfrm>
            <a:prstGeom prst="rect">
              <a:avLst/>
            </a:prstGeom>
          </p:spPr>
        </p:pic>
        <p:pic>
          <p:nvPicPr>
            <p:cNvPr id="802" name="object 80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58566" y="4042320"/>
              <a:ext cx="112913" cy="257403"/>
            </a:xfrm>
            <a:prstGeom prst="rect">
              <a:avLst/>
            </a:prstGeom>
          </p:spPr>
        </p:pic>
        <p:sp>
          <p:nvSpPr>
            <p:cNvPr id="803" name="object 803"/>
            <p:cNvSpPr/>
            <p:nvPr/>
          </p:nvSpPr>
          <p:spPr>
            <a:xfrm>
              <a:off x="4003421" y="4923752"/>
              <a:ext cx="213995" cy="107314"/>
            </a:xfrm>
            <a:custGeom>
              <a:avLst/>
              <a:gdLst/>
              <a:ahLst/>
              <a:cxnLst/>
              <a:rect l="l" t="t" r="r" b="b"/>
              <a:pathLst>
                <a:path w="213995" h="107314">
                  <a:moveTo>
                    <a:pt x="213461" y="0"/>
                  </a:moveTo>
                  <a:lnTo>
                    <a:pt x="558" y="0"/>
                  </a:lnTo>
                  <a:lnTo>
                    <a:pt x="0" y="106718"/>
                  </a:lnTo>
                  <a:lnTo>
                    <a:pt x="213461" y="106718"/>
                  </a:lnTo>
                  <a:lnTo>
                    <a:pt x="213461" y="0"/>
                  </a:lnTo>
                  <a:close/>
                </a:path>
              </a:pathLst>
            </a:custGeom>
            <a:solidFill>
              <a:srgbClr val="A0A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4033316" y="4925999"/>
              <a:ext cx="15240" cy="28575"/>
            </a:xfrm>
            <a:custGeom>
              <a:avLst/>
              <a:gdLst/>
              <a:ahLst/>
              <a:cxnLst/>
              <a:rect l="l" t="t" r="r" b="b"/>
              <a:pathLst>
                <a:path w="15239" h="28575">
                  <a:moveTo>
                    <a:pt x="0" y="28193"/>
                  </a:moveTo>
                  <a:lnTo>
                    <a:pt x="15125" y="28193"/>
                  </a:lnTo>
                  <a:lnTo>
                    <a:pt x="15125" y="0"/>
                  </a:lnTo>
                  <a:lnTo>
                    <a:pt x="0" y="0"/>
                  </a:lnTo>
                  <a:lnTo>
                    <a:pt x="0" y="281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4003421" y="4803279"/>
              <a:ext cx="213995" cy="123189"/>
            </a:xfrm>
            <a:custGeom>
              <a:avLst/>
              <a:gdLst/>
              <a:ahLst/>
              <a:cxnLst/>
              <a:rect l="l" t="t" r="r" b="b"/>
              <a:pathLst>
                <a:path w="213995" h="123189">
                  <a:moveTo>
                    <a:pt x="213461" y="0"/>
                  </a:moveTo>
                  <a:lnTo>
                    <a:pt x="558" y="0"/>
                  </a:lnTo>
                  <a:lnTo>
                    <a:pt x="0" y="122720"/>
                  </a:lnTo>
                  <a:lnTo>
                    <a:pt x="213461" y="122720"/>
                  </a:lnTo>
                  <a:lnTo>
                    <a:pt x="213461" y="0"/>
                  </a:lnTo>
                  <a:close/>
                </a:path>
              </a:pathLst>
            </a:custGeom>
            <a:solidFill>
              <a:srgbClr val="A0A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4087469" y="4823295"/>
              <a:ext cx="44450" cy="8255"/>
            </a:xfrm>
            <a:custGeom>
              <a:avLst/>
              <a:gdLst/>
              <a:ahLst/>
              <a:cxnLst/>
              <a:rect l="l" t="t" r="r" b="b"/>
              <a:pathLst>
                <a:path w="44450" h="8254">
                  <a:moveTo>
                    <a:pt x="44246" y="0"/>
                  </a:moveTo>
                  <a:lnTo>
                    <a:pt x="0" y="0"/>
                  </a:lnTo>
                  <a:lnTo>
                    <a:pt x="0" y="8051"/>
                  </a:lnTo>
                  <a:lnTo>
                    <a:pt x="44246" y="8051"/>
                  </a:lnTo>
                  <a:lnTo>
                    <a:pt x="44246" y="0"/>
                  </a:lnTo>
                  <a:close/>
                </a:path>
              </a:pathLst>
            </a:custGeom>
            <a:solidFill>
              <a:srgbClr val="6A6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4087469" y="4831334"/>
              <a:ext cx="44450" cy="13970"/>
            </a:xfrm>
            <a:custGeom>
              <a:avLst/>
              <a:gdLst/>
              <a:ahLst/>
              <a:cxnLst/>
              <a:rect l="l" t="t" r="r" b="b"/>
              <a:pathLst>
                <a:path w="44450" h="13970">
                  <a:moveTo>
                    <a:pt x="44246" y="0"/>
                  </a:moveTo>
                  <a:lnTo>
                    <a:pt x="0" y="0"/>
                  </a:lnTo>
                  <a:lnTo>
                    <a:pt x="0" y="13614"/>
                  </a:lnTo>
                  <a:lnTo>
                    <a:pt x="44246" y="13614"/>
                  </a:lnTo>
                  <a:lnTo>
                    <a:pt x="44246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4087469" y="4829187"/>
              <a:ext cx="44450" cy="18415"/>
            </a:xfrm>
            <a:custGeom>
              <a:avLst/>
              <a:gdLst/>
              <a:ahLst/>
              <a:cxnLst/>
              <a:rect l="l" t="t" r="r" b="b"/>
              <a:pathLst>
                <a:path w="44450" h="18414">
                  <a:moveTo>
                    <a:pt x="44246" y="13601"/>
                  </a:moveTo>
                  <a:lnTo>
                    <a:pt x="0" y="13601"/>
                  </a:lnTo>
                  <a:lnTo>
                    <a:pt x="0" y="17919"/>
                  </a:lnTo>
                  <a:lnTo>
                    <a:pt x="44246" y="17919"/>
                  </a:lnTo>
                  <a:lnTo>
                    <a:pt x="44246" y="13601"/>
                  </a:lnTo>
                  <a:close/>
                </a:path>
                <a:path w="44450" h="18414">
                  <a:moveTo>
                    <a:pt x="44246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4246" y="4318"/>
                  </a:lnTo>
                  <a:lnTo>
                    <a:pt x="44246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4066781" y="4780698"/>
              <a:ext cx="83185" cy="254000"/>
            </a:xfrm>
            <a:custGeom>
              <a:avLst/>
              <a:gdLst/>
              <a:ahLst/>
              <a:cxnLst/>
              <a:rect l="l" t="t" r="r" b="b"/>
              <a:pathLst>
                <a:path w="83185" h="254000">
                  <a:moveTo>
                    <a:pt x="81648" y="169722"/>
                  </a:moveTo>
                  <a:lnTo>
                    <a:pt x="81635" y="169938"/>
                  </a:lnTo>
                  <a:lnTo>
                    <a:pt x="81648" y="169722"/>
                  </a:lnTo>
                  <a:close/>
                </a:path>
                <a:path w="83185" h="254000">
                  <a:moveTo>
                    <a:pt x="82791" y="64566"/>
                  </a:moveTo>
                  <a:lnTo>
                    <a:pt x="82778" y="64782"/>
                  </a:lnTo>
                  <a:lnTo>
                    <a:pt x="82791" y="64566"/>
                  </a:lnTo>
                  <a:close/>
                </a:path>
                <a:path w="83185" h="254000">
                  <a:moveTo>
                    <a:pt x="82791" y="0"/>
                  </a:moveTo>
                  <a:lnTo>
                    <a:pt x="80632" y="0"/>
                  </a:lnTo>
                  <a:lnTo>
                    <a:pt x="61658" y="0"/>
                  </a:lnTo>
                  <a:lnTo>
                    <a:pt x="61658" y="65100"/>
                  </a:lnTo>
                  <a:lnTo>
                    <a:pt x="20027" y="65100"/>
                  </a:lnTo>
                  <a:lnTo>
                    <a:pt x="10960" y="53670"/>
                  </a:lnTo>
                  <a:lnTo>
                    <a:pt x="1143" y="41275"/>
                  </a:lnTo>
                  <a:lnTo>
                    <a:pt x="1143" y="117703"/>
                  </a:lnTo>
                  <a:lnTo>
                    <a:pt x="19253" y="134937"/>
                  </a:lnTo>
                  <a:lnTo>
                    <a:pt x="61658" y="134937"/>
                  </a:lnTo>
                  <a:lnTo>
                    <a:pt x="61658" y="140589"/>
                  </a:lnTo>
                  <a:lnTo>
                    <a:pt x="60502" y="140589"/>
                  </a:lnTo>
                  <a:lnTo>
                    <a:pt x="60502" y="170065"/>
                  </a:lnTo>
                  <a:lnTo>
                    <a:pt x="18834" y="166801"/>
                  </a:lnTo>
                  <a:lnTo>
                    <a:pt x="10312" y="157975"/>
                  </a:lnTo>
                  <a:lnTo>
                    <a:pt x="0" y="147269"/>
                  </a:lnTo>
                  <a:lnTo>
                    <a:pt x="0" y="218935"/>
                  </a:lnTo>
                  <a:lnTo>
                    <a:pt x="17970" y="240080"/>
                  </a:lnTo>
                  <a:lnTo>
                    <a:pt x="60502" y="240080"/>
                  </a:lnTo>
                  <a:lnTo>
                    <a:pt x="60502" y="253682"/>
                  </a:lnTo>
                  <a:lnTo>
                    <a:pt x="80518" y="253682"/>
                  </a:lnTo>
                  <a:lnTo>
                    <a:pt x="80518" y="249364"/>
                  </a:lnTo>
                  <a:lnTo>
                    <a:pt x="80518" y="217373"/>
                  </a:lnTo>
                  <a:lnTo>
                    <a:pt x="80518" y="209016"/>
                  </a:lnTo>
                  <a:lnTo>
                    <a:pt x="61976" y="222173"/>
                  </a:lnTo>
                  <a:lnTo>
                    <a:pt x="21132" y="222173"/>
                  </a:lnTo>
                  <a:lnTo>
                    <a:pt x="21132" y="183235"/>
                  </a:lnTo>
                  <a:lnTo>
                    <a:pt x="67157" y="183235"/>
                  </a:lnTo>
                  <a:lnTo>
                    <a:pt x="73406" y="183273"/>
                  </a:lnTo>
                  <a:lnTo>
                    <a:pt x="77050" y="181076"/>
                  </a:lnTo>
                  <a:lnTo>
                    <a:pt x="80606" y="181076"/>
                  </a:lnTo>
                  <a:lnTo>
                    <a:pt x="80175" y="176860"/>
                  </a:lnTo>
                  <a:lnTo>
                    <a:pt x="81457" y="175006"/>
                  </a:lnTo>
                  <a:lnTo>
                    <a:pt x="81534" y="173685"/>
                  </a:lnTo>
                  <a:lnTo>
                    <a:pt x="81635" y="169938"/>
                  </a:lnTo>
                  <a:lnTo>
                    <a:pt x="81635" y="169722"/>
                  </a:lnTo>
                  <a:lnTo>
                    <a:pt x="81648" y="148526"/>
                  </a:lnTo>
                  <a:lnTo>
                    <a:pt x="81661" y="144208"/>
                  </a:lnTo>
                  <a:lnTo>
                    <a:pt x="81661" y="112217"/>
                  </a:lnTo>
                  <a:lnTo>
                    <a:pt x="81661" y="103847"/>
                  </a:lnTo>
                  <a:lnTo>
                    <a:pt x="63131" y="117017"/>
                  </a:lnTo>
                  <a:lnTo>
                    <a:pt x="22275" y="117017"/>
                  </a:lnTo>
                  <a:lnTo>
                    <a:pt x="22275" y="78054"/>
                  </a:lnTo>
                  <a:lnTo>
                    <a:pt x="74549" y="78105"/>
                  </a:lnTo>
                  <a:lnTo>
                    <a:pt x="78193" y="75907"/>
                  </a:lnTo>
                  <a:lnTo>
                    <a:pt x="81737" y="75907"/>
                  </a:lnTo>
                  <a:lnTo>
                    <a:pt x="81305" y="71704"/>
                  </a:lnTo>
                  <a:lnTo>
                    <a:pt x="82600" y="69850"/>
                  </a:lnTo>
                  <a:lnTo>
                    <a:pt x="82677" y="68516"/>
                  </a:lnTo>
                  <a:lnTo>
                    <a:pt x="82778" y="64782"/>
                  </a:lnTo>
                  <a:lnTo>
                    <a:pt x="82778" y="64566"/>
                  </a:lnTo>
                  <a:lnTo>
                    <a:pt x="82791" y="4318"/>
                  </a:lnTo>
                  <a:lnTo>
                    <a:pt x="827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4087469" y="4797348"/>
              <a:ext cx="44450" cy="86995"/>
            </a:xfrm>
            <a:custGeom>
              <a:avLst/>
              <a:gdLst/>
              <a:ahLst/>
              <a:cxnLst/>
              <a:rect l="l" t="t" r="r" b="b"/>
              <a:pathLst>
                <a:path w="44450" h="86995">
                  <a:moveTo>
                    <a:pt x="41960" y="0"/>
                  </a:moveTo>
                  <a:lnTo>
                    <a:pt x="0" y="0"/>
                  </a:lnTo>
                  <a:lnTo>
                    <a:pt x="0" y="25958"/>
                  </a:lnTo>
                  <a:lnTo>
                    <a:pt x="41960" y="25958"/>
                  </a:lnTo>
                  <a:lnTo>
                    <a:pt x="41960" y="0"/>
                  </a:lnTo>
                  <a:close/>
                </a:path>
                <a:path w="44450" h="86995">
                  <a:moveTo>
                    <a:pt x="44246" y="60566"/>
                  </a:moveTo>
                  <a:lnTo>
                    <a:pt x="0" y="60566"/>
                  </a:lnTo>
                  <a:lnTo>
                    <a:pt x="0" y="86537"/>
                  </a:lnTo>
                  <a:lnTo>
                    <a:pt x="44246" y="86537"/>
                  </a:lnTo>
                  <a:lnTo>
                    <a:pt x="44246" y="60566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4087469" y="4883886"/>
              <a:ext cx="44450" cy="13970"/>
            </a:xfrm>
            <a:custGeom>
              <a:avLst/>
              <a:gdLst/>
              <a:ahLst/>
              <a:cxnLst/>
              <a:rect l="l" t="t" r="r" b="b"/>
              <a:pathLst>
                <a:path w="44450" h="13970">
                  <a:moveTo>
                    <a:pt x="44246" y="0"/>
                  </a:moveTo>
                  <a:lnTo>
                    <a:pt x="0" y="0"/>
                  </a:lnTo>
                  <a:lnTo>
                    <a:pt x="0" y="13588"/>
                  </a:lnTo>
                  <a:lnTo>
                    <a:pt x="44246" y="13588"/>
                  </a:lnTo>
                  <a:lnTo>
                    <a:pt x="44246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4089146" y="4881727"/>
              <a:ext cx="43180" cy="18415"/>
            </a:xfrm>
            <a:custGeom>
              <a:avLst/>
              <a:gdLst/>
              <a:ahLst/>
              <a:cxnLst/>
              <a:rect l="l" t="t" r="r" b="b"/>
              <a:pathLst>
                <a:path w="43179" h="18414">
                  <a:moveTo>
                    <a:pt x="42570" y="13589"/>
                  </a:moveTo>
                  <a:lnTo>
                    <a:pt x="0" y="13589"/>
                  </a:lnTo>
                  <a:lnTo>
                    <a:pt x="0" y="17907"/>
                  </a:lnTo>
                  <a:lnTo>
                    <a:pt x="42570" y="17907"/>
                  </a:lnTo>
                  <a:lnTo>
                    <a:pt x="42570" y="13589"/>
                  </a:lnTo>
                  <a:close/>
                </a:path>
                <a:path w="43179" h="18414">
                  <a:moveTo>
                    <a:pt x="42570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2570" y="4318"/>
                  </a:lnTo>
                  <a:lnTo>
                    <a:pt x="42570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4087469" y="4911699"/>
              <a:ext cx="44450" cy="26034"/>
            </a:xfrm>
            <a:custGeom>
              <a:avLst/>
              <a:gdLst/>
              <a:ahLst/>
              <a:cxnLst/>
              <a:rect l="l" t="t" r="r" b="b"/>
              <a:pathLst>
                <a:path w="44450" h="26035">
                  <a:moveTo>
                    <a:pt x="44246" y="0"/>
                  </a:moveTo>
                  <a:lnTo>
                    <a:pt x="0" y="0"/>
                  </a:lnTo>
                  <a:lnTo>
                    <a:pt x="0" y="25958"/>
                  </a:lnTo>
                  <a:lnTo>
                    <a:pt x="44246" y="25958"/>
                  </a:lnTo>
                  <a:lnTo>
                    <a:pt x="44246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4087469" y="4937633"/>
              <a:ext cx="44450" cy="13970"/>
            </a:xfrm>
            <a:custGeom>
              <a:avLst/>
              <a:gdLst/>
              <a:ahLst/>
              <a:cxnLst/>
              <a:rect l="l" t="t" r="r" b="b"/>
              <a:pathLst>
                <a:path w="44450" h="13970">
                  <a:moveTo>
                    <a:pt x="44246" y="0"/>
                  </a:moveTo>
                  <a:lnTo>
                    <a:pt x="0" y="0"/>
                  </a:lnTo>
                  <a:lnTo>
                    <a:pt x="0" y="13614"/>
                  </a:lnTo>
                  <a:lnTo>
                    <a:pt x="44246" y="13614"/>
                  </a:lnTo>
                  <a:lnTo>
                    <a:pt x="44246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4089146" y="4935499"/>
              <a:ext cx="43180" cy="18415"/>
            </a:xfrm>
            <a:custGeom>
              <a:avLst/>
              <a:gdLst/>
              <a:ahLst/>
              <a:cxnLst/>
              <a:rect l="l" t="t" r="r" b="b"/>
              <a:pathLst>
                <a:path w="43179" h="18414">
                  <a:moveTo>
                    <a:pt x="42570" y="13589"/>
                  </a:moveTo>
                  <a:lnTo>
                    <a:pt x="0" y="13589"/>
                  </a:lnTo>
                  <a:lnTo>
                    <a:pt x="0" y="17907"/>
                  </a:lnTo>
                  <a:lnTo>
                    <a:pt x="42570" y="17907"/>
                  </a:lnTo>
                  <a:lnTo>
                    <a:pt x="42570" y="13589"/>
                  </a:lnTo>
                  <a:close/>
                </a:path>
                <a:path w="43179" h="18414">
                  <a:moveTo>
                    <a:pt x="42570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2570" y="4318"/>
                  </a:lnTo>
                  <a:lnTo>
                    <a:pt x="42570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4087469" y="4963706"/>
              <a:ext cx="44450" cy="24765"/>
            </a:xfrm>
            <a:custGeom>
              <a:avLst/>
              <a:gdLst/>
              <a:ahLst/>
              <a:cxnLst/>
              <a:rect l="l" t="t" r="r" b="b"/>
              <a:pathLst>
                <a:path w="44450" h="24764">
                  <a:moveTo>
                    <a:pt x="44246" y="0"/>
                  </a:moveTo>
                  <a:lnTo>
                    <a:pt x="0" y="0"/>
                  </a:lnTo>
                  <a:lnTo>
                    <a:pt x="0" y="24231"/>
                  </a:lnTo>
                  <a:lnTo>
                    <a:pt x="44246" y="24231"/>
                  </a:lnTo>
                  <a:lnTo>
                    <a:pt x="44246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4087469" y="4987924"/>
              <a:ext cx="44450" cy="13970"/>
            </a:xfrm>
            <a:custGeom>
              <a:avLst/>
              <a:gdLst/>
              <a:ahLst/>
              <a:cxnLst/>
              <a:rect l="l" t="t" r="r" b="b"/>
              <a:pathLst>
                <a:path w="44450" h="13970">
                  <a:moveTo>
                    <a:pt x="44246" y="0"/>
                  </a:moveTo>
                  <a:lnTo>
                    <a:pt x="0" y="0"/>
                  </a:lnTo>
                  <a:lnTo>
                    <a:pt x="0" y="13627"/>
                  </a:lnTo>
                  <a:lnTo>
                    <a:pt x="44246" y="13627"/>
                  </a:lnTo>
                  <a:lnTo>
                    <a:pt x="44246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4089146" y="4985778"/>
              <a:ext cx="43180" cy="4445"/>
            </a:xfrm>
            <a:custGeom>
              <a:avLst/>
              <a:gdLst/>
              <a:ahLst/>
              <a:cxnLst/>
              <a:rect l="l" t="t" r="r" b="b"/>
              <a:pathLst>
                <a:path w="43179" h="4445">
                  <a:moveTo>
                    <a:pt x="42570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42570" y="4317"/>
                  </a:lnTo>
                  <a:lnTo>
                    <a:pt x="42570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4131716" y="4856060"/>
              <a:ext cx="18415" cy="43815"/>
            </a:xfrm>
            <a:custGeom>
              <a:avLst/>
              <a:gdLst/>
              <a:ahLst/>
              <a:cxnLst/>
              <a:rect l="l" t="t" r="r" b="b"/>
              <a:pathLst>
                <a:path w="18414" h="43814">
                  <a:moveTo>
                    <a:pt x="0" y="1854"/>
                  </a:moveTo>
                  <a:lnTo>
                    <a:pt x="0" y="43256"/>
                  </a:lnTo>
                  <a:lnTo>
                    <a:pt x="17919" y="32143"/>
                  </a:lnTo>
                  <a:lnTo>
                    <a:pt x="17919" y="19164"/>
                  </a:lnTo>
                  <a:lnTo>
                    <a:pt x="7848" y="19164"/>
                  </a:lnTo>
                  <a:lnTo>
                    <a:pt x="6731" y="18554"/>
                  </a:lnTo>
                  <a:lnTo>
                    <a:pt x="4483" y="11150"/>
                  </a:lnTo>
                  <a:lnTo>
                    <a:pt x="14008" y="6819"/>
                  </a:lnTo>
                  <a:lnTo>
                    <a:pt x="13448" y="2476"/>
                  </a:lnTo>
                  <a:lnTo>
                    <a:pt x="8394" y="2476"/>
                  </a:lnTo>
                  <a:lnTo>
                    <a:pt x="0" y="1854"/>
                  </a:lnTo>
                  <a:close/>
                </a:path>
                <a:path w="18414" h="43814">
                  <a:moveTo>
                    <a:pt x="17919" y="11747"/>
                  </a:moveTo>
                  <a:lnTo>
                    <a:pt x="13449" y="16687"/>
                  </a:lnTo>
                  <a:lnTo>
                    <a:pt x="10642" y="17945"/>
                  </a:lnTo>
                  <a:lnTo>
                    <a:pt x="7848" y="19164"/>
                  </a:lnTo>
                  <a:lnTo>
                    <a:pt x="17919" y="19164"/>
                  </a:lnTo>
                  <a:lnTo>
                    <a:pt x="17919" y="11747"/>
                  </a:lnTo>
                  <a:close/>
                </a:path>
                <a:path w="18414" h="43814">
                  <a:moveTo>
                    <a:pt x="11760" y="0"/>
                  </a:moveTo>
                  <a:lnTo>
                    <a:pt x="8394" y="2476"/>
                  </a:lnTo>
                  <a:lnTo>
                    <a:pt x="13448" y="2476"/>
                  </a:lnTo>
                  <a:lnTo>
                    <a:pt x="13169" y="317"/>
                  </a:lnTo>
                  <a:lnTo>
                    <a:pt x="11760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4131716" y="4854676"/>
              <a:ext cx="19685" cy="43180"/>
            </a:xfrm>
            <a:custGeom>
              <a:avLst/>
              <a:gdLst/>
              <a:ahLst/>
              <a:cxnLst/>
              <a:rect l="l" t="t" r="r" b="b"/>
              <a:pathLst>
                <a:path w="19685" h="43179">
                  <a:moveTo>
                    <a:pt x="14566" y="35991"/>
                  </a:moveTo>
                  <a:lnTo>
                    <a:pt x="558" y="35991"/>
                  </a:lnTo>
                  <a:lnTo>
                    <a:pt x="0" y="42799"/>
                  </a:lnTo>
                  <a:lnTo>
                    <a:pt x="14566" y="35991"/>
                  </a:lnTo>
                  <a:close/>
                </a:path>
                <a:path w="19685" h="43179">
                  <a:moveTo>
                    <a:pt x="17843" y="508"/>
                  </a:moveTo>
                  <a:lnTo>
                    <a:pt x="14833" y="0"/>
                  </a:lnTo>
                  <a:lnTo>
                    <a:pt x="3225" y="8280"/>
                  </a:lnTo>
                  <a:lnTo>
                    <a:pt x="2717" y="11290"/>
                  </a:lnTo>
                  <a:lnTo>
                    <a:pt x="5727" y="11798"/>
                  </a:lnTo>
                  <a:lnTo>
                    <a:pt x="17335" y="3517"/>
                  </a:lnTo>
                  <a:lnTo>
                    <a:pt x="17843" y="508"/>
                  </a:lnTo>
                  <a:close/>
                </a:path>
                <a:path w="19685" h="43179">
                  <a:moveTo>
                    <a:pt x="19151" y="16230"/>
                  </a:moveTo>
                  <a:lnTo>
                    <a:pt x="16154" y="15671"/>
                  </a:lnTo>
                  <a:lnTo>
                    <a:pt x="8864" y="20624"/>
                  </a:lnTo>
                  <a:lnTo>
                    <a:pt x="8305" y="23622"/>
                  </a:lnTo>
                  <a:lnTo>
                    <a:pt x="11303" y="24193"/>
                  </a:lnTo>
                  <a:lnTo>
                    <a:pt x="18592" y="19240"/>
                  </a:lnTo>
                  <a:lnTo>
                    <a:pt x="19151" y="162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4131716" y="4886045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394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394" y="4317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4065524" y="4911178"/>
              <a:ext cx="15240" cy="12065"/>
            </a:xfrm>
            <a:custGeom>
              <a:avLst/>
              <a:gdLst/>
              <a:ahLst/>
              <a:cxnLst/>
              <a:rect l="l" t="t" r="r" b="b"/>
              <a:pathLst>
                <a:path w="15239" h="12064">
                  <a:moveTo>
                    <a:pt x="3009" y="0"/>
                  </a:moveTo>
                  <a:lnTo>
                    <a:pt x="0" y="495"/>
                  </a:lnTo>
                  <a:lnTo>
                    <a:pt x="495" y="3505"/>
                  </a:lnTo>
                  <a:lnTo>
                    <a:pt x="11709" y="11544"/>
                  </a:lnTo>
                  <a:lnTo>
                    <a:pt x="14719" y="11049"/>
                  </a:lnTo>
                  <a:lnTo>
                    <a:pt x="14224" y="8039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4067822" y="4792420"/>
              <a:ext cx="19685" cy="158115"/>
            </a:xfrm>
            <a:custGeom>
              <a:avLst/>
              <a:gdLst/>
              <a:ahLst/>
              <a:cxnLst/>
              <a:rect l="l" t="t" r="r" b="b"/>
              <a:pathLst>
                <a:path w="19685" h="158114">
                  <a:moveTo>
                    <a:pt x="19075" y="116179"/>
                  </a:moveTo>
                  <a:lnTo>
                    <a:pt x="14579" y="116814"/>
                  </a:lnTo>
                  <a:lnTo>
                    <a:pt x="12915" y="115557"/>
                  </a:lnTo>
                  <a:lnTo>
                    <a:pt x="11226" y="114338"/>
                  </a:lnTo>
                  <a:lnTo>
                    <a:pt x="1130" y="104482"/>
                  </a:lnTo>
                  <a:lnTo>
                    <a:pt x="1130" y="116230"/>
                  </a:lnTo>
                  <a:lnTo>
                    <a:pt x="14579" y="125463"/>
                  </a:lnTo>
                  <a:lnTo>
                    <a:pt x="13474" y="129171"/>
                  </a:lnTo>
                  <a:lnTo>
                    <a:pt x="12344" y="132867"/>
                  </a:lnTo>
                  <a:lnTo>
                    <a:pt x="11226" y="133502"/>
                  </a:lnTo>
                  <a:lnTo>
                    <a:pt x="5626" y="131025"/>
                  </a:lnTo>
                  <a:lnTo>
                    <a:pt x="0" y="126834"/>
                  </a:lnTo>
                  <a:lnTo>
                    <a:pt x="0" y="139192"/>
                  </a:lnTo>
                  <a:lnTo>
                    <a:pt x="19075" y="157594"/>
                  </a:lnTo>
                  <a:lnTo>
                    <a:pt x="19075" y="133502"/>
                  </a:lnTo>
                  <a:lnTo>
                    <a:pt x="19075" y="116814"/>
                  </a:lnTo>
                  <a:lnTo>
                    <a:pt x="19075" y="116179"/>
                  </a:lnTo>
                  <a:close/>
                </a:path>
                <a:path w="19685" h="158114">
                  <a:moveTo>
                    <a:pt x="19075" y="11112"/>
                  </a:moveTo>
                  <a:lnTo>
                    <a:pt x="14579" y="11747"/>
                  </a:lnTo>
                  <a:lnTo>
                    <a:pt x="12915" y="10490"/>
                  </a:lnTo>
                  <a:lnTo>
                    <a:pt x="11226" y="9258"/>
                  </a:lnTo>
                  <a:lnTo>
                    <a:pt x="1701" y="0"/>
                  </a:lnTo>
                  <a:lnTo>
                    <a:pt x="1701" y="11747"/>
                  </a:lnTo>
                  <a:lnTo>
                    <a:pt x="14579" y="20383"/>
                  </a:lnTo>
                  <a:lnTo>
                    <a:pt x="13474" y="24104"/>
                  </a:lnTo>
                  <a:lnTo>
                    <a:pt x="12344" y="27813"/>
                  </a:lnTo>
                  <a:lnTo>
                    <a:pt x="11226" y="28435"/>
                  </a:lnTo>
                  <a:lnTo>
                    <a:pt x="8420" y="27178"/>
                  </a:lnTo>
                  <a:lnTo>
                    <a:pt x="5626" y="25958"/>
                  </a:lnTo>
                  <a:lnTo>
                    <a:pt x="1143" y="23469"/>
                  </a:lnTo>
                  <a:lnTo>
                    <a:pt x="1143" y="35852"/>
                  </a:lnTo>
                  <a:lnTo>
                    <a:pt x="19075" y="52527"/>
                  </a:lnTo>
                  <a:lnTo>
                    <a:pt x="19075" y="28435"/>
                  </a:lnTo>
                  <a:lnTo>
                    <a:pt x="19075" y="11747"/>
                  </a:lnTo>
                  <a:lnTo>
                    <a:pt x="19075" y="11112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4065524" y="4806099"/>
              <a:ext cx="15240" cy="12065"/>
            </a:xfrm>
            <a:custGeom>
              <a:avLst/>
              <a:gdLst/>
              <a:ahLst/>
              <a:cxnLst/>
              <a:rect l="l" t="t" r="r" b="b"/>
              <a:pathLst>
                <a:path w="15239" h="12064">
                  <a:moveTo>
                    <a:pt x="3009" y="0"/>
                  </a:moveTo>
                  <a:lnTo>
                    <a:pt x="0" y="508"/>
                  </a:lnTo>
                  <a:lnTo>
                    <a:pt x="495" y="3517"/>
                  </a:lnTo>
                  <a:lnTo>
                    <a:pt x="11709" y="11557"/>
                  </a:lnTo>
                  <a:lnTo>
                    <a:pt x="14719" y="11049"/>
                  </a:lnTo>
                  <a:lnTo>
                    <a:pt x="14224" y="8039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4067746" y="4908664"/>
              <a:ext cx="16510" cy="20955"/>
            </a:xfrm>
            <a:custGeom>
              <a:avLst/>
              <a:gdLst/>
              <a:ahLst/>
              <a:cxnLst/>
              <a:rect l="l" t="t" r="r" b="b"/>
              <a:pathLst>
                <a:path w="16510" h="20954">
                  <a:moveTo>
                    <a:pt x="10845" y="20320"/>
                  </a:moveTo>
                  <a:lnTo>
                    <a:pt x="10274" y="17310"/>
                  </a:lnTo>
                  <a:lnTo>
                    <a:pt x="2997" y="12369"/>
                  </a:lnTo>
                  <a:lnTo>
                    <a:pt x="0" y="12941"/>
                  </a:lnTo>
                  <a:lnTo>
                    <a:pt x="571" y="15938"/>
                  </a:lnTo>
                  <a:lnTo>
                    <a:pt x="7835" y="20891"/>
                  </a:lnTo>
                  <a:lnTo>
                    <a:pt x="10845" y="20320"/>
                  </a:lnTo>
                  <a:close/>
                </a:path>
                <a:path w="16510" h="20954">
                  <a:moveTo>
                    <a:pt x="16446" y="7962"/>
                  </a:moveTo>
                  <a:lnTo>
                    <a:pt x="15875" y="4965"/>
                  </a:lnTo>
                  <a:lnTo>
                    <a:pt x="8597" y="0"/>
                  </a:lnTo>
                  <a:lnTo>
                    <a:pt x="5600" y="571"/>
                  </a:lnTo>
                  <a:lnTo>
                    <a:pt x="6159" y="3568"/>
                  </a:lnTo>
                  <a:lnTo>
                    <a:pt x="13449" y="8534"/>
                  </a:lnTo>
                  <a:lnTo>
                    <a:pt x="16446" y="796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4078490" y="4936731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407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8407" y="4318"/>
                  </a:lnTo>
                  <a:lnTo>
                    <a:pt x="8407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4067746" y="4817808"/>
              <a:ext cx="11430" cy="8890"/>
            </a:xfrm>
            <a:custGeom>
              <a:avLst/>
              <a:gdLst/>
              <a:ahLst/>
              <a:cxnLst/>
              <a:rect l="l" t="t" r="r" b="b"/>
              <a:pathLst>
                <a:path w="11429" h="8889">
                  <a:moveTo>
                    <a:pt x="2997" y="0"/>
                  </a:moveTo>
                  <a:lnTo>
                    <a:pt x="0" y="571"/>
                  </a:lnTo>
                  <a:lnTo>
                    <a:pt x="558" y="3568"/>
                  </a:lnTo>
                  <a:lnTo>
                    <a:pt x="7835" y="8534"/>
                  </a:lnTo>
                  <a:lnTo>
                    <a:pt x="10833" y="7962"/>
                  </a:lnTo>
                  <a:lnTo>
                    <a:pt x="10274" y="4965"/>
                  </a:lnTo>
                  <a:lnTo>
                    <a:pt x="29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4068965" y="4817732"/>
              <a:ext cx="18415" cy="29209"/>
            </a:xfrm>
            <a:custGeom>
              <a:avLst/>
              <a:gdLst/>
              <a:ahLst/>
              <a:cxnLst/>
              <a:rect l="l" t="t" r="r" b="b"/>
              <a:pathLst>
                <a:path w="18414" h="29210">
                  <a:moveTo>
                    <a:pt x="0" y="0"/>
                  </a:moveTo>
                  <a:lnTo>
                    <a:pt x="0" y="12382"/>
                  </a:lnTo>
                  <a:lnTo>
                    <a:pt x="17932" y="29070"/>
                  </a:lnTo>
                  <a:lnTo>
                    <a:pt x="17932" y="4965"/>
                  </a:lnTo>
                  <a:lnTo>
                    <a:pt x="10083" y="4965"/>
                  </a:lnTo>
                  <a:lnTo>
                    <a:pt x="4483" y="2476"/>
                  </a:lnTo>
                  <a:lnTo>
                    <a:pt x="0" y="0"/>
                  </a:lnTo>
                  <a:close/>
                </a:path>
                <a:path w="18414" h="29210">
                  <a:moveTo>
                    <a:pt x="12331" y="622"/>
                  </a:moveTo>
                  <a:lnTo>
                    <a:pt x="11201" y="4330"/>
                  </a:lnTo>
                  <a:lnTo>
                    <a:pt x="10083" y="4965"/>
                  </a:lnTo>
                  <a:lnTo>
                    <a:pt x="17932" y="4965"/>
                  </a:lnTo>
                  <a:lnTo>
                    <a:pt x="17932" y="1257"/>
                  </a:lnTo>
                  <a:lnTo>
                    <a:pt x="12331" y="622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4078490" y="4833505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407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407" y="4317"/>
                  </a:lnTo>
                  <a:lnTo>
                    <a:pt x="8407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4033316" y="4818836"/>
              <a:ext cx="155575" cy="186690"/>
            </a:xfrm>
            <a:custGeom>
              <a:avLst/>
              <a:gdLst/>
              <a:ahLst/>
              <a:cxnLst/>
              <a:rect l="l" t="t" r="r" b="b"/>
              <a:pathLst>
                <a:path w="155575" h="186689">
                  <a:moveTo>
                    <a:pt x="15125" y="0"/>
                  </a:moveTo>
                  <a:lnTo>
                    <a:pt x="0" y="0"/>
                  </a:lnTo>
                  <a:lnTo>
                    <a:pt x="0" y="30911"/>
                  </a:lnTo>
                  <a:lnTo>
                    <a:pt x="15125" y="30911"/>
                  </a:lnTo>
                  <a:lnTo>
                    <a:pt x="15125" y="0"/>
                  </a:lnTo>
                  <a:close/>
                </a:path>
                <a:path w="155575" h="186689">
                  <a:moveTo>
                    <a:pt x="155194" y="155308"/>
                  </a:moveTo>
                  <a:lnTo>
                    <a:pt x="140068" y="155308"/>
                  </a:lnTo>
                  <a:lnTo>
                    <a:pt x="140068" y="186207"/>
                  </a:lnTo>
                  <a:lnTo>
                    <a:pt x="155194" y="186207"/>
                  </a:lnTo>
                  <a:lnTo>
                    <a:pt x="155194" y="155308"/>
                  </a:lnTo>
                  <a:close/>
                </a:path>
                <a:path w="155575" h="186689">
                  <a:moveTo>
                    <a:pt x="155194" y="51308"/>
                  </a:moveTo>
                  <a:lnTo>
                    <a:pt x="140068" y="51308"/>
                  </a:lnTo>
                  <a:lnTo>
                    <a:pt x="140068" y="82219"/>
                  </a:lnTo>
                  <a:lnTo>
                    <a:pt x="155194" y="82219"/>
                  </a:lnTo>
                  <a:lnTo>
                    <a:pt x="155194" y="513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4358068" y="3918356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715" y="0"/>
                  </a:moveTo>
                  <a:lnTo>
                    <a:pt x="2794" y="0"/>
                  </a:lnTo>
                  <a:lnTo>
                    <a:pt x="0" y="2781"/>
                  </a:lnTo>
                  <a:lnTo>
                    <a:pt x="0" y="9690"/>
                  </a:lnTo>
                  <a:lnTo>
                    <a:pt x="2794" y="12496"/>
                  </a:lnTo>
                  <a:lnTo>
                    <a:pt x="9715" y="12496"/>
                  </a:lnTo>
                  <a:lnTo>
                    <a:pt x="12509" y="9690"/>
                  </a:lnTo>
                  <a:lnTo>
                    <a:pt x="12509" y="6248"/>
                  </a:lnTo>
                  <a:lnTo>
                    <a:pt x="12509" y="2781"/>
                  </a:lnTo>
                  <a:lnTo>
                    <a:pt x="97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4337151" y="3897426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10" h="54610">
                  <a:moveTo>
                    <a:pt x="35585" y="22517"/>
                  </a:moveTo>
                  <a:lnTo>
                    <a:pt x="31813" y="18770"/>
                  </a:lnTo>
                  <a:lnTo>
                    <a:pt x="31267" y="18770"/>
                  </a:lnTo>
                  <a:lnTo>
                    <a:pt x="31267" y="24904"/>
                  </a:lnTo>
                  <a:lnTo>
                    <a:pt x="31267" y="29425"/>
                  </a:lnTo>
                  <a:lnTo>
                    <a:pt x="29438" y="31267"/>
                  </a:lnTo>
                  <a:lnTo>
                    <a:pt x="24904" y="31267"/>
                  </a:lnTo>
                  <a:lnTo>
                    <a:pt x="23075" y="29425"/>
                  </a:lnTo>
                  <a:lnTo>
                    <a:pt x="23075" y="24904"/>
                  </a:lnTo>
                  <a:lnTo>
                    <a:pt x="24904" y="23088"/>
                  </a:lnTo>
                  <a:lnTo>
                    <a:pt x="29451" y="23088"/>
                  </a:lnTo>
                  <a:lnTo>
                    <a:pt x="31267" y="24904"/>
                  </a:lnTo>
                  <a:lnTo>
                    <a:pt x="31267" y="18770"/>
                  </a:lnTo>
                  <a:lnTo>
                    <a:pt x="22529" y="18770"/>
                  </a:lnTo>
                  <a:lnTo>
                    <a:pt x="18783" y="22517"/>
                  </a:lnTo>
                  <a:lnTo>
                    <a:pt x="18757" y="31813"/>
                  </a:lnTo>
                  <a:lnTo>
                    <a:pt x="22517" y="35585"/>
                  </a:lnTo>
                  <a:lnTo>
                    <a:pt x="31826" y="35585"/>
                  </a:lnTo>
                  <a:lnTo>
                    <a:pt x="35585" y="31813"/>
                  </a:lnTo>
                  <a:lnTo>
                    <a:pt x="35585" y="31267"/>
                  </a:lnTo>
                  <a:lnTo>
                    <a:pt x="35585" y="23088"/>
                  </a:lnTo>
                  <a:lnTo>
                    <a:pt x="35585" y="22517"/>
                  </a:lnTo>
                  <a:close/>
                </a:path>
                <a:path w="54610" h="54610">
                  <a:moveTo>
                    <a:pt x="54343" y="27178"/>
                  </a:moveTo>
                  <a:lnTo>
                    <a:pt x="52197" y="16598"/>
                  </a:lnTo>
                  <a:lnTo>
                    <a:pt x="50025" y="13385"/>
                  </a:lnTo>
                  <a:lnTo>
                    <a:pt x="50025" y="27178"/>
                  </a:lnTo>
                  <a:lnTo>
                    <a:pt x="48209" y="36068"/>
                  </a:lnTo>
                  <a:lnTo>
                    <a:pt x="43319" y="43332"/>
                  </a:lnTo>
                  <a:lnTo>
                    <a:pt x="36055" y="48234"/>
                  </a:lnTo>
                  <a:lnTo>
                    <a:pt x="27165" y="50038"/>
                  </a:lnTo>
                  <a:lnTo>
                    <a:pt x="18275" y="48234"/>
                  </a:lnTo>
                  <a:lnTo>
                    <a:pt x="11023" y="43332"/>
                  </a:lnTo>
                  <a:lnTo>
                    <a:pt x="6121" y="36068"/>
                  </a:lnTo>
                  <a:lnTo>
                    <a:pt x="4318" y="27178"/>
                  </a:lnTo>
                  <a:lnTo>
                    <a:pt x="6121" y="18288"/>
                  </a:lnTo>
                  <a:lnTo>
                    <a:pt x="11023" y="11023"/>
                  </a:lnTo>
                  <a:lnTo>
                    <a:pt x="18275" y="6134"/>
                  </a:lnTo>
                  <a:lnTo>
                    <a:pt x="27165" y="4318"/>
                  </a:lnTo>
                  <a:lnTo>
                    <a:pt x="36055" y="6134"/>
                  </a:lnTo>
                  <a:lnTo>
                    <a:pt x="43319" y="11023"/>
                  </a:lnTo>
                  <a:lnTo>
                    <a:pt x="48209" y="18288"/>
                  </a:lnTo>
                  <a:lnTo>
                    <a:pt x="50025" y="27178"/>
                  </a:lnTo>
                  <a:lnTo>
                    <a:pt x="50025" y="13385"/>
                  </a:lnTo>
                  <a:lnTo>
                    <a:pt x="46380" y="7962"/>
                  </a:lnTo>
                  <a:lnTo>
                    <a:pt x="40970" y="4318"/>
                  </a:lnTo>
                  <a:lnTo>
                    <a:pt x="37744" y="2146"/>
                  </a:lnTo>
                  <a:lnTo>
                    <a:pt x="27165" y="0"/>
                  </a:lnTo>
                  <a:lnTo>
                    <a:pt x="16598" y="2146"/>
                  </a:lnTo>
                  <a:lnTo>
                    <a:pt x="7962" y="7962"/>
                  </a:lnTo>
                  <a:lnTo>
                    <a:pt x="2133" y="16598"/>
                  </a:lnTo>
                  <a:lnTo>
                    <a:pt x="0" y="27178"/>
                  </a:lnTo>
                  <a:lnTo>
                    <a:pt x="2133" y="37757"/>
                  </a:lnTo>
                  <a:lnTo>
                    <a:pt x="7962" y="46393"/>
                  </a:lnTo>
                  <a:lnTo>
                    <a:pt x="16598" y="52222"/>
                  </a:lnTo>
                  <a:lnTo>
                    <a:pt x="27165" y="54356"/>
                  </a:lnTo>
                  <a:lnTo>
                    <a:pt x="37744" y="52222"/>
                  </a:lnTo>
                  <a:lnTo>
                    <a:pt x="40957" y="50038"/>
                  </a:lnTo>
                  <a:lnTo>
                    <a:pt x="46380" y="46393"/>
                  </a:lnTo>
                  <a:lnTo>
                    <a:pt x="52197" y="37757"/>
                  </a:lnTo>
                  <a:lnTo>
                    <a:pt x="54343" y="271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4331944" y="3904284"/>
              <a:ext cx="42545" cy="1323340"/>
            </a:xfrm>
            <a:custGeom>
              <a:avLst/>
              <a:gdLst/>
              <a:ahLst/>
              <a:cxnLst/>
              <a:rect l="l" t="t" r="r" b="b"/>
              <a:pathLst>
                <a:path w="42545" h="1323339">
                  <a:moveTo>
                    <a:pt x="12039" y="39624"/>
                  </a:moveTo>
                  <a:lnTo>
                    <a:pt x="7251" y="34594"/>
                  </a:lnTo>
                  <a:lnTo>
                    <a:pt x="4318" y="27813"/>
                  </a:lnTo>
                  <a:lnTo>
                    <a:pt x="4318" y="13779"/>
                  </a:lnTo>
                  <a:lnTo>
                    <a:pt x="6540" y="7772"/>
                  </a:lnTo>
                  <a:lnTo>
                    <a:pt x="10261" y="3035"/>
                  </a:lnTo>
                  <a:lnTo>
                    <a:pt x="9893" y="0"/>
                  </a:lnTo>
                  <a:lnTo>
                    <a:pt x="6858" y="368"/>
                  </a:lnTo>
                  <a:lnTo>
                    <a:pt x="2565" y="5842"/>
                  </a:lnTo>
                  <a:lnTo>
                    <a:pt x="0" y="12788"/>
                  </a:lnTo>
                  <a:lnTo>
                    <a:pt x="0" y="28943"/>
                  </a:lnTo>
                  <a:lnTo>
                    <a:pt x="3390" y="36817"/>
                  </a:lnTo>
                  <a:lnTo>
                    <a:pt x="8915" y="42608"/>
                  </a:lnTo>
                  <a:lnTo>
                    <a:pt x="11963" y="42672"/>
                  </a:lnTo>
                  <a:lnTo>
                    <a:pt x="12039" y="39624"/>
                  </a:lnTo>
                  <a:close/>
                </a:path>
                <a:path w="42545" h="1323339">
                  <a:moveTo>
                    <a:pt x="38633" y="1313027"/>
                  </a:moveTo>
                  <a:lnTo>
                    <a:pt x="35839" y="1310233"/>
                  </a:lnTo>
                  <a:lnTo>
                    <a:pt x="28917" y="1310233"/>
                  </a:lnTo>
                  <a:lnTo>
                    <a:pt x="26123" y="1313027"/>
                  </a:lnTo>
                  <a:lnTo>
                    <a:pt x="26123" y="1319923"/>
                  </a:lnTo>
                  <a:lnTo>
                    <a:pt x="28917" y="1322730"/>
                  </a:lnTo>
                  <a:lnTo>
                    <a:pt x="35839" y="1322730"/>
                  </a:lnTo>
                  <a:lnTo>
                    <a:pt x="38633" y="1319923"/>
                  </a:lnTo>
                  <a:lnTo>
                    <a:pt x="38633" y="1316469"/>
                  </a:lnTo>
                  <a:lnTo>
                    <a:pt x="38633" y="1313027"/>
                  </a:lnTo>
                  <a:close/>
                </a:path>
                <a:path w="42545" h="1323339">
                  <a:moveTo>
                    <a:pt x="41986" y="28448"/>
                  </a:moveTo>
                  <a:lnTo>
                    <a:pt x="41732" y="25412"/>
                  </a:lnTo>
                  <a:lnTo>
                    <a:pt x="38696" y="25654"/>
                  </a:lnTo>
                  <a:lnTo>
                    <a:pt x="37160" y="27444"/>
                  </a:lnTo>
                  <a:lnTo>
                    <a:pt x="34899" y="28575"/>
                  </a:lnTo>
                  <a:lnTo>
                    <a:pt x="28727" y="28575"/>
                  </a:lnTo>
                  <a:lnTo>
                    <a:pt x="25628" y="26200"/>
                  </a:lnTo>
                  <a:lnTo>
                    <a:pt x="24523" y="22910"/>
                  </a:lnTo>
                  <a:lnTo>
                    <a:pt x="21793" y="21539"/>
                  </a:lnTo>
                  <a:lnTo>
                    <a:pt x="20434" y="24269"/>
                  </a:lnTo>
                  <a:lnTo>
                    <a:pt x="22098" y="29286"/>
                  </a:lnTo>
                  <a:lnTo>
                    <a:pt x="26822" y="32893"/>
                  </a:lnTo>
                  <a:lnTo>
                    <a:pt x="36207" y="32893"/>
                  </a:lnTo>
                  <a:lnTo>
                    <a:pt x="39674" y="31165"/>
                  </a:lnTo>
                  <a:lnTo>
                    <a:pt x="41986" y="284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4337151" y="5193601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10" h="54610">
                  <a:moveTo>
                    <a:pt x="35585" y="22517"/>
                  </a:moveTo>
                  <a:lnTo>
                    <a:pt x="31813" y="18770"/>
                  </a:lnTo>
                  <a:lnTo>
                    <a:pt x="31267" y="18770"/>
                  </a:lnTo>
                  <a:lnTo>
                    <a:pt x="31267" y="24904"/>
                  </a:lnTo>
                  <a:lnTo>
                    <a:pt x="31267" y="29413"/>
                  </a:lnTo>
                  <a:lnTo>
                    <a:pt x="29438" y="31242"/>
                  </a:lnTo>
                  <a:lnTo>
                    <a:pt x="28638" y="31254"/>
                  </a:lnTo>
                  <a:lnTo>
                    <a:pt x="27165" y="31254"/>
                  </a:lnTo>
                  <a:lnTo>
                    <a:pt x="24904" y="31242"/>
                  </a:lnTo>
                  <a:lnTo>
                    <a:pt x="23075" y="29413"/>
                  </a:lnTo>
                  <a:lnTo>
                    <a:pt x="23075" y="24904"/>
                  </a:lnTo>
                  <a:lnTo>
                    <a:pt x="24904" y="23075"/>
                  </a:lnTo>
                  <a:lnTo>
                    <a:pt x="29451" y="23075"/>
                  </a:lnTo>
                  <a:lnTo>
                    <a:pt x="31267" y="24904"/>
                  </a:lnTo>
                  <a:lnTo>
                    <a:pt x="31267" y="18770"/>
                  </a:lnTo>
                  <a:lnTo>
                    <a:pt x="22529" y="18770"/>
                  </a:lnTo>
                  <a:lnTo>
                    <a:pt x="18757" y="22517"/>
                  </a:lnTo>
                  <a:lnTo>
                    <a:pt x="18757" y="31800"/>
                  </a:lnTo>
                  <a:lnTo>
                    <a:pt x="22517" y="35560"/>
                  </a:lnTo>
                  <a:lnTo>
                    <a:pt x="31826" y="35560"/>
                  </a:lnTo>
                  <a:lnTo>
                    <a:pt x="35585" y="31800"/>
                  </a:lnTo>
                  <a:lnTo>
                    <a:pt x="35585" y="31254"/>
                  </a:lnTo>
                  <a:lnTo>
                    <a:pt x="35585" y="23075"/>
                  </a:lnTo>
                  <a:lnTo>
                    <a:pt x="35585" y="22517"/>
                  </a:lnTo>
                  <a:close/>
                </a:path>
                <a:path w="54610" h="54610">
                  <a:moveTo>
                    <a:pt x="54343" y="27152"/>
                  </a:moveTo>
                  <a:lnTo>
                    <a:pt x="52197" y="16586"/>
                  </a:lnTo>
                  <a:lnTo>
                    <a:pt x="50025" y="13373"/>
                  </a:lnTo>
                  <a:lnTo>
                    <a:pt x="50025" y="27152"/>
                  </a:lnTo>
                  <a:lnTo>
                    <a:pt x="48209" y="36055"/>
                  </a:lnTo>
                  <a:lnTo>
                    <a:pt x="43319" y="43307"/>
                  </a:lnTo>
                  <a:lnTo>
                    <a:pt x="36055" y="48209"/>
                  </a:lnTo>
                  <a:lnTo>
                    <a:pt x="27165" y="50012"/>
                  </a:lnTo>
                  <a:lnTo>
                    <a:pt x="18275" y="48209"/>
                  </a:lnTo>
                  <a:lnTo>
                    <a:pt x="11023" y="43307"/>
                  </a:lnTo>
                  <a:lnTo>
                    <a:pt x="6121" y="36055"/>
                  </a:lnTo>
                  <a:lnTo>
                    <a:pt x="4318" y="27152"/>
                  </a:lnTo>
                  <a:lnTo>
                    <a:pt x="6121" y="18275"/>
                  </a:lnTo>
                  <a:lnTo>
                    <a:pt x="11023" y="11010"/>
                  </a:lnTo>
                  <a:lnTo>
                    <a:pt x="18275" y="6121"/>
                  </a:lnTo>
                  <a:lnTo>
                    <a:pt x="27165" y="4318"/>
                  </a:lnTo>
                  <a:lnTo>
                    <a:pt x="36055" y="6121"/>
                  </a:lnTo>
                  <a:lnTo>
                    <a:pt x="43319" y="11010"/>
                  </a:lnTo>
                  <a:lnTo>
                    <a:pt x="48209" y="18275"/>
                  </a:lnTo>
                  <a:lnTo>
                    <a:pt x="50025" y="27152"/>
                  </a:lnTo>
                  <a:lnTo>
                    <a:pt x="50025" y="13373"/>
                  </a:lnTo>
                  <a:lnTo>
                    <a:pt x="46367" y="7950"/>
                  </a:lnTo>
                  <a:lnTo>
                    <a:pt x="40982" y="4318"/>
                  </a:lnTo>
                  <a:lnTo>
                    <a:pt x="37731" y="2133"/>
                  </a:lnTo>
                  <a:lnTo>
                    <a:pt x="27165" y="0"/>
                  </a:lnTo>
                  <a:lnTo>
                    <a:pt x="16598" y="2133"/>
                  </a:lnTo>
                  <a:lnTo>
                    <a:pt x="7962" y="7950"/>
                  </a:lnTo>
                  <a:lnTo>
                    <a:pt x="2133" y="16586"/>
                  </a:lnTo>
                  <a:lnTo>
                    <a:pt x="0" y="27152"/>
                  </a:lnTo>
                  <a:lnTo>
                    <a:pt x="2133" y="37744"/>
                  </a:lnTo>
                  <a:lnTo>
                    <a:pt x="7962" y="46380"/>
                  </a:lnTo>
                  <a:lnTo>
                    <a:pt x="16598" y="52197"/>
                  </a:lnTo>
                  <a:lnTo>
                    <a:pt x="27165" y="54330"/>
                  </a:lnTo>
                  <a:lnTo>
                    <a:pt x="37744" y="52197"/>
                  </a:lnTo>
                  <a:lnTo>
                    <a:pt x="40970" y="50012"/>
                  </a:lnTo>
                  <a:lnTo>
                    <a:pt x="46380" y="46380"/>
                  </a:lnTo>
                  <a:lnTo>
                    <a:pt x="52197" y="37744"/>
                  </a:lnTo>
                  <a:lnTo>
                    <a:pt x="54343" y="271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4101490" y="5200446"/>
              <a:ext cx="273050" cy="43180"/>
            </a:xfrm>
            <a:custGeom>
              <a:avLst/>
              <a:gdLst/>
              <a:ahLst/>
              <a:cxnLst/>
              <a:rect l="l" t="t" r="r" b="b"/>
              <a:pathLst>
                <a:path w="273050" h="43179">
                  <a:moveTo>
                    <a:pt x="12509" y="16865"/>
                  </a:moveTo>
                  <a:lnTo>
                    <a:pt x="9715" y="14071"/>
                  </a:lnTo>
                  <a:lnTo>
                    <a:pt x="2806" y="14071"/>
                  </a:lnTo>
                  <a:lnTo>
                    <a:pt x="0" y="16865"/>
                  </a:lnTo>
                  <a:lnTo>
                    <a:pt x="0" y="23761"/>
                  </a:lnTo>
                  <a:lnTo>
                    <a:pt x="2806" y="26568"/>
                  </a:lnTo>
                  <a:lnTo>
                    <a:pt x="9715" y="26568"/>
                  </a:lnTo>
                  <a:lnTo>
                    <a:pt x="12509" y="23761"/>
                  </a:lnTo>
                  <a:lnTo>
                    <a:pt x="12509" y="20307"/>
                  </a:lnTo>
                  <a:lnTo>
                    <a:pt x="12509" y="16865"/>
                  </a:lnTo>
                  <a:close/>
                </a:path>
                <a:path w="273050" h="43179">
                  <a:moveTo>
                    <a:pt x="242493" y="39649"/>
                  </a:moveTo>
                  <a:lnTo>
                    <a:pt x="237705" y="34607"/>
                  </a:lnTo>
                  <a:lnTo>
                    <a:pt x="234772" y="27800"/>
                  </a:lnTo>
                  <a:lnTo>
                    <a:pt x="234772" y="13804"/>
                  </a:lnTo>
                  <a:lnTo>
                    <a:pt x="236994" y="7797"/>
                  </a:lnTo>
                  <a:lnTo>
                    <a:pt x="240715" y="3022"/>
                  </a:lnTo>
                  <a:lnTo>
                    <a:pt x="240347" y="0"/>
                  </a:lnTo>
                  <a:lnTo>
                    <a:pt x="237312" y="368"/>
                  </a:lnTo>
                  <a:lnTo>
                    <a:pt x="233019" y="5867"/>
                  </a:lnTo>
                  <a:lnTo>
                    <a:pt x="230454" y="12814"/>
                  </a:lnTo>
                  <a:lnTo>
                    <a:pt x="230454" y="28943"/>
                  </a:lnTo>
                  <a:lnTo>
                    <a:pt x="233845" y="36817"/>
                  </a:lnTo>
                  <a:lnTo>
                    <a:pt x="239369" y="42621"/>
                  </a:lnTo>
                  <a:lnTo>
                    <a:pt x="242417" y="42697"/>
                  </a:lnTo>
                  <a:lnTo>
                    <a:pt x="242493" y="39649"/>
                  </a:lnTo>
                  <a:close/>
                </a:path>
                <a:path w="273050" h="43179">
                  <a:moveTo>
                    <a:pt x="272427" y="28473"/>
                  </a:moveTo>
                  <a:lnTo>
                    <a:pt x="272199" y="25425"/>
                  </a:lnTo>
                  <a:lnTo>
                    <a:pt x="269151" y="25666"/>
                  </a:lnTo>
                  <a:lnTo>
                    <a:pt x="267614" y="27457"/>
                  </a:lnTo>
                  <a:lnTo>
                    <a:pt x="265353" y="28587"/>
                  </a:lnTo>
                  <a:lnTo>
                    <a:pt x="259194" y="28587"/>
                  </a:lnTo>
                  <a:lnTo>
                    <a:pt x="256082" y="26200"/>
                  </a:lnTo>
                  <a:lnTo>
                    <a:pt x="254977" y="22898"/>
                  </a:lnTo>
                  <a:lnTo>
                    <a:pt x="252247" y="21539"/>
                  </a:lnTo>
                  <a:lnTo>
                    <a:pt x="250888" y="24269"/>
                  </a:lnTo>
                  <a:lnTo>
                    <a:pt x="252552" y="29286"/>
                  </a:lnTo>
                  <a:lnTo>
                    <a:pt x="257263" y="32893"/>
                  </a:lnTo>
                  <a:lnTo>
                    <a:pt x="266661" y="32905"/>
                  </a:lnTo>
                  <a:lnTo>
                    <a:pt x="270116" y="31178"/>
                  </a:lnTo>
                  <a:lnTo>
                    <a:pt x="272427" y="284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4080586" y="5193601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10" h="54610">
                  <a:moveTo>
                    <a:pt x="35572" y="22517"/>
                  </a:moveTo>
                  <a:lnTo>
                    <a:pt x="31800" y="18770"/>
                  </a:lnTo>
                  <a:lnTo>
                    <a:pt x="31254" y="18770"/>
                  </a:lnTo>
                  <a:lnTo>
                    <a:pt x="31254" y="24904"/>
                  </a:lnTo>
                  <a:lnTo>
                    <a:pt x="31254" y="29413"/>
                  </a:lnTo>
                  <a:lnTo>
                    <a:pt x="29425" y="31242"/>
                  </a:lnTo>
                  <a:lnTo>
                    <a:pt x="28625" y="31254"/>
                  </a:lnTo>
                  <a:lnTo>
                    <a:pt x="27165" y="31254"/>
                  </a:lnTo>
                  <a:lnTo>
                    <a:pt x="24904" y="31242"/>
                  </a:lnTo>
                  <a:lnTo>
                    <a:pt x="23075" y="29413"/>
                  </a:lnTo>
                  <a:lnTo>
                    <a:pt x="23075" y="24904"/>
                  </a:lnTo>
                  <a:lnTo>
                    <a:pt x="24892" y="23075"/>
                  </a:lnTo>
                  <a:lnTo>
                    <a:pt x="29438" y="23075"/>
                  </a:lnTo>
                  <a:lnTo>
                    <a:pt x="31254" y="24904"/>
                  </a:lnTo>
                  <a:lnTo>
                    <a:pt x="31254" y="18770"/>
                  </a:lnTo>
                  <a:lnTo>
                    <a:pt x="22517" y="18770"/>
                  </a:lnTo>
                  <a:lnTo>
                    <a:pt x="18745" y="22517"/>
                  </a:lnTo>
                  <a:lnTo>
                    <a:pt x="18745" y="31800"/>
                  </a:lnTo>
                  <a:lnTo>
                    <a:pt x="22504" y="35560"/>
                  </a:lnTo>
                  <a:lnTo>
                    <a:pt x="31813" y="35560"/>
                  </a:lnTo>
                  <a:lnTo>
                    <a:pt x="35572" y="31800"/>
                  </a:lnTo>
                  <a:lnTo>
                    <a:pt x="35572" y="31254"/>
                  </a:lnTo>
                  <a:lnTo>
                    <a:pt x="35572" y="23075"/>
                  </a:lnTo>
                  <a:lnTo>
                    <a:pt x="35572" y="22517"/>
                  </a:lnTo>
                  <a:close/>
                </a:path>
                <a:path w="54610" h="54610">
                  <a:moveTo>
                    <a:pt x="54330" y="27152"/>
                  </a:moveTo>
                  <a:lnTo>
                    <a:pt x="52184" y="16586"/>
                  </a:lnTo>
                  <a:lnTo>
                    <a:pt x="50012" y="13373"/>
                  </a:lnTo>
                  <a:lnTo>
                    <a:pt x="50012" y="27152"/>
                  </a:lnTo>
                  <a:lnTo>
                    <a:pt x="48196" y="36055"/>
                  </a:lnTo>
                  <a:lnTo>
                    <a:pt x="43307" y="43307"/>
                  </a:lnTo>
                  <a:lnTo>
                    <a:pt x="36042" y="48209"/>
                  </a:lnTo>
                  <a:lnTo>
                    <a:pt x="27165" y="50012"/>
                  </a:lnTo>
                  <a:lnTo>
                    <a:pt x="18275" y="48209"/>
                  </a:lnTo>
                  <a:lnTo>
                    <a:pt x="11010" y="43307"/>
                  </a:lnTo>
                  <a:lnTo>
                    <a:pt x="6121" y="36055"/>
                  </a:lnTo>
                  <a:lnTo>
                    <a:pt x="4318" y="27152"/>
                  </a:lnTo>
                  <a:lnTo>
                    <a:pt x="6121" y="18262"/>
                  </a:lnTo>
                  <a:lnTo>
                    <a:pt x="11010" y="11010"/>
                  </a:lnTo>
                  <a:lnTo>
                    <a:pt x="18262" y="6121"/>
                  </a:lnTo>
                  <a:lnTo>
                    <a:pt x="27165" y="4318"/>
                  </a:lnTo>
                  <a:lnTo>
                    <a:pt x="36042" y="6121"/>
                  </a:lnTo>
                  <a:lnTo>
                    <a:pt x="43307" y="11010"/>
                  </a:lnTo>
                  <a:lnTo>
                    <a:pt x="48196" y="18275"/>
                  </a:lnTo>
                  <a:lnTo>
                    <a:pt x="50012" y="27152"/>
                  </a:lnTo>
                  <a:lnTo>
                    <a:pt x="50012" y="13373"/>
                  </a:lnTo>
                  <a:lnTo>
                    <a:pt x="46367" y="7950"/>
                  </a:lnTo>
                  <a:lnTo>
                    <a:pt x="40982" y="4318"/>
                  </a:lnTo>
                  <a:lnTo>
                    <a:pt x="37731" y="2133"/>
                  </a:lnTo>
                  <a:lnTo>
                    <a:pt x="27165" y="0"/>
                  </a:lnTo>
                  <a:lnTo>
                    <a:pt x="16586" y="2133"/>
                  </a:lnTo>
                  <a:lnTo>
                    <a:pt x="7950" y="7950"/>
                  </a:lnTo>
                  <a:lnTo>
                    <a:pt x="2133" y="16586"/>
                  </a:lnTo>
                  <a:lnTo>
                    <a:pt x="0" y="27152"/>
                  </a:lnTo>
                  <a:lnTo>
                    <a:pt x="2133" y="37744"/>
                  </a:lnTo>
                  <a:lnTo>
                    <a:pt x="7950" y="46380"/>
                  </a:lnTo>
                  <a:lnTo>
                    <a:pt x="16586" y="52197"/>
                  </a:lnTo>
                  <a:lnTo>
                    <a:pt x="27165" y="54330"/>
                  </a:lnTo>
                  <a:lnTo>
                    <a:pt x="37731" y="52197"/>
                  </a:lnTo>
                  <a:lnTo>
                    <a:pt x="40970" y="50012"/>
                  </a:lnTo>
                  <a:lnTo>
                    <a:pt x="46367" y="46380"/>
                  </a:lnTo>
                  <a:lnTo>
                    <a:pt x="52184" y="37744"/>
                  </a:lnTo>
                  <a:lnTo>
                    <a:pt x="54330" y="271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3859720" y="3918356"/>
              <a:ext cx="257810" cy="1325245"/>
            </a:xfrm>
            <a:custGeom>
              <a:avLst/>
              <a:gdLst/>
              <a:ahLst/>
              <a:cxnLst/>
              <a:rect l="l" t="t" r="r" b="b"/>
              <a:pathLst>
                <a:path w="257810" h="1325245">
                  <a:moveTo>
                    <a:pt x="12509" y="2781"/>
                  </a:moveTo>
                  <a:lnTo>
                    <a:pt x="9715" y="0"/>
                  </a:lnTo>
                  <a:lnTo>
                    <a:pt x="2794" y="0"/>
                  </a:lnTo>
                  <a:lnTo>
                    <a:pt x="0" y="2781"/>
                  </a:lnTo>
                  <a:lnTo>
                    <a:pt x="0" y="9690"/>
                  </a:lnTo>
                  <a:lnTo>
                    <a:pt x="2794" y="12496"/>
                  </a:lnTo>
                  <a:lnTo>
                    <a:pt x="9715" y="12496"/>
                  </a:lnTo>
                  <a:lnTo>
                    <a:pt x="12509" y="9690"/>
                  </a:lnTo>
                  <a:lnTo>
                    <a:pt x="12509" y="6248"/>
                  </a:lnTo>
                  <a:lnTo>
                    <a:pt x="12509" y="2781"/>
                  </a:lnTo>
                  <a:close/>
                </a:path>
                <a:path w="257810" h="1325245">
                  <a:moveTo>
                    <a:pt x="227685" y="1321739"/>
                  </a:moveTo>
                  <a:lnTo>
                    <a:pt x="222897" y="1316697"/>
                  </a:lnTo>
                  <a:lnTo>
                    <a:pt x="219964" y="1309890"/>
                  </a:lnTo>
                  <a:lnTo>
                    <a:pt x="219964" y="1295895"/>
                  </a:lnTo>
                  <a:lnTo>
                    <a:pt x="222186" y="1289888"/>
                  </a:lnTo>
                  <a:lnTo>
                    <a:pt x="225920" y="1285113"/>
                  </a:lnTo>
                  <a:lnTo>
                    <a:pt x="225539" y="1282090"/>
                  </a:lnTo>
                  <a:lnTo>
                    <a:pt x="222504" y="1282458"/>
                  </a:lnTo>
                  <a:lnTo>
                    <a:pt x="218224" y="1287957"/>
                  </a:lnTo>
                  <a:lnTo>
                    <a:pt x="215646" y="1294904"/>
                  </a:lnTo>
                  <a:lnTo>
                    <a:pt x="215646" y="1311033"/>
                  </a:lnTo>
                  <a:lnTo>
                    <a:pt x="219036" y="1318907"/>
                  </a:lnTo>
                  <a:lnTo>
                    <a:pt x="224561" y="1324711"/>
                  </a:lnTo>
                  <a:lnTo>
                    <a:pt x="227609" y="1324787"/>
                  </a:lnTo>
                  <a:lnTo>
                    <a:pt x="227685" y="1321739"/>
                  </a:lnTo>
                  <a:close/>
                </a:path>
                <a:path w="257810" h="1325245">
                  <a:moveTo>
                    <a:pt x="257619" y="1310563"/>
                  </a:moveTo>
                  <a:lnTo>
                    <a:pt x="257378" y="1307515"/>
                  </a:lnTo>
                  <a:lnTo>
                    <a:pt x="254342" y="1307757"/>
                  </a:lnTo>
                  <a:lnTo>
                    <a:pt x="252806" y="1309547"/>
                  </a:lnTo>
                  <a:lnTo>
                    <a:pt x="250558" y="1310678"/>
                  </a:lnTo>
                  <a:lnTo>
                    <a:pt x="244386" y="1310678"/>
                  </a:lnTo>
                  <a:lnTo>
                    <a:pt x="241274" y="1308290"/>
                  </a:lnTo>
                  <a:lnTo>
                    <a:pt x="240182" y="1305001"/>
                  </a:lnTo>
                  <a:lnTo>
                    <a:pt x="237451" y="1303629"/>
                  </a:lnTo>
                  <a:lnTo>
                    <a:pt x="236080" y="1306347"/>
                  </a:lnTo>
                  <a:lnTo>
                    <a:pt x="237744" y="1311376"/>
                  </a:lnTo>
                  <a:lnTo>
                    <a:pt x="242468" y="1314983"/>
                  </a:lnTo>
                  <a:lnTo>
                    <a:pt x="251866" y="1314996"/>
                  </a:lnTo>
                  <a:lnTo>
                    <a:pt x="255320" y="1313268"/>
                  </a:lnTo>
                  <a:lnTo>
                    <a:pt x="257619" y="13105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3838803" y="3897426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10" h="54610">
                  <a:moveTo>
                    <a:pt x="35572" y="22529"/>
                  </a:moveTo>
                  <a:lnTo>
                    <a:pt x="31813" y="18770"/>
                  </a:lnTo>
                  <a:lnTo>
                    <a:pt x="31254" y="18770"/>
                  </a:lnTo>
                  <a:lnTo>
                    <a:pt x="31254" y="24904"/>
                  </a:lnTo>
                  <a:lnTo>
                    <a:pt x="31254" y="29438"/>
                  </a:lnTo>
                  <a:lnTo>
                    <a:pt x="29438" y="31267"/>
                  </a:lnTo>
                  <a:lnTo>
                    <a:pt x="24904" y="31267"/>
                  </a:lnTo>
                  <a:lnTo>
                    <a:pt x="23088" y="29438"/>
                  </a:lnTo>
                  <a:lnTo>
                    <a:pt x="23075" y="24904"/>
                  </a:lnTo>
                  <a:lnTo>
                    <a:pt x="24904" y="23088"/>
                  </a:lnTo>
                  <a:lnTo>
                    <a:pt x="29438" y="23088"/>
                  </a:lnTo>
                  <a:lnTo>
                    <a:pt x="31254" y="24904"/>
                  </a:lnTo>
                  <a:lnTo>
                    <a:pt x="31254" y="18770"/>
                  </a:lnTo>
                  <a:lnTo>
                    <a:pt x="22517" y="18770"/>
                  </a:lnTo>
                  <a:lnTo>
                    <a:pt x="18770" y="22529"/>
                  </a:lnTo>
                  <a:lnTo>
                    <a:pt x="18757" y="31813"/>
                  </a:lnTo>
                  <a:lnTo>
                    <a:pt x="22517" y="35585"/>
                  </a:lnTo>
                  <a:lnTo>
                    <a:pt x="31826" y="35585"/>
                  </a:lnTo>
                  <a:lnTo>
                    <a:pt x="35572" y="31813"/>
                  </a:lnTo>
                  <a:lnTo>
                    <a:pt x="35572" y="31267"/>
                  </a:lnTo>
                  <a:lnTo>
                    <a:pt x="35572" y="23088"/>
                  </a:lnTo>
                  <a:lnTo>
                    <a:pt x="35572" y="22529"/>
                  </a:lnTo>
                  <a:close/>
                </a:path>
                <a:path w="54610" h="54610">
                  <a:moveTo>
                    <a:pt x="54343" y="27178"/>
                  </a:moveTo>
                  <a:lnTo>
                    <a:pt x="52197" y="16598"/>
                  </a:lnTo>
                  <a:lnTo>
                    <a:pt x="50025" y="13385"/>
                  </a:lnTo>
                  <a:lnTo>
                    <a:pt x="50025" y="27178"/>
                  </a:lnTo>
                  <a:lnTo>
                    <a:pt x="48209" y="36068"/>
                  </a:lnTo>
                  <a:lnTo>
                    <a:pt x="43319" y="43332"/>
                  </a:lnTo>
                  <a:lnTo>
                    <a:pt x="36055" y="48234"/>
                  </a:lnTo>
                  <a:lnTo>
                    <a:pt x="27165" y="50038"/>
                  </a:lnTo>
                  <a:lnTo>
                    <a:pt x="18275" y="48234"/>
                  </a:lnTo>
                  <a:lnTo>
                    <a:pt x="11010" y="43332"/>
                  </a:lnTo>
                  <a:lnTo>
                    <a:pt x="6121" y="36068"/>
                  </a:lnTo>
                  <a:lnTo>
                    <a:pt x="4318" y="27178"/>
                  </a:lnTo>
                  <a:lnTo>
                    <a:pt x="6121" y="18288"/>
                  </a:lnTo>
                  <a:lnTo>
                    <a:pt x="11010" y="11023"/>
                  </a:lnTo>
                  <a:lnTo>
                    <a:pt x="18275" y="6134"/>
                  </a:lnTo>
                  <a:lnTo>
                    <a:pt x="27165" y="4318"/>
                  </a:lnTo>
                  <a:lnTo>
                    <a:pt x="36055" y="6134"/>
                  </a:lnTo>
                  <a:lnTo>
                    <a:pt x="43319" y="11023"/>
                  </a:lnTo>
                  <a:lnTo>
                    <a:pt x="48209" y="18288"/>
                  </a:lnTo>
                  <a:lnTo>
                    <a:pt x="50025" y="27178"/>
                  </a:lnTo>
                  <a:lnTo>
                    <a:pt x="50025" y="13385"/>
                  </a:lnTo>
                  <a:lnTo>
                    <a:pt x="46380" y="7962"/>
                  </a:lnTo>
                  <a:lnTo>
                    <a:pt x="40970" y="4318"/>
                  </a:lnTo>
                  <a:lnTo>
                    <a:pt x="37744" y="2146"/>
                  </a:lnTo>
                  <a:lnTo>
                    <a:pt x="27165" y="0"/>
                  </a:lnTo>
                  <a:lnTo>
                    <a:pt x="16586" y="2146"/>
                  </a:lnTo>
                  <a:lnTo>
                    <a:pt x="7950" y="7962"/>
                  </a:lnTo>
                  <a:lnTo>
                    <a:pt x="2133" y="16598"/>
                  </a:lnTo>
                  <a:lnTo>
                    <a:pt x="0" y="27178"/>
                  </a:lnTo>
                  <a:lnTo>
                    <a:pt x="2133" y="37757"/>
                  </a:lnTo>
                  <a:lnTo>
                    <a:pt x="7950" y="46393"/>
                  </a:lnTo>
                  <a:lnTo>
                    <a:pt x="16586" y="52222"/>
                  </a:lnTo>
                  <a:lnTo>
                    <a:pt x="27165" y="54356"/>
                  </a:lnTo>
                  <a:lnTo>
                    <a:pt x="37731" y="52222"/>
                  </a:lnTo>
                  <a:lnTo>
                    <a:pt x="40957" y="50038"/>
                  </a:lnTo>
                  <a:lnTo>
                    <a:pt x="46367" y="46393"/>
                  </a:lnTo>
                  <a:lnTo>
                    <a:pt x="52197" y="37757"/>
                  </a:lnTo>
                  <a:lnTo>
                    <a:pt x="54343" y="271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3833584" y="3904284"/>
              <a:ext cx="42545" cy="43180"/>
            </a:xfrm>
            <a:custGeom>
              <a:avLst/>
              <a:gdLst/>
              <a:ahLst/>
              <a:cxnLst/>
              <a:rect l="l" t="t" r="r" b="b"/>
              <a:pathLst>
                <a:path w="42545" h="43179">
                  <a:moveTo>
                    <a:pt x="12039" y="39624"/>
                  </a:moveTo>
                  <a:lnTo>
                    <a:pt x="7264" y="34607"/>
                  </a:lnTo>
                  <a:lnTo>
                    <a:pt x="4330" y="27813"/>
                  </a:lnTo>
                  <a:lnTo>
                    <a:pt x="4330" y="13779"/>
                  </a:lnTo>
                  <a:lnTo>
                    <a:pt x="6553" y="7785"/>
                  </a:lnTo>
                  <a:lnTo>
                    <a:pt x="10274" y="3035"/>
                  </a:lnTo>
                  <a:lnTo>
                    <a:pt x="9906" y="0"/>
                  </a:lnTo>
                  <a:lnTo>
                    <a:pt x="6883" y="368"/>
                  </a:lnTo>
                  <a:lnTo>
                    <a:pt x="2578" y="5842"/>
                  </a:lnTo>
                  <a:lnTo>
                    <a:pt x="0" y="12788"/>
                  </a:lnTo>
                  <a:lnTo>
                    <a:pt x="0" y="28943"/>
                  </a:lnTo>
                  <a:lnTo>
                    <a:pt x="3403" y="36817"/>
                  </a:lnTo>
                  <a:lnTo>
                    <a:pt x="8915" y="42608"/>
                  </a:lnTo>
                  <a:lnTo>
                    <a:pt x="11963" y="42684"/>
                  </a:lnTo>
                  <a:lnTo>
                    <a:pt x="12039" y="39624"/>
                  </a:lnTo>
                  <a:close/>
                </a:path>
                <a:path w="42545" h="43179">
                  <a:moveTo>
                    <a:pt x="41986" y="28448"/>
                  </a:moveTo>
                  <a:lnTo>
                    <a:pt x="41744" y="25412"/>
                  </a:lnTo>
                  <a:lnTo>
                    <a:pt x="38696" y="25654"/>
                  </a:lnTo>
                  <a:lnTo>
                    <a:pt x="37172" y="27444"/>
                  </a:lnTo>
                  <a:lnTo>
                    <a:pt x="34912" y="28575"/>
                  </a:lnTo>
                  <a:lnTo>
                    <a:pt x="28740" y="28575"/>
                  </a:lnTo>
                  <a:lnTo>
                    <a:pt x="25628" y="26200"/>
                  </a:lnTo>
                  <a:lnTo>
                    <a:pt x="24549" y="22923"/>
                  </a:lnTo>
                  <a:lnTo>
                    <a:pt x="21831" y="21539"/>
                  </a:lnTo>
                  <a:lnTo>
                    <a:pt x="20447" y="24269"/>
                  </a:lnTo>
                  <a:lnTo>
                    <a:pt x="22098" y="29286"/>
                  </a:lnTo>
                  <a:lnTo>
                    <a:pt x="26835" y="32893"/>
                  </a:lnTo>
                  <a:lnTo>
                    <a:pt x="36220" y="32893"/>
                  </a:lnTo>
                  <a:lnTo>
                    <a:pt x="39674" y="31165"/>
                  </a:lnTo>
                  <a:lnTo>
                    <a:pt x="41986" y="284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4031830" y="3796309"/>
              <a:ext cx="160655" cy="10795"/>
            </a:xfrm>
            <a:custGeom>
              <a:avLst/>
              <a:gdLst/>
              <a:ahLst/>
              <a:cxnLst/>
              <a:rect l="l" t="t" r="r" b="b"/>
              <a:pathLst>
                <a:path w="160654" h="10795">
                  <a:moveTo>
                    <a:pt x="147459" y="0"/>
                  </a:moveTo>
                  <a:lnTo>
                    <a:pt x="11430" y="0"/>
                  </a:lnTo>
                  <a:lnTo>
                    <a:pt x="0" y="10287"/>
                  </a:lnTo>
                  <a:lnTo>
                    <a:pt x="160032" y="10287"/>
                  </a:lnTo>
                  <a:lnTo>
                    <a:pt x="147459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4030396" y="3788435"/>
              <a:ext cx="163195" cy="20320"/>
            </a:xfrm>
            <a:custGeom>
              <a:avLst/>
              <a:gdLst/>
              <a:ahLst/>
              <a:cxnLst/>
              <a:rect l="l" t="t" r="r" b="b"/>
              <a:pathLst>
                <a:path w="163195" h="20320">
                  <a:moveTo>
                    <a:pt x="162826" y="16484"/>
                  </a:moveTo>
                  <a:lnTo>
                    <a:pt x="149656" y="5715"/>
                  </a:lnTo>
                  <a:lnTo>
                    <a:pt x="90665" y="5715"/>
                  </a:lnTo>
                  <a:lnTo>
                    <a:pt x="90322" y="5130"/>
                  </a:lnTo>
                  <a:lnTo>
                    <a:pt x="87071" y="1892"/>
                  </a:lnTo>
                  <a:lnTo>
                    <a:pt x="84823" y="152"/>
                  </a:lnTo>
                  <a:lnTo>
                    <a:pt x="84823" y="5715"/>
                  </a:lnTo>
                  <a:lnTo>
                    <a:pt x="77863" y="5715"/>
                  </a:lnTo>
                  <a:lnTo>
                    <a:pt x="79438" y="4178"/>
                  </a:lnTo>
                  <a:lnTo>
                    <a:pt x="81445" y="4318"/>
                  </a:lnTo>
                  <a:lnTo>
                    <a:pt x="82791" y="4279"/>
                  </a:lnTo>
                  <a:lnTo>
                    <a:pt x="84404" y="5283"/>
                  </a:lnTo>
                  <a:lnTo>
                    <a:pt x="84823" y="5715"/>
                  </a:lnTo>
                  <a:lnTo>
                    <a:pt x="84823" y="152"/>
                  </a:lnTo>
                  <a:lnTo>
                    <a:pt x="84683" y="38"/>
                  </a:lnTo>
                  <a:lnTo>
                    <a:pt x="81445" y="0"/>
                  </a:lnTo>
                  <a:lnTo>
                    <a:pt x="78219" y="38"/>
                  </a:lnTo>
                  <a:lnTo>
                    <a:pt x="75831" y="1892"/>
                  </a:lnTo>
                  <a:lnTo>
                    <a:pt x="72580" y="5130"/>
                  </a:lnTo>
                  <a:lnTo>
                    <a:pt x="72224" y="5715"/>
                  </a:lnTo>
                  <a:lnTo>
                    <a:pt x="12039" y="5715"/>
                  </a:lnTo>
                  <a:lnTo>
                    <a:pt x="0" y="16548"/>
                  </a:lnTo>
                  <a:lnTo>
                    <a:pt x="2882" y="19761"/>
                  </a:lnTo>
                  <a:lnTo>
                    <a:pt x="13690" y="10033"/>
                  </a:lnTo>
                  <a:lnTo>
                    <a:pt x="148120" y="10033"/>
                  </a:lnTo>
                  <a:lnTo>
                    <a:pt x="160096" y="19824"/>
                  </a:lnTo>
                  <a:lnTo>
                    <a:pt x="162826" y="164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4003776" y="5010175"/>
              <a:ext cx="68580" cy="43815"/>
            </a:xfrm>
            <a:custGeom>
              <a:avLst/>
              <a:gdLst/>
              <a:ahLst/>
              <a:cxnLst/>
              <a:rect l="l" t="t" r="r" b="b"/>
              <a:pathLst>
                <a:path w="68579" h="43814">
                  <a:moveTo>
                    <a:pt x="68580" y="0"/>
                  </a:moveTo>
                  <a:lnTo>
                    <a:pt x="0" y="14859"/>
                  </a:lnTo>
                  <a:lnTo>
                    <a:pt x="0" y="43434"/>
                  </a:lnTo>
                  <a:lnTo>
                    <a:pt x="68580" y="43434"/>
                  </a:lnTo>
                  <a:lnTo>
                    <a:pt x="68580" y="0"/>
                  </a:lnTo>
                  <a:close/>
                </a:path>
              </a:pathLst>
            </a:custGeom>
            <a:solidFill>
              <a:srgbClr val="A0A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4160380" y="4738128"/>
              <a:ext cx="56515" cy="64135"/>
            </a:xfrm>
            <a:custGeom>
              <a:avLst/>
              <a:gdLst/>
              <a:ahLst/>
              <a:cxnLst/>
              <a:rect l="l" t="t" r="r" b="b"/>
              <a:pathLst>
                <a:path w="56514" h="64135">
                  <a:moveTo>
                    <a:pt x="56007" y="0"/>
                  </a:moveTo>
                  <a:lnTo>
                    <a:pt x="0" y="0"/>
                  </a:lnTo>
                  <a:lnTo>
                    <a:pt x="0" y="64020"/>
                  </a:lnTo>
                  <a:lnTo>
                    <a:pt x="56007" y="64020"/>
                  </a:lnTo>
                  <a:lnTo>
                    <a:pt x="56007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4158221" y="4735969"/>
              <a:ext cx="60325" cy="68580"/>
            </a:xfrm>
            <a:custGeom>
              <a:avLst/>
              <a:gdLst/>
              <a:ahLst/>
              <a:cxnLst/>
              <a:rect l="l" t="t" r="r" b="b"/>
              <a:pathLst>
                <a:path w="60325" h="68579">
                  <a:moveTo>
                    <a:pt x="60325" y="0"/>
                  </a:moveTo>
                  <a:lnTo>
                    <a:pt x="56007" y="0"/>
                  </a:lnTo>
                  <a:lnTo>
                    <a:pt x="56007" y="4318"/>
                  </a:lnTo>
                  <a:lnTo>
                    <a:pt x="56007" y="64020"/>
                  </a:lnTo>
                  <a:lnTo>
                    <a:pt x="4318" y="64020"/>
                  </a:lnTo>
                  <a:lnTo>
                    <a:pt x="4318" y="4318"/>
                  </a:lnTo>
                  <a:lnTo>
                    <a:pt x="56007" y="4318"/>
                  </a:lnTo>
                  <a:lnTo>
                    <a:pt x="56007" y="0"/>
                  </a:lnTo>
                  <a:lnTo>
                    <a:pt x="0" y="0"/>
                  </a:lnTo>
                  <a:lnTo>
                    <a:pt x="0" y="68338"/>
                  </a:lnTo>
                  <a:lnTo>
                    <a:pt x="60325" y="68338"/>
                  </a:lnTo>
                  <a:lnTo>
                    <a:pt x="60325" y="64020"/>
                  </a:lnTo>
                  <a:lnTo>
                    <a:pt x="60325" y="2159"/>
                  </a:lnTo>
                  <a:lnTo>
                    <a:pt x="603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4172851" y="4768811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14782" y="0"/>
                  </a:moveTo>
                  <a:lnTo>
                    <a:pt x="4927" y="0"/>
                  </a:lnTo>
                  <a:lnTo>
                    <a:pt x="0" y="8521"/>
                  </a:lnTo>
                  <a:lnTo>
                    <a:pt x="4927" y="17056"/>
                  </a:lnTo>
                  <a:lnTo>
                    <a:pt x="14782" y="17056"/>
                  </a:lnTo>
                  <a:lnTo>
                    <a:pt x="19697" y="8521"/>
                  </a:lnTo>
                  <a:lnTo>
                    <a:pt x="14782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4169384" y="4764316"/>
              <a:ext cx="26670" cy="27305"/>
            </a:xfrm>
            <a:custGeom>
              <a:avLst/>
              <a:gdLst/>
              <a:ahLst/>
              <a:cxnLst/>
              <a:rect l="l" t="t" r="r" b="b"/>
              <a:pathLst>
                <a:path w="26670" h="27304">
                  <a:moveTo>
                    <a:pt x="20675" y="0"/>
                  </a:moveTo>
                  <a:lnTo>
                    <a:pt x="5956" y="0"/>
                  </a:lnTo>
                  <a:lnTo>
                    <a:pt x="0" y="5969"/>
                  </a:lnTo>
                  <a:lnTo>
                    <a:pt x="0" y="13335"/>
                  </a:lnTo>
                  <a:lnTo>
                    <a:pt x="0" y="20688"/>
                  </a:lnTo>
                  <a:lnTo>
                    <a:pt x="5956" y="26682"/>
                  </a:lnTo>
                  <a:lnTo>
                    <a:pt x="20675" y="26682"/>
                  </a:lnTo>
                  <a:lnTo>
                    <a:pt x="26644" y="20688"/>
                  </a:lnTo>
                  <a:lnTo>
                    <a:pt x="26644" y="5969"/>
                  </a:lnTo>
                  <a:lnTo>
                    <a:pt x="20675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4176509" y="477144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601" y="0"/>
                  </a:moveTo>
                  <a:lnTo>
                    <a:pt x="2755" y="0"/>
                  </a:lnTo>
                  <a:lnTo>
                    <a:pt x="0" y="2781"/>
                  </a:lnTo>
                  <a:lnTo>
                    <a:pt x="0" y="6210"/>
                  </a:lnTo>
                  <a:lnTo>
                    <a:pt x="0" y="9626"/>
                  </a:lnTo>
                  <a:lnTo>
                    <a:pt x="2755" y="12407"/>
                  </a:lnTo>
                  <a:lnTo>
                    <a:pt x="9601" y="12407"/>
                  </a:lnTo>
                  <a:lnTo>
                    <a:pt x="12395" y="9626"/>
                  </a:lnTo>
                  <a:lnTo>
                    <a:pt x="12395" y="2781"/>
                  </a:lnTo>
                  <a:lnTo>
                    <a:pt x="9601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4167492" y="4762461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15494" y="0"/>
                  </a:moveTo>
                  <a:lnTo>
                    <a:pt x="6908" y="12"/>
                  </a:lnTo>
                  <a:lnTo>
                    <a:pt x="12" y="6946"/>
                  </a:lnTo>
                  <a:lnTo>
                    <a:pt x="0" y="24041"/>
                  </a:lnTo>
                  <a:lnTo>
                    <a:pt x="6921" y="31000"/>
                  </a:lnTo>
                  <a:lnTo>
                    <a:pt x="24053" y="31000"/>
                  </a:lnTo>
                  <a:lnTo>
                    <a:pt x="28356" y="26682"/>
                  </a:lnTo>
                  <a:lnTo>
                    <a:pt x="9309" y="26669"/>
                  </a:lnTo>
                  <a:lnTo>
                    <a:pt x="4317" y="21653"/>
                  </a:lnTo>
                  <a:lnTo>
                    <a:pt x="4317" y="9334"/>
                  </a:lnTo>
                  <a:lnTo>
                    <a:pt x="9309" y="4330"/>
                  </a:lnTo>
                  <a:lnTo>
                    <a:pt x="28359" y="4317"/>
                  </a:lnTo>
                  <a:lnTo>
                    <a:pt x="24053" y="12"/>
                  </a:lnTo>
                  <a:lnTo>
                    <a:pt x="15494" y="0"/>
                  </a:lnTo>
                  <a:close/>
                </a:path>
                <a:path w="31114" h="31114">
                  <a:moveTo>
                    <a:pt x="28359" y="4317"/>
                  </a:moveTo>
                  <a:lnTo>
                    <a:pt x="15494" y="4317"/>
                  </a:lnTo>
                  <a:lnTo>
                    <a:pt x="21653" y="4330"/>
                  </a:lnTo>
                  <a:lnTo>
                    <a:pt x="26657" y="9334"/>
                  </a:lnTo>
                  <a:lnTo>
                    <a:pt x="26657" y="21653"/>
                  </a:lnTo>
                  <a:lnTo>
                    <a:pt x="21653" y="26669"/>
                  </a:lnTo>
                  <a:lnTo>
                    <a:pt x="15494" y="26682"/>
                  </a:lnTo>
                  <a:lnTo>
                    <a:pt x="28368" y="26669"/>
                  </a:lnTo>
                  <a:lnTo>
                    <a:pt x="30987" y="24041"/>
                  </a:lnTo>
                  <a:lnTo>
                    <a:pt x="30987" y="6946"/>
                  </a:lnTo>
                  <a:lnTo>
                    <a:pt x="28359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4176776" y="477175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613" y="0"/>
                  </a:moveTo>
                  <a:lnTo>
                    <a:pt x="2781" y="0"/>
                  </a:lnTo>
                  <a:lnTo>
                    <a:pt x="0" y="2794"/>
                  </a:lnTo>
                  <a:lnTo>
                    <a:pt x="0" y="6210"/>
                  </a:lnTo>
                  <a:lnTo>
                    <a:pt x="0" y="9639"/>
                  </a:lnTo>
                  <a:lnTo>
                    <a:pt x="2781" y="12407"/>
                  </a:lnTo>
                  <a:lnTo>
                    <a:pt x="9613" y="12407"/>
                  </a:lnTo>
                  <a:lnTo>
                    <a:pt x="12420" y="9639"/>
                  </a:lnTo>
                  <a:lnTo>
                    <a:pt x="12420" y="2794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4169321" y="4765560"/>
              <a:ext cx="22225" cy="24765"/>
            </a:xfrm>
            <a:custGeom>
              <a:avLst/>
              <a:gdLst/>
              <a:ahLst/>
              <a:cxnLst/>
              <a:rect l="l" t="t" r="r" b="b"/>
              <a:pathLst>
                <a:path w="22225" h="24764">
                  <a:moveTo>
                    <a:pt x="2451" y="20307"/>
                  </a:moveTo>
                  <a:lnTo>
                    <a:pt x="2374" y="20091"/>
                  </a:lnTo>
                  <a:lnTo>
                    <a:pt x="2387" y="20307"/>
                  </a:lnTo>
                  <a:close/>
                </a:path>
                <a:path w="22225" h="24764">
                  <a:moveTo>
                    <a:pt x="22021" y="7785"/>
                  </a:moveTo>
                  <a:lnTo>
                    <a:pt x="19545" y="5321"/>
                  </a:lnTo>
                  <a:lnTo>
                    <a:pt x="21475" y="3225"/>
                  </a:lnTo>
                  <a:lnTo>
                    <a:pt x="19761" y="1663"/>
                  </a:lnTo>
                  <a:lnTo>
                    <a:pt x="17691" y="12"/>
                  </a:lnTo>
                  <a:lnTo>
                    <a:pt x="17691" y="10172"/>
                  </a:lnTo>
                  <a:lnTo>
                    <a:pt x="17678" y="14643"/>
                  </a:lnTo>
                  <a:lnTo>
                    <a:pt x="15875" y="16446"/>
                  </a:lnTo>
                  <a:lnTo>
                    <a:pt x="11430" y="16446"/>
                  </a:lnTo>
                  <a:lnTo>
                    <a:pt x="9613" y="14643"/>
                  </a:lnTo>
                  <a:lnTo>
                    <a:pt x="9613" y="10172"/>
                  </a:lnTo>
                  <a:lnTo>
                    <a:pt x="11430" y="8356"/>
                  </a:lnTo>
                  <a:lnTo>
                    <a:pt x="15875" y="8356"/>
                  </a:lnTo>
                  <a:lnTo>
                    <a:pt x="17691" y="10172"/>
                  </a:lnTo>
                  <a:lnTo>
                    <a:pt x="17691" y="12"/>
                  </a:lnTo>
                  <a:lnTo>
                    <a:pt x="15392" y="152"/>
                  </a:lnTo>
                  <a:lnTo>
                    <a:pt x="13411" y="50"/>
                  </a:lnTo>
                  <a:lnTo>
                    <a:pt x="11823" y="50"/>
                  </a:lnTo>
                  <a:lnTo>
                    <a:pt x="10515" y="190"/>
                  </a:lnTo>
                  <a:lnTo>
                    <a:pt x="10947" y="4038"/>
                  </a:lnTo>
                  <a:lnTo>
                    <a:pt x="9029" y="4038"/>
                  </a:lnTo>
                  <a:lnTo>
                    <a:pt x="6705" y="6375"/>
                  </a:lnTo>
                  <a:lnTo>
                    <a:pt x="6705" y="20307"/>
                  </a:lnTo>
                  <a:lnTo>
                    <a:pt x="6578" y="21170"/>
                  </a:lnTo>
                  <a:lnTo>
                    <a:pt x="6502" y="21882"/>
                  </a:lnTo>
                  <a:lnTo>
                    <a:pt x="6629" y="20599"/>
                  </a:lnTo>
                  <a:lnTo>
                    <a:pt x="6565" y="18732"/>
                  </a:lnTo>
                  <a:lnTo>
                    <a:pt x="6705" y="20307"/>
                  </a:lnTo>
                  <a:lnTo>
                    <a:pt x="6705" y="6375"/>
                  </a:lnTo>
                  <a:lnTo>
                    <a:pt x="6565" y="6515"/>
                  </a:lnTo>
                  <a:lnTo>
                    <a:pt x="6565" y="18300"/>
                  </a:lnTo>
                  <a:lnTo>
                    <a:pt x="6515" y="21170"/>
                  </a:lnTo>
                  <a:lnTo>
                    <a:pt x="6083" y="21945"/>
                  </a:lnTo>
                  <a:lnTo>
                    <a:pt x="6273" y="21564"/>
                  </a:lnTo>
                  <a:lnTo>
                    <a:pt x="6515" y="21170"/>
                  </a:lnTo>
                  <a:lnTo>
                    <a:pt x="6515" y="18288"/>
                  </a:lnTo>
                  <a:lnTo>
                    <a:pt x="6324" y="18224"/>
                  </a:lnTo>
                  <a:lnTo>
                    <a:pt x="6210" y="18008"/>
                  </a:lnTo>
                  <a:lnTo>
                    <a:pt x="6121" y="17868"/>
                  </a:lnTo>
                  <a:lnTo>
                    <a:pt x="6565" y="18300"/>
                  </a:lnTo>
                  <a:lnTo>
                    <a:pt x="6565" y="6515"/>
                  </a:lnTo>
                  <a:lnTo>
                    <a:pt x="5295" y="7785"/>
                  </a:lnTo>
                  <a:lnTo>
                    <a:pt x="5295" y="16344"/>
                  </a:lnTo>
                  <a:lnTo>
                    <a:pt x="4762" y="15430"/>
                  </a:lnTo>
                  <a:lnTo>
                    <a:pt x="4762" y="20650"/>
                  </a:lnTo>
                  <a:lnTo>
                    <a:pt x="4762" y="22186"/>
                  </a:lnTo>
                  <a:lnTo>
                    <a:pt x="4737" y="22326"/>
                  </a:lnTo>
                  <a:lnTo>
                    <a:pt x="4762" y="20650"/>
                  </a:lnTo>
                  <a:lnTo>
                    <a:pt x="4762" y="15430"/>
                  </a:lnTo>
                  <a:lnTo>
                    <a:pt x="4610" y="15163"/>
                  </a:lnTo>
                  <a:lnTo>
                    <a:pt x="4394" y="13881"/>
                  </a:lnTo>
                  <a:lnTo>
                    <a:pt x="4318" y="10541"/>
                  </a:lnTo>
                  <a:lnTo>
                    <a:pt x="4483" y="9410"/>
                  </a:lnTo>
                  <a:lnTo>
                    <a:pt x="4864" y="7683"/>
                  </a:lnTo>
                  <a:lnTo>
                    <a:pt x="4953" y="7404"/>
                  </a:lnTo>
                  <a:lnTo>
                    <a:pt x="4292" y="7188"/>
                  </a:lnTo>
                  <a:lnTo>
                    <a:pt x="4292" y="20078"/>
                  </a:lnTo>
                  <a:lnTo>
                    <a:pt x="3352" y="20091"/>
                  </a:lnTo>
                  <a:lnTo>
                    <a:pt x="4292" y="20078"/>
                  </a:lnTo>
                  <a:lnTo>
                    <a:pt x="4292" y="7188"/>
                  </a:lnTo>
                  <a:lnTo>
                    <a:pt x="3048" y="6769"/>
                  </a:lnTo>
                  <a:lnTo>
                    <a:pt x="3048" y="18503"/>
                  </a:lnTo>
                  <a:lnTo>
                    <a:pt x="2806" y="18973"/>
                  </a:lnTo>
                  <a:lnTo>
                    <a:pt x="2705" y="19304"/>
                  </a:lnTo>
                  <a:lnTo>
                    <a:pt x="3048" y="18503"/>
                  </a:lnTo>
                  <a:lnTo>
                    <a:pt x="3048" y="6769"/>
                  </a:lnTo>
                  <a:lnTo>
                    <a:pt x="850" y="6032"/>
                  </a:lnTo>
                  <a:lnTo>
                    <a:pt x="12" y="8572"/>
                  </a:lnTo>
                  <a:lnTo>
                    <a:pt x="0" y="13881"/>
                  </a:lnTo>
                  <a:lnTo>
                    <a:pt x="368" y="16408"/>
                  </a:lnTo>
                  <a:lnTo>
                    <a:pt x="1981" y="19304"/>
                  </a:lnTo>
                  <a:lnTo>
                    <a:pt x="2374" y="20091"/>
                  </a:lnTo>
                  <a:lnTo>
                    <a:pt x="2552" y="18580"/>
                  </a:lnTo>
                  <a:lnTo>
                    <a:pt x="2451" y="20307"/>
                  </a:lnTo>
                  <a:lnTo>
                    <a:pt x="2527" y="20650"/>
                  </a:lnTo>
                  <a:lnTo>
                    <a:pt x="2997" y="21767"/>
                  </a:lnTo>
                  <a:lnTo>
                    <a:pt x="4533" y="22415"/>
                  </a:lnTo>
                  <a:lnTo>
                    <a:pt x="4953" y="22390"/>
                  </a:lnTo>
                  <a:lnTo>
                    <a:pt x="5664" y="22567"/>
                  </a:lnTo>
                  <a:lnTo>
                    <a:pt x="9309" y="24193"/>
                  </a:lnTo>
                  <a:lnTo>
                    <a:pt x="11506" y="24549"/>
                  </a:lnTo>
                  <a:lnTo>
                    <a:pt x="17170" y="24536"/>
                  </a:lnTo>
                  <a:lnTo>
                    <a:pt x="19862" y="23101"/>
                  </a:lnTo>
                  <a:lnTo>
                    <a:pt x="18478" y="20561"/>
                  </a:lnTo>
                  <a:lnTo>
                    <a:pt x="22021" y="17030"/>
                  </a:lnTo>
                  <a:lnTo>
                    <a:pt x="22021" y="16446"/>
                  </a:lnTo>
                  <a:lnTo>
                    <a:pt x="22021" y="8356"/>
                  </a:lnTo>
                  <a:lnTo>
                    <a:pt x="22021" y="77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4161904" y="4726711"/>
              <a:ext cx="54610" cy="11430"/>
            </a:xfrm>
            <a:custGeom>
              <a:avLst/>
              <a:gdLst/>
              <a:ahLst/>
              <a:cxnLst/>
              <a:rect l="l" t="t" r="r" b="b"/>
              <a:pathLst>
                <a:path w="54610" h="11429">
                  <a:moveTo>
                    <a:pt x="44196" y="0"/>
                  </a:moveTo>
                  <a:lnTo>
                    <a:pt x="10667" y="0"/>
                  </a:lnTo>
                  <a:lnTo>
                    <a:pt x="0" y="10667"/>
                  </a:lnTo>
                  <a:lnTo>
                    <a:pt x="54483" y="11417"/>
                  </a:lnTo>
                  <a:lnTo>
                    <a:pt x="44196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4160380" y="4724552"/>
              <a:ext cx="57785" cy="15240"/>
            </a:xfrm>
            <a:custGeom>
              <a:avLst/>
              <a:gdLst/>
              <a:ahLst/>
              <a:cxnLst/>
              <a:rect l="l" t="t" r="r" b="b"/>
              <a:pathLst>
                <a:path w="57785" h="15239">
                  <a:moveTo>
                    <a:pt x="46672" y="0"/>
                  </a:moveTo>
                  <a:lnTo>
                    <a:pt x="11290" y="0"/>
                  </a:lnTo>
                  <a:lnTo>
                    <a:pt x="0" y="11302"/>
                  </a:lnTo>
                  <a:lnTo>
                    <a:pt x="3048" y="14350"/>
                  </a:lnTo>
                  <a:lnTo>
                    <a:pt x="13081" y="4317"/>
                  </a:lnTo>
                  <a:lnTo>
                    <a:pt x="44754" y="4317"/>
                  </a:lnTo>
                  <a:lnTo>
                    <a:pt x="54394" y="15024"/>
                  </a:lnTo>
                  <a:lnTo>
                    <a:pt x="57607" y="12141"/>
                  </a:lnTo>
                  <a:lnTo>
                    <a:pt x="466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4004919" y="4738128"/>
              <a:ext cx="56515" cy="64135"/>
            </a:xfrm>
            <a:custGeom>
              <a:avLst/>
              <a:gdLst/>
              <a:ahLst/>
              <a:cxnLst/>
              <a:rect l="l" t="t" r="r" b="b"/>
              <a:pathLst>
                <a:path w="56514" h="64135">
                  <a:moveTo>
                    <a:pt x="56007" y="0"/>
                  </a:moveTo>
                  <a:lnTo>
                    <a:pt x="0" y="0"/>
                  </a:lnTo>
                  <a:lnTo>
                    <a:pt x="0" y="64020"/>
                  </a:lnTo>
                  <a:lnTo>
                    <a:pt x="56007" y="64020"/>
                  </a:lnTo>
                  <a:lnTo>
                    <a:pt x="56007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4002773" y="4735969"/>
              <a:ext cx="60325" cy="68580"/>
            </a:xfrm>
            <a:custGeom>
              <a:avLst/>
              <a:gdLst/>
              <a:ahLst/>
              <a:cxnLst/>
              <a:rect l="l" t="t" r="r" b="b"/>
              <a:pathLst>
                <a:path w="60325" h="68579">
                  <a:moveTo>
                    <a:pt x="60312" y="0"/>
                  </a:moveTo>
                  <a:lnTo>
                    <a:pt x="58153" y="0"/>
                  </a:lnTo>
                  <a:lnTo>
                    <a:pt x="55994" y="0"/>
                  </a:lnTo>
                  <a:lnTo>
                    <a:pt x="55994" y="4318"/>
                  </a:lnTo>
                  <a:lnTo>
                    <a:pt x="55994" y="64020"/>
                  </a:lnTo>
                  <a:lnTo>
                    <a:pt x="4318" y="64020"/>
                  </a:lnTo>
                  <a:lnTo>
                    <a:pt x="4318" y="4318"/>
                  </a:lnTo>
                  <a:lnTo>
                    <a:pt x="55994" y="4318"/>
                  </a:lnTo>
                  <a:lnTo>
                    <a:pt x="55994" y="0"/>
                  </a:lnTo>
                  <a:lnTo>
                    <a:pt x="0" y="0"/>
                  </a:lnTo>
                  <a:lnTo>
                    <a:pt x="0" y="68338"/>
                  </a:lnTo>
                  <a:lnTo>
                    <a:pt x="60312" y="68338"/>
                  </a:lnTo>
                  <a:lnTo>
                    <a:pt x="60312" y="64020"/>
                  </a:lnTo>
                  <a:lnTo>
                    <a:pt x="60312" y="4318"/>
                  </a:lnTo>
                  <a:lnTo>
                    <a:pt x="603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4004932" y="4726711"/>
              <a:ext cx="54610" cy="11430"/>
            </a:xfrm>
            <a:custGeom>
              <a:avLst/>
              <a:gdLst/>
              <a:ahLst/>
              <a:cxnLst/>
              <a:rect l="l" t="t" r="r" b="b"/>
              <a:pathLst>
                <a:path w="54610" h="11429">
                  <a:moveTo>
                    <a:pt x="43814" y="0"/>
                  </a:moveTo>
                  <a:lnTo>
                    <a:pt x="10274" y="0"/>
                  </a:lnTo>
                  <a:lnTo>
                    <a:pt x="0" y="11417"/>
                  </a:lnTo>
                  <a:lnTo>
                    <a:pt x="54470" y="10667"/>
                  </a:lnTo>
                  <a:lnTo>
                    <a:pt x="43814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4003319" y="4724552"/>
              <a:ext cx="57785" cy="15240"/>
            </a:xfrm>
            <a:custGeom>
              <a:avLst/>
              <a:gdLst/>
              <a:ahLst/>
              <a:cxnLst/>
              <a:rect l="l" t="t" r="r" b="b"/>
              <a:pathLst>
                <a:path w="57785" h="15239">
                  <a:moveTo>
                    <a:pt x="46316" y="0"/>
                  </a:moveTo>
                  <a:lnTo>
                    <a:pt x="10934" y="0"/>
                  </a:lnTo>
                  <a:lnTo>
                    <a:pt x="0" y="12141"/>
                  </a:lnTo>
                  <a:lnTo>
                    <a:pt x="3213" y="15024"/>
                  </a:lnTo>
                  <a:lnTo>
                    <a:pt x="12852" y="4317"/>
                  </a:lnTo>
                  <a:lnTo>
                    <a:pt x="44526" y="4317"/>
                  </a:lnTo>
                  <a:lnTo>
                    <a:pt x="54559" y="14350"/>
                  </a:lnTo>
                  <a:lnTo>
                    <a:pt x="57619" y="11302"/>
                  </a:lnTo>
                  <a:lnTo>
                    <a:pt x="463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4033431" y="4698516"/>
              <a:ext cx="156210" cy="36195"/>
            </a:xfrm>
            <a:custGeom>
              <a:avLst/>
              <a:gdLst/>
              <a:ahLst/>
              <a:cxnLst/>
              <a:rect l="l" t="t" r="r" b="b"/>
              <a:pathLst>
                <a:path w="156210" h="36195">
                  <a:moveTo>
                    <a:pt x="52908" y="0"/>
                  </a:moveTo>
                  <a:lnTo>
                    <a:pt x="48590" y="0"/>
                  </a:lnTo>
                  <a:lnTo>
                    <a:pt x="48590" y="21971"/>
                  </a:lnTo>
                  <a:lnTo>
                    <a:pt x="38798" y="31750"/>
                  </a:lnTo>
                  <a:lnTo>
                    <a:pt x="15824" y="31750"/>
                  </a:lnTo>
                  <a:lnTo>
                    <a:pt x="4318" y="20256"/>
                  </a:lnTo>
                  <a:lnTo>
                    <a:pt x="4318" y="1511"/>
                  </a:lnTo>
                  <a:lnTo>
                    <a:pt x="0" y="1511"/>
                  </a:lnTo>
                  <a:lnTo>
                    <a:pt x="0" y="22047"/>
                  </a:lnTo>
                  <a:lnTo>
                    <a:pt x="14033" y="36068"/>
                  </a:lnTo>
                  <a:lnTo>
                    <a:pt x="40589" y="36068"/>
                  </a:lnTo>
                  <a:lnTo>
                    <a:pt x="52908" y="23749"/>
                  </a:lnTo>
                  <a:lnTo>
                    <a:pt x="52908" y="0"/>
                  </a:lnTo>
                  <a:close/>
                </a:path>
                <a:path w="156210" h="36195">
                  <a:moveTo>
                    <a:pt x="155778" y="0"/>
                  </a:moveTo>
                  <a:lnTo>
                    <a:pt x="151460" y="0"/>
                  </a:lnTo>
                  <a:lnTo>
                    <a:pt x="151460" y="21971"/>
                  </a:lnTo>
                  <a:lnTo>
                    <a:pt x="141668" y="31750"/>
                  </a:lnTo>
                  <a:lnTo>
                    <a:pt x="118694" y="31750"/>
                  </a:lnTo>
                  <a:lnTo>
                    <a:pt x="107188" y="20256"/>
                  </a:lnTo>
                  <a:lnTo>
                    <a:pt x="107188" y="1511"/>
                  </a:lnTo>
                  <a:lnTo>
                    <a:pt x="102870" y="1511"/>
                  </a:lnTo>
                  <a:lnTo>
                    <a:pt x="102870" y="22047"/>
                  </a:lnTo>
                  <a:lnTo>
                    <a:pt x="116903" y="36068"/>
                  </a:lnTo>
                  <a:lnTo>
                    <a:pt x="143459" y="36068"/>
                  </a:lnTo>
                  <a:lnTo>
                    <a:pt x="155778" y="23749"/>
                  </a:lnTo>
                  <a:lnTo>
                    <a:pt x="155778" y="0"/>
                  </a:lnTo>
                  <a:close/>
                </a:path>
              </a:pathLst>
            </a:custGeom>
            <a:solidFill>
              <a:srgbClr val="797B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4030002" y="4768811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14782" y="0"/>
                  </a:moveTo>
                  <a:lnTo>
                    <a:pt x="4927" y="0"/>
                  </a:lnTo>
                  <a:lnTo>
                    <a:pt x="0" y="8521"/>
                  </a:lnTo>
                  <a:lnTo>
                    <a:pt x="4927" y="17056"/>
                  </a:lnTo>
                  <a:lnTo>
                    <a:pt x="14782" y="17056"/>
                  </a:lnTo>
                  <a:lnTo>
                    <a:pt x="19710" y="8521"/>
                  </a:lnTo>
                  <a:lnTo>
                    <a:pt x="14782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4026535" y="4764316"/>
              <a:ext cx="26670" cy="27305"/>
            </a:xfrm>
            <a:custGeom>
              <a:avLst/>
              <a:gdLst/>
              <a:ahLst/>
              <a:cxnLst/>
              <a:rect l="l" t="t" r="r" b="b"/>
              <a:pathLst>
                <a:path w="26670" h="27304">
                  <a:moveTo>
                    <a:pt x="20675" y="0"/>
                  </a:moveTo>
                  <a:lnTo>
                    <a:pt x="5956" y="0"/>
                  </a:lnTo>
                  <a:lnTo>
                    <a:pt x="0" y="5969"/>
                  </a:lnTo>
                  <a:lnTo>
                    <a:pt x="0" y="13335"/>
                  </a:lnTo>
                  <a:lnTo>
                    <a:pt x="0" y="20688"/>
                  </a:lnTo>
                  <a:lnTo>
                    <a:pt x="5956" y="26682"/>
                  </a:lnTo>
                  <a:lnTo>
                    <a:pt x="20675" y="26682"/>
                  </a:lnTo>
                  <a:lnTo>
                    <a:pt x="26657" y="20688"/>
                  </a:lnTo>
                  <a:lnTo>
                    <a:pt x="26657" y="5969"/>
                  </a:lnTo>
                  <a:lnTo>
                    <a:pt x="20675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4033659" y="477144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613" y="0"/>
                  </a:moveTo>
                  <a:lnTo>
                    <a:pt x="2768" y="0"/>
                  </a:lnTo>
                  <a:lnTo>
                    <a:pt x="0" y="2781"/>
                  </a:lnTo>
                  <a:lnTo>
                    <a:pt x="0" y="6210"/>
                  </a:lnTo>
                  <a:lnTo>
                    <a:pt x="0" y="9626"/>
                  </a:lnTo>
                  <a:lnTo>
                    <a:pt x="2768" y="12407"/>
                  </a:lnTo>
                  <a:lnTo>
                    <a:pt x="9613" y="12407"/>
                  </a:lnTo>
                  <a:lnTo>
                    <a:pt x="12407" y="9626"/>
                  </a:lnTo>
                  <a:lnTo>
                    <a:pt x="12407" y="2781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4024642" y="4762461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15493" y="0"/>
                  </a:moveTo>
                  <a:lnTo>
                    <a:pt x="6908" y="12"/>
                  </a:lnTo>
                  <a:lnTo>
                    <a:pt x="0" y="6946"/>
                  </a:lnTo>
                  <a:lnTo>
                    <a:pt x="0" y="24041"/>
                  </a:lnTo>
                  <a:lnTo>
                    <a:pt x="6921" y="31000"/>
                  </a:lnTo>
                  <a:lnTo>
                    <a:pt x="24053" y="31000"/>
                  </a:lnTo>
                  <a:lnTo>
                    <a:pt x="28356" y="26682"/>
                  </a:lnTo>
                  <a:lnTo>
                    <a:pt x="9309" y="26669"/>
                  </a:lnTo>
                  <a:lnTo>
                    <a:pt x="4317" y="21653"/>
                  </a:lnTo>
                  <a:lnTo>
                    <a:pt x="4317" y="9334"/>
                  </a:lnTo>
                  <a:lnTo>
                    <a:pt x="9309" y="4330"/>
                  </a:lnTo>
                  <a:lnTo>
                    <a:pt x="28359" y="4317"/>
                  </a:lnTo>
                  <a:lnTo>
                    <a:pt x="24053" y="12"/>
                  </a:lnTo>
                  <a:lnTo>
                    <a:pt x="15493" y="0"/>
                  </a:lnTo>
                  <a:close/>
                </a:path>
                <a:path w="31114" h="31114">
                  <a:moveTo>
                    <a:pt x="28359" y="4317"/>
                  </a:moveTo>
                  <a:lnTo>
                    <a:pt x="15493" y="4317"/>
                  </a:lnTo>
                  <a:lnTo>
                    <a:pt x="21666" y="4330"/>
                  </a:lnTo>
                  <a:lnTo>
                    <a:pt x="26657" y="9334"/>
                  </a:lnTo>
                  <a:lnTo>
                    <a:pt x="26657" y="21653"/>
                  </a:lnTo>
                  <a:lnTo>
                    <a:pt x="21666" y="26669"/>
                  </a:lnTo>
                  <a:lnTo>
                    <a:pt x="15493" y="26682"/>
                  </a:lnTo>
                  <a:lnTo>
                    <a:pt x="28368" y="26669"/>
                  </a:lnTo>
                  <a:lnTo>
                    <a:pt x="30987" y="24041"/>
                  </a:lnTo>
                  <a:lnTo>
                    <a:pt x="30987" y="6946"/>
                  </a:lnTo>
                  <a:lnTo>
                    <a:pt x="28359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4033939" y="477175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613" y="0"/>
                  </a:moveTo>
                  <a:lnTo>
                    <a:pt x="2768" y="0"/>
                  </a:lnTo>
                  <a:lnTo>
                    <a:pt x="0" y="2794"/>
                  </a:lnTo>
                  <a:lnTo>
                    <a:pt x="0" y="6210"/>
                  </a:lnTo>
                  <a:lnTo>
                    <a:pt x="0" y="9639"/>
                  </a:lnTo>
                  <a:lnTo>
                    <a:pt x="2768" y="12407"/>
                  </a:lnTo>
                  <a:lnTo>
                    <a:pt x="9613" y="12407"/>
                  </a:lnTo>
                  <a:lnTo>
                    <a:pt x="12407" y="9639"/>
                  </a:lnTo>
                  <a:lnTo>
                    <a:pt x="12407" y="2794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4026484" y="4765560"/>
              <a:ext cx="22225" cy="24765"/>
            </a:xfrm>
            <a:custGeom>
              <a:avLst/>
              <a:gdLst/>
              <a:ahLst/>
              <a:cxnLst/>
              <a:rect l="l" t="t" r="r" b="b"/>
              <a:pathLst>
                <a:path w="22225" h="24764">
                  <a:moveTo>
                    <a:pt x="2451" y="20307"/>
                  </a:moveTo>
                  <a:lnTo>
                    <a:pt x="2374" y="20116"/>
                  </a:lnTo>
                  <a:lnTo>
                    <a:pt x="2387" y="20307"/>
                  </a:lnTo>
                  <a:close/>
                </a:path>
                <a:path w="22225" h="24764">
                  <a:moveTo>
                    <a:pt x="22021" y="7785"/>
                  </a:moveTo>
                  <a:lnTo>
                    <a:pt x="19545" y="5321"/>
                  </a:lnTo>
                  <a:lnTo>
                    <a:pt x="21463" y="3225"/>
                  </a:lnTo>
                  <a:lnTo>
                    <a:pt x="19761" y="1663"/>
                  </a:lnTo>
                  <a:lnTo>
                    <a:pt x="17678" y="0"/>
                  </a:lnTo>
                  <a:lnTo>
                    <a:pt x="17678" y="10172"/>
                  </a:lnTo>
                  <a:lnTo>
                    <a:pt x="17678" y="14643"/>
                  </a:lnTo>
                  <a:lnTo>
                    <a:pt x="15875" y="16446"/>
                  </a:lnTo>
                  <a:lnTo>
                    <a:pt x="11417" y="16446"/>
                  </a:lnTo>
                  <a:lnTo>
                    <a:pt x="9613" y="14643"/>
                  </a:lnTo>
                  <a:lnTo>
                    <a:pt x="9613" y="10172"/>
                  </a:lnTo>
                  <a:lnTo>
                    <a:pt x="11430" y="8356"/>
                  </a:lnTo>
                  <a:lnTo>
                    <a:pt x="15875" y="8356"/>
                  </a:lnTo>
                  <a:lnTo>
                    <a:pt x="17678" y="10172"/>
                  </a:lnTo>
                  <a:lnTo>
                    <a:pt x="17678" y="0"/>
                  </a:lnTo>
                  <a:lnTo>
                    <a:pt x="15379" y="152"/>
                  </a:lnTo>
                  <a:lnTo>
                    <a:pt x="13411" y="50"/>
                  </a:lnTo>
                  <a:lnTo>
                    <a:pt x="11823" y="50"/>
                  </a:lnTo>
                  <a:lnTo>
                    <a:pt x="10515" y="190"/>
                  </a:lnTo>
                  <a:lnTo>
                    <a:pt x="10934" y="4038"/>
                  </a:lnTo>
                  <a:lnTo>
                    <a:pt x="9029" y="4038"/>
                  </a:lnTo>
                  <a:lnTo>
                    <a:pt x="6642" y="6438"/>
                  </a:lnTo>
                  <a:lnTo>
                    <a:pt x="6642" y="20574"/>
                  </a:lnTo>
                  <a:lnTo>
                    <a:pt x="6565" y="19989"/>
                  </a:lnTo>
                  <a:lnTo>
                    <a:pt x="6642" y="20574"/>
                  </a:lnTo>
                  <a:lnTo>
                    <a:pt x="6642" y="6438"/>
                  </a:lnTo>
                  <a:lnTo>
                    <a:pt x="6553" y="18300"/>
                  </a:lnTo>
                  <a:lnTo>
                    <a:pt x="6324" y="18224"/>
                  </a:lnTo>
                  <a:lnTo>
                    <a:pt x="6210" y="18008"/>
                  </a:lnTo>
                  <a:lnTo>
                    <a:pt x="6121" y="17868"/>
                  </a:lnTo>
                  <a:lnTo>
                    <a:pt x="6553" y="18300"/>
                  </a:lnTo>
                  <a:lnTo>
                    <a:pt x="6553" y="6527"/>
                  </a:lnTo>
                  <a:lnTo>
                    <a:pt x="5295" y="7785"/>
                  </a:lnTo>
                  <a:lnTo>
                    <a:pt x="5295" y="16357"/>
                  </a:lnTo>
                  <a:lnTo>
                    <a:pt x="4762" y="15430"/>
                  </a:lnTo>
                  <a:lnTo>
                    <a:pt x="4762" y="18008"/>
                  </a:lnTo>
                  <a:lnTo>
                    <a:pt x="4762" y="20675"/>
                  </a:lnTo>
                  <a:lnTo>
                    <a:pt x="4762" y="22186"/>
                  </a:lnTo>
                  <a:lnTo>
                    <a:pt x="4737" y="22326"/>
                  </a:lnTo>
                  <a:lnTo>
                    <a:pt x="4610" y="20307"/>
                  </a:lnTo>
                  <a:lnTo>
                    <a:pt x="4762" y="20675"/>
                  </a:lnTo>
                  <a:lnTo>
                    <a:pt x="4762" y="18008"/>
                  </a:lnTo>
                  <a:lnTo>
                    <a:pt x="4178" y="18122"/>
                  </a:lnTo>
                  <a:lnTo>
                    <a:pt x="3213" y="18173"/>
                  </a:lnTo>
                  <a:lnTo>
                    <a:pt x="4279" y="18097"/>
                  </a:lnTo>
                  <a:lnTo>
                    <a:pt x="4762" y="18008"/>
                  </a:lnTo>
                  <a:lnTo>
                    <a:pt x="4762" y="15430"/>
                  </a:lnTo>
                  <a:lnTo>
                    <a:pt x="4610" y="15151"/>
                  </a:lnTo>
                  <a:lnTo>
                    <a:pt x="4381" y="13881"/>
                  </a:lnTo>
                  <a:lnTo>
                    <a:pt x="4305" y="10541"/>
                  </a:lnTo>
                  <a:lnTo>
                    <a:pt x="4470" y="9410"/>
                  </a:lnTo>
                  <a:lnTo>
                    <a:pt x="4648" y="8559"/>
                  </a:lnTo>
                  <a:lnTo>
                    <a:pt x="4940" y="7404"/>
                  </a:lnTo>
                  <a:lnTo>
                    <a:pt x="3048" y="6781"/>
                  </a:lnTo>
                  <a:lnTo>
                    <a:pt x="3048" y="18491"/>
                  </a:lnTo>
                  <a:lnTo>
                    <a:pt x="2844" y="18910"/>
                  </a:lnTo>
                  <a:lnTo>
                    <a:pt x="2730" y="19304"/>
                  </a:lnTo>
                  <a:lnTo>
                    <a:pt x="3048" y="18491"/>
                  </a:lnTo>
                  <a:lnTo>
                    <a:pt x="3048" y="6781"/>
                  </a:lnTo>
                  <a:lnTo>
                    <a:pt x="850" y="6032"/>
                  </a:lnTo>
                  <a:lnTo>
                    <a:pt x="0" y="8559"/>
                  </a:lnTo>
                  <a:lnTo>
                    <a:pt x="0" y="13881"/>
                  </a:lnTo>
                  <a:lnTo>
                    <a:pt x="355" y="16408"/>
                  </a:lnTo>
                  <a:lnTo>
                    <a:pt x="1803" y="18973"/>
                  </a:lnTo>
                  <a:lnTo>
                    <a:pt x="2374" y="20116"/>
                  </a:lnTo>
                  <a:lnTo>
                    <a:pt x="2552" y="18567"/>
                  </a:lnTo>
                  <a:lnTo>
                    <a:pt x="2451" y="20307"/>
                  </a:lnTo>
                  <a:lnTo>
                    <a:pt x="2489" y="20574"/>
                  </a:lnTo>
                  <a:lnTo>
                    <a:pt x="3009" y="21793"/>
                  </a:lnTo>
                  <a:lnTo>
                    <a:pt x="4533" y="22415"/>
                  </a:lnTo>
                  <a:lnTo>
                    <a:pt x="4953" y="22390"/>
                  </a:lnTo>
                  <a:lnTo>
                    <a:pt x="5651" y="22567"/>
                  </a:lnTo>
                  <a:lnTo>
                    <a:pt x="9296" y="24193"/>
                  </a:lnTo>
                  <a:lnTo>
                    <a:pt x="11506" y="24549"/>
                  </a:lnTo>
                  <a:lnTo>
                    <a:pt x="17157" y="24536"/>
                  </a:lnTo>
                  <a:lnTo>
                    <a:pt x="19850" y="23101"/>
                  </a:lnTo>
                  <a:lnTo>
                    <a:pt x="18478" y="20548"/>
                  </a:lnTo>
                  <a:lnTo>
                    <a:pt x="22021" y="17030"/>
                  </a:lnTo>
                  <a:lnTo>
                    <a:pt x="22021" y="16446"/>
                  </a:lnTo>
                  <a:lnTo>
                    <a:pt x="22021" y="8356"/>
                  </a:lnTo>
                  <a:lnTo>
                    <a:pt x="22021" y="77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4087799" y="4780432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5963" y="0"/>
                  </a:moveTo>
                  <a:lnTo>
                    <a:pt x="4610" y="0"/>
                  </a:lnTo>
                  <a:lnTo>
                    <a:pt x="0" y="4622"/>
                  </a:lnTo>
                  <a:lnTo>
                    <a:pt x="0" y="15963"/>
                  </a:lnTo>
                  <a:lnTo>
                    <a:pt x="4610" y="20574"/>
                  </a:lnTo>
                  <a:lnTo>
                    <a:pt x="15963" y="20574"/>
                  </a:lnTo>
                  <a:lnTo>
                    <a:pt x="20574" y="15963"/>
                  </a:lnTo>
                  <a:lnTo>
                    <a:pt x="20574" y="10287"/>
                  </a:lnTo>
                  <a:lnTo>
                    <a:pt x="20574" y="4622"/>
                  </a:lnTo>
                  <a:lnTo>
                    <a:pt x="15963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4019410" y="5021618"/>
              <a:ext cx="36830" cy="87630"/>
            </a:xfrm>
            <a:custGeom>
              <a:avLst/>
              <a:gdLst/>
              <a:ahLst/>
              <a:cxnLst/>
              <a:rect l="l" t="t" r="r" b="b"/>
              <a:pathLst>
                <a:path w="36829" h="87629">
                  <a:moveTo>
                    <a:pt x="36575" y="0"/>
                  </a:moveTo>
                  <a:lnTo>
                    <a:pt x="0" y="0"/>
                  </a:lnTo>
                  <a:lnTo>
                    <a:pt x="0" y="87617"/>
                  </a:lnTo>
                  <a:lnTo>
                    <a:pt x="36575" y="87617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4017251" y="5019459"/>
              <a:ext cx="41275" cy="92075"/>
            </a:xfrm>
            <a:custGeom>
              <a:avLst/>
              <a:gdLst/>
              <a:ahLst/>
              <a:cxnLst/>
              <a:rect l="l" t="t" r="r" b="b"/>
              <a:pathLst>
                <a:path w="41275" h="92075">
                  <a:moveTo>
                    <a:pt x="40894" y="0"/>
                  </a:moveTo>
                  <a:lnTo>
                    <a:pt x="36576" y="0"/>
                  </a:lnTo>
                  <a:lnTo>
                    <a:pt x="36576" y="4318"/>
                  </a:lnTo>
                  <a:lnTo>
                    <a:pt x="36576" y="87617"/>
                  </a:lnTo>
                  <a:lnTo>
                    <a:pt x="4318" y="87617"/>
                  </a:lnTo>
                  <a:lnTo>
                    <a:pt x="4318" y="4318"/>
                  </a:lnTo>
                  <a:lnTo>
                    <a:pt x="36576" y="4318"/>
                  </a:lnTo>
                  <a:lnTo>
                    <a:pt x="36576" y="0"/>
                  </a:lnTo>
                  <a:lnTo>
                    <a:pt x="0" y="0"/>
                  </a:lnTo>
                  <a:lnTo>
                    <a:pt x="0" y="91935"/>
                  </a:lnTo>
                  <a:lnTo>
                    <a:pt x="2159" y="91935"/>
                  </a:lnTo>
                  <a:lnTo>
                    <a:pt x="40894" y="91935"/>
                  </a:lnTo>
                  <a:lnTo>
                    <a:pt x="40894" y="89776"/>
                  </a:lnTo>
                  <a:lnTo>
                    <a:pt x="40894" y="4318"/>
                  </a:lnTo>
                  <a:lnTo>
                    <a:pt x="408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4019219" y="5065623"/>
              <a:ext cx="36830" cy="43815"/>
            </a:xfrm>
            <a:custGeom>
              <a:avLst/>
              <a:gdLst/>
              <a:ahLst/>
              <a:cxnLst/>
              <a:rect l="l" t="t" r="r" b="b"/>
              <a:pathLst>
                <a:path w="36829" h="43814">
                  <a:moveTo>
                    <a:pt x="36766" y="0"/>
                  </a:moveTo>
                  <a:lnTo>
                    <a:pt x="0" y="0"/>
                  </a:lnTo>
                  <a:lnTo>
                    <a:pt x="0" y="43611"/>
                  </a:lnTo>
                  <a:lnTo>
                    <a:pt x="36766" y="43611"/>
                  </a:lnTo>
                  <a:lnTo>
                    <a:pt x="36766" y="0"/>
                  </a:lnTo>
                  <a:close/>
                </a:path>
              </a:pathLst>
            </a:custGeom>
            <a:solidFill>
              <a:srgbClr val="B6B8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4019219" y="5065623"/>
              <a:ext cx="36830" cy="43815"/>
            </a:xfrm>
            <a:custGeom>
              <a:avLst/>
              <a:gdLst/>
              <a:ahLst/>
              <a:cxnLst/>
              <a:rect l="l" t="t" r="r" b="b"/>
              <a:pathLst>
                <a:path w="36829" h="43814">
                  <a:moveTo>
                    <a:pt x="36766" y="0"/>
                  </a:moveTo>
                  <a:lnTo>
                    <a:pt x="0" y="0"/>
                  </a:lnTo>
                  <a:lnTo>
                    <a:pt x="0" y="43611"/>
                  </a:lnTo>
                  <a:lnTo>
                    <a:pt x="36766" y="43611"/>
                  </a:lnTo>
                  <a:lnTo>
                    <a:pt x="36766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4017060" y="5063464"/>
              <a:ext cx="41275" cy="48260"/>
            </a:xfrm>
            <a:custGeom>
              <a:avLst/>
              <a:gdLst/>
              <a:ahLst/>
              <a:cxnLst/>
              <a:rect l="l" t="t" r="r" b="b"/>
              <a:pathLst>
                <a:path w="41275" h="48260">
                  <a:moveTo>
                    <a:pt x="41084" y="0"/>
                  </a:moveTo>
                  <a:lnTo>
                    <a:pt x="0" y="0"/>
                  </a:lnTo>
                  <a:lnTo>
                    <a:pt x="0" y="47929"/>
                  </a:lnTo>
                  <a:lnTo>
                    <a:pt x="41084" y="47929"/>
                  </a:lnTo>
                  <a:lnTo>
                    <a:pt x="41084" y="43611"/>
                  </a:lnTo>
                  <a:lnTo>
                    <a:pt x="4318" y="43611"/>
                  </a:lnTo>
                  <a:lnTo>
                    <a:pt x="4318" y="4318"/>
                  </a:lnTo>
                  <a:lnTo>
                    <a:pt x="2159" y="4318"/>
                  </a:lnTo>
                  <a:lnTo>
                    <a:pt x="2159" y="2159"/>
                  </a:lnTo>
                  <a:lnTo>
                    <a:pt x="41084" y="2159"/>
                  </a:lnTo>
                  <a:lnTo>
                    <a:pt x="41084" y="0"/>
                  </a:lnTo>
                  <a:close/>
                </a:path>
                <a:path w="41275" h="48260">
                  <a:moveTo>
                    <a:pt x="41084" y="2159"/>
                  </a:moveTo>
                  <a:lnTo>
                    <a:pt x="4318" y="2159"/>
                  </a:lnTo>
                  <a:lnTo>
                    <a:pt x="4318" y="4318"/>
                  </a:lnTo>
                  <a:lnTo>
                    <a:pt x="36766" y="4318"/>
                  </a:lnTo>
                  <a:lnTo>
                    <a:pt x="36766" y="43611"/>
                  </a:lnTo>
                  <a:lnTo>
                    <a:pt x="41084" y="43611"/>
                  </a:lnTo>
                  <a:lnTo>
                    <a:pt x="41084" y="2159"/>
                  </a:lnTo>
                  <a:close/>
                </a:path>
                <a:path w="41275" h="48260">
                  <a:moveTo>
                    <a:pt x="4318" y="2159"/>
                  </a:moveTo>
                  <a:lnTo>
                    <a:pt x="2159" y="2159"/>
                  </a:lnTo>
                  <a:lnTo>
                    <a:pt x="2159" y="4318"/>
                  </a:lnTo>
                  <a:lnTo>
                    <a:pt x="4318" y="4318"/>
                  </a:lnTo>
                  <a:lnTo>
                    <a:pt x="4318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4027512" y="5033010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14770" y="0"/>
                  </a:moveTo>
                  <a:lnTo>
                    <a:pt x="4914" y="0"/>
                  </a:lnTo>
                  <a:lnTo>
                    <a:pt x="0" y="8534"/>
                  </a:lnTo>
                  <a:lnTo>
                    <a:pt x="4914" y="17056"/>
                  </a:lnTo>
                  <a:lnTo>
                    <a:pt x="14770" y="17056"/>
                  </a:lnTo>
                  <a:lnTo>
                    <a:pt x="19697" y="8534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4024033" y="502852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688" y="0"/>
                  </a:moveTo>
                  <a:lnTo>
                    <a:pt x="5956" y="0"/>
                  </a:lnTo>
                  <a:lnTo>
                    <a:pt x="0" y="5956"/>
                  </a:lnTo>
                  <a:lnTo>
                    <a:pt x="0" y="13322"/>
                  </a:lnTo>
                  <a:lnTo>
                    <a:pt x="0" y="20662"/>
                  </a:lnTo>
                  <a:lnTo>
                    <a:pt x="5956" y="26657"/>
                  </a:lnTo>
                  <a:lnTo>
                    <a:pt x="20688" y="26657"/>
                  </a:lnTo>
                  <a:lnTo>
                    <a:pt x="26644" y="20662"/>
                  </a:lnTo>
                  <a:lnTo>
                    <a:pt x="26644" y="5956"/>
                  </a:lnTo>
                  <a:lnTo>
                    <a:pt x="20688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4031157" y="503566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626" y="0"/>
                  </a:moveTo>
                  <a:lnTo>
                    <a:pt x="2781" y="0"/>
                  </a:lnTo>
                  <a:lnTo>
                    <a:pt x="0" y="2768"/>
                  </a:lnTo>
                  <a:lnTo>
                    <a:pt x="0" y="6184"/>
                  </a:lnTo>
                  <a:lnTo>
                    <a:pt x="0" y="9613"/>
                  </a:lnTo>
                  <a:lnTo>
                    <a:pt x="2781" y="12382"/>
                  </a:lnTo>
                  <a:lnTo>
                    <a:pt x="9626" y="12382"/>
                  </a:lnTo>
                  <a:lnTo>
                    <a:pt x="12407" y="9613"/>
                  </a:lnTo>
                  <a:lnTo>
                    <a:pt x="12407" y="2768"/>
                  </a:lnTo>
                  <a:lnTo>
                    <a:pt x="9626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4022140" y="5026672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24041" y="0"/>
                  </a:moveTo>
                  <a:lnTo>
                    <a:pt x="6921" y="12"/>
                  </a:lnTo>
                  <a:lnTo>
                    <a:pt x="12" y="6934"/>
                  </a:lnTo>
                  <a:lnTo>
                    <a:pt x="0" y="24041"/>
                  </a:lnTo>
                  <a:lnTo>
                    <a:pt x="6921" y="30987"/>
                  </a:lnTo>
                  <a:lnTo>
                    <a:pt x="24041" y="30975"/>
                  </a:lnTo>
                  <a:lnTo>
                    <a:pt x="28354" y="26670"/>
                  </a:lnTo>
                  <a:lnTo>
                    <a:pt x="9309" y="26657"/>
                  </a:lnTo>
                  <a:lnTo>
                    <a:pt x="4317" y="21653"/>
                  </a:lnTo>
                  <a:lnTo>
                    <a:pt x="4317" y="9321"/>
                  </a:lnTo>
                  <a:lnTo>
                    <a:pt x="9309" y="4318"/>
                  </a:lnTo>
                  <a:lnTo>
                    <a:pt x="28367" y="4318"/>
                  </a:lnTo>
                  <a:lnTo>
                    <a:pt x="24041" y="0"/>
                  </a:lnTo>
                  <a:close/>
                </a:path>
                <a:path w="31114" h="31114">
                  <a:moveTo>
                    <a:pt x="28367" y="4318"/>
                  </a:moveTo>
                  <a:lnTo>
                    <a:pt x="9309" y="4318"/>
                  </a:lnTo>
                  <a:lnTo>
                    <a:pt x="21653" y="4330"/>
                  </a:lnTo>
                  <a:lnTo>
                    <a:pt x="26657" y="9321"/>
                  </a:lnTo>
                  <a:lnTo>
                    <a:pt x="26657" y="21653"/>
                  </a:lnTo>
                  <a:lnTo>
                    <a:pt x="21653" y="26657"/>
                  </a:lnTo>
                  <a:lnTo>
                    <a:pt x="15493" y="26670"/>
                  </a:lnTo>
                  <a:lnTo>
                    <a:pt x="28367" y="26657"/>
                  </a:lnTo>
                  <a:lnTo>
                    <a:pt x="30987" y="24041"/>
                  </a:lnTo>
                  <a:lnTo>
                    <a:pt x="30987" y="6934"/>
                  </a:lnTo>
                  <a:lnTo>
                    <a:pt x="28367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4031437" y="5035969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626" y="0"/>
                  </a:moveTo>
                  <a:lnTo>
                    <a:pt x="2768" y="0"/>
                  </a:lnTo>
                  <a:lnTo>
                    <a:pt x="0" y="2768"/>
                  </a:lnTo>
                  <a:lnTo>
                    <a:pt x="0" y="6197"/>
                  </a:lnTo>
                  <a:lnTo>
                    <a:pt x="0" y="9613"/>
                  </a:lnTo>
                  <a:lnTo>
                    <a:pt x="2768" y="12420"/>
                  </a:lnTo>
                  <a:lnTo>
                    <a:pt x="9626" y="12420"/>
                  </a:lnTo>
                  <a:lnTo>
                    <a:pt x="12407" y="9613"/>
                  </a:lnTo>
                  <a:lnTo>
                    <a:pt x="12407" y="2768"/>
                  </a:lnTo>
                  <a:lnTo>
                    <a:pt x="9626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4024808" y="5029758"/>
              <a:ext cx="22225" cy="25400"/>
            </a:xfrm>
            <a:custGeom>
              <a:avLst/>
              <a:gdLst/>
              <a:ahLst/>
              <a:cxnLst/>
              <a:rect l="l" t="t" r="r" b="b"/>
              <a:pathLst>
                <a:path w="22225" h="25400">
                  <a:moveTo>
                    <a:pt x="2717" y="20599"/>
                  </a:moveTo>
                  <a:lnTo>
                    <a:pt x="2641" y="20396"/>
                  </a:lnTo>
                  <a:lnTo>
                    <a:pt x="2628" y="20599"/>
                  </a:lnTo>
                  <a:close/>
                </a:path>
                <a:path w="22225" h="25400">
                  <a:moveTo>
                    <a:pt x="21717" y="23545"/>
                  </a:moveTo>
                  <a:lnTo>
                    <a:pt x="20231" y="20802"/>
                  </a:lnTo>
                  <a:lnTo>
                    <a:pt x="19672" y="19748"/>
                  </a:lnTo>
                  <a:lnTo>
                    <a:pt x="18719" y="20154"/>
                  </a:lnTo>
                  <a:lnTo>
                    <a:pt x="17716" y="20523"/>
                  </a:lnTo>
                  <a:lnTo>
                    <a:pt x="21196" y="17030"/>
                  </a:lnTo>
                  <a:lnTo>
                    <a:pt x="21196" y="16471"/>
                  </a:lnTo>
                  <a:lnTo>
                    <a:pt x="21196" y="8369"/>
                  </a:lnTo>
                  <a:lnTo>
                    <a:pt x="21196" y="7785"/>
                  </a:lnTo>
                  <a:lnTo>
                    <a:pt x="18719" y="5334"/>
                  </a:lnTo>
                  <a:lnTo>
                    <a:pt x="20650" y="3225"/>
                  </a:lnTo>
                  <a:lnTo>
                    <a:pt x="18935" y="1663"/>
                  </a:lnTo>
                  <a:lnTo>
                    <a:pt x="17005" y="114"/>
                  </a:lnTo>
                  <a:lnTo>
                    <a:pt x="17005" y="20789"/>
                  </a:lnTo>
                  <a:lnTo>
                    <a:pt x="13093" y="20802"/>
                  </a:lnTo>
                  <a:lnTo>
                    <a:pt x="12966" y="20789"/>
                  </a:lnTo>
                  <a:lnTo>
                    <a:pt x="17005" y="20789"/>
                  </a:lnTo>
                  <a:lnTo>
                    <a:pt x="17005" y="114"/>
                  </a:lnTo>
                  <a:lnTo>
                    <a:pt x="16878" y="0"/>
                  </a:lnTo>
                  <a:lnTo>
                    <a:pt x="16865" y="14643"/>
                  </a:lnTo>
                  <a:lnTo>
                    <a:pt x="15036" y="16471"/>
                  </a:lnTo>
                  <a:lnTo>
                    <a:pt x="10604" y="16471"/>
                  </a:lnTo>
                  <a:lnTo>
                    <a:pt x="8788" y="14643"/>
                  </a:lnTo>
                  <a:lnTo>
                    <a:pt x="8788" y="10172"/>
                  </a:lnTo>
                  <a:lnTo>
                    <a:pt x="10591" y="8369"/>
                  </a:lnTo>
                  <a:lnTo>
                    <a:pt x="15049" y="8369"/>
                  </a:lnTo>
                  <a:lnTo>
                    <a:pt x="16852" y="10172"/>
                  </a:lnTo>
                  <a:lnTo>
                    <a:pt x="16865" y="14643"/>
                  </a:lnTo>
                  <a:lnTo>
                    <a:pt x="16865" y="12"/>
                  </a:lnTo>
                  <a:lnTo>
                    <a:pt x="14617" y="139"/>
                  </a:lnTo>
                  <a:lnTo>
                    <a:pt x="12661" y="50"/>
                  </a:lnTo>
                  <a:lnTo>
                    <a:pt x="11023" y="50"/>
                  </a:lnTo>
                  <a:lnTo>
                    <a:pt x="9690" y="203"/>
                  </a:lnTo>
                  <a:lnTo>
                    <a:pt x="10121" y="4051"/>
                  </a:lnTo>
                  <a:lnTo>
                    <a:pt x="8204" y="4051"/>
                  </a:lnTo>
                  <a:lnTo>
                    <a:pt x="6896" y="5359"/>
                  </a:lnTo>
                  <a:lnTo>
                    <a:pt x="6896" y="21043"/>
                  </a:lnTo>
                  <a:lnTo>
                    <a:pt x="6781" y="22148"/>
                  </a:lnTo>
                  <a:lnTo>
                    <a:pt x="6883" y="21043"/>
                  </a:lnTo>
                  <a:lnTo>
                    <a:pt x="6756" y="20167"/>
                  </a:lnTo>
                  <a:lnTo>
                    <a:pt x="6845" y="20370"/>
                  </a:lnTo>
                  <a:lnTo>
                    <a:pt x="6858" y="20574"/>
                  </a:lnTo>
                  <a:lnTo>
                    <a:pt x="6883" y="20993"/>
                  </a:lnTo>
                  <a:lnTo>
                    <a:pt x="6896" y="5359"/>
                  </a:lnTo>
                  <a:lnTo>
                    <a:pt x="6286" y="5969"/>
                  </a:lnTo>
                  <a:lnTo>
                    <a:pt x="6286" y="19037"/>
                  </a:lnTo>
                  <a:lnTo>
                    <a:pt x="6057" y="19265"/>
                  </a:lnTo>
                  <a:lnTo>
                    <a:pt x="6159" y="18986"/>
                  </a:lnTo>
                  <a:lnTo>
                    <a:pt x="6286" y="19037"/>
                  </a:lnTo>
                  <a:lnTo>
                    <a:pt x="6286" y="5969"/>
                  </a:lnTo>
                  <a:lnTo>
                    <a:pt x="4800" y="7454"/>
                  </a:lnTo>
                  <a:lnTo>
                    <a:pt x="4800" y="18440"/>
                  </a:lnTo>
                  <a:lnTo>
                    <a:pt x="4800" y="20535"/>
                  </a:lnTo>
                  <a:lnTo>
                    <a:pt x="4800" y="18440"/>
                  </a:lnTo>
                  <a:lnTo>
                    <a:pt x="4330" y="18491"/>
                  </a:lnTo>
                  <a:lnTo>
                    <a:pt x="4800" y="18440"/>
                  </a:lnTo>
                  <a:lnTo>
                    <a:pt x="4800" y="7454"/>
                  </a:lnTo>
                  <a:lnTo>
                    <a:pt x="4927" y="6565"/>
                  </a:lnTo>
                  <a:lnTo>
                    <a:pt x="5029" y="6235"/>
                  </a:lnTo>
                  <a:lnTo>
                    <a:pt x="4470" y="6057"/>
                  </a:lnTo>
                  <a:lnTo>
                    <a:pt x="4470" y="8699"/>
                  </a:lnTo>
                  <a:lnTo>
                    <a:pt x="4470" y="13944"/>
                  </a:lnTo>
                  <a:lnTo>
                    <a:pt x="4394" y="13487"/>
                  </a:lnTo>
                  <a:lnTo>
                    <a:pt x="4318" y="9779"/>
                  </a:lnTo>
                  <a:lnTo>
                    <a:pt x="4470" y="8699"/>
                  </a:lnTo>
                  <a:lnTo>
                    <a:pt x="4470" y="6057"/>
                  </a:lnTo>
                  <a:lnTo>
                    <a:pt x="3302" y="5664"/>
                  </a:lnTo>
                  <a:lnTo>
                    <a:pt x="3302" y="18859"/>
                  </a:lnTo>
                  <a:lnTo>
                    <a:pt x="3086" y="19278"/>
                  </a:lnTo>
                  <a:lnTo>
                    <a:pt x="2895" y="19608"/>
                  </a:lnTo>
                  <a:lnTo>
                    <a:pt x="3302" y="18859"/>
                  </a:lnTo>
                  <a:lnTo>
                    <a:pt x="3302" y="5664"/>
                  </a:lnTo>
                  <a:lnTo>
                    <a:pt x="927" y="4876"/>
                  </a:lnTo>
                  <a:lnTo>
                    <a:pt x="0" y="7645"/>
                  </a:lnTo>
                  <a:lnTo>
                    <a:pt x="0" y="13487"/>
                  </a:lnTo>
                  <a:lnTo>
                    <a:pt x="393" y="16243"/>
                  </a:lnTo>
                  <a:lnTo>
                    <a:pt x="1879" y="18834"/>
                  </a:lnTo>
                  <a:lnTo>
                    <a:pt x="2641" y="20396"/>
                  </a:lnTo>
                  <a:lnTo>
                    <a:pt x="2781" y="18986"/>
                  </a:lnTo>
                  <a:lnTo>
                    <a:pt x="2717" y="20599"/>
                  </a:lnTo>
                  <a:lnTo>
                    <a:pt x="2717" y="20802"/>
                  </a:lnTo>
                  <a:lnTo>
                    <a:pt x="3289" y="22148"/>
                  </a:lnTo>
                  <a:lnTo>
                    <a:pt x="4800" y="22758"/>
                  </a:lnTo>
                  <a:lnTo>
                    <a:pt x="5359" y="22733"/>
                  </a:lnTo>
                  <a:lnTo>
                    <a:pt x="6146" y="22936"/>
                  </a:lnTo>
                  <a:lnTo>
                    <a:pt x="10160" y="24739"/>
                  </a:lnTo>
                  <a:lnTo>
                    <a:pt x="12573" y="25120"/>
                  </a:lnTo>
                  <a:lnTo>
                    <a:pt x="18770" y="25107"/>
                  </a:lnTo>
                  <a:lnTo>
                    <a:pt x="21717" y="235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4024934" y="5074183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618" y="0"/>
                  </a:moveTo>
                  <a:lnTo>
                    <a:pt x="5372" y="0"/>
                  </a:lnTo>
                  <a:lnTo>
                    <a:pt x="0" y="5384"/>
                  </a:lnTo>
                  <a:lnTo>
                    <a:pt x="0" y="18630"/>
                  </a:lnTo>
                  <a:lnTo>
                    <a:pt x="5372" y="24003"/>
                  </a:lnTo>
                  <a:lnTo>
                    <a:pt x="18618" y="24003"/>
                  </a:lnTo>
                  <a:lnTo>
                    <a:pt x="23990" y="18630"/>
                  </a:lnTo>
                  <a:lnTo>
                    <a:pt x="23990" y="12014"/>
                  </a:lnTo>
                  <a:lnTo>
                    <a:pt x="23990" y="5384"/>
                  </a:lnTo>
                  <a:lnTo>
                    <a:pt x="18618" y="0"/>
                  </a:lnTo>
                  <a:close/>
                </a:path>
              </a:pathLst>
            </a:custGeom>
            <a:solidFill>
              <a:srgbClr val="B0B2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4022775" y="507203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970" y="0"/>
                  </a:moveTo>
                  <a:lnTo>
                    <a:pt x="6337" y="0"/>
                  </a:lnTo>
                  <a:lnTo>
                    <a:pt x="0" y="6337"/>
                  </a:lnTo>
                  <a:lnTo>
                    <a:pt x="0" y="21971"/>
                  </a:lnTo>
                  <a:lnTo>
                    <a:pt x="6337" y="28308"/>
                  </a:lnTo>
                  <a:lnTo>
                    <a:pt x="21970" y="28308"/>
                  </a:lnTo>
                  <a:lnTo>
                    <a:pt x="26301" y="23977"/>
                  </a:lnTo>
                  <a:lnTo>
                    <a:pt x="8724" y="23977"/>
                  </a:lnTo>
                  <a:lnTo>
                    <a:pt x="4317" y="19583"/>
                  </a:lnTo>
                  <a:lnTo>
                    <a:pt x="4317" y="8724"/>
                  </a:lnTo>
                  <a:lnTo>
                    <a:pt x="8724" y="4318"/>
                  </a:lnTo>
                  <a:lnTo>
                    <a:pt x="26276" y="4305"/>
                  </a:lnTo>
                  <a:lnTo>
                    <a:pt x="21970" y="0"/>
                  </a:lnTo>
                  <a:close/>
                </a:path>
                <a:path w="28575" h="28575">
                  <a:moveTo>
                    <a:pt x="26276" y="4305"/>
                  </a:moveTo>
                  <a:lnTo>
                    <a:pt x="14160" y="4305"/>
                  </a:lnTo>
                  <a:lnTo>
                    <a:pt x="19583" y="4318"/>
                  </a:lnTo>
                  <a:lnTo>
                    <a:pt x="23977" y="8724"/>
                  </a:lnTo>
                  <a:lnTo>
                    <a:pt x="23977" y="19583"/>
                  </a:lnTo>
                  <a:lnTo>
                    <a:pt x="19583" y="23977"/>
                  </a:lnTo>
                  <a:lnTo>
                    <a:pt x="26301" y="23977"/>
                  </a:lnTo>
                  <a:lnTo>
                    <a:pt x="28308" y="21971"/>
                  </a:lnTo>
                  <a:lnTo>
                    <a:pt x="28308" y="6337"/>
                  </a:lnTo>
                  <a:lnTo>
                    <a:pt x="26276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4030179" y="5079428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477" y="0"/>
                  </a:moveTo>
                  <a:lnTo>
                    <a:pt x="3022" y="0"/>
                  </a:lnTo>
                  <a:lnTo>
                    <a:pt x="0" y="3048"/>
                  </a:lnTo>
                  <a:lnTo>
                    <a:pt x="0" y="10490"/>
                  </a:lnTo>
                  <a:lnTo>
                    <a:pt x="3022" y="13512"/>
                  </a:lnTo>
                  <a:lnTo>
                    <a:pt x="10477" y="13512"/>
                  </a:lnTo>
                  <a:lnTo>
                    <a:pt x="13500" y="10490"/>
                  </a:lnTo>
                  <a:lnTo>
                    <a:pt x="13500" y="6769"/>
                  </a:lnTo>
                  <a:lnTo>
                    <a:pt x="13500" y="3048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4028020" y="5077282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3843" y="0"/>
                  </a:moveTo>
                  <a:lnTo>
                    <a:pt x="3987" y="0"/>
                  </a:lnTo>
                  <a:lnTo>
                    <a:pt x="0" y="4000"/>
                  </a:lnTo>
                  <a:lnTo>
                    <a:pt x="0" y="13830"/>
                  </a:lnTo>
                  <a:lnTo>
                    <a:pt x="3987" y="17818"/>
                  </a:lnTo>
                  <a:lnTo>
                    <a:pt x="13830" y="17818"/>
                  </a:lnTo>
                  <a:lnTo>
                    <a:pt x="17805" y="13830"/>
                  </a:lnTo>
                  <a:lnTo>
                    <a:pt x="17806" y="13500"/>
                  </a:lnTo>
                  <a:lnTo>
                    <a:pt x="6375" y="13500"/>
                  </a:lnTo>
                  <a:lnTo>
                    <a:pt x="4330" y="11442"/>
                  </a:lnTo>
                  <a:lnTo>
                    <a:pt x="4330" y="6375"/>
                  </a:lnTo>
                  <a:lnTo>
                    <a:pt x="6388" y="4317"/>
                  </a:lnTo>
                  <a:lnTo>
                    <a:pt x="17806" y="4317"/>
                  </a:lnTo>
                  <a:lnTo>
                    <a:pt x="17805" y="4000"/>
                  </a:lnTo>
                  <a:lnTo>
                    <a:pt x="13843" y="0"/>
                  </a:lnTo>
                  <a:close/>
                </a:path>
                <a:path w="18414" h="18414">
                  <a:moveTo>
                    <a:pt x="17806" y="4317"/>
                  </a:moveTo>
                  <a:lnTo>
                    <a:pt x="11430" y="4317"/>
                  </a:lnTo>
                  <a:lnTo>
                    <a:pt x="13487" y="6375"/>
                  </a:lnTo>
                  <a:lnTo>
                    <a:pt x="13487" y="11442"/>
                  </a:lnTo>
                  <a:lnTo>
                    <a:pt x="11442" y="13500"/>
                  </a:lnTo>
                  <a:lnTo>
                    <a:pt x="17806" y="13500"/>
                  </a:lnTo>
                  <a:lnTo>
                    <a:pt x="17806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4115866" y="511940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948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948"/>
                  </a:lnTo>
                  <a:lnTo>
                    <a:pt x="6629" y="29565"/>
                  </a:lnTo>
                  <a:lnTo>
                    <a:pt x="22948" y="29565"/>
                  </a:lnTo>
                  <a:lnTo>
                    <a:pt x="29578" y="22948"/>
                  </a:lnTo>
                  <a:lnTo>
                    <a:pt x="29578" y="14795"/>
                  </a:lnTo>
                  <a:lnTo>
                    <a:pt x="29578" y="6616"/>
                  </a:lnTo>
                  <a:lnTo>
                    <a:pt x="22948" y="0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4113707" y="5117249"/>
              <a:ext cx="34290" cy="34290"/>
            </a:xfrm>
            <a:custGeom>
              <a:avLst/>
              <a:gdLst/>
              <a:ahLst/>
              <a:cxnLst/>
              <a:rect l="l" t="t" r="r" b="b"/>
              <a:pathLst>
                <a:path w="34289" h="34289">
                  <a:moveTo>
                    <a:pt x="26301" y="0"/>
                  </a:moveTo>
                  <a:lnTo>
                    <a:pt x="7594" y="0"/>
                  </a:lnTo>
                  <a:lnTo>
                    <a:pt x="0" y="7581"/>
                  </a:lnTo>
                  <a:lnTo>
                    <a:pt x="0" y="26301"/>
                  </a:lnTo>
                  <a:lnTo>
                    <a:pt x="7594" y="33883"/>
                  </a:lnTo>
                  <a:lnTo>
                    <a:pt x="26301" y="33883"/>
                  </a:lnTo>
                  <a:lnTo>
                    <a:pt x="30626" y="29565"/>
                  </a:lnTo>
                  <a:lnTo>
                    <a:pt x="9982" y="29552"/>
                  </a:lnTo>
                  <a:lnTo>
                    <a:pt x="4330" y="23901"/>
                  </a:lnTo>
                  <a:lnTo>
                    <a:pt x="4330" y="9969"/>
                  </a:lnTo>
                  <a:lnTo>
                    <a:pt x="9982" y="4330"/>
                  </a:lnTo>
                  <a:lnTo>
                    <a:pt x="30639" y="4330"/>
                  </a:lnTo>
                  <a:lnTo>
                    <a:pt x="26301" y="0"/>
                  </a:lnTo>
                  <a:close/>
                </a:path>
                <a:path w="34289" h="34289">
                  <a:moveTo>
                    <a:pt x="30639" y="4330"/>
                  </a:moveTo>
                  <a:lnTo>
                    <a:pt x="23914" y="4330"/>
                  </a:lnTo>
                  <a:lnTo>
                    <a:pt x="29565" y="9969"/>
                  </a:lnTo>
                  <a:lnTo>
                    <a:pt x="29565" y="23901"/>
                  </a:lnTo>
                  <a:lnTo>
                    <a:pt x="23914" y="29552"/>
                  </a:lnTo>
                  <a:lnTo>
                    <a:pt x="16954" y="29565"/>
                  </a:lnTo>
                  <a:lnTo>
                    <a:pt x="30639" y="29552"/>
                  </a:lnTo>
                  <a:lnTo>
                    <a:pt x="33896" y="26301"/>
                  </a:lnTo>
                  <a:lnTo>
                    <a:pt x="33896" y="7581"/>
                  </a:lnTo>
                  <a:lnTo>
                    <a:pt x="30639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4123905" y="5127447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477" y="0"/>
                  </a:moveTo>
                  <a:lnTo>
                    <a:pt x="3035" y="0"/>
                  </a:lnTo>
                  <a:lnTo>
                    <a:pt x="0" y="3022"/>
                  </a:lnTo>
                  <a:lnTo>
                    <a:pt x="0" y="10477"/>
                  </a:lnTo>
                  <a:lnTo>
                    <a:pt x="3035" y="13487"/>
                  </a:lnTo>
                  <a:lnTo>
                    <a:pt x="10477" y="13487"/>
                  </a:lnTo>
                  <a:lnTo>
                    <a:pt x="13500" y="10477"/>
                  </a:lnTo>
                  <a:lnTo>
                    <a:pt x="13500" y="6756"/>
                  </a:lnTo>
                  <a:lnTo>
                    <a:pt x="13500" y="3022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9496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4121746" y="5125288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3830" y="0"/>
                  </a:moveTo>
                  <a:lnTo>
                    <a:pt x="4000" y="0"/>
                  </a:lnTo>
                  <a:lnTo>
                    <a:pt x="0" y="3987"/>
                  </a:lnTo>
                  <a:lnTo>
                    <a:pt x="0" y="13830"/>
                  </a:lnTo>
                  <a:lnTo>
                    <a:pt x="4000" y="17805"/>
                  </a:lnTo>
                  <a:lnTo>
                    <a:pt x="13817" y="17805"/>
                  </a:lnTo>
                  <a:lnTo>
                    <a:pt x="17818" y="13830"/>
                  </a:lnTo>
                  <a:lnTo>
                    <a:pt x="17818" y="13487"/>
                  </a:lnTo>
                  <a:lnTo>
                    <a:pt x="6375" y="13487"/>
                  </a:lnTo>
                  <a:lnTo>
                    <a:pt x="4330" y="11442"/>
                  </a:lnTo>
                  <a:lnTo>
                    <a:pt x="4317" y="6375"/>
                  </a:lnTo>
                  <a:lnTo>
                    <a:pt x="6388" y="4318"/>
                  </a:lnTo>
                  <a:lnTo>
                    <a:pt x="17818" y="4318"/>
                  </a:lnTo>
                  <a:lnTo>
                    <a:pt x="17818" y="3987"/>
                  </a:lnTo>
                  <a:lnTo>
                    <a:pt x="13830" y="0"/>
                  </a:lnTo>
                  <a:close/>
                </a:path>
                <a:path w="18414" h="18414">
                  <a:moveTo>
                    <a:pt x="17818" y="4318"/>
                  </a:moveTo>
                  <a:lnTo>
                    <a:pt x="11429" y="4318"/>
                  </a:lnTo>
                  <a:lnTo>
                    <a:pt x="13487" y="6375"/>
                  </a:lnTo>
                  <a:lnTo>
                    <a:pt x="13487" y="11442"/>
                  </a:lnTo>
                  <a:lnTo>
                    <a:pt x="11442" y="13487"/>
                  </a:lnTo>
                  <a:lnTo>
                    <a:pt x="17818" y="13487"/>
                  </a:lnTo>
                  <a:lnTo>
                    <a:pt x="17818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4146943" y="5010175"/>
              <a:ext cx="69850" cy="44450"/>
            </a:xfrm>
            <a:custGeom>
              <a:avLst/>
              <a:gdLst/>
              <a:ahLst/>
              <a:cxnLst/>
              <a:rect l="l" t="t" r="r" b="b"/>
              <a:pathLst>
                <a:path w="69850" h="44450">
                  <a:moveTo>
                    <a:pt x="69443" y="0"/>
                  </a:moveTo>
                  <a:lnTo>
                    <a:pt x="0" y="15722"/>
                  </a:lnTo>
                  <a:lnTo>
                    <a:pt x="0" y="44297"/>
                  </a:lnTo>
                  <a:lnTo>
                    <a:pt x="69443" y="43434"/>
                  </a:lnTo>
                  <a:lnTo>
                    <a:pt x="69443" y="0"/>
                  </a:lnTo>
                  <a:close/>
                </a:path>
              </a:pathLst>
            </a:custGeom>
            <a:solidFill>
              <a:srgbClr val="A0A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4154284" y="5021618"/>
              <a:ext cx="36830" cy="87630"/>
            </a:xfrm>
            <a:custGeom>
              <a:avLst/>
              <a:gdLst/>
              <a:ahLst/>
              <a:cxnLst/>
              <a:rect l="l" t="t" r="r" b="b"/>
              <a:pathLst>
                <a:path w="36829" h="87629">
                  <a:moveTo>
                    <a:pt x="36575" y="0"/>
                  </a:moveTo>
                  <a:lnTo>
                    <a:pt x="0" y="0"/>
                  </a:lnTo>
                  <a:lnTo>
                    <a:pt x="0" y="87617"/>
                  </a:lnTo>
                  <a:lnTo>
                    <a:pt x="36575" y="87617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4154284" y="5021618"/>
              <a:ext cx="36830" cy="87630"/>
            </a:xfrm>
            <a:custGeom>
              <a:avLst/>
              <a:gdLst/>
              <a:ahLst/>
              <a:cxnLst/>
              <a:rect l="l" t="t" r="r" b="b"/>
              <a:pathLst>
                <a:path w="36829" h="87629">
                  <a:moveTo>
                    <a:pt x="36575" y="0"/>
                  </a:moveTo>
                  <a:lnTo>
                    <a:pt x="0" y="0"/>
                  </a:lnTo>
                  <a:lnTo>
                    <a:pt x="0" y="87617"/>
                  </a:lnTo>
                  <a:lnTo>
                    <a:pt x="36575" y="87617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4152125" y="5019459"/>
              <a:ext cx="41275" cy="92075"/>
            </a:xfrm>
            <a:custGeom>
              <a:avLst/>
              <a:gdLst/>
              <a:ahLst/>
              <a:cxnLst/>
              <a:rect l="l" t="t" r="r" b="b"/>
              <a:pathLst>
                <a:path w="41275" h="92075">
                  <a:moveTo>
                    <a:pt x="40893" y="0"/>
                  </a:moveTo>
                  <a:lnTo>
                    <a:pt x="0" y="0"/>
                  </a:lnTo>
                  <a:lnTo>
                    <a:pt x="0" y="91935"/>
                  </a:lnTo>
                  <a:lnTo>
                    <a:pt x="2158" y="91935"/>
                  </a:lnTo>
                  <a:lnTo>
                    <a:pt x="2158" y="87617"/>
                  </a:lnTo>
                  <a:lnTo>
                    <a:pt x="4317" y="87617"/>
                  </a:lnTo>
                  <a:lnTo>
                    <a:pt x="4317" y="4317"/>
                  </a:lnTo>
                  <a:lnTo>
                    <a:pt x="40893" y="4317"/>
                  </a:lnTo>
                  <a:lnTo>
                    <a:pt x="40893" y="0"/>
                  </a:lnTo>
                  <a:close/>
                </a:path>
                <a:path w="41275" h="92075">
                  <a:moveTo>
                    <a:pt x="4317" y="87617"/>
                  </a:moveTo>
                  <a:lnTo>
                    <a:pt x="2158" y="87617"/>
                  </a:lnTo>
                  <a:lnTo>
                    <a:pt x="2158" y="91935"/>
                  </a:lnTo>
                  <a:lnTo>
                    <a:pt x="40893" y="91935"/>
                  </a:lnTo>
                  <a:lnTo>
                    <a:pt x="40893" y="89776"/>
                  </a:lnTo>
                  <a:lnTo>
                    <a:pt x="4317" y="89776"/>
                  </a:lnTo>
                  <a:lnTo>
                    <a:pt x="4317" y="87617"/>
                  </a:lnTo>
                  <a:close/>
                </a:path>
                <a:path w="41275" h="92075">
                  <a:moveTo>
                    <a:pt x="40893" y="4317"/>
                  </a:moveTo>
                  <a:lnTo>
                    <a:pt x="36575" y="4317"/>
                  </a:lnTo>
                  <a:lnTo>
                    <a:pt x="36575" y="87617"/>
                  </a:lnTo>
                  <a:lnTo>
                    <a:pt x="4317" y="87617"/>
                  </a:lnTo>
                  <a:lnTo>
                    <a:pt x="4317" y="89776"/>
                  </a:lnTo>
                  <a:lnTo>
                    <a:pt x="40893" y="89776"/>
                  </a:lnTo>
                  <a:lnTo>
                    <a:pt x="40893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4154093" y="5065623"/>
              <a:ext cx="36830" cy="43815"/>
            </a:xfrm>
            <a:custGeom>
              <a:avLst/>
              <a:gdLst/>
              <a:ahLst/>
              <a:cxnLst/>
              <a:rect l="l" t="t" r="r" b="b"/>
              <a:pathLst>
                <a:path w="36829" h="43814">
                  <a:moveTo>
                    <a:pt x="36766" y="0"/>
                  </a:moveTo>
                  <a:lnTo>
                    <a:pt x="0" y="0"/>
                  </a:lnTo>
                  <a:lnTo>
                    <a:pt x="0" y="43611"/>
                  </a:lnTo>
                  <a:lnTo>
                    <a:pt x="36766" y="43611"/>
                  </a:lnTo>
                  <a:lnTo>
                    <a:pt x="36766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4151935" y="5063464"/>
              <a:ext cx="41275" cy="48260"/>
            </a:xfrm>
            <a:custGeom>
              <a:avLst/>
              <a:gdLst/>
              <a:ahLst/>
              <a:cxnLst/>
              <a:rect l="l" t="t" r="r" b="b"/>
              <a:pathLst>
                <a:path w="41275" h="48260">
                  <a:moveTo>
                    <a:pt x="41084" y="0"/>
                  </a:moveTo>
                  <a:lnTo>
                    <a:pt x="36766" y="0"/>
                  </a:lnTo>
                  <a:lnTo>
                    <a:pt x="36766" y="4318"/>
                  </a:lnTo>
                  <a:lnTo>
                    <a:pt x="36766" y="43611"/>
                  </a:lnTo>
                  <a:lnTo>
                    <a:pt x="4318" y="43611"/>
                  </a:lnTo>
                  <a:lnTo>
                    <a:pt x="4318" y="4318"/>
                  </a:lnTo>
                  <a:lnTo>
                    <a:pt x="36766" y="4318"/>
                  </a:lnTo>
                  <a:lnTo>
                    <a:pt x="36766" y="0"/>
                  </a:lnTo>
                  <a:lnTo>
                    <a:pt x="0" y="0"/>
                  </a:lnTo>
                  <a:lnTo>
                    <a:pt x="0" y="47929"/>
                  </a:lnTo>
                  <a:lnTo>
                    <a:pt x="41084" y="47929"/>
                  </a:lnTo>
                  <a:lnTo>
                    <a:pt x="41084" y="43611"/>
                  </a:lnTo>
                  <a:lnTo>
                    <a:pt x="41084" y="2159"/>
                  </a:lnTo>
                  <a:lnTo>
                    <a:pt x="410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4162386" y="5033010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14770" y="0"/>
                  </a:moveTo>
                  <a:lnTo>
                    <a:pt x="4914" y="0"/>
                  </a:lnTo>
                  <a:lnTo>
                    <a:pt x="0" y="8534"/>
                  </a:lnTo>
                  <a:lnTo>
                    <a:pt x="4914" y="17056"/>
                  </a:lnTo>
                  <a:lnTo>
                    <a:pt x="14770" y="17056"/>
                  </a:lnTo>
                  <a:lnTo>
                    <a:pt x="19710" y="8534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4158907" y="502852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688" y="0"/>
                  </a:moveTo>
                  <a:lnTo>
                    <a:pt x="5956" y="0"/>
                  </a:lnTo>
                  <a:lnTo>
                    <a:pt x="0" y="5956"/>
                  </a:lnTo>
                  <a:lnTo>
                    <a:pt x="0" y="13322"/>
                  </a:lnTo>
                  <a:lnTo>
                    <a:pt x="0" y="20662"/>
                  </a:lnTo>
                  <a:lnTo>
                    <a:pt x="5956" y="26657"/>
                  </a:lnTo>
                  <a:lnTo>
                    <a:pt x="20688" y="26657"/>
                  </a:lnTo>
                  <a:lnTo>
                    <a:pt x="26644" y="20662"/>
                  </a:lnTo>
                  <a:lnTo>
                    <a:pt x="26644" y="5956"/>
                  </a:lnTo>
                  <a:lnTo>
                    <a:pt x="20688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4166031" y="503566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626" y="0"/>
                  </a:moveTo>
                  <a:lnTo>
                    <a:pt x="2768" y="0"/>
                  </a:lnTo>
                  <a:lnTo>
                    <a:pt x="0" y="2768"/>
                  </a:lnTo>
                  <a:lnTo>
                    <a:pt x="0" y="6184"/>
                  </a:lnTo>
                  <a:lnTo>
                    <a:pt x="0" y="9613"/>
                  </a:lnTo>
                  <a:lnTo>
                    <a:pt x="2768" y="12382"/>
                  </a:lnTo>
                  <a:lnTo>
                    <a:pt x="9626" y="12382"/>
                  </a:lnTo>
                  <a:lnTo>
                    <a:pt x="12407" y="9613"/>
                  </a:lnTo>
                  <a:lnTo>
                    <a:pt x="12407" y="2768"/>
                  </a:lnTo>
                  <a:lnTo>
                    <a:pt x="9626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4157014" y="5026672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24041" y="0"/>
                  </a:moveTo>
                  <a:lnTo>
                    <a:pt x="6921" y="12"/>
                  </a:lnTo>
                  <a:lnTo>
                    <a:pt x="12" y="6934"/>
                  </a:lnTo>
                  <a:lnTo>
                    <a:pt x="0" y="24041"/>
                  </a:lnTo>
                  <a:lnTo>
                    <a:pt x="6921" y="30987"/>
                  </a:lnTo>
                  <a:lnTo>
                    <a:pt x="24041" y="30975"/>
                  </a:lnTo>
                  <a:lnTo>
                    <a:pt x="28354" y="26670"/>
                  </a:lnTo>
                  <a:lnTo>
                    <a:pt x="9309" y="26657"/>
                  </a:lnTo>
                  <a:lnTo>
                    <a:pt x="4330" y="21653"/>
                  </a:lnTo>
                  <a:lnTo>
                    <a:pt x="4317" y="9321"/>
                  </a:lnTo>
                  <a:lnTo>
                    <a:pt x="9309" y="4318"/>
                  </a:lnTo>
                  <a:lnTo>
                    <a:pt x="28367" y="4318"/>
                  </a:lnTo>
                  <a:lnTo>
                    <a:pt x="24041" y="0"/>
                  </a:lnTo>
                  <a:close/>
                </a:path>
                <a:path w="31114" h="31114">
                  <a:moveTo>
                    <a:pt x="28367" y="4318"/>
                  </a:moveTo>
                  <a:lnTo>
                    <a:pt x="9309" y="4318"/>
                  </a:lnTo>
                  <a:lnTo>
                    <a:pt x="21653" y="4330"/>
                  </a:lnTo>
                  <a:lnTo>
                    <a:pt x="26669" y="9321"/>
                  </a:lnTo>
                  <a:lnTo>
                    <a:pt x="26669" y="21653"/>
                  </a:lnTo>
                  <a:lnTo>
                    <a:pt x="21653" y="26657"/>
                  </a:lnTo>
                  <a:lnTo>
                    <a:pt x="15493" y="26670"/>
                  </a:lnTo>
                  <a:lnTo>
                    <a:pt x="28367" y="26657"/>
                  </a:lnTo>
                  <a:lnTo>
                    <a:pt x="30987" y="24041"/>
                  </a:lnTo>
                  <a:lnTo>
                    <a:pt x="30987" y="6934"/>
                  </a:lnTo>
                  <a:lnTo>
                    <a:pt x="28367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4166311" y="5035969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626" y="0"/>
                  </a:moveTo>
                  <a:lnTo>
                    <a:pt x="2781" y="0"/>
                  </a:lnTo>
                  <a:lnTo>
                    <a:pt x="0" y="2768"/>
                  </a:lnTo>
                  <a:lnTo>
                    <a:pt x="0" y="6197"/>
                  </a:lnTo>
                  <a:lnTo>
                    <a:pt x="0" y="9613"/>
                  </a:lnTo>
                  <a:lnTo>
                    <a:pt x="2781" y="12420"/>
                  </a:lnTo>
                  <a:lnTo>
                    <a:pt x="9626" y="12420"/>
                  </a:lnTo>
                  <a:lnTo>
                    <a:pt x="12407" y="9613"/>
                  </a:lnTo>
                  <a:lnTo>
                    <a:pt x="12407" y="2768"/>
                  </a:lnTo>
                  <a:lnTo>
                    <a:pt x="9626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4159682" y="5029758"/>
              <a:ext cx="22225" cy="25400"/>
            </a:xfrm>
            <a:custGeom>
              <a:avLst/>
              <a:gdLst/>
              <a:ahLst/>
              <a:cxnLst/>
              <a:rect l="l" t="t" r="r" b="b"/>
              <a:pathLst>
                <a:path w="22225" h="25400">
                  <a:moveTo>
                    <a:pt x="2717" y="20612"/>
                  </a:moveTo>
                  <a:lnTo>
                    <a:pt x="2641" y="20396"/>
                  </a:lnTo>
                  <a:lnTo>
                    <a:pt x="2628" y="20612"/>
                  </a:lnTo>
                  <a:close/>
                </a:path>
                <a:path w="22225" h="25400">
                  <a:moveTo>
                    <a:pt x="21704" y="23545"/>
                  </a:moveTo>
                  <a:lnTo>
                    <a:pt x="20218" y="20802"/>
                  </a:lnTo>
                  <a:lnTo>
                    <a:pt x="19659" y="19748"/>
                  </a:lnTo>
                  <a:lnTo>
                    <a:pt x="18719" y="20154"/>
                  </a:lnTo>
                  <a:lnTo>
                    <a:pt x="17716" y="20523"/>
                  </a:lnTo>
                  <a:lnTo>
                    <a:pt x="21196" y="17030"/>
                  </a:lnTo>
                  <a:lnTo>
                    <a:pt x="21196" y="16471"/>
                  </a:lnTo>
                  <a:lnTo>
                    <a:pt x="21196" y="8369"/>
                  </a:lnTo>
                  <a:lnTo>
                    <a:pt x="21196" y="7785"/>
                  </a:lnTo>
                  <a:lnTo>
                    <a:pt x="18719" y="5334"/>
                  </a:lnTo>
                  <a:lnTo>
                    <a:pt x="20650" y="3225"/>
                  </a:lnTo>
                  <a:lnTo>
                    <a:pt x="18935" y="1663"/>
                  </a:lnTo>
                  <a:lnTo>
                    <a:pt x="17005" y="114"/>
                  </a:lnTo>
                  <a:lnTo>
                    <a:pt x="17005" y="20789"/>
                  </a:lnTo>
                  <a:lnTo>
                    <a:pt x="13093" y="20802"/>
                  </a:lnTo>
                  <a:lnTo>
                    <a:pt x="12966" y="20789"/>
                  </a:lnTo>
                  <a:lnTo>
                    <a:pt x="17005" y="20789"/>
                  </a:lnTo>
                  <a:lnTo>
                    <a:pt x="17005" y="114"/>
                  </a:lnTo>
                  <a:lnTo>
                    <a:pt x="16878" y="0"/>
                  </a:lnTo>
                  <a:lnTo>
                    <a:pt x="16865" y="10172"/>
                  </a:lnTo>
                  <a:lnTo>
                    <a:pt x="16865" y="14643"/>
                  </a:lnTo>
                  <a:lnTo>
                    <a:pt x="15049" y="16471"/>
                  </a:lnTo>
                  <a:lnTo>
                    <a:pt x="10617" y="16471"/>
                  </a:lnTo>
                  <a:lnTo>
                    <a:pt x="8788" y="14643"/>
                  </a:lnTo>
                  <a:lnTo>
                    <a:pt x="8788" y="10172"/>
                  </a:lnTo>
                  <a:lnTo>
                    <a:pt x="10604" y="8369"/>
                  </a:lnTo>
                  <a:lnTo>
                    <a:pt x="15062" y="8369"/>
                  </a:lnTo>
                  <a:lnTo>
                    <a:pt x="16865" y="10172"/>
                  </a:lnTo>
                  <a:lnTo>
                    <a:pt x="16865" y="12"/>
                  </a:lnTo>
                  <a:lnTo>
                    <a:pt x="14617" y="139"/>
                  </a:lnTo>
                  <a:lnTo>
                    <a:pt x="12661" y="50"/>
                  </a:lnTo>
                  <a:lnTo>
                    <a:pt x="11023" y="50"/>
                  </a:lnTo>
                  <a:lnTo>
                    <a:pt x="9677" y="203"/>
                  </a:lnTo>
                  <a:lnTo>
                    <a:pt x="10109" y="4051"/>
                  </a:lnTo>
                  <a:lnTo>
                    <a:pt x="8216" y="4051"/>
                  </a:lnTo>
                  <a:lnTo>
                    <a:pt x="6896" y="5372"/>
                  </a:lnTo>
                  <a:lnTo>
                    <a:pt x="6896" y="21043"/>
                  </a:lnTo>
                  <a:lnTo>
                    <a:pt x="6781" y="22136"/>
                  </a:lnTo>
                  <a:lnTo>
                    <a:pt x="6883" y="21043"/>
                  </a:lnTo>
                  <a:lnTo>
                    <a:pt x="6756" y="20167"/>
                  </a:lnTo>
                  <a:lnTo>
                    <a:pt x="6845" y="20370"/>
                  </a:lnTo>
                  <a:lnTo>
                    <a:pt x="6870" y="20701"/>
                  </a:lnTo>
                  <a:lnTo>
                    <a:pt x="6883" y="20993"/>
                  </a:lnTo>
                  <a:lnTo>
                    <a:pt x="6896" y="5372"/>
                  </a:lnTo>
                  <a:lnTo>
                    <a:pt x="4787" y="7480"/>
                  </a:lnTo>
                  <a:lnTo>
                    <a:pt x="4787" y="20535"/>
                  </a:lnTo>
                  <a:lnTo>
                    <a:pt x="4787" y="7480"/>
                  </a:lnTo>
                  <a:lnTo>
                    <a:pt x="5029" y="6235"/>
                  </a:lnTo>
                  <a:lnTo>
                    <a:pt x="4470" y="6057"/>
                  </a:lnTo>
                  <a:lnTo>
                    <a:pt x="4470" y="8712"/>
                  </a:lnTo>
                  <a:lnTo>
                    <a:pt x="4470" y="13944"/>
                  </a:lnTo>
                  <a:lnTo>
                    <a:pt x="4394" y="13487"/>
                  </a:lnTo>
                  <a:lnTo>
                    <a:pt x="4318" y="9791"/>
                  </a:lnTo>
                  <a:lnTo>
                    <a:pt x="4470" y="8712"/>
                  </a:lnTo>
                  <a:lnTo>
                    <a:pt x="4470" y="6057"/>
                  </a:lnTo>
                  <a:lnTo>
                    <a:pt x="927" y="4876"/>
                  </a:lnTo>
                  <a:lnTo>
                    <a:pt x="0" y="7620"/>
                  </a:lnTo>
                  <a:lnTo>
                    <a:pt x="0" y="13487"/>
                  </a:lnTo>
                  <a:lnTo>
                    <a:pt x="393" y="16243"/>
                  </a:lnTo>
                  <a:lnTo>
                    <a:pt x="2641" y="20396"/>
                  </a:lnTo>
                  <a:lnTo>
                    <a:pt x="2781" y="18999"/>
                  </a:lnTo>
                  <a:lnTo>
                    <a:pt x="2717" y="20612"/>
                  </a:lnTo>
                  <a:lnTo>
                    <a:pt x="2717" y="20802"/>
                  </a:lnTo>
                  <a:lnTo>
                    <a:pt x="3276" y="22136"/>
                  </a:lnTo>
                  <a:lnTo>
                    <a:pt x="4787" y="22758"/>
                  </a:lnTo>
                  <a:lnTo>
                    <a:pt x="5346" y="22720"/>
                  </a:lnTo>
                  <a:lnTo>
                    <a:pt x="6146" y="22936"/>
                  </a:lnTo>
                  <a:lnTo>
                    <a:pt x="10160" y="24739"/>
                  </a:lnTo>
                  <a:lnTo>
                    <a:pt x="12573" y="25120"/>
                  </a:lnTo>
                  <a:lnTo>
                    <a:pt x="18770" y="25107"/>
                  </a:lnTo>
                  <a:lnTo>
                    <a:pt x="21704" y="2354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4159808" y="5074183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618" y="0"/>
                  </a:moveTo>
                  <a:lnTo>
                    <a:pt x="5372" y="0"/>
                  </a:lnTo>
                  <a:lnTo>
                    <a:pt x="0" y="5384"/>
                  </a:lnTo>
                  <a:lnTo>
                    <a:pt x="0" y="18630"/>
                  </a:lnTo>
                  <a:lnTo>
                    <a:pt x="5372" y="24003"/>
                  </a:lnTo>
                  <a:lnTo>
                    <a:pt x="18618" y="24003"/>
                  </a:lnTo>
                  <a:lnTo>
                    <a:pt x="23990" y="18630"/>
                  </a:lnTo>
                  <a:lnTo>
                    <a:pt x="23990" y="12014"/>
                  </a:lnTo>
                  <a:lnTo>
                    <a:pt x="23990" y="5384"/>
                  </a:lnTo>
                  <a:lnTo>
                    <a:pt x="18618" y="0"/>
                  </a:lnTo>
                  <a:close/>
                </a:path>
              </a:pathLst>
            </a:custGeom>
            <a:solidFill>
              <a:srgbClr val="B0B2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4157649" y="507203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970" y="0"/>
                  </a:moveTo>
                  <a:lnTo>
                    <a:pt x="6337" y="0"/>
                  </a:lnTo>
                  <a:lnTo>
                    <a:pt x="0" y="6337"/>
                  </a:lnTo>
                  <a:lnTo>
                    <a:pt x="0" y="21971"/>
                  </a:lnTo>
                  <a:lnTo>
                    <a:pt x="6337" y="28308"/>
                  </a:lnTo>
                  <a:lnTo>
                    <a:pt x="21970" y="28308"/>
                  </a:lnTo>
                  <a:lnTo>
                    <a:pt x="26301" y="23977"/>
                  </a:lnTo>
                  <a:lnTo>
                    <a:pt x="8724" y="23977"/>
                  </a:lnTo>
                  <a:lnTo>
                    <a:pt x="4317" y="19583"/>
                  </a:lnTo>
                  <a:lnTo>
                    <a:pt x="4317" y="8724"/>
                  </a:lnTo>
                  <a:lnTo>
                    <a:pt x="8724" y="4318"/>
                  </a:lnTo>
                  <a:lnTo>
                    <a:pt x="26276" y="4305"/>
                  </a:lnTo>
                  <a:lnTo>
                    <a:pt x="21970" y="0"/>
                  </a:lnTo>
                  <a:close/>
                </a:path>
                <a:path w="28575" h="28575">
                  <a:moveTo>
                    <a:pt x="26276" y="4305"/>
                  </a:moveTo>
                  <a:lnTo>
                    <a:pt x="14160" y="4305"/>
                  </a:lnTo>
                  <a:lnTo>
                    <a:pt x="19583" y="4318"/>
                  </a:lnTo>
                  <a:lnTo>
                    <a:pt x="23977" y="8724"/>
                  </a:lnTo>
                  <a:lnTo>
                    <a:pt x="23977" y="19583"/>
                  </a:lnTo>
                  <a:lnTo>
                    <a:pt x="19583" y="23977"/>
                  </a:lnTo>
                  <a:lnTo>
                    <a:pt x="26301" y="23977"/>
                  </a:lnTo>
                  <a:lnTo>
                    <a:pt x="28308" y="21971"/>
                  </a:lnTo>
                  <a:lnTo>
                    <a:pt x="28308" y="6337"/>
                  </a:lnTo>
                  <a:lnTo>
                    <a:pt x="26276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4165053" y="5079428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477" y="0"/>
                  </a:moveTo>
                  <a:lnTo>
                    <a:pt x="3022" y="0"/>
                  </a:lnTo>
                  <a:lnTo>
                    <a:pt x="0" y="3048"/>
                  </a:lnTo>
                  <a:lnTo>
                    <a:pt x="0" y="10490"/>
                  </a:lnTo>
                  <a:lnTo>
                    <a:pt x="3022" y="13512"/>
                  </a:lnTo>
                  <a:lnTo>
                    <a:pt x="10477" y="13512"/>
                  </a:lnTo>
                  <a:lnTo>
                    <a:pt x="13500" y="10490"/>
                  </a:lnTo>
                  <a:lnTo>
                    <a:pt x="13500" y="6769"/>
                  </a:lnTo>
                  <a:lnTo>
                    <a:pt x="13500" y="3048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4008869" y="4593373"/>
              <a:ext cx="198755" cy="502284"/>
            </a:xfrm>
            <a:custGeom>
              <a:avLst/>
              <a:gdLst/>
              <a:ahLst/>
              <a:cxnLst/>
              <a:rect l="l" t="t" r="r" b="b"/>
              <a:pathLst>
                <a:path w="198754" h="502285">
                  <a:moveTo>
                    <a:pt x="4318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4318" y="100584"/>
                  </a:lnTo>
                  <a:lnTo>
                    <a:pt x="4318" y="0"/>
                  </a:lnTo>
                  <a:close/>
                </a:path>
                <a:path w="198754" h="502285">
                  <a:moveTo>
                    <a:pt x="5080" y="108953"/>
                  </a:moveTo>
                  <a:lnTo>
                    <a:pt x="762" y="108953"/>
                  </a:lnTo>
                  <a:lnTo>
                    <a:pt x="762" y="118097"/>
                  </a:lnTo>
                  <a:lnTo>
                    <a:pt x="5080" y="118097"/>
                  </a:lnTo>
                  <a:lnTo>
                    <a:pt x="5080" y="108953"/>
                  </a:lnTo>
                  <a:close/>
                </a:path>
                <a:path w="198754" h="502285">
                  <a:moveTo>
                    <a:pt x="66027" y="50292"/>
                  </a:moveTo>
                  <a:lnTo>
                    <a:pt x="61709" y="50292"/>
                  </a:lnTo>
                  <a:lnTo>
                    <a:pt x="61709" y="102095"/>
                  </a:lnTo>
                  <a:lnTo>
                    <a:pt x="66027" y="102095"/>
                  </a:lnTo>
                  <a:lnTo>
                    <a:pt x="66027" y="50292"/>
                  </a:lnTo>
                  <a:close/>
                </a:path>
                <a:path w="198754" h="502285">
                  <a:moveTo>
                    <a:pt x="94221" y="50292"/>
                  </a:moveTo>
                  <a:lnTo>
                    <a:pt x="89903" y="50292"/>
                  </a:lnTo>
                  <a:lnTo>
                    <a:pt x="89903" y="102095"/>
                  </a:lnTo>
                  <a:lnTo>
                    <a:pt x="94221" y="102095"/>
                  </a:lnTo>
                  <a:lnTo>
                    <a:pt x="94221" y="50292"/>
                  </a:lnTo>
                  <a:close/>
                </a:path>
                <a:path w="198754" h="502285">
                  <a:moveTo>
                    <a:pt x="141478" y="50406"/>
                  </a:moveTo>
                  <a:lnTo>
                    <a:pt x="108204" y="50406"/>
                  </a:lnTo>
                  <a:lnTo>
                    <a:pt x="108204" y="96634"/>
                  </a:lnTo>
                  <a:lnTo>
                    <a:pt x="110363" y="96634"/>
                  </a:lnTo>
                  <a:lnTo>
                    <a:pt x="141478" y="96634"/>
                  </a:lnTo>
                  <a:lnTo>
                    <a:pt x="141478" y="94475"/>
                  </a:lnTo>
                  <a:lnTo>
                    <a:pt x="141478" y="54724"/>
                  </a:lnTo>
                  <a:lnTo>
                    <a:pt x="141478" y="50406"/>
                  </a:lnTo>
                  <a:close/>
                </a:path>
                <a:path w="198754" h="502285">
                  <a:moveTo>
                    <a:pt x="171831" y="488226"/>
                  </a:moveTo>
                  <a:lnTo>
                    <a:pt x="171818" y="487895"/>
                  </a:lnTo>
                  <a:lnTo>
                    <a:pt x="167868" y="483908"/>
                  </a:lnTo>
                  <a:lnTo>
                    <a:pt x="167513" y="483908"/>
                  </a:lnTo>
                  <a:lnTo>
                    <a:pt x="167513" y="490283"/>
                  </a:lnTo>
                  <a:lnTo>
                    <a:pt x="167513" y="495350"/>
                  </a:lnTo>
                  <a:lnTo>
                    <a:pt x="165468" y="497408"/>
                  </a:lnTo>
                  <a:lnTo>
                    <a:pt x="160401" y="497408"/>
                  </a:lnTo>
                  <a:lnTo>
                    <a:pt x="158343" y="495350"/>
                  </a:lnTo>
                  <a:lnTo>
                    <a:pt x="158356" y="490283"/>
                  </a:lnTo>
                  <a:lnTo>
                    <a:pt x="160413" y="488226"/>
                  </a:lnTo>
                  <a:lnTo>
                    <a:pt x="165455" y="488226"/>
                  </a:lnTo>
                  <a:lnTo>
                    <a:pt x="167513" y="490283"/>
                  </a:lnTo>
                  <a:lnTo>
                    <a:pt x="167513" y="483908"/>
                  </a:lnTo>
                  <a:lnTo>
                    <a:pt x="158013" y="483908"/>
                  </a:lnTo>
                  <a:lnTo>
                    <a:pt x="154025" y="487895"/>
                  </a:lnTo>
                  <a:lnTo>
                    <a:pt x="154025" y="497738"/>
                  </a:lnTo>
                  <a:lnTo>
                    <a:pt x="158026" y="501726"/>
                  </a:lnTo>
                  <a:lnTo>
                    <a:pt x="167855" y="501726"/>
                  </a:lnTo>
                  <a:lnTo>
                    <a:pt x="171831" y="497738"/>
                  </a:lnTo>
                  <a:lnTo>
                    <a:pt x="171831" y="497408"/>
                  </a:lnTo>
                  <a:lnTo>
                    <a:pt x="171831" y="488226"/>
                  </a:lnTo>
                  <a:close/>
                </a:path>
                <a:path w="198754" h="502285">
                  <a:moveTo>
                    <a:pt x="197866" y="0"/>
                  </a:moveTo>
                  <a:lnTo>
                    <a:pt x="193548" y="0"/>
                  </a:lnTo>
                  <a:lnTo>
                    <a:pt x="193548" y="100584"/>
                  </a:lnTo>
                  <a:lnTo>
                    <a:pt x="197866" y="100584"/>
                  </a:lnTo>
                  <a:lnTo>
                    <a:pt x="197866" y="0"/>
                  </a:lnTo>
                  <a:close/>
                </a:path>
                <a:path w="198754" h="502285">
                  <a:moveTo>
                    <a:pt x="198628" y="108953"/>
                  </a:moveTo>
                  <a:lnTo>
                    <a:pt x="194310" y="108953"/>
                  </a:lnTo>
                  <a:lnTo>
                    <a:pt x="194310" y="118097"/>
                  </a:lnTo>
                  <a:lnTo>
                    <a:pt x="198628" y="118097"/>
                  </a:lnTo>
                  <a:lnTo>
                    <a:pt x="198628" y="1089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4117708" y="4668037"/>
              <a:ext cx="30480" cy="20320"/>
            </a:xfrm>
            <a:custGeom>
              <a:avLst/>
              <a:gdLst/>
              <a:ahLst/>
              <a:cxnLst/>
              <a:rect l="l" t="t" r="r" b="b"/>
              <a:pathLst>
                <a:path w="30479" h="20320">
                  <a:moveTo>
                    <a:pt x="30479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30479" y="19812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969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4075036" y="4621669"/>
              <a:ext cx="66675" cy="4445"/>
            </a:xfrm>
            <a:custGeom>
              <a:avLst/>
              <a:gdLst/>
              <a:ahLst/>
              <a:cxnLst/>
              <a:rect l="l" t="t" r="r" b="b"/>
              <a:pathLst>
                <a:path w="66675" h="4445">
                  <a:moveTo>
                    <a:pt x="14465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14465" y="4318"/>
                  </a:lnTo>
                  <a:lnTo>
                    <a:pt x="14465" y="0"/>
                  </a:lnTo>
                  <a:close/>
                </a:path>
                <a:path w="66675" h="4445">
                  <a:moveTo>
                    <a:pt x="66281" y="0"/>
                  </a:moveTo>
                  <a:lnTo>
                    <a:pt x="51803" y="0"/>
                  </a:lnTo>
                  <a:lnTo>
                    <a:pt x="51803" y="4318"/>
                  </a:lnTo>
                  <a:lnTo>
                    <a:pt x="66281" y="4318"/>
                  </a:lnTo>
                  <a:lnTo>
                    <a:pt x="66281" y="0"/>
                  </a:lnTo>
                  <a:close/>
                </a:path>
              </a:pathLst>
            </a:custGeom>
            <a:solidFill>
              <a:srgbClr val="787A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4097896" y="3913276"/>
              <a:ext cx="27940" cy="40005"/>
            </a:xfrm>
            <a:custGeom>
              <a:avLst/>
              <a:gdLst/>
              <a:ahLst/>
              <a:cxnLst/>
              <a:rect l="l" t="t" r="r" b="b"/>
              <a:pathLst>
                <a:path w="27939" h="40004">
                  <a:moveTo>
                    <a:pt x="18770" y="0"/>
                  </a:moveTo>
                  <a:lnTo>
                    <a:pt x="8661" y="0"/>
                  </a:lnTo>
                  <a:lnTo>
                    <a:pt x="4572" y="4089"/>
                  </a:lnTo>
                  <a:lnTo>
                    <a:pt x="4572" y="9156"/>
                  </a:lnTo>
                  <a:lnTo>
                    <a:pt x="4191" y="15633"/>
                  </a:lnTo>
                  <a:lnTo>
                    <a:pt x="622" y="18110"/>
                  </a:lnTo>
                  <a:lnTo>
                    <a:pt x="0" y="21615"/>
                  </a:lnTo>
                  <a:lnTo>
                    <a:pt x="0" y="33858"/>
                  </a:lnTo>
                  <a:lnTo>
                    <a:pt x="6134" y="40004"/>
                  </a:lnTo>
                  <a:lnTo>
                    <a:pt x="21285" y="40004"/>
                  </a:lnTo>
                  <a:lnTo>
                    <a:pt x="27432" y="33858"/>
                  </a:lnTo>
                  <a:lnTo>
                    <a:pt x="27432" y="22491"/>
                  </a:lnTo>
                  <a:lnTo>
                    <a:pt x="25895" y="19050"/>
                  </a:lnTo>
                  <a:lnTo>
                    <a:pt x="23393" y="16560"/>
                  </a:lnTo>
                  <a:lnTo>
                    <a:pt x="22860" y="9156"/>
                  </a:lnTo>
                  <a:lnTo>
                    <a:pt x="22860" y="4089"/>
                  </a:lnTo>
                  <a:lnTo>
                    <a:pt x="187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3739121" y="3843019"/>
              <a:ext cx="741045" cy="1639570"/>
            </a:xfrm>
            <a:custGeom>
              <a:avLst/>
              <a:gdLst/>
              <a:ahLst/>
              <a:cxnLst/>
              <a:rect l="l" t="t" r="r" b="b"/>
              <a:pathLst>
                <a:path w="741045" h="1639570">
                  <a:moveTo>
                    <a:pt x="383794" y="79260"/>
                  </a:moveTo>
                  <a:lnTo>
                    <a:pt x="383781" y="79413"/>
                  </a:lnTo>
                  <a:lnTo>
                    <a:pt x="383794" y="79260"/>
                  </a:lnTo>
                  <a:close/>
                </a:path>
                <a:path w="741045" h="1639570">
                  <a:moveTo>
                    <a:pt x="388366" y="92151"/>
                  </a:moveTo>
                  <a:lnTo>
                    <a:pt x="386575" y="88163"/>
                  </a:lnTo>
                  <a:lnTo>
                    <a:pt x="384251" y="85864"/>
                  </a:lnTo>
                  <a:lnTo>
                    <a:pt x="384213" y="85293"/>
                  </a:lnTo>
                  <a:lnTo>
                    <a:pt x="384048" y="83045"/>
                  </a:lnTo>
                  <a:lnTo>
                    <a:pt x="384048" y="93332"/>
                  </a:lnTo>
                  <a:lnTo>
                    <a:pt x="384035" y="102920"/>
                  </a:lnTo>
                  <a:lnTo>
                    <a:pt x="378866" y="108089"/>
                  </a:lnTo>
                  <a:lnTo>
                    <a:pt x="377736" y="108102"/>
                  </a:lnTo>
                  <a:lnTo>
                    <a:pt x="375704" y="108102"/>
                  </a:lnTo>
                  <a:lnTo>
                    <a:pt x="372491" y="108102"/>
                  </a:lnTo>
                  <a:lnTo>
                    <a:pt x="366102" y="108089"/>
                  </a:lnTo>
                  <a:lnTo>
                    <a:pt x="360946" y="102920"/>
                  </a:lnTo>
                  <a:lnTo>
                    <a:pt x="361010" y="93332"/>
                  </a:lnTo>
                  <a:lnTo>
                    <a:pt x="361099" y="92481"/>
                  </a:lnTo>
                  <a:lnTo>
                    <a:pt x="362064" y="89700"/>
                  </a:lnTo>
                  <a:lnTo>
                    <a:pt x="362762" y="88671"/>
                  </a:lnTo>
                  <a:lnTo>
                    <a:pt x="365061" y="87058"/>
                  </a:lnTo>
                  <a:lnTo>
                    <a:pt x="365125" y="85890"/>
                  </a:lnTo>
                  <a:lnTo>
                    <a:pt x="365226" y="84112"/>
                  </a:lnTo>
                  <a:lnTo>
                    <a:pt x="365506" y="79540"/>
                  </a:lnTo>
                  <a:lnTo>
                    <a:pt x="365518" y="75539"/>
                  </a:lnTo>
                  <a:lnTo>
                    <a:pt x="368630" y="72428"/>
                  </a:lnTo>
                  <a:lnTo>
                    <a:pt x="376351" y="72428"/>
                  </a:lnTo>
                  <a:lnTo>
                    <a:pt x="379463" y="75539"/>
                  </a:lnTo>
                  <a:lnTo>
                    <a:pt x="379476" y="79540"/>
                  </a:lnTo>
                  <a:lnTo>
                    <a:pt x="380072" y="87769"/>
                  </a:lnTo>
                  <a:lnTo>
                    <a:pt x="380644" y="88341"/>
                  </a:lnTo>
                  <a:lnTo>
                    <a:pt x="382752" y="90449"/>
                  </a:lnTo>
                  <a:lnTo>
                    <a:pt x="384048" y="93332"/>
                  </a:lnTo>
                  <a:lnTo>
                    <a:pt x="384048" y="83045"/>
                  </a:lnTo>
                  <a:lnTo>
                    <a:pt x="383781" y="79413"/>
                  </a:lnTo>
                  <a:lnTo>
                    <a:pt x="383781" y="79260"/>
                  </a:lnTo>
                  <a:lnTo>
                    <a:pt x="383794" y="73164"/>
                  </a:lnTo>
                  <a:lnTo>
                    <a:pt x="383057" y="72428"/>
                  </a:lnTo>
                  <a:lnTo>
                    <a:pt x="378739" y="68097"/>
                  </a:lnTo>
                  <a:lnTo>
                    <a:pt x="366242" y="68097"/>
                  </a:lnTo>
                  <a:lnTo>
                    <a:pt x="361188" y="73164"/>
                  </a:lnTo>
                  <a:lnTo>
                    <a:pt x="361188" y="79286"/>
                  </a:lnTo>
                  <a:lnTo>
                    <a:pt x="361175" y="79413"/>
                  </a:lnTo>
                  <a:lnTo>
                    <a:pt x="360857" y="84721"/>
                  </a:lnTo>
                  <a:lnTo>
                    <a:pt x="359600" y="85585"/>
                  </a:lnTo>
                  <a:lnTo>
                    <a:pt x="358203" y="87553"/>
                  </a:lnTo>
                  <a:lnTo>
                    <a:pt x="356755" y="91846"/>
                  </a:lnTo>
                  <a:lnTo>
                    <a:pt x="356730" y="92151"/>
                  </a:lnTo>
                  <a:lnTo>
                    <a:pt x="356616" y="105308"/>
                  </a:lnTo>
                  <a:lnTo>
                    <a:pt x="363715" y="112407"/>
                  </a:lnTo>
                  <a:lnTo>
                    <a:pt x="381254" y="112407"/>
                  </a:lnTo>
                  <a:lnTo>
                    <a:pt x="385559" y="108102"/>
                  </a:lnTo>
                  <a:lnTo>
                    <a:pt x="388366" y="105308"/>
                  </a:lnTo>
                  <a:lnTo>
                    <a:pt x="388366" y="92151"/>
                  </a:lnTo>
                  <a:close/>
                </a:path>
                <a:path w="741045" h="1639570">
                  <a:moveTo>
                    <a:pt x="740422" y="0"/>
                  </a:moveTo>
                  <a:lnTo>
                    <a:pt x="736104" y="0"/>
                  </a:lnTo>
                  <a:lnTo>
                    <a:pt x="736104" y="1634490"/>
                  </a:lnTo>
                  <a:lnTo>
                    <a:pt x="4318" y="1634490"/>
                  </a:lnTo>
                  <a:lnTo>
                    <a:pt x="4318" y="0"/>
                  </a:lnTo>
                  <a:lnTo>
                    <a:pt x="0" y="0"/>
                  </a:lnTo>
                  <a:lnTo>
                    <a:pt x="0" y="1634490"/>
                  </a:lnTo>
                  <a:lnTo>
                    <a:pt x="0" y="1639570"/>
                  </a:lnTo>
                  <a:lnTo>
                    <a:pt x="740422" y="1639570"/>
                  </a:lnTo>
                  <a:lnTo>
                    <a:pt x="740422" y="1634490"/>
                  </a:lnTo>
                  <a:lnTo>
                    <a:pt x="7404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3748900" y="3843019"/>
              <a:ext cx="726440" cy="1633220"/>
            </a:xfrm>
            <a:custGeom>
              <a:avLst/>
              <a:gdLst/>
              <a:ahLst/>
              <a:cxnLst/>
              <a:rect l="l" t="t" r="r" b="b"/>
              <a:pathLst>
                <a:path w="726439" h="1633220">
                  <a:moveTo>
                    <a:pt x="726059" y="0"/>
                  </a:moveTo>
                  <a:lnTo>
                    <a:pt x="721741" y="0"/>
                  </a:lnTo>
                  <a:lnTo>
                    <a:pt x="721741" y="1629410"/>
                  </a:lnTo>
                  <a:lnTo>
                    <a:pt x="0" y="1629410"/>
                  </a:lnTo>
                  <a:lnTo>
                    <a:pt x="0" y="1633220"/>
                  </a:lnTo>
                  <a:lnTo>
                    <a:pt x="726059" y="1633220"/>
                  </a:lnTo>
                  <a:lnTo>
                    <a:pt x="726059" y="1629410"/>
                  </a:lnTo>
                  <a:lnTo>
                    <a:pt x="726059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3750437" y="4568977"/>
              <a:ext cx="210820" cy="921385"/>
            </a:xfrm>
            <a:custGeom>
              <a:avLst/>
              <a:gdLst/>
              <a:ahLst/>
              <a:cxnLst/>
              <a:rect l="l" t="t" r="r" b="b"/>
              <a:pathLst>
                <a:path w="210820" h="921385">
                  <a:moveTo>
                    <a:pt x="102095" y="0"/>
                  </a:moveTo>
                  <a:lnTo>
                    <a:pt x="7607" y="3048"/>
                  </a:lnTo>
                  <a:lnTo>
                    <a:pt x="7607" y="681240"/>
                  </a:lnTo>
                  <a:lnTo>
                    <a:pt x="0" y="681240"/>
                  </a:lnTo>
                  <a:lnTo>
                    <a:pt x="0" y="894600"/>
                  </a:lnTo>
                  <a:lnTo>
                    <a:pt x="68579" y="894600"/>
                  </a:lnTo>
                  <a:lnTo>
                    <a:pt x="68579" y="909840"/>
                  </a:lnTo>
                  <a:lnTo>
                    <a:pt x="71615" y="921258"/>
                  </a:lnTo>
                  <a:lnTo>
                    <a:pt x="112382" y="921258"/>
                  </a:lnTo>
                  <a:lnTo>
                    <a:pt x="115811" y="908303"/>
                  </a:lnTo>
                  <a:lnTo>
                    <a:pt x="115811" y="894969"/>
                  </a:lnTo>
                  <a:lnTo>
                    <a:pt x="210299" y="894969"/>
                  </a:lnTo>
                  <a:lnTo>
                    <a:pt x="210299" y="819912"/>
                  </a:lnTo>
                  <a:lnTo>
                    <a:pt x="102095" y="678179"/>
                  </a:lnTo>
                  <a:lnTo>
                    <a:pt x="102095" y="0"/>
                  </a:lnTo>
                  <a:close/>
                </a:path>
              </a:pathLst>
            </a:custGeom>
            <a:solidFill>
              <a:srgbClr val="D0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3748277" y="4568977"/>
              <a:ext cx="214629" cy="923925"/>
            </a:xfrm>
            <a:custGeom>
              <a:avLst/>
              <a:gdLst/>
              <a:ahLst/>
              <a:cxnLst/>
              <a:rect l="l" t="t" r="r" b="b"/>
              <a:pathLst>
                <a:path w="214629" h="923925">
                  <a:moveTo>
                    <a:pt x="106413" y="0"/>
                  </a:moveTo>
                  <a:lnTo>
                    <a:pt x="102095" y="0"/>
                  </a:lnTo>
                  <a:lnTo>
                    <a:pt x="102095" y="678916"/>
                  </a:lnTo>
                  <a:lnTo>
                    <a:pt x="210299" y="820635"/>
                  </a:lnTo>
                  <a:lnTo>
                    <a:pt x="210299" y="892810"/>
                  </a:lnTo>
                  <a:lnTo>
                    <a:pt x="115811" y="892810"/>
                  </a:lnTo>
                  <a:lnTo>
                    <a:pt x="115811" y="908011"/>
                  </a:lnTo>
                  <a:lnTo>
                    <a:pt x="112877" y="919099"/>
                  </a:lnTo>
                  <a:lnTo>
                    <a:pt x="75437" y="919099"/>
                  </a:lnTo>
                  <a:lnTo>
                    <a:pt x="72898" y="909548"/>
                  </a:lnTo>
                  <a:lnTo>
                    <a:pt x="72898" y="892428"/>
                  </a:lnTo>
                  <a:lnTo>
                    <a:pt x="4318" y="892428"/>
                  </a:lnTo>
                  <a:lnTo>
                    <a:pt x="4318" y="683399"/>
                  </a:lnTo>
                  <a:lnTo>
                    <a:pt x="11925" y="683399"/>
                  </a:lnTo>
                  <a:lnTo>
                    <a:pt x="11925" y="3048"/>
                  </a:lnTo>
                  <a:lnTo>
                    <a:pt x="7607" y="3048"/>
                  </a:lnTo>
                  <a:lnTo>
                    <a:pt x="7607" y="679081"/>
                  </a:lnTo>
                  <a:lnTo>
                    <a:pt x="0" y="679081"/>
                  </a:lnTo>
                  <a:lnTo>
                    <a:pt x="0" y="896747"/>
                  </a:lnTo>
                  <a:lnTo>
                    <a:pt x="68580" y="896747"/>
                  </a:lnTo>
                  <a:lnTo>
                    <a:pt x="68580" y="910120"/>
                  </a:lnTo>
                  <a:lnTo>
                    <a:pt x="72123" y="923416"/>
                  </a:lnTo>
                  <a:lnTo>
                    <a:pt x="116205" y="923416"/>
                  </a:lnTo>
                  <a:lnTo>
                    <a:pt x="120129" y="908583"/>
                  </a:lnTo>
                  <a:lnTo>
                    <a:pt x="120129" y="897127"/>
                  </a:lnTo>
                  <a:lnTo>
                    <a:pt x="214617" y="897127"/>
                  </a:lnTo>
                  <a:lnTo>
                    <a:pt x="214617" y="819175"/>
                  </a:lnTo>
                  <a:lnTo>
                    <a:pt x="106413" y="677456"/>
                  </a:lnTo>
                  <a:lnTo>
                    <a:pt x="10641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3744315" y="4512589"/>
              <a:ext cx="725805" cy="56515"/>
            </a:xfrm>
            <a:custGeom>
              <a:avLst/>
              <a:gdLst/>
              <a:ahLst/>
              <a:cxnLst/>
              <a:rect l="l" t="t" r="r" b="b"/>
              <a:pathLst>
                <a:path w="725804" h="56514">
                  <a:moveTo>
                    <a:pt x="725424" y="0"/>
                  </a:moveTo>
                  <a:lnTo>
                    <a:pt x="0" y="0"/>
                  </a:lnTo>
                  <a:lnTo>
                    <a:pt x="0" y="56387"/>
                  </a:lnTo>
                  <a:lnTo>
                    <a:pt x="725424" y="56387"/>
                  </a:lnTo>
                  <a:lnTo>
                    <a:pt x="725424" y="0"/>
                  </a:lnTo>
                  <a:close/>
                </a:path>
              </a:pathLst>
            </a:custGeom>
            <a:solidFill>
              <a:srgbClr val="D0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3742156" y="4511039"/>
              <a:ext cx="730250" cy="59690"/>
            </a:xfrm>
            <a:custGeom>
              <a:avLst/>
              <a:gdLst/>
              <a:ahLst/>
              <a:cxnLst/>
              <a:rect l="l" t="t" r="r" b="b"/>
              <a:pathLst>
                <a:path w="730250" h="59689">
                  <a:moveTo>
                    <a:pt x="729742" y="0"/>
                  </a:moveTo>
                  <a:lnTo>
                    <a:pt x="725424" y="0"/>
                  </a:lnTo>
                  <a:lnTo>
                    <a:pt x="725424" y="3810"/>
                  </a:lnTo>
                  <a:lnTo>
                    <a:pt x="725424" y="55880"/>
                  </a:lnTo>
                  <a:lnTo>
                    <a:pt x="4318" y="55880"/>
                  </a:lnTo>
                  <a:lnTo>
                    <a:pt x="4318" y="3810"/>
                  </a:lnTo>
                  <a:lnTo>
                    <a:pt x="725424" y="3810"/>
                  </a:lnTo>
                  <a:lnTo>
                    <a:pt x="725424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55880"/>
                  </a:lnTo>
                  <a:lnTo>
                    <a:pt x="0" y="59690"/>
                  </a:lnTo>
                  <a:lnTo>
                    <a:pt x="2159" y="59690"/>
                  </a:lnTo>
                  <a:lnTo>
                    <a:pt x="729742" y="59690"/>
                  </a:lnTo>
                  <a:lnTo>
                    <a:pt x="729742" y="58420"/>
                  </a:lnTo>
                  <a:lnTo>
                    <a:pt x="729742" y="55880"/>
                  </a:lnTo>
                  <a:lnTo>
                    <a:pt x="729742" y="3810"/>
                  </a:lnTo>
                  <a:lnTo>
                    <a:pt x="7297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3832720" y="5470804"/>
              <a:ext cx="20320" cy="0"/>
            </a:xfrm>
            <a:custGeom>
              <a:avLst/>
              <a:gdLst/>
              <a:ahLst/>
              <a:cxnLst/>
              <a:rect l="l" t="t" r="r" b="b"/>
              <a:pathLst>
                <a:path w="20320">
                  <a:moveTo>
                    <a:pt x="19812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3832720" y="5468645"/>
              <a:ext cx="20320" cy="4445"/>
            </a:xfrm>
            <a:custGeom>
              <a:avLst/>
              <a:gdLst/>
              <a:ahLst/>
              <a:cxnLst/>
              <a:rect l="l" t="t" r="r" b="b"/>
              <a:pathLst>
                <a:path w="20320" h="4445">
                  <a:moveTo>
                    <a:pt x="19812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19812" y="431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4078084" y="5420906"/>
              <a:ext cx="43180" cy="41275"/>
            </a:xfrm>
            <a:custGeom>
              <a:avLst/>
              <a:gdLst/>
              <a:ahLst/>
              <a:cxnLst/>
              <a:rect l="l" t="t" r="r" b="b"/>
              <a:pathLst>
                <a:path w="43179" h="41275">
                  <a:moveTo>
                    <a:pt x="36575" y="0"/>
                  </a:moveTo>
                  <a:lnTo>
                    <a:pt x="6108" y="0"/>
                  </a:lnTo>
                  <a:lnTo>
                    <a:pt x="0" y="4571"/>
                  </a:lnTo>
                  <a:lnTo>
                    <a:pt x="0" y="41148"/>
                  </a:lnTo>
                  <a:lnTo>
                    <a:pt x="42672" y="41148"/>
                  </a:lnTo>
                  <a:lnTo>
                    <a:pt x="42672" y="6083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4076497" y="5419318"/>
              <a:ext cx="253365" cy="53975"/>
            </a:xfrm>
            <a:custGeom>
              <a:avLst/>
              <a:gdLst/>
              <a:ahLst/>
              <a:cxnLst/>
              <a:rect l="l" t="t" r="r" b="b"/>
              <a:pathLst>
                <a:path w="253364" h="53975">
                  <a:moveTo>
                    <a:pt x="30607" y="12573"/>
                  </a:moveTo>
                  <a:lnTo>
                    <a:pt x="30340" y="12306"/>
                  </a:lnTo>
                  <a:lnTo>
                    <a:pt x="27165" y="9131"/>
                  </a:lnTo>
                  <a:lnTo>
                    <a:pt x="18681" y="9131"/>
                  </a:lnTo>
                  <a:lnTo>
                    <a:pt x="15252" y="12573"/>
                  </a:lnTo>
                  <a:lnTo>
                    <a:pt x="15252" y="21069"/>
                  </a:lnTo>
                  <a:lnTo>
                    <a:pt x="18694" y="24485"/>
                  </a:lnTo>
                  <a:lnTo>
                    <a:pt x="27165" y="24485"/>
                  </a:lnTo>
                  <a:lnTo>
                    <a:pt x="30340" y="21323"/>
                  </a:lnTo>
                  <a:lnTo>
                    <a:pt x="30607" y="21069"/>
                  </a:lnTo>
                  <a:lnTo>
                    <a:pt x="30607" y="12573"/>
                  </a:lnTo>
                  <a:close/>
                </a:path>
                <a:path w="253364" h="53975">
                  <a:moveTo>
                    <a:pt x="45847" y="41148"/>
                  </a:moveTo>
                  <a:lnTo>
                    <a:pt x="45770" y="6946"/>
                  </a:lnTo>
                  <a:lnTo>
                    <a:pt x="42672" y="3848"/>
                  </a:lnTo>
                  <a:lnTo>
                    <a:pt x="42672" y="8318"/>
                  </a:lnTo>
                  <a:lnTo>
                    <a:pt x="42672" y="41148"/>
                  </a:lnTo>
                  <a:lnTo>
                    <a:pt x="3175" y="41148"/>
                  </a:lnTo>
                  <a:lnTo>
                    <a:pt x="3175" y="6946"/>
                  </a:lnTo>
                  <a:lnTo>
                    <a:pt x="8216" y="3175"/>
                  </a:lnTo>
                  <a:lnTo>
                    <a:pt x="37515" y="3175"/>
                  </a:lnTo>
                  <a:lnTo>
                    <a:pt x="42672" y="8318"/>
                  </a:lnTo>
                  <a:lnTo>
                    <a:pt x="42672" y="3848"/>
                  </a:lnTo>
                  <a:lnTo>
                    <a:pt x="41998" y="3175"/>
                  </a:lnTo>
                  <a:lnTo>
                    <a:pt x="38823" y="0"/>
                  </a:lnTo>
                  <a:lnTo>
                    <a:pt x="7162" y="0"/>
                  </a:lnTo>
                  <a:lnTo>
                    <a:pt x="0" y="5359"/>
                  </a:lnTo>
                  <a:lnTo>
                    <a:pt x="0" y="44323"/>
                  </a:lnTo>
                  <a:lnTo>
                    <a:pt x="45847" y="44323"/>
                  </a:lnTo>
                  <a:lnTo>
                    <a:pt x="45847" y="42735"/>
                  </a:lnTo>
                  <a:lnTo>
                    <a:pt x="45847" y="41148"/>
                  </a:lnTo>
                  <a:close/>
                </a:path>
                <a:path w="253364" h="53975">
                  <a:moveTo>
                    <a:pt x="210604" y="39077"/>
                  </a:moveTo>
                  <a:lnTo>
                    <a:pt x="210566" y="38887"/>
                  </a:lnTo>
                  <a:lnTo>
                    <a:pt x="210604" y="39077"/>
                  </a:lnTo>
                  <a:close/>
                </a:path>
                <a:path w="253364" h="53975">
                  <a:moveTo>
                    <a:pt x="229908" y="37592"/>
                  </a:moveTo>
                  <a:lnTo>
                    <a:pt x="229146" y="36588"/>
                  </a:lnTo>
                  <a:lnTo>
                    <a:pt x="228206" y="35826"/>
                  </a:lnTo>
                  <a:lnTo>
                    <a:pt x="226695" y="34645"/>
                  </a:lnTo>
                  <a:lnTo>
                    <a:pt x="226695" y="38798"/>
                  </a:lnTo>
                  <a:lnTo>
                    <a:pt x="226695" y="39014"/>
                  </a:lnTo>
                  <a:lnTo>
                    <a:pt x="198640" y="45339"/>
                  </a:lnTo>
                  <a:lnTo>
                    <a:pt x="201358" y="44958"/>
                  </a:lnTo>
                  <a:lnTo>
                    <a:pt x="204838" y="44361"/>
                  </a:lnTo>
                  <a:lnTo>
                    <a:pt x="207708" y="43662"/>
                  </a:lnTo>
                  <a:lnTo>
                    <a:pt x="209778" y="42849"/>
                  </a:lnTo>
                  <a:lnTo>
                    <a:pt x="212394" y="41414"/>
                  </a:lnTo>
                  <a:lnTo>
                    <a:pt x="213652" y="39077"/>
                  </a:lnTo>
                  <a:lnTo>
                    <a:pt x="213639" y="38735"/>
                  </a:lnTo>
                  <a:lnTo>
                    <a:pt x="212394" y="36398"/>
                  </a:lnTo>
                  <a:lnTo>
                    <a:pt x="210604" y="35013"/>
                  </a:lnTo>
                  <a:lnTo>
                    <a:pt x="210604" y="38735"/>
                  </a:lnTo>
                  <a:lnTo>
                    <a:pt x="210604" y="39077"/>
                  </a:lnTo>
                  <a:lnTo>
                    <a:pt x="210464" y="38950"/>
                  </a:lnTo>
                  <a:lnTo>
                    <a:pt x="209486" y="39687"/>
                  </a:lnTo>
                  <a:lnTo>
                    <a:pt x="207530" y="40284"/>
                  </a:lnTo>
                  <a:lnTo>
                    <a:pt x="201904" y="41643"/>
                  </a:lnTo>
                  <a:lnTo>
                    <a:pt x="194195" y="42722"/>
                  </a:lnTo>
                  <a:lnTo>
                    <a:pt x="184873" y="43421"/>
                  </a:lnTo>
                  <a:lnTo>
                    <a:pt x="174396" y="43662"/>
                  </a:lnTo>
                  <a:lnTo>
                    <a:pt x="166839" y="43535"/>
                  </a:lnTo>
                  <a:lnTo>
                    <a:pt x="159804" y="43167"/>
                  </a:lnTo>
                  <a:lnTo>
                    <a:pt x="153466" y="42595"/>
                  </a:lnTo>
                  <a:lnTo>
                    <a:pt x="150710" y="42214"/>
                  </a:lnTo>
                  <a:lnTo>
                    <a:pt x="150710" y="45427"/>
                  </a:lnTo>
                  <a:lnTo>
                    <a:pt x="122085" y="38798"/>
                  </a:lnTo>
                  <a:lnTo>
                    <a:pt x="122288" y="38341"/>
                  </a:lnTo>
                  <a:lnTo>
                    <a:pt x="150164" y="32486"/>
                  </a:lnTo>
                  <a:lnTo>
                    <a:pt x="147434" y="32854"/>
                  </a:lnTo>
                  <a:lnTo>
                    <a:pt x="143954" y="33439"/>
                  </a:lnTo>
                  <a:lnTo>
                    <a:pt x="141046" y="34150"/>
                  </a:lnTo>
                  <a:lnTo>
                    <a:pt x="139026" y="34963"/>
                  </a:lnTo>
                  <a:lnTo>
                    <a:pt x="136398" y="36398"/>
                  </a:lnTo>
                  <a:lnTo>
                    <a:pt x="135140" y="38735"/>
                  </a:lnTo>
                  <a:lnTo>
                    <a:pt x="135140" y="39077"/>
                  </a:lnTo>
                  <a:lnTo>
                    <a:pt x="136410" y="41414"/>
                  </a:lnTo>
                  <a:lnTo>
                    <a:pt x="138823" y="43294"/>
                  </a:lnTo>
                  <a:lnTo>
                    <a:pt x="143497" y="44399"/>
                  </a:lnTo>
                  <a:lnTo>
                    <a:pt x="150710" y="45427"/>
                  </a:lnTo>
                  <a:lnTo>
                    <a:pt x="150710" y="42214"/>
                  </a:lnTo>
                  <a:lnTo>
                    <a:pt x="147967" y="41821"/>
                  </a:lnTo>
                  <a:lnTo>
                    <a:pt x="144614" y="41262"/>
                  </a:lnTo>
                  <a:lnTo>
                    <a:pt x="141922" y="40589"/>
                  </a:lnTo>
                  <a:lnTo>
                    <a:pt x="140195" y="39903"/>
                  </a:lnTo>
                  <a:lnTo>
                    <a:pt x="138645" y="39077"/>
                  </a:lnTo>
                  <a:lnTo>
                    <a:pt x="138430" y="38963"/>
                  </a:lnTo>
                  <a:lnTo>
                    <a:pt x="138201" y="39077"/>
                  </a:lnTo>
                  <a:lnTo>
                    <a:pt x="138201" y="38735"/>
                  </a:lnTo>
                  <a:lnTo>
                    <a:pt x="138315" y="38862"/>
                  </a:lnTo>
                  <a:lnTo>
                    <a:pt x="138468" y="38735"/>
                  </a:lnTo>
                  <a:lnTo>
                    <a:pt x="139306" y="38112"/>
                  </a:lnTo>
                  <a:lnTo>
                    <a:pt x="174396" y="34150"/>
                  </a:lnTo>
                  <a:lnTo>
                    <a:pt x="181940" y="34277"/>
                  </a:lnTo>
                  <a:lnTo>
                    <a:pt x="210464" y="38950"/>
                  </a:lnTo>
                  <a:lnTo>
                    <a:pt x="210604" y="38735"/>
                  </a:lnTo>
                  <a:lnTo>
                    <a:pt x="210604" y="35013"/>
                  </a:lnTo>
                  <a:lnTo>
                    <a:pt x="209981" y="34518"/>
                  </a:lnTo>
                  <a:lnTo>
                    <a:pt x="208432" y="34150"/>
                  </a:lnTo>
                  <a:lnTo>
                    <a:pt x="205295" y="33401"/>
                  </a:lnTo>
                  <a:lnTo>
                    <a:pt x="198259" y="32410"/>
                  </a:lnTo>
                  <a:lnTo>
                    <a:pt x="204368" y="32969"/>
                  </a:lnTo>
                  <a:lnTo>
                    <a:pt x="212267" y="34048"/>
                  </a:lnTo>
                  <a:lnTo>
                    <a:pt x="226695" y="38798"/>
                  </a:lnTo>
                  <a:lnTo>
                    <a:pt x="226695" y="34645"/>
                  </a:lnTo>
                  <a:lnTo>
                    <a:pt x="225069" y="33350"/>
                  </a:lnTo>
                  <a:lnTo>
                    <a:pt x="218389" y="31699"/>
                  </a:lnTo>
                  <a:lnTo>
                    <a:pt x="216458" y="31419"/>
                  </a:lnTo>
                  <a:lnTo>
                    <a:pt x="208927" y="30327"/>
                  </a:lnTo>
                  <a:lnTo>
                    <a:pt x="201396" y="29451"/>
                  </a:lnTo>
                  <a:lnTo>
                    <a:pt x="193027" y="28803"/>
                  </a:lnTo>
                  <a:lnTo>
                    <a:pt x="183984" y="28397"/>
                  </a:lnTo>
                  <a:lnTo>
                    <a:pt x="174396" y="28244"/>
                  </a:lnTo>
                  <a:lnTo>
                    <a:pt x="163474" y="28435"/>
                  </a:lnTo>
                  <a:lnTo>
                    <a:pt x="122656" y="34480"/>
                  </a:lnTo>
                  <a:lnTo>
                    <a:pt x="118884" y="37592"/>
                  </a:lnTo>
                  <a:lnTo>
                    <a:pt x="118884" y="40220"/>
                  </a:lnTo>
                  <a:lnTo>
                    <a:pt x="164795" y="49415"/>
                  </a:lnTo>
                  <a:lnTo>
                    <a:pt x="174396" y="49555"/>
                  </a:lnTo>
                  <a:lnTo>
                    <a:pt x="185318" y="49377"/>
                  </a:lnTo>
                  <a:lnTo>
                    <a:pt x="195503" y="48844"/>
                  </a:lnTo>
                  <a:lnTo>
                    <a:pt x="204724" y="48006"/>
                  </a:lnTo>
                  <a:lnTo>
                    <a:pt x="212801" y="46875"/>
                  </a:lnTo>
                  <a:lnTo>
                    <a:pt x="215760" y="46380"/>
                  </a:lnTo>
                  <a:lnTo>
                    <a:pt x="217843" y="46037"/>
                  </a:lnTo>
                  <a:lnTo>
                    <a:pt x="229908" y="40220"/>
                  </a:lnTo>
                  <a:lnTo>
                    <a:pt x="229908" y="37592"/>
                  </a:lnTo>
                  <a:close/>
                </a:path>
                <a:path w="253364" h="53975">
                  <a:moveTo>
                    <a:pt x="253022" y="37325"/>
                  </a:moveTo>
                  <a:lnTo>
                    <a:pt x="252095" y="36055"/>
                  </a:lnTo>
                  <a:lnTo>
                    <a:pt x="250888" y="35064"/>
                  </a:lnTo>
                  <a:lnTo>
                    <a:pt x="249859" y="34493"/>
                  </a:lnTo>
                  <a:lnTo>
                    <a:pt x="249859" y="38912"/>
                  </a:lnTo>
                  <a:lnTo>
                    <a:pt x="248869" y="40297"/>
                  </a:lnTo>
                  <a:lnTo>
                    <a:pt x="200787" y="49504"/>
                  </a:lnTo>
                  <a:lnTo>
                    <a:pt x="174396" y="50279"/>
                  </a:lnTo>
                  <a:lnTo>
                    <a:pt x="158915" y="50025"/>
                  </a:lnTo>
                  <a:lnTo>
                    <a:pt x="120180" y="46507"/>
                  </a:lnTo>
                  <a:lnTo>
                    <a:pt x="98945" y="38912"/>
                  </a:lnTo>
                  <a:lnTo>
                    <a:pt x="99923" y="37528"/>
                  </a:lnTo>
                  <a:lnTo>
                    <a:pt x="147993" y="28321"/>
                  </a:lnTo>
                  <a:lnTo>
                    <a:pt x="174396" y="27533"/>
                  </a:lnTo>
                  <a:lnTo>
                    <a:pt x="189865" y="27800"/>
                  </a:lnTo>
                  <a:lnTo>
                    <a:pt x="228612" y="31305"/>
                  </a:lnTo>
                  <a:lnTo>
                    <a:pt x="249859" y="38912"/>
                  </a:lnTo>
                  <a:lnTo>
                    <a:pt x="249859" y="34493"/>
                  </a:lnTo>
                  <a:lnTo>
                    <a:pt x="246722" y="32702"/>
                  </a:lnTo>
                  <a:lnTo>
                    <a:pt x="240703" y="30645"/>
                  </a:lnTo>
                  <a:lnTo>
                    <a:pt x="232956" y="28879"/>
                  </a:lnTo>
                  <a:lnTo>
                    <a:pt x="224853" y="27533"/>
                  </a:lnTo>
                  <a:lnTo>
                    <a:pt x="223634" y="27330"/>
                  </a:lnTo>
                  <a:lnTo>
                    <a:pt x="212902" y="26085"/>
                  </a:lnTo>
                  <a:lnTo>
                    <a:pt x="200977" y="25158"/>
                  </a:lnTo>
                  <a:lnTo>
                    <a:pt x="188074" y="24574"/>
                  </a:lnTo>
                  <a:lnTo>
                    <a:pt x="174396" y="24358"/>
                  </a:lnTo>
                  <a:lnTo>
                    <a:pt x="158813" y="24625"/>
                  </a:lnTo>
                  <a:lnTo>
                    <a:pt x="119659" y="28181"/>
                  </a:lnTo>
                  <a:lnTo>
                    <a:pt x="95770" y="37325"/>
                  </a:lnTo>
                  <a:lnTo>
                    <a:pt x="95770" y="40487"/>
                  </a:lnTo>
                  <a:lnTo>
                    <a:pt x="135890" y="51739"/>
                  </a:lnTo>
                  <a:lnTo>
                    <a:pt x="174396" y="53454"/>
                  </a:lnTo>
                  <a:lnTo>
                    <a:pt x="189966" y="53200"/>
                  </a:lnTo>
                  <a:lnTo>
                    <a:pt x="204495" y="52438"/>
                  </a:lnTo>
                  <a:lnTo>
                    <a:pt x="217652" y="51231"/>
                  </a:lnTo>
                  <a:lnTo>
                    <a:pt x="224485" y="50279"/>
                  </a:lnTo>
                  <a:lnTo>
                    <a:pt x="229146" y="49631"/>
                  </a:lnTo>
                  <a:lnTo>
                    <a:pt x="253022" y="40487"/>
                  </a:lnTo>
                  <a:lnTo>
                    <a:pt x="253022" y="373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3729850" y="3810406"/>
              <a:ext cx="759460" cy="28575"/>
            </a:xfrm>
            <a:custGeom>
              <a:avLst/>
              <a:gdLst/>
              <a:ahLst/>
              <a:cxnLst/>
              <a:rect l="l" t="t" r="r" b="b"/>
              <a:pathLst>
                <a:path w="759460" h="28575">
                  <a:moveTo>
                    <a:pt x="758939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758939" y="28575"/>
                  </a:lnTo>
                  <a:lnTo>
                    <a:pt x="758939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3727691" y="3808729"/>
              <a:ext cx="763270" cy="33020"/>
            </a:xfrm>
            <a:custGeom>
              <a:avLst/>
              <a:gdLst/>
              <a:ahLst/>
              <a:cxnLst/>
              <a:rect l="l" t="t" r="r" b="b"/>
              <a:pathLst>
                <a:path w="763270" h="33020">
                  <a:moveTo>
                    <a:pt x="763257" y="0"/>
                  </a:moveTo>
                  <a:lnTo>
                    <a:pt x="758939" y="0"/>
                  </a:lnTo>
                  <a:lnTo>
                    <a:pt x="758939" y="3810"/>
                  </a:lnTo>
                  <a:lnTo>
                    <a:pt x="758939" y="27940"/>
                  </a:lnTo>
                  <a:lnTo>
                    <a:pt x="4318" y="27940"/>
                  </a:lnTo>
                  <a:lnTo>
                    <a:pt x="4318" y="3810"/>
                  </a:lnTo>
                  <a:lnTo>
                    <a:pt x="758939" y="3810"/>
                  </a:lnTo>
                  <a:lnTo>
                    <a:pt x="758939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27940"/>
                  </a:lnTo>
                  <a:lnTo>
                    <a:pt x="0" y="30480"/>
                  </a:lnTo>
                  <a:lnTo>
                    <a:pt x="0" y="33020"/>
                  </a:lnTo>
                  <a:lnTo>
                    <a:pt x="763257" y="33020"/>
                  </a:lnTo>
                  <a:lnTo>
                    <a:pt x="763257" y="30480"/>
                  </a:lnTo>
                  <a:lnTo>
                    <a:pt x="761098" y="30480"/>
                  </a:lnTo>
                  <a:lnTo>
                    <a:pt x="761098" y="30251"/>
                  </a:lnTo>
                  <a:lnTo>
                    <a:pt x="763257" y="30251"/>
                  </a:lnTo>
                  <a:lnTo>
                    <a:pt x="763257" y="28092"/>
                  </a:lnTo>
                  <a:lnTo>
                    <a:pt x="761098" y="28092"/>
                  </a:lnTo>
                  <a:lnTo>
                    <a:pt x="761098" y="27940"/>
                  </a:lnTo>
                  <a:lnTo>
                    <a:pt x="763257" y="27940"/>
                  </a:lnTo>
                  <a:lnTo>
                    <a:pt x="763257" y="3810"/>
                  </a:lnTo>
                  <a:lnTo>
                    <a:pt x="7632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3822814" y="5482628"/>
              <a:ext cx="39370" cy="0"/>
            </a:xfrm>
            <a:custGeom>
              <a:avLst/>
              <a:gdLst/>
              <a:ahLst/>
              <a:cxnLst/>
              <a:rect l="l" t="t" r="r" b="b"/>
              <a:pathLst>
                <a:path w="39370">
                  <a:moveTo>
                    <a:pt x="39242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3822814" y="5480456"/>
              <a:ext cx="39370" cy="4445"/>
            </a:xfrm>
            <a:custGeom>
              <a:avLst/>
              <a:gdLst/>
              <a:ahLst/>
              <a:cxnLst/>
              <a:rect l="l" t="t" r="r" b="b"/>
              <a:pathLst>
                <a:path w="39370" h="4445">
                  <a:moveTo>
                    <a:pt x="39242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39242" y="4318"/>
                  </a:lnTo>
                  <a:lnTo>
                    <a:pt x="39242" y="0"/>
                  </a:lnTo>
                  <a:close/>
                </a:path>
              </a:pathLst>
            </a:custGeom>
            <a:solidFill>
              <a:srgbClr val="F4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3833101" y="5468137"/>
              <a:ext cx="19685" cy="0"/>
            </a:xfrm>
            <a:custGeom>
              <a:avLst/>
              <a:gdLst/>
              <a:ahLst/>
              <a:cxnLst/>
              <a:rect l="l" t="t" r="r" b="b"/>
              <a:pathLst>
                <a:path w="19685">
                  <a:moveTo>
                    <a:pt x="19430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8"/>
            <p:cNvSpPr/>
            <p:nvPr/>
          </p:nvSpPr>
          <p:spPr>
            <a:xfrm>
              <a:off x="3833101" y="5465978"/>
              <a:ext cx="19685" cy="4445"/>
            </a:xfrm>
            <a:custGeom>
              <a:avLst/>
              <a:gdLst/>
              <a:ahLst/>
              <a:cxnLst/>
              <a:rect l="l" t="t" r="r" b="b"/>
              <a:pathLst>
                <a:path w="19685" h="4445">
                  <a:moveTo>
                    <a:pt x="19430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19430" y="4318"/>
                  </a:lnTo>
                  <a:lnTo>
                    <a:pt x="19430" y="0"/>
                  </a:lnTo>
                  <a:close/>
                </a:path>
              </a:pathLst>
            </a:custGeom>
            <a:solidFill>
              <a:srgbClr val="F4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9" name="object 9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44899" y="4042320"/>
              <a:ext cx="112934" cy="257403"/>
            </a:xfrm>
            <a:prstGeom prst="rect">
              <a:avLst/>
            </a:prstGeom>
          </p:spPr>
        </p:pic>
        <p:sp>
          <p:nvSpPr>
            <p:cNvPr id="920" name="object 920"/>
            <p:cNvSpPr/>
            <p:nvPr/>
          </p:nvSpPr>
          <p:spPr>
            <a:xfrm>
              <a:off x="4003776" y="4321111"/>
              <a:ext cx="59690" cy="9525"/>
            </a:xfrm>
            <a:custGeom>
              <a:avLst/>
              <a:gdLst/>
              <a:ahLst/>
              <a:cxnLst/>
              <a:rect l="l" t="t" r="r" b="b"/>
              <a:pathLst>
                <a:path w="59689" h="9525">
                  <a:moveTo>
                    <a:pt x="59512" y="0"/>
                  </a:moveTo>
                  <a:lnTo>
                    <a:pt x="0" y="0"/>
                  </a:lnTo>
                  <a:lnTo>
                    <a:pt x="571" y="6692"/>
                  </a:lnTo>
                  <a:lnTo>
                    <a:pt x="2755" y="8991"/>
                  </a:lnTo>
                  <a:lnTo>
                    <a:pt x="56654" y="8991"/>
                  </a:lnTo>
                  <a:lnTo>
                    <a:pt x="58877" y="7277"/>
                  </a:lnTo>
                  <a:lnTo>
                    <a:pt x="59512" y="0"/>
                  </a:lnTo>
                  <a:close/>
                </a:path>
              </a:pathLst>
            </a:custGeom>
            <a:solidFill>
              <a:srgbClr val="8789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4004932" y="4328388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89">
                  <a:moveTo>
                    <a:pt x="59423" y="0"/>
                  </a:moveTo>
                  <a:lnTo>
                    <a:pt x="0" y="0"/>
                  </a:lnTo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4004932" y="4326229"/>
              <a:ext cx="59690" cy="4445"/>
            </a:xfrm>
            <a:custGeom>
              <a:avLst/>
              <a:gdLst/>
              <a:ahLst/>
              <a:cxnLst/>
              <a:rect l="l" t="t" r="r" b="b"/>
              <a:pathLst>
                <a:path w="59689" h="4445">
                  <a:moveTo>
                    <a:pt x="59423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59423" y="4317"/>
                  </a:lnTo>
                  <a:lnTo>
                    <a:pt x="594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3" name="object 9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47921" y="4250778"/>
              <a:ext cx="66791" cy="83362"/>
            </a:xfrm>
            <a:prstGeom prst="rect">
              <a:avLst/>
            </a:prstGeom>
          </p:spPr>
        </p:pic>
        <p:sp>
          <p:nvSpPr>
            <p:cNvPr id="924" name="object 924"/>
            <p:cNvSpPr/>
            <p:nvPr/>
          </p:nvSpPr>
          <p:spPr>
            <a:xfrm>
              <a:off x="4097642" y="4158005"/>
              <a:ext cx="22860" cy="96520"/>
            </a:xfrm>
            <a:custGeom>
              <a:avLst/>
              <a:gdLst/>
              <a:ahLst/>
              <a:cxnLst/>
              <a:rect l="l" t="t" r="r" b="b"/>
              <a:pathLst>
                <a:path w="22860" h="96520">
                  <a:moveTo>
                    <a:pt x="22593" y="78981"/>
                  </a:moveTo>
                  <a:lnTo>
                    <a:pt x="21856" y="78244"/>
                  </a:lnTo>
                  <a:lnTo>
                    <a:pt x="17538" y="73926"/>
                  </a:lnTo>
                  <a:lnTo>
                    <a:pt x="5067" y="73926"/>
                  </a:lnTo>
                  <a:lnTo>
                    <a:pt x="0" y="78981"/>
                  </a:lnTo>
                  <a:lnTo>
                    <a:pt x="0" y="91465"/>
                  </a:lnTo>
                  <a:lnTo>
                    <a:pt x="5067" y="96507"/>
                  </a:lnTo>
                  <a:lnTo>
                    <a:pt x="17538" y="96507"/>
                  </a:lnTo>
                  <a:lnTo>
                    <a:pt x="21856" y="92189"/>
                  </a:lnTo>
                  <a:lnTo>
                    <a:pt x="22580" y="91465"/>
                  </a:lnTo>
                  <a:lnTo>
                    <a:pt x="22593" y="78981"/>
                  </a:lnTo>
                  <a:close/>
                </a:path>
                <a:path w="22860" h="96520">
                  <a:moveTo>
                    <a:pt x="22593" y="5054"/>
                  </a:moveTo>
                  <a:lnTo>
                    <a:pt x="21856" y="4318"/>
                  </a:lnTo>
                  <a:lnTo>
                    <a:pt x="17538" y="0"/>
                  </a:lnTo>
                  <a:lnTo>
                    <a:pt x="5067" y="0"/>
                  </a:lnTo>
                  <a:lnTo>
                    <a:pt x="0" y="5054"/>
                  </a:lnTo>
                  <a:lnTo>
                    <a:pt x="0" y="17551"/>
                  </a:lnTo>
                  <a:lnTo>
                    <a:pt x="5067" y="22606"/>
                  </a:lnTo>
                  <a:lnTo>
                    <a:pt x="17538" y="22606"/>
                  </a:lnTo>
                  <a:lnTo>
                    <a:pt x="21856" y="18288"/>
                  </a:lnTo>
                  <a:lnTo>
                    <a:pt x="22593" y="17551"/>
                  </a:lnTo>
                  <a:lnTo>
                    <a:pt x="22593" y="50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5" name="object 925"/>
            <p:cNvSpPr/>
            <p:nvPr/>
          </p:nvSpPr>
          <p:spPr>
            <a:xfrm>
              <a:off x="4091800" y="4258093"/>
              <a:ext cx="34290" cy="103505"/>
            </a:xfrm>
            <a:custGeom>
              <a:avLst/>
              <a:gdLst/>
              <a:ahLst/>
              <a:cxnLst/>
              <a:rect l="l" t="t" r="r" b="b"/>
              <a:pathLst>
                <a:path w="34289" h="103504">
                  <a:moveTo>
                    <a:pt x="33718" y="0"/>
                  </a:moveTo>
                  <a:lnTo>
                    <a:pt x="0" y="0"/>
                  </a:lnTo>
                  <a:lnTo>
                    <a:pt x="0" y="74853"/>
                  </a:lnTo>
                  <a:lnTo>
                    <a:pt x="0" y="103428"/>
                  </a:lnTo>
                  <a:lnTo>
                    <a:pt x="33718" y="103428"/>
                  </a:lnTo>
                  <a:lnTo>
                    <a:pt x="33718" y="0"/>
                  </a:lnTo>
                  <a:close/>
                </a:path>
              </a:pathLst>
            </a:custGeom>
            <a:solidFill>
              <a:srgbClr val="9092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6"/>
            <p:cNvSpPr/>
            <p:nvPr/>
          </p:nvSpPr>
          <p:spPr>
            <a:xfrm>
              <a:off x="4091229" y="4330788"/>
              <a:ext cx="34290" cy="20320"/>
            </a:xfrm>
            <a:custGeom>
              <a:avLst/>
              <a:gdLst/>
              <a:ahLst/>
              <a:cxnLst/>
              <a:rect l="l" t="t" r="r" b="b"/>
              <a:pathLst>
                <a:path w="34289" h="20320">
                  <a:moveTo>
                    <a:pt x="21717" y="11899"/>
                  </a:moveTo>
                  <a:lnTo>
                    <a:pt x="19405" y="9588"/>
                  </a:lnTo>
                  <a:lnTo>
                    <a:pt x="13728" y="9588"/>
                  </a:lnTo>
                  <a:lnTo>
                    <a:pt x="11430" y="11899"/>
                  </a:lnTo>
                  <a:lnTo>
                    <a:pt x="11430" y="17564"/>
                  </a:lnTo>
                  <a:lnTo>
                    <a:pt x="13728" y="19875"/>
                  </a:lnTo>
                  <a:lnTo>
                    <a:pt x="19405" y="19875"/>
                  </a:lnTo>
                  <a:lnTo>
                    <a:pt x="21717" y="17564"/>
                  </a:lnTo>
                  <a:lnTo>
                    <a:pt x="21717" y="14732"/>
                  </a:lnTo>
                  <a:lnTo>
                    <a:pt x="21717" y="11899"/>
                  </a:lnTo>
                  <a:close/>
                </a:path>
                <a:path w="34289" h="20320">
                  <a:moveTo>
                    <a:pt x="3371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33718" y="4318"/>
                  </a:lnTo>
                  <a:lnTo>
                    <a:pt x="337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7" name="object 927"/>
            <p:cNvSpPr/>
            <p:nvPr/>
          </p:nvSpPr>
          <p:spPr>
            <a:xfrm>
              <a:off x="3678796" y="4540021"/>
              <a:ext cx="27940" cy="931544"/>
            </a:xfrm>
            <a:custGeom>
              <a:avLst/>
              <a:gdLst/>
              <a:ahLst/>
              <a:cxnLst/>
              <a:rect l="l" t="t" r="r" b="b"/>
              <a:pathLst>
                <a:path w="27939" h="931545">
                  <a:moveTo>
                    <a:pt x="27432" y="0"/>
                  </a:moveTo>
                  <a:lnTo>
                    <a:pt x="0" y="0"/>
                  </a:lnTo>
                  <a:lnTo>
                    <a:pt x="0" y="931163"/>
                  </a:lnTo>
                  <a:lnTo>
                    <a:pt x="27432" y="931163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7173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8"/>
            <p:cNvSpPr/>
            <p:nvPr/>
          </p:nvSpPr>
          <p:spPr>
            <a:xfrm>
              <a:off x="3256635" y="4575073"/>
              <a:ext cx="27940" cy="1026160"/>
            </a:xfrm>
            <a:custGeom>
              <a:avLst/>
              <a:gdLst/>
              <a:ahLst/>
              <a:cxnLst/>
              <a:rect l="l" t="t" r="r" b="b"/>
              <a:pathLst>
                <a:path w="27939" h="1026160">
                  <a:moveTo>
                    <a:pt x="27432" y="0"/>
                  </a:moveTo>
                  <a:lnTo>
                    <a:pt x="0" y="0"/>
                  </a:lnTo>
                  <a:lnTo>
                    <a:pt x="0" y="1025651"/>
                  </a:lnTo>
                  <a:lnTo>
                    <a:pt x="27432" y="1025651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8485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9" name="object 929"/>
            <p:cNvSpPr/>
            <p:nvPr/>
          </p:nvSpPr>
          <p:spPr>
            <a:xfrm>
              <a:off x="3256635" y="4540021"/>
              <a:ext cx="449580" cy="1061085"/>
            </a:xfrm>
            <a:custGeom>
              <a:avLst/>
              <a:gdLst/>
              <a:ahLst/>
              <a:cxnLst/>
              <a:rect l="l" t="t" r="r" b="b"/>
              <a:pathLst>
                <a:path w="449579" h="1061085">
                  <a:moveTo>
                    <a:pt x="449580" y="931164"/>
                  </a:moveTo>
                  <a:lnTo>
                    <a:pt x="423684" y="927354"/>
                  </a:lnTo>
                  <a:lnTo>
                    <a:pt x="6489" y="1054239"/>
                  </a:lnTo>
                  <a:lnTo>
                    <a:pt x="27444" y="1060704"/>
                  </a:lnTo>
                  <a:lnTo>
                    <a:pt x="358749" y="959040"/>
                  </a:lnTo>
                  <a:lnTo>
                    <a:pt x="449580" y="931164"/>
                  </a:lnTo>
                  <a:close/>
                </a:path>
                <a:path w="449579" h="1061085">
                  <a:moveTo>
                    <a:pt x="449580" y="0"/>
                  </a:moveTo>
                  <a:lnTo>
                    <a:pt x="422160" y="0"/>
                  </a:lnTo>
                  <a:lnTo>
                    <a:pt x="0" y="35052"/>
                  </a:lnTo>
                  <a:lnTo>
                    <a:pt x="27444" y="35052"/>
                  </a:lnTo>
                  <a:lnTo>
                    <a:pt x="449580" y="0"/>
                  </a:lnTo>
                  <a:close/>
                </a:path>
              </a:pathLst>
            </a:custGeom>
            <a:solidFill>
              <a:srgbClr val="7173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0" name="object 930"/>
            <p:cNvSpPr/>
            <p:nvPr/>
          </p:nvSpPr>
          <p:spPr>
            <a:xfrm>
              <a:off x="3604298" y="5483377"/>
              <a:ext cx="55880" cy="15875"/>
            </a:xfrm>
            <a:custGeom>
              <a:avLst/>
              <a:gdLst/>
              <a:ahLst/>
              <a:cxnLst/>
              <a:rect l="l" t="t" r="r" b="b"/>
              <a:pathLst>
                <a:path w="55879" h="15875">
                  <a:moveTo>
                    <a:pt x="44018" y="0"/>
                  </a:moveTo>
                  <a:lnTo>
                    <a:pt x="0" y="13728"/>
                  </a:lnTo>
                  <a:lnTo>
                    <a:pt x="11087" y="15684"/>
                  </a:lnTo>
                  <a:lnTo>
                    <a:pt x="55727" y="1981"/>
                  </a:lnTo>
                  <a:lnTo>
                    <a:pt x="44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1"/>
            <p:cNvSpPr/>
            <p:nvPr/>
          </p:nvSpPr>
          <p:spPr>
            <a:xfrm>
              <a:off x="3252381" y="4537684"/>
              <a:ext cx="456565" cy="1065530"/>
            </a:xfrm>
            <a:custGeom>
              <a:avLst/>
              <a:gdLst/>
              <a:ahLst/>
              <a:cxnLst/>
              <a:rect l="l" t="t" r="r" b="b"/>
              <a:pathLst>
                <a:path w="456564" h="1065529">
                  <a:moveTo>
                    <a:pt x="455993" y="0"/>
                  </a:moveTo>
                  <a:lnTo>
                    <a:pt x="451675" y="342"/>
                  </a:lnTo>
                  <a:lnTo>
                    <a:pt x="451675" y="4660"/>
                  </a:lnTo>
                  <a:lnTo>
                    <a:pt x="451675" y="5156"/>
                  </a:lnTo>
                  <a:lnTo>
                    <a:pt x="451675" y="9486"/>
                  </a:lnTo>
                  <a:lnTo>
                    <a:pt x="451675" y="930808"/>
                  </a:lnTo>
                  <a:lnTo>
                    <a:pt x="445389" y="929424"/>
                  </a:lnTo>
                  <a:lnTo>
                    <a:pt x="445389" y="933843"/>
                  </a:lnTo>
                  <a:lnTo>
                    <a:pt x="407504" y="945464"/>
                  </a:lnTo>
                  <a:lnTo>
                    <a:pt x="395795" y="943483"/>
                  </a:lnTo>
                  <a:lnTo>
                    <a:pt x="347891" y="957351"/>
                  </a:lnTo>
                  <a:lnTo>
                    <a:pt x="348208" y="961567"/>
                  </a:lnTo>
                  <a:lnTo>
                    <a:pt x="352958" y="962202"/>
                  </a:lnTo>
                  <a:lnTo>
                    <a:pt x="33832" y="1060132"/>
                  </a:lnTo>
                  <a:lnTo>
                    <a:pt x="33832" y="1048575"/>
                  </a:lnTo>
                  <a:lnTo>
                    <a:pt x="426491" y="929640"/>
                  </a:lnTo>
                  <a:lnTo>
                    <a:pt x="445389" y="933843"/>
                  </a:lnTo>
                  <a:lnTo>
                    <a:pt x="445389" y="929424"/>
                  </a:lnTo>
                  <a:lnTo>
                    <a:pt x="428574" y="925677"/>
                  </a:lnTo>
                  <a:lnTo>
                    <a:pt x="428574" y="11379"/>
                  </a:lnTo>
                  <a:lnTo>
                    <a:pt x="451675" y="9486"/>
                  </a:lnTo>
                  <a:lnTo>
                    <a:pt x="451675" y="5156"/>
                  </a:lnTo>
                  <a:lnTo>
                    <a:pt x="428574" y="7035"/>
                  </a:lnTo>
                  <a:lnTo>
                    <a:pt x="428574" y="6464"/>
                  </a:lnTo>
                  <a:lnTo>
                    <a:pt x="451675" y="4660"/>
                  </a:lnTo>
                  <a:lnTo>
                    <a:pt x="451675" y="342"/>
                  </a:lnTo>
                  <a:lnTo>
                    <a:pt x="425869" y="2336"/>
                  </a:lnTo>
                  <a:lnTo>
                    <a:pt x="424256" y="2336"/>
                  </a:lnTo>
                  <a:lnTo>
                    <a:pt x="424256" y="2463"/>
                  </a:lnTo>
                  <a:lnTo>
                    <a:pt x="424256" y="6794"/>
                  </a:lnTo>
                  <a:lnTo>
                    <a:pt x="424256" y="7391"/>
                  </a:lnTo>
                  <a:lnTo>
                    <a:pt x="424256" y="11722"/>
                  </a:lnTo>
                  <a:lnTo>
                    <a:pt x="424256" y="925791"/>
                  </a:lnTo>
                  <a:lnTo>
                    <a:pt x="33832" y="1044054"/>
                  </a:lnTo>
                  <a:lnTo>
                    <a:pt x="33832" y="43561"/>
                  </a:lnTo>
                  <a:lnTo>
                    <a:pt x="424256" y="11722"/>
                  </a:lnTo>
                  <a:lnTo>
                    <a:pt x="424256" y="7391"/>
                  </a:lnTo>
                  <a:lnTo>
                    <a:pt x="29527" y="39585"/>
                  </a:lnTo>
                  <a:lnTo>
                    <a:pt x="29527" y="1045349"/>
                  </a:lnTo>
                  <a:lnTo>
                    <a:pt x="29527" y="1060411"/>
                  </a:lnTo>
                  <a:lnTo>
                    <a:pt x="4318" y="1055370"/>
                  </a:lnTo>
                  <a:lnTo>
                    <a:pt x="4318" y="39382"/>
                  </a:lnTo>
                  <a:lnTo>
                    <a:pt x="424256" y="6794"/>
                  </a:lnTo>
                  <a:lnTo>
                    <a:pt x="424256" y="2463"/>
                  </a:lnTo>
                  <a:lnTo>
                    <a:pt x="0" y="35382"/>
                  </a:lnTo>
                  <a:lnTo>
                    <a:pt x="0" y="1058913"/>
                  </a:lnTo>
                  <a:lnTo>
                    <a:pt x="31813" y="1065263"/>
                  </a:lnTo>
                  <a:lnTo>
                    <a:pt x="46291" y="1060818"/>
                  </a:lnTo>
                  <a:lnTo>
                    <a:pt x="363639" y="963447"/>
                  </a:lnTo>
                  <a:lnTo>
                    <a:pt x="363296" y="959243"/>
                  </a:lnTo>
                  <a:lnTo>
                    <a:pt x="358914" y="958646"/>
                  </a:lnTo>
                  <a:lnTo>
                    <a:pt x="396049" y="947902"/>
                  </a:lnTo>
                  <a:lnTo>
                    <a:pt x="407797" y="949896"/>
                  </a:lnTo>
                  <a:lnTo>
                    <a:pt x="414286" y="947902"/>
                  </a:lnTo>
                  <a:lnTo>
                    <a:pt x="422224" y="945464"/>
                  </a:lnTo>
                  <a:lnTo>
                    <a:pt x="455993" y="935101"/>
                  </a:lnTo>
                  <a:lnTo>
                    <a:pt x="455993" y="933500"/>
                  </a:lnTo>
                  <a:lnTo>
                    <a:pt x="455993" y="931443"/>
                  </a:lnTo>
                  <a:lnTo>
                    <a:pt x="455993" y="4660"/>
                  </a:lnTo>
                  <a:lnTo>
                    <a:pt x="4559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2"/>
            <p:cNvSpPr/>
            <p:nvPr/>
          </p:nvSpPr>
          <p:spPr>
            <a:xfrm>
              <a:off x="3253956" y="4577079"/>
              <a:ext cx="26670" cy="1018540"/>
            </a:xfrm>
            <a:custGeom>
              <a:avLst/>
              <a:gdLst/>
              <a:ahLst/>
              <a:cxnLst/>
              <a:rect l="l" t="t" r="r" b="b"/>
              <a:pathLst>
                <a:path w="26670" h="1018539">
                  <a:moveTo>
                    <a:pt x="26187" y="1270"/>
                  </a:moveTo>
                  <a:lnTo>
                    <a:pt x="12890" y="1270"/>
                  </a:lnTo>
                  <a:lnTo>
                    <a:pt x="12890" y="0"/>
                  </a:lnTo>
                  <a:lnTo>
                    <a:pt x="88" y="0"/>
                  </a:lnTo>
                  <a:lnTo>
                    <a:pt x="88" y="1270"/>
                  </a:lnTo>
                  <a:lnTo>
                    <a:pt x="0" y="3810"/>
                  </a:lnTo>
                  <a:lnTo>
                    <a:pt x="2298" y="3810"/>
                  </a:lnTo>
                  <a:lnTo>
                    <a:pt x="2298" y="5080"/>
                  </a:lnTo>
                  <a:lnTo>
                    <a:pt x="21869" y="5080"/>
                  </a:lnTo>
                  <a:lnTo>
                    <a:pt x="21869" y="1018540"/>
                  </a:lnTo>
                  <a:lnTo>
                    <a:pt x="26187" y="1018540"/>
                  </a:lnTo>
                  <a:lnTo>
                    <a:pt x="26187" y="5080"/>
                  </a:lnTo>
                  <a:lnTo>
                    <a:pt x="26187" y="3810"/>
                  </a:lnTo>
                  <a:lnTo>
                    <a:pt x="26187" y="12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3"/>
            <p:cNvSpPr/>
            <p:nvPr/>
          </p:nvSpPr>
          <p:spPr>
            <a:xfrm>
              <a:off x="3231692" y="5038166"/>
              <a:ext cx="22225" cy="45085"/>
            </a:xfrm>
            <a:custGeom>
              <a:avLst/>
              <a:gdLst/>
              <a:ahLst/>
              <a:cxnLst/>
              <a:rect l="l" t="t" r="r" b="b"/>
              <a:pathLst>
                <a:path w="22225" h="45085">
                  <a:moveTo>
                    <a:pt x="21145" y="0"/>
                  </a:moveTo>
                  <a:lnTo>
                    <a:pt x="5714" y="0"/>
                  </a:lnTo>
                  <a:lnTo>
                    <a:pt x="0" y="8585"/>
                  </a:lnTo>
                  <a:lnTo>
                    <a:pt x="0" y="35445"/>
                  </a:lnTo>
                  <a:lnTo>
                    <a:pt x="5143" y="44602"/>
                  </a:lnTo>
                  <a:lnTo>
                    <a:pt x="21704" y="44602"/>
                  </a:lnTo>
                  <a:lnTo>
                    <a:pt x="21145" y="0"/>
                  </a:lnTo>
                  <a:close/>
                </a:path>
              </a:pathLst>
            </a:custGeom>
            <a:solidFill>
              <a:srgbClr val="989A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4"/>
            <p:cNvSpPr/>
            <p:nvPr/>
          </p:nvSpPr>
          <p:spPr>
            <a:xfrm>
              <a:off x="3229533" y="5036007"/>
              <a:ext cx="24130" cy="49530"/>
            </a:xfrm>
            <a:custGeom>
              <a:avLst/>
              <a:gdLst/>
              <a:ahLst/>
              <a:cxnLst/>
              <a:rect l="l" t="t" r="r" b="b"/>
              <a:pathLst>
                <a:path w="24129" h="49529">
                  <a:moveTo>
                    <a:pt x="23304" y="0"/>
                  </a:moveTo>
                  <a:lnTo>
                    <a:pt x="6718" y="0"/>
                  </a:lnTo>
                  <a:lnTo>
                    <a:pt x="0" y="10096"/>
                  </a:lnTo>
                  <a:lnTo>
                    <a:pt x="0" y="38176"/>
                  </a:lnTo>
                  <a:lnTo>
                    <a:pt x="6032" y="48920"/>
                  </a:lnTo>
                  <a:lnTo>
                    <a:pt x="23863" y="48920"/>
                  </a:lnTo>
                  <a:lnTo>
                    <a:pt x="23863" y="44602"/>
                  </a:lnTo>
                  <a:lnTo>
                    <a:pt x="8559" y="44602"/>
                  </a:lnTo>
                  <a:lnTo>
                    <a:pt x="4317" y="37045"/>
                  </a:lnTo>
                  <a:lnTo>
                    <a:pt x="4317" y="11404"/>
                  </a:lnTo>
                  <a:lnTo>
                    <a:pt x="9029" y="4317"/>
                  </a:lnTo>
                  <a:lnTo>
                    <a:pt x="23304" y="4317"/>
                  </a:lnTo>
                  <a:lnTo>
                    <a:pt x="233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3243122" y="5047894"/>
              <a:ext cx="8890" cy="27940"/>
            </a:xfrm>
            <a:custGeom>
              <a:avLst/>
              <a:gdLst/>
              <a:ahLst/>
              <a:cxnLst/>
              <a:rect l="l" t="t" r="r" b="b"/>
              <a:pathLst>
                <a:path w="8889" h="27939">
                  <a:moveTo>
                    <a:pt x="8572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8572" y="27432"/>
                  </a:lnTo>
                  <a:lnTo>
                    <a:pt x="8572" y="0"/>
                  </a:lnTo>
                  <a:close/>
                </a:path>
              </a:pathLst>
            </a:custGeom>
            <a:solidFill>
              <a:srgbClr val="F4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3240963" y="5045735"/>
              <a:ext cx="13335" cy="31750"/>
            </a:xfrm>
            <a:custGeom>
              <a:avLst/>
              <a:gdLst/>
              <a:ahLst/>
              <a:cxnLst/>
              <a:rect l="l" t="t" r="r" b="b"/>
              <a:pathLst>
                <a:path w="13335" h="31750">
                  <a:moveTo>
                    <a:pt x="12890" y="0"/>
                  </a:moveTo>
                  <a:lnTo>
                    <a:pt x="0" y="0"/>
                  </a:lnTo>
                  <a:lnTo>
                    <a:pt x="0" y="31750"/>
                  </a:lnTo>
                  <a:lnTo>
                    <a:pt x="2159" y="31750"/>
                  </a:lnTo>
                  <a:lnTo>
                    <a:pt x="2159" y="27431"/>
                  </a:lnTo>
                  <a:lnTo>
                    <a:pt x="4318" y="27431"/>
                  </a:lnTo>
                  <a:lnTo>
                    <a:pt x="4318" y="4317"/>
                  </a:lnTo>
                  <a:lnTo>
                    <a:pt x="12890" y="4317"/>
                  </a:lnTo>
                  <a:lnTo>
                    <a:pt x="12890" y="0"/>
                  </a:lnTo>
                  <a:close/>
                </a:path>
                <a:path w="13335" h="31750">
                  <a:moveTo>
                    <a:pt x="4318" y="27431"/>
                  </a:moveTo>
                  <a:lnTo>
                    <a:pt x="2159" y="27431"/>
                  </a:lnTo>
                  <a:lnTo>
                    <a:pt x="2159" y="31750"/>
                  </a:lnTo>
                  <a:lnTo>
                    <a:pt x="12890" y="31750"/>
                  </a:lnTo>
                  <a:lnTo>
                    <a:pt x="12890" y="29590"/>
                  </a:lnTo>
                  <a:lnTo>
                    <a:pt x="4318" y="29590"/>
                  </a:lnTo>
                  <a:lnTo>
                    <a:pt x="4318" y="27431"/>
                  </a:lnTo>
                  <a:close/>
                </a:path>
                <a:path w="13335" h="31750">
                  <a:moveTo>
                    <a:pt x="12890" y="4317"/>
                  </a:moveTo>
                  <a:lnTo>
                    <a:pt x="8572" y="4317"/>
                  </a:lnTo>
                  <a:lnTo>
                    <a:pt x="8572" y="27431"/>
                  </a:lnTo>
                  <a:lnTo>
                    <a:pt x="4318" y="27431"/>
                  </a:lnTo>
                  <a:lnTo>
                    <a:pt x="4318" y="29590"/>
                  </a:lnTo>
                  <a:lnTo>
                    <a:pt x="12890" y="29590"/>
                  </a:lnTo>
                  <a:lnTo>
                    <a:pt x="12890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7"/>
            <p:cNvSpPr/>
            <p:nvPr/>
          </p:nvSpPr>
          <p:spPr>
            <a:xfrm>
              <a:off x="3720896" y="4598123"/>
              <a:ext cx="19050" cy="113664"/>
            </a:xfrm>
            <a:custGeom>
              <a:avLst/>
              <a:gdLst/>
              <a:ahLst/>
              <a:cxnLst/>
              <a:rect l="l" t="t" r="r" b="b"/>
              <a:pathLst>
                <a:path w="19050" h="113664">
                  <a:moveTo>
                    <a:pt x="8000" y="0"/>
                  </a:moveTo>
                  <a:lnTo>
                    <a:pt x="0" y="0"/>
                  </a:lnTo>
                  <a:lnTo>
                    <a:pt x="0" y="98882"/>
                  </a:lnTo>
                  <a:lnTo>
                    <a:pt x="1130" y="105155"/>
                  </a:lnTo>
                  <a:lnTo>
                    <a:pt x="10287" y="113169"/>
                  </a:lnTo>
                  <a:lnTo>
                    <a:pt x="18859" y="113169"/>
                  </a:lnTo>
                  <a:lnTo>
                    <a:pt x="17798" y="105727"/>
                  </a:lnTo>
                  <a:lnTo>
                    <a:pt x="14846" y="105727"/>
                  </a:lnTo>
                  <a:lnTo>
                    <a:pt x="9131" y="100012"/>
                  </a:lnTo>
                  <a:lnTo>
                    <a:pt x="8000" y="97142"/>
                  </a:lnTo>
                  <a:lnTo>
                    <a:pt x="8000" y="0"/>
                  </a:lnTo>
                  <a:close/>
                </a:path>
                <a:path w="19050" h="113664">
                  <a:moveTo>
                    <a:pt x="17716" y="105155"/>
                  </a:moveTo>
                  <a:lnTo>
                    <a:pt x="14846" y="105727"/>
                  </a:lnTo>
                  <a:lnTo>
                    <a:pt x="17798" y="105727"/>
                  </a:lnTo>
                  <a:lnTo>
                    <a:pt x="17716" y="105155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8" name="object 938"/>
            <p:cNvSpPr/>
            <p:nvPr/>
          </p:nvSpPr>
          <p:spPr>
            <a:xfrm>
              <a:off x="3718737" y="459596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12318" y="0"/>
                  </a:moveTo>
                  <a:lnTo>
                    <a:pt x="0" y="0"/>
                  </a:lnTo>
                  <a:lnTo>
                    <a:pt x="101" y="101625"/>
                  </a:lnTo>
                  <a:lnTo>
                    <a:pt x="1193" y="108280"/>
                  </a:lnTo>
                  <a:lnTo>
                    <a:pt x="6695" y="113169"/>
                  </a:lnTo>
                  <a:lnTo>
                    <a:pt x="12064" y="117690"/>
                  </a:lnTo>
                  <a:lnTo>
                    <a:pt x="20827" y="117411"/>
                  </a:lnTo>
                  <a:lnTo>
                    <a:pt x="21018" y="117411"/>
                  </a:lnTo>
                  <a:lnTo>
                    <a:pt x="21018" y="113169"/>
                  </a:lnTo>
                  <a:lnTo>
                    <a:pt x="19761" y="113118"/>
                  </a:lnTo>
                  <a:lnTo>
                    <a:pt x="17322" y="112979"/>
                  </a:lnTo>
                  <a:lnTo>
                    <a:pt x="11925" y="112102"/>
                  </a:lnTo>
                  <a:lnTo>
                    <a:pt x="8978" y="109435"/>
                  </a:lnTo>
                  <a:lnTo>
                    <a:pt x="7353" y="108013"/>
                  </a:lnTo>
                  <a:lnTo>
                    <a:pt x="6057" y="105727"/>
                  </a:lnTo>
                  <a:lnTo>
                    <a:pt x="5283" y="103860"/>
                  </a:lnTo>
                  <a:lnTo>
                    <a:pt x="4522" y="101625"/>
                  </a:lnTo>
                  <a:lnTo>
                    <a:pt x="4370" y="101041"/>
                  </a:lnTo>
                  <a:lnTo>
                    <a:pt x="2158" y="101041"/>
                  </a:lnTo>
                  <a:lnTo>
                    <a:pt x="4279" y="100660"/>
                  </a:lnTo>
                  <a:lnTo>
                    <a:pt x="4317" y="4317"/>
                  </a:lnTo>
                  <a:lnTo>
                    <a:pt x="12318" y="4317"/>
                  </a:lnTo>
                  <a:lnTo>
                    <a:pt x="12318" y="0"/>
                  </a:lnTo>
                  <a:close/>
                </a:path>
                <a:path w="21589" h="118110">
                  <a:moveTo>
                    <a:pt x="21018" y="117411"/>
                  </a:moveTo>
                  <a:lnTo>
                    <a:pt x="20827" y="117411"/>
                  </a:lnTo>
                  <a:lnTo>
                    <a:pt x="21018" y="117487"/>
                  </a:lnTo>
                  <a:close/>
                </a:path>
                <a:path w="21589" h="118110">
                  <a:moveTo>
                    <a:pt x="12318" y="4317"/>
                  </a:moveTo>
                  <a:lnTo>
                    <a:pt x="8000" y="4317"/>
                  </a:lnTo>
                  <a:lnTo>
                    <a:pt x="8107" y="99987"/>
                  </a:lnTo>
                  <a:lnTo>
                    <a:pt x="9461" y="103390"/>
                  </a:lnTo>
                  <a:lnTo>
                    <a:pt x="15112" y="109054"/>
                  </a:lnTo>
                  <a:lnTo>
                    <a:pt x="17843" y="109537"/>
                  </a:lnTo>
                  <a:lnTo>
                    <a:pt x="19240" y="109524"/>
                  </a:lnTo>
                  <a:lnTo>
                    <a:pt x="20294" y="109435"/>
                  </a:lnTo>
                  <a:lnTo>
                    <a:pt x="19443" y="105206"/>
                  </a:lnTo>
                  <a:lnTo>
                    <a:pt x="18643" y="105181"/>
                  </a:lnTo>
                  <a:lnTo>
                    <a:pt x="17284" y="105079"/>
                  </a:lnTo>
                  <a:lnTo>
                    <a:pt x="14401" y="102222"/>
                  </a:lnTo>
                  <a:lnTo>
                    <a:pt x="13336" y="100660"/>
                  </a:lnTo>
                  <a:lnTo>
                    <a:pt x="12941" y="99987"/>
                  </a:lnTo>
                  <a:lnTo>
                    <a:pt x="12571" y="99301"/>
                  </a:lnTo>
                  <a:lnTo>
                    <a:pt x="10159" y="99301"/>
                  </a:lnTo>
                  <a:lnTo>
                    <a:pt x="12166" y="98513"/>
                  </a:lnTo>
                  <a:lnTo>
                    <a:pt x="12318" y="98513"/>
                  </a:lnTo>
                  <a:lnTo>
                    <a:pt x="12318" y="4317"/>
                  </a:lnTo>
                  <a:close/>
                </a:path>
                <a:path w="21589" h="118110">
                  <a:moveTo>
                    <a:pt x="4279" y="100660"/>
                  </a:moveTo>
                  <a:lnTo>
                    <a:pt x="2158" y="101041"/>
                  </a:lnTo>
                  <a:lnTo>
                    <a:pt x="4317" y="101041"/>
                  </a:lnTo>
                  <a:lnTo>
                    <a:pt x="4279" y="100660"/>
                  </a:lnTo>
                  <a:close/>
                </a:path>
                <a:path w="21589" h="118110">
                  <a:moveTo>
                    <a:pt x="4317" y="100819"/>
                  </a:moveTo>
                  <a:lnTo>
                    <a:pt x="4317" y="101041"/>
                  </a:lnTo>
                  <a:lnTo>
                    <a:pt x="4317" y="100819"/>
                  </a:lnTo>
                  <a:close/>
                </a:path>
                <a:path w="21589" h="118110">
                  <a:moveTo>
                    <a:pt x="4317" y="100660"/>
                  </a:moveTo>
                  <a:lnTo>
                    <a:pt x="4317" y="100819"/>
                  </a:lnTo>
                  <a:lnTo>
                    <a:pt x="4317" y="100660"/>
                  </a:lnTo>
                  <a:close/>
                </a:path>
                <a:path w="21589" h="118110">
                  <a:moveTo>
                    <a:pt x="12166" y="98513"/>
                  </a:moveTo>
                  <a:lnTo>
                    <a:pt x="10159" y="99301"/>
                  </a:lnTo>
                  <a:lnTo>
                    <a:pt x="12318" y="99301"/>
                  </a:lnTo>
                  <a:lnTo>
                    <a:pt x="12318" y="98830"/>
                  </a:lnTo>
                  <a:lnTo>
                    <a:pt x="12166" y="98513"/>
                  </a:lnTo>
                  <a:close/>
                </a:path>
                <a:path w="21589" h="118110">
                  <a:moveTo>
                    <a:pt x="12318" y="98830"/>
                  </a:moveTo>
                  <a:lnTo>
                    <a:pt x="12318" y="99301"/>
                  </a:lnTo>
                  <a:lnTo>
                    <a:pt x="12571" y="99301"/>
                  </a:lnTo>
                  <a:lnTo>
                    <a:pt x="12318" y="98830"/>
                  </a:lnTo>
                  <a:close/>
                </a:path>
                <a:path w="21589" h="118110">
                  <a:moveTo>
                    <a:pt x="12318" y="98513"/>
                  </a:moveTo>
                  <a:lnTo>
                    <a:pt x="12166" y="98513"/>
                  </a:lnTo>
                  <a:lnTo>
                    <a:pt x="12318" y="98830"/>
                  </a:lnTo>
                  <a:lnTo>
                    <a:pt x="12318" y="985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39"/>
            <p:cNvSpPr/>
            <p:nvPr/>
          </p:nvSpPr>
          <p:spPr>
            <a:xfrm>
              <a:off x="3708311" y="4643843"/>
              <a:ext cx="27940" cy="51435"/>
            </a:xfrm>
            <a:custGeom>
              <a:avLst/>
              <a:gdLst/>
              <a:ahLst/>
              <a:cxnLst/>
              <a:rect l="l" t="t" r="r" b="b"/>
              <a:pathLst>
                <a:path w="27939" h="51435">
                  <a:moveTo>
                    <a:pt x="27432" y="0"/>
                  </a:moveTo>
                  <a:lnTo>
                    <a:pt x="0" y="0"/>
                  </a:lnTo>
                  <a:lnTo>
                    <a:pt x="0" y="50863"/>
                  </a:lnTo>
                  <a:lnTo>
                    <a:pt x="27432" y="50863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3706164" y="4641684"/>
              <a:ext cx="31750" cy="55244"/>
            </a:xfrm>
            <a:custGeom>
              <a:avLst/>
              <a:gdLst/>
              <a:ahLst/>
              <a:cxnLst/>
              <a:rect l="l" t="t" r="r" b="b"/>
              <a:pathLst>
                <a:path w="31750" h="55245">
                  <a:moveTo>
                    <a:pt x="31737" y="0"/>
                  </a:moveTo>
                  <a:lnTo>
                    <a:pt x="0" y="0"/>
                  </a:lnTo>
                  <a:lnTo>
                    <a:pt x="0" y="55181"/>
                  </a:lnTo>
                  <a:lnTo>
                    <a:pt x="31737" y="55181"/>
                  </a:lnTo>
                  <a:lnTo>
                    <a:pt x="31737" y="53022"/>
                  </a:lnTo>
                  <a:lnTo>
                    <a:pt x="27419" y="53022"/>
                  </a:lnTo>
                  <a:lnTo>
                    <a:pt x="27419" y="50863"/>
                  </a:lnTo>
                  <a:lnTo>
                    <a:pt x="4317" y="50863"/>
                  </a:lnTo>
                  <a:lnTo>
                    <a:pt x="4317" y="4317"/>
                  </a:lnTo>
                  <a:lnTo>
                    <a:pt x="31737" y="4317"/>
                  </a:lnTo>
                  <a:lnTo>
                    <a:pt x="31737" y="0"/>
                  </a:lnTo>
                  <a:close/>
                </a:path>
                <a:path w="31750" h="55245">
                  <a:moveTo>
                    <a:pt x="31737" y="4317"/>
                  </a:moveTo>
                  <a:lnTo>
                    <a:pt x="27419" y="4317"/>
                  </a:lnTo>
                  <a:lnTo>
                    <a:pt x="27419" y="53022"/>
                  </a:lnTo>
                  <a:lnTo>
                    <a:pt x="29578" y="53022"/>
                  </a:lnTo>
                  <a:lnTo>
                    <a:pt x="29578" y="50863"/>
                  </a:lnTo>
                  <a:lnTo>
                    <a:pt x="31737" y="50863"/>
                  </a:lnTo>
                  <a:lnTo>
                    <a:pt x="31737" y="4317"/>
                  </a:lnTo>
                  <a:close/>
                </a:path>
                <a:path w="31750" h="55245">
                  <a:moveTo>
                    <a:pt x="31737" y="50863"/>
                  </a:moveTo>
                  <a:lnTo>
                    <a:pt x="29578" y="50863"/>
                  </a:lnTo>
                  <a:lnTo>
                    <a:pt x="29578" y="53022"/>
                  </a:lnTo>
                  <a:lnTo>
                    <a:pt x="31737" y="53022"/>
                  </a:lnTo>
                  <a:lnTo>
                    <a:pt x="31737" y="508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1"/>
            <p:cNvSpPr/>
            <p:nvPr/>
          </p:nvSpPr>
          <p:spPr>
            <a:xfrm>
              <a:off x="3728453" y="4644428"/>
              <a:ext cx="4445" cy="51435"/>
            </a:xfrm>
            <a:custGeom>
              <a:avLst/>
              <a:gdLst/>
              <a:ahLst/>
              <a:cxnLst/>
              <a:rect l="l" t="t" r="r" b="b"/>
              <a:pathLst>
                <a:path w="4445" h="51435">
                  <a:moveTo>
                    <a:pt x="4317" y="0"/>
                  </a:moveTo>
                  <a:lnTo>
                    <a:pt x="0" y="0"/>
                  </a:lnTo>
                  <a:lnTo>
                    <a:pt x="0" y="50838"/>
                  </a:lnTo>
                  <a:lnTo>
                    <a:pt x="4317" y="50838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4443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2"/>
            <p:cNvSpPr/>
            <p:nvPr/>
          </p:nvSpPr>
          <p:spPr>
            <a:xfrm>
              <a:off x="3720896" y="5152466"/>
              <a:ext cx="19050" cy="113664"/>
            </a:xfrm>
            <a:custGeom>
              <a:avLst/>
              <a:gdLst/>
              <a:ahLst/>
              <a:cxnLst/>
              <a:rect l="l" t="t" r="r" b="b"/>
              <a:pathLst>
                <a:path w="19050" h="113664">
                  <a:moveTo>
                    <a:pt x="8000" y="0"/>
                  </a:moveTo>
                  <a:lnTo>
                    <a:pt x="0" y="0"/>
                  </a:lnTo>
                  <a:lnTo>
                    <a:pt x="0" y="98894"/>
                  </a:lnTo>
                  <a:lnTo>
                    <a:pt x="1130" y="105181"/>
                  </a:lnTo>
                  <a:lnTo>
                    <a:pt x="10287" y="113182"/>
                  </a:lnTo>
                  <a:lnTo>
                    <a:pt x="18859" y="113182"/>
                  </a:lnTo>
                  <a:lnTo>
                    <a:pt x="17796" y="105740"/>
                  </a:lnTo>
                  <a:lnTo>
                    <a:pt x="14846" y="105740"/>
                  </a:lnTo>
                  <a:lnTo>
                    <a:pt x="9131" y="100012"/>
                  </a:lnTo>
                  <a:lnTo>
                    <a:pt x="8000" y="97167"/>
                  </a:lnTo>
                  <a:lnTo>
                    <a:pt x="8000" y="0"/>
                  </a:lnTo>
                  <a:close/>
                </a:path>
                <a:path w="19050" h="113664">
                  <a:moveTo>
                    <a:pt x="17716" y="105181"/>
                  </a:moveTo>
                  <a:lnTo>
                    <a:pt x="14846" y="105740"/>
                  </a:lnTo>
                  <a:lnTo>
                    <a:pt x="17796" y="105740"/>
                  </a:lnTo>
                  <a:lnTo>
                    <a:pt x="17716" y="105181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3"/>
            <p:cNvSpPr/>
            <p:nvPr/>
          </p:nvSpPr>
          <p:spPr>
            <a:xfrm>
              <a:off x="3718737" y="5150307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12318" y="0"/>
                  </a:moveTo>
                  <a:lnTo>
                    <a:pt x="0" y="0"/>
                  </a:lnTo>
                  <a:lnTo>
                    <a:pt x="101" y="101625"/>
                  </a:lnTo>
                  <a:lnTo>
                    <a:pt x="1193" y="108292"/>
                  </a:lnTo>
                  <a:lnTo>
                    <a:pt x="6484" y="112991"/>
                  </a:lnTo>
                  <a:lnTo>
                    <a:pt x="12064" y="117690"/>
                  </a:lnTo>
                  <a:lnTo>
                    <a:pt x="20827" y="117411"/>
                  </a:lnTo>
                  <a:lnTo>
                    <a:pt x="21018" y="117411"/>
                  </a:lnTo>
                  <a:lnTo>
                    <a:pt x="21018" y="113182"/>
                  </a:lnTo>
                  <a:lnTo>
                    <a:pt x="17322" y="112991"/>
                  </a:lnTo>
                  <a:lnTo>
                    <a:pt x="11925" y="112115"/>
                  </a:lnTo>
                  <a:lnTo>
                    <a:pt x="9005" y="109461"/>
                  </a:lnTo>
                  <a:lnTo>
                    <a:pt x="7353" y="108026"/>
                  </a:lnTo>
                  <a:lnTo>
                    <a:pt x="6057" y="105740"/>
                  </a:lnTo>
                  <a:lnTo>
                    <a:pt x="5283" y="103860"/>
                  </a:lnTo>
                  <a:lnTo>
                    <a:pt x="4517" y="101625"/>
                  </a:lnTo>
                  <a:lnTo>
                    <a:pt x="4372" y="101053"/>
                  </a:lnTo>
                  <a:lnTo>
                    <a:pt x="2158" y="101053"/>
                  </a:lnTo>
                  <a:lnTo>
                    <a:pt x="4279" y="100660"/>
                  </a:lnTo>
                  <a:lnTo>
                    <a:pt x="4317" y="4317"/>
                  </a:lnTo>
                  <a:lnTo>
                    <a:pt x="12318" y="4317"/>
                  </a:lnTo>
                  <a:lnTo>
                    <a:pt x="12318" y="0"/>
                  </a:lnTo>
                  <a:close/>
                </a:path>
                <a:path w="21589" h="118110">
                  <a:moveTo>
                    <a:pt x="21018" y="117411"/>
                  </a:moveTo>
                  <a:lnTo>
                    <a:pt x="20827" y="117411"/>
                  </a:lnTo>
                  <a:lnTo>
                    <a:pt x="21018" y="117500"/>
                  </a:lnTo>
                  <a:close/>
                </a:path>
                <a:path w="21589" h="118110">
                  <a:moveTo>
                    <a:pt x="12318" y="4317"/>
                  </a:moveTo>
                  <a:lnTo>
                    <a:pt x="8000" y="4317"/>
                  </a:lnTo>
                  <a:lnTo>
                    <a:pt x="8107" y="99999"/>
                  </a:lnTo>
                  <a:lnTo>
                    <a:pt x="9461" y="103390"/>
                  </a:lnTo>
                  <a:lnTo>
                    <a:pt x="15125" y="109080"/>
                  </a:lnTo>
                  <a:lnTo>
                    <a:pt x="17856" y="109550"/>
                  </a:lnTo>
                  <a:lnTo>
                    <a:pt x="19253" y="109537"/>
                  </a:lnTo>
                  <a:lnTo>
                    <a:pt x="20281" y="109461"/>
                  </a:lnTo>
                  <a:lnTo>
                    <a:pt x="19456" y="105219"/>
                  </a:lnTo>
                  <a:lnTo>
                    <a:pt x="18656" y="105206"/>
                  </a:lnTo>
                  <a:lnTo>
                    <a:pt x="17284" y="105105"/>
                  </a:lnTo>
                  <a:lnTo>
                    <a:pt x="14401" y="102235"/>
                  </a:lnTo>
                  <a:lnTo>
                    <a:pt x="13328" y="100660"/>
                  </a:lnTo>
                  <a:lnTo>
                    <a:pt x="12570" y="99326"/>
                  </a:lnTo>
                  <a:lnTo>
                    <a:pt x="10159" y="99326"/>
                  </a:lnTo>
                  <a:lnTo>
                    <a:pt x="12166" y="98526"/>
                  </a:lnTo>
                  <a:lnTo>
                    <a:pt x="12318" y="98526"/>
                  </a:lnTo>
                  <a:lnTo>
                    <a:pt x="12318" y="4317"/>
                  </a:lnTo>
                  <a:close/>
                </a:path>
                <a:path w="21589" h="118110">
                  <a:moveTo>
                    <a:pt x="4279" y="100660"/>
                  </a:moveTo>
                  <a:lnTo>
                    <a:pt x="2158" y="101053"/>
                  </a:lnTo>
                  <a:lnTo>
                    <a:pt x="4317" y="101053"/>
                  </a:lnTo>
                  <a:lnTo>
                    <a:pt x="4279" y="100660"/>
                  </a:lnTo>
                  <a:close/>
                </a:path>
                <a:path w="21589" h="118110">
                  <a:moveTo>
                    <a:pt x="4317" y="100822"/>
                  </a:moveTo>
                  <a:lnTo>
                    <a:pt x="4317" y="101053"/>
                  </a:lnTo>
                  <a:lnTo>
                    <a:pt x="4317" y="100822"/>
                  </a:lnTo>
                  <a:close/>
                </a:path>
                <a:path w="21589" h="118110">
                  <a:moveTo>
                    <a:pt x="4317" y="100660"/>
                  </a:moveTo>
                  <a:lnTo>
                    <a:pt x="4317" y="100822"/>
                  </a:lnTo>
                  <a:lnTo>
                    <a:pt x="4317" y="100660"/>
                  </a:lnTo>
                  <a:close/>
                </a:path>
                <a:path w="21589" h="118110">
                  <a:moveTo>
                    <a:pt x="12166" y="98526"/>
                  </a:moveTo>
                  <a:lnTo>
                    <a:pt x="10159" y="99326"/>
                  </a:lnTo>
                  <a:lnTo>
                    <a:pt x="12318" y="99326"/>
                  </a:lnTo>
                  <a:lnTo>
                    <a:pt x="12318" y="98869"/>
                  </a:lnTo>
                  <a:lnTo>
                    <a:pt x="12166" y="98526"/>
                  </a:lnTo>
                  <a:close/>
                </a:path>
                <a:path w="21589" h="118110">
                  <a:moveTo>
                    <a:pt x="12318" y="98869"/>
                  </a:moveTo>
                  <a:lnTo>
                    <a:pt x="12318" y="99326"/>
                  </a:lnTo>
                  <a:lnTo>
                    <a:pt x="12570" y="99326"/>
                  </a:lnTo>
                  <a:lnTo>
                    <a:pt x="12318" y="98869"/>
                  </a:lnTo>
                  <a:close/>
                </a:path>
                <a:path w="21589" h="118110">
                  <a:moveTo>
                    <a:pt x="12318" y="98526"/>
                  </a:moveTo>
                  <a:lnTo>
                    <a:pt x="12166" y="98526"/>
                  </a:lnTo>
                  <a:lnTo>
                    <a:pt x="12318" y="98869"/>
                  </a:lnTo>
                  <a:lnTo>
                    <a:pt x="12318" y="985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3708311" y="5198198"/>
              <a:ext cx="27940" cy="51435"/>
            </a:xfrm>
            <a:custGeom>
              <a:avLst/>
              <a:gdLst/>
              <a:ahLst/>
              <a:cxnLst/>
              <a:rect l="l" t="t" r="r" b="b"/>
              <a:pathLst>
                <a:path w="27939" h="51435">
                  <a:moveTo>
                    <a:pt x="27432" y="0"/>
                  </a:moveTo>
                  <a:lnTo>
                    <a:pt x="0" y="0"/>
                  </a:lnTo>
                  <a:lnTo>
                    <a:pt x="0" y="50863"/>
                  </a:lnTo>
                  <a:lnTo>
                    <a:pt x="27432" y="50863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5"/>
            <p:cNvSpPr/>
            <p:nvPr/>
          </p:nvSpPr>
          <p:spPr>
            <a:xfrm>
              <a:off x="3706164" y="5196039"/>
              <a:ext cx="31750" cy="55244"/>
            </a:xfrm>
            <a:custGeom>
              <a:avLst/>
              <a:gdLst/>
              <a:ahLst/>
              <a:cxnLst/>
              <a:rect l="l" t="t" r="r" b="b"/>
              <a:pathLst>
                <a:path w="31750" h="55245">
                  <a:moveTo>
                    <a:pt x="31737" y="0"/>
                  </a:moveTo>
                  <a:lnTo>
                    <a:pt x="0" y="0"/>
                  </a:lnTo>
                  <a:lnTo>
                    <a:pt x="0" y="55181"/>
                  </a:lnTo>
                  <a:lnTo>
                    <a:pt x="31737" y="55181"/>
                  </a:lnTo>
                  <a:lnTo>
                    <a:pt x="31737" y="53022"/>
                  </a:lnTo>
                  <a:lnTo>
                    <a:pt x="27419" y="53022"/>
                  </a:lnTo>
                  <a:lnTo>
                    <a:pt x="27419" y="50863"/>
                  </a:lnTo>
                  <a:lnTo>
                    <a:pt x="4317" y="50863"/>
                  </a:lnTo>
                  <a:lnTo>
                    <a:pt x="4317" y="4317"/>
                  </a:lnTo>
                  <a:lnTo>
                    <a:pt x="31737" y="4317"/>
                  </a:lnTo>
                  <a:lnTo>
                    <a:pt x="31737" y="0"/>
                  </a:lnTo>
                  <a:close/>
                </a:path>
                <a:path w="31750" h="55245">
                  <a:moveTo>
                    <a:pt x="31737" y="4317"/>
                  </a:moveTo>
                  <a:lnTo>
                    <a:pt x="27419" y="4317"/>
                  </a:lnTo>
                  <a:lnTo>
                    <a:pt x="27419" y="53022"/>
                  </a:lnTo>
                  <a:lnTo>
                    <a:pt x="29578" y="53022"/>
                  </a:lnTo>
                  <a:lnTo>
                    <a:pt x="29578" y="50863"/>
                  </a:lnTo>
                  <a:lnTo>
                    <a:pt x="31737" y="50863"/>
                  </a:lnTo>
                  <a:lnTo>
                    <a:pt x="31737" y="4317"/>
                  </a:lnTo>
                  <a:close/>
                </a:path>
                <a:path w="31750" h="55245">
                  <a:moveTo>
                    <a:pt x="31737" y="50863"/>
                  </a:moveTo>
                  <a:lnTo>
                    <a:pt x="29578" y="50863"/>
                  </a:lnTo>
                  <a:lnTo>
                    <a:pt x="29578" y="53022"/>
                  </a:lnTo>
                  <a:lnTo>
                    <a:pt x="31737" y="53022"/>
                  </a:lnTo>
                  <a:lnTo>
                    <a:pt x="31737" y="508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3728453" y="5198782"/>
              <a:ext cx="4445" cy="51435"/>
            </a:xfrm>
            <a:custGeom>
              <a:avLst/>
              <a:gdLst/>
              <a:ahLst/>
              <a:cxnLst/>
              <a:rect l="l" t="t" r="r" b="b"/>
              <a:pathLst>
                <a:path w="4445" h="51435">
                  <a:moveTo>
                    <a:pt x="4317" y="0"/>
                  </a:moveTo>
                  <a:lnTo>
                    <a:pt x="0" y="0"/>
                  </a:lnTo>
                  <a:lnTo>
                    <a:pt x="0" y="50850"/>
                  </a:lnTo>
                  <a:lnTo>
                    <a:pt x="4317" y="50850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4443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7"/>
            <p:cNvSpPr/>
            <p:nvPr/>
          </p:nvSpPr>
          <p:spPr>
            <a:xfrm>
              <a:off x="4478515" y="4960264"/>
              <a:ext cx="9525" cy="64769"/>
            </a:xfrm>
            <a:custGeom>
              <a:avLst/>
              <a:gdLst/>
              <a:ahLst/>
              <a:cxnLst/>
              <a:rect l="l" t="t" r="r" b="b"/>
              <a:pathLst>
                <a:path w="9525" h="64770">
                  <a:moveTo>
                    <a:pt x="4572" y="0"/>
                  </a:moveTo>
                  <a:lnTo>
                    <a:pt x="380" y="0"/>
                  </a:lnTo>
                  <a:lnTo>
                    <a:pt x="0" y="64401"/>
                  </a:lnTo>
                  <a:lnTo>
                    <a:pt x="4572" y="64401"/>
                  </a:lnTo>
                  <a:lnTo>
                    <a:pt x="9143" y="53339"/>
                  </a:lnTo>
                  <a:lnTo>
                    <a:pt x="9143" y="11811"/>
                  </a:lnTo>
                  <a:lnTo>
                    <a:pt x="4572" y="0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8"/>
            <p:cNvSpPr/>
            <p:nvPr/>
          </p:nvSpPr>
          <p:spPr>
            <a:xfrm>
              <a:off x="4478515" y="4958105"/>
              <a:ext cx="11430" cy="69215"/>
            </a:xfrm>
            <a:custGeom>
              <a:avLst/>
              <a:gdLst/>
              <a:ahLst/>
              <a:cxnLst/>
              <a:rect l="l" t="t" r="r" b="b"/>
              <a:pathLst>
                <a:path w="11429" h="69214">
                  <a:moveTo>
                    <a:pt x="6045" y="0"/>
                  </a:moveTo>
                  <a:lnTo>
                    <a:pt x="380" y="0"/>
                  </a:lnTo>
                  <a:lnTo>
                    <a:pt x="380" y="4318"/>
                  </a:lnTo>
                  <a:lnTo>
                    <a:pt x="3086" y="4318"/>
                  </a:lnTo>
                  <a:lnTo>
                    <a:pt x="6985" y="14376"/>
                  </a:lnTo>
                  <a:lnTo>
                    <a:pt x="6985" y="55067"/>
                  </a:lnTo>
                  <a:lnTo>
                    <a:pt x="3124" y="64401"/>
                  </a:lnTo>
                  <a:lnTo>
                    <a:pt x="0" y="64401"/>
                  </a:lnTo>
                  <a:lnTo>
                    <a:pt x="0" y="68719"/>
                  </a:lnTo>
                  <a:lnTo>
                    <a:pt x="6007" y="68719"/>
                  </a:lnTo>
                  <a:lnTo>
                    <a:pt x="11302" y="55930"/>
                  </a:lnTo>
                  <a:lnTo>
                    <a:pt x="11302" y="13576"/>
                  </a:lnTo>
                  <a:lnTo>
                    <a:pt x="60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4462881" y="4970297"/>
              <a:ext cx="3810" cy="43180"/>
            </a:xfrm>
            <a:custGeom>
              <a:avLst/>
              <a:gdLst/>
              <a:ahLst/>
              <a:cxnLst/>
              <a:rect l="l" t="t" r="r" b="b"/>
              <a:pathLst>
                <a:path w="3810" h="43179">
                  <a:moveTo>
                    <a:pt x="3810" y="38481"/>
                  </a:moveTo>
                  <a:lnTo>
                    <a:pt x="0" y="38481"/>
                  </a:lnTo>
                  <a:lnTo>
                    <a:pt x="0" y="42799"/>
                  </a:lnTo>
                  <a:lnTo>
                    <a:pt x="3810" y="42799"/>
                  </a:lnTo>
                  <a:lnTo>
                    <a:pt x="3810" y="38481"/>
                  </a:lnTo>
                  <a:close/>
                </a:path>
                <a:path w="3810" h="43179">
                  <a:moveTo>
                    <a:pt x="3810" y="0"/>
                  </a:moveTo>
                  <a:lnTo>
                    <a:pt x="0" y="0"/>
                  </a:lnTo>
                  <a:lnTo>
                    <a:pt x="0" y="2159"/>
                  </a:lnTo>
                  <a:lnTo>
                    <a:pt x="0" y="4318"/>
                  </a:lnTo>
                  <a:lnTo>
                    <a:pt x="3810" y="4318"/>
                  </a:lnTo>
                  <a:lnTo>
                    <a:pt x="3810" y="2159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3285921" y="4552975"/>
              <a:ext cx="417830" cy="1044575"/>
            </a:xfrm>
            <a:custGeom>
              <a:avLst/>
              <a:gdLst/>
              <a:ahLst/>
              <a:cxnLst/>
              <a:rect l="l" t="t" r="r" b="b"/>
              <a:pathLst>
                <a:path w="417829" h="1044575">
                  <a:moveTo>
                    <a:pt x="417690" y="0"/>
                  </a:moveTo>
                  <a:lnTo>
                    <a:pt x="413372" y="0"/>
                  </a:lnTo>
                  <a:lnTo>
                    <a:pt x="413372" y="913409"/>
                  </a:lnTo>
                  <a:lnTo>
                    <a:pt x="371995" y="927023"/>
                  </a:lnTo>
                  <a:lnTo>
                    <a:pt x="359473" y="924166"/>
                  </a:lnTo>
                  <a:lnTo>
                    <a:pt x="299300" y="941374"/>
                  </a:lnTo>
                  <a:lnTo>
                    <a:pt x="314947" y="945413"/>
                  </a:lnTo>
                  <a:lnTo>
                    <a:pt x="0" y="1040345"/>
                  </a:lnTo>
                  <a:lnTo>
                    <a:pt x="1244" y="1044473"/>
                  </a:lnTo>
                  <a:lnTo>
                    <a:pt x="330962" y="945095"/>
                  </a:lnTo>
                  <a:lnTo>
                    <a:pt x="315734" y="941158"/>
                  </a:lnTo>
                  <a:lnTo>
                    <a:pt x="359587" y="928624"/>
                  </a:lnTo>
                  <a:lnTo>
                    <a:pt x="372211" y="931494"/>
                  </a:lnTo>
                  <a:lnTo>
                    <a:pt x="417690" y="916533"/>
                  </a:lnTo>
                  <a:lnTo>
                    <a:pt x="4176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1"/>
            <p:cNvSpPr/>
            <p:nvPr/>
          </p:nvSpPr>
          <p:spPr>
            <a:xfrm>
              <a:off x="3819016" y="5460275"/>
              <a:ext cx="47625" cy="4445"/>
            </a:xfrm>
            <a:custGeom>
              <a:avLst/>
              <a:gdLst/>
              <a:ahLst/>
              <a:cxnLst/>
              <a:rect l="l" t="t" r="r" b="b"/>
              <a:pathLst>
                <a:path w="47625" h="4445">
                  <a:moveTo>
                    <a:pt x="47231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7231" y="4318"/>
                  </a:lnTo>
                  <a:lnTo>
                    <a:pt x="472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2"/>
            <p:cNvSpPr/>
            <p:nvPr/>
          </p:nvSpPr>
          <p:spPr>
            <a:xfrm>
              <a:off x="3820515" y="5484532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5">
                  <a:moveTo>
                    <a:pt x="41922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3" name="object 953"/>
            <p:cNvSpPr/>
            <p:nvPr/>
          </p:nvSpPr>
          <p:spPr>
            <a:xfrm>
              <a:off x="3820515" y="5482374"/>
              <a:ext cx="42545" cy="4445"/>
            </a:xfrm>
            <a:custGeom>
              <a:avLst/>
              <a:gdLst/>
              <a:ahLst/>
              <a:cxnLst/>
              <a:rect l="l" t="t" r="r" b="b"/>
              <a:pathLst>
                <a:path w="42545" h="4445">
                  <a:moveTo>
                    <a:pt x="41922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22" y="4318"/>
                  </a:lnTo>
                  <a:lnTo>
                    <a:pt x="419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4" name="object 954"/>
            <p:cNvSpPr/>
            <p:nvPr/>
          </p:nvSpPr>
          <p:spPr>
            <a:xfrm>
              <a:off x="4481550" y="497359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493"/>
                  </a:lnTo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5"/>
            <p:cNvSpPr/>
            <p:nvPr/>
          </p:nvSpPr>
          <p:spPr>
            <a:xfrm>
              <a:off x="4479391" y="4973599"/>
              <a:ext cx="4445" cy="38735"/>
            </a:xfrm>
            <a:custGeom>
              <a:avLst/>
              <a:gdLst/>
              <a:ahLst/>
              <a:cxnLst/>
              <a:rect l="l" t="t" r="r" b="b"/>
              <a:pathLst>
                <a:path w="4445" h="38735">
                  <a:moveTo>
                    <a:pt x="4317" y="0"/>
                  </a:moveTo>
                  <a:lnTo>
                    <a:pt x="0" y="0"/>
                  </a:lnTo>
                  <a:lnTo>
                    <a:pt x="0" y="38493"/>
                  </a:lnTo>
                  <a:lnTo>
                    <a:pt x="4317" y="38493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EFEF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6" name="object 956"/>
            <p:cNvSpPr/>
            <p:nvPr/>
          </p:nvSpPr>
          <p:spPr>
            <a:xfrm>
              <a:off x="4482973" y="4973599"/>
              <a:ext cx="0" cy="38735"/>
            </a:xfrm>
            <a:custGeom>
              <a:avLst/>
              <a:gdLst/>
              <a:ahLst/>
              <a:cxnLst/>
              <a:rect l="l" t="t" r="r" b="b"/>
              <a:pathLst>
                <a:path h="38735">
                  <a:moveTo>
                    <a:pt x="0" y="0"/>
                  </a:moveTo>
                  <a:lnTo>
                    <a:pt x="0" y="38493"/>
                  </a:lnTo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7" name="object 957"/>
            <p:cNvSpPr/>
            <p:nvPr/>
          </p:nvSpPr>
          <p:spPr>
            <a:xfrm>
              <a:off x="4209427" y="4064964"/>
              <a:ext cx="276225" cy="947419"/>
            </a:xfrm>
            <a:custGeom>
              <a:avLst/>
              <a:gdLst/>
              <a:ahLst/>
              <a:cxnLst/>
              <a:rect l="l" t="t" r="r" b="b"/>
              <a:pathLst>
                <a:path w="276225" h="947420">
                  <a:moveTo>
                    <a:pt x="30276" y="22275"/>
                  </a:moveTo>
                  <a:lnTo>
                    <a:pt x="27609" y="9867"/>
                  </a:lnTo>
                  <a:lnTo>
                    <a:pt x="25527" y="9194"/>
                  </a:lnTo>
                  <a:lnTo>
                    <a:pt x="25527" y="20726"/>
                  </a:lnTo>
                  <a:lnTo>
                    <a:pt x="19799" y="25857"/>
                  </a:lnTo>
                  <a:lnTo>
                    <a:pt x="12496" y="23482"/>
                  </a:lnTo>
                  <a:lnTo>
                    <a:pt x="10896" y="15976"/>
                  </a:lnTo>
                  <a:lnTo>
                    <a:pt x="16611" y="10833"/>
                  </a:lnTo>
                  <a:lnTo>
                    <a:pt x="23914" y="13208"/>
                  </a:lnTo>
                  <a:lnTo>
                    <a:pt x="25527" y="20726"/>
                  </a:lnTo>
                  <a:lnTo>
                    <a:pt x="25527" y="9194"/>
                  </a:lnTo>
                  <a:lnTo>
                    <a:pt x="15582" y="5956"/>
                  </a:lnTo>
                  <a:lnTo>
                    <a:pt x="14655" y="6781"/>
                  </a:lnTo>
                  <a:lnTo>
                    <a:pt x="6159" y="14427"/>
                  </a:lnTo>
                  <a:lnTo>
                    <a:pt x="8788" y="26809"/>
                  </a:lnTo>
                  <a:lnTo>
                    <a:pt x="20840" y="30734"/>
                  </a:lnTo>
                  <a:lnTo>
                    <a:pt x="26276" y="25857"/>
                  </a:lnTo>
                  <a:lnTo>
                    <a:pt x="30276" y="22275"/>
                  </a:lnTo>
                  <a:close/>
                </a:path>
                <a:path w="276225" h="947420">
                  <a:moveTo>
                    <a:pt x="36144" y="10439"/>
                  </a:moveTo>
                  <a:lnTo>
                    <a:pt x="31927" y="4318"/>
                  </a:lnTo>
                  <a:lnTo>
                    <a:pt x="31280" y="3365"/>
                  </a:lnTo>
                  <a:lnTo>
                    <a:pt x="21793" y="292"/>
                  </a:lnTo>
                  <a:lnTo>
                    <a:pt x="19900" y="0"/>
                  </a:lnTo>
                  <a:lnTo>
                    <a:pt x="10426" y="0"/>
                  </a:lnTo>
                  <a:lnTo>
                    <a:pt x="3365" y="4851"/>
                  </a:lnTo>
                  <a:lnTo>
                    <a:pt x="292" y="14351"/>
                  </a:lnTo>
                  <a:lnTo>
                    <a:pt x="12" y="16230"/>
                  </a:lnTo>
                  <a:lnTo>
                    <a:pt x="0" y="25692"/>
                  </a:lnTo>
                  <a:lnTo>
                    <a:pt x="4851" y="32778"/>
                  </a:lnTo>
                  <a:lnTo>
                    <a:pt x="14338" y="35839"/>
                  </a:lnTo>
                  <a:lnTo>
                    <a:pt x="16230" y="36131"/>
                  </a:lnTo>
                  <a:lnTo>
                    <a:pt x="25692" y="36131"/>
                  </a:lnTo>
                  <a:lnTo>
                    <a:pt x="31978" y="31813"/>
                  </a:lnTo>
                  <a:lnTo>
                    <a:pt x="32766" y="31280"/>
                  </a:lnTo>
                  <a:lnTo>
                    <a:pt x="35242" y="23660"/>
                  </a:lnTo>
                  <a:lnTo>
                    <a:pt x="31140" y="22326"/>
                  </a:lnTo>
                  <a:lnTo>
                    <a:pt x="29260" y="28117"/>
                  </a:lnTo>
                  <a:lnTo>
                    <a:pt x="23863" y="31813"/>
                  </a:lnTo>
                  <a:lnTo>
                    <a:pt x="16675" y="31813"/>
                  </a:lnTo>
                  <a:lnTo>
                    <a:pt x="15240" y="31597"/>
                  </a:lnTo>
                  <a:lnTo>
                    <a:pt x="8013" y="29260"/>
                  </a:lnTo>
                  <a:lnTo>
                    <a:pt x="4330" y="23863"/>
                  </a:lnTo>
                  <a:lnTo>
                    <a:pt x="4394" y="16230"/>
                  </a:lnTo>
                  <a:lnTo>
                    <a:pt x="4546" y="15252"/>
                  </a:lnTo>
                  <a:lnTo>
                    <a:pt x="6883" y="8001"/>
                  </a:lnTo>
                  <a:lnTo>
                    <a:pt x="12255" y="4318"/>
                  </a:lnTo>
                  <a:lnTo>
                    <a:pt x="19456" y="4318"/>
                  </a:lnTo>
                  <a:lnTo>
                    <a:pt x="20891" y="4533"/>
                  </a:lnTo>
                  <a:lnTo>
                    <a:pt x="28117" y="6870"/>
                  </a:lnTo>
                  <a:lnTo>
                    <a:pt x="31813" y="12268"/>
                  </a:lnTo>
                  <a:lnTo>
                    <a:pt x="31750" y="19913"/>
                  </a:lnTo>
                  <a:lnTo>
                    <a:pt x="31597" y="20904"/>
                  </a:lnTo>
                  <a:lnTo>
                    <a:pt x="31292" y="21805"/>
                  </a:lnTo>
                  <a:lnTo>
                    <a:pt x="31178" y="22326"/>
                  </a:lnTo>
                  <a:lnTo>
                    <a:pt x="35242" y="23660"/>
                  </a:lnTo>
                  <a:lnTo>
                    <a:pt x="35852" y="21805"/>
                  </a:lnTo>
                  <a:lnTo>
                    <a:pt x="36144" y="19913"/>
                  </a:lnTo>
                  <a:lnTo>
                    <a:pt x="36144" y="10439"/>
                  </a:lnTo>
                  <a:close/>
                </a:path>
                <a:path w="276225" h="947420">
                  <a:moveTo>
                    <a:pt x="275704" y="908634"/>
                  </a:moveTo>
                  <a:lnTo>
                    <a:pt x="271386" y="908634"/>
                  </a:lnTo>
                  <a:lnTo>
                    <a:pt x="271386" y="947127"/>
                  </a:lnTo>
                  <a:lnTo>
                    <a:pt x="275704" y="947127"/>
                  </a:lnTo>
                  <a:lnTo>
                    <a:pt x="275704" y="9086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8"/>
            <p:cNvSpPr/>
            <p:nvPr/>
          </p:nvSpPr>
          <p:spPr>
            <a:xfrm>
              <a:off x="4218711" y="4075010"/>
              <a:ext cx="13970" cy="10795"/>
            </a:xfrm>
            <a:custGeom>
              <a:avLst/>
              <a:gdLst/>
              <a:ahLst/>
              <a:cxnLst/>
              <a:rect l="l" t="t" r="r" b="b"/>
              <a:pathLst>
                <a:path w="13970" h="10795">
                  <a:moveTo>
                    <a:pt x="5422" y="0"/>
                  </a:moveTo>
                  <a:lnTo>
                    <a:pt x="4444" y="2311"/>
                  </a:lnTo>
                  <a:lnTo>
                    <a:pt x="2158" y="4914"/>
                  </a:lnTo>
                  <a:lnTo>
                    <a:pt x="0" y="4927"/>
                  </a:lnTo>
                  <a:lnTo>
                    <a:pt x="152" y="6667"/>
                  </a:lnTo>
                  <a:lnTo>
                    <a:pt x="1028" y="9804"/>
                  </a:lnTo>
                  <a:lnTo>
                    <a:pt x="1816" y="10312"/>
                  </a:lnTo>
                  <a:lnTo>
                    <a:pt x="5854" y="9690"/>
                  </a:lnTo>
                  <a:lnTo>
                    <a:pt x="5829" y="7531"/>
                  </a:lnTo>
                  <a:lnTo>
                    <a:pt x="8768" y="4762"/>
                  </a:lnTo>
                  <a:lnTo>
                    <a:pt x="10693" y="2908"/>
                  </a:lnTo>
                  <a:lnTo>
                    <a:pt x="13157" y="2908"/>
                  </a:lnTo>
                  <a:lnTo>
                    <a:pt x="13314" y="2273"/>
                  </a:lnTo>
                  <a:lnTo>
                    <a:pt x="10172" y="2273"/>
                  </a:lnTo>
                  <a:lnTo>
                    <a:pt x="8953" y="1625"/>
                  </a:lnTo>
                  <a:lnTo>
                    <a:pt x="7734" y="1015"/>
                  </a:lnTo>
                  <a:lnTo>
                    <a:pt x="5422" y="0"/>
                  </a:lnTo>
                  <a:close/>
                </a:path>
                <a:path w="13970" h="10795">
                  <a:moveTo>
                    <a:pt x="13157" y="2908"/>
                  </a:moveTo>
                  <a:lnTo>
                    <a:pt x="10693" y="2908"/>
                  </a:lnTo>
                  <a:lnTo>
                    <a:pt x="11480" y="4838"/>
                  </a:lnTo>
                  <a:lnTo>
                    <a:pt x="12700" y="4762"/>
                  </a:lnTo>
                  <a:lnTo>
                    <a:pt x="13157" y="2908"/>
                  </a:lnTo>
                  <a:close/>
                </a:path>
                <a:path w="13970" h="10795">
                  <a:moveTo>
                    <a:pt x="13411" y="1879"/>
                  </a:moveTo>
                  <a:lnTo>
                    <a:pt x="10172" y="2273"/>
                  </a:lnTo>
                  <a:lnTo>
                    <a:pt x="13314" y="2273"/>
                  </a:lnTo>
                  <a:lnTo>
                    <a:pt x="13411" y="1879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3970807" y="4064964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29984" y="14427"/>
                  </a:moveTo>
                  <a:lnTo>
                    <a:pt x="25234" y="10160"/>
                  </a:lnTo>
                  <a:lnTo>
                    <a:pt x="25234" y="15976"/>
                  </a:lnTo>
                  <a:lnTo>
                    <a:pt x="23647" y="23482"/>
                  </a:lnTo>
                  <a:lnTo>
                    <a:pt x="16332" y="25857"/>
                  </a:lnTo>
                  <a:lnTo>
                    <a:pt x="10629" y="20726"/>
                  </a:lnTo>
                  <a:lnTo>
                    <a:pt x="12230" y="13208"/>
                  </a:lnTo>
                  <a:lnTo>
                    <a:pt x="19507" y="10833"/>
                  </a:lnTo>
                  <a:lnTo>
                    <a:pt x="25234" y="15976"/>
                  </a:lnTo>
                  <a:lnTo>
                    <a:pt x="25234" y="10160"/>
                  </a:lnTo>
                  <a:lnTo>
                    <a:pt x="20561" y="5956"/>
                  </a:lnTo>
                  <a:lnTo>
                    <a:pt x="19367" y="6337"/>
                  </a:lnTo>
                  <a:lnTo>
                    <a:pt x="8534" y="9867"/>
                  </a:lnTo>
                  <a:lnTo>
                    <a:pt x="5880" y="22275"/>
                  </a:lnTo>
                  <a:lnTo>
                    <a:pt x="15303" y="30734"/>
                  </a:lnTo>
                  <a:lnTo>
                    <a:pt x="27343" y="26809"/>
                  </a:lnTo>
                  <a:lnTo>
                    <a:pt x="27546" y="25857"/>
                  </a:lnTo>
                  <a:lnTo>
                    <a:pt x="29984" y="14427"/>
                  </a:lnTo>
                  <a:close/>
                </a:path>
                <a:path w="36195" h="36195">
                  <a:moveTo>
                    <a:pt x="36144" y="16230"/>
                  </a:moveTo>
                  <a:lnTo>
                    <a:pt x="35852" y="14351"/>
                  </a:lnTo>
                  <a:lnTo>
                    <a:pt x="32778" y="4851"/>
                  </a:lnTo>
                  <a:lnTo>
                    <a:pt x="31991" y="4318"/>
                  </a:lnTo>
                  <a:lnTo>
                    <a:pt x="25717" y="0"/>
                  </a:lnTo>
                  <a:lnTo>
                    <a:pt x="16243" y="0"/>
                  </a:lnTo>
                  <a:lnTo>
                    <a:pt x="14351" y="292"/>
                  </a:lnTo>
                  <a:lnTo>
                    <a:pt x="4864" y="3365"/>
                  </a:lnTo>
                  <a:lnTo>
                    <a:pt x="0" y="10452"/>
                  </a:lnTo>
                  <a:lnTo>
                    <a:pt x="12" y="19926"/>
                  </a:lnTo>
                  <a:lnTo>
                    <a:pt x="292" y="21805"/>
                  </a:lnTo>
                  <a:lnTo>
                    <a:pt x="901" y="23660"/>
                  </a:lnTo>
                  <a:lnTo>
                    <a:pt x="4991" y="22313"/>
                  </a:lnTo>
                  <a:lnTo>
                    <a:pt x="4546" y="20904"/>
                  </a:lnTo>
                  <a:lnTo>
                    <a:pt x="4394" y="19926"/>
                  </a:lnTo>
                  <a:lnTo>
                    <a:pt x="4330" y="12280"/>
                  </a:lnTo>
                  <a:lnTo>
                    <a:pt x="8026" y="6870"/>
                  </a:lnTo>
                  <a:lnTo>
                    <a:pt x="15252" y="4533"/>
                  </a:lnTo>
                  <a:lnTo>
                    <a:pt x="16687" y="4318"/>
                  </a:lnTo>
                  <a:lnTo>
                    <a:pt x="23888" y="4318"/>
                  </a:lnTo>
                  <a:lnTo>
                    <a:pt x="29260" y="8001"/>
                  </a:lnTo>
                  <a:lnTo>
                    <a:pt x="31610" y="15252"/>
                  </a:lnTo>
                  <a:lnTo>
                    <a:pt x="31750" y="16230"/>
                  </a:lnTo>
                  <a:lnTo>
                    <a:pt x="31826" y="23863"/>
                  </a:lnTo>
                  <a:lnTo>
                    <a:pt x="28130" y="29260"/>
                  </a:lnTo>
                  <a:lnTo>
                    <a:pt x="20904" y="31597"/>
                  </a:lnTo>
                  <a:lnTo>
                    <a:pt x="19481" y="31813"/>
                  </a:lnTo>
                  <a:lnTo>
                    <a:pt x="12280" y="31813"/>
                  </a:lnTo>
                  <a:lnTo>
                    <a:pt x="6883" y="28117"/>
                  </a:lnTo>
                  <a:lnTo>
                    <a:pt x="5003" y="22313"/>
                  </a:lnTo>
                  <a:lnTo>
                    <a:pt x="901" y="23660"/>
                  </a:lnTo>
                  <a:lnTo>
                    <a:pt x="3378" y="31280"/>
                  </a:lnTo>
                  <a:lnTo>
                    <a:pt x="10452" y="36131"/>
                  </a:lnTo>
                  <a:lnTo>
                    <a:pt x="19926" y="36131"/>
                  </a:lnTo>
                  <a:lnTo>
                    <a:pt x="21818" y="35839"/>
                  </a:lnTo>
                  <a:lnTo>
                    <a:pt x="31292" y="32778"/>
                  </a:lnTo>
                  <a:lnTo>
                    <a:pt x="31953" y="31813"/>
                  </a:lnTo>
                  <a:lnTo>
                    <a:pt x="36144" y="25692"/>
                  </a:lnTo>
                  <a:lnTo>
                    <a:pt x="36144" y="162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0"/>
            <p:cNvSpPr/>
            <p:nvPr/>
          </p:nvSpPr>
          <p:spPr>
            <a:xfrm>
              <a:off x="3984256" y="4075010"/>
              <a:ext cx="13970" cy="10795"/>
            </a:xfrm>
            <a:custGeom>
              <a:avLst/>
              <a:gdLst/>
              <a:ahLst/>
              <a:cxnLst/>
              <a:rect l="l" t="t" r="r" b="b"/>
              <a:pathLst>
                <a:path w="13970" h="10795">
                  <a:moveTo>
                    <a:pt x="9493" y="2908"/>
                  </a:moveTo>
                  <a:lnTo>
                    <a:pt x="2730" y="2908"/>
                  </a:lnTo>
                  <a:lnTo>
                    <a:pt x="5143" y="5232"/>
                  </a:lnTo>
                  <a:lnTo>
                    <a:pt x="7581" y="7531"/>
                  </a:lnTo>
                  <a:lnTo>
                    <a:pt x="7556" y="9690"/>
                  </a:lnTo>
                  <a:lnTo>
                    <a:pt x="11595" y="10312"/>
                  </a:lnTo>
                  <a:lnTo>
                    <a:pt x="12382" y="9804"/>
                  </a:lnTo>
                  <a:lnTo>
                    <a:pt x="13271" y="6667"/>
                  </a:lnTo>
                  <a:lnTo>
                    <a:pt x="13423" y="4927"/>
                  </a:lnTo>
                  <a:lnTo>
                    <a:pt x="11264" y="4914"/>
                  </a:lnTo>
                  <a:lnTo>
                    <a:pt x="9493" y="2908"/>
                  </a:lnTo>
                  <a:close/>
                </a:path>
                <a:path w="13970" h="10795">
                  <a:moveTo>
                    <a:pt x="0" y="1879"/>
                  </a:moveTo>
                  <a:lnTo>
                    <a:pt x="711" y="4762"/>
                  </a:lnTo>
                  <a:lnTo>
                    <a:pt x="1930" y="4838"/>
                  </a:lnTo>
                  <a:lnTo>
                    <a:pt x="2730" y="2908"/>
                  </a:lnTo>
                  <a:lnTo>
                    <a:pt x="9493" y="2908"/>
                  </a:lnTo>
                  <a:lnTo>
                    <a:pt x="8950" y="2273"/>
                  </a:lnTo>
                  <a:lnTo>
                    <a:pt x="3238" y="2273"/>
                  </a:lnTo>
                  <a:lnTo>
                    <a:pt x="0" y="1879"/>
                  </a:lnTo>
                  <a:close/>
                </a:path>
                <a:path w="13970" h="10795">
                  <a:moveTo>
                    <a:pt x="7988" y="0"/>
                  </a:moveTo>
                  <a:lnTo>
                    <a:pt x="5689" y="1015"/>
                  </a:lnTo>
                  <a:lnTo>
                    <a:pt x="4457" y="1625"/>
                  </a:lnTo>
                  <a:lnTo>
                    <a:pt x="3238" y="2273"/>
                  </a:lnTo>
                  <a:lnTo>
                    <a:pt x="8950" y="2273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1" name="object 961"/>
            <p:cNvSpPr/>
            <p:nvPr/>
          </p:nvSpPr>
          <p:spPr>
            <a:xfrm>
              <a:off x="5540375" y="3890670"/>
              <a:ext cx="1078865" cy="1643380"/>
            </a:xfrm>
            <a:custGeom>
              <a:avLst/>
              <a:gdLst/>
              <a:ahLst/>
              <a:cxnLst/>
              <a:rect l="l" t="t" r="r" b="b"/>
              <a:pathLst>
                <a:path w="1078865" h="1643379">
                  <a:moveTo>
                    <a:pt x="1078382" y="0"/>
                  </a:moveTo>
                  <a:lnTo>
                    <a:pt x="0" y="0"/>
                  </a:lnTo>
                  <a:lnTo>
                    <a:pt x="0" y="1642859"/>
                  </a:lnTo>
                  <a:lnTo>
                    <a:pt x="1078382" y="1642859"/>
                  </a:lnTo>
                  <a:lnTo>
                    <a:pt x="1078382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2"/>
            <p:cNvSpPr/>
            <p:nvPr/>
          </p:nvSpPr>
          <p:spPr>
            <a:xfrm>
              <a:off x="5538089" y="3888739"/>
              <a:ext cx="1083310" cy="1647189"/>
            </a:xfrm>
            <a:custGeom>
              <a:avLst/>
              <a:gdLst/>
              <a:ahLst/>
              <a:cxnLst/>
              <a:rect l="l" t="t" r="r" b="b"/>
              <a:pathLst>
                <a:path w="1083309" h="1647189">
                  <a:moveTo>
                    <a:pt x="1082954" y="2540"/>
                  </a:moveTo>
                  <a:lnTo>
                    <a:pt x="1082675" y="2540"/>
                  </a:lnTo>
                  <a:lnTo>
                    <a:pt x="1082675" y="0"/>
                  </a:lnTo>
                  <a:lnTo>
                    <a:pt x="1078382" y="0"/>
                  </a:lnTo>
                  <a:lnTo>
                    <a:pt x="1078382" y="3810"/>
                  </a:lnTo>
                  <a:lnTo>
                    <a:pt x="1078382" y="1642110"/>
                  </a:lnTo>
                  <a:lnTo>
                    <a:pt x="4572" y="1642110"/>
                  </a:lnTo>
                  <a:lnTo>
                    <a:pt x="4572" y="3810"/>
                  </a:lnTo>
                  <a:lnTo>
                    <a:pt x="1078382" y="3810"/>
                  </a:lnTo>
                  <a:lnTo>
                    <a:pt x="1078382" y="0"/>
                  </a:lnTo>
                  <a:lnTo>
                    <a:pt x="266" y="0"/>
                  </a:lnTo>
                  <a:lnTo>
                    <a:pt x="266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1642110"/>
                  </a:lnTo>
                  <a:lnTo>
                    <a:pt x="0" y="1644650"/>
                  </a:lnTo>
                  <a:lnTo>
                    <a:pt x="190" y="1644650"/>
                  </a:lnTo>
                  <a:lnTo>
                    <a:pt x="190" y="1645920"/>
                  </a:lnTo>
                  <a:lnTo>
                    <a:pt x="1003" y="1645920"/>
                  </a:lnTo>
                  <a:lnTo>
                    <a:pt x="1003" y="1647190"/>
                  </a:lnTo>
                  <a:lnTo>
                    <a:pt x="1081938" y="1647190"/>
                  </a:lnTo>
                  <a:lnTo>
                    <a:pt x="1081938" y="1645920"/>
                  </a:lnTo>
                  <a:lnTo>
                    <a:pt x="1082738" y="1645920"/>
                  </a:lnTo>
                  <a:lnTo>
                    <a:pt x="1082738" y="1644789"/>
                  </a:lnTo>
                  <a:lnTo>
                    <a:pt x="1082954" y="1644789"/>
                  </a:lnTo>
                  <a:lnTo>
                    <a:pt x="1082954" y="1642503"/>
                  </a:lnTo>
                  <a:lnTo>
                    <a:pt x="1080668" y="1642503"/>
                  </a:lnTo>
                  <a:lnTo>
                    <a:pt x="1080668" y="1642110"/>
                  </a:lnTo>
                  <a:lnTo>
                    <a:pt x="1082954" y="1642110"/>
                  </a:lnTo>
                  <a:lnTo>
                    <a:pt x="1082954" y="3810"/>
                  </a:lnTo>
                  <a:lnTo>
                    <a:pt x="1082954" y="25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3"/>
            <p:cNvSpPr/>
            <p:nvPr/>
          </p:nvSpPr>
          <p:spPr>
            <a:xfrm>
              <a:off x="6626720" y="4017797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4">
                  <a:moveTo>
                    <a:pt x="19570" y="0"/>
                  </a:moveTo>
                  <a:lnTo>
                    <a:pt x="10693" y="0"/>
                  </a:lnTo>
                  <a:lnTo>
                    <a:pt x="10693" y="97777"/>
                  </a:lnTo>
                  <a:lnTo>
                    <a:pt x="7112" y="102222"/>
                  </a:lnTo>
                  <a:lnTo>
                    <a:pt x="0" y="112890"/>
                  </a:lnTo>
                  <a:lnTo>
                    <a:pt x="889" y="126237"/>
                  </a:lnTo>
                  <a:lnTo>
                    <a:pt x="10693" y="116458"/>
                  </a:lnTo>
                  <a:lnTo>
                    <a:pt x="19570" y="104000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A3A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4"/>
            <p:cNvSpPr/>
            <p:nvPr/>
          </p:nvSpPr>
          <p:spPr>
            <a:xfrm>
              <a:off x="6624916" y="4015638"/>
              <a:ext cx="24130" cy="130175"/>
            </a:xfrm>
            <a:custGeom>
              <a:avLst/>
              <a:gdLst/>
              <a:ahLst/>
              <a:cxnLst/>
              <a:rect l="l" t="t" r="r" b="b"/>
              <a:pathLst>
                <a:path w="24129" h="130175">
                  <a:moveTo>
                    <a:pt x="23533" y="4317"/>
                  </a:moveTo>
                  <a:lnTo>
                    <a:pt x="19215" y="4317"/>
                  </a:lnTo>
                  <a:lnTo>
                    <a:pt x="19215" y="97345"/>
                  </a:lnTo>
                  <a:lnTo>
                    <a:pt x="18163" y="104381"/>
                  </a:lnTo>
                  <a:lnTo>
                    <a:pt x="1168" y="126860"/>
                  </a:lnTo>
                  <a:lnTo>
                    <a:pt x="4216" y="129921"/>
                  </a:lnTo>
                  <a:lnTo>
                    <a:pt x="14033" y="120141"/>
                  </a:lnTo>
                  <a:lnTo>
                    <a:pt x="18694" y="113652"/>
                  </a:lnTo>
                  <a:lnTo>
                    <a:pt x="23698" y="106413"/>
                  </a:lnTo>
                  <a:lnTo>
                    <a:pt x="23574" y="100456"/>
                  </a:lnTo>
                  <a:lnTo>
                    <a:pt x="23533" y="4317"/>
                  </a:lnTo>
                  <a:close/>
                </a:path>
                <a:path w="24129" h="130175">
                  <a:moveTo>
                    <a:pt x="23533" y="0"/>
                  </a:moveTo>
                  <a:lnTo>
                    <a:pt x="10337" y="0"/>
                  </a:lnTo>
                  <a:lnTo>
                    <a:pt x="10337" y="96405"/>
                  </a:lnTo>
                  <a:lnTo>
                    <a:pt x="9550" y="98780"/>
                  </a:lnTo>
                  <a:lnTo>
                    <a:pt x="8750" y="100456"/>
                  </a:lnTo>
                  <a:lnTo>
                    <a:pt x="7670" y="102412"/>
                  </a:lnTo>
                  <a:lnTo>
                    <a:pt x="7175" y="103111"/>
                  </a:lnTo>
                  <a:lnTo>
                    <a:pt x="0" y="113855"/>
                  </a:lnTo>
                  <a:lnTo>
                    <a:pt x="3594" y="116255"/>
                  </a:lnTo>
                  <a:lnTo>
                    <a:pt x="10617" y="105740"/>
                  </a:lnTo>
                  <a:lnTo>
                    <a:pt x="8915" y="104381"/>
                  </a:lnTo>
                  <a:lnTo>
                    <a:pt x="11684" y="104381"/>
                  </a:lnTo>
                  <a:lnTo>
                    <a:pt x="14617" y="100787"/>
                  </a:lnTo>
                  <a:lnTo>
                    <a:pt x="14655" y="4317"/>
                  </a:lnTo>
                  <a:lnTo>
                    <a:pt x="23533" y="4317"/>
                  </a:lnTo>
                  <a:lnTo>
                    <a:pt x="23533" y="0"/>
                  </a:lnTo>
                  <a:close/>
                </a:path>
                <a:path w="24129" h="130175">
                  <a:moveTo>
                    <a:pt x="8915" y="104381"/>
                  </a:moveTo>
                  <a:lnTo>
                    <a:pt x="10604" y="105740"/>
                  </a:lnTo>
                  <a:lnTo>
                    <a:pt x="10661" y="105549"/>
                  </a:lnTo>
                  <a:lnTo>
                    <a:pt x="8915" y="104381"/>
                  </a:lnTo>
                  <a:close/>
                </a:path>
                <a:path w="24129" h="130175">
                  <a:moveTo>
                    <a:pt x="11684" y="104381"/>
                  </a:moveTo>
                  <a:lnTo>
                    <a:pt x="8915" y="104381"/>
                  </a:lnTo>
                  <a:lnTo>
                    <a:pt x="10710" y="105581"/>
                  </a:lnTo>
                  <a:lnTo>
                    <a:pt x="11684" y="1043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5815088" y="5023256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39">
                  <a:moveTo>
                    <a:pt x="53327" y="0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53327" y="53339"/>
                  </a:lnTo>
                  <a:lnTo>
                    <a:pt x="53327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5812929" y="5021097"/>
              <a:ext cx="57785" cy="57785"/>
            </a:xfrm>
            <a:custGeom>
              <a:avLst/>
              <a:gdLst/>
              <a:ahLst/>
              <a:cxnLst/>
              <a:rect l="l" t="t" r="r" b="b"/>
              <a:pathLst>
                <a:path w="57785" h="57785">
                  <a:moveTo>
                    <a:pt x="57645" y="0"/>
                  </a:moveTo>
                  <a:lnTo>
                    <a:pt x="0" y="0"/>
                  </a:lnTo>
                  <a:lnTo>
                    <a:pt x="0" y="57657"/>
                  </a:lnTo>
                  <a:lnTo>
                    <a:pt x="2158" y="57657"/>
                  </a:lnTo>
                  <a:lnTo>
                    <a:pt x="2158" y="53339"/>
                  </a:lnTo>
                  <a:lnTo>
                    <a:pt x="4317" y="53339"/>
                  </a:lnTo>
                  <a:lnTo>
                    <a:pt x="4317" y="4317"/>
                  </a:lnTo>
                  <a:lnTo>
                    <a:pt x="57645" y="4317"/>
                  </a:lnTo>
                  <a:lnTo>
                    <a:pt x="57645" y="0"/>
                  </a:lnTo>
                  <a:close/>
                </a:path>
                <a:path w="57785" h="57785">
                  <a:moveTo>
                    <a:pt x="4317" y="53339"/>
                  </a:moveTo>
                  <a:lnTo>
                    <a:pt x="2158" y="53339"/>
                  </a:lnTo>
                  <a:lnTo>
                    <a:pt x="2158" y="57657"/>
                  </a:lnTo>
                  <a:lnTo>
                    <a:pt x="57645" y="57657"/>
                  </a:lnTo>
                  <a:lnTo>
                    <a:pt x="57645" y="55499"/>
                  </a:lnTo>
                  <a:lnTo>
                    <a:pt x="4317" y="55499"/>
                  </a:lnTo>
                  <a:lnTo>
                    <a:pt x="4317" y="53339"/>
                  </a:lnTo>
                  <a:close/>
                </a:path>
                <a:path w="57785" h="57785">
                  <a:moveTo>
                    <a:pt x="57645" y="4317"/>
                  </a:moveTo>
                  <a:lnTo>
                    <a:pt x="53327" y="4317"/>
                  </a:lnTo>
                  <a:lnTo>
                    <a:pt x="53327" y="53339"/>
                  </a:lnTo>
                  <a:lnTo>
                    <a:pt x="4317" y="53339"/>
                  </a:lnTo>
                  <a:lnTo>
                    <a:pt x="4317" y="55499"/>
                  </a:lnTo>
                  <a:lnTo>
                    <a:pt x="57645" y="55499"/>
                  </a:lnTo>
                  <a:lnTo>
                    <a:pt x="5764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7"/>
            <p:cNvSpPr/>
            <p:nvPr/>
          </p:nvSpPr>
          <p:spPr>
            <a:xfrm>
              <a:off x="5839967" y="5019687"/>
              <a:ext cx="53340" cy="53975"/>
            </a:xfrm>
            <a:custGeom>
              <a:avLst/>
              <a:gdLst/>
              <a:ahLst/>
              <a:cxnLst/>
              <a:rect l="l" t="t" r="r" b="b"/>
              <a:pathLst>
                <a:path w="53339" h="53975">
                  <a:moveTo>
                    <a:pt x="53327" y="0"/>
                  </a:moveTo>
                  <a:lnTo>
                    <a:pt x="0" y="0"/>
                  </a:lnTo>
                  <a:lnTo>
                    <a:pt x="0" y="53352"/>
                  </a:lnTo>
                  <a:lnTo>
                    <a:pt x="53327" y="53352"/>
                  </a:lnTo>
                  <a:lnTo>
                    <a:pt x="53327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8"/>
            <p:cNvSpPr/>
            <p:nvPr/>
          </p:nvSpPr>
          <p:spPr>
            <a:xfrm>
              <a:off x="5837808" y="5017528"/>
              <a:ext cx="57785" cy="57785"/>
            </a:xfrm>
            <a:custGeom>
              <a:avLst/>
              <a:gdLst/>
              <a:ahLst/>
              <a:cxnLst/>
              <a:rect l="l" t="t" r="r" b="b"/>
              <a:pathLst>
                <a:path w="57785" h="57785">
                  <a:moveTo>
                    <a:pt x="57645" y="0"/>
                  </a:moveTo>
                  <a:lnTo>
                    <a:pt x="0" y="0"/>
                  </a:lnTo>
                  <a:lnTo>
                    <a:pt x="0" y="57670"/>
                  </a:lnTo>
                  <a:lnTo>
                    <a:pt x="2158" y="57670"/>
                  </a:lnTo>
                  <a:lnTo>
                    <a:pt x="2158" y="53352"/>
                  </a:lnTo>
                  <a:lnTo>
                    <a:pt x="4317" y="53352"/>
                  </a:lnTo>
                  <a:lnTo>
                    <a:pt x="4317" y="4317"/>
                  </a:lnTo>
                  <a:lnTo>
                    <a:pt x="57645" y="4317"/>
                  </a:lnTo>
                  <a:lnTo>
                    <a:pt x="57645" y="0"/>
                  </a:lnTo>
                  <a:close/>
                </a:path>
                <a:path w="57785" h="57785">
                  <a:moveTo>
                    <a:pt x="4317" y="53352"/>
                  </a:moveTo>
                  <a:lnTo>
                    <a:pt x="2158" y="53352"/>
                  </a:lnTo>
                  <a:lnTo>
                    <a:pt x="2158" y="57670"/>
                  </a:lnTo>
                  <a:lnTo>
                    <a:pt x="57645" y="57670"/>
                  </a:lnTo>
                  <a:lnTo>
                    <a:pt x="57645" y="55511"/>
                  </a:lnTo>
                  <a:lnTo>
                    <a:pt x="4317" y="55511"/>
                  </a:lnTo>
                  <a:lnTo>
                    <a:pt x="4317" y="53352"/>
                  </a:lnTo>
                  <a:close/>
                </a:path>
                <a:path w="57785" h="57785">
                  <a:moveTo>
                    <a:pt x="57645" y="4317"/>
                  </a:moveTo>
                  <a:lnTo>
                    <a:pt x="53327" y="4317"/>
                  </a:lnTo>
                  <a:lnTo>
                    <a:pt x="53327" y="53352"/>
                  </a:lnTo>
                  <a:lnTo>
                    <a:pt x="4317" y="53352"/>
                  </a:lnTo>
                  <a:lnTo>
                    <a:pt x="4317" y="55511"/>
                  </a:lnTo>
                  <a:lnTo>
                    <a:pt x="57645" y="55511"/>
                  </a:lnTo>
                  <a:lnTo>
                    <a:pt x="5764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69"/>
            <p:cNvSpPr/>
            <p:nvPr/>
          </p:nvSpPr>
          <p:spPr>
            <a:xfrm>
              <a:off x="5879083" y="3899547"/>
              <a:ext cx="39370" cy="1639570"/>
            </a:xfrm>
            <a:custGeom>
              <a:avLst/>
              <a:gdLst/>
              <a:ahLst/>
              <a:cxnLst/>
              <a:rect l="l" t="t" r="r" b="b"/>
              <a:pathLst>
                <a:path w="39370" h="1639570">
                  <a:moveTo>
                    <a:pt x="39115" y="0"/>
                  </a:moveTo>
                  <a:lnTo>
                    <a:pt x="0" y="0"/>
                  </a:lnTo>
                  <a:lnTo>
                    <a:pt x="0" y="1639316"/>
                  </a:lnTo>
                  <a:lnTo>
                    <a:pt x="39115" y="1639316"/>
                  </a:lnTo>
                  <a:lnTo>
                    <a:pt x="39115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0" name="object 970"/>
            <p:cNvSpPr/>
            <p:nvPr/>
          </p:nvSpPr>
          <p:spPr>
            <a:xfrm>
              <a:off x="5677713" y="3897629"/>
              <a:ext cx="243204" cy="1643380"/>
            </a:xfrm>
            <a:custGeom>
              <a:avLst/>
              <a:gdLst/>
              <a:ahLst/>
              <a:cxnLst/>
              <a:rect l="l" t="t" r="r" b="b"/>
              <a:pathLst>
                <a:path w="243204" h="1643379">
                  <a:moveTo>
                    <a:pt x="47993" y="596226"/>
                  </a:moveTo>
                  <a:lnTo>
                    <a:pt x="0" y="596226"/>
                  </a:lnTo>
                  <a:lnTo>
                    <a:pt x="0" y="798042"/>
                  </a:lnTo>
                  <a:lnTo>
                    <a:pt x="47993" y="798042"/>
                  </a:lnTo>
                  <a:lnTo>
                    <a:pt x="47993" y="596226"/>
                  </a:lnTo>
                  <a:close/>
                </a:path>
                <a:path w="243204" h="1643379">
                  <a:moveTo>
                    <a:pt x="242646" y="0"/>
                  </a:moveTo>
                  <a:lnTo>
                    <a:pt x="238328" y="0"/>
                  </a:lnTo>
                  <a:lnTo>
                    <a:pt x="238328" y="3810"/>
                  </a:lnTo>
                  <a:lnTo>
                    <a:pt x="238328" y="1639570"/>
                  </a:lnTo>
                  <a:lnTo>
                    <a:pt x="203530" y="1639570"/>
                  </a:lnTo>
                  <a:lnTo>
                    <a:pt x="203530" y="3810"/>
                  </a:lnTo>
                  <a:lnTo>
                    <a:pt x="238328" y="3810"/>
                  </a:lnTo>
                  <a:lnTo>
                    <a:pt x="238328" y="0"/>
                  </a:lnTo>
                  <a:lnTo>
                    <a:pt x="199212" y="0"/>
                  </a:lnTo>
                  <a:lnTo>
                    <a:pt x="199212" y="3810"/>
                  </a:lnTo>
                  <a:lnTo>
                    <a:pt x="199212" y="1639570"/>
                  </a:lnTo>
                  <a:lnTo>
                    <a:pt x="199212" y="1643380"/>
                  </a:lnTo>
                  <a:lnTo>
                    <a:pt x="201371" y="1643380"/>
                  </a:lnTo>
                  <a:lnTo>
                    <a:pt x="242646" y="1643380"/>
                  </a:lnTo>
                  <a:lnTo>
                    <a:pt x="242646" y="1640840"/>
                  </a:lnTo>
                  <a:lnTo>
                    <a:pt x="242646" y="1639570"/>
                  </a:lnTo>
                  <a:lnTo>
                    <a:pt x="242646" y="3810"/>
                  </a:lnTo>
                  <a:lnTo>
                    <a:pt x="2426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1" name="object 971"/>
            <p:cNvSpPr/>
            <p:nvPr/>
          </p:nvSpPr>
          <p:spPr>
            <a:xfrm>
              <a:off x="5683516" y="4407179"/>
              <a:ext cx="52705" cy="84455"/>
            </a:xfrm>
            <a:custGeom>
              <a:avLst/>
              <a:gdLst/>
              <a:ahLst/>
              <a:cxnLst/>
              <a:rect l="l" t="t" r="r" b="b"/>
              <a:pathLst>
                <a:path w="52704" h="84454">
                  <a:moveTo>
                    <a:pt x="52438" y="0"/>
                  </a:moveTo>
                  <a:lnTo>
                    <a:pt x="0" y="0"/>
                  </a:lnTo>
                  <a:lnTo>
                    <a:pt x="0" y="84454"/>
                  </a:lnTo>
                  <a:lnTo>
                    <a:pt x="52438" y="84454"/>
                  </a:lnTo>
                  <a:lnTo>
                    <a:pt x="52438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2" name="object 972"/>
            <p:cNvSpPr/>
            <p:nvPr/>
          </p:nvSpPr>
          <p:spPr>
            <a:xfrm>
              <a:off x="5590184" y="4405020"/>
              <a:ext cx="219710" cy="454659"/>
            </a:xfrm>
            <a:custGeom>
              <a:avLst/>
              <a:gdLst/>
              <a:ahLst/>
              <a:cxnLst/>
              <a:rect l="l" t="t" r="r" b="b"/>
              <a:pathLst>
                <a:path w="219710" h="454660">
                  <a:moveTo>
                    <a:pt x="147929" y="0"/>
                  </a:moveTo>
                  <a:lnTo>
                    <a:pt x="143611" y="0"/>
                  </a:lnTo>
                  <a:lnTo>
                    <a:pt x="143611" y="4318"/>
                  </a:lnTo>
                  <a:lnTo>
                    <a:pt x="143611" y="84455"/>
                  </a:lnTo>
                  <a:lnTo>
                    <a:pt x="95491" y="84455"/>
                  </a:lnTo>
                  <a:lnTo>
                    <a:pt x="95491" y="4318"/>
                  </a:lnTo>
                  <a:lnTo>
                    <a:pt x="143611" y="4318"/>
                  </a:lnTo>
                  <a:lnTo>
                    <a:pt x="143611" y="0"/>
                  </a:lnTo>
                  <a:lnTo>
                    <a:pt x="91173" y="0"/>
                  </a:lnTo>
                  <a:lnTo>
                    <a:pt x="91173" y="88773"/>
                  </a:lnTo>
                  <a:lnTo>
                    <a:pt x="93332" y="88773"/>
                  </a:lnTo>
                  <a:lnTo>
                    <a:pt x="147929" y="88773"/>
                  </a:lnTo>
                  <a:lnTo>
                    <a:pt x="147929" y="86614"/>
                  </a:lnTo>
                  <a:lnTo>
                    <a:pt x="147929" y="4318"/>
                  </a:lnTo>
                  <a:lnTo>
                    <a:pt x="147929" y="0"/>
                  </a:lnTo>
                  <a:close/>
                </a:path>
                <a:path w="219710" h="454660">
                  <a:moveTo>
                    <a:pt x="219570" y="415544"/>
                  </a:moveTo>
                  <a:lnTo>
                    <a:pt x="0" y="415544"/>
                  </a:lnTo>
                  <a:lnTo>
                    <a:pt x="0" y="454660"/>
                  </a:lnTo>
                  <a:lnTo>
                    <a:pt x="219570" y="454660"/>
                  </a:lnTo>
                  <a:lnTo>
                    <a:pt x="219570" y="4155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3" name="object 973"/>
            <p:cNvSpPr/>
            <p:nvPr/>
          </p:nvSpPr>
          <p:spPr>
            <a:xfrm>
              <a:off x="5701804" y="483120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1379" y="0"/>
                  </a:moveTo>
                  <a:lnTo>
                    <a:pt x="3124" y="571"/>
                  </a:lnTo>
                  <a:lnTo>
                    <a:pt x="0" y="4178"/>
                  </a:lnTo>
                  <a:lnTo>
                    <a:pt x="292" y="8318"/>
                  </a:lnTo>
                  <a:lnTo>
                    <a:pt x="546" y="12471"/>
                  </a:lnTo>
                  <a:lnTo>
                    <a:pt x="4165" y="15595"/>
                  </a:lnTo>
                  <a:lnTo>
                    <a:pt x="12420" y="15011"/>
                  </a:lnTo>
                  <a:lnTo>
                    <a:pt x="15544" y="11404"/>
                  </a:lnTo>
                  <a:lnTo>
                    <a:pt x="15278" y="7277"/>
                  </a:lnTo>
                  <a:lnTo>
                    <a:pt x="14973" y="3124"/>
                  </a:lnTo>
                  <a:lnTo>
                    <a:pt x="11379" y="0"/>
                  </a:lnTo>
                  <a:close/>
                </a:path>
              </a:pathLst>
            </a:custGeom>
            <a:solidFill>
              <a:srgbClr val="85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5590184" y="4415192"/>
              <a:ext cx="219710" cy="437515"/>
            </a:xfrm>
            <a:custGeom>
              <a:avLst/>
              <a:gdLst/>
              <a:ahLst/>
              <a:cxnLst/>
              <a:rect l="l" t="t" r="r" b="b"/>
              <a:pathLst>
                <a:path w="219710" h="437514">
                  <a:moveTo>
                    <a:pt x="133121" y="416217"/>
                  </a:moveTo>
                  <a:lnTo>
                    <a:pt x="131279" y="414375"/>
                  </a:lnTo>
                  <a:lnTo>
                    <a:pt x="128790" y="411886"/>
                  </a:lnTo>
                  <a:lnTo>
                    <a:pt x="128790" y="418604"/>
                  </a:lnTo>
                  <a:lnTo>
                    <a:pt x="128790" y="419658"/>
                  </a:lnTo>
                  <a:lnTo>
                    <a:pt x="128790" y="423164"/>
                  </a:lnTo>
                  <a:lnTo>
                    <a:pt x="124739" y="423443"/>
                  </a:lnTo>
                  <a:lnTo>
                    <a:pt x="124752" y="426580"/>
                  </a:lnTo>
                  <a:lnTo>
                    <a:pt x="124650" y="433146"/>
                  </a:lnTo>
                  <a:lnTo>
                    <a:pt x="123698" y="433209"/>
                  </a:lnTo>
                  <a:lnTo>
                    <a:pt x="124650" y="433146"/>
                  </a:lnTo>
                  <a:lnTo>
                    <a:pt x="124650" y="426694"/>
                  </a:lnTo>
                  <a:lnTo>
                    <a:pt x="122580" y="428967"/>
                  </a:lnTo>
                  <a:lnTo>
                    <a:pt x="119354" y="429171"/>
                  </a:lnTo>
                  <a:lnTo>
                    <a:pt x="116598" y="429171"/>
                  </a:lnTo>
                  <a:lnTo>
                    <a:pt x="114223" y="427012"/>
                  </a:lnTo>
                  <a:lnTo>
                    <a:pt x="114084" y="424332"/>
                  </a:lnTo>
                  <a:lnTo>
                    <a:pt x="114046" y="421005"/>
                  </a:lnTo>
                  <a:lnTo>
                    <a:pt x="116217" y="418642"/>
                  </a:lnTo>
                  <a:lnTo>
                    <a:pt x="119405" y="418439"/>
                  </a:lnTo>
                  <a:lnTo>
                    <a:pt x="122174" y="418439"/>
                  </a:lnTo>
                  <a:lnTo>
                    <a:pt x="124536" y="420598"/>
                  </a:lnTo>
                  <a:lnTo>
                    <a:pt x="124739" y="423443"/>
                  </a:lnTo>
                  <a:lnTo>
                    <a:pt x="128790" y="423164"/>
                  </a:lnTo>
                  <a:lnTo>
                    <a:pt x="128790" y="419658"/>
                  </a:lnTo>
                  <a:lnTo>
                    <a:pt x="128701" y="418528"/>
                  </a:lnTo>
                  <a:lnTo>
                    <a:pt x="128790" y="411886"/>
                  </a:lnTo>
                  <a:lnTo>
                    <a:pt x="126974" y="410057"/>
                  </a:lnTo>
                  <a:lnTo>
                    <a:pt x="115544" y="410057"/>
                  </a:lnTo>
                  <a:lnTo>
                    <a:pt x="115544" y="414375"/>
                  </a:lnTo>
                  <a:lnTo>
                    <a:pt x="114058" y="414489"/>
                  </a:lnTo>
                  <a:lnTo>
                    <a:pt x="115544" y="414375"/>
                  </a:lnTo>
                  <a:lnTo>
                    <a:pt x="115544" y="410057"/>
                  </a:lnTo>
                  <a:lnTo>
                    <a:pt x="111785" y="410057"/>
                  </a:lnTo>
                  <a:lnTo>
                    <a:pt x="110032" y="411822"/>
                  </a:lnTo>
                  <a:lnTo>
                    <a:pt x="110032" y="429082"/>
                  </a:lnTo>
                  <a:lnTo>
                    <a:pt x="109969" y="427964"/>
                  </a:lnTo>
                  <a:lnTo>
                    <a:pt x="110032" y="429082"/>
                  </a:lnTo>
                  <a:lnTo>
                    <a:pt x="110032" y="411822"/>
                  </a:lnTo>
                  <a:lnTo>
                    <a:pt x="105638" y="416217"/>
                  </a:lnTo>
                  <a:lnTo>
                    <a:pt x="105638" y="431393"/>
                  </a:lnTo>
                  <a:lnTo>
                    <a:pt x="111785" y="437515"/>
                  </a:lnTo>
                  <a:lnTo>
                    <a:pt x="126974" y="437515"/>
                  </a:lnTo>
                  <a:lnTo>
                    <a:pt x="131292" y="433209"/>
                  </a:lnTo>
                  <a:lnTo>
                    <a:pt x="133121" y="431393"/>
                  </a:lnTo>
                  <a:lnTo>
                    <a:pt x="133121" y="416217"/>
                  </a:lnTo>
                  <a:close/>
                </a:path>
                <a:path w="219710" h="437514">
                  <a:moveTo>
                    <a:pt x="219570" y="0"/>
                  </a:moveTo>
                  <a:lnTo>
                    <a:pt x="0" y="0"/>
                  </a:lnTo>
                  <a:lnTo>
                    <a:pt x="0" y="39103"/>
                  </a:lnTo>
                  <a:lnTo>
                    <a:pt x="219570" y="39103"/>
                  </a:lnTo>
                  <a:lnTo>
                    <a:pt x="219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5691111" y="4688166"/>
              <a:ext cx="47625" cy="44450"/>
            </a:xfrm>
            <a:custGeom>
              <a:avLst/>
              <a:gdLst/>
              <a:ahLst/>
              <a:cxnLst/>
              <a:rect l="l" t="t" r="r" b="b"/>
              <a:pathLst>
                <a:path w="47625" h="44450">
                  <a:moveTo>
                    <a:pt x="47599" y="0"/>
                  </a:moveTo>
                  <a:lnTo>
                    <a:pt x="0" y="0"/>
                  </a:lnTo>
                  <a:lnTo>
                    <a:pt x="0" y="7480"/>
                  </a:lnTo>
                  <a:lnTo>
                    <a:pt x="0" y="43865"/>
                  </a:lnTo>
                  <a:lnTo>
                    <a:pt x="47599" y="43865"/>
                  </a:lnTo>
                  <a:lnTo>
                    <a:pt x="47599" y="7480"/>
                  </a:lnTo>
                  <a:lnTo>
                    <a:pt x="47599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6" name="object 976"/>
            <p:cNvSpPr/>
            <p:nvPr/>
          </p:nvSpPr>
          <p:spPr>
            <a:xfrm>
              <a:off x="5688952" y="4686008"/>
              <a:ext cx="52069" cy="48260"/>
            </a:xfrm>
            <a:custGeom>
              <a:avLst/>
              <a:gdLst/>
              <a:ahLst/>
              <a:cxnLst/>
              <a:rect l="l" t="t" r="r" b="b"/>
              <a:pathLst>
                <a:path w="52070" h="48260">
                  <a:moveTo>
                    <a:pt x="51917" y="0"/>
                  </a:moveTo>
                  <a:lnTo>
                    <a:pt x="0" y="0"/>
                  </a:lnTo>
                  <a:lnTo>
                    <a:pt x="0" y="48183"/>
                  </a:lnTo>
                  <a:lnTo>
                    <a:pt x="51917" y="48183"/>
                  </a:lnTo>
                  <a:lnTo>
                    <a:pt x="51917" y="43865"/>
                  </a:lnTo>
                  <a:lnTo>
                    <a:pt x="4317" y="43865"/>
                  </a:lnTo>
                  <a:lnTo>
                    <a:pt x="4317" y="4318"/>
                  </a:lnTo>
                  <a:lnTo>
                    <a:pt x="2159" y="4318"/>
                  </a:lnTo>
                  <a:lnTo>
                    <a:pt x="2159" y="2159"/>
                  </a:lnTo>
                  <a:lnTo>
                    <a:pt x="51917" y="2159"/>
                  </a:lnTo>
                  <a:lnTo>
                    <a:pt x="51917" y="0"/>
                  </a:lnTo>
                  <a:close/>
                </a:path>
                <a:path w="52070" h="48260">
                  <a:moveTo>
                    <a:pt x="51917" y="2159"/>
                  </a:moveTo>
                  <a:lnTo>
                    <a:pt x="4317" y="2159"/>
                  </a:lnTo>
                  <a:lnTo>
                    <a:pt x="4317" y="4318"/>
                  </a:lnTo>
                  <a:lnTo>
                    <a:pt x="47599" y="4318"/>
                  </a:lnTo>
                  <a:lnTo>
                    <a:pt x="47599" y="43865"/>
                  </a:lnTo>
                  <a:lnTo>
                    <a:pt x="51917" y="43865"/>
                  </a:lnTo>
                  <a:lnTo>
                    <a:pt x="51917" y="2159"/>
                  </a:lnTo>
                  <a:close/>
                </a:path>
                <a:path w="52070" h="48260">
                  <a:moveTo>
                    <a:pt x="4317" y="2159"/>
                  </a:moveTo>
                  <a:lnTo>
                    <a:pt x="2159" y="2159"/>
                  </a:lnTo>
                  <a:lnTo>
                    <a:pt x="2159" y="4318"/>
                  </a:lnTo>
                  <a:lnTo>
                    <a:pt x="4317" y="4318"/>
                  </a:lnTo>
                  <a:lnTo>
                    <a:pt x="4317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7" name="object 977"/>
            <p:cNvSpPr/>
            <p:nvPr/>
          </p:nvSpPr>
          <p:spPr>
            <a:xfrm>
              <a:off x="5726608" y="4493856"/>
              <a:ext cx="76200" cy="201930"/>
            </a:xfrm>
            <a:custGeom>
              <a:avLst/>
              <a:gdLst/>
              <a:ahLst/>
              <a:cxnLst/>
              <a:rect l="l" t="t" r="r" b="b"/>
              <a:pathLst>
                <a:path w="76200" h="201929">
                  <a:moveTo>
                    <a:pt x="75577" y="0"/>
                  </a:moveTo>
                  <a:lnTo>
                    <a:pt x="0" y="0"/>
                  </a:lnTo>
                  <a:lnTo>
                    <a:pt x="0" y="51549"/>
                  </a:lnTo>
                  <a:lnTo>
                    <a:pt x="0" y="201790"/>
                  </a:lnTo>
                  <a:lnTo>
                    <a:pt x="75577" y="201790"/>
                  </a:lnTo>
                  <a:lnTo>
                    <a:pt x="75577" y="51549"/>
                  </a:lnTo>
                  <a:lnTo>
                    <a:pt x="75577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8" name="object 978"/>
            <p:cNvSpPr/>
            <p:nvPr/>
          </p:nvSpPr>
          <p:spPr>
            <a:xfrm>
              <a:off x="5724449" y="4491989"/>
              <a:ext cx="80010" cy="205740"/>
            </a:xfrm>
            <a:custGeom>
              <a:avLst/>
              <a:gdLst/>
              <a:ahLst/>
              <a:cxnLst/>
              <a:rect l="l" t="t" r="r" b="b"/>
              <a:pathLst>
                <a:path w="80010" h="205739">
                  <a:moveTo>
                    <a:pt x="79895" y="0"/>
                  </a:moveTo>
                  <a:lnTo>
                    <a:pt x="78778" y="0"/>
                  </a:lnTo>
                  <a:lnTo>
                    <a:pt x="78778" y="3810"/>
                  </a:lnTo>
                  <a:lnTo>
                    <a:pt x="75577" y="3810"/>
                  </a:lnTo>
                  <a:lnTo>
                    <a:pt x="75577" y="53416"/>
                  </a:lnTo>
                  <a:lnTo>
                    <a:pt x="75577" y="201930"/>
                  </a:lnTo>
                  <a:lnTo>
                    <a:pt x="4318" y="201930"/>
                  </a:lnTo>
                  <a:lnTo>
                    <a:pt x="4318" y="3810"/>
                  </a:lnTo>
                  <a:lnTo>
                    <a:pt x="24104" y="3810"/>
                  </a:lnTo>
                  <a:lnTo>
                    <a:pt x="24104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201930"/>
                  </a:lnTo>
                  <a:lnTo>
                    <a:pt x="0" y="203200"/>
                  </a:lnTo>
                  <a:lnTo>
                    <a:pt x="0" y="205740"/>
                  </a:lnTo>
                  <a:lnTo>
                    <a:pt x="79895" y="205740"/>
                  </a:lnTo>
                  <a:lnTo>
                    <a:pt x="79895" y="3810"/>
                  </a:lnTo>
                  <a:lnTo>
                    <a:pt x="798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9" name="object 979"/>
            <p:cNvSpPr/>
            <p:nvPr/>
          </p:nvSpPr>
          <p:spPr>
            <a:xfrm>
              <a:off x="5762472" y="4545406"/>
              <a:ext cx="19685" cy="12700"/>
            </a:xfrm>
            <a:custGeom>
              <a:avLst/>
              <a:gdLst/>
              <a:ahLst/>
              <a:cxnLst/>
              <a:rect l="l" t="t" r="r" b="b"/>
              <a:pathLst>
                <a:path w="19685" h="12700">
                  <a:moveTo>
                    <a:pt x="0" y="12077"/>
                  </a:moveTo>
                  <a:lnTo>
                    <a:pt x="19253" y="12077"/>
                  </a:lnTo>
                  <a:lnTo>
                    <a:pt x="19253" y="0"/>
                  </a:lnTo>
                  <a:lnTo>
                    <a:pt x="0" y="0"/>
                  </a:lnTo>
                  <a:lnTo>
                    <a:pt x="0" y="12077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5726163" y="4536414"/>
              <a:ext cx="77470" cy="77470"/>
            </a:xfrm>
            <a:custGeom>
              <a:avLst/>
              <a:gdLst/>
              <a:ahLst/>
              <a:cxnLst/>
              <a:rect l="l" t="t" r="r" b="b"/>
              <a:pathLst>
                <a:path w="77470" h="77470">
                  <a:moveTo>
                    <a:pt x="57365" y="5448"/>
                  </a:moveTo>
                  <a:lnTo>
                    <a:pt x="56311" y="4318"/>
                  </a:lnTo>
                  <a:lnTo>
                    <a:pt x="53060" y="812"/>
                  </a:lnTo>
                  <a:lnTo>
                    <a:pt x="53060" y="7734"/>
                  </a:lnTo>
                  <a:lnTo>
                    <a:pt x="53009" y="12230"/>
                  </a:lnTo>
                  <a:lnTo>
                    <a:pt x="52781" y="15697"/>
                  </a:lnTo>
                  <a:lnTo>
                    <a:pt x="49644" y="18580"/>
                  </a:lnTo>
                  <a:lnTo>
                    <a:pt x="45466" y="18554"/>
                  </a:lnTo>
                  <a:lnTo>
                    <a:pt x="41656" y="18275"/>
                  </a:lnTo>
                  <a:lnTo>
                    <a:pt x="38811" y="15163"/>
                  </a:lnTo>
                  <a:lnTo>
                    <a:pt x="38836" y="10972"/>
                  </a:lnTo>
                  <a:lnTo>
                    <a:pt x="34531" y="10668"/>
                  </a:lnTo>
                  <a:lnTo>
                    <a:pt x="38836" y="10960"/>
                  </a:lnTo>
                  <a:lnTo>
                    <a:pt x="39090" y="7200"/>
                  </a:lnTo>
                  <a:lnTo>
                    <a:pt x="42214" y="4318"/>
                  </a:lnTo>
                  <a:lnTo>
                    <a:pt x="46418" y="4343"/>
                  </a:lnTo>
                  <a:lnTo>
                    <a:pt x="50177" y="4610"/>
                  </a:lnTo>
                  <a:lnTo>
                    <a:pt x="53060" y="7734"/>
                  </a:lnTo>
                  <a:lnTo>
                    <a:pt x="53060" y="812"/>
                  </a:lnTo>
                  <a:lnTo>
                    <a:pt x="52743" y="457"/>
                  </a:lnTo>
                  <a:lnTo>
                    <a:pt x="46736" y="38"/>
                  </a:lnTo>
                  <a:lnTo>
                    <a:pt x="45897" y="0"/>
                  </a:lnTo>
                  <a:lnTo>
                    <a:pt x="39941" y="12"/>
                  </a:lnTo>
                  <a:lnTo>
                    <a:pt x="34963" y="4610"/>
                  </a:lnTo>
                  <a:lnTo>
                    <a:pt x="34874" y="5448"/>
                  </a:lnTo>
                  <a:lnTo>
                    <a:pt x="34531" y="10655"/>
                  </a:lnTo>
                  <a:lnTo>
                    <a:pt x="34493" y="17437"/>
                  </a:lnTo>
                  <a:lnTo>
                    <a:pt x="39103" y="22440"/>
                  </a:lnTo>
                  <a:lnTo>
                    <a:pt x="45161" y="22860"/>
                  </a:lnTo>
                  <a:lnTo>
                    <a:pt x="45974" y="22885"/>
                  </a:lnTo>
                  <a:lnTo>
                    <a:pt x="51917" y="22885"/>
                  </a:lnTo>
                  <a:lnTo>
                    <a:pt x="56578" y="18580"/>
                  </a:lnTo>
                  <a:lnTo>
                    <a:pt x="56896" y="18288"/>
                  </a:lnTo>
                  <a:lnTo>
                    <a:pt x="57340" y="12230"/>
                  </a:lnTo>
                  <a:lnTo>
                    <a:pt x="57365" y="5448"/>
                  </a:lnTo>
                  <a:close/>
                </a:path>
                <a:path w="77470" h="77470">
                  <a:moveTo>
                    <a:pt x="58178" y="49657"/>
                  </a:moveTo>
                  <a:lnTo>
                    <a:pt x="54025" y="45504"/>
                  </a:lnTo>
                  <a:lnTo>
                    <a:pt x="43789" y="45504"/>
                  </a:lnTo>
                  <a:lnTo>
                    <a:pt x="39636" y="49657"/>
                  </a:lnTo>
                  <a:lnTo>
                    <a:pt x="39636" y="59893"/>
                  </a:lnTo>
                  <a:lnTo>
                    <a:pt x="43789" y="64046"/>
                  </a:lnTo>
                  <a:lnTo>
                    <a:pt x="48907" y="64058"/>
                  </a:lnTo>
                  <a:lnTo>
                    <a:pt x="54025" y="64046"/>
                  </a:lnTo>
                  <a:lnTo>
                    <a:pt x="58178" y="59893"/>
                  </a:lnTo>
                  <a:lnTo>
                    <a:pt x="58178" y="59728"/>
                  </a:lnTo>
                  <a:lnTo>
                    <a:pt x="58178" y="49822"/>
                  </a:lnTo>
                  <a:lnTo>
                    <a:pt x="58178" y="49657"/>
                  </a:lnTo>
                  <a:close/>
                </a:path>
                <a:path w="77470" h="77470">
                  <a:moveTo>
                    <a:pt x="77355" y="73075"/>
                  </a:moveTo>
                  <a:lnTo>
                    <a:pt x="40728" y="73075"/>
                  </a:lnTo>
                  <a:lnTo>
                    <a:pt x="33604" y="67741"/>
                  </a:lnTo>
                  <a:lnTo>
                    <a:pt x="21666" y="67741"/>
                  </a:lnTo>
                  <a:lnTo>
                    <a:pt x="15443" y="71297"/>
                  </a:lnTo>
                  <a:lnTo>
                    <a:pt x="0" y="71297"/>
                  </a:lnTo>
                  <a:lnTo>
                    <a:pt x="0" y="75615"/>
                  </a:lnTo>
                  <a:lnTo>
                    <a:pt x="16598" y="75615"/>
                  </a:lnTo>
                  <a:lnTo>
                    <a:pt x="22821" y="72059"/>
                  </a:lnTo>
                  <a:lnTo>
                    <a:pt x="32169" y="72059"/>
                  </a:lnTo>
                  <a:lnTo>
                    <a:pt x="39281" y="77393"/>
                  </a:lnTo>
                  <a:lnTo>
                    <a:pt x="77355" y="77393"/>
                  </a:lnTo>
                  <a:lnTo>
                    <a:pt x="77355" y="73075"/>
                  </a:lnTo>
                  <a:close/>
                </a:path>
                <a:path w="77470" h="77470">
                  <a:moveTo>
                    <a:pt x="77355" y="32181"/>
                  </a:moveTo>
                  <a:lnTo>
                    <a:pt x="39281" y="32181"/>
                  </a:lnTo>
                  <a:lnTo>
                    <a:pt x="32169" y="37515"/>
                  </a:lnTo>
                  <a:lnTo>
                    <a:pt x="22821" y="37515"/>
                  </a:lnTo>
                  <a:lnTo>
                    <a:pt x="16586" y="33947"/>
                  </a:lnTo>
                  <a:lnTo>
                    <a:pt x="0" y="33947"/>
                  </a:lnTo>
                  <a:lnTo>
                    <a:pt x="0" y="38265"/>
                  </a:lnTo>
                  <a:lnTo>
                    <a:pt x="15443" y="38265"/>
                  </a:lnTo>
                  <a:lnTo>
                    <a:pt x="21666" y="41833"/>
                  </a:lnTo>
                  <a:lnTo>
                    <a:pt x="33604" y="41833"/>
                  </a:lnTo>
                  <a:lnTo>
                    <a:pt x="40728" y="36499"/>
                  </a:lnTo>
                  <a:lnTo>
                    <a:pt x="77355" y="36499"/>
                  </a:lnTo>
                  <a:lnTo>
                    <a:pt x="77355" y="321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5759043" y="4576089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79">
                  <a:moveTo>
                    <a:pt x="0" y="0"/>
                  </a:moveTo>
                  <a:lnTo>
                    <a:pt x="0" y="30225"/>
                  </a:lnTo>
                </a:path>
              </a:pathLst>
            </a:custGeom>
            <a:solidFill>
              <a:srgbClr val="B7B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2"/>
            <p:cNvSpPr/>
            <p:nvPr/>
          </p:nvSpPr>
          <p:spPr>
            <a:xfrm>
              <a:off x="5756884" y="4576089"/>
              <a:ext cx="4445" cy="30480"/>
            </a:xfrm>
            <a:custGeom>
              <a:avLst/>
              <a:gdLst/>
              <a:ahLst/>
              <a:cxnLst/>
              <a:rect l="l" t="t" r="r" b="b"/>
              <a:pathLst>
                <a:path w="4445" h="30479">
                  <a:moveTo>
                    <a:pt x="4317" y="0"/>
                  </a:moveTo>
                  <a:lnTo>
                    <a:pt x="0" y="0"/>
                  </a:lnTo>
                  <a:lnTo>
                    <a:pt x="0" y="30225"/>
                  </a:lnTo>
                  <a:lnTo>
                    <a:pt x="4317" y="30225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3"/>
            <p:cNvSpPr/>
            <p:nvPr/>
          </p:nvSpPr>
          <p:spPr>
            <a:xfrm>
              <a:off x="5730620" y="4579632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7932" y="0"/>
                  </a:moveTo>
                  <a:lnTo>
                    <a:pt x="5181" y="0"/>
                  </a:lnTo>
                  <a:lnTo>
                    <a:pt x="0" y="5168"/>
                  </a:lnTo>
                  <a:lnTo>
                    <a:pt x="0" y="11569"/>
                  </a:lnTo>
                  <a:lnTo>
                    <a:pt x="0" y="17957"/>
                  </a:lnTo>
                  <a:lnTo>
                    <a:pt x="5181" y="23113"/>
                  </a:lnTo>
                  <a:lnTo>
                    <a:pt x="17932" y="23113"/>
                  </a:lnTo>
                  <a:lnTo>
                    <a:pt x="23126" y="17957"/>
                  </a:lnTo>
                  <a:lnTo>
                    <a:pt x="23126" y="5168"/>
                  </a:lnTo>
                  <a:lnTo>
                    <a:pt x="17932" y="0"/>
                  </a:lnTo>
                  <a:close/>
                </a:path>
              </a:pathLst>
            </a:custGeom>
            <a:solidFill>
              <a:srgbClr val="B7B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84"/>
            <p:cNvSpPr/>
            <p:nvPr/>
          </p:nvSpPr>
          <p:spPr>
            <a:xfrm>
              <a:off x="5728462" y="4577473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39" h="27939">
                  <a:moveTo>
                    <a:pt x="17665" y="11074"/>
                  </a:moveTo>
                  <a:lnTo>
                    <a:pt x="15506" y="8902"/>
                  </a:lnTo>
                  <a:lnTo>
                    <a:pt x="12827" y="8890"/>
                  </a:lnTo>
                  <a:lnTo>
                    <a:pt x="10147" y="8902"/>
                  </a:lnTo>
                  <a:lnTo>
                    <a:pt x="8013" y="11074"/>
                  </a:lnTo>
                  <a:lnTo>
                    <a:pt x="8013" y="16395"/>
                  </a:lnTo>
                  <a:lnTo>
                    <a:pt x="10160" y="18554"/>
                  </a:lnTo>
                  <a:lnTo>
                    <a:pt x="15494" y="18554"/>
                  </a:lnTo>
                  <a:lnTo>
                    <a:pt x="17665" y="16395"/>
                  </a:lnTo>
                  <a:lnTo>
                    <a:pt x="17665" y="14236"/>
                  </a:lnTo>
                  <a:lnTo>
                    <a:pt x="17665" y="13208"/>
                  </a:lnTo>
                  <a:lnTo>
                    <a:pt x="17665" y="11074"/>
                  </a:lnTo>
                  <a:close/>
                </a:path>
                <a:path w="27939" h="27939">
                  <a:moveTo>
                    <a:pt x="27432" y="6134"/>
                  </a:moveTo>
                  <a:lnTo>
                    <a:pt x="25615" y="4330"/>
                  </a:lnTo>
                  <a:lnTo>
                    <a:pt x="23114" y="1828"/>
                  </a:lnTo>
                  <a:lnTo>
                    <a:pt x="23114" y="8521"/>
                  </a:lnTo>
                  <a:lnTo>
                    <a:pt x="23114" y="18923"/>
                  </a:lnTo>
                  <a:lnTo>
                    <a:pt x="18910" y="23114"/>
                  </a:lnTo>
                  <a:lnTo>
                    <a:pt x="8534" y="23114"/>
                  </a:lnTo>
                  <a:lnTo>
                    <a:pt x="4330" y="18923"/>
                  </a:lnTo>
                  <a:lnTo>
                    <a:pt x="4330" y="8521"/>
                  </a:lnTo>
                  <a:lnTo>
                    <a:pt x="8534" y="4330"/>
                  </a:lnTo>
                  <a:lnTo>
                    <a:pt x="18897" y="4330"/>
                  </a:lnTo>
                  <a:lnTo>
                    <a:pt x="23114" y="8521"/>
                  </a:lnTo>
                  <a:lnTo>
                    <a:pt x="23114" y="1828"/>
                  </a:lnTo>
                  <a:lnTo>
                    <a:pt x="21285" y="0"/>
                  </a:lnTo>
                  <a:lnTo>
                    <a:pt x="6146" y="0"/>
                  </a:lnTo>
                  <a:lnTo>
                    <a:pt x="0" y="6134"/>
                  </a:lnTo>
                  <a:lnTo>
                    <a:pt x="0" y="21310"/>
                  </a:lnTo>
                  <a:lnTo>
                    <a:pt x="6159" y="27432"/>
                  </a:lnTo>
                  <a:lnTo>
                    <a:pt x="21285" y="27432"/>
                  </a:lnTo>
                  <a:lnTo>
                    <a:pt x="25615" y="23114"/>
                  </a:lnTo>
                  <a:lnTo>
                    <a:pt x="27432" y="21310"/>
                  </a:lnTo>
                  <a:lnTo>
                    <a:pt x="27432" y="61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5602160" y="4493856"/>
              <a:ext cx="76200" cy="201930"/>
            </a:xfrm>
            <a:custGeom>
              <a:avLst/>
              <a:gdLst/>
              <a:ahLst/>
              <a:cxnLst/>
              <a:rect l="l" t="t" r="r" b="b"/>
              <a:pathLst>
                <a:path w="76200" h="201929">
                  <a:moveTo>
                    <a:pt x="75577" y="0"/>
                  </a:moveTo>
                  <a:lnTo>
                    <a:pt x="0" y="0"/>
                  </a:lnTo>
                  <a:lnTo>
                    <a:pt x="0" y="51549"/>
                  </a:lnTo>
                  <a:lnTo>
                    <a:pt x="0" y="201790"/>
                  </a:lnTo>
                  <a:lnTo>
                    <a:pt x="75577" y="201790"/>
                  </a:lnTo>
                  <a:lnTo>
                    <a:pt x="75577" y="51549"/>
                  </a:lnTo>
                  <a:lnTo>
                    <a:pt x="75577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86"/>
            <p:cNvSpPr/>
            <p:nvPr/>
          </p:nvSpPr>
          <p:spPr>
            <a:xfrm>
              <a:off x="5600001" y="4491989"/>
              <a:ext cx="80010" cy="205740"/>
            </a:xfrm>
            <a:custGeom>
              <a:avLst/>
              <a:gdLst/>
              <a:ahLst/>
              <a:cxnLst/>
              <a:rect l="l" t="t" r="r" b="b"/>
              <a:pathLst>
                <a:path w="80010" h="205739">
                  <a:moveTo>
                    <a:pt x="79895" y="0"/>
                  </a:moveTo>
                  <a:lnTo>
                    <a:pt x="55067" y="0"/>
                  </a:lnTo>
                  <a:lnTo>
                    <a:pt x="55067" y="3810"/>
                  </a:lnTo>
                  <a:lnTo>
                    <a:pt x="75577" y="3810"/>
                  </a:lnTo>
                  <a:lnTo>
                    <a:pt x="75577" y="201930"/>
                  </a:lnTo>
                  <a:lnTo>
                    <a:pt x="4318" y="201930"/>
                  </a:lnTo>
                  <a:lnTo>
                    <a:pt x="4318" y="53416"/>
                  </a:lnTo>
                  <a:lnTo>
                    <a:pt x="4318" y="3810"/>
                  </a:lnTo>
                  <a:lnTo>
                    <a:pt x="368" y="3810"/>
                  </a:lnTo>
                  <a:lnTo>
                    <a:pt x="368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53416"/>
                  </a:lnTo>
                  <a:lnTo>
                    <a:pt x="0" y="201930"/>
                  </a:lnTo>
                  <a:lnTo>
                    <a:pt x="0" y="205740"/>
                  </a:lnTo>
                  <a:lnTo>
                    <a:pt x="2159" y="205740"/>
                  </a:lnTo>
                  <a:lnTo>
                    <a:pt x="79895" y="205740"/>
                  </a:lnTo>
                  <a:lnTo>
                    <a:pt x="79895" y="203200"/>
                  </a:lnTo>
                  <a:lnTo>
                    <a:pt x="79895" y="201930"/>
                  </a:lnTo>
                  <a:lnTo>
                    <a:pt x="79895" y="3810"/>
                  </a:lnTo>
                  <a:lnTo>
                    <a:pt x="798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87"/>
            <p:cNvSpPr/>
            <p:nvPr/>
          </p:nvSpPr>
          <p:spPr>
            <a:xfrm>
              <a:off x="5622645" y="4545406"/>
              <a:ext cx="19685" cy="12700"/>
            </a:xfrm>
            <a:custGeom>
              <a:avLst/>
              <a:gdLst/>
              <a:ahLst/>
              <a:cxnLst/>
              <a:rect l="l" t="t" r="r" b="b"/>
              <a:pathLst>
                <a:path w="19685" h="12700">
                  <a:moveTo>
                    <a:pt x="0" y="12077"/>
                  </a:moveTo>
                  <a:lnTo>
                    <a:pt x="19227" y="12077"/>
                  </a:lnTo>
                  <a:lnTo>
                    <a:pt x="19227" y="0"/>
                  </a:lnTo>
                  <a:lnTo>
                    <a:pt x="0" y="0"/>
                  </a:lnTo>
                  <a:lnTo>
                    <a:pt x="0" y="12077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88"/>
            <p:cNvSpPr/>
            <p:nvPr/>
          </p:nvSpPr>
          <p:spPr>
            <a:xfrm>
              <a:off x="5620816" y="453641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1468" y="0"/>
                  </a:moveTo>
                  <a:lnTo>
                    <a:pt x="10629" y="38"/>
                  </a:lnTo>
                  <a:lnTo>
                    <a:pt x="4622" y="469"/>
                  </a:lnTo>
                  <a:lnTo>
                    <a:pt x="0" y="5486"/>
                  </a:lnTo>
                  <a:lnTo>
                    <a:pt x="25" y="12230"/>
                  </a:lnTo>
                  <a:lnTo>
                    <a:pt x="395" y="17411"/>
                  </a:lnTo>
                  <a:lnTo>
                    <a:pt x="484" y="18300"/>
                  </a:lnTo>
                  <a:lnTo>
                    <a:pt x="5461" y="22885"/>
                  </a:lnTo>
                  <a:lnTo>
                    <a:pt x="11442" y="22885"/>
                  </a:lnTo>
                  <a:lnTo>
                    <a:pt x="12255" y="22860"/>
                  </a:lnTo>
                  <a:lnTo>
                    <a:pt x="18275" y="22428"/>
                  </a:lnTo>
                  <a:lnTo>
                    <a:pt x="21823" y="18567"/>
                  </a:lnTo>
                  <a:lnTo>
                    <a:pt x="7707" y="18554"/>
                  </a:lnTo>
                  <a:lnTo>
                    <a:pt x="4610" y="15709"/>
                  </a:lnTo>
                  <a:lnTo>
                    <a:pt x="4353" y="12230"/>
                  </a:lnTo>
                  <a:lnTo>
                    <a:pt x="4317" y="7747"/>
                  </a:lnTo>
                  <a:lnTo>
                    <a:pt x="7213" y="4597"/>
                  </a:lnTo>
                  <a:lnTo>
                    <a:pt x="10934" y="4343"/>
                  </a:lnTo>
                  <a:lnTo>
                    <a:pt x="22072" y="4318"/>
                  </a:lnTo>
                  <a:lnTo>
                    <a:pt x="17424" y="12"/>
                  </a:lnTo>
                  <a:lnTo>
                    <a:pt x="11468" y="0"/>
                  </a:lnTo>
                  <a:close/>
                </a:path>
                <a:path w="23495" h="23495">
                  <a:moveTo>
                    <a:pt x="22860" y="10668"/>
                  </a:moveTo>
                  <a:lnTo>
                    <a:pt x="18554" y="10972"/>
                  </a:lnTo>
                  <a:lnTo>
                    <a:pt x="18580" y="15138"/>
                  </a:lnTo>
                  <a:lnTo>
                    <a:pt x="15671" y="18300"/>
                  </a:lnTo>
                  <a:lnTo>
                    <a:pt x="11950" y="18554"/>
                  </a:lnTo>
                  <a:lnTo>
                    <a:pt x="11442" y="18567"/>
                  </a:lnTo>
                  <a:lnTo>
                    <a:pt x="21834" y="18554"/>
                  </a:lnTo>
                  <a:lnTo>
                    <a:pt x="22885" y="17411"/>
                  </a:lnTo>
                  <a:lnTo>
                    <a:pt x="22860" y="10668"/>
                  </a:lnTo>
                  <a:close/>
                </a:path>
                <a:path w="23495" h="23495">
                  <a:moveTo>
                    <a:pt x="22072" y="4318"/>
                  </a:moveTo>
                  <a:lnTo>
                    <a:pt x="15151" y="4318"/>
                  </a:lnTo>
                  <a:lnTo>
                    <a:pt x="18287" y="7200"/>
                  </a:lnTo>
                  <a:lnTo>
                    <a:pt x="18554" y="10972"/>
                  </a:lnTo>
                  <a:lnTo>
                    <a:pt x="22860" y="10655"/>
                  </a:lnTo>
                  <a:lnTo>
                    <a:pt x="22478" y="5486"/>
                  </a:lnTo>
                  <a:lnTo>
                    <a:pt x="22374" y="4597"/>
                  </a:lnTo>
                  <a:lnTo>
                    <a:pt x="2207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89"/>
            <p:cNvSpPr/>
            <p:nvPr/>
          </p:nvSpPr>
          <p:spPr>
            <a:xfrm>
              <a:off x="5753912" y="4364050"/>
              <a:ext cx="52705" cy="116839"/>
            </a:xfrm>
            <a:custGeom>
              <a:avLst/>
              <a:gdLst/>
              <a:ahLst/>
              <a:cxnLst/>
              <a:rect l="l" t="t" r="r" b="b"/>
              <a:pathLst>
                <a:path w="52704" h="116839">
                  <a:moveTo>
                    <a:pt x="51320" y="0"/>
                  </a:moveTo>
                  <a:lnTo>
                    <a:pt x="43332" y="0"/>
                  </a:lnTo>
                  <a:lnTo>
                    <a:pt x="43332" y="4673"/>
                  </a:lnTo>
                  <a:lnTo>
                    <a:pt x="22644" y="4673"/>
                  </a:lnTo>
                  <a:lnTo>
                    <a:pt x="29997" y="4673"/>
                  </a:lnTo>
                  <a:lnTo>
                    <a:pt x="9309" y="4673"/>
                  </a:lnTo>
                  <a:lnTo>
                    <a:pt x="9309" y="0"/>
                  </a:lnTo>
                  <a:lnTo>
                    <a:pt x="1320" y="0"/>
                  </a:lnTo>
                  <a:lnTo>
                    <a:pt x="1320" y="60020"/>
                  </a:lnTo>
                  <a:lnTo>
                    <a:pt x="7962" y="60020"/>
                  </a:lnTo>
                  <a:lnTo>
                    <a:pt x="7962" y="77355"/>
                  </a:lnTo>
                  <a:lnTo>
                    <a:pt x="3327" y="77355"/>
                  </a:lnTo>
                  <a:lnTo>
                    <a:pt x="3327" y="92684"/>
                  </a:lnTo>
                  <a:lnTo>
                    <a:pt x="0" y="92684"/>
                  </a:lnTo>
                  <a:lnTo>
                    <a:pt x="0" y="116687"/>
                  </a:lnTo>
                  <a:lnTo>
                    <a:pt x="20662" y="116687"/>
                  </a:lnTo>
                  <a:lnTo>
                    <a:pt x="20662" y="110693"/>
                  </a:lnTo>
                  <a:lnTo>
                    <a:pt x="32003" y="110693"/>
                  </a:lnTo>
                  <a:lnTo>
                    <a:pt x="32003" y="116687"/>
                  </a:lnTo>
                  <a:lnTo>
                    <a:pt x="52666" y="116687"/>
                  </a:lnTo>
                  <a:lnTo>
                    <a:pt x="52666" y="92684"/>
                  </a:lnTo>
                  <a:lnTo>
                    <a:pt x="49314" y="92684"/>
                  </a:lnTo>
                  <a:lnTo>
                    <a:pt x="49314" y="77355"/>
                  </a:lnTo>
                  <a:lnTo>
                    <a:pt x="44653" y="77355"/>
                  </a:lnTo>
                  <a:lnTo>
                    <a:pt x="44653" y="60020"/>
                  </a:lnTo>
                  <a:lnTo>
                    <a:pt x="51320" y="60020"/>
                  </a:lnTo>
                  <a:lnTo>
                    <a:pt x="51320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0"/>
            <p:cNvSpPr/>
            <p:nvPr/>
          </p:nvSpPr>
          <p:spPr>
            <a:xfrm>
              <a:off x="5751754" y="4361890"/>
              <a:ext cx="57150" cy="121285"/>
            </a:xfrm>
            <a:custGeom>
              <a:avLst/>
              <a:gdLst/>
              <a:ahLst/>
              <a:cxnLst/>
              <a:rect l="l" t="t" r="r" b="b"/>
              <a:pathLst>
                <a:path w="57150" h="121285">
                  <a:moveTo>
                    <a:pt x="56984" y="92684"/>
                  </a:moveTo>
                  <a:lnTo>
                    <a:pt x="53632" y="92684"/>
                  </a:lnTo>
                  <a:lnTo>
                    <a:pt x="53632" y="77355"/>
                  </a:lnTo>
                  <a:lnTo>
                    <a:pt x="52666" y="77355"/>
                  </a:lnTo>
                  <a:lnTo>
                    <a:pt x="52666" y="97002"/>
                  </a:lnTo>
                  <a:lnTo>
                    <a:pt x="52666" y="116687"/>
                  </a:lnTo>
                  <a:lnTo>
                    <a:pt x="36322" y="116687"/>
                  </a:lnTo>
                  <a:lnTo>
                    <a:pt x="36322" y="115011"/>
                  </a:lnTo>
                  <a:lnTo>
                    <a:pt x="36322" y="110693"/>
                  </a:lnTo>
                  <a:lnTo>
                    <a:pt x="20662" y="110693"/>
                  </a:lnTo>
                  <a:lnTo>
                    <a:pt x="20662" y="116687"/>
                  </a:lnTo>
                  <a:lnTo>
                    <a:pt x="4318" y="116687"/>
                  </a:lnTo>
                  <a:lnTo>
                    <a:pt x="4318" y="97002"/>
                  </a:lnTo>
                  <a:lnTo>
                    <a:pt x="7645" y="97002"/>
                  </a:lnTo>
                  <a:lnTo>
                    <a:pt x="7645" y="81673"/>
                  </a:lnTo>
                  <a:lnTo>
                    <a:pt x="12280" y="81673"/>
                  </a:lnTo>
                  <a:lnTo>
                    <a:pt x="12280" y="60020"/>
                  </a:lnTo>
                  <a:lnTo>
                    <a:pt x="5638" y="60020"/>
                  </a:lnTo>
                  <a:lnTo>
                    <a:pt x="5638" y="4318"/>
                  </a:lnTo>
                  <a:lnTo>
                    <a:pt x="9309" y="4318"/>
                  </a:lnTo>
                  <a:lnTo>
                    <a:pt x="9309" y="8991"/>
                  </a:lnTo>
                  <a:lnTo>
                    <a:pt x="24803" y="8991"/>
                  </a:lnTo>
                  <a:lnTo>
                    <a:pt x="32156" y="8991"/>
                  </a:lnTo>
                  <a:lnTo>
                    <a:pt x="47650" y="8991"/>
                  </a:lnTo>
                  <a:lnTo>
                    <a:pt x="47650" y="4318"/>
                  </a:lnTo>
                  <a:lnTo>
                    <a:pt x="51320" y="4318"/>
                  </a:lnTo>
                  <a:lnTo>
                    <a:pt x="51320" y="60020"/>
                  </a:lnTo>
                  <a:lnTo>
                    <a:pt x="44653" y="60020"/>
                  </a:lnTo>
                  <a:lnTo>
                    <a:pt x="44653" y="81673"/>
                  </a:lnTo>
                  <a:lnTo>
                    <a:pt x="49314" y="81673"/>
                  </a:lnTo>
                  <a:lnTo>
                    <a:pt x="49314" y="97002"/>
                  </a:lnTo>
                  <a:lnTo>
                    <a:pt x="52666" y="97002"/>
                  </a:lnTo>
                  <a:lnTo>
                    <a:pt x="52666" y="77355"/>
                  </a:lnTo>
                  <a:lnTo>
                    <a:pt x="48971" y="77355"/>
                  </a:lnTo>
                  <a:lnTo>
                    <a:pt x="48971" y="64338"/>
                  </a:lnTo>
                  <a:lnTo>
                    <a:pt x="55638" y="64338"/>
                  </a:lnTo>
                  <a:lnTo>
                    <a:pt x="55638" y="4318"/>
                  </a:lnTo>
                  <a:lnTo>
                    <a:pt x="55638" y="0"/>
                  </a:lnTo>
                  <a:lnTo>
                    <a:pt x="43332" y="0"/>
                  </a:lnTo>
                  <a:lnTo>
                    <a:pt x="43332" y="4673"/>
                  </a:lnTo>
                  <a:lnTo>
                    <a:pt x="32156" y="4673"/>
                  </a:lnTo>
                  <a:lnTo>
                    <a:pt x="24803" y="4673"/>
                  </a:lnTo>
                  <a:lnTo>
                    <a:pt x="13627" y="4673"/>
                  </a:lnTo>
                  <a:lnTo>
                    <a:pt x="13627" y="4318"/>
                  </a:lnTo>
                  <a:lnTo>
                    <a:pt x="13627" y="0"/>
                  </a:lnTo>
                  <a:lnTo>
                    <a:pt x="1320" y="0"/>
                  </a:lnTo>
                  <a:lnTo>
                    <a:pt x="1320" y="64338"/>
                  </a:lnTo>
                  <a:lnTo>
                    <a:pt x="7962" y="64338"/>
                  </a:lnTo>
                  <a:lnTo>
                    <a:pt x="7962" y="77355"/>
                  </a:lnTo>
                  <a:lnTo>
                    <a:pt x="3327" y="77355"/>
                  </a:lnTo>
                  <a:lnTo>
                    <a:pt x="3327" y="92684"/>
                  </a:lnTo>
                  <a:lnTo>
                    <a:pt x="0" y="92684"/>
                  </a:lnTo>
                  <a:lnTo>
                    <a:pt x="0" y="121005"/>
                  </a:lnTo>
                  <a:lnTo>
                    <a:pt x="24980" y="121005"/>
                  </a:lnTo>
                  <a:lnTo>
                    <a:pt x="24980" y="116687"/>
                  </a:lnTo>
                  <a:lnTo>
                    <a:pt x="24980" y="115011"/>
                  </a:lnTo>
                  <a:lnTo>
                    <a:pt x="32004" y="115011"/>
                  </a:lnTo>
                  <a:lnTo>
                    <a:pt x="32004" y="121005"/>
                  </a:lnTo>
                  <a:lnTo>
                    <a:pt x="56984" y="121005"/>
                  </a:lnTo>
                  <a:lnTo>
                    <a:pt x="56984" y="116687"/>
                  </a:lnTo>
                  <a:lnTo>
                    <a:pt x="56984" y="926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1"/>
            <p:cNvSpPr/>
            <p:nvPr/>
          </p:nvSpPr>
          <p:spPr>
            <a:xfrm>
              <a:off x="5757913" y="4740109"/>
              <a:ext cx="44450" cy="216535"/>
            </a:xfrm>
            <a:custGeom>
              <a:avLst/>
              <a:gdLst/>
              <a:ahLst/>
              <a:cxnLst/>
              <a:rect l="l" t="t" r="r" b="b"/>
              <a:pathLst>
                <a:path w="44450" h="216535">
                  <a:moveTo>
                    <a:pt x="43980" y="0"/>
                  </a:moveTo>
                  <a:lnTo>
                    <a:pt x="0" y="0"/>
                  </a:lnTo>
                  <a:lnTo>
                    <a:pt x="0" y="216014"/>
                  </a:lnTo>
                  <a:lnTo>
                    <a:pt x="43980" y="216014"/>
                  </a:lnTo>
                  <a:lnTo>
                    <a:pt x="43980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2"/>
            <p:cNvSpPr/>
            <p:nvPr/>
          </p:nvSpPr>
          <p:spPr>
            <a:xfrm>
              <a:off x="5755754" y="4738369"/>
              <a:ext cx="48895" cy="219710"/>
            </a:xfrm>
            <a:custGeom>
              <a:avLst/>
              <a:gdLst/>
              <a:ahLst/>
              <a:cxnLst/>
              <a:rect l="l" t="t" r="r" b="b"/>
              <a:pathLst>
                <a:path w="48895" h="219710">
                  <a:moveTo>
                    <a:pt x="48298" y="0"/>
                  </a:moveTo>
                  <a:lnTo>
                    <a:pt x="43980" y="0"/>
                  </a:lnTo>
                  <a:lnTo>
                    <a:pt x="43980" y="3810"/>
                  </a:lnTo>
                  <a:lnTo>
                    <a:pt x="43980" y="215900"/>
                  </a:lnTo>
                  <a:lnTo>
                    <a:pt x="4318" y="215900"/>
                  </a:lnTo>
                  <a:lnTo>
                    <a:pt x="4318" y="3810"/>
                  </a:lnTo>
                  <a:lnTo>
                    <a:pt x="43980" y="3810"/>
                  </a:lnTo>
                  <a:lnTo>
                    <a:pt x="43980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215900"/>
                  </a:lnTo>
                  <a:lnTo>
                    <a:pt x="0" y="219710"/>
                  </a:lnTo>
                  <a:lnTo>
                    <a:pt x="2159" y="219710"/>
                  </a:lnTo>
                  <a:lnTo>
                    <a:pt x="48298" y="219710"/>
                  </a:lnTo>
                  <a:lnTo>
                    <a:pt x="48298" y="217170"/>
                  </a:lnTo>
                  <a:lnTo>
                    <a:pt x="48298" y="215900"/>
                  </a:lnTo>
                  <a:lnTo>
                    <a:pt x="48298" y="3810"/>
                  </a:lnTo>
                  <a:lnTo>
                    <a:pt x="482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3"/>
            <p:cNvSpPr/>
            <p:nvPr/>
          </p:nvSpPr>
          <p:spPr>
            <a:xfrm>
              <a:off x="5748553" y="4488954"/>
              <a:ext cx="55244" cy="56515"/>
            </a:xfrm>
            <a:custGeom>
              <a:avLst/>
              <a:gdLst/>
              <a:ahLst/>
              <a:cxnLst/>
              <a:rect l="l" t="t" r="r" b="b"/>
              <a:pathLst>
                <a:path w="55245" h="56514">
                  <a:moveTo>
                    <a:pt x="54673" y="0"/>
                  </a:moveTo>
                  <a:lnTo>
                    <a:pt x="0" y="0"/>
                  </a:lnTo>
                  <a:lnTo>
                    <a:pt x="0" y="56451"/>
                  </a:lnTo>
                  <a:lnTo>
                    <a:pt x="54673" y="56451"/>
                  </a:lnTo>
                  <a:lnTo>
                    <a:pt x="54673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5746394" y="4486795"/>
              <a:ext cx="59055" cy="60960"/>
            </a:xfrm>
            <a:custGeom>
              <a:avLst/>
              <a:gdLst/>
              <a:ahLst/>
              <a:cxnLst/>
              <a:rect l="l" t="t" r="r" b="b"/>
              <a:pathLst>
                <a:path w="59054" h="60960">
                  <a:moveTo>
                    <a:pt x="58991" y="0"/>
                  </a:moveTo>
                  <a:lnTo>
                    <a:pt x="0" y="0"/>
                  </a:lnTo>
                  <a:lnTo>
                    <a:pt x="0" y="60769"/>
                  </a:lnTo>
                  <a:lnTo>
                    <a:pt x="2159" y="60769"/>
                  </a:lnTo>
                  <a:lnTo>
                    <a:pt x="2159" y="56451"/>
                  </a:lnTo>
                  <a:lnTo>
                    <a:pt x="4318" y="56451"/>
                  </a:lnTo>
                  <a:lnTo>
                    <a:pt x="4318" y="4317"/>
                  </a:lnTo>
                  <a:lnTo>
                    <a:pt x="58991" y="4317"/>
                  </a:lnTo>
                  <a:lnTo>
                    <a:pt x="58991" y="0"/>
                  </a:lnTo>
                  <a:close/>
                </a:path>
                <a:path w="59054" h="60960">
                  <a:moveTo>
                    <a:pt x="4318" y="56451"/>
                  </a:moveTo>
                  <a:lnTo>
                    <a:pt x="2159" y="56451"/>
                  </a:lnTo>
                  <a:lnTo>
                    <a:pt x="2159" y="60769"/>
                  </a:lnTo>
                  <a:lnTo>
                    <a:pt x="58991" y="60769"/>
                  </a:lnTo>
                  <a:lnTo>
                    <a:pt x="58991" y="58610"/>
                  </a:lnTo>
                  <a:lnTo>
                    <a:pt x="4318" y="58610"/>
                  </a:lnTo>
                  <a:lnTo>
                    <a:pt x="4318" y="56451"/>
                  </a:lnTo>
                  <a:close/>
                </a:path>
                <a:path w="59054" h="60960">
                  <a:moveTo>
                    <a:pt x="58991" y="4317"/>
                  </a:moveTo>
                  <a:lnTo>
                    <a:pt x="54673" y="4317"/>
                  </a:lnTo>
                  <a:lnTo>
                    <a:pt x="54673" y="56451"/>
                  </a:lnTo>
                  <a:lnTo>
                    <a:pt x="4318" y="56451"/>
                  </a:lnTo>
                  <a:lnTo>
                    <a:pt x="4318" y="58610"/>
                  </a:lnTo>
                  <a:lnTo>
                    <a:pt x="58991" y="58610"/>
                  </a:lnTo>
                  <a:lnTo>
                    <a:pt x="58991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5750788" y="4632083"/>
              <a:ext cx="57785" cy="109855"/>
            </a:xfrm>
            <a:custGeom>
              <a:avLst/>
              <a:gdLst/>
              <a:ahLst/>
              <a:cxnLst/>
              <a:rect l="l" t="t" r="r" b="b"/>
              <a:pathLst>
                <a:path w="57785" h="109854">
                  <a:moveTo>
                    <a:pt x="35102" y="0"/>
                  </a:moveTo>
                  <a:lnTo>
                    <a:pt x="21805" y="0"/>
                  </a:lnTo>
                  <a:lnTo>
                    <a:pt x="16446" y="5397"/>
                  </a:lnTo>
                  <a:lnTo>
                    <a:pt x="16446" y="12014"/>
                  </a:lnTo>
                  <a:lnTo>
                    <a:pt x="0" y="12014"/>
                  </a:lnTo>
                  <a:lnTo>
                    <a:pt x="0" y="109359"/>
                  </a:lnTo>
                  <a:lnTo>
                    <a:pt x="57353" y="108470"/>
                  </a:lnTo>
                  <a:lnTo>
                    <a:pt x="57353" y="12014"/>
                  </a:lnTo>
                  <a:lnTo>
                    <a:pt x="40462" y="12014"/>
                  </a:lnTo>
                  <a:lnTo>
                    <a:pt x="40462" y="5397"/>
                  </a:lnTo>
                  <a:lnTo>
                    <a:pt x="35102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996"/>
            <p:cNvSpPr/>
            <p:nvPr/>
          </p:nvSpPr>
          <p:spPr>
            <a:xfrm>
              <a:off x="5750788" y="4632083"/>
              <a:ext cx="57785" cy="109855"/>
            </a:xfrm>
            <a:custGeom>
              <a:avLst/>
              <a:gdLst/>
              <a:ahLst/>
              <a:cxnLst/>
              <a:rect l="l" t="t" r="r" b="b"/>
              <a:pathLst>
                <a:path w="57785" h="109854">
                  <a:moveTo>
                    <a:pt x="35102" y="0"/>
                  </a:moveTo>
                  <a:lnTo>
                    <a:pt x="21805" y="0"/>
                  </a:lnTo>
                  <a:lnTo>
                    <a:pt x="16446" y="5397"/>
                  </a:lnTo>
                  <a:lnTo>
                    <a:pt x="16446" y="12014"/>
                  </a:lnTo>
                  <a:lnTo>
                    <a:pt x="0" y="12014"/>
                  </a:lnTo>
                  <a:lnTo>
                    <a:pt x="0" y="109359"/>
                  </a:lnTo>
                  <a:lnTo>
                    <a:pt x="57353" y="108470"/>
                  </a:lnTo>
                  <a:lnTo>
                    <a:pt x="57353" y="12014"/>
                  </a:lnTo>
                  <a:lnTo>
                    <a:pt x="40462" y="12014"/>
                  </a:lnTo>
                  <a:lnTo>
                    <a:pt x="40462" y="5397"/>
                  </a:lnTo>
                  <a:lnTo>
                    <a:pt x="35102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997"/>
            <p:cNvSpPr/>
            <p:nvPr/>
          </p:nvSpPr>
          <p:spPr>
            <a:xfrm>
              <a:off x="5748629" y="4629924"/>
              <a:ext cx="62230" cy="114300"/>
            </a:xfrm>
            <a:custGeom>
              <a:avLst/>
              <a:gdLst/>
              <a:ahLst/>
              <a:cxnLst/>
              <a:rect l="l" t="t" r="r" b="b"/>
              <a:pathLst>
                <a:path w="62229" h="114300">
                  <a:moveTo>
                    <a:pt x="16446" y="12014"/>
                  </a:moveTo>
                  <a:lnTo>
                    <a:pt x="0" y="12014"/>
                  </a:lnTo>
                  <a:lnTo>
                    <a:pt x="0" y="113715"/>
                  </a:lnTo>
                  <a:lnTo>
                    <a:pt x="61671" y="112750"/>
                  </a:lnTo>
                  <a:lnTo>
                    <a:pt x="61671" y="110629"/>
                  </a:lnTo>
                  <a:lnTo>
                    <a:pt x="57353" y="110629"/>
                  </a:lnTo>
                  <a:lnTo>
                    <a:pt x="57353" y="109321"/>
                  </a:lnTo>
                  <a:lnTo>
                    <a:pt x="4317" y="109321"/>
                  </a:lnTo>
                  <a:lnTo>
                    <a:pt x="4317" y="16332"/>
                  </a:lnTo>
                  <a:lnTo>
                    <a:pt x="20764" y="16332"/>
                  </a:lnTo>
                  <a:lnTo>
                    <a:pt x="20768" y="14173"/>
                  </a:lnTo>
                  <a:lnTo>
                    <a:pt x="16446" y="14173"/>
                  </a:lnTo>
                  <a:lnTo>
                    <a:pt x="16446" y="12014"/>
                  </a:lnTo>
                  <a:close/>
                </a:path>
                <a:path w="62229" h="114300">
                  <a:moveTo>
                    <a:pt x="59474" y="108470"/>
                  </a:moveTo>
                  <a:lnTo>
                    <a:pt x="57353" y="108503"/>
                  </a:lnTo>
                  <a:lnTo>
                    <a:pt x="57353" y="110629"/>
                  </a:lnTo>
                  <a:lnTo>
                    <a:pt x="59512" y="110629"/>
                  </a:lnTo>
                  <a:lnTo>
                    <a:pt x="59474" y="108470"/>
                  </a:lnTo>
                  <a:close/>
                </a:path>
                <a:path w="62229" h="114300">
                  <a:moveTo>
                    <a:pt x="61671" y="108470"/>
                  </a:moveTo>
                  <a:lnTo>
                    <a:pt x="59474" y="108470"/>
                  </a:lnTo>
                  <a:lnTo>
                    <a:pt x="59512" y="110629"/>
                  </a:lnTo>
                  <a:lnTo>
                    <a:pt x="61671" y="110629"/>
                  </a:lnTo>
                  <a:lnTo>
                    <a:pt x="61671" y="108470"/>
                  </a:lnTo>
                  <a:close/>
                </a:path>
                <a:path w="62229" h="114300">
                  <a:moveTo>
                    <a:pt x="57353" y="108503"/>
                  </a:moveTo>
                  <a:lnTo>
                    <a:pt x="4317" y="109321"/>
                  </a:lnTo>
                  <a:lnTo>
                    <a:pt x="57353" y="109321"/>
                  </a:lnTo>
                  <a:lnTo>
                    <a:pt x="57353" y="108503"/>
                  </a:lnTo>
                  <a:close/>
                </a:path>
                <a:path w="62229" h="114300">
                  <a:moveTo>
                    <a:pt x="42760" y="4330"/>
                  </a:moveTo>
                  <a:lnTo>
                    <a:pt x="36067" y="4330"/>
                  </a:lnTo>
                  <a:lnTo>
                    <a:pt x="40449" y="8737"/>
                  </a:lnTo>
                  <a:lnTo>
                    <a:pt x="40462" y="16332"/>
                  </a:lnTo>
                  <a:lnTo>
                    <a:pt x="57353" y="16332"/>
                  </a:lnTo>
                  <a:lnTo>
                    <a:pt x="57353" y="108503"/>
                  </a:lnTo>
                  <a:lnTo>
                    <a:pt x="59474" y="108470"/>
                  </a:lnTo>
                  <a:lnTo>
                    <a:pt x="61671" y="108470"/>
                  </a:lnTo>
                  <a:lnTo>
                    <a:pt x="61671" y="14173"/>
                  </a:lnTo>
                  <a:lnTo>
                    <a:pt x="42621" y="14173"/>
                  </a:lnTo>
                  <a:lnTo>
                    <a:pt x="42621" y="12014"/>
                  </a:lnTo>
                  <a:lnTo>
                    <a:pt x="44780" y="12014"/>
                  </a:lnTo>
                  <a:lnTo>
                    <a:pt x="44780" y="6362"/>
                  </a:lnTo>
                  <a:lnTo>
                    <a:pt x="42760" y="4330"/>
                  </a:lnTo>
                  <a:close/>
                </a:path>
                <a:path w="62229" h="114300">
                  <a:moveTo>
                    <a:pt x="38455" y="0"/>
                  </a:moveTo>
                  <a:lnTo>
                    <a:pt x="22771" y="0"/>
                  </a:lnTo>
                  <a:lnTo>
                    <a:pt x="16446" y="6362"/>
                  </a:lnTo>
                  <a:lnTo>
                    <a:pt x="16446" y="14173"/>
                  </a:lnTo>
                  <a:lnTo>
                    <a:pt x="18605" y="14173"/>
                  </a:lnTo>
                  <a:lnTo>
                    <a:pt x="18605" y="12014"/>
                  </a:lnTo>
                  <a:lnTo>
                    <a:pt x="20771" y="12014"/>
                  </a:lnTo>
                  <a:lnTo>
                    <a:pt x="20777" y="8737"/>
                  </a:lnTo>
                  <a:lnTo>
                    <a:pt x="25158" y="4330"/>
                  </a:lnTo>
                  <a:lnTo>
                    <a:pt x="42760" y="4330"/>
                  </a:lnTo>
                  <a:lnTo>
                    <a:pt x="38455" y="0"/>
                  </a:lnTo>
                  <a:close/>
                </a:path>
                <a:path w="62229" h="114300">
                  <a:moveTo>
                    <a:pt x="20771" y="12014"/>
                  </a:moveTo>
                  <a:lnTo>
                    <a:pt x="18605" y="12014"/>
                  </a:lnTo>
                  <a:lnTo>
                    <a:pt x="18605" y="14173"/>
                  </a:lnTo>
                  <a:lnTo>
                    <a:pt x="20768" y="14173"/>
                  </a:lnTo>
                  <a:lnTo>
                    <a:pt x="20771" y="12014"/>
                  </a:lnTo>
                  <a:close/>
                </a:path>
                <a:path w="62229" h="114300">
                  <a:moveTo>
                    <a:pt x="44780" y="12014"/>
                  </a:moveTo>
                  <a:lnTo>
                    <a:pt x="42621" y="12014"/>
                  </a:lnTo>
                  <a:lnTo>
                    <a:pt x="42621" y="14173"/>
                  </a:lnTo>
                  <a:lnTo>
                    <a:pt x="44780" y="14173"/>
                  </a:lnTo>
                  <a:lnTo>
                    <a:pt x="44780" y="12014"/>
                  </a:lnTo>
                  <a:close/>
                </a:path>
                <a:path w="62229" h="114300">
                  <a:moveTo>
                    <a:pt x="61671" y="12014"/>
                  </a:moveTo>
                  <a:lnTo>
                    <a:pt x="44780" y="12014"/>
                  </a:lnTo>
                  <a:lnTo>
                    <a:pt x="44780" y="14173"/>
                  </a:lnTo>
                  <a:lnTo>
                    <a:pt x="61671" y="14173"/>
                  </a:lnTo>
                  <a:lnTo>
                    <a:pt x="61671" y="120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998"/>
            <p:cNvSpPr/>
            <p:nvPr/>
          </p:nvSpPr>
          <p:spPr>
            <a:xfrm>
              <a:off x="5764352" y="4647869"/>
              <a:ext cx="6985" cy="42545"/>
            </a:xfrm>
            <a:custGeom>
              <a:avLst/>
              <a:gdLst/>
              <a:ahLst/>
              <a:cxnLst/>
              <a:rect l="l" t="t" r="r" b="b"/>
              <a:pathLst>
                <a:path w="6985" h="42545">
                  <a:moveTo>
                    <a:pt x="6832" y="0"/>
                  </a:moveTo>
                  <a:lnTo>
                    <a:pt x="0" y="0"/>
                  </a:lnTo>
                  <a:lnTo>
                    <a:pt x="0" y="42024"/>
                  </a:lnTo>
                  <a:lnTo>
                    <a:pt x="6832" y="42024"/>
                  </a:lnTo>
                  <a:lnTo>
                    <a:pt x="6832" y="0"/>
                  </a:lnTo>
                  <a:close/>
                </a:path>
              </a:pathLst>
            </a:custGeom>
            <a:solidFill>
              <a:srgbClr val="8587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5772073" y="4648974"/>
              <a:ext cx="6985" cy="41275"/>
            </a:xfrm>
            <a:custGeom>
              <a:avLst/>
              <a:gdLst/>
              <a:ahLst/>
              <a:cxnLst/>
              <a:rect l="l" t="t" r="r" b="b"/>
              <a:pathLst>
                <a:path w="6985" h="41275">
                  <a:moveTo>
                    <a:pt x="6819" y="0"/>
                  </a:moveTo>
                  <a:lnTo>
                    <a:pt x="0" y="0"/>
                  </a:lnTo>
                  <a:lnTo>
                    <a:pt x="0" y="40690"/>
                  </a:lnTo>
                  <a:lnTo>
                    <a:pt x="6819" y="40690"/>
                  </a:lnTo>
                  <a:lnTo>
                    <a:pt x="6819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0"/>
            <p:cNvSpPr/>
            <p:nvPr/>
          </p:nvSpPr>
          <p:spPr>
            <a:xfrm>
              <a:off x="5769914" y="4646155"/>
              <a:ext cx="11430" cy="45720"/>
            </a:xfrm>
            <a:custGeom>
              <a:avLst/>
              <a:gdLst/>
              <a:ahLst/>
              <a:cxnLst/>
              <a:rect l="l" t="t" r="r" b="b"/>
              <a:pathLst>
                <a:path w="11429" h="45720">
                  <a:moveTo>
                    <a:pt x="11137" y="0"/>
                  </a:moveTo>
                  <a:lnTo>
                    <a:pt x="0" y="0"/>
                  </a:lnTo>
                  <a:lnTo>
                    <a:pt x="0" y="45669"/>
                  </a:lnTo>
                  <a:lnTo>
                    <a:pt x="11137" y="45669"/>
                  </a:lnTo>
                  <a:lnTo>
                    <a:pt x="11137" y="41351"/>
                  </a:lnTo>
                  <a:lnTo>
                    <a:pt x="4317" y="41351"/>
                  </a:lnTo>
                  <a:lnTo>
                    <a:pt x="4317" y="4317"/>
                  </a:lnTo>
                  <a:lnTo>
                    <a:pt x="2159" y="4317"/>
                  </a:lnTo>
                  <a:lnTo>
                    <a:pt x="2159" y="2159"/>
                  </a:lnTo>
                  <a:lnTo>
                    <a:pt x="11137" y="2159"/>
                  </a:lnTo>
                  <a:lnTo>
                    <a:pt x="11137" y="0"/>
                  </a:lnTo>
                  <a:close/>
                </a:path>
                <a:path w="11429" h="45720">
                  <a:moveTo>
                    <a:pt x="11137" y="2159"/>
                  </a:moveTo>
                  <a:lnTo>
                    <a:pt x="4317" y="2159"/>
                  </a:lnTo>
                  <a:lnTo>
                    <a:pt x="4317" y="4317"/>
                  </a:lnTo>
                  <a:lnTo>
                    <a:pt x="6819" y="4317"/>
                  </a:lnTo>
                  <a:lnTo>
                    <a:pt x="6819" y="41351"/>
                  </a:lnTo>
                  <a:lnTo>
                    <a:pt x="11137" y="41351"/>
                  </a:lnTo>
                  <a:lnTo>
                    <a:pt x="11137" y="2159"/>
                  </a:lnTo>
                  <a:close/>
                </a:path>
                <a:path w="11429" h="45720">
                  <a:moveTo>
                    <a:pt x="4317" y="2159"/>
                  </a:moveTo>
                  <a:lnTo>
                    <a:pt x="2159" y="2159"/>
                  </a:lnTo>
                  <a:lnTo>
                    <a:pt x="2159" y="4317"/>
                  </a:lnTo>
                  <a:lnTo>
                    <a:pt x="4317" y="4317"/>
                  </a:lnTo>
                  <a:lnTo>
                    <a:pt x="4317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1"/>
            <p:cNvSpPr/>
            <p:nvPr/>
          </p:nvSpPr>
          <p:spPr>
            <a:xfrm>
              <a:off x="5778893" y="4648974"/>
              <a:ext cx="6985" cy="41275"/>
            </a:xfrm>
            <a:custGeom>
              <a:avLst/>
              <a:gdLst/>
              <a:ahLst/>
              <a:cxnLst/>
              <a:rect l="l" t="t" r="r" b="b"/>
              <a:pathLst>
                <a:path w="6985" h="41275">
                  <a:moveTo>
                    <a:pt x="6794" y="0"/>
                  </a:moveTo>
                  <a:lnTo>
                    <a:pt x="0" y="0"/>
                  </a:lnTo>
                  <a:lnTo>
                    <a:pt x="0" y="40690"/>
                  </a:lnTo>
                  <a:lnTo>
                    <a:pt x="6794" y="40690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5776734" y="4646155"/>
              <a:ext cx="11430" cy="45720"/>
            </a:xfrm>
            <a:custGeom>
              <a:avLst/>
              <a:gdLst/>
              <a:ahLst/>
              <a:cxnLst/>
              <a:rect l="l" t="t" r="r" b="b"/>
              <a:pathLst>
                <a:path w="11429" h="45720">
                  <a:moveTo>
                    <a:pt x="11112" y="0"/>
                  </a:moveTo>
                  <a:lnTo>
                    <a:pt x="0" y="0"/>
                  </a:lnTo>
                  <a:lnTo>
                    <a:pt x="0" y="45669"/>
                  </a:lnTo>
                  <a:lnTo>
                    <a:pt x="11112" y="45669"/>
                  </a:lnTo>
                  <a:lnTo>
                    <a:pt x="11112" y="41351"/>
                  </a:lnTo>
                  <a:lnTo>
                    <a:pt x="4318" y="41351"/>
                  </a:lnTo>
                  <a:lnTo>
                    <a:pt x="4318" y="4317"/>
                  </a:lnTo>
                  <a:lnTo>
                    <a:pt x="2159" y="4317"/>
                  </a:lnTo>
                  <a:lnTo>
                    <a:pt x="2159" y="2159"/>
                  </a:lnTo>
                  <a:lnTo>
                    <a:pt x="11112" y="2159"/>
                  </a:lnTo>
                  <a:lnTo>
                    <a:pt x="11112" y="0"/>
                  </a:lnTo>
                  <a:close/>
                </a:path>
                <a:path w="11429" h="45720">
                  <a:moveTo>
                    <a:pt x="11112" y="2159"/>
                  </a:moveTo>
                  <a:lnTo>
                    <a:pt x="4318" y="2159"/>
                  </a:lnTo>
                  <a:lnTo>
                    <a:pt x="4318" y="4317"/>
                  </a:lnTo>
                  <a:lnTo>
                    <a:pt x="6794" y="4317"/>
                  </a:lnTo>
                  <a:lnTo>
                    <a:pt x="6794" y="41351"/>
                  </a:lnTo>
                  <a:lnTo>
                    <a:pt x="11112" y="41351"/>
                  </a:lnTo>
                  <a:lnTo>
                    <a:pt x="11112" y="2159"/>
                  </a:lnTo>
                  <a:close/>
                </a:path>
                <a:path w="11429" h="45720">
                  <a:moveTo>
                    <a:pt x="4318" y="2159"/>
                  </a:moveTo>
                  <a:lnTo>
                    <a:pt x="2159" y="2159"/>
                  </a:lnTo>
                  <a:lnTo>
                    <a:pt x="2159" y="4317"/>
                  </a:lnTo>
                  <a:lnTo>
                    <a:pt x="4318" y="4317"/>
                  </a:lnTo>
                  <a:lnTo>
                    <a:pt x="4318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5766613" y="4648098"/>
              <a:ext cx="24765" cy="41910"/>
            </a:xfrm>
            <a:custGeom>
              <a:avLst/>
              <a:gdLst/>
              <a:ahLst/>
              <a:cxnLst/>
              <a:rect l="l" t="t" r="r" b="b"/>
              <a:pathLst>
                <a:path w="24764" h="41910">
                  <a:moveTo>
                    <a:pt x="4318" y="0"/>
                  </a:moveTo>
                  <a:lnTo>
                    <a:pt x="0" y="0"/>
                  </a:lnTo>
                  <a:lnTo>
                    <a:pt x="0" y="41351"/>
                  </a:lnTo>
                  <a:lnTo>
                    <a:pt x="4318" y="41351"/>
                  </a:lnTo>
                  <a:lnTo>
                    <a:pt x="4318" y="0"/>
                  </a:lnTo>
                  <a:close/>
                </a:path>
                <a:path w="24764" h="41910">
                  <a:moveTo>
                    <a:pt x="24561" y="0"/>
                  </a:moveTo>
                  <a:lnTo>
                    <a:pt x="20243" y="0"/>
                  </a:lnTo>
                  <a:lnTo>
                    <a:pt x="20243" y="41351"/>
                  </a:lnTo>
                  <a:lnTo>
                    <a:pt x="24561" y="41351"/>
                  </a:lnTo>
                  <a:lnTo>
                    <a:pt x="24561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5762193" y="4645710"/>
              <a:ext cx="11430" cy="46355"/>
            </a:xfrm>
            <a:custGeom>
              <a:avLst/>
              <a:gdLst/>
              <a:ahLst/>
              <a:cxnLst/>
              <a:rect l="l" t="t" r="r" b="b"/>
              <a:pathLst>
                <a:path w="11429" h="46354">
                  <a:moveTo>
                    <a:pt x="11150" y="0"/>
                  </a:moveTo>
                  <a:lnTo>
                    <a:pt x="0" y="0"/>
                  </a:lnTo>
                  <a:lnTo>
                    <a:pt x="0" y="46342"/>
                  </a:lnTo>
                  <a:lnTo>
                    <a:pt x="11150" y="46342"/>
                  </a:lnTo>
                  <a:lnTo>
                    <a:pt x="11150" y="42024"/>
                  </a:lnTo>
                  <a:lnTo>
                    <a:pt x="4317" y="42024"/>
                  </a:lnTo>
                  <a:lnTo>
                    <a:pt x="4317" y="4318"/>
                  </a:lnTo>
                  <a:lnTo>
                    <a:pt x="2159" y="4318"/>
                  </a:lnTo>
                  <a:lnTo>
                    <a:pt x="2159" y="2159"/>
                  </a:lnTo>
                  <a:lnTo>
                    <a:pt x="11150" y="2159"/>
                  </a:lnTo>
                  <a:lnTo>
                    <a:pt x="11150" y="0"/>
                  </a:lnTo>
                  <a:close/>
                </a:path>
                <a:path w="11429" h="46354">
                  <a:moveTo>
                    <a:pt x="11150" y="2159"/>
                  </a:moveTo>
                  <a:lnTo>
                    <a:pt x="4317" y="2159"/>
                  </a:lnTo>
                  <a:lnTo>
                    <a:pt x="4317" y="4318"/>
                  </a:lnTo>
                  <a:lnTo>
                    <a:pt x="6832" y="4318"/>
                  </a:lnTo>
                  <a:lnTo>
                    <a:pt x="6832" y="42024"/>
                  </a:lnTo>
                  <a:lnTo>
                    <a:pt x="11150" y="42024"/>
                  </a:lnTo>
                  <a:lnTo>
                    <a:pt x="11150" y="2159"/>
                  </a:lnTo>
                  <a:close/>
                </a:path>
                <a:path w="11429" h="46354">
                  <a:moveTo>
                    <a:pt x="4317" y="2159"/>
                  </a:moveTo>
                  <a:lnTo>
                    <a:pt x="2159" y="2159"/>
                  </a:lnTo>
                  <a:lnTo>
                    <a:pt x="2159" y="4318"/>
                  </a:lnTo>
                  <a:lnTo>
                    <a:pt x="4317" y="4318"/>
                  </a:lnTo>
                  <a:lnTo>
                    <a:pt x="4317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05"/>
            <p:cNvSpPr/>
            <p:nvPr/>
          </p:nvSpPr>
          <p:spPr>
            <a:xfrm>
              <a:off x="5786132" y="4647869"/>
              <a:ext cx="6985" cy="42545"/>
            </a:xfrm>
            <a:custGeom>
              <a:avLst/>
              <a:gdLst/>
              <a:ahLst/>
              <a:cxnLst/>
              <a:rect l="l" t="t" r="r" b="b"/>
              <a:pathLst>
                <a:path w="6985" h="42545">
                  <a:moveTo>
                    <a:pt x="6819" y="0"/>
                  </a:moveTo>
                  <a:lnTo>
                    <a:pt x="0" y="0"/>
                  </a:lnTo>
                  <a:lnTo>
                    <a:pt x="0" y="42024"/>
                  </a:lnTo>
                  <a:lnTo>
                    <a:pt x="6819" y="42024"/>
                  </a:lnTo>
                  <a:lnTo>
                    <a:pt x="6819" y="0"/>
                  </a:lnTo>
                  <a:close/>
                </a:path>
              </a:pathLst>
            </a:custGeom>
            <a:solidFill>
              <a:srgbClr val="8587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06"/>
            <p:cNvSpPr/>
            <p:nvPr/>
          </p:nvSpPr>
          <p:spPr>
            <a:xfrm>
              <a:off x="5786729" y="4647552"/>
              <a:ext cx="4445" cy="41910"/>
            </a:xfrm>
            <a:custGeom>
              <a:avLst/>
              <a:gdLst/>
              <a:ahLst/>
              <a:cxnLst/>
              <a:rect l="l" t="t" r="r" b="b"/>
              <a:pathLst>
                <a:path w="4445" h="41910">
                  <a:moveTo>
                    <a:pt x="4317" y="0"/>
                  </a:moveTo>
                  <a:lnTo>
                    <a:pt x="0" y="0"/>
                  </a:lnTo>
                  <a:lnTo>
                    <a:pt x="0" y="41351"/>
                  </a:lnTo>
                  <a:lnTo>
                    <a:pt x="4317" y="41351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5783973" y="4645710"/>
              <a:ext cx="11430" cy="46355"/>
            </a:xfrm>
            <a:custGeom>
              <a:avLst/>
              <a:gdLst/>
              <a:ahLst/>
              <a:cxnLst/>
              <a:rect l="l" t="t" r="r" b="b"/>
              <a:pathLst>
                <a:path w="11429" h="46354">
                  <a:moveTo>
                    <a:pt x="11137" y="0"/>
                  </a:moveTo>
                  <a:lnTo>
                    <a:pt x="0" y="0"/>
                  </a:lnTo>
                  <a:lnTo>
                    <a:pt x="0" y="46342"/>
                  </a:lnTo>
                  <a:lnTo>
                    <a:pt x="11137" y="46342"/>
                  </a:lnTo>
                  <a:lnTo>
                    <a:pt x="11137" y="42024"/>
                  </a:lnTo>
                  <a:lnTo>
                    <a:pt x="4318" y="42024"/>
                  </a:lnTo>
                  <a:lnTo>
                    <a:pt x="4318" y="4318"/>
                  </a:lnTo>
                  <a:lnTo>
                    <a:pt x="2159" y="4318"/>
                  </a:lnTo>
                  <a:lnTo>
                    <a:pt x="2159" y="2159"/>
                  </a:lnTo>
                  <a:lnTo>
                    <a:pt x="11137" y="2159"/>
                  </a:lnTo>
                  <a:lnTo>
                    <a:pt x="11137" y="0"/>
                  </a:lnTo>
                  <a:close/>
                </a:path>
                <a:path w="11429" h="46354">
                  <a:moveTo>
                    <a:pt x="11137" y="2159"/>
                  </a:moveTo>
                  <a:lnTo>
                    <a:pt x="4318" y="2159"/>
                  </a:lnTo>
                  <a:lnTo>
                    <a:pt x="4318" y="4318"/>
                  </a:lnTo>
                  <a:lnTo>
                    <a:pt x="6819" y="4318"/>
                  </a:lnTo>
                  <a:lnTo>
                    <a:pt x="6819" y="42024"/>
                  </a:lnTo>
                  <a:lnTo>
                    <a:pt x="11137" y="42024"/>
                  </a:lnTo>
                  <a:lnTo>
                    <a:pt x="11137" y="2159"/>
                  </a:lnTo>
                  <a:close/>
                </a:path>
                <a:path w="11429" h="46354">
                  <a:moveTo>
                    <a:pt x="4318" y="2159"/>
                  </a:moveTo>
                  <a:lnTo>
                    <a:pt x="2159" y="2159"/>
                  </a:lnTo>
                  <a:lnTo>
                    <a:pt x="2159" y="4318"/>
                  </a:lnTo>
                  <a:lnTo>
                    <a:pt x="4318" y="4318"/>
                  </a:lnTo>
                  <a:lnTo>
                    <a:pt x="4318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5776887" y="4648860"/>
              <a:ext cx="3810" cy="40005"/>
            </a:xfrm>
            <a:custGeom>
              <a:avLst/>
              <a:gdLst/>
              <a:ahLst/>
              <a:cxnLst/>
              <a:rect l="l" t="t" r="r" b="b"/>
              <a:pathLst>
                <a:path w="3810" h="40004">
                  <a:moveTo>
                    <a:pt x="3543" y="0"/>
                  </a:moveTo>
                  <a:lnTo>
                    <a:pt x="0" y="0"/>
                  </a:lnTo>
                  <a:lnTo>
                    <a:pt x="0" y="39941"/>
                  </a:lnTo>
                  <a:lnTo>
                    <a:pt x="3543" y="39941"/>
                  </a:lnTo>
                  <a:lnTo>
                    <a:pt x="3543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09"/>
            <p:cNvSpPr/>
            <p:nvPr/>
          </p:nvSpPr>
          <p:spPr>
            <a:xfrm>
              <a:off x="5776290" y="4648974"/>
              <a:ext cx="4445" cy="40640"/>
            </a:xfrm>
            <a:custGeom>
              <a:avLst/>
              <a:gdLst/>
              <a:ahLst/>
              <a:cxnLst/>
              <a:rect l="l" t="t" r="r" b="b"/>
              <a:pathLst>
                <a:path w="4445" h="40639">
                  <a:moveTo>
                    <a:pt x="4317" y="0"/>
                  </a:moveTo>
                  <a:lnTo>
                    <a:pt x="0" y="0"/>
                  </a:lnTo>
                  <a:lnTo>
                    <a:pt x="0" y="40259"/>
                  </a:lnTo>
                  <a:lnTo>
                    <a:pt x="4317" y="40259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5770803" y="470404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4097" y="0"/>
                  </a:moveTo>
                  <a:lnTo>
                    <a:pt x="3873" y="711"/>
                  </a:lnTo>
                  <a:lnTo>
                    <a:pt x="0" y="5143"/>
                  </a:lnTo>
                  <a:lnTo>
                    <a:pt x="380" y="10248"/>
                  </a:lnTo>
                  <a:lnTo>
                    <a:pt x="723" y="15379"/>
                  </a:lnTo>
                  <a:lnTo>
                    <a:pt x="5168" y="19227"/>
                  </a:lnTo>
                  <a:lnTo>
                    <a:pt x="15405" y="18516"/>
                  </a:lnTo>
                  <a:lnTo>
                    <a:pt x="19253" y="14071"/>
                  </a:lnTo>
                  <a:lnTo>
                    <a:pt x="18884" y="8978"/>
                  </a:lnTo>
                  <a:lnTo>
                    <a:pt x="18529" y="3860"/>
                  </a:lnTo>
                  <a:lnTo>
                    <a:pt x="14097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1"/>
            <p:cNvSpPr/>
            <p:nvPr/>
          </p:nvSpPr>
          <p:spPr>
            <a:xfrm>
              <a:off x="5769000" y="4702213"/>
              <a:ext cx="22860" cy="23495"/>
            </a:xfrm>
            <a:custGeom>
              <a:avLst/>
              <a:gdLst/>
              <a:ahLst/>
              <a:cxnLst/>
              <a:rect l="l" t="t" r="r" b="b"/>
              <a:pathLst>
                <a:path w="22860" h="23495">
                  <a:moveTo>
                    <a:pt x="11468" y="0"/>
                  </a:moveTo>
                  <a:lnTo>
                    <a:pt x="10655" y="38"/>
                  </a:lnTo>
                  <a:lnTo>
                    <a:pt x="4622" y="457"/>
                  </a:lnTo>
                  <a:lnTo>
                    <a:pt x="0" y="5448"/>
                  </a:lnTo>
                  <a:lnTo>
                    <a:pt x="25" y="12242"/>
                  </a:lnTo>
                  <a:lnTo>
                    <a:pt x="445" y="18287"/>
                  </a:lnTo>
                  <a:lnTo>
                    <a:pt x="5461" y="22885"/>
                  </a:lnTo>
                  <a:lnTo>
                    <a:pt x="11417" y="22885"/>
                  </a:lnTo>
                  <a:lnTo>
                    <a:pt x="12230" y="22860"/>
                  </a:lnTo>
                  <a:lnTo>
                    <a:pt x="18262" y="22428"/>
                  </a:lnTo>
                  <a:lnTo>
                    <a:pt x="21809" y="18567"/>
                  </a:lnTo>
                  <a:lnTo>
                    <a:pt x="7707" y="18554"/>
                  </a:lnTo>
                  <a:lnTo>
                    <a:pt x="4584" y="15697"/>
                  </a:lnTo>
                  <a:lnTo>
                    <a:pt x="4351" y="12242"/>
                  </a:lnTo>
                  <a:lnTo>
                    <a:pt x="4305" y="7721"/>
                  </a:lnTo>
                  <a:lnTo>
                    <a:pt x="7188" y="4597"/>
                  </a:lnTo>
                  <a:lnTo>
                    <a:pt x="11468" y="4318"/>
                  </a:lnTo>
                  <a:lnTo>
                    <a:pt x="22096" y="4318"/>
                  </a:lnTo>
                  <a:lnTo>
                    <a:pt x="17411" y="12"/>
                  </a:lnTo>
                  <a:lnTo>
                    <a:pt x="11468" y="0"/>
                  </a:lnTo>
                  <a:close/>
                </a:path>
                <a:path w="22860" h="23495">
                  <a:moveTo>
                    <a:pt x="22834" y="10642"/>
                  </a:moveTo>
                  <a:lnTo>
                    <a:pt x="18529" y="10960"/>
                  </a:lnTo>
                  <a:lnTo>
                    <a:pt x="18554" y="15163"/>
                  </a:lnTo>
                  <a:lnTo>
                    <a:pt x="15697" y="18287"/>
                  </a:lnTo>
                  <a:lnTo>
                    <a:pt x="11925" y="18554"/>
                  </a:lnTo>
                  <a:lnTo>
                    <a:pt x="11417" y="18567"/>
                  </a:lnTo>
                  <a:lnTo>
                    <a:pt x="21821" y="18554"/>
                  </a:lnTo>
                  <a:lnTo>
                    <a:pt x="22860" y="17424"/>
                  </a:lnTo>
                  <a:lnTo>
                    <a:pt x="22834" y="10642"/>
                  </a:lnTo>
                  <a:close/>
                </a:path>
                <a:path w="22860" h="23495">
                  <a:moveTo>
                    <a:pt x="22096" y="4318"/>
                  </a:moveTo>
                  <a:lnTo>
                    <a:pt x="15138" y="4318"/>
                  </a:lnTo>
                  <a:lnTo>
                    <a:pt x="18275" y="7188"/>
                  </a:lnTo>
                  <a:lnTo>
                    <a:pt x="18529" y="10947"/>
                  </a:lnTo>
                  <a:lnTo>
                    <a:pt x="22833" y="10642"/>
                  </a:lnTo>
                  <a:lnTo>
                    <a:pt x="22483" y="5448"/>
                  </a:lnTo>
                  <a:lnTo>
                    <a:pt x="22400" y="4597"/>
                  </a:lnTo>
                  <a:lnTo>
                    <a:pt x="22096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5763984" y="46971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26" y="0"/>
                  </a:moveTo>
                  <a:lnTo>
                    <a:pt x="7365" y="0"/>
                  </a:lnTo>
                  <a:lnTo>
                    <a:pt x="0" y="7365"/>
                  </a:lnTo>
                  <a:lnTo>
                    <a:pt x="0" y="25526"/>
                  </a:lnTo>
                  <a:lnTo>
                    <a:pt x="7365" y="32880"/>
                  </a:lnTo>
                  <a:lnTo>
                    <a:pt x="25539" y="32880"/>
                  </a:lnTo>
                  <a:lnTo>
                    <a:pt x="29857" y="28562"/>
                  </a:lnTo>
                  <a:lnTo>
                    <a:pt x="9753" y="28562"/>
                  </a:lnTo>
                  <a:lnTo>
                    <a:pt x="4330" y="23139"/>
                  </a:lnTo>
                  <a:lnTo>
                    <a:pt x="4330" y="9753"/>
                  </a:lnTo>
                  <a:lnTo>
                    <a:pt x="9753" y="4330"/>
                  </a:lnTo>
                  <a:lnTo>
                    <a:pt x="29844" y="4317"/>
                  </a:lnTo>
                  <a:lnTo>
                    <a:pt x="25526" y="0"/>
                  </a:lnTo>
                  <a:close/>
                </a:path>
                <a:path w="33020" h="33020">
                  <a:moveTo>
                    <a:pt x="29844" y="4317"/>
                  </a:moveTo>
                  <a:lnTo>
                    <a:pt x="16421" y="4317"/>
                  </a:lnTo>
                  <a:lnTo>
                    <a:pt x="23139" y="4330"/>
                  </a:lnTo>
                  <a:lnTo>
                    <a:pt x="28562" y="9753"/>
                  </a:lnTo>
                  <a:lnTo>
                    <a:pt x="28562" y="23139"/>
                  </a:lnTo>
                  <a:lnTo>
                    <a:pt x="23139" y="28562"/>
                  </a:lnTo>
                  <a:lnTo>
                    <a:pt x="29857" y="28562"/>
                  </a:lnTo>
                  <a:lnTo>
                    <a:pt x="32892" y="25526"/>
                  </a:lnTo>
                  <a:lnTo>
                    <a:pt x="32892" y="7365"/>
                  </a:lnTo>
                  <a:lnTo>
                    <a:pt x="29844" y="4317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5761202" y="46944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227" y="0"/>
                  </a:moveTo>
                  <a:lnTo>
                    <a:pt x="11754" y="1508"/>
                  </a:lnTo>
                  <a:lnTo>
                    <a:pt x="5643" y="5622"/>
                  </a:lnTo>
                  <a:lnTo>
                    <a:pt x="1519" y="11722"/>
                  </a:lnTo>
                  <a:lnTo>
                    <a:pt x="0" y="19189"/>
                  </a:lnTo>
                  <a:lnTo>
                    <a:pt x="1520" y="26661"/>
                  </a:lnTo>
                  <a:lnTo>
                    <a:pt x="5646" y="32761"/>
                  </a:lnTo>
                  <a:lnTo>
                    <a:pt x="11756" y="36872"/>
                  </a:lnTo>
                  <a:lnTo>
                    <a:pt x="19227" y="38379"/>
                  </a:lnTo>
                  <a:lnTo>
                    <a:pt x="26692" y="36872"/>
                  </a:lnTo>
                  <a:lnTo>
                    <a:pt x="30860" y="34061"/>
                  </a:lnTo>
                  <a:lnTo>
                    <a:pt x="11023" y="34048"/>
                  </a:lnTo>
                  <a:lnTo>
                    <a:pt x="4356" y="27406"/>
                  </a:lnTo>
                  <a:lnTo>
                    <a:pt x="4356" y="10972"/>
                  </a:lnTo>
                  <a:lnTo>
                    <a:pt x="11023" y="4330"/>
                  </a:lnTo>
                  <a:lnTo>
                    <a:pt x="30873" y="4330"/>
                  </a:lnTo>
                  <a:lnTo>
                    <a:pt x="26683" y="1507"/>
                  </a:lnTo>
                  <a:lnTo>
                    <a:pt x="19227" y="0"/>
                  </a:lnTo>
                  <a:close/>
                </a:path>
                <a:path w="38735" h="38735">
                  <a:moveTo>
                    <a:pt x="30873" y="4330"/>
                  </a:moveTo>
                  <a:lnTo>
                    <a:pt x="27432" y="4330"/>
                  </a:lnTo>
                  <a:lnTo>
                    <a:pt x="34074" y="10972"/>
                  </a:lnTo>
                  <a:lnTo>
                    <a:pt x="34074" y="27406"/>
                  </a:lnTo>
                  <a:lnTo>
                    <a:pt x="27432" y="34048"/>
                  </a:lnTo>
                  <a:lnTo>
                    <a:pt x="19227" y="34061"/>
                  </a:lnTo>
                  <a:lnTo>
                    <a:pt x="30879" y="34048"/>
                  </a:lnTo>
                  <a:lnTo>
                    <a:pt x="32788" y="32761"/>
                  </a:lnTo>
                  <a:lnTo>
                    <a:pt x="36897" y="26661"/>
                  </a:lnTo>
                  <a:lnTo>
                    <a:pt x="38404" y="19189"/>
                  </a:lnTo>
                  <a:lnTo>
                    <a:pt x="36894" y="11717"/>
                  </a:lnTo>
                  <a:lnTo>
                    <a:pt x="32781" y="5618"/>
                  </a:lnTo>
                  <a:lnTo>
                    <a:pt x="30873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5857049" y="5036756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4071" y="0"/>
                  </a:moveTo>
                  <a:lnTo>
                    <a:pt x="3848" y="736"/>
                  </a:lnTo>
                  <a:lnTo>
                    <a:pt x="0" y="5156"/>
                  </a:lnTo>
                  <a:lnTo>
                    <a:pt x="723" y="15379"/>
                  </a:lnTo>
                  <a:lnTo>
                    <a:pt x="5143" y="19240"/>
                  </a:lnTo>
                  <a:lnTo>
                    <a:pt x="15354" y="18516"/>
                  </a:lnTo>
                  <a:lnTo>
                    <a:pt x="19227" y="14084"/>
                  </a:lnTo>
                  <a:lnTo>
                    <a:pt x="18884" y="8978"/>
                  </a:lnTo>
                  <a:lnTo>
                    <a:pt x="18503" y="3873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5" name="object 1015"/>
            <p:cNvSpPr/>
            <p:nvPr/>
          </p:nvSpPr>
          <p:spPr>
            <a:xfrm>
              <a:off x="5855220" y="5034940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7411" y="0"/>
                  </a:moveTo>
                  <a:lnTo>
                    <a:pt x="11442" y="0"/>
                  </a:lnTo>
                  <a:lnTo>
                    <a:pt x="10629" y="25"/>
                  </a:lnTo>
                  <a:lnTo>
                    <a:pt x="4597" y="469"/>
                  </a:lnTo>
                  <a:lnTo>
                    <a:pt x="0" y="5486"/>
                  </a:lnTo>
                  <a:lnTo>
                    <a:pt x="25" y="12230"/>
                  </a:lnTo>
                  <a:lnTo>
                    <a:pt x="483" y="18275"/>
                  </a:lnTo>
                  <a:lnTo>
                    <a:pt x="5461" y="22872"/>
                  </a:lnTo>
                  <a:lnTo>
                    <a:pt x="11417" y="22872"/>
                  </a:lnTo>
                  <a:lnTo>
                    <a:pt x="12230" y="22847"/>
                  </a:lnTo>
                  <a:lnTo>
                    <a:pt x="18262" y="22415"/>
                  </a:lnTo>
                  <a:lnTo>
                    <a:pt x="21820" y="18554"/>
                  </a:lnTo>
                  <a:lnTo>
                    <a:pt x="7707" y="18541"/>
                  </a:lnTo>
                  <a:lnTo>
                    <a:pt x="4610" y="15684"/>
                  </a:lnTo>
                  <a:lnTo>
                    <a:pt x="4353" y="12230"/>
                  </a:lnTo>
                  <a:lnTo>
                    <a:pt x="4317" y="7734"/>
                  </a:lnTo>
                  <a:lnTo>
                    <a:pt x="7188" y="4597"/>
                  </a:lnTo>
                  <a:lnTo>
                    <a:pt x="10947" y="4330"/>
                  </a:lnTo>
                  <a:lnTo>
                    <a:pt x="22084" y="4305"/>
                  </a:lnTo>
                  <a:lnTo>
                    <a:pt x="17411" y="0"/>
                  </a:lnTo>
                  <a:close/>
                </a:path>
                <a:path w="23495" h="23495">
                  <a:moveTo>
                    <a:pt x="22860" y="10655"/>
                  </a:moveTo>
                  <a:lnTo>
                    <a:pt x="18554" y="10947"/>
                  </a:lnTo>
                  <a:lnTo>
                    <a:pt x="18580" y="15138"/>
                  </a:lnTo>
                  <a:lnTo>
                    <a:pt x="15684" y="18275"/>
                  </a:lnTo>
                  <a:lnTo>
                    <a:pt x="11925" y="18541"/>
                  </a:lnTo>
                  <a:lnTo>
                    <a:pt x="11417" y="18554"/>
                  </a:lnTo>
                  <a:lnTo>
                    <a:pt x="21832" y="18541"/>
                  </a:lnTo>
                  <a:lnTo>
                    <a:pt x="22885" y="17399"/>
                  </a:lnTo>
                  <a:lnTo>
                    <a:pt x="22860" y="10655"/>
                  </a:lnTo>
                  <a:close/>
                </a:path>
                <a:path w="23495" h="23495">
                  <a:moveTo>
                    <a:pt x="22084" y="4305"/>
                  </a:moveTo>
                  <a:lnTo>
                    <a:pt x="15138" y="4305"/>
                  </a:lnTo>
                  <a:lnTo>
                    <a:pt x="18287" y="7200"/>
                  </a:lnTo>
                  <a:lnTo>
                    <a:pt x="18554" y="10947"/>
                  </a:lnTo>
                  <a:lnTo>
                    <a:pt x="22860" y="10642"/>
                  </a:lnTo>
                  <a:lnTo>
                    <a:pt x="22401" y="4597"/>
                  </a:lnTo>
                  <a:lnTo>
                    <a:pt x="22084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6" name="object 1016"/>
            <p:cNvSpPr/>
            <p:nvPr/>
          </p:nvSpPr>
          <p:spPr>
            <a:xfrm>
              <a:off x="5850204" y="5029936"/>
              <a:ext cx="28575" cy="33020"/>
            </a:xfrm>
            <a:custGeom>
              <a:avLst/>
              <a:gdLst/>
              <a:ahLst/>
              <a:cxnLst/>
              <a:rect l="l" t="t" r="r" b="b"/>
              <a:pathLst>
                <a:path w="28575" h="33020">
                  <a:moveTo>
                    <a:pt x="20967" y="0"/>
                  </a:moveTo>
                  <a:lnTo>
                    <a:pt x="7340" y="0"/>
                  </a:lnTo>
                  <a:lnTo>
                    <a:pt x="0" y="7365"/>
                  </a:lnTo>
                  <a:lnTo>
                    <a:pt x="12" y="25501"/>
                  </a:lnTo>
                  <a:lnTo>
                    <a:pt x="7340" y="32867"/>
                  </a:lnTo>
                  <a:lnTo>
                    <a:pt x="20777" y="32867"/>
                  </a:lnTo>
                  <a:lnTo>
                    <a:pt x="24739" y="31191"/>
                  </a:lnTo>
                  <a:lnTo>
                    <a:pt x="27673" y="28435"/>
                  </a:lnTo>
                  <a:lnTo>
                    <a:pt x="24714" y="25285"/>
                  </a:lnTo>
                  <a:lnTo>
                    <a:pt x="22542" y="27317"/>
                  </a:lnTo>
                  <a:lnTo>
                    <a:pt x="19659" y="28549"/>
                  </a:lnTo>
                  <a:lnTo>
                    <a:pt x="9728" y="28536"/>
                  </a:lnTo>
                  <a:lnTo>
                    <a:pt x="4317" y="23113"/>
                  </a:lnTo>
                  <a:lnTo>
                    <a:pt x="4330" y="9753"/>
                  </a:lnTo>
                  <a:lnTo>
                    <a:pt x="9728" y="4330"/>
                  </a:lnTo>
                  <a:lnTo>
                    <a:pt x="19812" y="4318"/>
                  </a:lnTo>
                  <a:lnTo>
                    <a:pt x="22821" y="5664"/>
                  </a:lnTo>
                  <a:lnTo>
                    <a:pt x="25018" y="7861"/>
                  </a:lnTo>
                  <a:lnTo>
                    <a:pt x="28079" y="4813"/>
                  </a:lnTo>
                  <a:lnTo>
                    <a:pt x="25107" y="1828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7" name="object 1017"/>
            <p:cNvSpPr/>
            <p:nvPr/>
          </p:nvSpPr>
          <p:spPr>
            <a:xfrm>
              <a:off x="5847448" y="5027180"/>
              <a:ext cx="33020" cy="38735"/>
            </a:xfrm>
            <a:custGeom>
              <a:avLst/>
              <a:gdLst/>
              <a:ahLst/>
              <a:cxnLst/>
              <a:rect l="l" t="t" r="r" b="b"/>
              <a:pathLst>
                <a:path w="33020" h="38735">
                  <a:moveTo>
                    <a:pt x="23444" y="0"/>
                  </a:moveTo>
                  <a:lnTo>
                    <a:pt x="19177" y="0"/>
                  </a:lnTo>
                  <a:lnTo>
                    <a:pt x="11712" y="1506"/>
                  </a:lnTo>
                  <a:lnTo>
                    <a:pt x="5616" y="5616"/>
                  </a:lnTo>
                  <a:lnTo>
                    <a:pt x="1506" y="11712"/>
                  </a:lnTo>
                  <a:lnTo>
                    <a:pt x="0" y="19176"/>
                  </a:lnTo>
                  <a:lnTo>
                    <a:pt x="1506" y="26651"/>
                  </a:lnTo>
                  <a:lnTo>
                    <a:pt x="5616" y="32754"/>
                  </a:lnTo>
                  <a:lnTo>
                    <a:pt x="11712" y="36870"/>
                  </a:lnTo>
                  <a:lnTo>
                    <a:pt x="19177" y="38379"/>
                  </a:lnTo>
                  <a:lnTo>
                    <a:pt x="24485" y="38379"/>
                  </a:lnTo>
                  <a:lnTo>
                    <a:pt x="29286" y="36220"/>
                  </a:lnTo>
                  <a:lnTo>
                    <a:pt x="32753" y="32753"/>
                  </a:lnTo>
                  <a:lnTo>
                    <a:pt x="29705" y="29692"/>
                  </a:lnTo>
                  <a:lnTo>
                    <a:pt x="26987" y="32397"/>
                  </a:lnTo>
                  <a:lnTo>
                    <a:pt x="23304" y="34061"/>
                  </a:lnTo>
                  <a:lnTo>
                    <a:pt x="10972" y="34048"/>
                  </a:lnTo>
                  <a:lnTo>
                    <a:pt x="4343" y="27393"/>
                  </a:lnTo>
                  <a:lnTo>
                    <a:pt x="4343" y="10972"/>
                  </a:lnTo>
                  <a:lnTo>
                    <a:pt x="10972" y="4330"/>
                  </a:lnTo>
                  <a:lnTo>
                    <a:pt x="22517" y="4317"/>
                  </a:lnTo>
                  <a:lnTo>
                    <a:pt x="25514" y="5372"/>
                  </a:lnTo>
                  <a:lnTo>
                    <a:pt x="27990" y="7200"/>
                  </a:lnTo>
                  <a:lnTo>
                    <a:pt x="30556" y="3721"/>
                  </a:lnTo>
                  <a:lnTo>
                    <a:pt x="27368" y="1371"/>
                  </a:lnTo>
                  <a:lnTo>
                    <a:pt x="234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8" name="object 1018"/>
            <p:cNvSpPr/>
            <p:nvPr/>
          </p:nvSpPr>
          <p:spPr>
            <a:xfrm>
              <a:off x="5770803" y="4457344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4097" y="0"/>
                  </a:moveTo>
                  <a:lnTo>
                    <a:pt x="3873" y="723"/>
                  </a:lnTo>
                  <a:lnTo>
                    <a:pt x="0" y="5143"/>
                  </a:lnTo>
                  <a:lnTo>
                    <a:pt x="723" y="15379"/>
                  </a:lnTo>
                  <a:lnTo>
                    <a:pt x="5168" y="19227"/>
                  </a:lnTo>
                  <a:lnTo>
                    <a:pt x="10274" y="18846"/>
                  </a:lnTo>
                  <a:lnTo>
                    <a:pt x="15405" y="18516"/>
                  </a:lnTo>
                  <a:lnTo>
                    <a:pt x="19253" y="14071"/>
                  </a:lnTo>
                  <a:lnTo>
                    <a:pt x="18884" y="8978"/>
                  </a:lnTo>
                  <a:lnTo>
                    <a:pt x="18529" y="3860"/>
                  </a:lnTo>
                  <a:lnTo>
                    <a:pt x="14097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19"/>
            <p:cNvSpPr/>
            <p:nvPr/>
          </p:nvSpPr>
          <p:spPr>
            <a:xfrm>
              <a:off x="5769000" y="4455515"/>
              <a:ext cx="23495" cy="193675"/>
            </a:xfrm>
            <a:custGeom>
              <a:avLst/>
              <a:gdLst/>
              <a:ahLst/>
              <a:cxnLst/>
              <a:rect l="l" t="t" r="r" b="b"/>
              <a:pathLst>
                <a:path w="23495" h="193675">
                  <a:moveTo>
                    <a:pt x="15125" y="185864"/>
                  </a:moveTo>
                  <a:lnTo>
                    <a:pt x="12941" y="183680"/>
                  </a:lnTo>
                  <a:lnTo>
                    <a:pt x="7531" y="183680"/>
                  </a:lnTo>
                  <a:lnTo>
                    <a:pt x="5359" y="185864"/>
                  </a:lnTo>
                  <a:lnTo>
                    <a:pt x="5359" y="191274"/>
                  </a:lnTo>
                  <a:lnTo>
                    <a:pt x="7531" y="193459"/>
                  </a:lnTo>
                  <a:lnTo>
                    <a:pt x="12941" y="193459"/>
                  </a:lnTo>
                  <a:lnTo>
                    <a:pt x="15125" y="191274"/>
                  </a:lnTo>
                  <a:lnTo>
                    <a:pt x="15125" y="188582"/>
                  </a:lnTo>
                  <a:lnTo>
                    <a:pt x="15125" y="185864"/>
                  </a:lnTo>
                  <a:close/>
                </a:path>
                <a:path w="23495" h="193675">
                  <a:moveTo>
                    <a:pt x="22872" y="17424"/>
                  </a:moveTo>
                  <a:lnTo>
                    <a:pt x="22834" y="10655"/>
                  </a:lnTo>
                  <a:lnTo>
                    <a:pt x="18529" y="10960"/>
                  </a:lnTo>
                  <a:lnTo>
                    <a:pt x="18542" y="15163"/>
                  </a:lnTo>
                  <a:lnTo>
                    <a:pt x="15697" y="18288"/>
                  </a:lnTo>
                  <a:lnTo>
                    <a:pt x="11938" y="18529"/>
                  </a:lnTo>
                  <a:lnTo>
                    <a:pt x="11772" y="18542"/>
                  </a:lnTo>
                  <a:lnTo>
                    <a:pt x="11391" y="18542"/>
                  </a:lnTo>
                  <a:lnTo>
                    <a:pt x="7683" y="18529"/>
                  </a:lnTo>
                  <a:lnTo>
                    <a:pt x="4584" y="15697"/>
                  </a:lnTo>
                  <a:lnTo>
                    <a:pt x="4343" y="12242"/>
                  </a:lnTo>
                  <a:lnTo>
                    <a:pt x="4305" y="7734"/>
                  </a:lnTo>
                  <a:lnTo>
                    <a:pt x="7188" y="4610"/>
                  </a:lnTo>
                  <a:lnTo>
                    <a:pt x="11468" y="4318"/>
                  </a:lnTo>
                  <a:lnTo>
                    <a:pt x="15138" y="4318"/>
                  </a:lnTo>
                  <a:lnTo>
                    <a:pt x="18275" y="7200"/>
                  </a:lnTo>
                  <a:lnTo>
                    <a:pt x="18529" y="10960"/>
                  </a:lnTo>
                  <a:lnTo>
                    <a:pt x="22821" y="10655"/>
                  </a:lnTo>
                  <a:lnTo>
                    <a:pt x="22402" y="4610"/>
                  </a:lnTo>
                  <a:lnTo>
                    <a:pt x="22085" y="4318"/>
                  </a:lnTo>
                  <a:lnTo>
                    <a:pt x="17411" y="12"/>
                  </a:lnTo>
                  <a:lnTo>
                    <a:pt x="11468" y="0"/>
                  </a:lnTo>
                  <a:lnTo>
                    <a:pt x="10655" y="38"/>
                  </a:lnTo>
                  <a:lnTo>
                    <a:pt x="4622" y="457"/>
                  </a:lnTo>
                  <a:lnTo>
                    <a:pt x="0" y="5448"/>
                  </a:lnTo>
                  <a:lnTo>
                    <a:pt x="25" y="12242"/>
                  </a:lnTo>
                  <a:lnTo>
                    <a:pt x="368" y="17424"/>
                  </a:lnTo>
                  <a:lnTo>
                    <a:pt x="457" y="18288"/>
                  </a:lnTo>
                  <a:lnTo>
                    <a:pt x="5448" y="22860"/>
                  </a:lnTo>
                  <a:lnTo>
                    <a:pt x="11391" y="22860"/>
                  </a:lnTo>
                  <a:lnTo>
                    <a:pt x="12230" y="22834"/>
                  </a:lnTo>
                  <a:lnTo>
                    <a:pt x="18262" y="22440"/>
                  </a:lnTo>
                  <a:lnTo>
                    <a:pt x="21844" y="18542"/>
                  </a:lnTo>
                  <a:lnTo>
                    <a:pt x="22872" y="1742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0" name="object 1020"/>
            <p:cNvSpPr/>
            <p:nvPr/>
          </p:nvSpPr>
          <p:spPr>
            <a:xfrm>
              <a:off x="5780773" y="4496066"/>
              <a:ext cx="12700" cy="43815"/>
            </a:xfrm>
            <a:custGeom>
              <a:avLst/>
              <a:gdLst/>
              <a:ahLst/>
              <a:cxnLst/>
              <a:rect l="l" t="t" r="r" b="b"/>
              <a:pathLst>
                <a:path w="12700" h="43814">
                  <a:moveTo>
                    <a:pt x="12458" y="0"/>
                  </a:moveTo>
                  <a:lnTo>
                    <a:pt x="0" y="0"/>
                  </a:lnTo>
                  <a:lnTo>
                    <a:pt x="0" y="43573"/>
                  </a:lnTo>
                  <a:lnTo>
                    <a:pt x="12458" y="43573"/>
                  </a:lnTo>
                  <a:lnTo>
                    <a:pt x="12458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1" name="object 1021"/>
            <p:cNvSpPr/>
            <p:nvPr/>
          </p:nvSpPr>
          <p:spPr>
            <a:xfrm>
              <a:off x="5778614" y="4493907"/>
              <a:ext cx="17145" cy="48260"/>
            </a:xfrm>
            <a:custGeom>
              <a:avLst/>
              <a:gdLst/>
              <a:ahLst/>
              <a:cxnLst/>
              <a:rect l="l" t="t" r="r" b="b"/>
              <a:pathLst>
                <a:path w="17145" h="48260">
                  <a:moveTo>
                    <a:pt x="16776" y="0"/>
                  </a:moveTo>
                  <a:lnTo>
                    <a:pt x="0" y="0"/>
                  </a:lnTo>
                  <a:lnTo>
                    <a:pt x="0" y="47891"/>
                  </a:lnTo>
                  <a:lnTo>
                    <a:pt x="2158" y="47891"/>
                  </a:lnTo>
                  <a:lnTo>
                    <a:pt x="2158" y="43573"/>
                  </a:lnTo>
                  <a:lnTo>
                    <a:pt x="4317" y="43573"/>
                  </a:lnTo>
                  <a:lnTo>
                    <a:pt x="4317" y="4317"/>
                  </a:lnTo>
                  <a:lnTo>
                    <a:pt x="16776" y="4317"/>
                  </a:lnTo>
                  <a:lnTo>
                    <a:pt x="16776" y="0"/>
                  </a:lnTo>
                  <a:close/>
                </a:path>
                <a:path w="17145" h="48260">
                  <a:moveTo>
                    <a:pt x="4317" y="43573"/>
                  </a:moveTo>
                  <a:lnTo>
                    <a:pt x="2158" y="43573"/>
                  </a:lnTo>
                  <a:lnTo>
                    <a:pt x="2158" y="47891"/>
                  </a:lnTo>
                  <a:lnTo>
                    <a:pt x="16776" y="47891"/>
                  </a:lnTo>
                  <a:lnTo>
                    <a:pt x="16776" y="45732"/>
                  </a:lnTo>
                  <a:lnTo>
                    <a:pt x="4317" y="45732"/>
                  </a:lnTo>
                  <a:lnTo>
                    <a:pt x="4317" y="43573"/>
                  </a:lnTo>
                  <a:close/>
                </a:path>
                <a:path w="17145" h="48260">
                  <a:moveTo>
                    <a:pt x="16776" y="4317"/>
                  </a:moveTo>
                  <a:lnTo>
                    <a:pt x="12458" y="4317"/>
                  </a:lnTo>
                  <a:lnTo>
                    <a:pt x="12458" y="43573"/>
                  </a:lnTo>
                  <a:lnTo>
                    <a:pt x="4317" y="43573"/>
                  </a:lnTo>
                  <a:lnTo>
                    <a:pt x="4317" y="45732"/>
                  </a:lnTo>
                  <a:lnTo>
                    <a:pt x="16776" y="45732"/>
                  </a:lnTo>
                  <a:lnTo>
                    <a:pt x="16776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2" name="object 1022"/>
            <p:cNvSpPr/>
            <p:nvPr/>
          </p:nvSpPr>
          <p:spPr>
            <a:xfrm>
              <a:off x="5758129" y="4496066"/>
              <a:ext cx="12700" cy="43815"/>
            </a:xfrm>
            <a:custGeom>
              <a:avLst/>
              <a:gdLst/>
              <a:ahLst/>
              <a:cxnLst/>
              <a:rect l="l" t="t" r="r" b="b"/>
              <a:pathLst>
                <a:path w="12700" h="43814">
                  <a:moveTo>
                    <a:pt x="12433" y="0"/>
                  </a:moveTo>
                  <a:lnTo>
                    <a:pt x="0" y="0"/>
                  </a:lnTo>
                  <a:lnTo>
                    <a:pt x="0" y="43573"/>
                  </a:lnTo>
                  <a:lnTo>
                    <a:pt x="12433" y="43573"/>
                  </a:lnTo>
                  <a:lnTo>
                    <a:pt x="12433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3"/>
            <p:cNvSpPr/>
            <p:nvPr/>
          </p:nvSpPr>
          <p:spPr>
            <a:xfrm>
              <a:off x="5755970" y="4493907"/>
              <a:ext cx="17145" cy="48260"/>
            </a:xfrm>
            <a:custGeom>
              <a:avLst/>
              <a:gdLst/>
              <a:ahLst/>
              <a:cxnLst/>
              <a:rect l="l" t="t" r="r" b="b"/>
              <a:pathLst>
                <a:path w="17145" h="48260">
                  <a:moveTo>
                    <a:pt x="16751" y="0"/>
                  </a:moveTo>
                  <a:lnTo>
                    <a:pt x="0" y="0"/>
                  </a:lnTo>
                  <a:lnTo>
                    <a:pt x="0" y="47891"/>
                  </a:lnTo>
                  <a:lnTo>
                    <a:pt x="2159" y="47891"/>
                  </a:lnTo>
                  <a:lnTo>
                    <a:pt x="2159" y="43573"/>
                  </a:lnTo>
                  <a:lnTo>
                    <a:pt x="4317" y="43573"/>
                  </a:lnTo>
                  <a:lnTo>
                    <a:pt x="4317" y="4317"/>
                  </a:lnTo>
                  <a:lnTo>
                    <a:pt x="16751" y="4317"/>
                  </a:lnTo>
                  <a:lnTo>
                    <a:pt x="16751" y="0"/>
                  </a:lnTo>
                  <a:close/>
                </a:path>
                <a:path w="17145" h="48260">
                  <a:moveTo>
                    <a:pt x="4317" y="43573"/>
                  </a:moveTo>
                  <a:lnTo>
                    <a:pt x="2159" y="43573"/>
                  </a:lnTo>
                  <a:lnTo>
                    <a:pt x="2159" y="47891"/>
                  </a:lnTo>
                  <a:lnTo>
                    <a:pt x="16751" y="47891"/>
                  </a:lnTo>
                  <a:lnTo>
                    <a:pt x="16751" y="45732"/>
                  </a:lnTo>
                  <a:lnTo>
                    <a:pt x="4317" y="45732"/>
                  </a:lnTo>
                  <a:lnTo>
                    <a:pt x="4317" y="43573"/>
                  </a:lnTo>
                  <a:close/>
                </a:path>
                <a:path w="17145" h="48260">
                  <a:moveTo>
                    <a:pt x="16751" y="4317"/>
                  </a:moveTo>
                  <a:lnTo>
                    <a:pt x="12433" y="4317"/>
                  </a:lnTo>
                  <a:lnTo>
                    <a:pt x="12433" y="43573"/>
                  </a:lnTo>
                  <a:lnTo>
                    <a:pt x="4317" y="43573"/>
                  </a:lnTo>
                  <a:lnTo>
                    <a:pt x="4317" y="45732"/>
                  </a:lnTo>
                  <a:lnTo>
                    <a:pt x="16751" y="45732"/>
                  </a:lnTo>
                  <a:lnTo>
                    <a:pt x="16751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4" name="object 1024"/>
            <p:cNvSpPr/>
            <p:nvPr/>
          </p:nvSpPr>
          <p:spPr>
            <a:xfrm>
              <a:off x="5767286" y="4496955"/>
              <a:ext cx="17145" cy="40640"/>
            </a:xfrm>
            <a:custGeom>
              <a:avLst/>
              <a:gdLst/>
              <a:ahLst/>
              <a:cxnLst/>
              <a:rect l="l" t="t" r="r" b="b"/>
              <a:pathLst>
                <a:path w="17145" h="40639">
                  <a:moveTo>
                    <a:pt x="4318" y="0"/>
                  </a:moveTo>
                  <a:lnTo>
                    <a:pt x="0" y="0"/>
                  </a:lnTo>
                  <a:lnTo>
                    <a:pt x="0" y="40017"/>
                  </a:lnTo>
                  <a:lnTo>
                    <a:pt x="4318" y="40017"/>
                  </a:lnTo>
                  <a:lnTo>
                    <a:pt x="4318" y="0"/>
                  </a:lnTo>
                  <a:close/>
                </a:path>
                <a:path w="17145" h="40639">
                  <a:moveTo>
                    <a:pt x="16764" y="0"/>
                  </a:moveTo>
                  <a:lnTo>
                    <a:pt x="12446" y="0"/>
                  </a:lnTo>
                  <a:lnTo>
                    <a:pt x="12446" y="40017"/>
                  </a:lnTo>
                  <a:lnTo>
                    <a:pt x="16764" y="40017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F9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5" name="object 1025"/>
            <p:cNvSpPr/>
            <p:nvPr/>
          </p:nvSpPr>
          <p:spPr>
            <a:xfrm>
              <a:off x="5773509" y="4496066"/>
              <a:ext cx="4445" cy="41910"/>
            </a:xfrm>
            <a:custGeom>
              <a:avLst/>
              <a:gdLst/>
              <a:ahLst/>
              <a:cxnLst/>
              <a:rect l="l" t="t" r="r" b="b"/>
              <a:pathLst>
                <a:path w="4445" h="41910">
                  <a:moveTo>
                    <a:pt x="4317" y="0"/>
                  </a:moveTo>
                  <a:lnTo>
                    <a:pt x="0" y="0"/>
                  </a:lnTo>
                  <a:lnTo>
                    <a:pt x="0" y="41795"/>
                  </a:lnTo>
                  <a:lnTo>
                    <a:pt x="4317" y="41795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5774575" y="4380052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649" y="0"/>
                  </a:moveTo>
                  <a:lnTo>
                    <a:pt x="0" y="0"/>
                  </a:lnTo>
                  <a:lnTo>
                    <a:pt x="0" y="12674"/>
                  </a:lnTo>
                  <a:lnTo>
                    <a:pt x="12649" y="12674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27"/>
            <p:cNvSpPr/>
            <p:nvPr/>
          </p:nvSpPr>
          <p:spPr>
            <a:xfrm>
              <a:off x="5772416" y="437789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6967" y="0"/>
                  </a:moveTo>
                  <a:lnTo>
                    <a:pt x="0" y="0"/>
                  </a:lnTo>
                  <a:lnTo>
                    <a:pt x="0" y="16992"/>
                  </a:lnTo>
                  <a:lnTo>
                    <a:pt x="16967" y="16992"/>
                  </a:lnTo>
                  <a:lnTo>
                    <a:pt x="16967" y="14833"/>
                  </a:lnTo>
                  <a:lnTo>
                    <a:pt x="12649" y="14833"/>
                  </a:lnTo>
                  <a:lnTo>
                    <a:pt x="12649" y="12674"/>
                  </a:lnTo>
                  <a:lnTo>
                    <a:pt x="4317" y="12674"/>
                  </a:lnTo>
                  <a:lnTo>
                    <a:pt x="4317" y="4317"/>
                  </a:lnTo>
                  <a:lnTo>
                    <a:pt x="16967" y="4317"/>
                  </a:lnTo>
                  <a:lnTo>
                    <a:pt x="16967" y="0"/>
                  </a:lnTo>
                  <a:close/>
                </a:path>
                <a:path w="17145" h="17145">
                  <a:moveTo>
                    <a:pt x="16967" y="4317"/>
                  </a:moveTo>
                  <a:lnTo>
                    <a:pt x="12649" y="4317"/>
                  </a:lnTo>
                  <a:lnTo>
                    <a:pt x="12649" y="14833"/>
                  </a:lnTo>
                  <a:lnTo>
                    <a:pt x="14808" y="14833"/>
                  </a:lnTo>
                  <a:lnTo>
                    <a:pt x="14808" y="12674"/>
                  </a:lnTo>
                  <a:lnTo>
                    <a:pt x="16967" y="12674"/>
                  </a:lnTo>
                  <a:lnTo>
                    <a:pt x="16967" y="4317"/>
                  </a:lnTo>
                  <a:close/>
                </a:path>
                <a:path w="17145" h="17145">
                  <a:moveTo>
                    <a:pt x="16967" y="12674"/>
                  </a:moveTo>
                  <a:lnTo>
                    <a:pt x="14808" y="12674"/>
                  </a:lnTo>
                  <a:lnTo>
                    <a:pt x="14808" y="14833"/>
                  </a:lnTo>
                  <a:lnTo>
                    <a:pt x="16967" y="14833"/>
                  </a:lnTo>
                  <a:lnTo>
                    <a:pt x="16967" y="126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8" name="object 1028"/>
            <p:cNvSpPr/>
            <p:nvPr/>
          </p:nvSpPr>
          <p:spPr>
            <a:xfrm>
              <a:off x="5775921" y="4428070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4">
                  <a:moveTo>
                    <a:pt x="9994" y="0"/>
                  </a:moveTo>
                  <a:lnTo>
                    <a:pt x="0" y="0"/>
                  </a:lnTo>
                  <a:lnTo>
                    <a:pt x="0" y="5321"/>
                  </a:lnTo>
                  <a:lnTo>
                    <a:pt x="9994" y="5321"/>
                  </a:lnTo>
                  <a:lnTo>
                    <a:pt x="999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9" name="object 1029"/>
            <p:cNvSpPr/>
            <p:nvPr/>
          </p:nvSpPr>
          <p:spPr>
            <a:xfrm>
              <a:off x="5773762" y="4425911"/>
              <a:ext cx="14604" cy="10160"/>
            </a:xfrm>
            <a:custGeom>
              <a:avLst/>
              <a:gdLst/>
              <a:ahLst/>
              <a:cxnLst/>
              <a:rect l="l" t="t" r="r" b="b"/>
              <a:pathLst>
                <a:path w="14604" h="10160">
                  <a:moveTo>
                    <a:pt x="14312" y="0"/>
                  </a:moveTo>
                  <a:lnTo>
                    <a:pt x="0" y="0"/>
                  </a:lnTo>
                  <a:lnTo>
                    <a:pt x="0" y="9639"/>
                  </a:lnTo>
                  <a:lnTo>
                    <a:pt x="2159" y="9639"/>
                  </a:lnTo>
                  <a:lnTo>
                    <a:pt x="2159" y="5321"/>
                  </a:lnTo>
                  <a:lnTo>
                    <a:pt x="4317" y="5321"/>
                  </a:lnTo>
                  <a:lnTo>
                    <a:pt x="4317" y="4317"/>
                  </a:lnTo>
                  <a:lnTo>
                    <a:pt x="14312" y="4317"/>
                  </a:lnTo>
                  <a:lnTo>
                    <a:pt x="14312" y="0"/>
                  </a:lnTo>
                  <a:close/>
                </a:path>
                <a:path w="14604" h="10160">
                  <a:moveTo>
                    <a:pt x="4317" y="5321"/>
                  </a:moveTo>
                  <a:lnTo>
                    <a:pt x="2159" y="5321"/>
                  </a:lnTo>
                  <a:lnTo>
                    <a:pt x="2159" y="9639"/>
                  </a:lnTo>
                  <a:lnTo>
                    <a:pt x="14312" y="9639"/>
                  </a:lnTo>
                  <a:lnTo>
                    <a:pt x="14312" y="7480"/>
                  </a:lnTo>
                  <a:lnTo>
                    <a:pt x="4317" y="7480"/>
                  </a:lnTo>
                  <a:lnTo>
                    <a:pt x="4317" y="5321"/>
                  </a:lnTo>
                  <a:close/>
                </a:path>
                <a:path w="14604" h="10160">
                  <a:moveTo>
                    <a:pt x="14312" y="4317"/>
                  </a:moveTo>
                  <a:lnTo>
                    <a:pt x="9994" y="4317"/>
                  </a:lnTo>
                  <a:lnTo>
                    <a:pt x="9994" y="5321"/>
                  </a:lnTo>
                  <a:lnTo>
                    <a:pt x="4317" y="5321"/>
                  </a:lnTo>
                  <a:lnTo>
                    <a:pt x="4317" y="7480"/>
                  </a:lnTo>
                  <a:lnTo>
                    <a:pt x="14312" y="7480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0" name="object 1030"/>
            <p:cNvSpPr/>
            <p:nvPr/>
          </p:nvSpPr>
          <p:spPr>
            <a:xfrm>
              <a:off x="5605703" y="4364050"/>
              <a:ext cx="52705" cy="116839"/>
            </a:xfrm>
            <a:custGeom>
              <a:avLst/>
              <a:gdLst/>
              <a:ahLst/>
              <a:cxnLst/>
              <a:rect l="l" t="t" r="r" b="b"/>
              <a:pathLst>
                <a:path w="52704" h="116839">
                  <a:moveTo>
                    <a:pt x="51346" y="0"/>
                  </a:moveTo>
                  <a:lnTo>
                    <a:pt x="43332" y="0"/>
                  </a:lnTo>
                  <a:lnTo>
                    <a:pt x="43332" y="4673"/>
                  </a:lnTo>
                  <a:lnTo>
                    <a:pt x="22669" y="4673"/>
                  </a:lnTo>
                  <a:lnTo>
                    <a:pt x="30022" y="4673"/>
                  </a:lnTo>
                  <a:lnTo>
                    <a:pt x="9359" y="4673"/>
                  </a:lnTo>
                  <a:lnTo>
                    <a:pt x="9359" y="0"/>
                  </a:lnTo>
                  <a:lnTo>
                    <a:pt x="1346" y="0"/>
                  </a:lnTo>
                  <a:lnTo>
                    <a:pt x="1346" y="60020"/>
                  </a:lnTo>
                  <a:lnTo>
                    <a:pt x="8013" y="60020"/>
                  </a:lnTo>
                  <a:lnTo>
                    <a:pt x="8013" y="77355"/>
                  </a:lnTo>
                  <a:lnTo>
                    <a:pt x="3327" y="77355"/>
                  </a:lnTo>
                  <a:lnTo>
                    <a:pt x="3327" y="92684"/>
                  </a:lnTo>
                  <a:lnTo>
                    <a:pt x="0" y="92684"/>
                  </a:lnTo>
                  <a:lnTo>
                    <a:pt x="0" y="116687"/>
                  </a:lnTo>
                  <a:lnTo>
                    <a:pt x="20688" y="116687"/>
                  </a:lnTo>
                  <a:lnTo>
                    <a:pt x="20688" y="110693"/>
                  </a:lnTo>
                  <a:lnTo>
                    <a:pt x="32029" y="110693"/>
                  </a:lnTo>
                  <a:lnTo>
                    <a:pt x="32029" y="116687"/>
                  </a:lnTo>
                  <a:lnTo>
                    <a:pt x="52692" y="116687"/>
                  </a:lnTo>
                  <a:lnTo>
                    <a:pt x="52692" y="92684"/>
                  </a:lnTo>
                  <a:lnTo>
                    <a:pt x="49364" y="92684"/>
                  </a:lnTo>
                  <a:lnTo>
                    <a:pt x="49364" y="77355"/>
                  </a:lnTo>
                  <a:lnTo>
                    <a:pt x="44678" y="77355"/>
                  </a:lnTo>
                  <a:lnTo>
                    <a:pt x="44678" y="60020"/>
                  </a:lnTo>
                  <a:lnTo>
                    <a:pt x="51346" y="60020"/>
                  </a:lnTo>
                  <a:lnTo>
                    <a:pt x="51346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1" name="object 1031"/>
            <p:cNvSpPr/>
            <p:nvPr/>
          </p:nvSpPr>
          <p:spPr>
            <a:xfrm>
              <a:off x="5603545" y="4361890"/>
              <a:ext cx="57150" cy="121285"/>
            </a:xfrm>
            <a:custGeom>
              <a:avLst/>
              <a:gdLst/>
              <a:ahLst/>
              <a:cxnLst/>
              <a:rect l="l" t="t" r="r" b="b"/>
              <a:pathLst>
                <a:path w="57150" h="121285">
                  <a:moveTo>
                    <a:pt x="57010" y="92684"/>
                  </a:moveTo>
                  <a:lnTo>
                    <a:pt x="53682" y="92684"/>
                  </a:lnTo>
                  <a:lnTo>
                    <a:pt x="53682" y="77355"/>
                  </a:lnTo>
                  <a:lnTo>
                    <a:pt x="52692" y="77355"/>
                  </a:lnTo>
                  <a:lnTo>
                    <a:pt x="52692" y="97002"/>
                  </a:lnTo>
                  <a:lnTo>
                    <a:pt x="52692" y="116687"/>
                  </a:lnTo>
                  <a:lnTo>
                    <a:pt x="36347" y="116687"/>
                  </a:lnTo>
                  <a:lnTo>
                    <a:pt x="36347" y="115011"/>
                  </a:lnTo>
                  <a:lnTo>
                    <a:pt x="36347" y="110693"/>
                  </a:lnTo>
                  <a:lnTo>
                    <a:pt x="20688" y="110693"/>
                  </a:lnTo>
                  <a:lnTo>
                    <a:pt x="20688" y="116687"/>
                  </a:lnTo>
                  <a:lnTo>
                    <a:pt x="4318" y="116687"/>
                  </a:lnTo>
                  <a:lnTo>
                    <a:pt x="4318" y="97002"/>
                  </a:lnTo>
                  <a:lnTo>
                    <a:pt x="7645" y="97002"/>
                  </a:lnTo>
                  <a:lnTo>
                    <a:pt x="7645" y="81673"/>
                  </a:lnTo>
                  <a:lnTo>
                    <a:pt x="12331" y="81673"/>
                  </a:lnTo>
                  <a:lnTo>
                    <a:pt x="12331" y="60020"/>
                  </a:lnTo>
                  <a:lnTo>
                    <a:pt x="5664" y="60020"/>
                  </a:lnTo>
                  <a:lnTo>
                    <a:pt x="5664" y="4318"/>
                  </a:lnTo>
                  <a:lnTo>
                    <a:pt x="9359" y="4318"/>
                  </a:lnTo>
                  <a:lnTo>
                    <a:pt x="9359" y="8991"/>
                  </a:lnTo>
                  <a:lnTo>
                    <a:pt x="24828" y="8991"/>
                  </a:lnTo>
                  <a:lnTo>
                    <a:pt x="32181" y="8991"/>
                  </a:lnTo>
                  <a:lnTo>
                    <a:pt x="47650" y="8991"/>
                  </a:lnTo>
                  <a:lnTo>
                    <a:pt x="47650" y="4318"/>
                  </a:lnTo>
                  <a:lnTo>
                    <a:pt x="51346" y="4318"/>
                  </a:lnTo>
                  <a:lnTo>
                    <a:pt x="51346" y="60020"/>
                  </a:lnTo>
                  <a:lnTo>
                    <a:pt x="44678" y="60020"/>
                  </a:lnTo>
                  <a:lnTo>
                    <a:pt x="44678" y="81673"/>
                  </a:lnTo>
                  <a:lnTo>
                    <a:pt x="49364" y="81673"/>
                  </a:lnTo>
                  <a:lnTo>
                    <a:pt x="49364" y="97002"/>
                  </a:lnTo>
                  <a:lnTo>
                    <a:pt x="52692" y="97002"/>
                  </a:lnTo>
                  <a:lnTo>
                    <a:pt x="52692" y="77355"/>
                  </a:lnTo>
                  <a:lnTo>
                    <a:pt x="48996" y="77355"/>
                  </a:lnTo>
                  <a:lnTo>
                    <a:pt x="48996" y="64338"/>
                  </a:lnTo>
                  <a:lnTo>
                    <a:pt x="55664" y="64338"/>
                  </a:lnTo>
                  <a:lnTo>
                    <a:pt x="55664" y="4318"/>
                  </a:lnTo>
                  <a:lnTo>
                    <a:pt x="55664" y="0"/>
                  </a:lnTo>
                  <a:lnTo>
                    <a:pt x="43332" y="0"/>
                  </a:lnTo>
                  <a:lnTo>
                    <a:pt x="43332" y="4673"/>
                  </a:lnTo>
                  <a:lnTo>
                    <a:pt x="32181" y="4673"/>
                  </a:lnTo>
                  <a:lnTo>
                    <a:pt x="24828" y="4673"/>
                  </a:lnTo>
                  <a:lnTo>
                    <a:pt x="13677" y="4673"/>
                  </a:lnTo>
                  <a:lnTo>
                    <a:pt x="13677" y="4318"/>
                  </a:lnTo>
                  <a:lnTo>
                    <a:pt x="13677" y="0"/>
                  </a:lnTo>
                  <a:lnTo>
                    <a:pt x="1346" y="0"/>
                  </a:lnTo>
                  <a:lnTo>
                    <a:pt x="1346" y="64338"/>
                  </a:lnTo>
                  <a:lnTo>
                    <a:pt x="8013" y="64338"/>
                  </a:lnTo>
                  <a:lnTo>
                    <a:pt x="8013" y="77355"/>
                  </a:lnTo>
                  <a:lnTo>
                    <a:pt x="3327" y="77355"/>
                  </a:lnTo>
                  <a:lnTo>
                    <a:pt x="3327" y="92684"/>
                  </a:lnTo>
                  <a:lnTo>
                    <a:pt x="0" y="92684"/>
                  </a:lnTo>
                  <a:lnTo>
                    <a:pt x="0" y="121005"/>
                  </a:lnTo>
                  <a:lnTo>
                    <a:pt x="25006" y="121005"/>
                  </a:lnTo>
                  <a:lnTo>
                    <a:pt x="25006" y="116687"/>
                  </a:lnTo>
                  <a:lnTo>
                    <a:pt x="25006" y="115011"/>
                  </a:lnTo>
                  <a:lnTo>
                    <a:pt x="32029" y="115011"/>
                  </a:lnTo>
                  <a:lnTo>
                    <a:pt x="32029" y="121005"/>
                  </a:lnTo>
                  <a:lnTo>
                    <a:pt x="57010" y="121005"/>
                  </a:lnTo>
                  <a:lnTo>
                    <a:pt x="57010" y="116687"/>
                  </a:lnTo>
                  <a:lnTo>
                    <a:pt x="57010" y="926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2" name="object 1032"/>
            <p:cNvSpPr/>
            <p:nvPr/>
          </p:nvSpPr>
          <p:spPr>
            <a:xfrm>
              <a:off x="5609729" y="4740109"/>
              <a:ext cx="44450" cy="216535"/>
            </a:xfrm>
            <a:custGeom>
              <a:avLst/>
              <a:gdLst/>
              <a:ahLst/>
              <a:cxnLst/>
              <a:rect l="l" t="t" r="r" b="b"/>
              <a:pathLst>
                <a:path w="44450" h="216535">
                  <a:moveTo>
                    <a:pt x="44005" y="0"/>
                  </a:moveTo>
                  <a:lnTo>
                    <a:pt x="0" y="0"/>
                  </a:lnTo>
                  <a:lnTo>
                    <a:pt x="0" y="216014"/>
                  </a:lnTo>
                  <a:lnTo>
                    <a:pt x="44005" y="216014"/>
                  </a:lnTo>
                  <a:lnTo>
                    <a:pt x="44005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3" name="object 1033"/>
            <p:cNvSpPr/>
            <p:nvPr/>
          </p:nvSpPr>
          <p:spPr>
            <a:xfrm>
              <a:off x="5607571" y="4738369"/>
              <a:ext cx="48895" cy="219710"/>
            </a:xfrm>
            <a:custGeom>
              <a:avLst/>
              <a:gdLst/>
              <a:ahLst/>
              <a:cxnLst/>
              <a:rect l="l" t="t" r="r" b="b"/>
              <a:pathLst>
                <a:path w="48895" h="219710">
                  <a:moveTo>
                    <a:pt x="48323" y="0"/>
                  </a:moveTo>
                  <a:lnTo>
                    <a:pt x="44005" y="0"/>
                  </a:lnTo>
                  <a:lnTo>
                    <a:pt x="44005" y="3810"/>
                  </a:lnTo>
                  <a:lnTo>
                    <a:pt x="44005" y="215900"/>
                  </a:lnTo>
                  <a:lnTo>
                    <a:pt x="4318" y="215900"/>
                  </a:lnTo>
                  <a:lnTo>
                    <a:pt x="4318" y="3810"/>
                  </a:lnTo>
                  <a:lnTo>
                    <a:pt x="44005" y="3810"/>
                  </a:lnTo>
                  <a:lnTo>
                    <a:pt x="44005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215900"/>
                  </a:lnTo>
                  <a:lnTo>
                    <a:pt x="0" y="219710"/>
                  </a:lnTo>
                  <a:lnTo>
                    <a:pt x="2159" y="219710"/>
                  </a:lnTo>
                  <a:lnTo>
                    <a:pt x="48323" y="219710"/>
                  </a:lnTo>
                  <a:lnTo>
                    <a:pt x="48323" y="217170"/>
                  </a:lnTo>
                  <a:lnTo>
                    <a:pt x="48323" y="215900"/>
                  </a:lnTo>
                  <a:lnTo>
                    <a:pt x="48323" y="3810"/>
                  </a:lnTo>
                  <a:lnTo>
                    <a:pt x="483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4" name="object 1034"/>
            <p:cNvSpPr/>
            <p:nvPr/>
          </p:nvSpPr>
          <p:spPr>
            <a:xfrm>
              <a:off x="5600369" y="4488954"/>
              <a:ext cx="55244" cy="56515"/>
            </a:xfrm>
            <a:custGeom>
              <a:avLst/>
              <a:gdLst/>
              <a:ahLst/>
              <a:cxnLst/>
              <a:rect l="l" t="t" r="r" b="b"/>
              <a:pathLst>
                <a:path w="55245" h="56514">
                  <a:moveTo>
                    <a:pt x="54698" y="0"/>
                  </a:moveTo>
                  <a:lnTo>
                    <a:pt x="0" y="0"/>
                  </a:lnTo>
                  <a:lnTo>
                    <a:pt x="0" y="56451"/>
                  </a:lnTo>
                  <a:lnTo>
                    <a:pt x="54698" y="56451"/>
                  </a:lnTo>
                  <a:lnTo>
                    <a:pt x="54698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5" name="object 1035"/>
            <p:cNvSpPr/>
            <p:nvPr/>
          </p:nvSpPr>
          <p:spPr>
            <a:xfrm>
              <a:off x="5598210" y="4486795"/>
              <a:ext cx="59055" cy="60960"/>
            </a:xfrm>
            <a:custGeom>
              <a:avLst/>
              <a:gdLst/>
              <a:ahLst/>
              <a:cxnLst/>
              <a:rect l="l" t="t" r="r" b="b"/>
              <a:pathLst>
                <a:path w="59054" h="60960">
                  <a:moveTo>
                    <a:pt x="59016" y="0"/>
                  </a:moveTo>
                  <a:lnTo>
                    <a:pt x="0" y="0"/>
                  </a:lnTo>
                  <a:lnTo>
                    <a:pt x="0" y="60769"/>
                  </a:lnTo>
                  <a:lnTo>
                    <a:pt x="2159" y="60769"/>
                  </a:lnTo>
                  <a:lnTo>
                    <a:pt x="2159" y="56451"/>
                  </a:lnTo>
                  <a:lnTo>
                    <a:pt x="4318" y="56451"/>
                  </a:lnTo>
                  <a:lnTo>
                    <a:pt x="4318" y="4317"/>
                  </a:lnTo>
                  <a:lnTo>
                    <a:pt x="59016" y="4317"/>
                  </a:lnTo>
                  <a:lnTo>
                    <a:pt x="59016" y="0"/>
                  </a:lnTo>
                  <a:close/>
                </a:path>
                <a:path w="59054" h="60960">
                  <a:moveTo>
                    <a:pt x="4318" y="56451"/>
                  </a:moveTo>
                  <a:lnTo>
                    <a:pt x="2159" y="56451"/>
                  </a:lnTo>
                  <a:lnTo>
                    <a:pt x="2159" y="60769"/>
                  </a:lnTo>
                  <a:lnTo>
                    <a:pt x="59016" y="60769"/>
                  </a:lnTo>
                  <a:lnTo>
                    <a:pt x="59016" y="58610"/>
                  </a:lnTo>
                  <a:lnTo>
                    <a:pt x="4318" y="58610"/>
                  </a:lnTo>
                  <a:lnTo>
                    <a:pt x="4318" y="56451"/>
                  </a:lnTo>
                  <a:close/>
                </a:path>
                <a:path w="59054" h="60960">
                  <a:moveTo>
                    <a:pt x="59016" y="4317"/>
                  </a:moveTo>
                  <a:lnTo>
                    <a:pt x="54698" y="4317"/>
                  </a:lnTo>
                  <a:lnTo>
                    <a:pt x="54698" y="56451"/>
                  </a:lnTo>
                  <a:lnTo>
                    <a:pt x="4318" y="56451"/>
                  </a:lnTo>
                  <a:lnTo>
                    <a:pt x="4318" y="58610"/>
                  </a:lnTo>
                  <a:lnTo>
                    <a:pt x="59016" y="58610"/>
                  </a:lnTo>
                  <a:lnTo>
                    <a:pt x="59016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6" name="object 1036"/>
            <p:cNvSpPr/>
            <p:nvPr/>
          </p:nvSpPr>
          <p:spPr>
            <a:xfrm>
              <a:off x="5602605" y="4632083"/>
              <a:ext cx="57785" cy="109855"/>
            </a:xfrm>
            <a:custGeom>
              <a:avLst/>
              <a:gdLst/>
              <a:ahLst/>
              <a:cxnLst/>
              <a:rect l="l" t="t" r="r" b="b"/>
              <a:pathLst>
                <a:path w="57785" h="109854">
                  <a:moveTo>
                    <a:pt x="35102" y="0"/>
                  </a:moveTo>
                  <a:lnTo>
                    <a:pt x="21831" y="0"/>
                  </a:lnTo>
                  <a:lnTo>
                    <a:pt x="16446" y="5397"/>
                  </a:lnTo>
                  <a:lnTo>
                    <a:pt x="16446" y="12014"/>
                  </a:lnTo>
                  <a:lnTo>
                    <a:pt x="0" y="12014"/>
                  </a:lnTo>
                  <a:lnTo>
                    <a:pt x="0" y="109359"/>
                  </a:lnTo>
                  <a:lnTo>
                    <a:pt x="57378" y="108470"/>
                  </a:lnTo>
                  <a:lnTo>
                    <a:pt x="57378" y="12014"/>
                  </a:lnTo>
                  <a:lnTo>
                    <a:pt x="40462" y="12014"/>
                  </a:lnTo>
                  <a:lnTo>
                    <a:pt x="40462" y="5397"/>
                  </a:lnTo>
                  <a:lnTo>
                    <a:pt x="35102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7" name="object 1037"/>
            <p:cNvSpPr/>
            <p:nvPr/>
          </p:nvSpPr>
          <p:spPr>
            <a:xfrm>
              <a:off x="5600446" y="4629924"/>
              <a:ext cx="62230" cy="114300"/>
            </a:xfrm>
            <a:custGeom>
              <a:avLst/>
              <a:gdLst/>
              <a:ahLst/>
              <a:cxnLst/>
              <a:rect l="l" t="t" r="r" b="b"/>
              <a:pathLst>
                <a:path w="62229" h="114300">
                  <a:moveTo>
                    <a:pt x="61696" y="12014"/>
                  </a:moveTo>
                  <a:lnTo>
                    <a:pt x="57378" y="12014"/>
                  </a:lnTo>
                  <a:lnTo>
                    <a:pt x="57378" y="16332"/>
                  </a:lnTo>
                  <a:lnTo>
                    <a:pt x="57378" y="108508"/>
                  </a:lnTo>
                  <a:lnTo>
                    <a:pt x="4318" y="109321"/>
                  </a:lnTo>
                  <a:lnTo>
                    <a:pt x="4318" y="16332"/>
                  </a:lnTo>
                  <a:lnTo>
                    <a:pt x="20764" y="16332"/>
                  </a:lnTo>
                  <a:lnTo>
                    <a:pt x="20764" y="14173"/>
                  </a:lnTo>
                  <a:lnTo>
                    <a:pt x="20764" y="12014"/>
                  </a:lnTo>
                  <a:lnTo>
                    <a:pt x="20777" y="8737"/>
                  </a:lnTo>
                  <a:lnTo>
                    <a:pt x="25184" y="4330"/>
                  </a:lnTo>
                  <a:lnTo>
                    <a:pt x="36068" y="4330"/>
                  </a:lnTo>
                  <a:lnTo>
                    <a:pt x="40449" y="8737"/>
                  </a:lnTo>
                  <a:lnTo>
                    <a:pt x="40462" y="16332"/>
                  </a:lnTo>
                  <a:lnTo>
                    <a:pt x="57378" y="16332"/>
                  </a:lnTo>
                  <a:lnTo>
                    <a:pt x="57378" y="12014"/>
                  </a:lnTo>
                  <a:lnTo>
                    <a:pt x="44780" y="12014"/>
                  </a:lnTo>
                  <a:lnTo>
                    <a:pt x="44780" y="6362"/>
                  </a:lnTo>
                  <a:lnTo>
                    <a:pt x="42748" y="4330"/>
                  </a:lnTo>
                  <a:lnTo>
                    <a:pt x="38455" y="0"/>
                  </a:lnTo>
                  <a:lnTo>
                    <a:pt x="22783" y="0"/>
                  </a:lnTo>
                  <a:lnTo>
                    <a:pt x="16446" y="6362"/>
                  </a:lnTo>
                  <a:lnTo>
                    <a:pt x="16446" y="12014"/>
                  </a:lnTo>
                  <a:lnTo>
                    <a:pt x="0" y="12014"/>
                  </a:lnTo>
                  <a:lnTo>
                    <a:pt x="0" y="113715"/>
                  </a:lnTo>
                  <a:lnTo>
                    <a:pt x="61696" y="112750"/>
                  </a:lnTo>
                  <a:lnTo>
                    <a:pt x="61696" y="110629"/>
                  </a:lnTo>
                  <a:lnTo>
                    <a:pt x="61696" y="108470"/>
                  </a:lnTo>
                  <a:lnTo>
                    <a:pt x="61696" y="14173"/>
                  </a:lnTo>
                  <a:lnTo>
                    <a:pt x="61696" y="120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8" name="object 10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96063" y="3950728"/>
              <a:ext cx="68313" cy="65951"/>
            </a:xfrm>
            <a:prstGeom prst="rect">
              <a:avLst/>
            </a:prstGeom>
          </p:spPr>
        </p:pic>
        <p:sp>
          <p:nvSpPr>
            <p:cNvPr id="1039" name="object 1039"/>
            <p:cNvSpPr/>
            <p:nvPr/>
          </p:nvSpPr>
          <p:spPr>
            <a:xfrm>
              <a:off x="5923102" y="5506872"/>
              <a:ext cx="704850" cy="41275"/>
            </a:xfrm>
            <a:custGeom>
              <a:avLst/>
              <a:gdLst/>
              <a:ahLst/>
              <a:cxnLst/>
              <a:rect l="l" t="t" r="r" b="b"/>
              <a:pathLst>
                <a:path w="704850" h="41275">
                  <a:moveTo>
                    <a:pt x="704507" y="0"/>
                  </a:moveTo>
                  <a:lnTo>
                    <a:pt x="0" y="0"/>
                  </a:lnTo>
                  <a:lnTo>
                    <a:pt x="0" y="40881"/>
                  </a:lnTo>
                  <a:lnTo>
                    <a:pt x="704507" y="40881"/>
                  </a:lnTo>
                  <a:lnTo>
                    <a:pt x="704507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0" name="object 1040"/>
            <p:cNvSpPr/>
            <p:nvPr/>
          </p:nvSpPr>
          <p:spPr>
            <a:xfrm>
              <a:off x="5920943" y="5504179"/>
              <a:ext cx="709295" cy="45720"/>
            </a:xfrm>
            <a:custGeom>
              <a:avLst/>
              <a:gdLst/>
              <a:ahLst/>
              <a:cxnLst/>
              <a:rect l="l" t="t" r="r" b="b"/>
              <a:pathLst>
                <a:path w="709295" h="45720">
                  <a:moveTo>
                    <a:pt x="708825" y="0"/>
                  </a:moveTo>
                  <a:lnTo>
                    <a:pt x="704494" y="0"/>
                  </a:lnTo>
                  <a:lnTo>
                    <a:pt x="704494" y="5080"/>
                  </a:lnTo>
                  <a:lnTo>
                    <a:pt x="704494" y="41910"/>
                  </a:lnTo>
                  <a:lnTo>
                    <a:pt x="4318" y="41910"/>
                  </a:lnTo>
                  <a:lnTo>
                    <a:pt x="4318" y="5080"/>
                  </a:lnTo>
                  <a:lnTo>
                    <a:pt x="704494" y="5080"/>
                  </a:lnTo>
                  <a:lnTo>
                    <a:pt x="704494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41910"/>
                  </a:lnTo>
                  <a:lnTo>
                    <a:pt x="0" y="43180"/>
                  </a:lnTo>
                  <a:lnTo>
                    <a:pt x="0" y="45720"/>
                  </a:lnTo>
                  <a:lnTo>
                    <a:pt x="708825" y="45720"/>
                  </a:lnTo>
                  <a:lnTo>
                    <a:pt x="708825" y="5080"/>
                  </a:lnTo>
                  <a:lnTo>
                    <a:pt x="7088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1"/>
            <p:cNvSpPr/>
            <p:nvPr/>
          </p:nvSpPr>
          <p:spPr>
            <a:xfrm>
              <a:off x="5519483" y="5506872"/>
              <a:ext cx="356235" cy="41275"/>
            </a:xfrm>
            <a:custGeom>
              <a:avLst/>
              <a:gdLst/>
              <a:ahLst/>
              <a:cxnLst/>
              <a:rect l="l" t="t" r="r" b="b"/>
              <a:pathLst>
                <a:path w="356235" h="41275">
                  <a:moveTo>
                    <a:pt x="356044" y="0"/>
                  </a:moveTo>
                  <a:lnTo>
                    <a:pt x="0" y="0"/>
                  </a:lnTo>
                  <a:lnTo>
                    <a:pt x="0" y="40881"/>
                  </a:lnTo>
                  <a:lnTo>
                    <a:pt x="356044" y="40881"/>
                  </a:lnTo>
                  <a:lnTo>
                    <a:pt x="356044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2" name="object 1042"/>
            <p:cNvSpPr/>
            <p:nvPr/>
          </p:nvSpPr>
          <p:spPr>
            <a:xfrm>
              <a:off x="5517324" y="5504179"/>
              <a:ext cx="360680" cy="45720"/>
            </a:xfrm>
            <a:custGeom>
              <a:avLst/>
              <a:gdLst/>
              <a:ahLst/>
              <a:cxnLst/>
              <a:rect l="l" t="t" r="r" b="b"/>
              <a:pathLst>
                <a:path w="360679" h="45720">
                  <a:moveTo>
                    <a:pt x="360362" y="0"/>
                  </a:moveTo>
                  <a:lnTo>
                    <a:pt x="356044" y="0"/>
                  </a:lnTo>
                  <a:lnTo>
                    <a:pt x="356044" y="5080"/>
                  </a:lnTo>
                  <a:lnTo>
                    <a:pt x="356044" y="41910"/>
                  </a:lnTo>
                  <a:lnTo>
                    <a:pt x="4318" y="41910"/>
                  </a:lnTo>
                  <a:lnTo>
                    <a:pt x="4318" y="5080"/>
                  </a:lnTo>
                  <a:lnTo>
                    <a:pt x="356044" y="5080"/>
                  </a:lnTo>
                  <a:lnTo>
                    <a:pt x="356044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41910"/>
                  </a:lnTo>
                  <a:lnTo>
                    <a:pt x="0" y="43180"/>
                  </a:lnTo>
                  <a:lnTo>
                    <a:pt x="0" y="45720"/>
                  </a:lnTo>
                  <a:lnTo>
                    <a:pt x="360362" y="45720"/>
                  </a:lnTo>
                  <a:lnTo>
                    <a:pt x="360362" y="5080"/>
                  </a:lnTo>
                  <a:lnTo>
                    <a:pt x="3603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3" name="object 1043"/>
            <p:cNvSpPr/>
            <p:nvPr/>
          </p:nvSpPr>
          <p:spPr>
            <a:xfrm>
              <a:off x="6593827" y="3892448"/>
              <a:ext cx="34290" cy="1655445"/>
            </a:xfrm>
            <a:custGeom>
              <a:avLst/>
              <a:gdLst/>
              <a:ahLst/>
              <a:cxnLst/>
              <a:rect l="l" t="t" r="r" b="b"/>
              <a:pathLst>
                <a:path w="34290" h="1655445">
                  <a:moveTo>
                    <a:pt x="33782" y="0"/>
                  </a:moveTo>
                  <a:lnTo>
                    <a:pt x="0" y="0"/>
                  </a:lnTo>
                  <a:lnTo>
                    <a:pt x="0" y="1614424"/>
                  </a:lnTo>
                  <a:lnTo>
                    <a:pt x="33782" y="1655305"/>
                  </a:lnTo>
                  <a:lnTo>
                    <a:pt x="33782" y="0"/>
                  </a:lnTo>
                  <a:close/>
                </a:path>
              </a:pathLst>
            </a:custGeom>
            <a:solidFill>
              <a:srgbClr val="2B28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4" name="object 1044"/>
            <p:cNvSpPr/>
            <p:nvPr/>
          </p:nvSpPr>
          <p:spPr>
            <a:xfrm>
              <a:off x="6591668" y="3890289"/>
              <a:ext cx="38100" cy="1663700"/>
            </a:xfrm>
            <a:custGeom>
              <a:avLst/>
              <a:gdLst/>
              <a:ahLst/>
              <a:cxnLst/>
              <a:rect l="l" t="t" r="r" b="b"/>
              <a:pathLst>
                <a:path w="38100" h="1663700">
                  <a:moveTo>
                    <a:pt x="3822" y="1615198"/>
                  </a:moveTo>
                  <a:lnTo>
                    <a:pt x="495" y="1617954"/>
                  </a:lnTo>
                  <a:lnTo>
                    <a:pt x="38100" y="1663471"/>
                  </a:lnTo>
                  <a:lnTo>
                    <a:pt x="38100" y="1651469"/>
                  </a:lnTo>
                  <a:lnTo>
                    <a:pt x="33781" y="1651469"/>
                  </a:lnTo>
                  <a:lnTo>
                    <a:pt x="4966" y="1616583"/>
                  </a:lnTo>
                  <a:lnTo>
                    <a:pt x="4318" y="1616583"/>
                  </a:lnTo>
                  <a:lnTo>
                    <a:pt x="4318" y="1615798"/>
                  </a:lnTo>
                  <a:lnTo>
                    <a:pt x="3822" y="1615198"/>
                  </a:lnTo>
                  <a:close/>
                </a:path>
                <a:path w="38100" h="1663700">
                  <a:moveTo>
                    <a:pt x="38100" y="4317"/>
                  </a:moveTo>
                  <a:lnTo>
                    <a:pt x="33781" y="4317"/>
                  </a:lnTo>
                  <a:lnTo>
                    <a:pt x="33781" y="1651469"/>
                  </a:lnTo>
                  <a:lnTo>
                    <a:pt x="38100" y="1651469"/>
                  </a:lnTo>
                  <a:lnTo>
                    <a:pt x="38100" y="4317"/>
                  </a:lnTo>
                  <a:close/>
                </a:path>
                <a:path w="38100" h="1663700">
                  <a:moveTo>
                    <a:pt x="38100" y="0"/>
                  </a:moveTo>
                  <a:lnTo>
                    <a:pt x="0" y="0"/>
                  </a:lnTo>
                  <a:lnTo>
                    <a:pt x="0" y="1617357"/>
                  </a:lnTo>
                  <a:lnTo>
                    <a:pt x="495" y="1617954"/>
                  </a:lnTo>
                  <a:lnTo>
                    <a:pt x="3822" y="1615198"/>
                  </a:lnTo>
                  <a:lnTo>
                    <a:pt x="4318" y="1615198"/>
                  </a:lnTo>
                  <a:lnTo>
                    <a:pt x="4318" y="4317"/>
                  </a:lnTo>
                  <a:lnTo>
                    <a:pt x="38100" y="4317"/>
                  </a:lnTo>
                  <a:lnTo>
                    <a:pt x="38100" y="0"/>
                  </a:lnTo>
                  <a:close/>
                </a:path>
                <a:path w="38100" h="1663700">
                  <a:moveTo>
                    <a:pt x="4318" y="1615798"/>
                  </a:moveTo>
                  <a:lnTo>
                    <a:pt x="4318" y="1616583"/>
                  </a:lnTo>
                  <a:lnTo>
                    <a:pt x="4966" y="1616583"/>
                  </a:lnTo>
                  <a:lnTo>
                    <a:pt x="4318" y="1615798"/>
                  </a:lnTo>
                  <a:close/>
                </a:path>
                <a:path w="38100" h="1663700">
                  <a:moveTo>
                    <a:pt x="4318" y="1615198"/>
                  </a:moveTo>
                  <a:lnTo>
                    <a:pt x="3822" y="1615198"/>
                  </a:lnTo>
                  <a:lnTo>
                    <a:pt x="4318" y="1615798"/>
                  </a:lnTo>
                  <a:lnTo>
                    <a:pt x="4318" y="16151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45"/>
            <p:cNvSpPr/>
            <p:nvPr/>
          </p:nvSpPr>
          <p:spPr>
            <a:xfrm>
              <a:off x="5919762" y="5017477"/>
              <a:ext cx="695960" cy="55244"/>
            </a:xfrm>
            <a:custGeom>
              <a:avLst/>
              <a:gdLst/>
              <a:ahLst/>
              <a:cxnLst/>
              <a:rect l="l" t="t" r="r" b="b"/>
              <a:pathLst>
                <a:path w="695959" h="55245">
                  <a:moveTo>
                    <a:pt x="695426" y="0"/>
                  </a:moveTo>
                  <a:lnTo>
                    <a:pt x="0" y="0"/>
                  </a:lnTo>
                  <a:lnTo>
                    <a:pt x="0" y="54660"/>
                  </a:lnTo>
                  <a:lnTo>
                    <a:pt x="695426" y="54660"/>
                  </a:lnTo>
                  <a:lnTo>
                    <a:pt x="695426" y="0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6" name="object 1046"/>
            <p:cNvSpPr/>
            <p:nvPr/>
          </p:nvSpPr>
          <p:spPr>
            <a:xfrm>
              <a:off x="5917603" y="5015229"/>
              <a:ext cx="699770" cy="59690"/>
            </a:xfrm>
            <a:custGeom>
              <a:avLst/>
              <a:gdLst/>
              <a:ahLst/>
              <a:cxnLst/>
              <a:rect l="l" t="t" r="r" b="b"/>
              <a:pathLst>
                <a:path w="699770" h="59689">
                  <a:moveTo>
                    <a:pt x="699744" y="0"/>
                  </a:moveTo>
                  <a:lnTo>
                    <a:pt x="695426" y="0"/>
                  </a:lnTo>
                  <a:lnTo>
                    <a:pt x="695426" y="3810"/>
                  </a:lnTo>
                  <a:lnTo>
                    <a:pt x="695426" y="54610"/>
                  </a:lnTo>
                  <a:lnTo>
                    <a:pt x="4318" y="54610"/>
                  </a:lnTo>
                  <a:lnTo>
                    <a:pt x="4318" y="3810"/>
                  </a:lnTo>
                  <a:lnTo>
                    <a:pt x="695426" y="3810"/>
                  </a:lnTo>
                  <a:lnTo>
                    <a:pt x="695426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54610"/>
                  </a:lnTo>
                  <a:lnTo>
                    <a:pt x="0" y="59690"/>
                  </a:lnTo>
                  <a:lnTo>
                    <a:pt x="2159" y="59690"/>
                  </a:lnTo>
                  <a:lnTo>
                    <a:pt x="699744" y="59690"/>
                  </a:lnTo>
                  <a:lnTo>
                    <a:pt x="699744" y="57150"/>
                  </a:lnTo>
                  <a:lnTo>
                    <a:pt x="699744" y="54610"/>
                  </a:lnTo>
                  <a:lnTo>
                    <a:pt x="699744" y="3810"/>
                  </a:lnTo>
                  <a:lnTo>
                    <a:pt x="6997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7" name="object 1047"/>
            <p:cNvSpPr/>
            <p:nvPr/>
          </p:nvSpPr>
          <p:spPr>
            <a:xfrm>
              <a:off x="5843727" y="5021478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4">
                  <a:moveTo>
                    <a:pt x="33337" y="0"/>
                  </a:moveTo>
                  <a:lnTo>
                    <a:pt x="0" y="0"/>
                  </a:lnTo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8" name="object 1048"/>
            <p:cNvSpPr/>
            <p:nvPr/>
          </p:nvSpPr>
          <p:spPr>
            <a:xfrm>
              <a:off x="5843727" y="5019319"/>
              <a:ext cx="33655" cy="4445"/>
            </a:xfrm>
            <a:custGeom>
              <a:avLst/>
              <a:gdLst/>
              <a:ahLst/>
              <a:cxnLst/>
              <a:rect l="l" t="t" r="r" b="b"/>
              <a:pathLst>
                <a:path w="33654" h="4445">
                  <a:moveTo>
                    <a:pt x="33337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33337" y="4318"/>
                  </a:lnTo>
                  <a:lnTo>
                    <a:pt x="33337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5923102" y="5021478"/>
              <a:ext cx="684530" cy="0"/>
            </a:xfrm>
            <a:custGeom>
              <a:avLst/>
              <a:gdLst/>
              <a:ahLst/>
              <a:cxnLst/>
              <a:rect l="l" t="t" r="r" b="b"/>
              <a:pathLst>
                <a:path w="684529">
                  <a:moveTo>
                    <a:pt x="684072" y="0"/>
                  </a:moveTo>
                  <a:lnTo>
                    <a:pt x="0" y="0"/>
                  </a:lnTo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0" name="object 1050"/>
            <p:cNvSpPr/>
            <p:nvPr/>
          </p:nvSpPr>
          <p:spPr>
            <a:xfrm>
              <a:off x="5923102" y="5021478"/>
              <a:ext cx="684530" cy="0"/>
            </a:xfrm>
            <a:custGeom>
              <a:avLst/>
              <a:gdLst/>
              <a:ahLst/>
              <a:cxnLst/>
              <a:rect l="l" t="t" r="r" b="b"/>
              <a:pathLst>
                <a:path w="684529">
                  <a:moveTo>
                    <a:pt x="684072" y="0"/>
                  </a:moveTo>
                  <a:lnTo>
                    <a:pt x="0" y="0"/>
                  </a:lnTo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1" name="object 1051"/>
            <p:cNvSpPr/>
            <p:nvPr/>
          </p:nvSpPr>
          <p:spPr>
            <a:xfrm>
              <a:off x="5920816" y="5019039"/>
              <a:ext cx="688975" cy="5080"/>
            </a:xfrm>
            <a:custGeom>
              <a:avLst/>
              <a:gdLst/>
              <a:ahLst/>
              <a:cxnLst/>
              <a:rect l="l" t="t" r="r" b="b"/>
              <a:pathLst>
                <a:path w="688975" h="5079">
                  <a:moveTo>
                    <a:pt x="688632" y="1270"/>
                  </a:moveTo>
                  <a:lnTo>
                    <a:pt x="688098" y="1270"/>
                  </a:lnTo>
                  <a:lnTo>
                    <a:pt x="688098" y="0"/>
                  </a:lnTo>
                  <a:lnTo>
                    <a:pt x="533" y="0"/>
                  </a:lnTo>
                  <a:lnTo>
                    <a:pt x="533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736" y="3810"/>
                  </a:lnTo>
                  <a:lnTo>
                    <a:pt x="736" y="5080"/>
                  </a:lnTo>
                  <a:lnTo>
                    <a:pt x="687895" y="5080"/>
                  </a:lnTo>
                  <a:lnTo>
                    <a:pt x="687895" y="3810"/>
                  </a:lnTo>
                  <a:lnTo>
                    <a:pt x="688632" y="3810"/>
                  </a:lnTo>
                  <a:lnTo>
                    <a:pt x="688632" y="12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2" name="object 10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43675" y="5016639"/>
              <a:ext cx="64312" cy="68325"/>
            </a:xfrm>
            <a:prstGeom prst="rect">
              <a:avLst/>
            </a:prstGeom>
          </p:spPr>
        </p:pic>
        <p:sp>
          <p:nvSpPr>
            <p:cNvPr id="1053" name="object 1053"/>
            <p:cNvSpPr/>
            <p:nvPr/>
          </p:nvSpPr>
          <p:spPr>
            <a:xfrm>
              <a:off x="5923102" y="5029466"/>
              <a:ext cx="31115" cy="53340"/>
            </a:xfrm>
            <a:custGeom>
              <a:avLst/>
              <a:gdLst/>
              <a:ahLst/>
              <a:cxnLst/>
              <a:rect l="l" t="t" r="r" b="b"/>
              <a:pathLst>
                <a:path w="31114" h="53339">
                  <a:moveTo>
                    <a:pt x="30670" y="0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30670" y="53339"/>
                  </a:lnTo>
                  <a:lnTo>
                    <a:pt x="30670" y="0"/>
                  </a:lnTo>
                  <a:close/>
                </a:path>
              </a:pathLst>
            </a:custGeom>
            <a:solidFill>
              <a:srgbClr val="3F3E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4" name="object 1054"/>
            <p:cNvSpPr/>
            <p:nvPr/>
          </p:nvSpPr>
          <p:spPr>
            <a:xfrm>
              <a:off x="5918276" y="4003179"/>
              <a:ext cx="534035" cy="1182370"/>
            </a:xfrm>
            <a:custGeom>
              <a:avLst/>
              <a:gdLst/>
              <a:ahLst/>
              <a:cxnLst/>
              <a:rect l="l" t="t" r="r" b="b"/>
              <a:pathLst>
                <a:path w="534035" h="1182370">
                  <a:moveTo>
                    <a:pt x="37655" y="1024128"/>
                  </a:moveTo>
                  <a:lnTo>
                    <a:pt x="33337" y="1024128"/>
                  </a:lnTo>
                  <a:lnTo>
                    <a:pt x="33337" y="1028446"/>
                  </a:lnTo>
                  <a:lnTo>
                    <a:pt x="33337" y="1077468"/>
                  </a:lnTo>
                  <a:lnTo>
                    <a:pt x="6985" y="1077468"/>
                  </a:lnTo>
                  <a:lnTo>
                    <a:pt x="6985" y="1028446"/>
                  </a:lnTo>
                  <a:lnTo>
                    <a:pt x="33337" y="1028446"/>
                  </a:lnTo>
                  <a:lnTo>
                    <a:pt x="33337" y="1024128"/>
                  </a:lnTo>
                  <a:lnTo>
                    <a:pt x="2667" y="1024128"/>
                  </a:lnTo>
                  <a:lnTo>
                    <a:pt x="2667" y="1081786"/>
                  </a:lnTo>
                  <a:lnTo>
                    <a:pt x="37655" y="1081786"/>
                  </a:lnTo>
                  <a:lnTo>
                    <a:pt x="37655" y="1077468"/>
                  </a:lnTo>
                  <a:lnTo>
                    <a:pt x="37655" y="1026287"/>
                  </a:lnTo>
                  <a:lnTo>
                    <a:pt x="37655" y="1024128"/>
                  </a:lnTo>
                  <a:close/>
                </a:path>
                <a:path w="534035" h="1182370">
                  <a:moveTo>
                    <a:pt x="533717" y="1072146"/>
                  </a:moveTo>
                  <a:lnTo>
                    <a:pt x="505714" y="1072146"/>
                  </a:lnTo>
                  <a:lnTo>
                    <a:pt x="505714" y="888936"/>
                  </a:lnTo>
                  <a:lnTo>
                    <a:pt x="503555" y="888936"/>
                  </a:lnTo>
                  <a:lnTo>
                    <a:pt x="506234" y="787603"/>
                  </a:lnTo>
                  <a:lnTo>
                    <a:pt x="508393" y="787603"/>
                  </a:lnTo>
                  <a:lnTo>
                    <a:pt x="508393" y="527062"/>
                  </a:lnTo>
                  <a:lnTo>
                    <a:pt x="532384" y="527062"/>
                  </a:lnTo>
                  <a:lnTo>
                    <a:pt x="532384" y="461391"/>
                  </a:lnTo>
                  <a:lnTo>
                    <a:pt x="509676" y="461391"/>
                  </a:lnTo>
                  <a:lnTo>
                    <a:pt x="509676" y="269697"/>
                  </a:lnTo>
                  <a:lnTo>
                    <a:pt x="531037" y="269697"/>
                  </a:lnTo>
                  <a:lnTo>
                    <a:pt x="531037" y="158686"/>
                  </a:lnTo>
                  <a:lnTo>
                    <a:pt x="507047" y="158686"/>
                  </a:lnTo>
                  <a:lnTo>
                    <a:pt x="507047" y="57340"/>
                  </a:lnTo>
                  <a:lnTo>
                    <a:pt x="483019" y="57340"/>
                  </a:lnTo>
                  <a:lnTo>
                    <a:pt x="483019" y="0"/>
                  </a:lnTo>
                  <a:lnTo>
                    <a:pt x="218668" y="0"/>
                  </a:lnTo>
                  <a:lnTo>
                    <a:pt x="218668" y="49352"/>
                  </a:lnTo>
                  <a:lnTo>
                    <a:pt x="190690" y="49352"/>
                  </a:lnTo>
                  <a:lnTo>
                    <a:pt x="190690" y="161353"/>
                  </a:lnTo>
                  <a:lnTo>
                    <a:pt x="165341" y="161353"/>
                  </a:lnTo>
                  <a:lnTo>
                    <a:pt x="165341" y="265684"/>
                  </a:lnTo>
                  <a:lnTo>
                    <a:pt x="186677" y="265684"/>
                  </a:lnTo>
                  <a:lnTo>
                    <a:pt x="186677" y="465404"/>
                  </a:lnTo>
                  <a:lnTo>
                    <a:pt x="164033" y="465404"/>
                  </a:lnTo>
                  <a:lnTo>
                    <a:pt x="164033" y="521716"/>
                  </a:lnTo>
                  <a:lnTo>
                    <a:pt x="186677" y="521716"/>
                  </a:lnTo>
                  <a:lnTo>
                    <a:pt x="186677" y="770775"/>
                  </a:lnTo>
                  <a:lnTo>
                    <a:pt x="166687" y="770775"/>
                  </a:lnTo>
                  <a:lnTo>
                    <a:pt x="166687" y="789444"/>
                  </a:lnTo>
                  <a:lnTo>
                    <a:pt x="20307" y="789444"/>
                  </a:lnTo>
                  <a:lnTo>
                    <a:pt x="20307" y="765441"/>
                  </a:lnTo>
                  <a:lnTo>
                    <a:pt x="0" y="765441"/>
                  </a:lnTo>
                  <a:lnTo>
                    <a:pt x="0" y="889774"/>
                  </a:lnTo>
                  <a:lnTo>
                    <a:pt x="21653" y="889774"/>
                  </a:lnTo>
                  <a:lnTo>
                    <a:pt x="21653" y="877760"/>
                  </a:lnTo>
                  <a:lnTo>
                    <a:pt x="189357" y="877760"/>
                  </a:lnTo>
                  <a:lnTo>
                    <a:pt x="189357" y="1076147"/>
                  </a:lnTo>
                  <a:lnTo>
                    <a:pt x="165341" y="1076147"/>
                  </a:lnTo>
                  <a:lnTo>
                    <a:pt x="165341" y="1131125"/>
                  </a:lnTo>
                  <a:lnTo>
                    <a:pt x="189357" y="1131125"/>
                  </a:lnTo>
                  <a:lnTo>
                    <a:pt x="189357" y="1181798"/>
                  </a:lnTo>
                  <a:lnTo>
                    <a:pt x="505714" y="1181798"/>
                  </a:lnTo>
                  <a:lnTo>
                    <a:pt x="505714" y="1133805"/>
                  </a:lnTo>
                  <a:lnTo>
                    <a:pt x="533717" y="1133805"/>
                  </a:lnTo>
                  <a:lnTo>
                    <a:pt x="533717" y="10721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5" name="object 1055"/>
            <p:cNvSpPr/>
            <p:nvPr/>
          </p:nvSpPr>
          <p:spPr>
            <a:xfrm>
              <a:off x="6315786" y="4792776"/>
              <a:ext cx="10160" cy="47625"/>
            </a:xfrm>
            <a:custGeom>
              <a:avLst/>
              <a:gdLst/>
              <a:ahLst/>
              <a:cxnLst/>
              <a:rect l="l" t="t" r="r" b="b"/>
              <a:pathLst>
                <a:path w="10160" h="47625">
                  <a:moveTo>
                    <a:pt x="9994" y="0"/>
                  </a:moveTo>
                  <a:lnTo>
                    <a:pt x="0" y="0"/>
                  </a:lnTo>
                  <a:lnTo>
                    <a:pt x="0" y="47345"/>
                  </a:lnTo>
                  <a:lnTo>
                    <a:pt x="9994" y="47345"/>
                  </a:lnTo>
                  <a:lnTo>
                    <a:pt x="9994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6" name="object 1056"/>
            <p:cNvSpPr/>
            <p:nvPr/>
          </p:nvSpPr>
          <p:spPr>
            <a:xfrm>
              <a:off x="6294488" y="4802771"/>
              <a:ext cx="12700" cy="33020"/>
            </a:xfrm>
            <a:custGeom>
              <a:avLst/>
              <a:gdLst/>
              <a:ahLst/>
              <a:cxnLst/>
              <a:rect l="l" t="t" r="r" b="b"/>
              <a:pathLst>
                <a:path w="12700" h="33020">
                  <a:moveTo>
                    <a:pt x="12649" y="0"/>
                  </a:moveTo>
                  <a:lnTo>
                    <a:pt x="0" y="0"/>
                  </a:lnTo>
                  <a:lnTo>
                    <a:pt x="0" y="32677"/>
                  </a:lnTo>
                  <a:lnTo>
                    <a:pt x="12649" y="32677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7" name="object 1057"/>
            <p:cNvSpPr/>
            <p:nvPr/>
          </p:nvSpPr>
          <p:spPr>
            <a:xfrm>
              <a:off x="6162154" y="5016436"/>
              <a:ext cx="210820" cy="144145"/>
            </a:xfrm>
            <a:custGeom>
              <a:avLst/>
              <a:gdLst/>
              <a:ahLst/>
              <a:cxnLst/>
              <a:rect l="l" t="t" r="r" b="b"/>
              <a:pathLst>
                <a:path w="210820" h="144145">
                  <a:moveTo>
                    <a:pt x="210439" y="0"/>
                  </a:moveTo>
                  <a:lnTo>
                    <a:pt x="520" y="0"/>
                  </a:lnTo>
                  <a:lnTo>
                    <a:pt x="0" y="93433"/>
                  </a:lnTo>
                  <a:lnTo>
                    <a:pt x="114325" y="93433"/>
                  </a:lnTo>
                  <a:lnTo>
                    <a:pt x="114325" y="143725"/>
                  </a:lnTo>
                  <a:lnTo>
                    <a:pt x="210312" y="143725"/>
                  </a:lnTo>
                  <a:lnTo>
                    <a:pt x="210312" y="93433"/>
                  </a:lnTo>
                  <a:lnTo>
                    <a:pt x="210439" y="93433"/>
                  </a:lnTo>
                  <a:lnTo>
                    <a:pt x="210439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8" name="object 1058"/>
            <p:cNvSpPr/>
            <p:nvPr/>
          </p:nvSpPr>
          <p:spPr>
            <a:xfrm>
              <a:off x="6245021" y="5081778"/>
              <a:ext cx="43815" cy="24130"/>
            </a:xfrm>
            <a:custGeom>
              <a:avLst/>
              <a:gdLst/>
              <a:ahLst/>
              <a:cxnLst/>
              <a:rect l="l" t="t" r="r" b="b"/>
              <a:pathLst>
                <a:path w="43814" h="24129">
                  <a:moveTo>
                    <a:pt x="43637" y="0"/>
                  </a:moveTo>
                  <a:lnTo>
                    <a:pt x="0" y="0"/>
                  </a:lnTo>
                  <a:lnTo>
                    <a:pt x="0" y="23558"/>
                  </a:lnTo>
                  <a:lnTo>
                    <a:pt x="43637" y="23558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9" name="object 1059"/>
            <p:cNvSpPr/>
            <p:nvPr/>
          </p:nvSpPr>
          <p:spPr>
            <a:xfrm>
              <a:off x="6245021" y="5105323"/>
              <a:ext cx="43815" cy="12700"/>
            </a:xfrm>
            <a:custGeom>
              <a:avLst/>
              <a:gdLst/>
              <a:ahLst/>
              <a:cxnLst/>
              <a:rect l="l" t="t" r="r" b="b"/>
              <a:pathLst>
                <a:path w="43814" h="12700">
                  <a:moveTo>
                    <a:pt x="43637" y="0"/>
                  </a:moveTo>
                  <a:lnTo>
                    <a:pt x="0" y="0"/>
                  </a:lnTo>
                  <a:lnTo>
                    <a:pt x="0" y="12319"/>
                  </a:lnTo>
                  <a:lnTo>
                    <a:pt x="43637" y="12319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0" name="object 1060"/>
            <p:cNvSpPr/>
            <p:nvPr/>
          </p:nvSpPr>
          <p:spPr>
            <a:xfrm>
              <a:off x="6246660" y="5103164"/>
              <a:ext cx="42545" cy="17145"/>
            </a:xfrm>
            <a:custGeom>
              <a:avLst/>
              <a:gdLst/>
              <a:ahLst/>
              <a:cxnLst/>
              <a:rect l="l" t="t" r="r" b="b"/>
              <a:pathLst>
                <a:path w="42545" h="17145">
                  <a:moveTo>
                    <a:pt x="41998" y="12319"/>
                  </a:moveTo>
                  <a:lnTo>
                    <a:pt x="0" y="12319"/>
                  </a:lnTo>
                  <a:lnTo>
                    <a:pt x="0" y="16637"/>
                  </a:lnTo>
                  <a:lnTo>
                    <a:pt x="41998" y="16637"/>
                  </a:lnTo>
                  <a:lnTo>
                    <a:pt x="41998" y="12319"/>
                  </a:lnTo>
                  <a:close/>
                </a:path>
                <a:path w="42545" h="17145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1" name="object 1061"/>
            <p:cNvSpPr/>
            <p:nvPr/>
          </p:nvSpPr>
          <p:spPr>
            <a:xfrm>
              <a:off x="6245021" y="5130520"/>
              <a:ext cx="43815" cy="24130"/>
            </a:xfrm>
            <a:custGeom>
              <a:avLst/>
              <a:gdLst/>
              <a:ahLst/>
              <a:cxnLst/>
              <a:rect l="l" t="t" r="r" b="b"/>
              <a:pathLst>
                <a:path w="43814" h="24129">
                  <a:moveTo>
                    <a:pt x="43637" y="0"/>
                  </a:moveTo>
                  <a:lnTo>
                    <a:pt x="0" y="0"/>
                  </a:lnTo>
                  <a:lnTo>
                    <a:pt x="0" y="23545"/>
                  </a:lnTo>
                  <a:lnTo>
                    <a:pt x="43637" y="23545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2" name="object 1062"/>
            <p:cNvSpPr/>
            <p:nvPr/>
          </p:nvSpPr>
          <p:spPr>
            <a:xfrm>
              <a:off x="6245021" y="5154066"/>
              <a:ext cx="43815" cy="12700"/>
            </a:xfrm>
            <a:custGeom>
              <a:avLst/>
              <a:gdLst/>
              <a:ahLst/>
              <a:cxnLst/>
              <a:rect l="l" t="t" r="r" b="b"/>
              <a:pathLst>
                <a:path w="43814" h="12700">
                  <a:moveTo>
                    <a:pt x="43637" y="0"/>
                  </a:moveTo>
                  <a:lnTo>
                    <a:pt x="0" y="0"/>
                  </a:lnTo>
                  <a:lnTo>
                    <a:pt x="0" y="12306"/>
                  </a:lnTo>
                  <a:lnTo>
                    <a:pt x="43637" y="12306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3" name="object 1063"/>
            <p:cNvSpPr/>
            <p:nvPr/>
          </p:nvSpPr>
          <p:spPr>
            <a:xfrm>
              <a:off x="6246660" y="5151907"/>
              <a:ext cx="42545" cy="17145"/>
            </a:xfrm>
            <a:custGeom>
              <a:avLst/>
              <a:gdLst/>
              <a:ahLst/>
              <a:cxnLst/>
              <a:rect l="l" t="t" r="r" b="b"/>
              <a:pathLst>
                <a:path w="42545" h="17145">
                  <a:moveTo>
                    <a:pt x="41998" y="12306"/>
                  </a:moveTo>
                  <a:lnTo>
                    <a:pt x="0" y="12306"/>
                  </a:lnTo>
                  <a:lnTo>
                    <a:pt x="0" y="16624"/>
                  </a:lnTo>
                  <a:lnTo>
                    <a:pt x="41998" y="16624"/>
                  </a:lnTo>
                  <a:lnTo>
                    <a:pt x="41998" y="12306"/>
                  </a:lnTo>
                  <a:close/>
                </a:path>
                <a:path w="42545" h="17145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4" name="object 1064"/>
            <p:cNvSpPr/>
            <p:nvPr/>
          </p:nvSpPr>
          <p:spPr>
            <a:xfrm>
              <a:off x="6288658" y="5080101"/>
              <a:ext cx="17780" cy="39370"/>
            </a:xfrm>
            <a:custGeom>
              <a:avLst/>
              <a:gdLst/>
              <a:ahLst/>
              <a:cxnLst/>
              <a:rect l="l" t="t" r="r" b="b"/>
              <a:pathLst>
                <a:path w="17779" h="39370">
                  <a:moveTo>
                    <a:pt x="0" y="1676"/>
                  </a:moveTo>
                  <a:lnTo>
                    <a:pt x="0" y="39230"/>
                  </a:lnTo>
                  <a:lnTo>
                    <a:pt x="17678" y="29133"/>
                  </a:lnTo>
                  <a:lnTo>
                    <a:pt x="17678" y="17373"/>
                  </a:lnTo>
                  <a:lnTo>
                    <a:pt x="7734" y="17373"/>
                  </a:lnTo>
                  <a:lnTo>
                    <a:pt x="6591" y="16814"/>
                  </a:lnTo>
                  <a:lnTo>
                    <a:pt x="4381" y="10083"/>
                  </a:lnTo>
                  <a:lnTo>
                    <a:pt x="13817" y="6184"/>
                  </a:lnTo>
                  <a:lnTo>
                    <a:pt x="13249" y="2247"/>
                  </a:lnTo>
                  <a:lnTo>
                    <a:pt x="8254" y="2247"/>
                  </a:lnTo>
                  <a:lnTo>
                    <a:pt x="0" y="1676"/>
                  </a:lnTo>
                  <a:close/>
                </a:path>
                <a:path w="17779" h="39370">
                  <a:moveTo>
                    <a:pt x="17678" y="10655"/>
                  </a:moveTo>
                  <a:lnTo>
                    <a:pt x="13246" y="15138"/>
                  </a:lnTo>
                  <a:lnTo>
                    <a:pt x="10464" y="16243"/>
                  </a:lnTo>
                  <a:lnTo>
                    <a:pt x="7734" y="17373"/>
                  </a:lnTo>
                  <a:lnTo>
                    <a:pt x="17678" y="17373"/>
                  </a:lnTo>
                  <a:lnTo>
                    <a:pt x="17678" y="10655"/>
                  </a:lnTo>
                  <a:close/>
                </a:path>
                <a:path w="17779" h="39370">
                  <a:moveTo>
                    <a:pt x="11582" y="0"/>
                  </a:moveTo>
                  <a:lnTo>
                    <a:pt x="9944" y="1130"/>
                  </a:lnTo>
                  <a:lnTo>
                    <a:pt x="8254" y="2247"/>
                  </a:lnTo>
                  <a:lnTo>
                    <a:pt x="13249" y="2247"/>
                  </a:lnTo>
                  <a:lnTo>
                    <a:pt x="12966" y="292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5" name="object 1065"/>
            <p:cNvSpPr/>
            <p:nvPr/>
          </p:nvSpPr>
          <p:spPr>
            <a:xfrm>
              <a:off x="6288659" y="5081638"/>
              <a:ext cx="19050" cy="36195"/>
            </a:xfrm>
            <a:custGeom>
              <a:avLst/>
              <a:gdLst/>
              <a:ahLst/>
              <a:cxnLst/>
              <a:rect l="l" t="t" r="r" b="b"/>
              <a:pathLst>
                <a:path w="19050" h="36195">
                  <a:moveTo>
                    <a:pt x="13411" y="698"/>
                  </a:moveTo>
                  <a:lnTo>
                    <a:pt x="10439" y="0"/>
                  </a:lnTo>
                  <a:lnTo>
                    <a:pt x="3251" y="4483"/>
                  </a:lnTo>
                  <a:lnTo>
                    <a:pt x="2552" y="7454"/>
                  </a:lnTo>
                  <a:lnTo>
                    <a:pt x="5524" y="8153"/>
                  </a:lnTo>
                  <a:lnTo>
                    <a:pt x="12725" y="3670"/>
                  </a:lnTo>
                  <a:lnTo>
                    <a:pt x="13411" y="698"/>
                  </a:lnTo>
                  <a:close/>
                </a:path>
                <a:path w="19050" h="36195">
                  <a:moveTo>
                    <a:pt x="14338" y="29857"/>
                  </a:moveTo>
                  <a:lnTo>
                    <a:pt x="520" y="29857"/>
                  </a:lnTo>
                  <a:lnTo>
                    <a:pt x="0" y="36004"/>
                  </a:lnTo>
                  <a:lnTo>
                    <a:pt x="14338" y="29857"/>
                  </a:lnTo>
                  <a:close/>
                </a:path>
                <a:path w="19050" h="36195">
                  <a:moveTo>
                    <a:pt x="18935" y="11887"/>
                  </a:moveTo>
                  <a:lnTo>
                    <a:pt x="15963" y="11214"/>
                  </a:lnTo>
                  <a:lnTo>
                    <a:pt x="8801" y="15697"/>
                  </a:lnTo>
                  <a:lnTo>
                    <a:pt x="8115" y="18669"/>
                  </a:lnTo>
                  <a:lnTo>
                    <a:pt x="11087" y="19354"/>
                  </a:lnTo>
                  <a:lnTo>
                    <a:pt x="18262" y="14871"/>
                  </a:lnTo>
                  <a:lnTo>
                    <a:pt x="18935" y="1188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6" name="object 1066"/>
            <p:cNvSpPr/>
            <p:nvPr/>
          </p:nvSpPr>
          <p:spPr>
            <a:xfrm>
              <a:off x="6288658" y="5107076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8254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54" y="4317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7" name="object 1067"/>
            <p:cNvSpPr/>
            <p:nvPr/>
          </p:nvSpPr>
          <p:spPr>
            <a:xfrm>
              <a:off x="6223304" y="5129834"/>
              <a:ext cx="15240" cy="11430"/>
            </a:xfrm>
            <a:custGeom>
              <a:avLst/>
              <a:gdLst/>
              <a:ahLst/>
              <a:cxnLst/>
              <a:rect l="l" t="t" r="r" b="b"/>
              <a:pathLst>
                <a:path w="15239" h="11429">
                  <a:moveTo>
                    <a:pt x="2984" y="0"/>
                  </a:moveTo>
                  <a:lnTo>
                    <a:pt x="0" y="609"/>
                  </a:lnTo>
                  <a:lnTo>
                    <a:pt x="609" y="3606"/>
                  </a:lnTo>
                  <a:lnTo>
                    <a:pt x="11671" y="10896"/>
                  </a:lnTo>
                  <a:lnTo>
                    <a:pt x="14668" y="10287"/>
                  </a:lnTo>
                  <a:lnTo>
                    <a:pt x="14046" y="7289"/>
                  </a:lnTo>
                  <a:lnTo>
                    <a:pt x="2984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8" name="object 1068"/>
            <p:cNvSpPr/>
            <p:nvPr/>
          </p:nvSpPr>
          <p:spPr>
            <a:xfrm>
              <a:off x="6226772" y="5117642"/>
              <a:ext cx="17780" cy="47625"/>
            </a:xfrm>
            <a:custGeom>
              <a:avLst/>
              <a:gdLst/>
              <a:ahLst/>
              <a:cxnLst/>
              <a:rect l="l" t="t" r="r" b="b"/>
              <a:pathLst>
                <a:path w="17779" h="47625">
                  <a:moveTo>
                    <a:pt x="0" y="21285"/>
                  </a:moveTo>
                  <a:lnTo>
                    <a:pt x="0" y="32499"/>
                  </a:lnTo>
                  <a:lnTo>
                    <a:pt x="17678" y="47612"/>
                  </a:lnTo>
                  <a:lnTo>
                    <a:pt x="17678" y="25781"/>
                  </a:lnTo>
                  <a:lnTo>
                    <a:pt x="9944" y="25781"/>
                  </a:lnTo>
                  <a:lnTo>
                    <a:pt x="4432" y="23545"/>
                  </a:lnTo>
                  <a:lnTo>
                    <a:pt x="0" y="21285"/>
                  </a:lnTo>
                  <a:close/>
                </a:path>
                <a:path w="17779" h="47625">
                  <a:moveTo>
                    <a:pt x="571" y="0"/>
                  </a:moveTo>
                  <a:lnTo>
                    <a:pt x="571" y="10642"/>
                  </a:lnTo>
                  <a:lnTo>
                    <a:pt x="13271" y="18491"/>
                  </a:lnTo>
                  <a:lnTo>
                    <a:pt x="11036" y="25209"/>
                  </a:lnTo>
                  <a:lnTo>
                    <a:pt x="9944" y="25781"/>
                  </a:lnTo>
                  <a:lnTo>
                    <a:pt x="17678" y="25781"/>
                  </a:lnTo>
                  <a:lnTo>
                    <a:pt x="17678" y="10642"/>
                  </a:lnTo>
                  <a:lnTo>
                    <a:pt x="13271" y="10642"/>
                  </a:lnTo>
                  <a:lnTo>
                    <a:pt x="9944" y="8394"/>
                  </a:lnTo>
                  <a:lnTo>
                    <a:pt x="571" y="0"/>
                  </a:lnTo>
                  <a:close/>
                </a:path>
                <a:path w="17779" h="47625">
                  <a:moveTo>
                    <a:pt x="17678" y="10096"/>
                  </a:moveTo>
                  <a:lnTo>
                    <a:pt x="13271" y="10642"/>
                  </a:lnTo>
                  <a:lnTo>
                    <a:pt x="17678" y="10642"/>
                  </a:lnTo>
                  <a:lnTo>
                    <a:pt x="17678" y="10096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9" name="object 1069"/>
            <p:cNvSpPr/>
            <p:nvPr/>
          </p:nvSpPr>
          <p:spPr>
            <a:xfrm>
              <a:off x="6225514" y="5127574"/>
              <a:ext cx="16510" cy="19685"/>
            </a:xfrm>
            <a:custGeom>
              <a:avLst/>
              <a:gdLst/>
              <a:ahLst/>
              <a:cxnLst/>
              <a:rect l="l" t="t" r="r" b="b"/>
              <a:pathLst>
                <a:path w="16510" h="19685">
                  <a:moveTo>
                    <a:pt x="10820" y="18681"/>
                  </a:moveTo>
                  <a:lnTo>
                    <a:pt x="10134" y="15697"/>
                  </a:lnTo>
                  <a:lnTo>
                    <a:pt x="2971" y="11201"/>
                  </a:lnTo>
                  <a:lnTo>
                    <a:pt x="0" y="11874"/>
                  </a:lnTo>
                  <a:lnTo>
                    <a:pt x="673" y="14859"/>
                  </a:lnTo>
                  <a:lnTo>
                    <a:pt x="7848" y="19354"/>
                  </a:lnTo>
                  <a:lnTo>
                    <a:pt x="10820" y="18681"/>
                  </a:lnTo>
                  <a:close/>
                </a:path>
                <a:path w="16510" h="19685">
                  <a:moveTo>
                    <a:pt x="16357" y="7467"/>
                  </a:moveTo>
                  <a:lnTo>
                    <a:pt x="15671" y="4483"/>
                  </a:lnTo>
                  <a:lnTo>
                    <a:pt x="8470" y="0"/>
                  </a:lnTo>
                  <a:lnTo>
                    <a:pt x="5499" y="685"/>
                  </a:lnTo>
                  <a:lnTo>
                    <a:pt x="6184" y="3657"/>
                  </a:lnTo>
                  <a:lnTo>
                    <a:pt x="13385" y="8153"/>
                  </a:lnTo>
                  <a:lnTo>
                    <a:pt x="16357" y="746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0"/>
            <p:cNvSpPr/>
            <p:nvPr/>
          </p:nvSpPr>
          <p:spPr>
            <a:xfrm>
              <a:off x="6236169" y="5153012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280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80" y="4317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6195606" y="5041544"/>
              <a:ext cx="142875" cy="126364"/>
            </a:xfrm>
            <a:custGeom>
              <a:avLst/>
              <a:gdLst/>
              <a:ahLst/>
              <a:cxnLst/>
              <a:rect l="l" t="t" r="r" b="b"/>
              <a:pathLst>
                <a:path w="142875" h="126364">
                  <a:moveTo>
                    <a:pt x="4318" y="8864"/>
                  </a:moveTo>
                  <a:lnTo>
                    <a:pt x="0" y="8864"/>
                  </a:lnTo>
                  <a:lnTo>
                    <a:pt x="0" y="36880"/>
                  </a:lnTo>
                  <a:lnTo>
                    <a:pt x="4318" y="36880"/>
                  </a:lnTo>
                  <a:lnTo>
                    <a:pt x="4318" y="8864"/>
                  </a:lnTo>
                  <a:close/>
                </a:path>
                <a:path w="142875" h="126364">
                  <a:moveTo>
                    <a:pt x="110655" y="26568"/>
                  </a:moveTo>
                  <a:lnTo>
                    <a:pt x="110642" y="26797"/>
                  </a:lnTo>
                  <a:lnTo>
                    <a:pt x="110655" y="26568"/>
                  </a:lnTo>
                  <a:close/>
                </a:path>
                <a:path w="142875" h="126364">
                  <a:moveTo>
                    <a:pt x="110655" y="0"/>
                  </a:moveTo>
                  <a:lnTo>
                    <a:pt x="108496" y="0"/>
                  </a:lnTo>
                  <a:lnTo>
                    <a:pt x="89776" y="0"/>
                  </a:lnTo>
                  <a:lnTo>
                    <a:pt x="89776" y="26873"/>
                  </a:lnTo>
                  <a:lnTo>
                    <a:pt x="48717" y="26873"/>
                  </a:lnTo>
                  <a:lnTo>
                    <a:pt x="40119" y="16916"/>
                  </a:lnTo>
                  <a:lnTo>
                    <a:pt x="30099" y="5308"/>
                  </a:lnTo>
                  <a:lnTo>
                    <a:pt x="30099" y="71335"/>
                  </a:lnTo>
                  <a:lnTo>
                    <a:pt x="47904" y="90576"/>
                  </a:lnTo>
                  <a:lnTo>
                    <a:pt x="89776" y="90576"/>
                  </a:lnTo>
                  <a:lnTo>
                    <a:pt x="89776" y="102920"/>
                  </a:lnTo>
                  <a:lnTo>
                    <a:pt x="109550" y="102920"/>
                  </a:lnTo>
                  <a:lnTo>
                    <a:pt x="109550" y="98602"/>
                  </a:lnTo>
                  <a:lnTo>
                    <a:pt x="109550" y="70002"/>
                  </a:lnTo>
                  <a:lnTo>
                    <a:pt x="109550" y="62026"/>
                  </a:lnTo>
                  <a:lnTo>
                    <a:pt x="91287" y="73939"/>
                  </a:lnTo>
                  <a:lnTo>
                    <a:pt x="51003" y="73939"/>
                  </a:lnTo>
                  <a:lnTo>
                    <a:pt x="51003" y="39039"/>
                  </a:lnTo>
                  <a:lnTo>
                    <a:pt x="96342" y="39039"/>
                  </a:lnTo>
                  <a:lnTo>
                    <a:pt x="102476" y="39077"/>
                  </a:lnTo>
                  <a:lnTo>
                    <a:pt x="106362" y="36931"/>
                  </a:lnTo>
                  <a:lnTo>
                    <a:pt x="109588" y="36880"/>
                  </a:lnTo>
                  <a:lnTo>
                    <a:pt x="109181" y="33210"/>
                  </a:lnTo>
                  <a:lnTo>
                    <a:pt x="110401" y="31597"/>
                  </a:lnTo>
                  <a:lnTo>
                    <a:pt x="110477" y="31191"/>
                  </a:lnTo>
                  <a:lnTo>
                    <a:pt x="110566" y="30048"/>
                  </a:lnTo>
                  <a:lnTo>
                    <a:pt x="110642" y="26797"/>
                  </a:lnTo>
                  <a:lnTo>
                    <a:pt x="110642" y="26568"/>
                  </a:lnTo>
                  <a:lnTo>
                    <a:pt x="110655" y="4318"/>
                  </a:lnTo>
                  <a:lnTo>
                    <a:pt x="110655" y="0"/>
                  </a:lnTo>
                  <a:close/>
                </a:path>
                <a:path w="142875" h="126364">
                  <a:moveTo>
                    <a:pt x="142430" y="98044"/>
                  </a:moveTo>
                  <a:lnTo>
                    <a:pt x="138112" y="98044"/>
                  </a:lnTo>
                  <a:lnTo>
                    <a:pt x="138112" y="126060"/>
                  </a:lnTo>
                  <a:lnTo>
                    <a:pt x="142430" y="126060"/>
                  </a:lnTo>
                  <a:lnTo>
                    <a:pt x="142430" y="980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2"/>
            <p:cNvSpPr/>
            <p:nvPr/>
          </p:nvSpPr>
          <p:spPr>
            <a:xfrm>
              <a:off x="6162154" y="4014901"/>
              <a:ext cx="210820" cy="89535"/>
            </a:xfrm>
            <a:custGeom>
              <a:avLst/>
              <a:gdLst/>
              <a:ahLst/>
              <a:cxnLst/>
              <a:rect l="l" t="t" r="r" b="b"/>
              <a:pathLst>
                <a:path w="210820" h="89535">
                  <a:moveTo>
                    <a:pt x="210438" y="0"/>
                  </a:moveTo>
                  <a:lnTo>
                    <a:pt x="520" y="0"/>
                  </a:lnTo>
                  <a:lnTo>
                    <a:pt x="0" y="89242"/>
                  </a:lnTo>
                  <a:lnTo>
                    <a:pt x="210438" y="89242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3" name="object 1073"/>
            <p:cNvSpPr/>
            <p:nvPr/>
          </p:nvSpPr>
          <p:spPr>
            <a:xfrm>
              <a:off x="6225553" y="4012247"/>
              <a:ext cx="81280" cy="154940"/>
            </a:xfrm>
            <a:custGeom>
              <a:avLst/>
              <a:gdLst/>
              <a:ahLst/>
              <a:cxnLst/>
              <a:rect l="l" t="t" r="r" b="b"/>
              <a:pathLst>
                <a:path w="81279" h="154939">
                  <a:moveTo>
                    <a:pt x="80708" y="0"/>
                  </a:moveTo>
                  <a:lnTo>
                    <a:pt x="78549" y="0"/>
                  </a:lnTo>
                  <a:lnTo>
                    <a:pt x="0" y="0"/>
                  </a:lnTo>
                  <a:lnTo>
                    <a:pt x="0" y="76593"/>
                  </a:lnTo>
                  <a:lnTo>
                    <a:pt x="152" y="76593"/>
                  </a:lnTo>
                  <a:lnTo>
                    <a:pt x="152" y="120319"/>
                  </a:lnTo>
                  <a:lnTo>
                    <a:pt x="17907" y="141173"/>
                  </a:lnTo>
                  <a:lnTo>
                    <a:pt x="59829" y="141173"/>
                  </a:lnTo>
                  <a:lnTo>
                    <a:pt x="59829" y="154584"/>
                  </a:lnTo>
                  <a:lnTo>
                    <a:pt x="79603" y="154584"/>
                  </a:lnTo>
                  <a:lnTo>
                    <a:pt x="79603" y="150266"/>
                  </a:lnTo>
                  <a:lnTo>
                    <a:pt x="79603" y="118821"/>
                  </a:lnTo>
                  <a:lnTo>
                    <a:pt x="79603" y="110451"/>
                  </a:lnTo>
                  <a:lnTo>
                    <a:pt x="61302" y="123456"/>
                  </a:lnTo>
                  <a:lnTo>
                    <a:pt x="21056" y="123456"/>
                  </a:lnTo>
                  <a:lnTo>
                    <a:pt x="21056" y="85102"/>
                  </a:lnTo>
                  <a:lnTo>
                    <a:pt x="66395" y="85102"/>
                  </a:lnTo>
                  <a:lnTo>
                    <a:pt x="72580" y="85153"/>
                  </a:lnTo>
                  <a:lnTo>
                    <a:pt x="76212" y="82943"/>
                  </a:lnTo>
                  <a:lnTo>
                    <a:pt x="79641" y="82943"/>
                  </a:lnTo>
                  <a:lnTo>
                    <a:pt x="79222" y="78854"/>
                  </a:lnTo>
                  <a:lnTo>
                    <a:pt x="80530" y="76974"/>
                  </a:lnTo>
                  <a:lnTo>
                    <a:pt x="80606" y="75641"/>
                  </a:lnTo>
                  <a:lnTo>
                    <a:pt x="80708" y="71970"/>
                  </a:lnTo>
                  <a:lnTo>
                    <a:pt x="80708" y="71755"/>
                  </a:lnTo>
                  <a:lnTo>
                    <a:pt x="80708" y="4318"/>
                  </a:lnTo>
                  <a:lnTo>
                    <a:pt x="807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4" name="object 1074"/>
            <p:cNvSpPr/>
            <p:nvPr/>
          </p:nvSpPr>
          <p:spPr>
            <a:xfrm>
              <a:off x="6162154" y="4672520"/>
              <a:ext cx="210820" cy="116839"/>
            </a:xfrm>
            <a:custGeom>
              <a:avLst/>
              <a:gdLst/>
              <a:ahLst/>
              <a:cxnLst/>
              <a:rect l="l" t="t" r="r" b="b"/>
              <a:pathLst>
                <a:path w="210820" h="116839">
                  <a:moveTo>
                    <a:pt x="210438" y="0"/>
                  </a:moveTo>
                  <a:lnTo>
                    <a:pt x="520" y="0"/>
                  </a:lnTo>
                  <a:lnTo>
                    <a:pt x="0" y="116217"/>
                  </a:lnTo>
                  <a:lnTo>
                    <a:pt x="210438" y="116217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5" name="object 1075"/>
            <p:cNvSpPr/>
            <p:nvPr/>
          </p:nvSpPr>
          <p:spPr>
            <a:xfrm>
              <a:off x="6245021" y="4713135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590"/>
                  </a:lnTo>
                  <a:lnTo>
                    <a:pt x="43637" y="25590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6" name="object 1076"/>
            <p:cNvSpPr/>
            <p:nvPr/>
          </p:nvSpPr>
          <p:spPr>
            <a:xfrm>
              <a:off x="6245021" y="4738725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423"/>
                  </a:lnTo>
                  <a:lnTo>
                    <a:pt x="43637" y="13423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77"/>
            <p:cNvSpPr/>
            <p:nvPr/>
          </p:nvSpPr>
          <p:spPr>
            <a:xfrm>
              <a:off x="6246660" y="4736566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423"/>
                  </a:moveTo>
                  <a:lnTo>
                    <a:pt x="0" y="13423"/>
                  </a:lnTo>
                  <a:lnTo>
                    <a:pt x="0" y="17741"/>
                  </a:lnTo>
                  <a:lnTo>
                    <a:pt x="41998" y="17741"/>
                  </a:lnTo>
                  <a:lnTo>
                    <a:pt x="41998" y="13423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8" name="object 1078"/>
            <p:cNvSpPr/>
            <p:nvPr/>
          </p:nvSpPr>
          <p:spPr>
            <a:xfrm>
              <a:off x="6288658" y="4711306"/>
              <a:ext cx="17780" cy="43180"/>
            </a:xfrm>
            <a:custGeom>
              <a:avLst/>
              <a:gdLst/>
              <a:ahLst/>
              <a:cxnLst/>
              <a:rect l="l" t="t" r="r" b="b"/>
              <a:pathLst>
                <a:path w="17779" h="43179">
                  <a:moveTo>
                    <a:pt x="0" y="1828"/>
                  </a:moveTo>
                  <a:lnTo>
                    <a:pt x="0" y="42659"/>
                  </a:lnTo>
                  <a:lnTo>
                    <a:pt x="17678" y="31699"/>
                  </a:lnTo>
                  <a:lnTo>
                    <a:pt x="17678" y="18910"/>
                  </a:lnTo>
                  <a:lnTo>
                    <a:pt x="7734" y="18910"/>
                  </a:lnTo>
                  <a:lnTo>
                    <a:pt x="6591" y="18300"/>
                  </a:lnTo>
                  <a:lnTo>
                    <a:pt x="4381" y="10960"/>
                  </a:lnTo>
                  <a:lnTo>
                    <a:pt x="13817" y="6718"/>
                  </a:lnTo>
                  <a:lnTo>
                    <a:pt x="13248" y="2438"/>
                  </a:lnTo>
                  <a:lnTo>
                    <a:pt x="8254" y="2438"/>
                  </a:lnTo>
                  <a:lnTo>
                    <a:pt x="0" y="1828"/>
                  </a:lnTo>
                  <a:close/>
                </a:path>
                <a:path w="17779" h="43179">
                  <a:moveTo>
                    <a:pt x="17678" y="11595"/>
                  </a:moveTo>
                  <a:lnTo>
                    <a:pt x="13246" y="16459"/>
                  </a:lnTo>
                  <a:lnTo>
                    <a:pt x="10464" y="17678"/>
                  </a:lnTo>
                  <a:lnTo>
                    <a:pt x="7734" y="18910"/>
                  </a:lnTo>
                  <a:lnTo>
                    <a:pt x="17678" y="18910"/>
                  </a:lnTo>
                  <a:lnTo>
                    <a:pt x="17678" y="11595"/>
                  </a:lnTo>
                  <a:close/>
                </a:path>
                <a:path w="17779" h="43179">
                  <a:moveTo>
                    <a:pt x="11582" y="0"/>
                  </a:moveTo>
                  <a:lnTo>
                    <a:pt x="9944" y="1231"/>
                  </a:lnTo>
                  <a:lnTo>
                    <a:pt x="8254" y="2438"/>
                  </a:lnTo>
                  <a:lnTo>
                    <a:pt x="13248" y="2438"/>
                  </a:lnTo>
                  <a:lnTo>
                    <a:pt x="12966" y="317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9" name="object 1079"/>
            <p:cNvSpPr/>
            <p:nvPr/>
          </p:nvSpPr>
          <p:spPr>
            <a:xfrm>
              <a:off x="6288659" y="4713198"/>
              <a:ext cx="19050" cy="39370"/>
            </a:xfrm>
            <a:custGeom>
              <a:avLst/>
              <a:gdLst/>
              <a:ahLst/>
              <a:cxnLst/>
              <a:rect l="l" t="t" r="r" b="b"/>
              <a:pathLst>
                <a:path w="19050" h="39370">
                  <a:moveTo>
                    <a:pt x="13360" y="571"/>
                  </a:moveTo>
                  <a:lnTo>
                    <a:pt x="10363" y="0"/>
                  </a:lnTo>
                  <a:lnTo>
                    <a:pt x="3175" y="4876"/>
                  </a:lnTo>
                  <a:lnTo>
                    <a:pt x="2603" y="7874"/>
                  </a:lnTo>
                  <a:lnTo>
                    <a:pt x="5600" y="8458"/>
                  </a:lnTo>
                  <a:lnTo>
                    <a:pt x="12788" y="3568"/>
                  </a:lnTo>
                  <a:lnTo>
                    <a:pt x="13360" y="571"/>
                  </a:lnTo>
                  <a:close/>
                </a:path>
                <a:path w="19050" h="39370">
                  <a:moveTo>
                    <a:pt x="14338" y="32258"/>
                  </a:moveTo>
                  <a:lnTo>
                    <a:pt x="520" y="32258"/>
                  </a:lnTo>
                  <a:lnTo>
                    <a:pt x="0" y="38950"/>
                  </a:lnTo>
                  <a:lnTo>
                    <a:pt x="14338" y="32258"/>
                  </a:lnTo>
                  <a:close/>
                </a:path>
                <a:path w="19050" h="39370">
                  <a:moveTo>
                    <a:pt x="18897" y="12750"/>
                  </a:moveTo>
                  <a:lnTo>
                    <a:pt x="15900" y="12179"/>
                  </a:lnTo>
                  <a:lnTo>
                    <a:pt x="8724" y="17043"/>
                  </a:lnTo>
                  <a:lnTo>
                    <a:pt x="8153" y="20053"/>
                  </a:lnTo>
                  <a:lnTo>
                    <a:pt x="11150" y="20624"/>
                  </a:lnTo>
                  <a:lnTo>
                    <a:pt x="18326" y="15748"/>
                  </a:lnTo>
                  <a:lnTo>
                    <a:pt x="18897" y="127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0" name="object 1080"/>
            <p:cNvSpPr/>
            <p:nvPr/>
          </p:nvSpPr>
          <p:spPr>
            <a:xfrm>
              <a:off x="6288658" y="4740846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8254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54" y="4317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1" name="object 1081"/>
            <p:cNvSpPr/>
            <p:nvPr/>
          </p:nvSpPr>
          <p:spPr>
            <a:xfrm>
              <a:off x="6195606" y="4679010"/>
              <a:ext cx="142875" cy="81280"/>
            </a:xfrm>
            <a:custGeom>
              <a:avLst/>
              <a:gdLst/>
              <a:ahLst/>
              <a:cxnLst/>
              <a:rect l="l" t="t" r="r" b="b"/>
              <a:pathLst>
                <a:path w="142875" h="81279">
                  <a:moveTo>
                    <a:pt x="4318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4318" y="30480"/>
                  </a:lnTo>
                  <a:lnTo>
                    <a:pt x="4318" y="0"/>
                  </a:lnTo>
                  <a:close/>
                </a:path>
                <a:path w="142875" h="81279">
                  <a:moveTo>
                    <a:pt x="142430" y="50596"/>
                  </a:moveTo>
                  <a:lnTo>
                    <a:pt x="138112" y="50596"/>
                  </a:lnTo>
                  <a:lnTo>
                    <a:pt x="138112" y="81051"/>
                  </a:lnTo>
                  <a:lnTo>
                    <a:pt x="142430" y="81051"/>
                  </a:lnTo>
                  <a:lnTo>
                    <a:pt x="142430" y="5059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2" name="object 1082"/>
            <p:cNvSpPr/>
            <p:nvPr/>
          </p:nvSpPr>
          <p:spPr>
            <a:xfrm>
              <a:off x="6162154" y="4570742"/>
              <a:ext cx="210820" cy="105410"/>
            </a:xfrm>
            <a:custGeom>
              <a:avLst/>
              <a:gdLst/>
              <a:ahLst/>
              <a:cxnLst/>
              <a:rect l="l" t="t" r="r" b="b"/>
              <a:pathLst>
                <a:path w="210820" h="105410">
                  <a:moveTo>
                    <a:pt x="210438" y="0"/>
                  </a:moveTo>
                  <a:lnTo>
                    <a:pt x="520" y="0"/>
                  </a:lnTo>
                  <a:lnTo>
                    <a:pt x="0" y="105232"/>
                  </a:lnTo>
                  <a:lnTo>
                    <a:pt x="210438" y="105232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3" name="object 1083"/>
            <p:cNvSpPr/>
            <p:nvPr/>
          </p:nvSpPr>
          <p:spPr>
            <a:xfrm>
              <a:off x="6245021" y="4607712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603"/>
                  </a:lnTo>
                  <a:lnTo>
                    <a:pt x="43637" y="25603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4" name="object 1084"/>
            <p:cNvSpPr/>
            <p:nvPr/>
          </p:nvSpPr>
          <p:spPr>
            <a:xfrm>
              <a:off x="6245021" y="4633315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398"/>
                  </a:lnTo>
                  <a:lnTo>
                    <a:pt x="43637" y="13398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5" name="object 1085"/>
            <p:cNvSpPr/>
            <p:nvPr/>
          </p:nvSpPr>
          <p:spPr>
            <a:xfrm>
              <a:off x="6246660" y="4631156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398"/>
                  </a:moveTo>
                  <a:lnTo>
                    <a:pt x="0" y="13398"/>
                  </a:lnTo>
                  <a:lnTo>
                    <a:pt x="0" y="17716"/>
                  </a:lnTo>
                  <a:lnTo>
                    <a:pt x="41998" y="17716"/>
                  </a:lnTo>
                  <a:lnTo>
                    <a:pt x="41998" y="13398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6" name="object 1086"/>
            <p:cNvSpPr/>
            <p:nvPr/>
          </p:nvSpPr>
          <p:spPr>
            <a:xfrm>
              <a:off x="6245021" y="4660734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590"/>
                  </a:lnTo>
                  <a:lnTo>
                    <a:pt x="43637" y="25590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7" name="object 1087"/>
            <p:cNvSpPr/>
            <p:nvPr/>
          </p:nvSpPr>
          <p:spPr>
            <a:xfrm>
              <a:off x="6245021" y="4686325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411"/>
                  </a:lnTo>
                  <a:lnTo>
                    <a:pt x="43637" y="13411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8" name="object 1088"/>
            <p:cNvSpPr/>
            <p:nvPr/>
          </p:nvSpPr>
          <p:spPr>
            <a:xfrm>
              <a:off x="6246660" y="4684166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411"/>
                  </a:moveTo>
                  <a:lnTo>
                    <a:pt x="0" y="13411"/>
                  </a:lnTo>
                  <a:lnTo>
                    <a:pt x="0" y="17729"/>
                  </a:lnTo>
                  <a:lnTo>
                    <a:pt x="41998" y="17729"/>
                  </a:lnTo>
                  <a:lnTo>
                    <a:pt x="41998" y="13411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9" name="object 1089"/>
            <p:cNvSpPr/>
            <p:nvPr/>
          </p:nvSpPr>
          <p:spPr>
            <a:xfrm>
              <a:off x="6288658" y="4605883"/>
              <a:ext cx="17780" cy="43180"/>
            </a:xfrm>
            <a:custGeom>
              <a:avLst/>
              <a:gdLst/>
              <a:ahLst/>
              <a:cxnLst/>
              <a:rect l="l" t="t" r="r" b="b"/>
              <a:pathLst>
                <a:path w="17779" h="43179">
                  <a:moveTo>
                    <a:pt x="0" y="1828"/>
                  </a:moveTo>
                  <a:lnTo>
                    <a:pt x="0" y="42659"/>
                  </a:lnTo>
                  <a:lnTo>
                    <a:pt x="17678" y="31686"/>
                  </a:lnTo>
                  <a:lnTo>
                    <a:pt x="17678" y="18897"/>
                  </a:lnTo>
                  <a:lnTo>
                    <a:pt x="7734" y="18897"/>
                  </a:lnTo>
                  <a:lnTo>
                    <a:pt x="6591" y="18287"/>
                  </a:lnTo>
                  <a:lnTo>
                    <a:pt x="4381" y="10960"/>
                  </a:lnTo>
                  <a:lnTo>
                    <a:pt x="13817" y="6705"/>
                  </a:lnTo>
                  <a:lnTo>
                    <a:pt x="13250" y="2451"/>
                  </a:lnTo>
                  <a:lnTo>
                    <a:pt x="8254" y="2451"/>
                  </a:lnTo>
                  <a:lnTo>
                    <a:pt x="0" y="1828"/>
                  </a:lnTo>
                  <a:close/>
                </a:path>
                <a:path w="17779" h="43179">
                  <a:moveTo>
                    <a:pt x="17678" y="11582"/>
                  </a:moveTo>
                  <a:lnTo>
                    <a:pt x="13246" y="16446"/>
                  </a:lnTo>
                  <a:lnTo>
                    <a:pt x="7734" y="18897"/>
                  </a:lnTo>
                  <a:lnTo>
                    <a:pt x="17678" y="18897"/>
                  </a:lnTo>
                  <a:lnTo>
                    <a:pt x="17678" y="11582"/>
                  </a:lnTo>
                  <a:close/>
                </a:path>
                <a:path w="17779" h="43179">
                  <a:moveTo>
                    <a:pt x="11582" y="0"/>
                  </a:moveTo>
                  <a:lnTo>
                    <a:pt x="9944" y="1231"/>
                  </a:lnTo>
                  <a:lnTo>
                    <a:pt x="8254" y="2451"/>
                  </a:lnTo>
                  <a:lnTo>
                    <a:pt x="13250" y="2451"/>
                  </a:lnTo>
                  <a:lnTo>
                    <a:pt x="12966" y="317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0" name="object 1090"/>
            <p:cNvSpPr/>
            <p:nvPr/>
          </p:nvSpPr>
          <p:spPr>
            <a:xfrm>
              <a:off x="6288659" y="4607762"/>
              <a:ext cx="19050" cy="39370"/>
            </a:xfrm>
            <a:custGeom>
              <a:avLst/>
              <a:gdLst/>
              <a:ahLst/>
              <a:cxnLst/>
              <a:rect l="l" t="t" r="r" b="b"/>
              <a:pathLst>
                <a:path w="19050" h="39370">
                  <a:moveTo>
                    <a:pt x="13360" y="571"/>
                  </a:moveTo>
                  <a:lnTo>
                    <a:pt x="10363" y="0"/>
                  </a:lnTo>
                  <a:lnTo>
                    <a:pt x="3175" y="4864"/>
                  </a:lnTo>
                  <a:lnTo>
                    <a:pt x="2603" y="7874"/>
                  </a:lnTo>
                  <a:lnTo>
                    <a:pt x="5600" y="8445"/>
                  </a:lnTo>
                  <a:lnTo>
                    <a:pt x="12788" y="3568"/>
                  </a:lnTo>
                  <a:lnTo>
                    <a:pt x="13360" y="571"/>
                  </a:lnTo>
                  <a:close/>
                </a:path>
                <a:path w="19050" h="39370">
                  <a:moveTo>
                    <a:pt x="14338" y="32258"/>
                  </a:moveTo>
                  <a:lnTo>
                    <a:pt x="520" y="32258"/>
                  </a:lnTo>
                  <a:lnTo>
                    <a:pt x="0" y="38950"/>
                  </a:lnTo>
                  <a:lnTo>
                    <a:pt x="14338" y="32258"/>
                  </a:lnTo>
                  <a:close/>
                </a:path>
                <a:path w="19050" h="39370">
                  <a:moveTo>
                    <a:pt x="18897" y="12738"/>
                  </a:moveTo>
                  <a:lnTo>
                    <a:pt x="15887" y="12179"/>
                  </a:lnTo>
                  <a:lnTo>
                    <a:pt x="8724" y="17081"/>
                  </a:lnTo>
                  <a:lnTo>
                    <a:pt x="8153" y="20078"/>
                  </a:lnTo>
                  <a:lnTo>
                    <a:pt x="11163" y="20637"/>
                  </a:lnTo>
                  <a:lnTo>
                    <a:pt x="18326" y="15748"/>
                  </a:lnTo>
                  <a:lnTo>
                    <a:pt x="18897" y="127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1" name="object 1091"/>
            <p:cNvSpPr/>
            <p:nvPr/>
          </p:nvSpPr>
          <p:spPr>
            <a:xfrm>
              <a:off x="6288658" y="4635411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8254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8254" y="4318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2" name="object 1092"/>
            <p:cNvSpPr/>
            <p:nvPr/>
          </p:nvSpPr>
          <p:spPr>
            <a:xfrm>
              <a:off x="6223342" y="4660201"/>
              <a:ext cx="14604" cy="11430"/>
            </a:xfrm>
            <a:custGeom>
              <a:avLst/>
              <a:gdLst/>
              <a:ahLst/>
              <a:cxnLst/>
              <a:rect l="l" t="t" r="r" b="b"/>
              <a:pathLst>
                <a:path w="14604" h="11429">
                  <a:moveTo>
                    <a:pt x="3022" y="0"/>
                  </a:moveTo>
                  <a:lnTo>
                    <a:pt x="0" y="495"/>
                  </a:lnTo>
                  <a:lnTo>
                    <a:pt x="508" y="3517"/>
                  </a:lnTo>
                  <a:lnTo>
                    <a:pt x="11569" y="11430"/>
                  </a:lnTo>
                  <a:lnTo>
                    <a:pt x="14579" y="10922"/>
                  </a:lnTo>
                  <a:lnTo>
                    <a:pt x="14084" y="7912"/>
                  </a:lnTo>
                  <a:lnTo>
                    <a:pt x="3022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3" name="object 1093"/>
            <p:cNvSpPr/>
            <p:nvPr/>
          </p:nvSpPr>
          <p:spPr>
            <a:xfrm>
              <a:off x="6226772" y="4646714"/>
              <a:ext cx="17780" cy="52069"/>
            </a:xfrm>
            <a:custGeom>
              <a:avLst/>
              <a:gdLst/>
              <a:ahLst/>
              <a:cxnLst/>
              <a:rect l="l" t="t" r="r" b="b"/>
              <a:pathLst>
                <a:path w="17779" h="52070">
                  <a:moveTo>
                    <a:pt x="0" y="23152"/>
                  </a:moveTo>
                  <a:lnTo>
                    <a:pt x="0" y="35356"/>
                  </a:lnTo>
                  <a:lnTo>
                    <a:pt x="17678" y="51803"/>
                  </a:lnTo>
                  <a:lnTo>
                    <a:pt x="17678" y="28041"/>
                  </a:lnTo>
                  <a:lnTo>
                    <a:pt x="9944" y="28041"/>
                  </a:lnTo>
                  <a:lnTo>
                    <a:pt x="4432" y="25603"/>
                  </a:lnTo>
                  <a:lnTo>
                    <a:pt x="0" y="23152"/>
                  </a:lnTo>
                  <a:close/>
                </a:path>
                <a:path w="17779" h="52070">
                  <a:moveTo>
                    <a:pt x="571" y="0"/>
                  </a:moveTo>
                  <a:lnTo>
                    <a:pt x="571" y="11595"/>
                  </a:lnTo>
                  <a:lnTo>
                    <a:pt x="13271" y="20116"/>
                  </a:lnTo>
                  <a:lnTo>
                    <a:pt x="11036" y="27419"/>
                  </a:lnTo>
                  <a:lnTo>
                    <a:pt x="9944" y="28041"/>
                  </a:lnTo>
                  <a:lnTo>
                    <a:pt x="17678" y="28041"/>
                  </a:lnTo>
                  <a:lnTo>
                    <a:pt x="17678" y="11595"/>
                  </a:lnTo>
                  <a:lnTo>
                    <a:pt x="13271" y="11595"/>
                  </a:lnTo>
                  <a:lnTo>
                    <a:pt x="9944" y="9144"/>
                  </a:lnTo>
                  <a:lnTo>
                    <a:pt x="571" y="0"/>
                  </a:lnTo>
                  <a:close/>
                </a:path>
                <a:path w="17779" h="52070">
                  <a:moveTo>
                    <a:pt x="17678" y="10960"/>
                  </a:moveTo>
                  <a:lnTo>
                    <a:pt x="13271" y="11595"/>
                  </a:lnTo>
                  <a:lnTo>
                    <a:pt x="17678" y="11595"/>
                  </a:lnTo>
                  <a:lnTo>
                    <a:pt x="17678" y="1096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4" name="object 1094"/>
            <p:cNvSpPr/>
            <p:nvPr/>
          </p:nvSpPr>
          <p:spPr>
            <a:xfrm>
              <a:off x="6225553" y="4657737"/>
              <a:ext cx="16510" cy="20955"/>
            </a:xfrm>
            <a:custGeom>
              <a:avLst/>
              <a:gdLst/>
              <a:ahLst/>
              <a:cxnLst/>
              <a:rect l="l" t="t" r="r" b="b"/>
              <a:pathLst>
                <a:path w="16510" h="20954">
                  <a:moveTo>
                    <a:pt x="10744" y="20040"/>
                  </a:moveTo>
                  <a:lnTo>
                    <a:pt x="10160" y="17043"/>
                  </a:lnTo>
                  <a:lnTo>
                    <a:pt x="2997" y="12179"/>
                  </a:lnTo>
                  <a:lnTo>
                    <a:pt x="0" y="12763"/>
                  </a:lnTo>
                  <a:lnTo>
                    <a:pt x="571" y="15760"/>
                  </a:lnTo>
                  <a:lnTo>
                    <a:pt x="7747" y="20612"/>
                  </a:lnTo>
                  <a:lnTo>
                    <a:pt x="10744" y="20040"/>
                  </a:lnTo>
                  <a:close/>
                </a:path>
                <a:path w="16510" h="20954">
                  <a:moveTo>
                    <a:pt x="16268" y="7848"/>
                  </a:moveTo>
                  <a:lnTo>
                    <a:pt x="15697" y="4851"/>
                  </a:lnTo>
                  <a:lnTo>
                    <a:pt x="8496" y="0"/>
                  </a:lnTo>
                  <a:lnTo>
                    <a:pt x="5499" y="584"/>
                  </a:lnTo>
                  <a:lnTo>
                    <a:pt x="6083" y="3581"/>
                  </a:lnTo>
                  <a:lnTo>
                    <a:pt x="13284" y="8432"/>
                  </a:lnTo>
                  <a:lnTo>
                    <a:pt x="16268" y="78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5" name="object 1095"/>
            <p:cNvSpPr/>
            <p:nvPr/>
          </p:nvSpPr>
          <p:spPr>
            <a:xfrm>
              <a:off x="6236169" y="4685398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280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8280" y="4318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6" name="object 1096"/>
            <p:cNvSpPr/>
            <p:nvPr/>
          </p:nvSpPr>
          <p:spPr>
            <a:xfrm>
              <a:off x="6195606" y="4573574"/>
              <a:ext cx="142875" cy="81280"/>
            </a:xfrm>
            <a:custGeom>
              <a:avLst/>
              <a:gdLst/>
              <a:ahLst/>
              <a:cxnLst/>
              <a:rect l="l" t="t" r="r" b="b"/>
              <a:pathLst>
                <a:path w="142875" h="81279">
                  <a:moveTo>
                    <a:pt x="4318" y="0"/>
                  </a:moveTo>
                  <a:lnTo>
                    <a:pt x="0" y="0"/>
                  </a:lnTo>
                  <a:lnTo>
                    <a:pt x="0" y="30492"/>
                  </a:lnTo>
                  <a:lnTo>
                    <a:pt x="4318" y="30492"/>
                  </a:lnTo>
                  <a:lnTo>
                    <a:pt x="4318" y="0"/>
                  </a:lnTo>
                  <a:close/>
                </a:path>
                <a:path w="142875" h="81279">
                  <a:moveTo>
                    <a:pt x="142430" y="50596"/>
                  </a:moveTo>
                  <a:lnTo>
                    <a:pt x="138112" y="50596"/>
                  </a:lnTo>
                  <a:lnTo>
                    <a:pt x="138112" y="81051"/>
                  </a:lnTo>
                  <a:lnTo>
                    <a:pt x="142430" y="81051"/>
                  </a:lnTo>
                  <a:lnTo>
                    <a:pt x="142430" y="5059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7" name="object 1097"/>
            <p:cNvSpPr/>
            <p:nvPr/>
          </p:nvSpPr>
          <p:spPr>
            <a:xfrm>
              <a:off x="6162154" y="4467745"/>
              <a:ext cx="210820" cy="105410"/>
            </a:xfrm>
            <a:custGeom>
              <a:avLst/>
              <a:gdLst/>
              <a:ahLst/>
              <a:cxnLst/>
              <a:rect l="l" t="t" r="r" b="b"/>
              <a:pathLst>
                <a:path w="210820" h="105410">
                  <a:moveTo>
                    <a:pt x="210438" y="0"/>
                  </a:moveTo>
                  <a:lnTo>
                    <a:pt x="520" y="0"/>
                  </a:lnTo>
                  <a:lnTo>
                    <a:pt x="0" y="105232"/>
                  </a:lnTo>
                  <a:lnTo>
                    <a:pt x="210438" y="105232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8" name="object 1098"/>
            <p:cNvSpPr/>
            <p:nvPr/>
          </p:nvSpPr>
          <p:spPr>
            <a:xfrm>
              <a:off x="6245021" y="4504728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590"/>
                  </a:lnTo>
                  <a:lnTo>
                    <a:pt x="43637" y="25590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9" name="object 1099"/>
            <p:cNvSpPr/>
            <p:nvPr/>
          </p:nvSpPr>
          <p:spPr>
            <a:xfrm>
              <a:off x="6245021" y="4530318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411"/>
                  </a:lnTo>
                  <a:lnTo>
                    <a:pt x="43637" y="13411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0" name="object 1100"/>
            <p:cNvSpPr/>
            <p:nvPr/>
          </p:nvSpPr>
          <p:spPr>
            <a:xfrm>
              <a:off x="6246660" y="4528159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411"/>
                  </a:moveTo>
                  <a:lnTo>
                    <a:pt x="0" y="13411"/>
                  </a:lnTo>
                  <a:lnTo>
                    <a:pt x="0" y="17729"/>
                  </a:lnTo>
                  <a:lnTo>
                    <a:pt x="41998" y="17729"/>
                  </a:lnTo>
                  <a:lnTo>
                    <a:pt x="41998" y="13411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1" name="object 1101"/>
            <p:cNvSpPr/>
            <p:nvPr/>
          </p:nvSpPr>
          <p:spPr>
            <a:xfrm>
              <a:off x="6245021" y="4557725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615"/>
                  </a:lnTo>
                  <a:lnTo>
                    <a:pt x="43637" y="25615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2" name="object 1102"/>
            <p:cNvSpPr/>
            <p:nvPr/>
          </p:nvSpPr>
          <p:spPr>
            <a:xfrm>
              <a:off x="6245021" y="4583341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398"/>
                  </a:lnTo>
                  <a:lnTo>
                    <a:pt x="43637" y="13398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3" name="object 1103"/>
            <p:cNvSpPr/>
            <p:nvPr/>
          </p:nvSpPr>
          <p:spPr>
            <a:xfrm>
              <a:off x="6246660" y="4581181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398"/>
                  </a:moveTo>
                  <a:lnTo>
                    <a:pt x="0" y="13398"/>
                  </a:lnTo>
                  <a:lnTo>
                    <a:pt x="0" y="17716"/>
                  </a:lnTo>
                  <a:lnTo>
                    <a:pt x="41998" y="17716"/>
                  </a:lnTo>
                  <a:lnTo>
                    <a:pt x="41998" y="13398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4" name="object 1104"/>
            <p:cNvSpPr/>
            <p:nvPr/>
          </p:nvSpPr>
          <p:spPr>
            <a:xfrm>
              <a:off x="6288658" y="4502899"/>
              <a:ext cx="17780" cy="43180"/>
            </a:xfrm>
            <a:custGeom>
              <a:avLst/>
              <a:gdLst/>
              <a:ahLst/>
              <a:cxnLst/>
              <a:rect l="l" t="t" r="r" b="b"/>
              <a:pathLst>
                <a:path w="17779" h="43179">
                  <a:moveTo>
                    <a:pt x="0" y="1828"/>
                  </a:moveTo>
                  <a:lnTo>
                    <a:pt x="0" y="42646"/>
                  </a:lnTo>
                  <a:lnTo>
                    <a:pt x="17678" y="31686"/>
                  </a:lnTo>
                  <a:lnTo>
                    <a:pt x="17678" y="18897"/>
                  </a:lnTo>
                  <a:lnTo>
                    <a:pt x="7734" y="18897"/>
                  </a:lnTo>
                  <a:lnTo>
                    <a:pt x="6591" y="18275"/>
                  </a:lnTo>
                  <a:lnTo>
                    <a:pt x="4381" y="10972"/>
                  </a:lnTo>
                  <a:lnTo>
                    <a:pt x="13817" y="6692"/>
                  </a:lnTo>
                  <a:lnTo>
                    <a:pt x="13252" y="2438"/>
                  </a:lnTo>
                  <a:lnTo>
                    <a:pt x="8254" y="2438"/>
                  </a:lnTo>
                  <a:lnTo>
                    <a:pt x="0" y="1828"/>
                  </a:lnTo>
                  <a:close/>
                </a:path>
                <a:path w="17779" h="43179">
                  <a:moveTo>
                    <a:pt x="17678" y="11582"/>
                  </a:moveTo>
                  <a:lnTo>
                    <a:pt x="13246" y="16459"/>
                  </a:lnTo>
                  <a:lnTo>
                    <a:pt x="7734" y="18897"/>
                  </a:lnTo>
                  <a:lnTo>
                    <a:pt x="17678" y="18897"/>
                  </a:lnTo>
                  <a:lnTo>
                    <a:pt x="17678" y="11582"/>
                  </a:lnTo>
                  <a:close/>
                </a:path>
                <a:path w="17779" h="43179">
                  <a:moveTo>
                    <a:pt x="11582" y="0"/>
                  </a:moveTo>
                  <a:lnTo>
                    <a:pt x="9944" y="1231"/>
                  </a:lnTo>
                  <a:lnTo>
                    <a:pt x="8254" y="2438"/>
                  </a:lnTo>
                  <a:lnTo>
                    <a:pt x="13252" y="2438"/>
                  </a:lnTo>
                  <a:lnTo>
                    <a:pt x="12966" y="292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5" name="object 1105"/>
            <p:cNvSpPr/>
            <p:nvPr/>
          </p:nvSpPr>
          <p:spPr>
            <a:xfrm>
              <a:off x="6288659" y="4504753"/>
              <a:ext cx="19050" cy="39370"/>
            </a:xfrm>
            <a:custGeom>
              <a:avLst/>
              <a:gdLst/>
              <a:ahLst/>
              <a:cxnLst/>
              <a:rect l="l" t="t" r="r" b="b"/>
              <a:pathLst>
                <a:path w="19050" h="39370">
                  <a:moveTo>
                    <a:pt x="13360" y="584"/>
                  </a:moveTo>
                  <a:lnTo>
                    <a:pt x="10363" y="0"/>
                  </a:lnTo>
                  <a:lnTo>
                    <a:pt x="3175" y="4889"/>
                  </a:lnTo>
                  <a:lnTo>
                    <a:pt x="2603" y="7886"/>
                  </a:lnTo>
                  <a:lnTo>
                    <a:pt x="5600" y="8458"/>
                  </a:lnTo>
                  <a:lnTo>
                    <a:pt x="12788" y="3581"/>
                  </a:lnTo>
                  <a:lnTo>
                    <a:pt x="13360" y="584"/>
                  </a:lnTo>
                  <a:close/>
                </a:path>
                <a:path w="19050" h="39370">
                  <a:moveTo>
                    <a:pt x="14338" y="32270"/>
                  </a:moveTo>
                  <a:lnTo>
                    <a:pt x="520" y="32270"/>
                  </a:lnTo>
                  <a:lnTo>
                    <a:pt x="0" y="38976"/>
                  </a:lnTo>
                  <a:lnTo>
                    <a:pt x="14338" y="32270"/>
                  </a:lnTo>
                  <a:close/>
                </a:path>
                <a:path w="19050" h="39370">
                  <a:moveTo>
                    <a:pt x="18897" y="12763"/>
                  </a:moveTo>
                  <a:lnTo>
                    <a:pt x="15900" y="12204"/>
                  </a:lnTo>
                  <a:lnTo>
                    <a:pt x="8724" y="17081"/>
                  </a:lnTo>
                  <a:lnTo>
                    <a:pt x="8153" y="20091"/>
                  </a:lnTo>
                  <a:lnTo>
                    <a:pt x="11163" y="20650"/>
                  </a:lnTo>
                  <a:lnTo>
                    <a:pt x="18326" y="15760"/>
                  </a:lnTo>
                  <a:lnTo>
                    <a:pt x="18897" y="127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6" name="object 1106"/>
            <p:cNvSpPr/>
            <p:nvPr/>
          </p:nvSpPr>
          <p:spPr>
            <a:xfrm>
              <a:off x="6288658" y="4532426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8254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54" y="4317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7" name="object 1107"/>
            <p:cNvSpPr/>
            <p:nvPr/>
          </p:nvSpPr>
          <p:spPr>
            <a:xfrm>
              <a:off x="6223355" y="4557191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3009" y="0"/>
                  </a:moveTo>
                  <a:lnTo>
                    <a:pt x="0" y="495"/>
                  </a:lnTo>
                  <a:lnTo>
                    <a:pt x="495" y="3505"/>
                  </a:lnTo>
                  <a:lnTo>
                    <a:pt x="11556" y="11442"/>
                  </a:lnTo>
                  <a:lnTo>
                    <a:pt x="14566" y="10947"/>
                  </a:lnTo>
                  <a:lnTo>
                    <a:pt x="14071" y="7937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8" name="object 1108"/>
            <p:cNvSpPr/>
            <p:nvPr/>
          </p:nvSpPr>
          <p:spPr>
            <a:xfrm>
              <a:off x="6226772" y="4543729"/>
              <a:ext cx="17780" cy="52069"/>
            </a:xfrm>
            <a:custGeom>
              <a:avLst/>
              <a:gdLst/>
              <a:ahLst/>
              <a:cxnLst/>
              <a:rect l="l" t="t" r="r" b="b"/>
              <a:pathLst>
                <a:path w="17779" h="52070">
                  <a:moveTo>
                    <a:pt x="0" y="23152"/>
                  </a:moveTo>
                  <a:lnTo>
                    <a:pt x="0" y="35344"/>
                  </a:lnTo>
                  <a:lnTo>
                    <a:pt x="17678" y="51803"/>
                  </a:lnTo>
                  <a:lnTo>
                    <a:pt x="17678" y="28041"/>
                  </a:lnTo>
                  <a:lnTo>
                    <a:pt x="9944" y="28041"/>
                  </a:lnTo>
                  <a:lnTo>
                    <a:pt x="4432" y="25590"/>
                  </a:lnTo>
                  <a:lnTo>
                    <a:pt x="0" y="23152"/>
                  </a:lnTo>
                  <a:close/>
                </a:path>
                <a:path w="17779" h="52070">
                  <a:moveTo>
                    <a:pt x="571" y="0"/>
                  </a:moveTo>
                  <a:lnTo>
                    <a:pt x="571" y="11569"/>
                  </a:lnTo>
                  <a:lnTo>
                    <a:pt x="13271" y="20104"/>
                  </a:lnTo>
                  <a:lnTo>
                    <a:pt x="11036" y="27419"/>
                  </a:lnTo>
                  <a:lnTo>
                    <a:pt x="9944" y="28041"/>
                  </a:lnTo>
                  <a:lnTo>
                    <a:pt x="17678" y="28041"/>
                  </a:lnTo>
                  <a:lnTo>
                    <a:pt x="17678" y="11569"/>
                  </a:lnTo>
                  <a:lnTo>
                    <a:pt x="13271" y="11569"/>
                  </a:lnTo>
                  <a:lnTo>
                    <a:pt x="9944" y="9156"/>
                  </a:lnTo>
                  <a:lnTo>
                    <a:pt x="571" y="0"/>
                  </a:lnTo>
                  <a:close/>
                </a:path>
                <a:path w="17779" h="52070">
                  <a:moveTo>
                    <a:pt x="17678" y="10960"/>
                  </a:moveTo>
                  <a:lnTo>
                    <a:pt x="13271" y="11569"/>
                  </a:lnTo>
                  <a:lnTo>
                    <a:pt x="17678" y="11569"/>
                  </a:lnTo>
                  <a:lnTo>
                    <a:pt x="17678" y="1096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9" name="object 1109"/>
            <p:cNvSpPr/>
            <p:nvPr/>
          </p:nvSpPr>
          <p:spPr>
            <a:xfrm>
              <a:off x="6225553" y="4554740"/>
              <a:ext cx="16510" cy="20955"/>
            </a:xfrm>
            <a:custGeom>
              <a:avLst/>
              <a:gdLst/>
              <a:ahLst/>
              <a:cxnLst/>
              <a:rect l="l" t="t" r="r" b="b"/>
              <a:pathLst>
                <a:path w="16510" h="20954">
                  <a:moveTo>
                    <a:pt x="10744" y="20053"/>
                  </a:moveTo>
                  <a:lnTo>
                    <a:pt x="10160" y="17056"/>
                  </a:lnTo>
                  <a:lnTo>
                    <a:pt x="2997" y="12192"/>
                  </a:lnTo>
                  <a:lnTo>
                    <a:pt x="0" y="12763"/>
                  </a:lnTo>
                  <a:lnTo>
                    <a:pt x="571" y="15760"/>
                  </a:lnTo>
                  <a:lnTo>
                    <a:pt x="7747" y="20624"/>
                  </a:lnTo>
                  <a:lnTo>
                    <a:pt x="10744" y="20053"/>
                  </a:lnTo>
                  <a:close/>
                </a:path>
                <a:path w="16510" h="20954">
                  <a:moveTo>
                    <a:pt x="16268" y="7874"/>
                  </a:moveTo>
                  <a:lnTo>
                    <a:pt x="15697" y="4876"/>
                  </a:lnTo>
                  <a:lnTo>
                    <a:pt x="8496" y="0"/>
                  </a:lnTo>
                  <a:lnTo>
                    <a:pt x="5499" y="571"/>
                  </a:lnTo>
                  <a:lnTo>
                    <a:pt x="6083" y="3568"/>
                  </a:lnTo>
                  <a:lnTo>
                    <a:pt x="13271" y="8445"/>
                  </a:lnTo>
                  <a:lnTo>
                    <a:pt x="16268" y="78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0" name="object 1110"/>
            <p:cNvSpPr/>
            <p:nvPr/>
          </p:nvSpPr>
          <p:spPr>
            <a:xfrm>
              <a:off x="6236169" y="4582388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280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8280" y="4318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1" name="object 1111"/>
            <p:cNvSpPr/>
            <p:nvPr/>
          </p:nvSpPr>
          <p:spPr>
            <a:xfrm>
              <a:off x="6195606" y="4470602"/>
              <a:ext cx="142875" cy="81280"/>
            </a:xfrm>
            <a:custGeom>
              <a:avLst/>
              <a:gdLst/>
              <a:ahLst/>
              <a:cxnLst/>
              <a:rect l="l" t="t" r="r" b="b"/>
              <a:pathLst>
                <a:path w="142875" h="81279">
                  <a:moveTo>
                    <a:pt x="4318" y="0"/>
                  </a:moveTo>
                  <a:lnTo>
                    <a:pt x="0" y="0"/>
                  </a:lnTo>
                  <a:lnTo>
                    <a:pt x="0" y="30467"/>
                  </a:lnTo>
                  <a:lnTo>
                    <a:pt x="4318" y="30467"/>
                  </a:lnTo>
                  <a:lnTo>
                    <a:pt x="4318" y="0"/>
                  </a:lnTo>
                  <a:close/>
                </a:path>
                <a:path w="142875" h="81279">
                  <a:moveTo>
                    <a:pt x="142430" y="50571"/>
                  </a:moveTo>
                  <a:lnTo>
                    <a:pt x="138112" y="50571"/>
                  </a:lnTo>
                  <a:lnTo>
                    <a:pt x="138112" y="81038"/>
                  </a:lnTo>
                  <a:lnTo>
                    <a:pt x="142430" y="81038"/>
                  </a:lnTo>
                  <a:lnTo>
                    <a:pt x="142430" y="505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2" name="object 1112"/>
            <p:cNvSpPr/>
            <p:nvPr/>
          </p:nvSpPr>
          <p:spPr>
            <a:xfrm>
              <a:off x="6162154" y="4365371"/>
              <a:ext cx="210820" cy="105410"/>
            </a:xfrm>
            <a:custGeom>
              <a:avLst/>
              <a:gdLst/>
              <a:ahLst/>
              <a:cxnLst/>
              <a:rect l="l" t="t" r="r" b="b"/>
              <a:pathLst>
                <a:path w="210820" h="105410">
                  <a:moveTo>
                    <a:pt x="210438" y="0"/>
                  </a:moveTo>
                  <a:lnTo>
                    <a:pt x="520" y="0"/>
                  </a:lnTo>
                  <a:lnTo>
                    <a:pt x="0" y="105232"/>
                  </a:lnTo>
                  <a:lnTo>
                    <a:pt x="210438" y="105232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3" name="object 1113"/>
            <p:cNvSpPr/>
            <p:nvPr/>
          </p:nvSpPr>
          <p:spPr>
            <a:xfrm>
              <a:off x="6245021" y="4402340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603"/>
                  </a:lnTo>
                  <a:lnTo>
                    <a:pt x="43637" y="25603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4" name="object 1114"/>
            <p:cNvSpPr/>
            <p:nvPr/>
          </p:nvSpPr>
          <p:spPr>
            <a:xfrm>
              <a:off x="6245021" y="4427943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398"/>
                  </a:lnTo>
                  <a:lnTo>
                    <a:pt x="43637" y="13398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5" name="object 1115"/>
            <p:cNvSpPr/>
            <p:nvPr/>
          </p:nvSpPr>
          <p:spPr>
            <a:xfrm>
              <a:off x="6246660" y="4425784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398"/>
                  </a:moveTo>
                  <a:lnTo>
                    <a:pt x="0" y="13398"/>
                  </a:lnTo>
                  <a:lnTo>
                    <a:pt x="0" y="17716"/>
                  </a:lnTo>
                  <a:lnTo>
                    <a:pt x="41998" y="17716"/>
                  </a:lnTo>
                  <a:lnTo>
                    <a:pt x="41998" y="13398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6" name="object 1116"/>
            <p:cNvSpPr/>
            <p:nvPr/>
          </p:nvSpPr>
          <p:spPr>
            <a:xfrm>
              <a:off x="6245021" y="4455363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590"/>
                  </a:lnTo>
                  <a:lnTo>
                    <a:pt x="43637" y="25590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7" name="object 1117"/>
            <p:cNvSpPr/>
            <p:nvPr/>
          </p:nvSpPr>
          <p:spPr>
            <a:xfrm>
              <a:off x="6245021" y="4480953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398"/>
                  </a:lnTo>
                  <a:lnTo>
                    <a:pt x="43637" y="13398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8" name="object 1118"/>
            <p:cNvSpPr/>
            <p:nvPr/>
          </p:nvSpPr>
          <p:spPr>
            <a:xfrm>
              <a:off x="6246660" y="4478794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398"/>
                  </a:moveTo>
                  <a:lnTo>
                    <a:pt x="0" y="13398"/>
                  </a:lnTo>
                  <a:lnTo>
                    <a:pt x="0" y="17716"/>
                  </a:lnTo>
                  <a:lnTo>
                    <a:pt x="41998" y="17716"/>
                  </a:lnTo>
                  <a:lnTo>
                    <a:pt x="41998" y="13398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19"/>
            <p:cNvSpPr/>
            <p:nvPr/>
          </p:nvSpPr>
          <p:spPr>
            <a:xfrm>
              <a:off x="6288658" y="4400511"/>
              <a:ext cx="17780" cy="43180"/>
            </a:xfrm>
            <a:custGeom>
              <a:avLst/>
              <a:gdLst/>
              <a:ahLst/>
              <a:cxnLst/>
              <a:rect l="l" t="t" r="r" b="b"/>
              <a:pathLst>
                <a:path w="17779" h="43179">
                  <a:moveTo>
                    <a:pt x="0" y="1828"/>
                  </a:moveTo>
                  <a:lnTo>
                    <a:pt x="0" y="42672"/>
                  </a:lnTo>
                  <a:lnTo>
                    <a:pt x="17678" y="31699"/>
                  </a:lnTo>
                  <a:lnTo>
                    <a:pt x="17678" y="18910"/>
                  </a:lnTo>
                  <a:lnTo>
                    <a:pt x="7734" y="18910"/>
                  </a:lnTo>
                  <a:lnTo>
                    <a:pt x="6591" y="18287"/>
                  </a:lnTo>
                  <a:lnTo>
                    <a:pt x="5499" y="14630"/>
                  </a:lnTo>
                  <a:lnTo>
                    <a:pt x="4381" y="10985"/>
                  </a:lnTo>
                  <a:lnTo>
                    <a:pt x="13817" y="6705"/>
                  </a:lnTo>
                  <a:lnTo>
                    <a:pt x="13250" y="2438"/>
                  </a:lnTo>
                  <a:lnTo>
                    <a:pt x="8254" y="2438"/>
                  </a:lnTo>
                  <a:lnTo>
                    <a:pt x="0" y="1828"/>
                  </a:lnTo>
                  <a:close/>
                </a:path>
                <a:path w="17779" h="43179">
                  <a:moveTo>
                    <a:pt x="17678" y="11595"/>
                  </a:moveTo>
                  <a:lnTo>
                    <a:pt x="13246" y="16446"/>
                  </a:lnTo>
                  <a:lnTo>
                    <a:pt x="7734" y="18910"/>
                  </a:lnTo>
                  <a:lnTo>
                    <a:pt x="17678" y="18910"/>
                  </a:lnTo>
                  <a:lnTo>
                    <a:pt x="17678" y="11595"/>
                  </a:lnTo>
                  <a:close/>
                </a:path>
                <a:path w="17779" h="43179">
                  <a:moveTo>
                    <a:pt x="11582" y="0"/>
                  </a:moveTo>
                  <a:lnTo>
                    <a:pt x="9944" y="1219"/>
                  </a:lnTo>
                  <a:lnTo>
                    <a:pt x="8254" y="2438"/>
                  </a:lnTo>
                  <a:lnTo>
                    <a:pt x="13250" y="2438"/>
                  </a:lnTo>
                  <a:lnTo>
                    <a:pt x="12966" y="304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0" name="object 1120"/>
            <p:cNvSpPr/>
            <p:nvPr/>
          </p:nvSpPr>
          <p:spPr>
            <a:xfrm>
              <a:off x="6288659" y="4402403"/>
              <a:ext cx="19050" cy="39370"/>
            </a:xfrm>
            <a:custGeom>
              <a:avLst/>
              <a:gdLst/>
              <a:ahLst/>
              <a:cxnLst/>
              <a:rect l="l" t="t" r="r" b="b"/>
              <a:pathLst>
                <a:path w="19050" h="39370">
                  <a:moveTo>
                    <a:pt x="13373" y="571"/>
                  </a:moveTo>
                  <a:lnTo>
                    <a:pt x="10375" y="0"/>
                  </a:lnTo>
                  <a:lnTo>
                    <a:pt x="3175" y="4851"/>
                  </a:lnTo>
                  <a:lnTo>
                    <a:pt x="2590" y="7848"/>
                  </a:lnTo>
                  <a:lnTo>
                    <a:pt x="5600" y="8432"/>
                  </a:lnTo>
                  <a:lnTo>
                    <a:pt x="12788" y="3568"/>
                  </a:lnTo>
                  <a:lnTo>
                    <a:pt x="13373" y="571"/>
                  </a:lnTo>
                  <a:close/>
                </a:path>
                <a:path w="19050" h="39370">
                  <a:moveTo>
                    <a:pt x="14338" y="32245"/>
                  </a:moveTo>
                  <a:lnTo>
                    <a:pt x="520" y="32245"/>
                  </a:lnTo>
                  <a:lnTo>
                    <a:pt x="0" y="38938"/>
                  </a:lnTo>
                  <a:lnTo>
                    <a:pt x="14338" y="32245"/>
                  </a:lnTo>
                  <a:close/>
                </a:path>
                <a:path w="19050" h="39370">
                  <a:moveTo>
                    <a:pt x="18897" y="12738"/>
                  </a:moveTo>
                  <a:lnTo>
                    <a:pt x="15900" y="12166"/>
                  </a:lnTo>
                  <a:lnTo>
                    <a:pt x="8724" y="17056"/>
                  </a:lnTo>
                  <a:lnTo>
                    <a:pt x="8153" y="20053"/>
                  </a:lnTo>
                  <a:lnTo>
                    <a:pt x="11163" y="20624"/>
                  </a:lnTo>
                  <a:lnTo>
                    <a:pt x="18326" y="15735"/>
                  </a:lnTo>
                  <a:lnTo>
                    <a:pt x="18897" y="127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1" name="object 1121"/>
            <p:cNvSpPr/>
            <p:nvPr/>
          </p:nvSpPr>
          <p:spPr>
            <a:xfrm>
              <a:off x="6288658" y="4430052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8254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8254" y="4318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2" name="object 1122"/>
            <p:cNvSpPr/>
            <p:nvPr/>
          </p:nvSpPr>
          <p:spPr>
            <a:xfrm>
              <a:off x="6223342" y="4454829"/>
              <a:ext cx="14604" cy="11430"/>
            </a:xfrm>
            <a:custGeom>
              <a:avLst/>
              <a:gdLst/>
              <a:ahLst/>
              <a:cxnLst/>
              <a:rect l="l" t="t" r="r" b="b"/>
              <a:pathLst>
                <a:path w="14604" h="11429">
                  <a:moveTo>
                    <a:pt x="3022" y="0"/>
                  </a:moveTo>
                  <a:lnTo>
                    <a:pt x="0" y="508"/>
                  </a:lnTo>
                  <a:lnTo>
                    <a:pt x="508" y="3517"/>
                  </a:lnTo>
                  <a:lnTo>
                    <a:pt x="11569" y="11429"/>
                  </a:lnTo>
                  <a:lnTo>
                    <a:pt x="14579" y="10922"/>
                  </a:lnTo>
                  <a:lnTo>
                    <a:pt x="14084" y="7912"/>
                  </a:lnTo>
                  <a:lnTo>
                    <a:pt x="3022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3" name="object 1123"/>
            <p:cNvSpPr/>
            <p:nvPr/>
          </p:nvSpPr>
          <p:spPr>
            <a:xfrm>
              <a:off x="6226772" y="4441342"/>
              <a:ext cx="17780" cy="52069"/>
            </a:xfrm>
            <a:custGeom>
              <a:avLst/>
              <a:gdLst/>
              <a:ahLst/>
              <a:cxnLst/>
              <a:rect l="l" t="t" r="r" b="b"/>
              <a:pathLst>
                <a:path w="17779" h="52070">
                  <a:moveTo>
                    <a:pt x="0" y="23164"/>
                  </a:moveTo>
                  <a:lnTo>
                    <a:pt x="0" y="35344"/>
                  </a:lnTo>
                  <a:lnTo>
                    <a:pt x="17678" y="51803"/>
                  </a:lnTo>
                  <a:lnTo>
                    <a:pt x="17678" y="28041"/>
                  </a:lnTo>
                  <a:lnTo>
                    <a:pt x="9944" y="28041"/>
                  </a:lnTo>
                  <a:lnTo>
                    <a:pt x="4432" y="25603"/>
                  </a:lnTo>
                  <a:lnTo>
                    <a:pt x="0" y="23164"/>
                  </a:lnTo>
                  <a:close/>
                </a:path>
                <a:path w="17779" h="52070">
                  <a:moveTo>
                    <a:pt x="571" y="0"/>
                  </a:moveTo>
                  <a:lnTo>
                    <a:pt x="571" y="11582"/>
                  </a:lnTo>
                  <a:lnTo>
                    <a:pt x="13271" y="20104"/>
                  </a:lnTo>
                  <a:lnTo>
                    <a:pt x="11036" y="27432"/>
                  </a:lnTo>
                  <a:lnTo>
                    <a:pt x="9944" y="28041"/>
                  </a:lnTo>
                  <a:lnTo>
                    <a:pt x="17678" y="28041"/>
                  </a:lnTo>
                  <a:lnTo>
                    <a:pt x="17678" y="11582"/>
                  </a:lnTo>
                  <a:lnTo>
                    <a:pt x="13271" y="11582"/>
                  </a:lnTo>
                  <a:lnTo>
                    <a:pt x="9944" y="9144"/>
                  </a:lnTo>
                  <a:lnTo>
                    <a:pt x="571" y="0"/>
                  </a:lnTo>
                  <a:close/>
                </a:path>
                <a:path w="17779" h="52070">
                  <a:moveTo>
                    <a:pt x="17678" y="10972"/>
                  </a:moveTo>
                  <a:lnTo>
                    <a:pt x="13271" y="11582"/>
                  </a:lnTo>
                  <a:lnTo>
                    <a:pt x="17678" y="11582"/>
                  </a:lnTo>
                  <a:lnTo>
                    <a:pt x="17678" y="10972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4" name="object 1124"/>
            <p:cNvSpPr/>
            <p:nvPr/>
          </p:nvSpPr>
          <p:spPr>
            <a:xfrm>
              <a:off x="6225553" y="4452352"/>
              <a:ext cx="16510" cy="20955"/>
            </a:xfrm>
            <a:custGeom>
              <a:avLst/>
              <a:gdLst/>
              <a:ahLst/>
              <a:cxnLst/>
              <a:rect l="l" t="t" r="r" b="b"/>
              <a:pathLst>
                <a:path w="16510" h="20954">
                  <a:moveTo>
                    <a:pt x="10744" y="20066"/>
                  </a:moveTo>
                  <a:lnTo>
                    <a:pt x="10172" y="17068"/>
                  </a:lnTo>
                  <a:lnTo>
                    <a:pt x="2997" y="12192"/>
                  </a:lnTo>
                  <a:lnTo>
                    <a:pt x="0" y="12763"/>
                  </a:lnTo>
                  <a:lnTo>
                    <a:pt x="571" y="15773"/>
                  </a:lnTo>
                  <a:lnTo>
                    <a:pt x="7734" y="20637"/>
                  </a:lnTo>
                  <a:lnTo>
                    <a:pt x="10744" y="20066"/>
                  </a:lnTo>
                  <a:close/>
                </a:path>
                <a:path w="16510" h="20954">
                  <a:moveTo>
                    <a:pt x="16268" y="7886"/>
                  </a:moveTo>
                  <a:lnTo>
                    <a:pt x="15697" y="4889"/>
                  </a:lnTo>
                  <a:lnTo>
                    <a:pt x="8509" y="0"/>
                  </a:lnTo>
                  <a:lnTo>
                    <a:pt x="5511" y="584"/>
                  </a:lnTo>
                  <a:lnTo>
                    <a:pt x="6083" y="3581"/>
                  </a:lnTo>
                  <a:lnTo>
                    <a:pt x="13271" y="8458"/>
                  </a:lnTo>
                  <a:lnTo>
                    <a:pt x="16268" y="78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5" name="object 1125"/>
            <p:cNvSpPr/>
            <p:nvPr/>
          </p:nvSpPr>
          <p:spPr>
            <a:xfrm>
              <a:off x="6236169" y="4480013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280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80" y="4317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6" name="object 1126"/>
            <p:cNvSpPr/>
            <p:nvPr/>
          </p:nvSpPr>
          <p:spPr>
            <a:xfrm>
              <a:off x="6195606" y="4370044"/>
              <a:ext cx="142875" cy="79375"/>
            </a:xfrm>
            <a:custGeom>
              <a:avLst/>
              <a:gdLst/>
              <a:ahLst/>
              <a:cxnLst/>
              <a:rect l="l" t="t" r="r" b="b"/>
              <a:pathLst>
                <a:path w="142875" h="79375">
                  <a:moveTo>
                    <a:pt x="4318" y="0"/>
                  </a:moveTo>
                  <a:lnTo>
                    <a:pt x="0" y="0"/>
                  </a:lnTo>
                  <a:lnTo>
                    <a:pt x="0" y="28651"/>
                  </a:lnTo>
                  <a:lnTo>
                    <a:pt x="4318" y="28651"/>
                  </a:lnTo>
                  <a:lnTo>
                    <a:pt x="4318" y="0"/>
                  </a:lnTo>
                  <a:close/>
                </a:path>
                <a:path w="142875" h="79375">
                  <a:moveTo>
                    <a:pt x="142430" y="48755"/>
                  </a:moveTo>
                  <a:lnTo>
                    <a:pt x="138112" y="48755"/>
                  </a:lnTo>
                  <a:lnTo>
                    <a:pt x="138112" y="79235"/>
                  </a:lnTo>
                  <a:lnTo>
                    <a:pt x="142430" y="79235"/>
                  </a:lnTo>
                  <a:lnTo>
                    <a:pt x="142430" y="4875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7" name="object 1127"/>
            <p:cNvSpPr/>
            <p:nvPr/>
          </p:nvSpPr>
          <p:spPr>
            <a:xfrm>
              <a:off x="6162154" y="4264825"/>
              <a:ext cx="210820" cy="105410"/>
            </a:xfrm>
            <a:custGeom>
              <a:avLst/>
              <a:gdLst/>
              <a:ahLst/>
              <a:cxnLst/>
              <a:rect l="l" t="t" r="r" b="b"/>
              <a:pathLst>
                <a:path w="210820" h="105410">
                  <a:moveTo>
                    <a:pt x="210438" y="0"/>
                  </a:moveTo>
                  <a:lnTo>
                    <a:pt x="520" y="0"/>
                  </a:lnTo>
                  <a:lnTo>
                    <a:pt x="0" y="105219"/>
                  </a:lnTo>
                  <a:lnTo>
                    <a:pt x="210438" y="105219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8" name="object 1128"/>
            <p:cNvSpPr/>
            <p:nvPr/>
          </p:nvSpPr>
          <p:spPr>
            <a:xfrm>
              <a:off x="6245021" y="4301794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603"/>
                  </a:lnTo>
                  <a:lnTo>
                    <a:pt x="43637" y="25603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9" name="object 1129"/>
            <p:cNvSpPr/>
            <p:nvPr/>
          </p:nvSpPr>
          <p:spPr>
            <a:xfrm>
              <a:off x="6245021" y="4327397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398"/>
                  </a:lnTo>
                  <a:lnTo>
                    <a:pt x="43637" y="13398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0" name="object 1130"/>
            <p:cNvSpPr/>
            <p:nvPr/>
          </p:nvSpPr>
          <p:spPr>
            <a:xfrm>
              <a:off x="6246660" y="4325238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385"/>
                  </a:moveTo>
                  <a:lnTo>
                    <a:pt x="0" y="13385"/>
                  </a:lnTo>
                  <a:lnTo>
                    <a:pt x="0" y="17703"/>
                  </a:lnTo>
                  <a:lnTo>
                    <a:pt x="41998" y="17703"/>
                  </a:lnTo>
                  <a:lnTo>
                    <a:pt x="41998" y="13385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1" name="object 1131"/>
            <p:cNvSpPr/>
            <p:nvPr/>
          </p:nvSpPr>
          <p:spPr>
            <a:xfrm>
              <a:off x="6245021" y="4354817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577"/>
                  </a:lnTo>
                  <a:lnTo>
                    <a:pt x="43637" y="25577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2"/>
            <p:cNvSpPr/>
            <p:nvPr/>
          </p:nvSpPr>
          <p:spPr>
            <a:xfrm>
              <a:off x="6245021" y="4380395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411"/>
                  </a:lnTo>
                  <a:lnTo>
                    <a:pt x="43637" y="13411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3" name="object 1133"/>
            <p:cNvSpPr/>
            <p:nvPr/>
          </p:nvSpPr>
          <p:spPr>
            <a:xfrm>
              <a:off x="6246660" y="4378235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411"/>
                  </a:moveTo>
                  <a:lnTo>
                    <a:pt x="0" y="13411"/>
                  </a:lnTo>
                  <a:lnTo>
                    <a:pt x="0" y="17729"/>
                  </a:lnTo>
                  <a:lnTo>
                    <a:pt x="41998" y="17729"/>
                  </a:lnTo>
                  <a:lnTo>
                    <a:pt x="41998" y="13411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4" name="object 1134"/>
            <p:cNvSpPr/>
            <p:nvPr/>
          </p:nvSpPr>
          <p:spPr>
            <a:xfrm>
              <a:off x="6288658" y="4299953"/>
              <a:ext cx="17780" cy="43180"/>
            </a:xfrm>
            <a:custGeom>
              <a:avLst/>
              <a:gdLst/>
              <a:ahLst/>
              <a:cxnLst/>
              <a:rect l="l" t="t" r="r" b="b"/>
              <a:pathLst>
                <a:path w="17779" h="43179">
                  <a:moveTo>
                    <a:pt x="0" y="1841"/>
                  </a:moveTo>
                  <a:lnTo>
                    <a:pt x="0" y="42672"/>
                  </a:lnTo>
                  <a:lnTo>
                    <a:pt x="17678" y="31699"/>
                  </a:lnTo>
                  <a:lnTo>
                    <a:pt x="17678" y="18910"/>
                  </a:lnTo>
                  <a:lnTo>
                    <a:pt x="7734" y="18910"/>
                  </a:lnTo>
                  <a:lnTo>
                    <a:pt x="6591" y="18287"/>
                  </a:lnTo>
                  <a:lnTo>
                    <a:pt x="4381" y="10972"/>
                  </a:lnTo>
                  <a:lnTo>
                    <a:pt x="13817" y="6718"/>
                  </a:lnTo>
                  <a:lnTo>
                    <a:pt x="13250" y="2451"/>
                  </a:lnTo>
                  <a:lnTo>
                    <a:pt x="8254" y="2451"/>
                  </a:lnTo>
                  <a:lnTo>
                    <a:pt x="0" y="1841"/>
                  </a:lnTo>
                  <a:close/>
                </a:path>
                <a:path w="17779" h="43179">
                  <a:moveTo>
                    <a:pt x="17678" y="11595"/>
                  </a:moveTo>
                  <a:lnTo>
                    <a:pt x="13246" y="16459"/>
                  </a:lnTo>
                  <a:lnTo>
                    <a:pt x="7734" y="18910"/>
                  </a:lnTo>
                  <a:lnTo>
                    <a:pt x="17678" y="18910"/>
                  </a:lnTo>
                  <a:lnTo>
                    <a:pt x="17678" y="11595"/>
                  </a:lnTo>
                  <a:close/>
                </a:path>
                <a:path w="17779" h="43179">
                  <a:moveTo>
                    <a:pt x="11582" y="0"/>
                  </a:moveTo>
                  <a:lnTo>
                    <a:pt x="8254" y="2451"/>
                  </a:lnTo>
                  <a:lnTo>
                    <a:pt x="13250" y="2451"/>
                  </a:lnTo>
                  <a:lnTo>
                    <a:pt x="12966" y="317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5" name="object 1135"/>
            <p:cNvSpPr/>
            <p:nvPr/>
          </p:nvSpPr>
          <p:spPr>
            <a:xfrm>
              <a:off x="6288659" y="4301832"/>
              <a:ext cx="19050" cy="39370"/>
            </a:xfrm>
            <a:custGeom>
              <a:avLst/>
              <a:gdLst/>
              <a:ahLst/>
              <a:cxnLst/>
              <a:rect l="l" t="t" r="r" b="b"/>
              <a:pathLst>
                <a:path w="19050" h="39370">
                  <a:moveTo>
                    <a:pt x="13360" y="571"/>
                  </a:moveTo>
                  <a:lnTo>
                    <a:pt x="10363" y="0"/>
                  </a:lnTo>
                  <a:lnTo>
                    <a:pt x="3175" y="4876"/>
                  </a:lnTo>
                  <a:lnTo>
                    <a:pt x="2603" y="7874"/>
                  </a:lnTo>
                  <a:lnTo>
                    <a:pt x="5600" y="8445"/>
                  </a:lnTo>
                  <a:lnTo>
                    <a:pt x="12788" y="3568"/>
                  </a:lnTo>
                  <a:lnTo>
                    <a:pt x="13360" y="571"/>
                  </a:lnTo>
                  <a:close/>
                </a:path>
                <a:path w="19050" h="39370">
                  <a:moveTo>
                    <a:pt x="14338" y="32258"/>
                  </a:moveTo>
                  <a:lnTo>
                    <a:pt x="520" y="32258"/>
                  </a:lnTo>
                  <a:lnTo>
                    <a:pt x="0" y="38950"/>
                  </a:lnTo>
                  <a:lnTo>
                    <a:pt x="14338" y="32258"/>
                  </a:lnTo>
                  <a:close/>
                </a:path>
                <a:path w="19050" h="39370">
                  <a:moveTo>
                    <a:pt x="18897" y="12763"/>
                  </a:moveTo>
                  <a:lnTo>
                    <a:pt x="15900" y="12192"/>
                  </a:lnTo>
                  <a:lnTo>
                    <a:pt x="8724" y="17056"/>
                  </a:lnTo>
                  <a:lnTo>
                    <a:pt x="8153" y="20053"/>
                  </a:lnTo>
                  <a:lnTo>
                    <a:pt x="11150" y="20624"/>
                  </a:lnTo>
                  <a:lnTo>
                    <a:pt x="18326" y="15760"/>
                  </a:lnTo>
                  <a:lnTo>
                    <a:pt x="18897" y="127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6" name="object 1136"/>
            <p:cNvSpPr/>
            <p:nvPr/>
          </p:nvSpPr>
          <p:spPr>
            <a:xfrm>
              <a:off x="6288658" y="4329493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8254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8254" y="4318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7" name="object 1137"/>
            <p:cNvSpPr/>
            <p:nvPr/>
          </p:nvSpPr>
          <p:spPr>
            <a:xfrm>
              <a:off x="6223355" y="4354258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3009" y="0"/>
                  </a:moveTo>
                  <a:lnTo>
                    <a:pt x="0" y="495"/>
                  </a:lnTo>
                  <a:lnTo>
                    <a:pt x="495" y="3517"/>
                  </a:lnTo>
                  <a:lnTo>
                    <a:pt x="11556" y="11455"/>
                  </a:lnTo>
                  <a:lnTo>
                    <a:pt x="14566" y="10960"/>
                  </a:lnTo>
                  <a:lnTo>
                    <a:pt x="14071" y="7937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8" name="object 1138"/>
            <p:cNvSpPr/>
            <p:nvPr/>
          </p:nvSpPr>
          <p:spPr>
            <a:xfrm>
              <a:off x="6226772" y="4340783"/>
              <a:ext cx="17780" cy="52069"/>
            </a:xfrm>
            <a:custGeom>
              <a:avLst/>
              <a:gdLst/>
              <a:ahLst/>
              <a:cxnLst/>
              <a:rect l="l" t="t" r="r" b="b"/>
              <a:pathLst>
                <a:path w="17779" h="52070">
                  <a:moveTo>
                    <a:pt x="0" y="23177"/>
                  </a:moveTo>
                  <a:lnTo>
                    <a:pt x="0" y="35356"/>
                  </a:lnTo>
                  <a:lnTo>
                    <a:pt x="17678" y="51816"/>
                  </a:lnTo>
                  <a:lnTo>
                    <a:pt x="17678" y="28028"/>
                  </a:lnTo>
                  <a:lnTo>
                    <a:pt x="9944" y="28028"/>
                  </a:lnTo>
                  <a:lnTo>
                    <a:pt x="4432" y="25615"/>
                  </a:lnTo>
                  <a:lnTo>
                    <a:pt x="0" y="23177"/>
                  </a:lnTo>
                  <a:close/>
                </a:path>
                <a:path w="17779" h="52070">
                  <a:moveTo>
                    <a:pt x="571" y="0"/>
                  </a:moveTo>
                  <a:lnTo>
                    <a:pt x="571" y="11582"/>
                  </a:lnTo>
                  <a:lnTo>
                    <a:pt x="13271" y="20116"/>
                  </a:lnTo>
                  <a:lnTo>
                    <a:pt x="11036" y="27419"/>
                  </a:lnTo>
                  <a:lnTo>
                    <a:pt x="9944" y="28028"/>
                  </a:lnTo>
                  <a:lnTo>
                    <a:pt x="17678" y="28028"/>
                  </a:lnTo>
                  <a:lnTo>
                    <a:pt x="17678" y="11582"/>
                  </a:lnTo>
                  <a:lnTo>
                    <a:pt x="13271" y="11582"/>
                  </a:lnTo>
                  <a:lnTo>
                    <a:pt x="9944" y="9156"/>
                  </a:lnTo>
                  <a:lnTo>
                    <a:pt x="571" y="0"/>
                  </a:lnTo>
                  <a:close/>
                </a:path>
                <a:path w="17779" h="52070">
                  <a:moveTo>
                    <a:pt x="17678" y="10985"/>
                  </a:moveTo>
                  <a:lnTo>
                    <a:pt x="13271" y="11582"/>
                  </a:lnTo>
                  <a:lnTo>
                    <a:pt x="17678" y="11582"/>
                  </a:lnTo>
                  <a:lnTo>
                    <a:pt x="17678" y="10985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9" name="object 1139"/>
            <p:cNvSpPr/>
            <p:nvPr/>
          </p:nvSpPr>
          <p:spPr>
            <a:xfrm>
              <a:off x="6225553" y="4351794"/>
              <a:ext cx="16510" cy="20955"/>
            </a:xfrm>
            <a:custGeom>
              <a:avLst/>
              <a:gdLst/>
              <a:ahLst/>
              <a:cxnLst/>
              <a:rect l="l" t="t" r="r" b="b"/>
              <a:pathLst>
                <a:path w="16510" h="20954">
                  <a:moveTo>
                    <a:pt x="10731" y="20091"/>
                  </a:moveTo>
                  <a:lnTo>
                    <a:pt x="10172" y="17081"/>
                  </a:lnTo>
                  <a:lnTo>
                    <a:pt x="2997" y="12192"/>
                  </a:lnTo>
                  <a:lnTo>
                    <a:pt x="0" y="12750"/>
                  </a:lnTo>
                  <a:lnTo>
                    <a:pt x="571" y="15748"/>
                  </a:lnTo>
                  <a:lnTo>
                    <a:pt x="7734" y="20650"/>
                  </a:lnTo>
                  <a:lnTo>
                    <a:pt x="10731" y="20091"/>
                  </a:lnTo>
                  <a:close/>
                </a:path>
                <a:path w="16510" h="20954">
                  <a:moveTo>
                    <a:pt x="16268" y="7874"/>
                  </a:moveTo>
                  <a:lnTo>
                    <a:pt x="15697" y="4876"/>
                  </a:lnTo>
                  <a:lnTo>
                    <a:pt x="8496" y="0"/>
                  </a:lnTo>
                  <a:lnTo>
                    <a:pt x="5499" y="584"/>
                  </a:lnTo>
                  <a:lnTo>
                    <a:pt x="6083" y="3581"/>
                  </a:lnTo>
                  <a:lnTo>
                    <a:pt x="13271" y="8458"/>
                  </a:lnTo>
                  <a:lnTo>
                    <a:pt x="16268" y="78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0" name="object 1140"/>
            <p:cNvSpPr/>
            <p:nvPr/>
          </p:nvSpPr>
          <p:spPr>
            <a:xfrm>
              <a:off x="6236169" y="4379455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280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80" y="4317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1" name="object 1141"/>
            <p:cNvSpPr/>
            <p:nvPr/>
          </p:nvSpPr>
          <p:spPr>
            <a:xfrm>
              <a:off x="6195606" y="4267656"/>
              <a:ext cx="142875" cy="81280"/>
            </a:xfrm>
            <a:custGeom>
              <a:avLst/>
              <a:gdLst/>
              <a:ahLst/>
              <a:cxnLst/>
              <a:rect l="l" t="t" r="r" b="b"/>
              <a:pathLst>
                <a:path w="142875" h="81279">
                  <a:moveTo>
                    <a:pt x="4318" y="0"/>
                  </a:moveTo>
                  <a:lnTo>
                    <a:pt x="0" y="0"/>
                  </a:lnTo>
                  <a:lnTo>
                    <a:pt x="0" y="30467"/>
                  </a:lnTo>
                  <a:lnTo>
                    <a:pt x="4318" y="30467"/>
                  </a:lnTo>
                  <a:lnTo>
                    <a:pt x="4318" y="0"/>
                  </a:lnTo>
                  <a:close/>
                </a:path>
                <a:path w="142875" h="81279">
                  <a:moveTo>
                    <a:pt x="142430" y="50596"/>
                  </a:moveTo>
                  <a:lnTo>
                    <a:pt x="138112" y="50596"/>
                  </a:lnTo>
                  <a:lnTo>
                    <a:pt x="138112" y="81051"/>
                  </a:lnTo>
                  <a:lnTo>
                    <a:pt x="142430" y="81051"/>
                  </a:lnTo>
                  <a:lnTo>
                    <a:pt x="142430" y="5059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2" name="object 1142"/>
            <p:cNvSpPr/>
            <p:nvPr/>
          </p:nvSpPr>
          <p:spPr>
            <a:xfrm>
              <a:off x="6162154" y="4161231"/>
              <a:ext cx="210820" cy="105410"/>
            </a:xfrm>
            <a:custGeom>
              <a:avLst/>
              <a:gdLst/>
              <a:ahLst/>
              <a:cxnLst/>
              <a:rect l="l" t="t" r="r" b="b"/>
              <a:pathLst>
                <a:path w="210820" h="105410">
                  <a:moveTo>
                    <a:pt x="210438" y="0"/>
                  </a:moveTo>
                  <a:lnTo>
                    <a:pt x="520" y="0"/>
                  </a:lnTo>
                  <a:lnTo>
                    <a:pt x="0" y="105232"/>
                  </a:lnTo>
                  <a:lnTo>
                    <a:pt x="210438" y="105232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3" name="object 1143"/>
            <p:cNvSpPr/>
            <p:nvPr/>
          </p:nvSpPr>
          <p:spPr>
            <a:xfrm>
              <a:off x="6245021" y="4198188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590"/>
                  </a:lnTo>
                  <a:lnTo>
                    <a:pt x="43637" y="25590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4" name="object 1144"/>
            <p:cNvSpPr/>
            <p:nvPr/>
          </p:nvSpPr>
          <p:spPr>
            <a:xfrm>
              <a:off x="6245021" y="4223778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423"/>
                  </a:lnTo>
                  <a:lnTo>
                    <a:pt x="43637" y="13423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5" name="object 1145"/>
            <p:cNvSpPr/>
            <p:nvPr/>
          </p:nvSpPr>
          <p:spPr>
            <a:xfrm>
              <a:off x="6246660" y="4221619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423"/>
                  </a:moveTo>
                  <a:lnTo>
                    <a:pt x="0" y="13423"/>
                  </a:lnTo>
                  <a:lnTo>
                    <a:pt x="0" y="17741"/>
                  </a:lnTo>
                  <a:lnTo>
                    <a:pt x="41998" y="17741"/>
                  </a:lnTo>
                  <a:lnTo>
                    <a:pt x="41998" y="13423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6" name="object 1146"/>
            <p:cNvSpPr/>
            <p:nvPr/>
          </p:nvSpPr>
          <p:spPr>
            <a:xfrm>
              <a:off x="6245021" y="4251210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590"/>
                  </a:lnTo>
                  <a:lnTo>
                    <a:pt x="43637" y="25590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7" name="object 1147"/>
            <p:cNvSpPr/>
            <p:nvPr/>
          </p:nvSpPr>
          <p:spPr>
            <a:xfrm>
              <a:off x="6245021" y="4276801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411"/>
                  </a:lnTo>
                  <a:lnTo>
                    <a:pt x="43637" y="13411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8" name="object 1148"/>
            <p:cNvSpPr/>
            <p:nvPr/>
          </p:nvSpPr>
          <p:spPr>
            <a:xfrm>
              <a:off x="6246660" y="4274641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411"/>
                  </a:moveTo>
                  <a:lnTo>
                    <a:pt x="0" y="13411"/>
                  </a:lnTo>
                  <a:lnTo>
                    <a:pt x="0" y="17729"/>
                  </a:lnTo>
                  <a:lnTo>
                    <a:pt x="41998" y="17729"/>
                  </a:lnTo>
                  <a:lnTo>
                    <a:pt x="41998" y="13411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9" name="object 1149"/>
            <p:cNvSpPr/>
            <p:nvPr/>
          </p:nvSpPr>
          <p:spPr>
            <a:xfrm>
              <a:off x="6288658" y="4196359"/>
              <a:ext cx="17780" cy="43180"/>
            </a:xfrm>
            <a:custGeom>
              <a:avLst/>
              <a:gdLst/>
              <a:ahLst/>
              <a:cxnLst/>
              <a:rect l="l" t="t" r="r" b="b"/>
              <a:pathLst>
                <a:path w="17779" h="43179">
                  <a:moveTo>
                    <a:pt x="0" y="1816"/>
                  </a:moveTo>
                  <a:lnTo>
                    <a:pt x="0" y="42659"/>
                  </a:lnTo>
                  <a:lnTo>
                    <a:pt x="17678" y="31686"/>
                  </a:lnTo>
                  <a:lnTo>
                    <a:pt x="17678" y="18910"/>
                  </a:lnTo>
                  <a:lnTo>
                    <a:pt x="7734" y="18910"/>
                  </a:lnTo>
                  <a:lnTo>
                    <a:pt x="6591" y="18300"/>
                  </a:lnTo>
                  <a:lnTo>
                    <a:pt x="5499" y="14630"/>
                  </a:lnTo>
                  <a:lnTo>
                    <a:pt x="4381" y="10972"/>
                  </a:lnTo>
                  <a:lnTo>
                    <a:pt x="13817" y="6705"/>
                  </a:lnTo>
                  <a:lnTo>
                    <a:pt x="13252" y="2451"/>
                  </a:lnTo>
                  <a:lnTo>
                    <a:pt x="8254" y="2451"/>
                  </a:lnTo>
                  <a:lnTo>
                    <a:pt x="0" y="1816"/>
                  </a:lnTo>
                  <a:close/>
                </a:path>
                <a:path w="17779" h="43179">
                  <a:moveTo>
                    <a:pt x="17678" y="11569"/>
                  </a:moveTo>
                  <a:lnTo>
                    <a:pt x="13246" y="16459"/>
                  </a:lnTo>
                  <a:lnTo>
                    <a:pt x="10464" y="17665"/>
                  </a:lnTo>
                  <a:lnTo>
                    <a:pt x="7734" y="18910"/>
                  </a:lnTo>
                  <a:lnTo>
                    <a:pt x="17678" y="18910"/>
                  </a:lnTo>
                  <a:lnTo>
                    <a:pt x="17678" y="11569"/>
                  </a:lnTo>
                  <a:close/>
                </a:path>
                <a:path w="17779" h="43179">
                  <a:moveTo>
                    <a:pt x="11582" y="0"/>
                  </a:moveTo>
                  <a:lnTo>
                    <a:pt x="8254" y="2451"/>
                  </a:lnTo>
                  <a:lnTo>
                    <a:pt x="13252" y="2451"/>
                  </a:lnTo>
                  <a:lnTo>
                    <a:pt x="12966" y="304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0" name="object 1150"/>
            <p:cNvSpPr/>
            <p:nvPr/>
          </p:nvSpPr>
          <p:spPr>
            <a:xfrm>
              <a:off x="6288659" y="4198238"/>
              <a:ext cx="19050" cy="39370"/>
            </a:xfrm>
            <a:custGeom>
              <a:avLst/>
              <a:gdLst/>
              <a:ahLst/>
              <a:cxnLst/>
              <a:rect l="l" t="t" r="r" b="b"/>
              <a:pathLst>
                <a:path w="19050" h="39370">
                  <a:moveTo>
                    <a:pt x="13360" y="571"/>
                  </a:moveTo>
                  <a:lnTo>
                    <a:pt x="10363" y="0"/>
                  </a:lnTo>
                  <a:lnTo>
                    <a:pt x="3175" y="4876"/>
                  </a:lnTo>
                  <a:lnTo>
                    <a:pt x="2603" y="7886"/>
                  </a:lnTo>
                  <a:lnTo>
                    <a:pt x="5600" y="8458"/>
                  </a:lnTo>
                  <a:lnTo>
                    <a:pt x="12788" y="3568"/>
                  </a:lnTo>
                  <a:lnTo>
                    <a:pt x="13360" y="571"/>
                  </a:lnTo>
                  <a:close/>
                </a:path>
                <a:path w="19050" h="39370">
                  <a:moveTo>
                    <a:pt x="14338" y="32245"/>
                  </a:moveTo>
                  <a:lnTo>
                    <a:pt x="520" y="32245"/>
                  </a:lnTo>
                  <a:lnTo>
                    <a:pt x="0" y="38938"/>
                  </a:lnTo>
                  <a:lnTo>
                    <a:pt x="14338" y="32245"/>
                  </a:lnTo>
                  <a:close/>
                </a:path>
                <a:path w="19050" h="39370">
                  <a:moveTo>
                    <a:pt x="18897" y="12763"/>
                  </a:moveTo>
                  <a:lnTo>
                    <a:pt x="15900" y="12192"/>
                  </a:lnTo>
                  <a:lnTo>
                    <a:pt x="8724" y="17043"/>
                  </a:lnTo>
                  <a:lnTo>
                    <a:pt x="8153" y="20053"/>
                  </a:lnTo>
                  <a:lnTo>
                    <a:pt x="11150" y="20624"/>
                  </a:lnTo>
                  <a:lnTo>
                    <a:pt x="18326" y="15760"/>
                  </a:lnTo>
                  <a:lnTo>
                    <a:pt x="18897" y="127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1" name="object 1151"/>
            <p:cNvSpPr/>
            <p:nvPr/>
          </p:nvSpPr>
          <p:spPr>
            <a:xfrm>
              <a:off x="6288658" y="4225886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8254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54" y="4317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2" name="object 1152"/>
            <p:cNvSpPr/>
            <p:nvPr/>
          </p:nvSpPr>
          <p:spPr>
            <a:xfrm>
              <a:off x="6223342" y="4250677"/>
              <a:ext cx="14604" cy="11430"/>
            </a:xfrm>
            <a:custGeom>
              <a:avLst/>
              <a:gdLst/>
              <a:ahLst/>
              <a:cxnLst/>
              <a:rect l="l" t="t" r="r" b="b"/>
              <a:pathLst>
                <a:path w="14604" h="11429">
                  <a:moveTo>
                    <a:pt x="3022" y="0"/>
                  </a:moveTo>
                  <a:lnTo>
                    <a:pt x="0" y="495"/>
                  </a:lnTo>
                  <a:lnTo>
                    <a:pt x="508" y="3517"/>
                  </a:lnTo>
                  <a:lnTo>
                    <a:pt x="11569" y="11429"/>
                  </a:lnTo>
                  <a:lnTo>
                    <a:pt x="14579" y="10922"/>
                  </a:lnTo>
                  <a:lnTo>
                    <a:pt x="14084" y="7912"/>
                  </a:lnTo>
                  <a:lnTo>
                    <a:pt x="3022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3" name="object 1153"/>
            <p:cNvSpPr/>
            <p:nvPr/>
          </p:nvSpPr>
          <p:spPr>
            <a:xfrm>
              <a:off x="6226772" y="4237202"/>
              <a:ext cx="17780" cy="52069"/>
            </a:xfrm>
            <a:custGeom>
              <a:avLst/>
              <a:gdLst/>
              <a:ahLst/>
              <a:cxnLst/>
              <a:rect l="l" t="t" r="r" b="b"/>
              <a:pathLst>
                <a:path w="17779" h="52070">
                  <a:moveTo>
                    <a:pt x="0" y="23139"/>
                  </a:moveTo>
                  <a:lnTo>
                    <a:pt x="0" y="35318"/>
                  </a:lnTo>
                  <a:lnTo>
                    <a:pt x="17678" y="51790"/>
                  </a:lnTo>
                  <a:lnTo>
                    <a:pt x="17678" y="28016"/>
                  </a:lnTo>
                  <a:lnTo>
                    <a:pt x="9944" y="28016"/>
                  </a:lnTo>
                  <a:lnTo>
                    <a:pt x="4432" y="25603"/>
                  </a:lnTo>
                  <a:lnTo>
                    <a:pt x="0" y="23139"/>
                  </a:lnTo>
                  <a:close/>
                </a:path>
                <a:path w="17779" h="52070">
                  <a:moveTo>
                    <a:pt x="571" y="0"/>
                  </a:moveTo>
                  <a:lnTo>
                    <a:pt x="571" y="11569"/>
                  </a:lnTo>
                  <a:lnTo>
                    <a:pt x="13271" y="20104"/>
                  </a:lnTo>
                  <a:lnTo>
                    <a:pt x="11036" y="27406"/>
                  </a:lnTo>
                  <a:lnTo>
                    <a:pt x="9944" y="28016"/>
                  </a:lnTo>
                  <a:lnTo>
                    <a:pt x="17678" y="28016"/>
                  </a:lnTo>
                  <a:lnTo>
                    <a:pt x="17678" y="11569"/>
                  </a:lnTo>
                  <a:lnTo>
                    <a:pt x="13271" y="11569"/>
                  </a:lnTo>
                  <a:lnTo>
                    <a:pt x="9944" y="9131"/>
                  </a:lnTo>
                  <a:lnTo>
                    <a:pt x="571" y="0"/>
                  </a:lnTo>
                  <a:close/>
                </a:path>
                <a:path w="17779" h="52070">
                  <a:moveTo>
                    <a:pt x="17678" y="10947"/>
                  </a:moveTo>
                  <a:lnTo>
                    <a:pt x="13271" y="11569"/>
                  </a:lnTo>
                  <a:lnTo>
                    <a:pt x="17678" y="11569"/>
                  </a:lnTo>
                  <a:lnTo>
                    <a:pt x="17678" y="10947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4" name="object 1154"/>
            <p:cNvSpPr/>
            <p:nvPr/>
          </p:nvSpPr>
          <p:spPr>
            <a:xfrm>
              <a:off x="6225553" y="4248213"/>
              <a:ext cx="16510" cy="20955"/>
            </a:xfrm>
            <a:custGeom>
              <a:avLst/>
              <a:gdLst/>
              <a:ahLst/>
              <a:cxnLst/>
              <a:rect l="l" t="t" r="r" b="b"/>
              <a:pathLst>
                <a:path w="16510" h="20954">
                  <a:moveTo>
                    <a:pt x="10731" y="20053"/>
                  </a:moveTo>
                  <a:lnTo>
                    <a:pt x="10172" y="17056"/>
                  </a:lnTo>
                  <a:lnTo>
                    <a:pt x="2997" y="12166"/>
                  </a:lnTo>
                  <a:lnTo>
                    <a:pt x="0" y="12738"/>
                  </a:lnTo>
                  <a:lnTo>
                    <a:pt x="571" y="15735"/>
                  </a:lnTo>
                  <a:lnTo>
                    <a:pt x="7734" y="20624"/>
                  </a:lnTo>
                  <a:lnTo>
                    <a:pt x="10731" y="20053"/>
                  </a:lnTo>
                  <a:close/>
                </a:path>
                <a:path w="16510" h="20954">
                  <a:moveTo>
                    <a:pt x="16268" y="7861"/>
                  </a:moveTo>
                  <a:lnTo>
                    <a:pt x="15697" y="4864"/>
                  </a:lnTo>
                  <a:lnTo>
                    <a:pt x="8496" y="0"/>
                  </a:lnTo>
                  <a:lnTo>
                    <a:pt x="5499" y="584"/>
                  </a:lnTo>
                  <a:lnTo>
                    <a:pt x="6083" y="3581"/>
                  </a:lnTo>
                  <a:lnTo>
                    <a:pt x="13271" y="8445"/>
                  </a:lnTo>
                  <a:lnTo>
                    <a:pt x="16268" y="786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5" name="object 1155"/>
            <p:cNvSpPr/>
            <p:nvPr/>
          </p:nvSpPr>
          <p:spPr>
            <a:xfrm>
              <a:off x="6236169" y="4275861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280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80" y="4317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6" name="object 1156"/>
            <p:cNvSpPr/>
            <p:nvPr/>
          </p:nvSpPr>
          <p:spPr>
            <a:xfrm>
              <a:off x="6195606" y="4164062"/>
              <a:ext cx="142875" cy="81280"/>
            </a:xfrm>
            <a:custGeom>
              <a:avLst/>
              <a:gdLst/>
              <a:ahLst/>
              <a:cxnLst/>
              <a:rect l="l" t="t" r="r" b="b"/>
              <a:pathLst>
                <a:path w="142875" h="81279">
                  <a:moveTo>
                    <a:pt x="4318" y="0"/>
                  </a:moveTo>
                  <a:lnTo>
                    <a:pt x="0" y="0"/>
                  </a:lnTo>
                  <a:lnTo>
                    <a:pt x="0" y="30467"/>
                  </a:lnTo>
                  <a:lnTo>
                    <a:pt x="4318" y="30467"/>
                  </a:lnTo>
                  <a:lnTo>
                    <a:pt x="4318" y="0"/>
                  </a:lnTo>
                  <a:close/>
                </a:path>
                <a:path w="142875" h="81279">
                  <a:moveTo>
                    <a:pt x="142430" y="50571"/>
                  </a:moveTo>
                  <a:lnTo>
                    <a:pt x="138112" y="50571"/>
                  </a:lnTo>
                  <a:lnTo>
                    <a:pt x="138112" y="81051"/>
                  </a:lnTo>
                  <a:lnTo>
                    <a:pt x="142430" y="81051"/>
                  </a:lnTo>
                  <a:lnTo>
                    <a:pt x="142430" y="505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7" name="object 1157"/>
            <p:cNvSpPr/>
            <p:nvPr/>
          </p:nvSpPr>
          <p:spPr>
            <a:xfrm>
              <a:off x="6162154" y="4058234"/>
              <a:ext cx="210820" cy="105410"/>
            </a:xfrm>
            <a:custGeom>
              <a:avLst/>
              <a:gdLst/>
              <a:ahLst/>
              <a:cxnLst/>
              <a:rect l="l" t="t" r="r" b="b"/>
              <a:pathLst>
                <a:path w="210820" h="105410">
                  <a:moveTo>
                    <a:pt x="210438" y="0"/>
                  </a:moveTo>
                  <a:lnTo>
                    <a:pt x="520" y="0"/>
                  </a:lnTo>
                  <a:lnTo>
                    <a:pt x="0" y="105219"/>
                  </a:lnTo>
                  <a:lnTo>
                    <a:pt x="210438" y="105219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8" name="object 1158"/>
            <p:cNvSpPr/>
            <p:nvPr/>
          </p:nvSpPr>
          <p:spPr>
            <a:xfrm>
              <a:off x="6245021" y="4061078"/>
              <a:ext cx="43815" cy="8255"/>
            </a:xfrm>
            <a:custGeom>
              <a:avLst/>
              <a:gdLst/>
              <a:ahLst/>
              <a:cxnLst/>
              <a:rect l="l" t="t" r="r" b="b"/>
              <a:pathLst>
                <a:path w="43814" h="8254">
                  <a:moveTo>
                    <a:pt x="43637" y="0"/>
                  </a:moveTo>
                  <a:lnTo>
                    <a:pt x="0" y="0"/>
                  </a:lnTo>
                  <a:lnTo>
                    <a:pt x="0" y="7912"/>
                  </a:lnTo>
                  <a:lnTo>
                    <a:pt x="43637" y="7912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6A6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9" name="object 1159"/>
            <p:cNvSpPr/>
            <p:nvPr/>
          </p:nvSpPr>
          <p:spPr>
            <a:xfrm>
              <a:off x="6245021" y="4068991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411"/>
                  </a:lnTo>
                  <a:lnTo>
                    <a:pt x="43637" y="13411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0"/>
            <p:cNvSpPr/>
            <p:nvPr/>
          </p:nvSpPr>
          <p:spPr>
            <a:xfrm>
              <a:off x="6245022" y="4066831"/>
              <a:ext cx="43815" cy="17780"/>
            </a:xfrm>
            <a:custGeom>
              <a:avLst/>
              <a:gdLst/>
              <a:ahLst/>
              <a:cxnLst/>
              <a:rect l="l" t="t" r="r" b="b"/>
              <a:pathLst>
                <a:path w="43814" h="17779">
                  <a:moveTo>
                    <a:pt x="43637" y="13411"/>
                  </a:moveTo>
                  <a:lnTo>
                    <a:pt x="0" y="13411"/>
                  </a:lnTo>
                  <a:lnTo>
                    <a:pt x="0" y="17729"/>
                  </a:lnTo>
                  <a:lnTo>
                    <a:pt x="43637" y="17729"/>
                  </a:lnTo>
                  <a:lnTo>
                    <a:pt x="43637" y="13411"/>
                  </a:lnTo>
                  <a:close/>
                </a:path>
                <a:path w="43814" h="17779">
                  <a:moveTo>
                    <a:pt x="43637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3637" y="4318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1"/>
            <p:cNvSpPr/>
            <p:nvPr/>
          </p:nvSpPr>
          <p:spPr>
            <a:xfrm>
              <a:off x="6165621" y="4796370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19494" y="0"/>
                  </a:moveTo>
                  <a:lnTo>
                    <a:pt x="11910" y="1533"/>
                  </a:lnTo>
                  <a:lnTo>
                    <a:pt x="5713" y="5715"/>
                  </a:lnTo>
                  <a:lnTo>
                    <a:pt x="1533" y="11915"/>
                  </a:lnTo>
                  <a:lnTo>
                    <a:pt x="0" y="19507"/>
                  </a:lnTo>
                  <a:lnTo>
                    <a:pt x="1533" y="27103"/>
                  </a:lnTo>
                  <a:lnTo>
                    <a:pt x="5713" y="33304"/>
                  </a:lnTo>
                  <a:lnTo>
                    <a:pt x="11910" y="37482"/>
                  </a:lnTo>
                  <a:lnTo>
                    <a:pt x="19494" y="39014"/>
                  </a:lnTo>
                  <a:lnTo>
                    <a:pt x="27094" y="37482"/>
                  </a:lnTo>
                  <a:lnTo>
                    <a:pt x="33289" y="33304"/>
                  </a:lnTo>
                  <a:lnTo>
                    <a:pt x="37461" y="27103"/>
                  </a:lnTo>
                  <a:lnTo>
                    <a:pt x="38988" y="19507"/>
                  </a:lnTo>
                  <a:lnTo>
                    <a:pt x="37461" y="11915"/>
                  </a:lnTo>
                  <a:lnTo>
                    <a:pt x="33289" y="5714"/>
                  </a:lnTo>
                  <a:lnTo>
                    <a:pt x="27094" y="1533"/>
                  </a:lnTo>
                  <a:lnTo>
                    <a:pt x="1949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2" name="object 1162"/>
            <p:cNvSpPr/>
            <p:nvPr/>
          </p:nvSpPr>
          <p:spPr>
            <a:xfrm>
              <a:off x="6163462" y="4794211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21653" y="0"/>
                  </a:moveTo>
                  <a:lnTo>
                    <a:pt x="13212" y="1713"/>
                  </a:lnTo>
                  <a:lnTo>
                    <a:pt x="6338" y="6356"/>
                  </a:lnTo>
                  <a:lnTo>
                    <a:pt x="1702" y="13237"/>
                  </a:lnTo>
                  <a:lnTo>
                    <a:pt x="0" y="21666"/>
                  </a:lnTo>
                  <a:lnTo>
                    <a:pt x="1702" y="30103"/>
                  </a:lnTo>
                  <a:lnTo>
                    <a:pt x="6345" y="36990"/>
                  </a:lnTo>
                  <a:lnTo>
                    <a:pt x="13228" y="41631"/>
                  </a:lnTo>
                  <a:lnTo>
                    <a:pt x="21653" y="43332"/>
                  </a:lnTo>
                  <a:lnTo>
                    <a:pt x="30092" y="41620"/>
                  </a:lnTo>
                  <a:lnTo>
                    <a:pt x="33956" y="39014"/>
                  </a:lnTo>
                  <a:lnTo>
                    <a:pt x="21653" y="39014"/>
                  </a:lnTo>
                  <a:lnTo>
                    <a:pt x="12090" y="38988"/>
                  </a:lnTo>
                  <a:lnTo>
                    <a:pt x="4343" y="31254"/>
                  </a:lnTo>
                  <a:lnTo>
                    <a:pt x="4356" y="12077"/>
                  </a:lnTo>
                  <a:lnTo>
                    <a:pt x="12090" y="4343"/>
                  </a:lnTo>
                  <a:lnTo>
                    <a:pt x="33951" y="4317"/>
                  </a:lnTo>
                  <a:lnTo>
                    <a:pt x="30092" y="1713"/>
                  </a:lnTo>
                  <a:lnTo>
                    <a:pt x="21653" y="0"/>
                  </a:lnTo>
                  <a:close/>
                </a:path>
                <a:path w="43814" h="43814">
                  <a:moveTo>
                    <a:pt x="33951" y="4317"/>
                  </a:moveTo>
                  <a:lnTo>
                    <a:pt x="31254" y="4317"/>
                  </a:lnTo>
                  <a:lnTo>
                    <a:pt x="38988" y="12077"/>
                  </a:lnTo>
                  <a:lnTo>
                    <a:pt x="38988" y="31254"/>
                  </a:lnTo>
                  <a:lnTo>
                    <a:pt x="31254" y="39014"/>
                  </a:lnTo>
                  <a:lnTo>
                    <a:pt x="33956" y="39014"/>
                  </a:lnTo>
                  <a:lnTo>
                    <a:pt x="36971" y="36980"/>
                  </a:lnTo>
                  <a:lnTo>
                    <a:pt x="41604" y="30100"/>
                  </a:lnTo>
                  <a:lnTo>
                    <a:pt x="43306" y="21666"/>
                  </a:lnTo>
                  <a:lnTo>
                    <a:pt x="41601" y="13233"/>
                  </a:lnTo>
                  <a:lnTo>
                    <a:pt x="36957" y="6346"/>
                  </a:lnTo>
                  <a:lnTo>
                    <a:pt x="33951" y="4317"/>
                  </a:lnTo>
                  <a:close/>
                </a:path>
              </a:pathLst>
            </a:custGeom>
            <a:solidFill>
              <a:srgbClr val="7B7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3" name="object 1163"/>
            <p:cNvSpPr/>
            <p:nvPr/>
          </p:nvSpPr>
          <p:spPr>
            <a:xfrm>
              <a:off x="6174829" y="4805260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5976" y="0"/>
                  </a:moveTo>
                  <a:lnTo>
                    <a:pt x="4610" y="0"/>
                  </a:lnTo>
                  <a:lnTo>
                    <a:pt x="0" y="4610"/>
                  </a:lnTo>
                  <a:lnTo>
                    <a:pt x="0" y="15989"/>
                  </a:lnTo>
                  <a:lnTo>
                    <a:pt x="4610" y="20612"/>
                  </a:lnTo>
                  <a:lnTo>
                    <a:pt x="15976" y="20612"/>
                  </a:lnTo>
                  <a:lnTo>
                    <a:pt x="20586" y="15989"/>
                  </a:lnTo>
                  <a:lnTo>
                    <a:pt x="20586" y="10299"/>
                  </a:lnTo>
                  <a:lnTo>
                    <a:pt x="20586" y="4610"/>
                  </a:lnTo>
                  <a:lnTo>
                    <a:pt x="159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4" name="object 1164"/>
            <p:cNvSpPr/>
            <p:nvPr/>
          </p:nvSpPr>
          <p:spPr>
            <a:xfrm>
              <a:off x="6172669" y="4803102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329" y="0"/>
                  </a:moveTo>
                  <a:lnTo>
                    <a:pt x="5575" y="0"/>
                  </a:lnTo>
                  <a:lnTo>
                    <a:pt x="0" y="5575"/>
                  </a:lnTo>
                  <a:lnTo>
                    <a:pt x="0" y="19342"/>
                  </a:lnTo>
                  <a:lnTo>
                    <a:pt x="5575" y="24917"/>
                  </a:lnTo>
                  <a:lnTo>
                    <a:pt x="12446" y="24930"/>
                  </a:lnTo>
                  <a:lnTo>
                    <a:pt x="19329" y="24917"/>
                  </a:lnTo>
                  <a:lnTo>
                    <a:pt x="23647" y="20599"/>
                  </a:lnTo>
                  <a:lnTo>
                    <a:pt x="7962" y="20599"/>
                  </a:lnTo>
                  <a:lnTo>
                    <a:pt x="4318" y="16954"/>
                  </a:lnTo>
                  <a:lnTo>
                    <a:pt x="4318" y="7962"/>
                  </a:lnTo>
                  <a:lnTo>
                    <a:pt x="7962" y="4317"/>
                  </a:lnTo>
                  <a:lnTo>
                    <a:pt x="23647" y="4317"/>
                  </a:lnTo>
                  <a:lnTo>
                    <a:pt x="19329" y="0"/>
                  </a:lnTo>
                  <a:close/>
                </a:path>
                <a:path w="25400" h="25400">
                  <a:moveTo>
                    <a:pt x="23647" y="4317"/>
                  </a:moveTo>
                  <a:lnTo>
                    <a:pt x="16929" y="4317"/>
                  </a:lnTo>
                  <a:lnTo>
                    <a:pt x="20574" y="7962"/>
                  </a:lnTo>
                  <a:lnTo>
                    <a:pt x="20574" y="16954"/>
                  </a:lnTo>
                  <a:lnTo>
                    <a:pt x="16929" y="20599"/>
                  </a:lnTo>
                  <a:lnTo>
                    <a:pt x="23647" y="20599"/>
                  </a:lnTo>
                  <a:lnTo>
                    <a:pt x="24904" y="19342"/>
                  </a:lnTo>
                  <a:lnTo>
                    <a:pt x="24904" y="5575"/>
                  </a:lnTo>
                  <a:lnTo>
                    <a:pt x="23647" y="4317"/>
                  </a:lnTo>
                  <a:close/>
                </a:path>
              </a:pathLst>
            </a:custGeom>
            <a:solidFill>
              <a:srgbClr val="7B7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5" name="object 1165"/>
            <p:cNvSpPr/>
            <p:nvPr/>
          </p:nvSpPr>
          <p:spPr>
            <a:xfrm>
              <a:off x="6165621" y="4845723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19494" y="0"/>
                  </a:moveTo>
                  <a:lnTo>
                    <a:pt x="11910" y="1531"/>
                  </a:lnTo>
                  <a:lnTo>
                    <a:pt x="5713" y="5708"/>
                  </a:lnTo>
                  <a:lnTo>
                    <a:pt x="1533" y="11905"/>
                  </a:lnTo>
                  <a:lnTo>
                    <a:pt x="0" y="19494"/>
                  </a:lnTo>
                  <a:lnTo>
                    <a:pt x="1533" y="27089"/>
                  </a:lnTo>
                  <a:lnTo>
                    <a:pt x="5713" y="33285"/>
                  </a:lnTo>
                  <a:lnTo>
                    <a:pt x="11910" y="37459"/>
                  </a:lnTo>
                  <a:lnTo>
                    <a:pt x="19494" y="38988"/>
                  </a:lnTo>
                  <a:lnTo>
                    <a:pt x="27094" y="37459"/>
                  </a:lnTo>
                  <a:lnTo>
                    <a:pt x="33289" y="33285"/>
                  </a:lnTo>
                  <a:lnTo>
                    <a:pt x="37461" y="27089"/>
                  </a:lnTo>
                  <a:lnTo>
                    <a:pt x="38988" y="19494"/>
                  </a:lnTo>
                  <a:lnTo>
                    <a:pt x="37461" y="11905"/>
                  </a:lnTo>
                  <a:lnTo>
                    <a:pt x="33289" y="5708"/>
                  </a:lnTo>
                  <a:lnTo>
                    <a:pt x="27094" y="1531"/>
                  </a:lnTo>
                  <a:lnTo>
                    <a:pt x="1949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6" name="object 1166"/>
            <p:cNvSpPr/>
            <p:nvPr/>
          </p:nvSpPr>
          <p:spPr>
            <a:xfrm>
              <a:off x="6163462" y="4843563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21653" y="0"/>
                  </a:moveTo>
                  <a:lnTo>
                    <a:pt x="13212" y="1711"/>
                  </a:lnTo>
                  <a:lnTo>
                    <a:pt x="6338" y="6350"/>
                  </a:lnTo>
                  <a:lnTo>
                    <a:pt x="1702" y="13226"/>
                  </a:lnTo>
                  <a:lnTo>
                    <a:pt x="0" y="21653"/>
                  </a:lnTo>
                  <a:lnTo>
                    <a:pt x="1702" y="30089"/>
                  </a:lnTo>
                  <a:lnTo>
                    <a:pt x="6345" y="36971"/>
                  </a:lnTo>
                  <a:lnTo>
                    <a:pt x="13228" y="41607"/>
                  </a:lnTo>
                  <a:lnTo>
                    <a:pt x="21653" y="43307"/>
                  </a:lnTo>
                  <a:lnTo>
                    <a:pt x="30092" y="41602"/>
                  </a:lnTo>
                  <a:lnTo>
                    <a:pt x="33970" y="38988"/>
                  </a:lnTo>
                  <a:lnTo>
                    <a:pt x="12090" y="38976"/>
                  </a:lnTo>
                  <a:lnTo>
                    <a:pt x="4343" y="31242"/>
                  </a:lnTo>
                  <a:lnTo>
                    <a:pt x="4356" y="12065"/>
                  </a:lnTo>
                  <a:lnTo>
                    <a:pt x="12090" y="4330"/>
                  </a:lnTo>
                  <a:lnTo>
                    <a:pt x="33957" y="4318"/>
                  </a:lnTo>
                  <a:lnTo>
                    <a:pt x="30092" y="1711"/>
                  </a:lnTo>
                  <a:lnTo>
                    <a:pt x="21653" y="0"/>
                  </a:lnTo>
                  <a:close/>
                </a:path>
                <a:path w="43814" h="43814">
                  <a:moveTo>
                    <a:pt x="33957" y="4318"/>
                  </a:moveTo>
                  <a:lnTo>
                    <a:pt x="31254" y="4318"/>
                  </a:lnTo>
                  <a:lnTo>
                    <a:pt x="38988" y="12065"/>
                  </a:lnTo>
                  <a:lnTo>
                    <a:pt x="38988" y="31242"/>
                  </a:lnTo>
                  <a:lnTo>
                    <a:pt x="31254" y="38988"/>
                  </a:lnTo>
                  <a:lnTo>
                    <a:pt x="33989" y="38976"/>
                  </a:lnTo>
                  <a:lnTo>
                    <a:pt x="36971" y="36966"/>
                  </a:lnTo>
                  <a:lnTo>
                    <a:pt x="41604" y="30087"/>
                  </a:lnTo>
                  <a:lnTo>
                    <a:pt x="43306" y="21653"/>
                  </a:lnTo>
                  <a:lnTo>
                    <a:pt x="41601" y="13223"/>
                  </a:lnTo>
                  <a:lnTo>
                    <a:pt x="36957" y="6340"/>
                  </a:lnTo>
                  <a:lnTo>
                    <a:pt x="33957" y="4318"/>
                  </a:lnTo>
                  <a:close/>
                </a:path>
              </a:pathLst>
            </a:custGeom>
            <a:solidFill>
              <a:srgbClr val="7B7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7" name="object 1167"/>
            <p:cNvSpPr/>
            <p:nvPr/>
          </p:nvSpPr>
          <p:spPr>
            <a:xfrm>
              <a:off x="6174829" y="4854587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5976" y="0"/>
                  </a:moveTo>
                  <a:lnTo>
                    <a:pt x="4610" y="0"/>
                  </a:lnTo>
                  <a:lnTo>
                    <a:pt x="0" y="4622"/>
                  </a:lnTo>
                  <a:lnTo>
                    <a:pt x="0" y="16002"/>
                  </a:lnTo>
                  <a:lnTo>
                    <a:pt x="4610" y="20612"/>
                  </a:lnTo>
                  <a:lnTo>
                    <a:pt x="15976" y="20612"/>
                  </a:lnTo>
                  <a:lnTo>
                    <a:pt x="20586" y="16002"/>
                  </a:lnTo>
                  <a:lnTo>
                    <a:pt x="20586" y="10312"/>
                  </a:lnTo>
                  <a:lnTo>
                    <a:pt x="20586" y="4622"/>
                  </a:lnTo>
                  <a:lnTo>
                    <a:pt x="159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8" name="object 1168"/>
            <p:cNvSpPr/>
            <p:nvPr/>
          </p:nvSpPr>
          <p:spPr>
            <a:xfrm>
              <a:off x="6172669" y="4852441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329" y="0"/>
                  </a:moveTo>
                  <a:lnTo>
                    <a:pt x="5575" y="0"/>
                  </a:lnTo>
                  <a:lnTo>
                    <a:pt x="0" y="5575"/>
                  </a:lnTo>
                  <a:lnTo>
                    <a:pt x="0" y="19342"/>
                  </a:lnTo>
                  <a:lnTo>
                    <a:pt x="5575" y="24917"/>
                  </a:lnTo>
                  <a:lnTo>
                    <a:pt x="19329" y="24917"/>
                  </a:lnTo>
                  <a:lnTo>
                    <a:pt x="23647" y="20599"/>
                  </a:lnTo>
                  <a:lnTo>
                    <a:pt x="7962" y="20599"/>
                  </a:lnTo>
                  <a:lnTo>
                    <a:pt x="4318" y="16954"/>
                  </a:lnTo>
                  <a:lnTo>
                    <a:pt x="4318" y="7950"/>
                  </a:lnTo>
                  <a:lnTo>
                    <a:pt x="7962" y="4318"/>
                  </a:lnTo>
                  <a:lnTo>
                    <a:pt x="23634" y="4305"/>
                  </a:lnTo>
                  <a:lnTo>
                    <a:pt x="19329" y="0"/>
                  </a:lnTo>
                  <a:close/>
                </a:path>
                <a:path w="25400" h="25400">
                  <a:moveTo>
                    <a:pt x="23634" y="4305"/>
                  </a:moveTo>
                  <a:lnTo>
                    <a:pt x="12446" y="4305"/>
                  </a:lnTo>
                  <a:lnTo>
                    <a:pt x="16929" y="4318"/>
                  </a:lnTo>
                  <a:lnTo>
                    <a:pt x="20574" y="7950"/>
                  </a:lnTo>
                  <a:lnTo>
                    <a:pt x="20574" y="16954"/>
                  </a:lnTo>
                  <a:lnTo>
                    <a:pt x="16929" y="20599"/>
                  </a:lnTo>
                  <a:lnTo>
                    <a:pt x="23647" y="20599"/>
                  </a:lnTo>
                  <a:lnTo>
                    <a:pt x="24904" y="19342"/>
                  </a:lnTo>
                  <a:lnTo>
                    <a:pt x="24904" y="5575"/>
                  </a:lnTo>
                  <a:lnTo>
                    <a:pt x="23634" y="4305"/>
                  </a:lnTo>
                  <a:close/>
                </a:path>
              </a:pathLst>
            </a:custGeom>
            <a:solidFill>
              <a:srgbClr val="7B7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9" name="object 116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953734" y="5307469"/>
              <a:ext cx="156083" cy="144068"/>
            </a:xfrm>
            <a:prstGeom prst="rect">
              <a:avLst/>
            </a:prstGeom>
          </p:spPr>
        </p:pic>
        <p:pic>
          <p:nvPicPr>
            <p:cNvPr id="1170" name="object 117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71984" y="5307469"/>
              <a:ext cx="156070" cy="144068"/>
            </a:xfrm>
            <a:prstGeom prst="rect">
              <a:avLst/>
            </a:prstGeom>
          </p:spPr>
        </p:pic>
        <p:pic>
          <p:nvPicPr>
            <p:cNvPr id="1171" name="object 117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147219" y="5331828"/>
              <a:ext cx="90931" cy="90944"/>
            </a:xfrm>
            <a:prstGeom prst="rect">
              <a:avLst/>
            </a:prstGeom>
          </p:spPr>
        </p:pic>
        <p:sp>
          <p:nvSpPr>
            <p:cNvPr id="1172" name="object 1172"/>
            <p:cNvSpPr/>
            <p:nvPr/>
          </p:nvSpPr>
          <p:spPr>
            <a:xfrm>
              <a:off x="6427660" y="4185221"/>
              <a:ext cx="12700" cy="11430"/>
            </a:xfrm>
            <a:custGeom>
              <a:avLst/>
              <a:gdLst/>
              <a:ahLst/>
              <a:cxnLst/>
              <a:rect l="l" t="t" r="r" b="b"/>
              <a:pathLst>
                <a:path w="12700" h="11429">
                  <a:moveTo>
                    <a:pt x="9423" y="0"/>
                  </a:moveTo>
                  <a:lnTo>
                    <a:pt x="3149" y="0"/>
                  </a:lnTo>
                  <a:lnTo>
                    <a:pt x="0" y="5435"/>
                  </a:lnTo>
                  <a:lnTo>
                    <a:pt x="3149" y="10883"/>
                  </a:lnTo>
                  <a:lnTo>
                    <a:pt x="9423" y="10883"/>
                  </a:lnTo>
                  <a:lnTo>
                    <a:pt x="12573" y="5435"/>
                  </a:lnTo>
                  <a:lnTo>
                    <a:pt x="9423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3" name="object 1173"/>
            <p:cNvSpPr/>
            <p:nvPr/>
          </p:nvSpPr>
          <p:spPr>
            <a:xfrm>
              <a:off x="6425425" y="418236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3220" y="0"/>
                  </a:moveTo>
                  <a:lnTo>
                    <a:pt x="3797" y="0"/>
                  </a:lnTo>
                  <a:lnTo>
                    <a:pt x="0" y="3810"/>
                  </a:lnTo>
                  <a:lnTo>
                    <a:pt x="0" y="8509"/>
                  </a:lnTo>
                  <a:lnTo>
                    <a:pt x="0" y="13195"/>
                  </a:lnTo>
                  <a:lnTo>
                    <a:pt x="3797" y="17005"/>
                  </a:lnTo>
                  <a:lnTo>
                    <a:pt x="13220" y="17005"/>
                  </a:lnTo>
                  <a:lnTo>
                    <a:pt x="17017" y="13195"/>
                  </a:lnTo>
                  <a:lnTo>
                    <a:pt x="17017" y="3810"/>
                  </a:lnTo>
                  <a:lnTo>
                    <a:pt x="13220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4" name="object 1174"/>
            <p:cNvSpPr/>
            <p:nvPr/>
          </p:nvSpPr>
          <p:spPr>
            <a:xfrm>
              <a:off x="6429972" y="418691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6172" y="0"/>
                  </a:moveTo>
                  <a:lnTo>
                    <a:pt x="1752" y="0"/>
                  </a:lnTo>
                  <a:lnTo>
                    <a:pt x="0" y="1777"/>
                  </a:lnTo>
                  <a:lnTo>
                    <a:pt x="0" y="3962"/>
                  </a:lnTo>
                  <a:lnTo>
                    <a:pt x="0" y="6134"/>
                  </a:lnTo>
                  <a:lnTo>
                    <a:pt x="1752" y="7912"/>
                  </a:lnTo>
                  <a:lnTo>
                    <a:pt x="6172" y="7912"/>
                  </a:lnTo>
                  <a:lnTo>
                    <a:pt x="7937" y="6134"/>
                  </a:lnTo>
                  <a:lnTo>
                    <a:pt x="7937" y="1777"/>
                  </a:lnTo>
                  <a:lnTo>
                    <a:pt x="6172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5" name="object 1175"/>
            <p:cNvSpPr/>
            <p:nvPr/>
          </p:nvSpPr>
          <p:spPr>
            <a:xfrm>
              <a:off x="6422542" y="4179468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190" y="5181"/>
                  </a:moveTo>
                  <a:lnTo>
                    <a:pt x="22313" y="4318"/>
                  </a:lnTo>
                  <a:lnTo>
                    <a:pt x="17970" y="0"/>
                  </a:lnTo>
                  <a:lnTo>
                    <a:pt x="16738" y="12"/>
                  </a:lnTo>
                  <a:lnTo>
                    <a:pt x="16738" y="11404"/>
                  </a:lnTo>
                  <a:lnTo>
                    <a:pt x="14147" y="15862"/>
                  </a:lnTo>
                  <a:lnTo>
                    <a:pt x="9017" y="15862"/>
                  </a:lnTo>
                  <a:lnTo>
                    <a:pt x="6426" y="11404"/>
                  </a:lnTo>
                  <a:lnTo>
                    <a:pt x="9017" y="6946"/>
                  </a:lnTo>
                  <a:lnTo>
                    <a:pt x="14135" y="6946"/>
                  </a:lnTo>
                  <a:lnTo>
                    <a:pt x="16738" y="11404"/>
                  </a:lnTo>
                  <a:lnTo>
                    <a:pt x="16738" y="12"/>
                  </a:lnTo>
                  <a:lnTo>
                    <a:pt x="5143" y="12"/>
                  </a:lnTo>
                  <a:lnTo>
                    <a:pt x="0" y="5181"/>
                  </a:lnTo>
                  <a:lnTo>
                    <a:pt x="0" y="18021"/>
                  </a:lnTo>
                  <a:lnTo>
                    <a:pt x="5143" y="23190"/>
                  </a:lnTo>
                  <a:lnTo>
                    <a:pt x="17983" y="23190"/>
                  </a:lnTo>
                  <a:lnTo>
                    <a:pt x="22313" y="18884"/>
                  </a:lnTo>
                  <a:lnTo>
                    <a:pt x="23190" y="18021"/>
                  </a:lnTo>
                  <a:lnTo>
                    <a:pt x="23190" y="51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6" name="object 1176"/>
            <p:cNvSpPr/>
            <p:nvPr/>
          </p:nvSpPr>
          <p:spPr>
            <a:xfrm>
              <a:off x="6429324" y="418627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442" y="0"/>
                  </a:moveTo>
                  <a:lnTo>
                    <a:pt x="2133" y="0"/>
                  </a:lnTo>
                  <a:lnTo>
                    <a:pt x="0" y="2146"/>
                  </a:lnTo>
                  <a:lnTo>
                    <a:pt x="0" y="4800"/>
                  </a:lnTo>
                  <a:lnTo>
                    <a:pt x="0" y="7480"/>
                  </a:lnTo>
                  <a:lnTo>
                    <a:pt x="2133" y="9626"/>
                  </a:lnTo>
                  <a:lnTo>
                    <a:pt x="7734" y="9626"/>
                  </a:lnTo>
                  <a:lnTo>
                    <a:pt x="9626" y="7772"/>
                  </a:lnTo>
                  <a:lnTo>
                    <a:pt x="9626" y="2146"/>
                  </a:lnTo>
                  <a:lnTo>
                    <a:pt x="7442" y="0"/>
                  </a:lnTo>
                  <a:close/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7" name="object 1177"/>
            <p:cNvSpPr/>
            <p:nvPr/>
          </p:nvSpPr>
          <p:spPr>
            <a:xfrm>
              <a:off x="6427165" y="418412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794" y="0"/>
                  </a:moveTo>
                  <a:lnTo>
                    <a:pt x="3111" y="0"/>
                  </a:lnTo>
                  <a:lnTo>
                    <a:pt x="25" y="3086"/>
                  </a:lnTo>
                  <a:lnTo>
                    <a:pt x="0" y="10807"/>
                  </a:lnTo>
                  <a:lnTo>
                    <a:pt x="3098" y="13931"/>
                  </a:lnTo>
                  <a:lnTo>
                    <a:pt x="8877" y="13944"/>
                  </a:lnTo>
                  <a:lnTo>
                    <a:pt x="10706" y="13296"/>
                  </a:lnTo>
                  <a:lnTo>
                    <a:pt x="13296" y="10706"/>
                  </a:lnTo>
                  <a:lnTo>
                    <a:pt x="13683" y="9613"/>
                  </a:lnTo>
                  <a:lnTo>
                    <a:pt x="5473" y="9601"/>
                  </a:lnTo>
                  <a:lnTo>
                    <a:pt x="4330" y="8458"/>
                  </a:lnTo>
                  <a:lnTo>
                    <a:pt x="4317" y="5473"/>
                  </a:lnTo>
                  <a:lnTo>
                    <a:pt x="5473" y="4317"/>
                  </a:lnTo>
                  <a:lnTo>
                    <a:pt x="13934" y="4305"/>
                  </a:lnTo>
                  <a:lnTo>
                    <a:pt x="13931" y="3086"/>
                  </a:lnTo>
                  <a:lnTo>
                    <a:pt x="10794" y="0"/>
                  </a:lnTo>
                  <a:close/>
                </a:path>
                <a:path w="13970" h="13970">
                  <a:moveTo>
                    <a:pt x="13934" y="4305"/>
                  </a:moveTo>
                  <a:lnTo>
                    <a:pt x="8407" y="4305"/>
                  </a:lnTo>
                  <a:lnTo>
                    <a:pt x="9575" y="5473"/>
                  </a:lnTo>
                  <a:lnTo>
                    <a:pt x="9626" y="6946"/>
                  </a:lnTo>
                  <a:lnTo>
                    <a:pt x="8953" y="8940"/>
                  </a:lnTo>
                  <a:lnTo>
                    <a:pt x="6972" y="9613"/>
                  </a:lnTo>
                  <a:lnTo>
                    <a:pt x="13688" y="9601"/>
                  </a:lnTo>
                  <a:lnTo>
                    <a:pt x="13922" y="8940"/>
                  </a:lnTo>
                  <a:lnTo>
                    <a:pt x="13934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78"/>
            <p:cNvSpPr/>
            <p:nvPr/>
          </p:nvSpPr>
          <p:spPr>
            <a:xfrm>
              <a:off x="6431559" y="4187659"/>
              <a:ext cx="5715" cy="8890"/>
            </a:xfrm>
            <a:custGeom>
              <a:avLst/>
              <a:gdLst/>
              <a:ahLst/>
              <a:cxnLst/>
              <a:rect l="l" t="t" r="r" b="b"/>
              <a:pathLst>
                <a:path w="5714" h="8889">
                  <a:moveTo>
                    <a:pt x="0" y="0"/>
                  </a:moveTo>
                  <a:lnTo>
                    <a:pt x="5524" y="8445"/>
                  </a:lnTo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9" name="object 1179"/>
            <p:cNvSpPr/>
            <p:nvPr/>
          </p:nvSpPr>
          <p:spPr>
            <a:xfrm>
              <a:off x="6429743" y="4186478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29">
                  <a:moveTo>
                    <a:pt x="3619" y="0"/>
                  </a:moveTo>
                  <a:lnTo>
                    <a:pt x="0" y="2362"/>
                  </a:lnTo>
                  <a:lnTo>
                    <a:pt x="5537" y="10807"/>
                  </a:lnTo>
                  <a:lnTo>
                    <a:pt x="9144" y="8445"/>
                  </a:lnTo>
                  <a:lnTo>
                    <a:pt x="36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0" name="object 1180"/>
            <p:cNvSpPr/>
            <p:nvPr/>
          </p:nvSpPr>
          <p:spPr>
            <a:xfrm>
              <a:off x="6092355" y="4185221"/>
              <a:ext cx="12700" cy="11430"/>
            </a:xfrm>
            <a:custGeom>
              <a:avLst/>
              <a:gdLst/>
              <a:ahLst/>
              <a:cxnLst/>
              <a:rect l="l" t="t" r="r" b="b"/>
              <a:pathLst>
                <a:path w="12700" h="11429">
                  <a:moveTo>
                    <a:pt x="9423" y="0"/>
                  </a:moveTo>
                  <a:lnTo>
                    <a:pt x="3149" y="0"/>
                  </a:lnTo>
                  <a:lnTo>
                    <a:pt x="0" y="5435"/>
                  </a:lnTo>
                  <a:lnTo>
                    <a:pt x="3149" y="10883"/>
                  </a:lnTo>
                  <a:lnTo>
                    <a:pt x="9423" y="10883"/>
                  </a:lnTo>
                  <a:lnTo>
                    <a:pt x="12572" y="5435"/>
                  </a:lnTo>
                  <a:lnTo>
                    <a:pt x="9423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1" name="object 1181"/>
            <p:cNvSpPr/>
            <p:nvPr/>
          </p:nvSpPr>
          <p:spPr>
            <a:xfrm>
              <a:off x="6090119" y="418236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3220" y="0"/>
                  </a:moveTo>
                  <a:lnTo>
                    <a:pt x="3797" y="0"/>
                  </a:lnTo>
                  <a:lnTo>
                    <a:pt x="0" y="3810"/>
                  </a:lnTo>
                  <a:lnTo>
                    <a:pt x="0" y="8509"/>
                  </a:lnTo>
                  <a:lnTo>
                    <a:pt x="0" y="13195"/>
                  </a:lnTo>
                  <a:lnTo>
                    <a:pt x="3797" y="17005"/>
                  </a:lnTo>
                  <a:lnTo>
                    <a:pt x="13220" y="17005"/>
                  </a:lnTo>
                  <a:lnTo>
                    <a:pt x="17018" y="13195"/>
                  </a:lnTo>
                  <a:lnTo>
                    <a:pt x="17018" y="3810"/>
                  </a:lnTo>
                  <a:lnTo>
                    <a:pt x="13220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2" name="object 1182"/>
            <p:cNvSpPr/>
            <p:nvPr/>
          </p:nvSpPr>
          <p:spPr>
            <a:xfrm>
              <a:off x="6094653" y="418691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6184" y="0"/>
                  </a:moveTo>
                  <a:lnTo>
                    <a:pt x="1765" y="0"/>
                  </a:lnTo>
                  <a:lnTo>
                    <a:pt x="0" y="1777"/>
                  </a:lnTo>
                  <a:lnTo>
                    <a:pt x="0" y="3962"/>
                  </a:lnTo>
                  <a:lnTo>
                    <a:pt x="0" y="6134"/>
                  </a:lnTo>
                  <a:lnTo>
                    <a:pt x="1765" y="7912"/>
                  </a:lnTo>
                  <a:lnTo>
                    <a:pt x="6184" y="7912"/>
                  </a:lnTo>
                  <a:lnTo>
                    <a:pt x="7962" y="6134"/>
                  </a:lnTo>
                  <a:lnTo>
                    <a:pt x="7962" y="1777"/>
                  </a:lnTo>
                  <a:lnTo>
                    <a:pt x="6184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3" name="object 1183"/>
            <p:cNvSpPr/>
            <p:nvPr/>
          </p:nvSpPr>
          <p:spPr>
            <a:xfrm>
              <a:off x="6087224" y="4179468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202" y="5181"/>
                  </a:moveTo>
                  <a:lnTo>
                    <a:pt x="22326" y="4318"/>
                  </a:lnTo>
                  <a:lnTo>
                    <a:pt x="17983" y="12"/>
                  </a:lnTo>
                  <a:lnTo>
                    <a:pt x="16738" y="12"/>
                  </a:lnTo>
                  <a:lnTo>
                    <a:pt x="16738" y="11404"/>
                  </a:lnTo>
                  <a:lnTo>
                    <a:pt x="14147" y="15862"/>
                  </a:lnTo>
                  <a:lnTo>
                    <a:pt x="9029" y="15862"/>
                  </a:lnTo>
                  <a:lnTo>
                    <a:pt x="6451" y="11391"/>
                  </a:lnTo>
                  <a:lnTo>
                    <a:pt x="9029" y="6946"/>
                  </a:lnTo>
                  <a:lnTo>
                    <a:pt x="14135" y="6946"/>
                  </a:lnTo>
                  <a:lnTo>
                    <a:pt x="16738" y="11404"/>
                  </a:lnTo>
                  <a:lnTo>
                    <a:pt x="16738" y="12"/>
                  </a:lnTo>
                  <a:lnTo>
                    <a:pt x="11595" y="0"/>
                  </a:lnTo>
                  <a:lnTo>
                    <a:pt x="5181" y="12"/>
                  </a:lnTo>
                  <a:lnTo>
                    <a:pt x="12" y="5181"/>
                  </a:lnTo>
                  <a:lnTo>
                    <a:pt x="0" y="18021"/>
                  </a:lnTo>
                  <a:lnTo>
                    <a:pt x="5168" y="23190"/>
                  </a:lnTo>
                  <a:lnTo>
                    <a:pt x="17995" y="23190"/>
                  </a:lnTo>
                  <a:lnTo>
                    <a:pt x="22326" y="18884"/>
                  </a:lnTo>
                  <a:lnTo>
                    <a:pt x="23202" y="18021"/>
                  </a:lnTo>
                  <a:lnTo>
                    <a:pt x="23202" y="51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4" name="object 1184"/>
            <p:cNvSpPr/>
            <p:nvPr/>
          </p:nvSpPr>
          <p:spPr>
            <a:xfrm>
              <a:off x="6094006" y="418627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442" y="0"/>
                  </a:moveTo>
                  <a:lnTo>
                    <a:pt x="2133" y="0"/>
                  </a:lnTo>
                  <a:lnTo>
                    <a:pt x="0" y="2146"/>
                  </a:lnTo>
                  <a:lnTo>
                    <a:pt x="0" y="4800"/>
                  </a:lnTo>
                  <a:lnTo>
                    <a:pt x="0" y="7480"/>
                  </a:lnTo>
                  <a:lnTo>
                    <a:pt x="2133" y="9626"/>
                  </a:lnTo>
                  <a:lnTo>
                    <a:pt x="7746" y="9626"/>
                  </a:lnTo>
                  <a:lnTo>
                    <a:pt x="9626" y="7772"/>
                  </a:lnTo>
                  <a:lnTo>
                    <a:pt x="9626" y="2146"/>
                  </a:lnTo>
                  <a:lnTo>
                    <a:pt x="7442" y="0"/>
                  </a:lnTo>
                  <a:close/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5" name="object 1185"/>
            <p:cNvSpPr/>
            <p:nvPr/>
          </p:nvSpPr>
          <p:spPr>
            <a:xfrm>
              <a:off x="6091859" y="4184129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0782" y="0"/>
                  </a:moveTo>
                  <a:lnTo>
                    <a:pt x="3098" y="0"/>
                  </a:lnTo>
                  <a:lnTo>
                    <a:pt x="25" y="3086"/>
                  </a:lnTo>
                  <a:lnTo>
                    <a:pt x="0" y="10807"/>
                  </a:lnTo>
                  <a:lnTo>
                    <a:pt x="3098" y="13931"/>
                  </a:lnTo>
                  <a:lnTo>
                    <a:pt x="8877" y="13944"/>
                  </a:lnTo>
                  <a:lnTo>
                    <a:pt x="10706" y="13296"/>
                  </a:lnTo>
                  <a:lnTo>
                    <a:pt x="13296" y="10706"/>
                  </a:lnTo>
                  <a:lnTo>
                    <a:pt x="13683" y="9613"/>
                  </a:lnTo>
                  <a:lnTo>
                    <a:pt x="5473" y="9601"/>
                  </a:lnTo>
                  <a:lnTo>
                    <a:pt x="4318" y="8458"/>
                  </a:lnTo>
                  <a:lnTo>
                    <a:pt x="4318" y="5473"/>
                  </a:lnTo>
                  <a:lnTo>
                    <a:pt x="5473" y="4317"/>
                  </a:lnTo>
                  <a:lnTo>
                    <a:pt x="13924" y="4305"/>
                  </a:lnTo>
                  <a:lnTo>
                    <a:pt x="13919" y="3086"/>
                  </a:lnTo>
                  <a:lnTo>
                    <a:pt x="10782" y="0"/>
                  </a:lnTo>
                  <a:close/>
                </a:path>
                <a:path w="13970" h="13970">
                  <a:moveTo>
                    <a:pt x="13924" y="4305"/>
                  </a:moveTo>
                  <a:lnTo>
                    <a:pt x="8407" y="4305"/>
                  </a:lnTo>
                  <a:lnTo>
                    <a:pt x="9575" y="5473"/>
                  </a:lnTo>
                  <a:lnTo>
                    <a:pt x="9613" y="6946"/>
                  </a:lnTo>
                  <a:lnTo>
                    <a:pt x="8940" y="8940"/>
                  </a:lnTo>
                  <a:lnTo>
                    <a:pt x="6959" y="9613"/>
                  </a:lnTo>
                  <a:lnTo>
                    <a:pt x="13688" y="9601"/>
                  </a:lnTo>
                  <a:lnTo>
                    <a:pt x="13922" y="8940"/>
                  </a:lnTo>
                  <a:lnTo>
                    <a:pt x="13924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6" name="object 1186"/>
            <p:cNvSpPr/>
            <p:nvPr/>
          </p:nvSpPr>
          <p:spPr>
            <a:xfrm>
              <a:off x="6096266" y="4187659"/>
              <a:ext cx="5715" cy="8890"/>
            </a:xfrm>
            <a:custGeom>
              <a:avLst/>
              <a:gdLst/>
              <a:ahLst/>
              <a:cxnLst/>
              <a:rect l="l" t="t" r="r" b="b"/>
              <a:pathLst>
                <a:path w="5714" h="8889">
                  <a:moveTo>
                    <a:pt x="0" y="0"/>
                  </a:moveTo>
                  <a:lnTo>
                    <a:pt x="5511" y="8445"/>
                  </a:lnTo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7" name="object 1187"/>
            <p:cNvSpPr/>
            <p:nvPr/>
          </p:nvSpPr>
          <p:spPr>
            <a:xfrm>
              <a:off x="6094463" y="4186478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29">
                  <a:moveTo>
                    <a:pt x="3619" y="0"/>
                  </a:moveTo>
                  <a:lnTo>
                    <a:pt x="0" y="2362"/>
                  </a:lnTo>
                  <a:lnTo>
                    <a:pt x="5499" y="10807"/>
                  </a:lnTo>
                  <a:lnTo>
                    <a:pt x="9118" y="8445"/>
                  </a:lnTo>
                  <a:lnTo>
                    <a:pt x="36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8" name="object 1188"/>
            <p:cNvSpPr/>
            <p:nvPr/>
          </p:nvSpPr>
          <p:spPr>
            <a:xfrm>
              <a:off x="6427660" y="5101170"/>
              <a:ext cx="12700" cy="11430"/>
            </a:xfrm>
            <a:custGeom>
              <a:avLst/>
              <a:gdLst/>
              <a:ahLst/>
              <a:cxnLst/>
              <a:rect l="l" t="t" r="r" b="b"/>
              <a:pathLst>
                <a:path w="12700" h="11429">
                  <a:moveTo>
                    <a:pt x="9423" y="0"/>
                  </a:moveTo>
                  <a:lnTo>
                    <a:pt x="3149" y="0"/>
                  </a:lnTo>
                  <a:lnTo>
                    <a:pt x="0" y="5448"/>
                  </a:lnTo>
                  <a:lnTo>
                    <a:pt x="3149" y="10883"/>
                  </a:lnTo>
                  <a:lnTo>
                    <a:pt x="9423" y="10883"/>
                  </a:lnTo>
                  <a:lnTo>
                    <a:pt x="12573" y="5448"/>
                  </a:lnTo>
                  <a:lnTo>
                    <a:pt x="9423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9" name="object 1189"/>
            <p:cNvSpPr/>
            <p:nvPr/>
          </p:nvSpPr>
          <p:spPr>
            <a:xfrm>
              <a:off x="6425425" y="5098300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3220" y="0"/>
                  </a:moveTo>
                  <a:lnTo>
                    <a:pt x="3797" y="0"/>
                  </a:lnTo>
                  <a:lnTo>
                    <a:pt x="0" y="3822"/>
                  </a:lnTo>
                  <a:lnTo>
                    <a:pt x="0" y="8521"/>
                  </a:lnTo>
                  <a:lnTo>
                    <a:pt x="0" y="13220"/>
                  </a:lnTo>
                  <a:lnTo>
                    <a:pt x="3797" y="17030"/>
                  </a:lnTo>
                  <a:lnTo>
                    <a:pt x="13220" y="17030"/>
                  </a:lnTo>
                  <a:lnTo>
                    <a:pt x="17017" y="13220"/>
                  </a:lnTo>
                  <a:lnTo>
                    <a:pt x="17017" y="3822"/>
                  </a:lnTo>
                  <a:lnTo>
                    <a:pt x="13220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0" name="object 1190"/>
            <p:cNvSpPr/>
            <p:nvPr/>
          </p:nvSpPr>
          <p:spPr>
            <a:xfrm>
              <a:off x="6429972" y="510286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6172" y="0"/>
                  </a:moveTo>
                  <a:lnTo>
                    <a:pt x="1752" y="0"/>
                  </a:lnTo>
                  <a:lnTo>
                    <a:pt x="0" y="1765"/>
                  </a:lnTo>
                  <a:lnTo>
                    <a:pt x="0" y="3962"/>
                  </a:lnTo>
                  <a:lnTo>
                    <a:pt x="0" y="6146"/>
                  </a:lnTo>
                  <a:lnTo>
                    <a:pt x="1752" y="7912"/>
                  </a:lnTo>
                  <a:lnTo>
                    <a:pt x="6172" y="7912"/>
                  </a:lnTo>
                  <a:lnTo>
                    <a:pt x="7937" y="6146"/>
                  </a:lnTo>
                  <a:lnTo>
                    <a:pt x="7937" y="1765"/>
                  </a:lnTo>
                  <a:lnTo>
                    <a:pt x="6172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1" name="object 1191"/>
            <p:cNvSpPr/>
            <p:nvPr/>
          </p:nvSpPr>
          <p:spPr>
            <a:xfrm>
              <a:off x="6422542" y="5095417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202" y="5168"/>
                  </a:moveTo>
                  <a:lnTo>
                    <a:pt x="22339" y="4318"/>
                  </a:lnTo>
                  <a:lnTo>
                    <a:pt x="17957" y="0"/>
                  </a:lnTo>
                  <a:lnTo>
                    <a:pt x="16738" y="12"/>
                  </a:lnTo>
                  <a:lnTo>
                    <a:pt x="16738" y="11404"/>
                  </a:lnTo>
                  <a:lnTo>
                    <a:pt x="14147" y="15862"/>
                  </a:lnTo>
                  <a:lnTo>
                    <a:pt x="9017" y="15862"/>
                  </a:lnTo>
                  <a:lnTo>
                    <a:pt x="6426" y="11404"/>
                  </a:lnTo>
                  <a:lnTo>
                    <a:pt x="9017" y="6959"/>
                  </a:lnTo>
                  <a:lnTo>
                    <a:pt x="14135" y="6959"/>
                  </a:lnTo>
                  <a:lnTo>
                    <a:pt x="16738" y="11404"/>
                  </a:lnTo>
                  <a:lnTo>
                    <a:pt x="16738" y="12"/>
                  </a:lnTo>
                  <a:lnTo>
                    <a:pt x="5143" y="12"/>
                  </a:lnTo>
                  <a:lnTo>
                    <a:pt x="0" y="5168"/>
                  </a:lnTo>
                  <a:lnTo>
                    <a:pt x="0" y="18034"/>
                  </a:lnTo>
                  <a:lnTo>
                    <a:pt x="5143" y="23202"/>
                  </a:lnTo>
                  <a:lnTo>
                    <a:pt x="17983" y="23202"/>
                  </a:lnTo>
                  <a:lnTo>
                    <a:pt x="22313" y="18897"/>
                  </a:lnTo>
                  <a:lnTo>
                    <a:pt x="23190" y="18034"/>
                  </a:lnTo>
                  <a:lnTo>
                    <a:pt x="23202" y="51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2" name="object 1192"/>
            <p:cNvSpPr/>
            <p:nvPr/>
          </p:nvSpPr>
          <p:spPr>
            <a:xfrm>
              <a:off x="6429324" y="510222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442" y="0"/>
                  </a:moveTo>
                  <a:lnTo>
                    <a:pt x="2133" y="0"/>
                  </a:lnTo>
                  <a:lnTo>
                    <a:pt x="0" y="2146"/>
                  </a:lnTo>
                  <a:lnTo>
                    <a:pt x="0" y="4813"/>
                  </a:lnTo>
                  <a:lnTo>
                    <a:pt x="0" y="7480"/>
                  </a:lnTo>
                  <a:lnTo>
                    <a:pt x="2133" y="9613"/>
                  </a:lnTo>
                  <a:lnTo>
                    <a:pt x="7734" y="9613"/>
                  </a:lnTo>
                  <a:lnTo>
                    <a:pt x="9626" y="7759"/>
                  </a:lnTo>
                  <a:lnTo>
                    <a:pt x="9626" y="2146"/>
                  </a:lnTo>
                  <a:lnTo>
                    <a:pt x="7442" y="0"/>
                  </a:lnTo>
                  <a:close/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3" name="object 1193"/>
            <p:cNvSpPr/>
            <p:nvPr/>
          </p:nvSpPr>
          <p:spPr>
            <a:xfrm>
              <a:off x="6427165" y="5100066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6972" y="0"/>
                  </a:moveTo>
                  <a:lnTo>
                    <a:pt x="3111" y="12"/>
                  </a:lnTo>
                  <a:lnTo>
                    <a:pt x="25" y="3098"/>
                  </a:lnTo>
                  <a:lnTo>
                    <a:pt x="0" y="10820"/>
                  </a:lnTo>
                  <a:lnTo>
                    <a:pt x="3111" y="13931"/>
                  </a:lnTo>
                  <a:lnTo>
                    <a:pt x="8913" y="13931"/>
                  </a:lnTo>
                  <a:lnTo>
                    <a:pt x="10706" y="13296"/>
                  </a:lnTo>
                  <a:lnTo>
                    <a:pt x="13296" y="10718"/>
                  </a:lnTo>
                  <a:lnTo>
                    <a:pt x="13690" y="9613"/>
                  </a:lnTo>
                  <a:lnTo>
                    <a:pt x="5460" y="9601"/>
                  </a:lnTo>
                  <a:lnTo>
                    <a:pt x="4330" y="8458"/>
                  </a:lnTo>
                  <a:lnTo>
                    <a:pt x="4317" y="5486"/>
                  </a:lnTo>
                  <a:lnTo>
                    <a:pt x="5473" y="4330"/>
                  </a:lnTo>
                  <a:lnTo>
                    <a:pt x="13934" y="4330"/>
                  </a:lnTo>
                  <a:lnTo>
                    <a:pt x="13931" y="3098"/>
                  </a:lnTo>
                  <a:lnTo>
                    <a:pt x="10794" y="12"/>
                  </a:lnTo>
                  <a:lnTo>
                    <a:pt x="6972" y="0"/>
                  </a:lnTo>
                  <a:close/>
                </a:path>
                <a:path w="13970" h="13970">
                  <a:moveTo>
                    <a:pt x="13934" y="4330"/>
                  </a:moveTo>
                  <a:lnTo>
                    <a:pt x="8407" y="4330"/>
                  </a:lnTo>
                  <a:lnTo>
                    <a:pt x="9587" y="5486"/>
                  </a:lnTo>
                  <a:lnTo>
                    <a:pt x="9626" y="6972"/>
                  </a:lnTo>
                  <a:lnTo>
                    <a:pt x="8953" y="8940"/>
                  </a:lnTo>
                  <a:lnTo>
                    <a:pt x="6972" y="9613"/>
                  </a:lnTo>
                  <a:lnTo>
                    <a:pt x="13695" y="9601"/>
                  </a:lnTo>
                  <a:lnTo>
                    <a:pt x="13931" y="8940"/>
                  </a:lnTo>
                  <a:lnTo>
                    <a:pt x="13934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4" name="object 1194"/>
            <p:cNvSpPr/>
            <p:nvPr/>
          </p:nvSpPr>
          <p:spPr>
            <a:xfrm>
              <a:off x="6431559" y="5103609"/>
              <a:ext cx="5715" cy="8890"/>
            </a:xfrm>
            <a:custGeom>
              <a:avLst/>
              <a:gdLst/>
              <a:ahLst/>
              <a:cxnLst/>
              <a:rect l="l" t="t" r="r" b="b"/>
              <a:pathLst>
                <a:path w="5714" h="8889">
                  <a:moveTo>
                    <a:pt x="0" y="0"/>
                  </a:moveTo>
                  <a:lnTo>
                    <a:pt x="5524" y="8445"/>
                  </a:lnTo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5" name="object 1195"/>
            <p:cNvSpPr/>
            <p:nvPr/>
          </p:nvSpPr>
          <p:spPr>
            <a:xfrm>
              <a:off x="6429743" y="5102428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29">
                  <a:moveTo>
                    <a:pt x="3619" y="0"/>
                  </a:moveTo>
                  <a:lnTo>
                    <a:pt x="0" y="2362"/>
                  </a:lnTo>
                  <a:lnTo>
                    <a:pt x="5537" y="10807"/>
                  </a:lnTo>
                  <a:lnTo>
                    <a:pt x="9144" y="8445"/>
                  </a:lnTo>
                  <a:lnTo>
                    <a:pt x="36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6" name="object 1196"/>
            <p:cNvSpPr/>
            <p:nvPr/>
          </p:nvSpPr>
          <p:spPr>
            <a:xfrm>
              <a:off x="6092355" y="5101170"/>
              <a:ext cx="12700" cy="11430"/>
            </a:xfrm>
            <a:custGeom>
              <a:avLst/>
              <a:gdLst/>
              <a:ahLst/>
              <a:cxnLst/>
              <a:rect l="l" t="t" r="r" b="b"/>
              <a:pathLst>
                <a:path w="12700" h="11429">
                  <a:moveTo>
                    <a:pt x="9423" y="0"/>
                  </a:moveTo>
                  <a:lnTo>
                    <a:pt x="3149" y="0"/>
                  </a:lnTo>
                  <a:lnTo>
                    <a:pt x="0" y="5448"/>
                  </a:lnTo>
                  <a:lnTo>
                    <a:pt x="3149" y="10883"/>
                  </a:lnTo>
                  <a:lnTo>
                    <a:pt x="9423" y="10883"/>
                  </a:lnTo>
                  <a:lnTo>
                    <a:pt x="12572" y="5448"/>
                  </a:lnTo>
                  <a:lnTo>
                    <a:pt x="9423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197"/>
            <p:cNvSpPr/>
            <p:nvPr/>
          </p:nvSpPr>
          <p:spPr>
            <a:xfrm>
              <a:off x="6090119" y="5098300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3220" y="0"/>
                  </a:moveTo>
                  <a:lnTo>
                    <a:pt x="3797" y="0"/>
                  </a:lnTo>
                  <a:lnTo>
                    <a:pt x="0" y="3822"/>
                  </a:lnTo>
                  <a:lnTo>
                    <a:pt x="0" y="8521"/>
                  </a:lnTo>
                  <a:lnTo>
                    <a:pt x="0" y="13220"/>
                  </a:lnTo>
                  <a:lnTo>
                    <a:pt x="3797" y="17030"/>
                  </a:lnTo>
                  <a:lnTo>
                    <a:pt x="13220" y="17030"/>
                  </a:lnTo>
                  <a:lnTo>
                    <a:pt x="17018" y="13220"/>
                  </a:lnTo>
                  <a:lnTo>
                    <a:pt x="17018" y="3822"/>
                  </a:lnTo>
                  <a:lnTo>
                    <a:pt x="13220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8" name="object 1198"/>
            <p:cNvSpPr/>
            <p:nvPr/>
          </p:nvSpPr>
          <p:spPr>
            <a:xfrm>
              <a:off x="6094653" y="5102860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6184" y="0"/>
                  </a:moveTo>
                  <a:lnTo>
                    <a:pt x="1765" y="0"/>
                  </a:lnTo>
                  <a:lnTo>
                    <a:pt x="0" y="1765"/>
                  </a:lnTo>
                  <a:lnTo>
                    <a:pt x="0" y="3962"/>
                  </a:lnTo>
                  <a:lnTo>
                    <a:pt x="0" y="6146"/>
                  </a:lnTo>
                  <a:lnTo>
                    <a:pt x="1765" y="7912"/>
                  </a:lnTo>
                  <a:lnTo>
                    <a:pt x="6184" y="7912"/>
                  </a:lnTo>
                  <a:lnTo>
                    <a:pt x="7962" y="6146"/>
                  </a:lnTo>
                  <a:lnTo>
                    <a:pt x="7962" y="1765"/>
                  </a:lnTo>
                  <a:lnTo>
                    <a:pt x="6184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9" name="object 1199"/>
            <p:cNvSpPr/>
            <p:nvPr/>
          </p:nvSpPr>
          <p:spPr>
            <a:xfrm>
              <a:off x="6087224" y="5095417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202" y="5168"/>
                  </a:moveTo>
                  <a:lnTo>
                    <a:pt x="22339" y="4318"/>
                  </a:lnTo>
                  <a:lnTo>
                    <a:pt x="17970" y="0"/>
                  </a:lnTo>
                  <a:lnTo>
                    <a:pt x="16738" y="12"/>
                  </a:lnTo>
                  <a:lnTo>
                    <a:pt x="16738" y="11404"/>
                  </a:lnTo>
                  <a:lnTo>
                    <a:pt x="14147" y="15862"/>
                  </a:lnTo>
                  <a:lnTo>
                    <a:pt x="9029" y="15862"/>
                  </a:lnTo>
                  <a:lnTo>
                    <a:pt x="6451" y="11404"/>
                  </a:lnTo>
                  <a:lnTo>
                    <a:pt x="9029" y="6959"/>
                  </a:lnTo>
                  <a:lnTo>
                    <a:pt x="14135" y="6959"/>
                  </a:lnTo>
                  <a:lnTo>
                    <a:pt x="16738" y="11404"/>
                  </a:lnTo>
                  <a:lnTo>
                    <a:pt x="16738" y="12"/>
                  </a:lnTo>
                  <a:lnTo>
                    <a:pt x="5181" y="12"/>
                  </a:lnTo>
                  <a:lnTo>
                    <a:pt x="25" y="5168"/>
                  </a:lnTo>
                  <a:lnTo>
                    <a:pt x="0" y="18034"/>
                  </a:lnTo>
                  <a:lnTo>
                    <a:pt x="5168" y="23202"/>
                  </a:lnTo>
                  <a:lnTo>
                    <a:pt x="17995" y="23202"/>
                  </a:lnTo>
                  <a:lnTo>
                    <a:pt x="22326" y="18897"/>
                  </a:lnTo>
                  <a:lnTo>
                    <a:pt x="23202" y="18034"/>
                  </a:lnTo>
                  <a:lnTo>
                    <a:pt x="23202" y="51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0"/>
            <p:cNvSpPr/>
            <p:nvPr/>
          </p:nvSpPr>
          <p:spPr>
            <a:xfrm>
              <a:off x="6094006" y="510222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442" y="0"/>
                  </a:moveTo>
                  <a:lnTo>
                    <a:pt x="2133" y="0"/>
                  </a:lnTo>
                  <a:lnTo>
                    <a:pt x="0" y="2146"/>
                  </a:lnTo>
                  <a:lnTo>
                    <a:pt x="0" y="4813"/>
                  </a:lnTo>
                  <a:lnTo>
                    <a:pt x="0" y="7480"/>
                  </a:lnTo>
                  <a:lnTo>
                    <a:pt x="2133" y="9613"/>
                  </a:lnTo>
                  <a:lnTo>
                    <a:pt x="7746" y="9613"/>
                  </a:lnTo>
                  <a:lnTo>
                    <a:pt x="9626" y="7759"/>
                  </a:lnTo>
                  <a:lnTo>
                    <a:pt x="9626" y="2146"/>
                  </a:lnTo>
                  <a:lnTo>
                    <a:pt x="7442" y="0"/>
                  </a:lnTo>
                  <a:close/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1" name="object 1201"/>
            <p:cNvSpPr/>
            <p:nvPr/>
          </p:nvSpPr>
          <p:spPr>
            <a:xfrm>
              <a:off x="6091859" y="5100066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6959" y="0"/>
                  </a:moveTo>
                  <a:lnTo>
                    <a:pt x="3098" y="12"/>
                  </a:lnTo>
                  <a:lnTo>
                    <a:pt x="25" y="3098"/>
                  </a:lnTo>
                  <a:lnTo>
                    <a:pt x="0" y="10820"/>
                  </a:lnTo>
                  <a:lnTo>
                    <a:pt x="3111" y="13931"/>
                  </a:lnTo>
                  <a:lnTo>
                    <a:pt x="8912" y="13931"/>
                  </a:lnTo>
                  <a:lnTo>
                    <a:pt x="10693" y="13296"/>
                  </a:lnTo>
                  <a:lnTo>
                    <a:pt x="13284" y="10718"/>
                  </a:lnTo>
                  <a:lnTo>
                    <a:pt x="13685" y="9613"/>
                  </a:lnTo>
                  <a:lnTo>
                    <a:pt x="5461" y="9601"/>
                  </a:lnTo>
                  <a:lnTo>
                    <a:pt x="4318" y="8458"/>
                  </a:lnTo>
                  <a:lnTo>
                    <a:pt x="4318" y="5486"/>
                  </a:lnTo>
                  <a:lnTo>
                    <a:pt x="5473" y="4330"/>
                  </a:lnTo>
                  <a:lnTo>
                    <a:pt x="13931" y="4330"/>
                  </a:lnTo>
                  <a:lnTo>
                    <a:pt x="13931" y="3098"/>
                  </a:lnTo>
                  <a:lnTo>
                    <a:pt x="10782" y="12"/>
                  </a:lnTo>
                  <a:lnTo>
                    <a:pt x="6959" y="0"/>
                  </a:lnTo>
                  <a:close/>
                </a:path>
                <a:path w="13970" h="13970">
                  <a:moveTo>
                    <a:pt x="13931" y="4330"/>
                  </a:moveTo>
                  <a:lnTo>
                    <a:pt x="8394" y="4330"/>
                  </a:lnTo>
                  <a:lnTo>
                    <a:pt x="9587" y="5486"/>
                  </a:lnTo>
                  <a:lnTo>
                    <a:pt x="9613" y="6972"/>
                  </a:lnTo>
                  <a:lnTo>
                    <a:pt x="8940" y="8940"/>
                  </a:lnTo>
                  <a:lnTo>
                    <a:pt x="6959" y="9613"/>
                  </a:lnTo>
                  <a:lnTo>
                    <a:pt x="13690" y="9601"/>
                  </a:lnTo>
                  <a:lnTo>
                    <a:pt x="13930" y="8940"/>
                  </a:lnTo>
                  <a:lnTo>
                    <a:pt x="13931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2" name="object 1202"/>
            <p:cNvSpPr/>
            <p:nvPr/>
          </p:nvSpPr>
          <p:spPr>
            <a:xfrm>
              <a:off x="6096266" y="5103609"/>
              <a:ext cx="5715" cy="8890"/>
            </a:xfrm>
            <a:custGeom>
              <a:avLst/>
              <a:gdLst/>
              <a:ahLst/>
              <a:cxnLst/>
              <a:rect l="l" t="t" r="r" b="b"/>
              <a:pathLst>
                <a:path w="5714" h="8889">
                  <a:moveTo>
                    <a:pt x="0" y="0"/>
                  </a:moveTo>
                  <a:lnTo>
                    <a:pt x="5511" y="8445"/>
                  </a:lnTo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03"/>
            <p:cNvSpPr/>
            <p:nvPr/>
          </p:nvSpPr>
          <p:spPr>
            <a:xfrm>
              <a:off x="6094463" y="5102428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29">
                  <a:moveTo>
                    <a:pt x="3619" y="0"/>
                  </a:moveTo>
                  <a:lnTo>
                    <a:pt x="0" y="2362"/>
                  </a:lnTo>
                  <a:lnTo>
                    <a:pt x="5499" y="10807"/>
                  </a:lnTo>
                  <a:lnTo>
                    <a:pt x="9118" y="8445"/>
                  </a:lnTo>
                  <a:lnTo>
                    <a:pt x="36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4" name="object 1204"/>
            <p:cNvSpPr/>
            <p:nvPr/>
          </p:nvSpPr>
          <p:spPr>
            <a:xfrm>
              <a:off x="5935637" y="5047005"/>
              <a:ext cx="12700" cy="11430"/>
            </a:xfrm>
            <a:custGeom>
              <a:avLst/>
              <a:gdLst/>
              <a:ahLst/>
              <a:cxnLst/>
              <a:rect l="l" t="t" r="r" b="b"/>
              <a:pathLst>
                <a:path w="12700" h="11429">
                  <a:moveTo>
                    <a:pt x="9448" y="0"/>
                  </a:moveTo>
                  <a:lnTo>
                    <a:pt x="3175" y="0"/>
                  </a:lnTo>
                  <a:lnTo>
                    <a:pt x="0" y="5435"/>
                  </a:lnTo>
                  <a:lnTo>
                    <a:pt x="3175" y="10871"/>
                  </a:lnTo>
                  <a:lnTo>
                    <a:pt x="9448" y="10871"/>
                  </a:lnTo>
                  <a:lnTo>
                    <a:pt x="12623" y="5435"/>
                  </a:lnTo>
                  <a:lnTo>
                    <a:pt x="9448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5" name="object 1205"/>
            <p:cNvSpPr/>
            <p:nvPr/>
          </p:nvSpPr>
          <p:spPr>
            <a:xfrm>
              <a:off x="5933427" y="5044122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3220" y="0"/>
                  </a:moveTo>
                  <a:lnTo>
                    <a:pt x="3822" y="0"/>
                  </a:lnTo>
                  <a:lnTo>
                    <a:pt x="0" y="3822"/>
                  </a:lnTo>
                  <a:lnTo>
                    <a:pt x="0" y="8521"/>
                  </a:lnTo>
                  <a:lnTo>
                    <a:pt x="0" y="13220"/>
                  </a:lnTo>
                  <a:lnTo>
                    <a:pt x="3822" y="17030"/>
                  </a:lnTo>
                  <a:lnTo>
                    <a:pt x="13220" y="17030"/>
                  </a:lnTo>
                  <a:lnTo>
                    <a:pt x="17017" y="13220"/>
                  </a:lnTo>
                  <a:lnTo>
                    <a:pt x="17017" y="3822"/>
                  </a:lnTo>
                  <a:lnTo>
                    <a:pt x="13220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6" name="object 1206"/>
            <p:cNvSpPr/>
            <p:nvPr/>
          </p:nvSpPr>
          <p:spPr>
            <a:xfrm>
              <a:off x="5937986" y="504869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6134" y="0"/>
                  </a:moveTo>
                  <a:lnTo>
                    <a:pt x="1739" y="0"/>
                  </a:lnTo>
                  <a:lnTo>
                    <a:pt x="0" y="1752"/>
                  </a:lnTo>
                  <a:lnTo>
                    <a:pt x="0" y="3949"/>
                  </a:lnTo>
                  <a:lnTo>
                    <a:pt x="0" y="6134"/>
                  </a:lnTo>
                  <a:lnTo>
                    <a:pt x="1739" y="7912"/>
                  </a:lnTo>
                  <a:lnTo>
                    <a:pt x="6134" y="7912"/>
                  </a:lnTo>
                  <a:lnTo>
                    <a:pt x="7912" y="6134"/>
                  </a:lnTo>
                  <a:lnTo>
                    <a:pt x="7912" y="1752"/>
                  </a:lnTo>
                  <a:lnTo>
                    <a:pt x="6134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7" name="object 1207"/>
            <p:cNvSpPr/>
            <p:nvPr/>
          </p:nvSpPr>
          <p:spPr>
            <a:xfrm>
              <a:off x="5930506" y="504125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23228" y="5168"/>
                  </a:moveTo>
                  <a:lnTo>
                    <a:pt x="22364" y="4318"/>
                  </a:lnTo>
                  <a:lnTo>
                    <a:pt x="17995" y="0"/>
                  </a:lnTo>
                  <a:lnTo>
                    <a:pt x="16751" y="0"/>
                  </a:lnTo>
                  <a:lnTo>
                    <a:pt x="16751" y="11391"/>
                  </a:lnTo>
                  <a:lnTo>
                    <a:pt x="14173" y="15862"/>
                  </a:lnTo>
                  <a:lnTo>
                    <a:pt x="9055" y="15862"/>
                  </a:lnTo>
                  <a:lnTo>
                    <a:pt x="6464" y="11391"/>
                  </a:lnTo>
                  <a:lnTo>
                    <a:pt x="9042" y="6959"/>
                  </a:lnTo>
                  <a:lnTo>
                    <a:pt x="14173" y="6959"/>
                  </a:lnTo>
                  <a:lnTo>
                    <a:pt x="16751" y="11391"/>
                  </a:lnTo>
                  <a:lnTo>
                    <a:pt x="16751" y="0"/>
                  </a:lnTo>
                  <a:lnTo>
                    <a:pt x="5181" y="0"/>
                  </a:lnTo>
                  <a:lnTo>
                    <a:pt x="12" y="5168"/>
                  </a:lnTo>
                  <a:lnTo>
                    <a:pt x="0" y="18021"/>
                  </a:lnTo>
                  <a:lnTo>
                    <a:pt x="5168" y="23215"/>
                  </a:lnTo>
                  <a:lnTo>
                    <a:pt x="18008" y="23202"/>
                  </a:lnTo>
                  <a:lnTo>
                    <a:pt x="22339" y="18897"/>
                  </a:lnTo>
                  <a:lnTo>
                    <a:pt x="23228" y="18021"/>
                  </a:lnTo>
                  <a:lnTo>
                    <a:pt x="23228" y="51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8" name="object 1208"/>
            <p:cNvSpPr/>
            <p:nvPr/>
          </p:nvSpPr>
          <p:spPr>
            <a:xfrm>
              <a:off x="5937326" y="504805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442" y="0"/>
                  </a:moveTo>
                  <a:lnTo>
                    <a:pt x="2159" y="0"/>
                  </a:lnTo>
                  <a:lnTo>
                    <a:pt x="0" y="2146"/>
                  </a:lnTo>
                  <a:lnTo>
                    <a:pt x="0" y="4813"/>
                  </a:lnTo>
                  <a:lnTo>
                    <a:pt x="0" y="7480"/>
                  </a:lnTo>
                  <a:lnTo>
                    <a:pt x="2159" y="9613"/>
                  </a:lnTo>
                  <a:lnTo>
                    <a:pt x="7734" y="9613"/>
                  </a:lnTo>
                  <a:lnTo>
                    <a:pt x="9613" y="7747"/>
                  </a:lnTo>
                  <a:lnTo>
                    <a:pt x="9613" y="2146"/>
                  </a:lnTo>
                  <a:lnTo>
                    <a:pt x="7442" y="0"/>
                  </a:lnTo>
                  <a:close/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9" name="object 1209"/>
            <p:cNvSpPr/>
            <p:nvPr/>
          </p:nvSpPr>
          <p:spPr>
            <a:xfrm>
              <a:off x="5935167" y="5045900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6985" y="0"/>
                  </a:moveTo>
                  <a:lnTo>
                    <a:pt x="3124" y="12"/>
                  </a:lnTo>
                  <a:lnTo>
                    <a:pt x="12" y="3098"/>
                  </a:lnTo>
                  <a:lnTo>
                    <a:pt x="0" y="10833"/>
                  </a:lnTo>
                  <a:lnTo>
                    <a:pt x="3136" y="13919"/>
                  </a:lnTo>
                  <a:lnTo>
                    <a:pt x="8925" y="13919"/>
                  </a:lnTo>
                  <a:lnTo>
                    <a:pt x="10706" y="13284"/>
                  </a:lnTo>
                  <a:lnTo>
                    <a:pt x="13296" y="10718"/>
                  </a:lnTo>
                  <a:lnTo>
                    <a:pt x="13688" y="9613"/>
                  </a:lnTo>
                  <a:lnTo>
                    <a:pt x="5486" y="9601"/>
                  </a:lnTo>
                  <a:lnTo>
                    <a:pt x="4317" y="8432"/>
                  </a:lnTo>
                  <a:lnTo>
                    <a:pt x="4317" y="5499"/>
                  </a:lnTo>
                  <a:lnTo>
                    <a:pt x="5486" y="4317"/>
                  </a:lnTo>
                  <a:lnTo>
                    <a:pt x="13924" y="4317"/>
                  </a:lnTo>
                  <a:lnTo>
                    <a:pt x="13919" y="3098"/>
                  </a:lnTo>
                  <a:lnTo>
                    <a:pt x="10794" y="12"/>
                  </a:lnTo>
                  <a:lnTo>
                    <a:pt x="6985" y="0"/>
                  </a:lnTo>
                  <a:close/>
                </a:path>
                <a:path w="13970" h="13970">
                  <a:moveTo>
                    <a:pt x="13924" y="4317"/>
                  </a:moveTo>
                  <a:lnTo>
                    <a:pt x="8394" y="4317"/>
                  </a:lnTo>
                  <a:lnTo>
                    <a:pt x="9600" y="5499"/>
                  </a:lnTo>
                  <a:lnTo>
                    <a:pt x="9613" y="6972"/>
                  </a:lnTo>
                  <a:lnTo>
                    <a:pt x="8953" y="8940"/>
                  </a:lnTo>
                  <a:lnTo>
                    <a:pt x="6985" y="9613"/>
                  </a:lnTo>
                  <a:lnTo>
                    <a:pt x="13692" y="9601"/>
                  </a:lnTo>
                  <a:lnTo>
                    <a:pt x="13926" y="8940"/>
                  </a:lnTo>
                  <a:lnTo>
                    <a:pt x="13924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0" name="object 1210"/>
            <p:cNvSpPr/>
            <p:nvPr/>
          </p:nvSpPr>
          <p:spPr>
            <a:xfrm>
              <a:off x="5939548" y="5049431"/>
              <a:ext cx="5715" cy="8890"/>
            </a:xfrm>
            <a:custGeom>
              <a:avLst/>
              <a:gdLst/>
              <a:ahLst/>
              <a:cxnLst/>
              <a:rect l="l" t="t" r="r" b="b"/>
              <a:pathLst>
                <a:path w="5714" h="8889">
                  <a:moveTo>
                    <a:pt x="0" y="0"/>
                  </a:moveTo>
                  <a:lnTo>
                    <a:pt x="5537" y="8445"/>
                  </a:lnTo>
                </a:path>
              </a:pathLst>
            </a:custGeom>
            <a:solidFill>
              <a:srgbClr val="CD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1" name="object 1211"/>
            <p:cNvSpPr/>
            <p:nvPr/>
          </p:nvSpPr>
          <p:spPr>
            <a:xfrm>
              <a:off x="5937745" y="4157649"/>
              <a:ext cx="368935" cy="901700"/>
            </a:xfrm>
            <a:custGeom>
              <a:avLst/>
              <a:gdLst/>
              <a:ahLst/>
              <a:cxnLst/>
              <a:rect l="l" t="t" r="r" b="b"/>
              <a:pathLst>
                <a:path w="368935" h="901700">
                  <a:moveTo>
                    <a:pt x="9144" y="899045"/>
                  </a:moveTo>
                  <a:lnTo>
                    <a:pt x="3619" y="890600"/>
                  </a:lnTo>
                  <a:lnTo>
                    <a:pt x="0" y="892962"/>
                  </a:lnTo>
                  <a:lnTo>
                    <a:pt x="5537" y="901407"/>
                  </a:lnTo>
                  <a:lnTo>
                    <a:pt x="9144" y="899045"/>
                  </a:lnTo>
                  <a:close/>
                </a:path>
                <a:path w="368935" h="901700">
                  <a:moveTo>
                    <a:pt x="368515" y="0"/>
                  </a:moveTo>
                  <a:lnTo>
                    <a:pt x="366356" y="0"/>
                  </a:lnTo>
                  <a:lnTo>
                    <a:pt x="347637" y="0"/>
                  </a:lnTo>
                  <a:lnTo>
                    <a:pt x="347637" y="29248"/>
                  </a:lnTo>
                  <a:lnTo>
                    <a:pt x="306628" y="29248"/>
                  </a:lnTo>
                  <a:lnTo>
                    <a:pt x="297776" y="18097"/>
                  </a:lnTo>
                  <a:lnTo>
                    <a:pt x="287959" y="5715"/>
                  </a:lnTo>
                  <a:lnTo>
                    <a:pt x="287959" y="77292"/>
                  </a:lnTo>
                  <a:lnTo>
                    <a:pt x="305714" y="98158"/>
                  </a:lnTo>
                  <a:lnTo>
                    <a:pt x="347637" y="98158"/>
                  </a:lnTo>
                  <a:lnTo>
                    <a:pt x="347637" y="102362"/>
                  </a:lnTo>
                  <a:lnTo>
                    <a:pt x="347637" y="111569"/>
                  </a:lnTo>
                  <a:lnTo>
                    <a:pt x="347637" y="131622"/>
                  </a:lnTo>
                  <a:lnTo>
                    <a:pt x="306628" y="131622"/>
                  </a:lnTo>
                  <a:lnTo>
                    <a:pt x="297776" y="120459"/>
                  </a:lnTo>
                  <a:lnTo>
                    <a:pt x="287959" y="108077"/>
                  </a:lnTo>
                  <a:lnTo>
                    <a:pt x="287959" y="179666"/>
                  </a:lnTo>
                  <a:lnTo>
                    <a:pt x="305714" y="200533"/>
                  </a:lnTo>
                  <a:lnTo>
                    <a:pt x="347637" y="200533"/>
                  </a:lnTo>
                  <a:lnTo>
                    <a:pt x="347637" y="204736"/>
                  </a:lnTo>
                  <a:lnTo>
                    <a:pt x="347637" y="213944"/>
                  </a:lnTo>
                  <a:lnTo>
                    <a:pt x="347637" y="233997"/>
                  </a:lnTo>
                  <a:lnTo>
                    <a:pt x="306628" y="233997"/>
                  </a:lnTo>
                  <a:lnTo>
                    <a:pt x="297776" y="222846"/>
                  </a:lnTo>
                  <a:lnTo>
                    <a:pt x="287959" y="210464"/>
                  </a:lnTo>
                  <a:lnTo>
                    <a:pt x="287959" y="282041"/>
                  </a:lnTo>
                  <a:lnTo>
                    <a:pt x="305714" y="302907"/>
                  </a:lnTo>
                  <a:lnTo>
                    <a:pt x="347637" y="302907"/>
                  </a:lnTo>
                  <a:lnTo>
                    <a:pt x="347637" y="307136"/>
                  </a:lnTo>
                  <a:lnTo>
                    <a:pt x="347637" y="316318"/>
                  </a:lnTo>
                  <a:lnTo>
                    <a:pt x="347637" y="336397"/>
                  </a:lnTo>
                  <a:lnTo>
                    <a:pt x="306628" y="336397"/>
                  </a:lnTo>
                  <a:lnTo>
                    <a:pt x="297776" y="325234"/>
                  </a:lnTo>
                  <a:lnTo>
                    <a:pt x="287959" y="312851"/>
                  </a:lnTo>
                  <a:lnTo>
                    <a:pt x="287959" y="384441"/>
                  </a:lnTo>
                  <a:lnTo>
                    <a:pt x="305714" y="405307"/>
                  </a:lnTo>
                  <a:lnTo>
                    <a:pt x="347637" y="405307"/>
                  </a:lnTo>
                  <a:lnTo>
                    <a:pt x="347637" y="409511"/>
                  </a:lnTo>
                  <a:lnTo>
                    <a:pt x="347637" y="418706"/>
                  </a:lnTo>
                  <a:lnTo>
                    <a:pt x="347637" y="438772"/>
                  </a:lnTo>
                  <a:lnTo>
                    <a:pt x="306628" y="438772"/>
                  </a:lnTo>
                  <a:lnTo>
                    <a:pt x="297776" y="427621"/>
                  </a:lnTo>
                  <a:lnTo>
                    <a:pt x="287959" y="415226"/>
                  </a:lnTo>
                  <a:lnTo>
                    <a:pt x="287959" y="486816"/>
                  </a:lnTo>
                  <a:lnTo>
                    <a:pt x="305714" y="507682"/>
                  </a:lnTo>
                  <a:lnTo>
                    <a:pt x="347637" y="507682"/>
                  </a:lnTo>
                  <a:lnTo>
                    <a:pt x="347637" y="511898"/>
                  </a:lnTo>
                  <a:lnTo>
                    <a:pt x="347637" y="521081"/>
                  </a:lnTo>
                  <a:lnTo>
                    <a:pt x="347637" y="541147"/>
                  </a:lnTo>
                  <a:lnTo>
                    <a:pt x="306628" y="541147"/>
                  </a:lnTo>
                  <a:lnTo>
                    <a:pt x="297776" y="530009"/>
                  </a:lnTo>
                  <a:lnTo>
                    <a:pt x="287959" y="517626"/>
                  </a:lnTo>
                  <a:lnTo>
                    <a:pt x="287959" y="589203"/>
                  </a:lnTo>
                  <a:lnTo>
                    <a:pt x="305714" y="610069"/>
                  </a:lnTo>
                  <a:lnTo>
                    <a:pt x="347637" y="610069"/>
                  </a:lnTo>
                  <a:lnTo>
                    <a:pt x="347637" y="632345"/>
                  </a:lnTo>
                  <a:lnTo>
                    <a:pt x="367411" y="632345"/>
                  </a:lnTo>
                  <a:lnTo>
                    <a:pt x="367411" y="628027"/>
                  </a:lnTo>
                  <a:lnTo>
                    <a:pt x="367411" y="587692"/>
                  </a:lnTo>
                  <a:lnTo>
                    <a:pt x="367411" y="579323"/>
                  </a:lnTo>
                  <a:lnTo>
                    <a:pt x="349097" y="592340"/>
                  </a:lnTo>
                  <a:lnTo>
                    <a:pt x="308864" y="592340"/>
                  </a:lnTo>
                  <a:lnTo>
                    <a:pt x="308864" y="553999"/>
                  </a:lnTo>
                  <a:lnTo>
                    <a:pt x="354203" y="553999"/>
                  </a:lnTo>
                  <a:lnTo>
                    <a:pt x="360387" y="554037"/>
                  </a:lnTo>
                  <a:lnTo>
                    <a:pt x="364020" y="551840"/>
                  </a:lnTo>
                  <a:lnTo>
                    <a:pt x="367449" y="551840"/>
                  </a:lnTo>
                  <a:lnTo>
                    <a:pt x="367030" y="547751"/>
                  </a:lnTo>
                  <a:lnTo>
                    <a:pt x="368338" y="545871"/>
                  </a:lnTo>
                  <a:lnTo>
                    <a:pt x="368414" y="544537"/>
                  </a:lnTo>
                  <a:lnTo>
                    <a:pt x="368515" y="540867"/>
                  </a:lnTo>
                  <a:lnTo>
                    <a:pt x="368515" y="540664"/>
                  </a:lnTo>
                  <a:lnTo>
                    <a:pt x="368515" y="516216"/>
                  </a:lnTo>
                  <a:lnTo>
                    <a:pt x="368515" y="511898"/>
                  </a:lnTo>
                  <a:lnTo>
                    <a:pt x="367411" y="511898"/>
                  </a:lnTo>
                  <a:lnTo>
                    <a:pt x="367411" y="485317"/>
                  </a:lnTo>
                  <a:lnTo>
                    <a:pt x="367411" y="476961"/>
                  </a:lnTo>
                  <a:lnTo>
                    <a:pt x="349110" y="489953"/>
                  </a:lnTo>
                  <a:lnTo>
                    <a:pt x="308864" y="489953"/>
                  </a:lnTo>
                  <a:lnTo>
                    <a:pt x="308864" y="451624"/>
                  </a:lnTo>
                  <a:lnTo>
                    <a:pt x="354203" y="451624"/>
                  </a:lnTo>
                  <a:lnTo>
                    <a:pt x="360387" y="451675"/>
                  </a:lnTo>
                  <a:lnTo>
                    <a:pt x="364020" y="449465"/>
                  </a:lnTo>
                  <a:lnTo>
                    <a:pt x="367449" y="449465"/>
                  </a:lnTo>
                  <a:lnTo>
                    <a:pt x="367030" y="445363"/>
                  </a:lnTo>
                  <a:lnTo>
                    <a:pt x="368338" y="443484"/>
                  </a:lnTo>
                  <a:lnTo>
                    <a:pt x="368414" y="442163"/>
                  </a:lnTo>
                  <a:lnTo>
                    <a:pt x="368515" y="438492"/>
                  </a:lnTo>
                  <a:lnTo>
                    <a:pt x="368515" y="438277"/>
                  </a:lnTo>
                  <a:lnTo>
                    <a:pt x="368515" y="413829"/>
                  </a:lnTo>
                  <a:lnTo>
                    <a:pt x="368515" y="409511"/>
                  </a:lnTo>
                  <a:lnTo>
                    <a:pt x="367411" y="409511"/>
                  </a:lnTo>
                  <a:lnTo>
                    <a:pt x="367411" y="382955"/>
                  </a:lnTo>
                  <a:lnTo>
                    <a:pt x="367411" y="374599"/>
                  </a:lnTo>
                  <a:lnTo>
                    <a:pt x="349110" y="387578"/>
                  </a:lnTo>
                  <a:lnTo>
                    <a:pt x="308864" y="387578"/>
                  </a:lnTo>
                  <a:lnTo>
                    <a:pt x="308864" y="349237"/>
                  </a:lnTo>
                  <a:lnTo>
                    <a:pt x="354203" y="349237"/>
                  </a:lnTo>
                  <a:lnTo>
                    <a:pt x="360387" y="349288"/>
                  </a:lnTo>
                  <a:lnTo>
                    <a:pt x="364020" y="347078"/>
                  </a:lnTo>
                  <a:lnTo>
                    <a:pt x="367449" y="347078"/>
                  </a:lnTo>
                  <a:lnTo>
                    <a:pt x="367030" y="342976"/>
                  </a:lnTo>
                  <a:lnTo>
                    <a:pt x="368338" y="341096"/>
                  </a:lnTo>
                  <a:lnTo>
                    <a:pt x="368414" y="339775"/>
                  </a:lnTo>
                  <a:lnTo>
                    <a:pt x="368515" y="336092"/>
                  </a:lnTo>
                  <a:lnTo>
                    <a:pt x="368515" y="335889"/>
                  </a:lnTo>
                  <a:lnTo>
                    <a:pt x="368515" y="311454"/>
                  </a:lnTo>
                  <a:lnTo>
                    <a:pt x="368515" y="307136"/>
                  </a:lnTo>
                  <a:lnTo>
                    <a:pt x="367411" y="307136"/>
                  </a:lnTo>
                  <a:lnTo>
                    <a:pt x="367411" y="280568"/>
                  </a:lnTo>
                  <a:lnTo>
                    <a:pt x="367411" y="272211"/>
                  </a:lnTo>
                  <a:lnTo>
                    <a:pt x="349110" y="285178"/>
                  </a:lnTo>
                  <a:lnTo>
                    <a:pt x="308864" y="285178"/>
                  </a:lnTo>
                  <a:lnTo>
                    <a:pt x="308864" y="246849"/>
                  </a:lnTo>
                  <a:lnTo>
                    <a:pt x="354203" y="246849"/>
                  </a:lnTo>
                  <a:lnTo>
                    <a:pt x="360387" y="246900"/>
                  </a:lnTo>
                  <a:lnTo>
                    <a:pt x="364020" y="244690"/>
                  </a:lnTo>
                  <a:lnTo>
                    <a:pt x="367449" y="244690"/>
                  </a:lnTo>
                  <a:lnTo>
                    <a:pt x="367030" y="240588"/>
                  </a:lnTo>
                  <a:lnTo>
                    <a:pt x="368338" y="238709"/>
                  </a:lnTo>
                  <a:lnTo>
                    <a:pt x="368414" y="237388"/>
                  </a:lnTo>
                  <a:lnTo>
                    <a:pt x="368515" y="233718"/>
                  </a:lnTo>
                  <a:lnTo>
                    <a:pt x="368515" y="233502"/>
                  </a:lnTo>
                  <a:lnTo>
                    <a:pt x="368515" y="209054"/>
                  </a:lnTo>
                  <a:lnTo>
                    <a:pt x="368515" y="204736"/>
                  </a:lnTo>
                  <a:lnTo>
                    <a:pt x="367411" y="204736"/>
                  </a:lnTo>
                  <a:lnTo>
                    <a:pt x="367411" y="178181"/>
                  </a:lnTo>
                  <a:lnTo>
                    <a:pt x="367411" y="169811"/>
                  </a:lnTo>
                  <a:lnTo>
                    <a:pt x="349110" y="182816"/>
                  </a:lnTo>
                  <a:lnTo>
                    <a:pt x="308864" y="182816"/>
                  </a:lnTo>
                  <a:lnTo>
                    <a:pt x="308864" y="144462"/>
                  </a:lnTo>
                  <a:lnTo>
                    <a:pt x="354203" y="144462"/>
                  </a:lnTo>
                  <a:lnTo>
                    <a:pt x="360387" y="144513"/>
                  </a:lnTo>
                  <a:lnTo>
                    <a:pt x="364045" y="142303"/>
                  </a:lnTo>
                  <a:lnTo>
                    <a:pt x="367449" y="142303"/>
                  </a:lnTo>
                  <a:lnTo>
                    <a:pt x="367030" y="138226"/>
                  </a:lnTo>
                  <a:lnTo>
                    <a:pt x="368338" y="136347"/>
                  </a:lnTo>
                  <a:lnTo>
                    <a:pt x="368414" y="135013"/>
                  </a:lnTo>
                  <a:lnTo>
                    <a:pt x="368515" y="131343"/>
                  </a:lnTo>
                  <a:lnTo>
                    <a:pt x="368515" y="131127"/>
                  </a:lnTo>
                  <a:lnTo>
                    <a:pt x="368515" y="106680"/>
                  </a:lnTo>
                  <a:lnTo>
                    <a:pt x="368515" y="102362"/>
                  </a:lnTo>
                  <a:lnTo>
                    <a:pt x="367411" y="102362"/>
                  </a:lnTo>
                  <a:lnTo>
                    <a:pt x="367411" y="75793"/>
                  </a:lnTo>
                  <a:lnTo>
                    <a:pt x="367411" y="67437"/>
                  </a:lnTo>
                  <a:lnTo>
                    <a:pt x="349110" y="80416"/>
                  </a:lnTo>
                  <a:lnTo>
                    <a:pt x="308864" y="80416"/>
                  </a:lnTo>
                  <a:lnTo>
                    <a:pt x="308864" y="42087"/>
                  </a:lnTo>
                  <a:lnTo>
                    <a:pt x="354203" y="42087"/>
                  </a:lnTo>
                  <a:lnTo>
                    <a:pt x="360387" y="42138"/>
                  </a:lnTo>
                  <a:lnTo>
                    <a:pt x="364020" y="39928"/>
                  </a:lnTo>
                  <a:lnTo>
                    <a:pt x="368401" y="39928"/>
                  </a:lnTo>
                  <a:lnTo>
                    <a:pt x="367868" y="34632"/>
                  </a:lnTo>
                  <a:lnTo>
                    <a:pt x="368338" y="33959"/>
                  </a:lnTo>
                  <a:lnTo>
                    <a:pt x="368414" y="32626"/>
                  </a:lnTo>
                  <a:lnTo>
                    <a:pt x="368515" y="28968"/>
                  </a:lnTo>
                  <a:lnTo>
                    <a:pt x="368515" y="28752"/>
                  </a:lnTo>
                  <a:lnTo>
                    <a:pt x="368515" y="4318"/>
                  </a:lnTo>
                  <a:lnTo>
                    <a:pt x="3685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2" name="object 1212"/>
            <p:cNvSpPr/>
            <p:nvPr/>
          </p:nvSpPr>
          <p:spPr>
            <a:xfrm>
              <a:off x="6162154" y="4896434"/>
              <a:ext cx="210820" cy="93980"/>
            </a:xfrm>
            <a:custGeom>
              <a:avLst/>
              <a:gdLst/>
              <a:ahLst/>
              <a:cxnLst/>
              <a:rect l="l" t="t" r="r" b="b"/>
              <a:pathLst>
                <a:path w="210820" h="93979">
                  <a:moveTo>
                    <a:pt x="210438" y="0"/>
                  </a:moveTo>
                  <a:lnTo>
                    <a:pt x="520" y="0"/>
                  </a:lnTo>
                  <a:lnTo>
                    <a:pt x="0" y="93421"/>
                  </a:lnTo>
                  <a:lnTo>
                    <a:pt x="210438" y="93421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3" name="object 1213"/>
            <p:cNvSpPr/>
            <p:nvPr/>
          </p:nvSpPr>
          <p:spPr>
            <a:xfrm>
              <a:off x="6245021" y="4927092"/>
              <a:ext cx="43815" cy="24130"/>
            </a:xfrm>
            <a:custGeom>
              <a:avLst/>
              <a:gdLst/>
              <a:ahLst/>
              <a:cxnLst/>
              <a:rect l="l" t="t" r="r" b="b"/>
              <a:pathLst>
                <a:path w="43814" h="24129">
                  <a:moveTo>
                    <a:pt x="43637" y="0"/>
                  </a:moveTo>
                  <a:lnTo>
                    <a:pt x="0" y="0"/>
                  </a:lnTo>
                  <a:lnTo>
                    <a:pt x="0" y="23545"/>
                  </a:lnTo>
                  <a:lnTo>
                    <a:pt x="43637" y="23545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4" name="object 1214"/>
            <p:cNvSpPr/>
            <p:nvPr/>
          </p:nvSpPr>
          <p:spPr>
            <a:xfrm>
              <a:off x="6245021" y="4950637"/>
              <a:ext cx="43815" cy="12700"/>
            </a:xfrm>
            <a:custGeom>
              <a:avLst/>
              <a:gdLst/>
              <a:ahLst/>
              <a:cxnLst/>
              <a:rect l="l" t="t" r="r" b="b"/>
              <a:pathLst>
                <a:path w="43814" h="12700">
                  <a:moveTo>
                    <a:pt x="43637" y="0"/>
                  </a:moveTo>
                  <a:lnTo>
                    <a:pt x="0" y="0"/>
                  </a:lnTo>
                  <a:lnTo>
                    <a:pt x="0" y="12331"/>
                  </a:lnTo>
                  <a:lnTo>
                    <a:pt x="43637" y="12331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5" name="object 1215"/>
            <p:cNvSpPr/>
            <p:nvPr/>
          </p:nvSpPr>
          <p:spPr>
            <a:xfrm>
              <a:off x="6246660" y="4948478"/>
              <a:ext cx="42545" cy="17145"/>
            </a:xfrm>
            <a:custGeom>
              <a:avLst/>
              <a:gdLst/>
              <a:ahLst/>
              <a:cxnLst/>
              <a:rect l="l" t="t" r="r" b="b"/>
              <a:pathLst>
                <a:path w="42545" h="17145">
                  <a:moveTo>
                    <a:pt x="41998" y="12331"/>
                  </a:moveTo>
                  <a:lnTo>
                    <a:pt x="0" y="12331"/>
                  </a:lnTo>
                  <a:lnTo>
                    <a:pt x="0" y="16649"/>
                  </a:lnTo>
                  <a:lnTo>
                    <a:pt x="41998" y="16649"/>
                  </a:lnTo>
                  <a:lnTo>
                    <a:pt x="41998" y="12331"/>
                  </a:lnTo>
                  <a:close/>
                </a:path>
                <a:path w="42545" h="17145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6" name="object 1216"/>
            <p:cNvSpPr/>
            <p:nvPr/>
          </p:nvSpPr>
          <p:spPr>
            <a:xfrm>
              <a:off x="6245021" y="4975847"/>
              <a:ext cx="43815" cy="24130"/>
            </a:xfrm>
            <a:custGeom>
              <a:avLst/>
              <a:gdLst/>
              <a:ahLst/>
              <a:cxnLst/>
              <a:rect l="l" t="t" r="r" b="b"/>
              <a:pathLst>
                <a:path w="43814" h="24129">
                  <a:moveTo>
                    <a:pt x="43637" y="0"/>
                  </a:moveTo>
                  <a:lnTo>
                    <a:pt x="0" y="0"/>
                  </a:lnTo>
                  <a:lnTo>
                    <a:pt x="0" y="23533"/>
                  </a:lnTo>
                  <a:lnTo>
                    <a:pt x="43637" y="23533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7" name="object 1217"/>
            <p:cNvSpPr/>
            <p:nvPr/>
          </p:nvSpPr>
          <p:spPr>
            <a:xfrm>
              <a:off x="6245021" y="4999380"/>
              <a:ext cx="43815" cy="12700"/>
            </a:xfrm>
            <a:custGeom>
              <a:avLst/>
              <a:gdLst/>
              <a:ahLst/>
              <a:cxnLst/>
              <a:rect l="l" t="t" r="r" b="b"/>
              <a:pathLst>
                <a:path w="43814" h="12700">
                  <a:moveTo>
                    <a:pt x="43637" y="0"/>
                  </a:moveTo>
                  <a:lnTo>
                    <a:pt x="0" y="0"/>
                  </a:lnTo>
                  <a:lnTo>
                    <a:pt x="0" y="12319"/>
                  </a:lnTo>
                  <a:lnTo>
                    <a:pt x="43637" y="12319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8" name="object 1218"/>
            <p:cNvSpPr/>
            <p:nvPr/>
          </p:nvSpPr>
          <p:spPr>
            <a:xfrm>
              <a:off x="6246660" y="4997221"/>
              <a:ext cx="42545" cy="17145"/>
            </a:xfrm>
            <a:custGeom>
              <a:avLst/>
              <a:gdLst/>
              <a:ahLst/>
              <a:cxnLst/>
              <a:rect l="l" t="t" r="r" b="b"/>
              <a:pathLst>
                <a:path w="42545" h="17145">
                  <a:moveTo>
                    <a:pt x="41998" y="12319"/>
                  </a:moveTo>
                  <a:lnTo>
                    <a:pt x="0" y="12319"/>
                  </a:lnTo>
                  <a:lnTo>
                    <a:pt x="0" y="16637"/>
                  </a:lnTo>
                  <a:lnTo>
                    <a:pt x="41998" y="16637"/>
                  </a:lnTo>
                  <a:lnTo>
                    <a:pt x="41998" y="12319"/>
                  </a:lnTo>
                  <a:close/>
                </a:path>
                <a:path w="42545" h="17145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9" name="object 1219"/>
            <p:cNvSpPr/>
            <p:nvPr/>
          </p:nvSpPr>
          <p:spPr>
            <a:xfrm>
              <a:off x="6288658" y="4925415"/>
              <a:ext cx="17780" cy="39370"/>
            </a:xfrm>
            <a:custGeom>
              <a:avLst/>
              <a:gdLst/>
              <a:ahLst/>
              <a:cxnLst/>
              <a:rect l="l" t="t" r="r" b="b"/>
              <a:pathLst>
                <a:path w="17779" h="39370">
                  <a:moveTo>
                    <a:pt x="0" y="1676"/>
                  </a:moveTo>
                  <a:lnTo>
                    <a:pt x="0" y="39217"/>
                  </a:lnTo>
                  <a:lnTo>
                    <a:pt x="17678" y="29146"/>
                  </a:lnTo>
                  <a:lnTo>
                    <a:pt x="17678" y="17386"/>
                  </a:lnTo>
                  <a:lnTo>
                    <a:pt x="7734" y="17386"/>
                  </a:lnTo>
                  <a:lnTo>
                    <a:pt x="6591" y="16814"/>
                  </a:lnTo>
                  <a:lnTo>
                    <a:pt x="4381" y="10083"/>
                  </a:lnTo>
                  <a:lnTo>
                    <a:pt x="13817" y="6172"/>
                  </a:lnTo>
                  <a:lnTo>
                    <a:pt x="13247" y="2235"/>
                  </a:lnTo>
                  <a:lnTo>
                    <a:pt x="8254" y="2235"/>
                  </a:lnTo>
                  <a:lnTo>
                    <a:pt x="0" y="1676"/>
                  </a:lnTo>
                  <a:close/>
                </a:path>
                <a:path w="17779" h="39370">
                  <a:moveTo>
                    <a:pt x="17678" y="10642"/>
                  </a:moveTo>
                  <a:lnTo>
                    <a:pt x="13246" y="15125"/>
                  </a:lnTo>
                  <a:lnTo>
                    <a:pt x="7734" y="17386"/>
                  </a:lnTo>
                  <a:lnTo>
                    <a:pt x="17678" y="17386"/>
                  </a:lnTo>
                  <a:lnTo>
                    <a:pt x="17678" y="10642"/>
                  </a:lnTo>
                  <a:close/>
                </a:path>
                <a:path w="17779" h="39370">
                  <a:moveTo>
                    <a:pt x="11582" y="0"/>
                  </a:moveTo>
                  <a:lnTo>
                    <a:pt x="9944" y="1117"/>
                  </a:lnTo>
                  <a:lnTo>
                    <a:pt x="8254" y="2235"/>
                  </a:lnTo>
                  <a:lnTo>
                    <a:pt x="13247" y="2235"/>
                  </a:lnTo>
                  <a:lnTo>
                    <a:pt x="12966" y="292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0" name="object 1220"/>
            <p:cNvSpPr/>
            <p:nvPr/>
          </p:nvSpPr>
          <p:spPr>
            <a:xfrm>
              <a:off x="6288659" y="4926951"/>
              <a:ext cx="19050" cy="36195"/>
            </a:xfrm>
            <a:custGeom>
              <a:avLst/>
              <a:gdLst/>
              <a:ahLst/>
              <a:cxnLst/>
              <a:rect l="l" t="t" r="r" b="b"/>
              <a:pathLst>
                <a:path w="19050" h="36195">
                  <a:moveTo>
                    <a:pt x="13411" y="685"/>
                  </a:moveTo>
                  <a:lnTo>
                    <a:pt x="10439" y="0"/>
                  </a:lnTo>
                  <a:lnTo>
                    <a:pt x="3238" y="4483"/>
                  </a:lnTo>
                  <a:lnTo>
                    <a:pt x="2552" y="7467"/>
                  </a:lnTo>
                  <a:lnTo>
                    <a:pt x="5524" y="8153"/>
                  </a:lnTo>
                  <a:lnTo>
                    <a:pt x="12725" y="3657"/>
                  </a:lnTo>
                  <a:lnTo>
                    <a:pt x="13411" y="685"/>
                  </a:lnTo>
                  <a:close/>
                </a:path>
                <a:path w="19050" h="36195">
                  <a:moveTo>
                    <a:pt x="14338" y="29845"/>
                  </a:moveTo>
                  <a:lnTo>
                    <a:pt x="520" y="29845"/>
                  </a:lnTo>
                  <a:lnTo>
                    <a:pt x="0" y="36017"/>
                  </a:lnTo>
                  <a:lnTo>
                    <a:pt x="14338" y="29845"/>
                  </a:lnTo>
                  <a:close/>
                </a:path>
                <a:path w="19050" h="36195">
                  <a:moveTo>
                    <a:pt x="18935" y="11899"/>
                  </a:moveTo>
                  <a:lnTo>
                    <a:pt x="15963" y="11214"/>
                  </a:lnTo>
                  <a:lnTo>
                    <a:pt x="8801" y="15684"/>
                  </a:lnTo>
                  <a:lnTo>
                    <a:pt x="8115" y="18669"/>
                  </a:lnTo>
                  <a:lnTo>
                    <a:pt x="11087" y="19354"/>
                  </a:lnTo>
                  <a:lnTo>
                    <a:pt x="18249" y="14871"/>
                  </a:lnTo>
                  <a:lnTo>
                    <a:pt x="18935" y="1189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1" name="object 1221"/>
            <p:cNvSpPr/>
            <p:nvPr/>
          </p:nvSpPr>
          <p:spPr>
            <a:xfrm>
              <a:off x="6288658" y="4952403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8254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8254" y="4318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2" name="object 1222"/>
            <p:cNvSpPr/>
            <p:nvPr/>
          </p:nvSpPr>
          <p:spPr>
            <a:xfrm>
              <a:off x="6223304" y="4975161"/>
              <a:ext cx="15240" cy="11430"/>
            </a:xfrm>
            <a:custGeom>
              <a:avLst/>
              <a:gdLst/>
              <a:ahLst/>
              <a:cxnLst/>
              <a:rect l="l" t="t" r="r" b="b"/>
              <a:pathLst>
                <a:path w="15239" h="11429">
                  <a:moveTo>
                    <a:pt x="2984" y="0"/>
                  </a:moveTo>
                  <a:lnTo>
                    <a:pt x="0" y="622"/>
                  </a:lnTo>
                  <a:lnTo>
                    <a:pt x="609" y="3606"/>
                  </a:lnTo>
                  <a:lnTo>
                    <a:pt x="11671" y="10896"/>
                  </a:lnTo>
                  <a:lnTo>
                    <a:pt x="14668" y="10287"/>
                  </a:lnTo>
                  <a:lnTo>
                    <a:pt x="14046" y="7289"/>
                  </a:lnTo>
                  <a:lnTo>
                    <a:pt x="2984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3" name="object 1223"/>
            <p:cNvSpPr/>
            <p:nvPr/>
          </p:nvSpPr>
          <p:spPr>
            <a:xfrm>
              <a:off x="6226772" y="4962969"/>
              <a:ext cx="17780" cy="47625"/>
            </a:xfrm>
            <a:custGeom>
              <a:avLst/>
              <a:gdLst/>
              <a:ahLst/>
              <a:cxnLst/>
              <a:rect l="l" t="t" r="r" b="b"/>
              <a:pathLst>
                <a:path w="17779" h="47625">
                  <a:moveTo>
                    <a:pt x="0" y="21285"/>
                  </a:moveTo>
                  <a:lnTo>
                    <a:pt x="0" y="32473"/>
                  </a:lnTo>
                  <a:lnTo>
                    <a:pt x="17678" y="47599"/>
                  </a:lnTo>
                  <a:lnTo>
                    <a:pt x="17678" y="25768"/>
                  </a:lnTo>
                  <a:lnTo>
                    <a:pt x="9944" y="25768"/>
                  </a:lnTo>
                  <a:lnTo>
                    <a:pt x="7162" y="24650"/>
                  </a:lnTo>
                  <a:lnTo>
                    <a:pt x="4432" y="23520"/>
                  </a:lnTo>
                  <a:lnTo>
                    <a:pt x="0" y="21285"/>
                  </a:lnTo>
                  <a:close/>
                </a:path>
                <a:path w="17779" h="47625">
                  <a:moveTo>
                    <a:pt x="571" y="0"/>
                  </a:moveTo>
                  <a:lnTo>
                    <a:pt x="571" y="10629"/>
                  </a:lnTo>
                  <a:lnTo>
                    <a:pt x="13271" y="18478"/>
                  </a:lnTo>
                  <a:lnTo>
                    <a:pt x="11036" y="25196"/>
                  </a:lnTo>
                  <a:lnTo>
                    <a:pt x="9944" y="25768"/>
                  </a:lnTo>
                  <a:lnTo>
                    <a:pt x="17678" y="25768"/>
                  </a:lnTo>
                  <a:lnTo>
                    <a:pt x="17678" y="10629"/>
                  </a:lnTo>
                  <a:lnTo>
                    <a:pt x="13271" y="10629"/>
                  </a:lnTo>
                  <a:lnTo>
                    <a:pt x="9944" y="8407"/>
                  </a:lnTo>
                  <a:lnTo>
                    <a:pt x="571" y="0"/>
                  </a:lnTo>
                  <a:close/>
                </a:path>
                <a:path w="17779" h="47625">
                  <a:moveTo>
                    <a:pt x="17678" y="10071"/>
                  </a:moveTo>
                  <a:lnTo>
                    <a:pt x="13271" y="10629"/>
                  </a:lnTo>
                  <a:lnTo>
                    <a:pt x="17678" y="10629"/>
                  </a:lnTo>
                  <a:lnTo>
                    <a:pt x="17678" y="10071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4" name="object 1224"/>
            <p:cNvSpPr/>
            <p:nvPr/>
          </p:nvSpPr>
          <p:spPr>
            <a:xfrm>
              <a:off x="6195606" y="4895735"/>
              <a:ext cx="142875" cy="95885"/>
            </a:xfrm>
            <a:custGeom>
              <a:avLst/>
              <a:gdLst/>
              <a:ahLst/>
              <a:cxnLst/>
              <a:rect l="l" t="t" r="r" b="b"/>
              <a:pathLst>
                <a:path w="142875" h="95885">
                  <a:moveTo>
                    <a:pt x="4318" y="0"/>
                  </a:moveTo>
                  <a:lnTo>
                    <a:pt x="0" y="0"/>
                  </a:lnTo>
                  <a:lnTo>
                    <a:pt x="0" y="28016"/>
                  </a:lnTo>
                  <a:lnTo>
                    <a:pt x="4318" y="28016"/>
                  </a:lnTo>
                  <a:lnTo>
                    <a:pt x="4318" y="0"/>
                  </a:lnTo>
                  <a:close/>
                </a:path>
                <a:path w="142875" h="95885">
                  <a:moveTo>
                    <a:pt x="40728" y="88353"/>
                  </a:moveTo>
                  <a:lnTo>
                    <a:pt x="29908" y="88353"/>
                  </a:lnTo>
                  <a:lnTo>
                    <a:pt x="29908" y="95364"/>
                  </a:lnTo>
                  <a:lnTo>
                    <a:pt x="40728" y="95364"/>
                  </a:lnTo>
                  <a:lnTo>
                    <a:pt x="40728" y="88353"/>
                  </a:lnTo>
                  <a:close/>
                </a:path>
                <a:path w="142875" h="95885">
                  <a:moveTo>
                    <a:pt x="46266" y="84620"/>
                  </a:moveTo>
                  <a:lnTo>
                    <a:pt x="45580" y="81648"/>
                  </a:lnTo>
                  <a:lnTo>
                    <a:pt x="38379" y="77152"/>
                  </a:lnTo>
                  <a:lnTo>
                    <a:pt x="35407" y="77838"/>
                  </a:lnTo>
                  <a:lnTo>
                    <a:pt x="36093" y="80822"/>
                  </a:lnTo>
                  <a:lnTo>
                    <a:pt x="43294" y="85305"/>
                  </a:lnTo>
                  <a:lnTo>
                    <a:pt x="46266" y="84620"/>
                  </a:lnTo>
                  <a:close/>
                </a:path>
                <a:path w="142875" h="95885">
                  <a:moveTo>
                    <a:pt x="142430" y="46494"/>
                  </a:moveTo>
                  <a:lnTo>
                    <a:pt x="138112" y="46494"/>
                  </a:lnTo>
                  <a:lnTo>
                    <a:pt x="138112" y="74498"/>
                  </a:lnTo>
                  <a:lnTo>
                    <a:pt x="142430" y="74498"/>
                  </a:lnTo>
                  <a:lnTo>
                    <a:pt x="142430" y="4649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5" name="object 1225"/>
            <p:cNvSpPr/>
            <p:nvPr/>
          </p:nvSpPr>
          <p:spPr>
            <a:xfrm>
              <a:off x="6245021" y="4902441"/>
              <a:ext cx="43815" cy="12700"/>
            </a:xfrm>
            <a:custGeom>
              <a:avLst/>
              <a:gdLst/>
              <a:ahLst/>
              <a:cxnLst/>
              <a:rect l="l" t="t" r="r" b="b"/>
              <a:pathLst>
                <a:path w="43814" h="12700">
                  <a:moveTo>
                    <a:pt x="43637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43637" y="12344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26"/>
            <p:cNvSpPr/>
            <p:nvPr/>
          </p:nvSpPr>
          <p:spPr>
            <a:xfrm>
              <a:off x="6246659" y="4912626"/>
              <a:ext cx="42545" cy="4445"/>
            </a:xfrm>
            <a:custGeom>
              <a:avLst/>
              <a:gdLst/>
              <a:ahLst/>
              <a:cxnLst/>
              <a:rect l="l" t="t" r="r" b="b"/>
              <a:pathLst>
                <a:path w="42545" h="4445">
                  <a:moveTo>
                    <a:pt x="41998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41998" y="4317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7" name="object 1227"/>
            <p:cNvSpPr/>
            <p:nvPr/>
          </p:nvSpPr>
          <p:spPr>
            <a:xfrm>
              <a:off x="6226772" y="489435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79" h="19685">
                  <a:moveTo>
                    <a:pt x="17678" y="0"/>
                  </a:moveTo>
                  <a:lnTo>
                    <a:pt x="0" y="901"/>
                  </a:lnTo>
                  <a:lnTo>
                    <a:pt x="0" y="4190"/>
                  </a:lnTo>
                  <a:lnTo>
                    <a:pt x="17678" y="19303"/>
                  </a:lnTo>
                  <a:lnTo>
                    <a:pt x="17678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8" name="object 1228"/>
            <p:cNvSpPr/>
            <p:nvPr/>
          </p:nvSpPr>
          <p:spPr>
            <a:xfrm>
              <a:off x="6225705" y="4886845"/>
              <a:ext cx="80645" cy="103505"/>
            </a:xfrm>
            <a:custGeom>
              <a:avLst/>
              <a:gdLst/>
              <a:ahLst/>
              <a:cxnLst/>
              <a:rect l="l" t="t" r="r" b="b"/>
              <a:pathLst>
                <a:path w="80645" h="103504">
                  <a:moveTo>
                    <a:pt x="80556" y="26581"/>
                  </a:moveTo>
                  <a:lnTo>
                    <a:pt x="80543" y="26809"/>
                  </a:lnTo>
                  <a:lnTo>
                    <a:pt x="80556" y="26581"/>
                  </a:lnTo>
                  <a:close/>
                </a:path>
                <a:path w="80645" h="103504">
                  <a:moveTo>
                    <a:pt x="80556" y="0"/>
                  </a:moveTo>
                  <a:lnTo>
                    <a:pt x="78397" y="0"/>
                  </a:lnTo>
                  <a:lnTo>
                    <a:pt x="59677" y="0"/>
                  </a:lnTo>
                  <a:lnTo>
                    <a:pt x="59677" y="26885"/>
                  </a:lnTo>
                  <a:lnTo>
                    <a:pt x="18618" y="26885"/>
                  </a:lnTo>
                  <a:lnTo>
                    <a:pt x="10007" y="16929"/>
                  </a:lnTo>
                  <a:lnTo>
                    <a:pt x="0" y="5334"/>
                  </a:lnTo>
                  <a:lnTo>
                    <a:pt x="0" y="71348"/>
                  </a:lnTo>
                  <a:lnTo>
                    <a:pt x="17805" y="90589"/>
                  </a:lnTo>
                  <a:lnTo>
                    <a:pt x="59677" y="90589"/>
                  </a:lnTo>
                  <a:lnTo>
                    <a:pt x="59677" y="102933"/>
                  </a:lnTo>
                  <a:lnTo>
                    <a:pt x="79451" y="102933"/>
                  </a:lnTo>
                  <a:lnTo>
                    <a:pt x="79451" y="98615"/>
                  </a:lnTo>
                  <a:lnTo>
                    <a:pt x="79451" y="70015"/>
                  </a:lnTo>
                  <a:lnTo>
                    <a:pt x="79451" y="62026"/>
                  </a:lnTo>
                  <a:lnTo>
                    <a:pt x="61188" y="73952"/>
                  </a:lnTo>
                  <a:lnTo>
                    <a:pt x="20904" y="73952"/>
                  </a:lnTo>
                  <a:lnTo>
                    <a:pt x="20904" y="39065"/>
                  </a:lnTo>
                  <a:lnTo>
                    <a:pt x="66243" y="39065"/>
                  </a:lnTo>
                  <a:lnTo>
                    <a:pt x="72377" y="39090"/>
                  </a:lnTo>
                  <a:lnTo>
                    <a:pt x="76276" y="36957"/>
                  </a:lnTo>
                  <a:lnTo>
                    <a:pt x="79489" y="36906"/>
                  </a:lnTo>
                  <a:lnTo>
                    <a:pt x="79082" y="33223"/>
                  </a:lnTo>
                  <a:lnTo>
                    <a:pt x="80365" y="31521"/>
                  </a:lnTo>
                  <a:lnTo>
                    <a:pt x="80467" y="30060"/>
                  </a:lnTo>
                  <a:lnTo>
                    <a:pt x="80543" y="26809"/>
                  </a:lnTo>
                  <a:lnTo>
                    <a:pt x="80543" y="26581"/>
                  </a:lnTo>
                  <a:lnTo>
                    <a:pt x="80556" y="4318"/>
                  </a:lnTo>
                  <a:lnTo>
                    <a:pt x="805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9" name="object 1229"/>
            <p:cNvSpPr/>
            <p:nvPr/>
          </p:nvSpPr>
          <p:spPr>
            <a:xfrm>
              <a:off x="6162154" y="4991099"/>
              <a:ext cx="210820" cy="93980"/>
            </a:xfrm>
            <a:custGeom>
              <a:avLst/>
              <a:gdLst/>
              <a:ahLst/>
              <a:cxnLst/>
              <a:rect l="l" t="t" r="r" b="b"/>
              <a:pathLst>
                <a:path w="210820" h="93979">
                  <a:moveTo>
                    <a:pt x="210438" y="0"/>
                  </a:moveTo>
                  <a:lnTo>
                    <a:pt x="520" y="0"/>
                  </a:lnTo>
                  <a:lnTo>
                    <a:pt x="0" y="93433"/>
                  </a:lnTo>
                  <a:lnTo>
                    <a:pt x="210438" y="93433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0" name="object 1230"/>
            <p:cNvSpPr/>
            <p:nvPr/>
          </p:nvSpPr>
          <p:spPr>
            <a:xfrm>
              <a:off x="6245021" y="5021770"/>
              <a:ext cx="43815" cy="24130"/>
            </a:xfrm>
            <a:custGeom>
              <a:avLst/>
              <a:gdLst/>
              <a:ahLst/>
              <a:cxnLst/>
              <a:rect l="l" t="t" r="r" b="b"/>
              <a:pathLst>
                <a:path w="43814" h="24129">
                  <a:moveTo>
                    <a:pt x="43637" y="0"/>
                  </a:moveTo>
                  <a:lnTo>
                    <a:pt x="0" y="0"/>
                  </a:lnTo>
                  <a:lnTo>
                    <a:pt x="0" y="23545"/>
                  </a:lnTo>
                  <a:lnTo>
                    <a:pt x="43637" y="23545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1" name="object 1231"/>
            <p:cNvSpPr/>
            <p:nvPr/>
          </p:nvSpPr>
          <p:spPr>
            <a:xfrm>
              <a:off x="6245021" y="5045303"/>
              <a:ext cx="43815" cy="12700"/>
            </a:xfrm>
            <a:custGeom>
              <a:avLst/>
              <a:gdLst/>
              <a:ahLst/>
              <a:cxnLst/>
              <a:rect l="l" t="t" r="r" b="b"/>
              <a:pathLst>
                <a:path w="43814" h="12700">
                  <a:moveTo>
                    <a:pt x="43637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43637" y="12344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2" name="object 1232"/>
            <p:cNvSpPr/>
            <p:nvPr/>
          </p:nvSpPr>
          <p:spPr>
            <a:xfrm>
              <a:off x="6246660" y="5043157"/>
              <a:ext cx="42545" cy="17145"/>
            </a:xfrm>
            <a:custGeom>
              <a:avLst/>
              <a:gdLst/>
              <a:ahLst/>
              <a:cxnLst/>
              <a:rect l="l" t="t" r="r" b="b"/>
              <a:pathLst>
                <a:path w="42545" h="17145">
                  <a:moveTo>
                    <a:pt x="41998" y="12331"/>
                  </a:moveTo>
                  <a:lnTo>
                    <a:pt x="0" y="12331"/>
                  </a:lnTo>
                  <a:lnTo>
                    <a:pt x="0" y="16649"/>
                  </a:lnTo>
                  <a:lnTo>
                    <a:pt x="41998" y="16649"/>
                  </a:lnTo>
                  <a:lnTo>
                    <a:pt x="41998" y="12331"/>
                  </a:lnTo>
                  <a:close/>
                </a:path>
                <a:path w="42545" h="17145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3" name="object 1233"/>
            <p:cNvSpPr/>
            <p:nvPr/>
          </p:nvSpPr>
          <p:spPr>
            <a:xfrm>
              <a:off x="6245021" y="5070513"/>
              <a:ext cx="43815" cy="24130"/>
            </a:xfrm>
            <a:custGeom>
              <a:avLst/>
              <a:gdLst/>
              <a:ahLst/>
              <a:cxnLst/>
              <a:rect l="l" t="t" r="r" b="b"/>
              <a:pathLst>
                <a:path w="43814" h="24129">
                  <a:moveTo>
                    <a:pt x="43637" y="0"/>
                  </a:moveTo>
                  <a:lnTo>
                    <a:pt x="0" y="0"/>
                  </a:lnTo>
                  <a:lnTo>
                    <a:pt x="0" y="23545"/>
                  </a:lnTo>
                  <a:lnTo>
                    <a:pt x="43637" y="23545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4" name="object 1234"/>
            <p:cNvSpPr/>
            <p:nvPr/>
          </p:nvSpPr>
          <p:spPr>
            <a:xfrm>
              <a:off x="6245021" y="5094058"/>
              <a:ext cx="43815" cy="12700"/>
            </a:xfrm>
            <a:custGeom>
              <a:avLst/>
              <a:gdLst/>
              <a:ahLst/>
              <a:cxnLst/>
              <a:rect l="l" t="t" r="r" b="b"/>
              <a:pathLst>
                <a:path w="43814" h="12700">
                  <a:moveTo>
                    <a:pt x="43637" y="0"/>
                  </a:moveTo>
                  <a:lnTo>
                    <a:pt x="0" y="0"/>
                  </a:lnTo>
                  <a:lnTo>
                    <a:pt x="0" y="12319"/>
                  </a:lnTo>
                  <a:lnTo>
                    <a:pt x="43637" y="12319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5" name="object 1235"/>
            <p:cNvSpPr/>
            <p:nvPr/>
          </p:nvSpPr>
          <p:spPr>
            <a:xfrm>
              <a:off x="6246660" y="5091899"/>
              <a:ext cx="42545" cy="17145"/>
            </a:xfrm>
            <a:custGeom>
              <a:avLst/>
              <a:gdLst/>
              <a:ahLst/>
              <a:cxnLst/>
              <a:rect l="l" t="t" r="r" b="b"/>
              <a:pathLst>
                <a:path w="42545" h="17145">
                  <a:moveTo>
                    <a:pt x="41998" y="12319"/>
                  </a:moveTo>
                  <a:lnTo>
                    <a:pt x="0" y="12319"/>
                  </a:lnTo>
                  <a:lnTo>
                    <a:pt x="0" y="16637"/>
                  </a:lnTo>
                  <a:lnTo>
                    <a:pt x="41998" y="16637"/>
                  </a:lnTo>
                  <a:lnTo>
                    <a:pt x="41998" y="12319"/>
                  </a:lnTo>
                  <a:close/>
                </a:path>
                <a:path w="42545" h="17145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6" name="object 1236"/>
            <p:cNvSpPr/>
            <p:nvPr/>
          </p:nvSpPr>
          <p:spPr>
            <a:xfrm>
              <a:off x="6288658" y="5020094"/>
              <a:ext cx="17780" cy="39370"/>
            </a:xfrm>
            <a:custGeom>
              <a:avLst/>
              <a:gdLst/>
              <a:ahLst/>
              <a:cxnLst/>
              <a:rect l="l" t="t" r="r" b="b"/>
              <a:pathLst>
                <a:path w="17779" h="39370">
                  <a:moveTo>
                    <a:pt x="0" y="1676"/>
                  </a:moveTo>
                  <a:lnTo>
                    <a:pt x="0" y="39230"/>
                  </a:lnTo>
                  <a:lnTo>
                    <a:pt x="17678" y="29146"/>
                  </a:lnTo>
                  <a:lnTo>
                    <a:pt x="17678" y="17386"/>
                  </a:lnTo>
                  <a:lnTo>
                    <a:pt x="7734" y="17386"/>
                  </a:lnTo>
                  <a:lnTo>
                    <a:pt x="6591" y="16814"/>
                  </a:lnTo>
                  <a:lnTo>
                    <a:pt x="5499" y="13449"/>
                  </a:lnTo>
                  <a:lnTo>
                    <a:pt x="4381" y="10096"/>
                  </a:lnTo>
                  <a:lnTo>
                    <a:pt x="13817" y="6172"/>
                  </a:lnTo>
                  <a:lnTo>
                    <a:pt x="13250" y="2247"/>
                  </a:lnTo>
                  <a:lnTo>
                    <a:pt x="8254" y="2247"/>
                  </a:lnTo>
                  <a:lnTo>
                    <a:pt x="0" y="1676"/>
                  </a:lnTo>
                  <a:close/>
                </a:path>
                <a:path w="17779" h="39370">
                  <a:moveTo>
                    <a:pt x="17678" y="10655"/>
                  </a:moveTo>
                  <a:lnTo>
                    <a:pt x="13246" y="15138"/>
                  </a:lnTo>
                  <a:lnTo>
                    <a:pt x="10464" y="16255"/>
                  </a:lnTo>
                  <a:lnTo>
                    <a:pt x="7734" y="17386"/>
                  </a:lnTo>
                  <a:lnTo>
                    <a:pt x="17678" y="17386"/>
                  </a:lnTo>
                  <a:lnTo>
                    <a:pt x="17678" y="10655"/>
                  </a:lnTo>
                  <a:close/>
                </a:path>
                <a:path w="17779" h="39370">
                  <a:moveTo>
                    <a:pt x="11582" y="0"/>
                  </a:moveTo>
                  <a:lnTo>
                    <a:pt x="9944" y="1130"/>
                  </a:lnTo>
                  <a:lnTo>
                    <a:pt x="8254" y="2247"/>
                  </a:lnTo>
                  <a:lnTo>
                    <a:pt x="13250" y="2247"/>
                  </a:lnTo>
                  <a:lnTo>
                    <a:pt x="12966" y="279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7" name="object 1237"/>
            <p:cNvSpPr/>
            <p:nvPr/>
          </p:nvSpPr>
          <p:spPr>
            <a:xfrm>
              <a:off x="6288659" y="5021643"/>
              <a:ext cx="19050" cy="36195"/>
            </a:xfrm>
            <a:custGeom>
              <a:avLst/>
              <a:gdLst/>
              <a:ahLst/>
              <a:cxnLst/>
              <a:rect l="l" t="t" r="r" b="b"/>
              <a:pathLst>
                <a:path w="19050" h="36195">
                  <a:moveTo>
                    <a:pt x="13411" y="685"/>
                  </a:moveTo>
                  <a:lnTo>
                    <a:pt x="10439" y="0"/>
                  </a:lnTo>
                  <a:lnTo>
                    <a:pt x="3251" y="4470"/>
                  </a:lnTo>
                  <a:lnTo>
                    <a:pt x="2552" y="7454"/>
                  </a:lnTo>
                  <a:lnTo>
                    <a:pt x="5524" y="8140"/>
                  </a:lnTo>
                  <a:lnTo>
                    <a:pt x="12725" y="3670"/>
                  </a:lnTo>
                  <a:lnTo>
                    <a:pt x="13411" y="685"/>
                  </a:lnTo>
                  <a:close/>
                </a:path>
                <a:path w="19050" h="36195">
                  <a:moveTo>
                    <a:pt x="14338" y="29832"/>
                  </a:moveTo>
                  <a:lnTo>
                    <a:pt x="520" y="29832"/>
                  </a:lnTo>
                  <a:lnTo>
                    <a:pt x="0" y="36004"/>
                  </a:lnTo>
                  <a:lnTo>
                    <a:pt x="14338" y="29832"/>
                  </a:lnTo>
                  <a:close/>
                </a:path>
                <a:path w="19050" h="36195">
                  <a:moveTo>
                    <a:pt x="18935" y="11874"/>
                  </a:moveTo>
                  <a:lnTo>
                    <a:pt x="15963" y="11188"/>
                  </a:lnTo>
                  <a:lnTo>
                    <a:pt x="8788" y="15697"/>
                  </a:lnTo>
                  <a:lnTo>
                    <a:pt x="8115" y="18669"/>
                  </a:lnTo>
                  <a:lnTo>
                    <a:pt x="11087" y="19342"/>
                  </a:lnTo>
                  <a:lnTo>
                    <a:pt x="18262" y="14846"/>
                  </a:lnTo>
                  <a:lnTo>
                    <a:pt x="18935" y="118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8" name="object 1238"/>
            <p:cNvSpPr/>
            <p:nvPr/>
          </p:nvSpPr>
          <p:spPr>
            <a:xfrm>
              <a:off x="6288658" y="5047068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8254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8254" y="4318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9" name="object 1239"/>
            <p:cNvSpPr/>
            <p:nvPr/>
          </p:nvSpPr>
          <p:spPr>
            <a:xfrm>
              <a:off x="6223304" y="5069827"/>
              <a:ext cx="15240" cy="11430"/>
            </a:xfrm>
            <a:custGeom>
              <a:avLst/>
              <a:gdLst/>
              <a:ahLst/>
              <a:cxnLst/>
              <a:rect l="l" t="t" r="r" b="b"/>
              <a:pathLst>
                <a:path w="15239" h="11429">
                  <a:moveTo>
                    <a:pt x="2984" y="0"/>
                  </a:moveTo>
                  <a:lnTo>
                    <a:pt x="0" y="622"/>
                  </a:lnTo>
                  <a:lnTo>
                    <a:pt x="609" y="3606"/>
                  </a:lnTo>
                  <a:lnTo>
                    <a:pt x="11671" y="10896"/>
                  </a:lnTo>
                  <a:lnTo>
                    <a:pt x="14668" y="10287"/>
                  </a:lnTo>
                  <a:lnTo>
                    <a:pt x="14046" y="7289"/>
                  </a:lnTo>
                  <a:lnTo>
                    <a:pt x="2984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0" name="object 1240"/>
            <p:cNvSpPr/>
            <p:nvPr/>
          </p:nvSpPr>
          <p:spPr>
            <a:xfrm>
              <a:off x="6226772" y="5057648"/>
              <a:ext cx="17780" cy="47625"/>
            </a:xfrm>
            <a:custGeom>
              <a:avLst/>
              <a:gdLst/>
              <a:ahLst/>
              <a:cxnLst/>
              <a:rect l="l" t="t" r="r" b="b"/>
              <a:pathLst>
                <a:path w="17779" h="47625">
                  <a:moveTo>
                    <a:pt x="0" y="21272"/>
                  </a:moveTo>
                  <a:lnTo>
                    <a:pt x="0" y="32486"/>
                  </a:lnTo>
                  <a:lnTo>
                    <a:pt x="17678" y="47612"/>
                  </a:lnTo>
                  <a:lnTo>
                    <a:pt x="17678" y="25755"/>
                  </a:lnTo>
                  <a:lnTo>
                    <a:pt x="9944" y="25755"/>
                  </a:lnTo>
                  <a:lnTo>
                    <a:pt x="4432" y="23520"/>
                  </a:lnTo>
                  <a:lnTo>
                    <a:pt x="0" y="21272"/>
                  </a:lnTo>
                  <a:close/>
                </a:path>
                <a:path w="17779" h="47625">
                  <a:moveTo>
                    <a:pt x="571" y="0"/>
                  </a:moveTo>
                  <a:lnTo>
                    <a:pt x="571" y="10642"/>
                  </a:lnTo>
                  <a:lnTo>
                    <a:pt x="13271" y="18478"/>
                  </a:lnTo>
                  <a:lnTo>
                    <a:pt x="11036" y="25196"/>
                  </a:lnTo>
                  <a:lnTo>
                    <a:pt x="9944" y="25755"/>
                  </a:lnTo>
                  <a:lnTo>
                    <a:pt x="17678" y="25755"/>
                  </a:lnTo>
                  <a:lnTo>
                    <a:pt x="17678" y="10642"/>
                  </a:lnTo>
                  <a:lnTo>
                    <a:pt x="13271" y="10642"/>
                  </a:lnTo>
                  <a:lnTo>
                    <a:pt x="9944" y="8394"/>
                  </a:lnTo>
                  <a:lnTo>
                    <a:pt x="571" y="0"/>
                  </a:lnTo>
                  <a:close/>
                </a:path>
                <a:path w="17779" h="47625">
                  <a:moveTo>
                    <a:pt x="17678" y="10096"/>
                  </a:moveTo>
                  <a:lnTo>
                    <a:pt x="13271" y="10642"/>
                  </a:lnTo>
                  <a:lnTo>
                    <a:pt x="17678" y="10642"/>
                  </a:lnTo>
                  <a:lnTo>
                    <a:pt x="17678" y="10096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1" name="object 1241"/>
            <p:cNvSpPr/>
            <p:nvPr/>
          </p:nvSpPr>
          <p:spPr>
            <a:xfrm>
              <a:off x="6225514" y="5067566"/>
              <a:ext cx="16510" cy="19685"/>
            </a:xfrm>
            <a:custGeom>
              <a:avLst/>
              <a:gdLst/>
              <a:ahLst/>
              <a:cxnLst/>
              <a:rect l="l" t="t" r="r" b="b"/>
              <a:pathLst>
                <a:path w="16510" h="19685">
                  <a:moveTo>
                    <a:pt x="10820" y="18681"/>
                  </a:moveTo>
                  <a:lnTo>
                    <a:pt x="10147" y="15709"/>
                  </a:lnTo>
                  <a:lnTo>
                    <a:pt x="2971" y="11188"/>
                  </a:lnTo>
                  <a:lnTo>
                    <a:pt x="0" y="11874"/>
                  </a:lnTo>
                  <a:lnTo>
                    <a:pt x="673" y="14846"/>
                  </a:lnTo>
                  <a:lnTo>
                    <a:pt x="7835" y="19367"/>
                  </a:lnTo>
                  <a:lnTo>
                    <a:pt x="10820" y="18681"/>
                  </a:lnTo>
                  <a:close/>
                </a:path>
                <a:path w="16510" h="19685">
                  <a:moveTo>
                    <a:pt x="16357" y="7454"/>
                  </a:moveTo>
                  <a:lnTo>
                    <a:pt x="15659" y="4483"/>
                  </a:lnTo>
                  <a:lnTo>
                    <a:pt x="8470" y="0"/>
                  </a:lnTo>
                  <a:lnTo>
                    <a:pt x="5499" y="698"/>
                  </a:lnTo>
                  <a:lnTo>
                    <a:pt x="6184" y="3670"/>
                  </a:lnTo>
                  <a:lnTo>
                    <a:pt x="13385" y="8140"/>
                  </a:lnTo>
                  <a:lnTo>
                    <a:pt x="16357" y="74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2" name="object 1242"/>
            <p:cNvSpPr/>
            <p:nvPr/>
          </p:nvSpPr>
          <p:spPr>
            <a:xfrm>
              <a:off x="6236169" y="5093004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280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80" y="4317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3" name="object 1243"/>
            <p:cNvSpPr/>
            <p:nvPr/>
          </p:nvSpPr>
          <p:spPr>
            <a:xfrm>
              <a:off x="6195606" y="4981524"/>
              <a:ext cx="142875" cy="139700"/>
            </a:xfrm>
            <a:custGeom>
              <a:avLst/>
              <a:gdLst/>
              <a:ahLst/>
              <a:cxnLst/>
              <a:rect l="l" t="t" r="r" b="b"/>
              <a:pathLst>
                <a:path w="142875" h="139700">
                  <a:moveTo>
                    <a:pt x="4318" y="111290"/>
                  </a:moveTo>
                  <a:lnTo>
                    <a:pt x="0" y="111290"/>
                  </a:lnTo>
                  <a:lnTo>
                    <a:pt x="0" y="139293"/>
                  </a:lnTo>
                  <a:lnTo>
                    <a:pt x="4318" y="139293"/>
                  </a:lnTo>
                  <a:lnTo>
                    <a:pt x="4318" y="111290"/>
                  </a:lnTo>
                  <a:close/>
                </a:path>
                <a:path w="142875" h="139700">
                  <a:moveTo>
                    <a:pt x="4318" y="8877"/>
                  </a:moveTo>
                  <a:lnTo>
                    <a:pt x="0" y="8877"/>
                  </a:lnTo>
                  <a:lnTo>
                    <a:pt x="0" y="36906"/>
                  </a:lnTo>
                  <a:lnTo>
                    <a:pt x="4318" y="36906"/>
                  </a:lnTo>
                  <a:lnTo>
                    <a:pt x="4318" y="8877"/>
                  </a:lnTo>
                  <a:close/>
                </a:path>
                <a:path w="142875" h="139700">
                  <a:moveTo>
                    <a:pt x="110655" y="26581"/>
                  </a:moveTo>
                  <a:lnTo>
                    <a:pt x="110642" y="26809"/>
                  </a:lnTo>
                  <a:lnTo>
                    <a:pt x="110655" y="26581"/>
                  </a:lnTo>
                  <a:close/>
                </a:path>
                <a:path w="142875" h="139700">
                  <a:moveTo>
                    <a:pt x="110655" y="0"/>
                  </a:moveTo>
                  <a:lnTo>
                    <a:pt x="108496" y="0"/>
                  </a:lnTo>
                  <a:lnTo>
                    <a:pt x="89776" y="0"/>
                  </a:lnTo>
                  <a:lnTo>
                    <a:pt x="89776" y="26885"/>
                  </a:lnTo>
                  <a:lnTo>
                    <a:pt x="48717" y="26885"/>
                  </a:lnTo>
                  <a:lnTo>
                    <a:pt x="40106" y="16929"/>
                  </a:lnTo>
                  <a:lnTo>
                    <a:pt x="30099" y="5334"/>
                  </a:lnTo>
                  <a:lnTo>
                    <a:pt x="30099" y="71361"/>
                  </a:lnTo>
                  <a:lnTo>
                    <a:pt x="47904" y="90576"/>
                  </a:lnTo>
                  <a:lnTo>
                    <a:pt x="89776" y="90576"/>
                  </a:lnTo>
                  <a:lnTo>
                    <a:pt x="89776" y="102920"/>
                  </a:lnTo>
                  <a:lnTo>
                    <a:pt x="109550" y="102920"/>
                  </a:lnTo>
                  <a:lnTo>
                    <a:pt x="109550" y="98602"/>
                  </a:lnTo>
                  <a:lnTo>
                    <a:pt x="109550" y="70015"/>
                  </a:lnTo>
                  <a:lnTo>
                    <a:pt x="109550" y="62039"/>
                  </a:lnTo>
                  <a:lnTo>
                    <a:pt x="91287" y="73964"/>
                  </a:lnTo>
                  <a:lnTo>
                    <a:pt x="51003" y="73964"/>
                  </a:lnTo>
                  <a:lnTo>
                    <a:pt x="51003" y="39065"/>
                  </a:lnTo>
                  <a:lnTo>
                    <a:pt x="96342" y="39065"/>
                  </a:lnTo>
                  <a:lnTo>
                    <a:pt x="102476" y="39103"/>
                  </a:lnTo>
                  <a:lnTo>
                    <a:pt x="106375" y="36957"/>
                  </a:lnTo>
                  <a:lnTo>
                    <a:pt x="109588" y="36906"/>
                  </a:lnTo>
                  <a:lnTo>
                    <a:pt x="109181" y="33235"/>
                  </a:lnTo>
                  <a:lnTo>
                    <a:pt x="110464" y="31534"/>
                  </a:lnTo>
                  <a:lnTo>
                    <a:pt x="110566" y="30060"/>
                  </a:lnTo>
                  <a:lnTo>
                    <a:pt x="110642" y="26809"/>
                  </a:lnTo>
                  <a:lnTo>
                    <a:pt x="110642" y="26581"/>
                  </a:lnTo>
                  <a:lnTo>
                    <a:pt x="110655" y="4318"/>
                  </a:lnTo>
                  <a:lnTo>
                    <a:pt x="110655" y="0"/>
                  </a:lnTo>
                  <a:close/>
                </a:path>
                <a:path w="142875" h="139700">
                  <a:moveTo>
                    <a:pt x="142430" y="55283"/>
                  </a:moveTo>
                  <a:lnTo>
                    <a:pt x="138112" y="55283"/>
                  </a:lnTo>
                  <a:lnTo>
                    <a:pt x="138112" y="83286"/>
                  </a:lnTo>
                  <a:lnTo>
                    <a:pt x="142430" y="83286"/>
                  </a:lnTo>
                  <a:lnTo>
                    <a:pt x="142430" y="5528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4" name="object 1244"/>
            <p:cNvSpPr/>
            <p:nvPr/>
          </p:nvSpPr>
          <p:spPr>
            <a:xfrm>
              <a:off x="6245021" y="4095191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603"/>
                  </a:lnTo>
                  <a:lnTo>
                    <a:pt x="43637" y="25603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5" name="object 1245"/>
            <p:cNvSpPr/>
            <p:nvPr/>
          </p:nvSpPr>
          <p:spPr>
            <a:xfrm>
              <a:off x="6245021" y="4120794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398"/>
                  </a:lnTo>
                  <a:lnTo>
                    <a:pt x="43637" y="13398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6" name="object 1246"/>
            <p:cNvSpPr/>
            <p:nvPr/>
          </p:nvSpPr>
          <p:spPr>
            <a:xfrm>
              <a:off x="6246660" y="4118622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411"/>
                  </a:moveTo>
                  <a:lnTo>
                    <a:pt x="0" y="13411"/>
                  </a:lnTo>
                  <a:lnTo>
                    <a:pt x="0" y="17729"/>
                  </a:lnTo>
                  <a:lnTo>
                    <a:pt x="41998" y="17729"/>
                  </a:lnTo>
                  <a:lnTo>
                    <a:pt x="41998" y="13411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7" name="object 1247"/>
            <p:cNvSpPr/>
            <p:nvPr/>
          </p:nvSpPr>
          <p:spPr>
            <a:xfrm>
              <a:off x="6245021" y="4148213"/>
              <a:ext cx="43815" cy="26034"/>
            </a:xfrm>
            <a:custGeom>
              <a:avLst/>
              <a:gdLst/>
              <a:ahLst/>
              <a:cxnLst/>
              <a:rect l="l" t="t" r="r" b="b"/>
              <a:pathLst>
                <a:path w="43814" h="26035">
                  <a:moveTo>
                    <a:pt x="43637" y="0"/>
                  </a:moveTo>
                  <a:lnTo>
                    <a:pt x="0" y="0"/>
                  </a:lnTo>
                  <a:lnTo>
                    <a:pt x="0" y="25603"/>
                  </a:lnTo>
                  <a:lnTo>
                    <a:pt x="43637" y="25603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8" name="object 1248"/>
            <p:cNvSpPr/>
            <p:nvPr/>
          </p:nvSpPr>
          <p:spPr>
            <a:xfrm>
              <a:off x="6245021" y="4173816"/>
              <a:ext cx="43815" cy="13970"/>
            </a:xfrm>
            <a:custGeom>
              <a:avLst/>
              <a:gdLst/>
              <a:ahLst/>
              <a:cxnLst/>
              <a:rect l="l" t="t" r="r" b="b"/>
              <a:pathLst>
                <a:path w="43814" h="13970">
                  <a:moveTo>
                    <a:pt x="43637" y="0"/>
                  </a:moveTo>
                  <a:lnTo>
                    <a:pt x="0" y="0"/>
                  </a:lnTo>
                  <a:lnTo>
                    <a:pt x="0" y="13411"/>
                  </a:lnTo>
                  <a:lnTo>
                    <a:pt x="43637" y="13411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98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9" name="object 1249"/>
            <p:cNvSpPr/>
            <p:nvPr/>
          </p:nvSpPr>
          <p:spPr>
            <a:xfrm>
              <a:off x="6246660" y="4171657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79">
                  <a:moveTo>
                    <a:pt x="41998" y="13398"/>
                  </a:moveTo>
                  <a:lnTo>
                    <a:pt x="0" y="13398"/>
                  </a:lnTo>
                  <a:lnTo>
                    <a:pt x="0" y="17729"/>
                  </a:lnTo>
                  <a:lnTo>
                    <a:pt x="41998" y="17729"/>
                  </a:lnTo>
                  <a:lnTo>
                    <a:pt x="41998" y="13398"/>
                  </a:lnTo>
                  <a:close/>
                </a:path>
                <a:path w="42545" h="17779">
                  <a:moveTo>
                    <a:pt x="41998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1998" y="4318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0" name="object 1250"/>
            <p:cNvSpPr/>
            <p:nvPr/>
          </p:nvSpPr>
          <p:spPr>
            <a:xfrm>
              <a:off x="6288658" y="4093375"/>
              <a:ext cx="17780" cy="43180"/>
            </a:xfrm>
            <a:custGeom>
              <a:avLst/>
              <a:gdLst/>
              <a:ahLst/>
              <a:cxnLst/>
              <a:rect l="l" t="t" r="r" b="b"/>
              <a:pathLst>
                <a:path w="17779" h="43179">
                  <a:moveTo>
                    <a:pt x="0" y="1816"/>
                  </a:moveTo>
                  <a:lnTo>
                    <a:pt x="0" y="42646"/>
                  </a:lnTo>
                  <a:lnTo>
                    <a:pt x="17678" y="31686"/>
                  </a:lnTo>
                  <a:lnTo>
                    <a:pt x="17678" y="18884"/>
                  </a:lnTo>
                  <a:lnTo>
                    <a:pt x="7734" y="18884"/>
                  </a:lnTo>
                  <a:lnTo>
                    <a:pt x="6591" y="18287"/>
                  </a:lnTo>
                  <a:lnTo>
                    <a:pt x="5499" y="14617"/>
                  </a:lnTo>
                  <a:lnTo>
                    <a:pt x="4381" y="10960"/>
                  </a:lnTo>
                  <a:lnTo>
                    <a:pt x="13817" y="6692"/>
                  </a:lnTo>
                  <a:lnTo>
                    <a:pt x="13250" y="2438"/>
                  </a:lnTo>
                  <a:lnTo>
                    <a:pt x="8254" y="2438"/>
                  </a:lnTo>
                  <a:lnTo>
                    <a:pt x="0" y="1816"/>
                  </a:lnTo>
                  <a:close/>
                </a:path>
                <a:path w="17779" h="43179">
                  <a:moveTo>
                    <a:pt x="17678" y="11569"/>
                  </a:moveTo>
                  <a:lnTo>
                    <a:pt x="13246" y="16446"/>
                  </a:lnTo>
                  <a:lnTo>
                    <a:pt x="7734" y="18884"/>
                  </a:lnTo>
                  <a:lnTo>
                    <a:pt x="17678" y="18884"/>
                  </a:lnTo>
                  <a:lnTo>
                    <a:pt x="17678" y="11569"/>
                  </a:lnTo>
                  <a:close/>
                </a:path>
                <a:path w="17779" h="43179">
                  <a:moveTo>
                    <a:pt x="11582" y="0"/>
                  </a:moveTo>
                  <a:lnTo>
                    <a:pt x="9944" y="1219"/>
                  </a:lnTo>
                  <a:lnTo>
                    <a:pt x="8254" y="2438"/>
                  </a:lnTo>
                  <a:lnTo>
                    <a:pt x="13250" y="2438"/>
                  </a:lnTo>
                  <a:lnTo>
                    <a:pt x="12966" y="304"/>
                  </a:lnTo>
                  <a:lnTo>
                    <a:pt x="11582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1" name="object 1251"/>
            <p:cNvSpPr/>
            <p:nvPr/>
          </p:nvSpPr>
          <p:spPr>
            <a:xfrm>
              <a:off x="6288659" y="4095229"/>
              <a:ext cx="19050" cy="39370"/>
            </a:xfrm>
            <a:custGeom>
              <a:avLst/>
              <a:gdLst/>
              <a:ahLst/>
              <a:cxnLst/>
              <a:rect l="l" t="t" r="r" b="b"/>
              <a:pathLst>
                <a:path w="19050" h="39370">
                  <a:moveTo>
                    <a:pt x="13360" y="584"/>
                  </a:moveTo>
                  <a:lnTo>
                    <a:pt x="10363" y="0"/>
                  </a:lnTo>
                  <a:lnTo>
                    <a:pt x="3175" y="4876"/>
                  </a:lnTo>
                  <a:lnTo>
                    <a:pt x="2603" y="7874"/>
                  </a:lnTo>
                  <a:lnTo>
                    <a:pt x="5600" y="8445"/>
                  </a:lnTo>
                  <a:lnTo>
                    <a:pt x="12788" y="3581"/>
                  </a:lnTo>
                  <a:lnTo>
                    <a:pt x="13360" y="584"/>
                  </a:lnTo>
                  <a:close/>
                </a:path>
                <a:path w="19050" h="39370">
                  <a:moveTo>
                    <a:pt x="14338" y="32258"/>
                  </a:moveTo>
                  <a:lnTo>
                    <a:pt x="520" y="32258"/>
                  </a:lnTo>
                  <a:lnTo>
                    <a:pt x="0" y="38963"/>
                  </a:lnTo>
                  <a:lnTo>
                    <a:pt x="14338" y="32258"/>
                  </a:lnTo>
                  <a:close/>
                </a:path>
                <a:path w="19050" h="39370">
                  <a:moveTo>
                    <a:pt x="18897" y="12763"/>
                  </a:moveTo>
                  <a:lnTo>
                    <a:pt x="15900" y="12192"/>
                  </a:lnTo>
                  <a:lnTo>
                    <a:pt x="8724" y="17068"/>
                  </a:lnTo>
                  <a:lnTo>
                    <a:pt x="8153" y="20066"/>
                  </a:lnTo>
                  <a:lnTo>
                    <a:pt x="11150" y="20637"/>
                  </a:lnTo>
                  <a:lnTo>
                    <a:pt x="18326" y="15773"/>
                  </a:lnTo>
                  <a:lnTo>
                    <a:pt x="18897" y="127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2" name="object 1252"/>
            <p:cNvSpPr/>
            <p:nvPr/>
          </p:nvSpPr>
          <p:spPr>
            <a:xfrm>
              <a:off x="6288658" y="4122902"/>
              <a:ext cx="8255" cy="4445"/>
            </a:xfrm>
            <a:custGeom>
              <a:avLst/>
              <a:gdLst/>
              <a:ahLst/>
              <a:cxnLst/>
              <a:rect l="l" t="t" r="r" b="b"/>
              <a:pathLst>
                <a:path w="8254" h="4445">
                  <a:moveTo>
                    <a:pt x="8254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8254" y="4318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3" name="object 1253"/>
            <p:cNvSpPr/>
            <p:nvPr/>
          </p:nvSpPr>
          <p:spPr>
            <a:xfrm>
              <a:off x="6223355" y="4147680"/>
              <a:ext cx="14604" cy="11430"/>
            </a:xfrm>
            <a:custGeom>
              <a:avLst/>
              <a:gdLst/>
              <a:ahLst/>
              <a:cxnLst/>
              <a:rect l="l" t="t" r="r" b="b"/>
              <a:pathLst>
                <a:path w="14604" h="11429">
                  <a:moveTo>
                    <a:pt x="3009" y="0"/>
                  </a:moveTo>
                  <a:lnTo>
                    <a:pt x="0" y="495"/>
                  </a:lnTo>
                  <a:lnTo>
                    <a:pt x="495" y="3505"/>
                  </a:lnTo>
                  <a:lnTo>
                    <a:pt x="11556" y="11429"/>
                  </a:lnTo>
                  <a:lnTo>
                    <a:pt x="14566" y="10934"/>
                  </a:lnTo>
                  <a:lnTo>
                    <a:pt x="14071" y="7924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4" name="object 1254"/>
            <p:cNvSpPr/>
            <p:nvPr/>
          </p:nvSpPr>
          <p:spPr>
            <a:xfrm>
              <a:off x="6226772" y="4134192"/>
              <a:ext cx="17780" cy="52069"/>
            </a:xfrm>
            <a:custGeom>
              <a:avLst/>
              <a:gdLst/>
              <a:ahLst/>
              <a:cxnLst/>
              <a:rect l="l" t="t" r="r" b="b"/>
              <a:pathLst>
                <a:path w="17779" h="52070">
                  <a:moveTo>
                    <a:pt x="0" y="23164"/>
                  </a:moveTo>
                  <a:lnTo>
                    <a:pt x="0" y="35344"/>
                  </a:lnTo>
                  <a:lnTo>
                    <a:pt x="17678" y="51816"/>
                  </a:lnTo>
                  <a:lnTo>
                    <a:pt x="17678" y="28041"/>
                  </a:lnTo>
                  <a:lnTo>
                    <a:pt x="9944" y="28041"/>
                  </a:lnTo>
                  <a:lnTo>
                    <a:pt x="4432" y="25615"/>
                  </a:lnTo>
                  <a:lnTo>
                    <a:pt x="0" y="23164"/>
                  </a:lnTo>
                  <a:close/>
                </a:path>
                <a:path w="17779" h="52070">
                  <a:moveTo>
                    <a:pt x="571" y="0"/>
                  </a:moveTo>
                  <a:lnTo>
                    <a:pt x="571" y="11595"/>
                  </a:lnTo>
                  <a:lnTo>
                    <a:pt x="13271" y="20129"/>
                  </a:lnTo>
                  <a:lnTo>
                    <a:pt x="11036" y="27432"/>
                  </a:lnTo>
                  <a:lnTo>
                    <a:pt x="9944" y="28041"/>
                  </a:lnTo>
                  <a:lnTo>
                    <a:pt x="17678" y="28041"/>
                  </a:lnTo>
                  <a:lnTo>
                    <a:pt x="17678" y="11595"/>
                  </a:lnTo>
                  <a:lnTo>
                    <a:pt x="13271" y="11595"/>
                  </a:lnTo>
                  <a:lnTo>
                    <a:pt x="9944" y="9144"/>
                  </a:lnTo>
                  <a:lnTo>
                    <a:pt x="571" y="0"/>
                  </a:lnTo>
                  <a:close/>
                </a:path>
                <a:path w="17779" h="52070">
                  <a:moveTo>
                    <a:pt x="17678" y="10972"/>
                  </a:moveTo>
                  <a:lnTo>
                    <a:pt x="13271" y="11595"/>
                  </a:lnTo>
                  <a:lnTo>
                    <a:pt x="17678" y="11595"/>
                  </a:lnTo>
                  <a:lnTo>
                    <a:pt x="17678" y="10972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5" name="object 1255"/>
            <p:cNvSpPr/>
            <p:nvPr/>
          </p:nvSpPr>
          <p:spPr>
            <a:xfrm>
              <a:off x="6225553" y="4145203"/>
              <a:ext cx="16510" cy="20955"/>
            </a:xfrm>
            <a:custGeom>
              <a:avLst/>
              <a:gdLst/>
              <a:ahLst/>
              <a:cxnLst/>
              <a:rect l="l" t="t" r="r" b="b"/>
              <a:pathLst>
                <a:path w="16510" h="20954">
                  <a:moveTo>
                    <a:pt x="10731" y="20078"/>
                  </a:moveTo>
                  <a:lnTo>
                    <a:pt x="10172" y="17081"/>
                  </a:lnTo>
                  <a:lnTo>
                    <a:pt x="2997" y="12192"/>
                  </a:lnTo>
                  <a:lnTo>
                    <a:pt x="0" y="12763"/>
                  </a:lnTo>
                  <a:lnTo>
                    <a:pt x="571" y="15760"/>
                  </a:lnTo>
                  <a:lnTo>
                    <a:pt x="7734" y="20650"/>
                  </a:lnTo>
                  <a:lnTo>
                    <a:pt x="10731" y="20078"/>
                  </a:lnTo>
                  <a:close/>
                </a:path>
                <a:path w="16510" h="20954">
                  <a:moveTo>
                    <a:pt x="16268" y="7886"/>
                  </a:moveTo>
                  <a:lnTo>
                    <a:pt x="15697" y="4889"/>
                  </a:lnTo>
                  <a:lnTo>
                    <a:pt x="8509" y="0"/>
                  </a:lnTo>
                  <a:lnTo>
                    <a:pt x="5511" y="571"/>
                  </a:lnTo>
                  <a:lnTo>
                    <a:pt x="6083" y="3568"/>
                  </a:lnTo>
                  <a:lnTo>
                    <a:pt x="13271" y="8458"/>
                  </a:lnTo>
                  <a:lnTo>
                    <a:pt x="16268" y="78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6" name="object 1256"/>
            <p:cNvSpPr/>
            <p:nvPr/>
          </p:nvSpPr>
          <p:spPr>
            <a:xfrm>
              <a:off x="6236169" y="4172864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280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80" y="4317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7" name="object 1257"/>
            <p:cNvSpPr/>
            <p:nvPr/>
          </p:nvSpPr>
          <p:spPr>
            <a:xfrm>
              <a:off x="6226772" y="4055579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0" y="0"/>
                  </a:moveTo>
                  <a:lnTo>
                    <a:pt x="0" y="12192"/>
                  </a:lnTo>
                  <a:lnTo>
                    <a:pt x="17678" y="28638"/>
                  </a:lnTo>
                  <a:lnTo>
                    <a:pt x="17678" y="4864"/>
                  </a:lnTo>
                  <a:lnTo>
                    <a:pt x="9944" y="4864"/>
                  </a:lnTo>
                  <a:lnTo>
                    <a:pt x="4432" y="2451"/>
                  </a:lnTo>
                  <a:lnTo>
                    <a:pt x="0" y="0"/>
                  </a:lnTo>
                  <a:close/>
                </a:path>
                <a:path w="17779" h="29210">
                  <a:moveTo>
                    <a:pt x="12153" y="609"/>
                  </a:moveTo>
                  <a:lnTo>
                    <a:pt x="11036" y="4267"/>
                  </a:lnTo>
                  <a:lnTo>
                    <a:pt x="9944" y="4864"/>
                  </a:lnTo>
                  <a:lnTo>
                    <a:pt x="17678" y="4864"/>
                  </a:lnTo>
                  <a:lnTo>
                    <a:pt x="17678" y="1219"/>
                  </a:lnTo>
                  <a:lnTo>
                    <a:pt x="12153" y="609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8" name="object 1258"/>
            <p:cNvSpPr/>
            <p:nvPr/>
          </p:nvSpPr>
          <p:spPr>
            <a:xfrm>
              <a:off x="6225552" y="4055630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5" h="8889">
                  <a:moveTo>
                    <a:pt x="2997" y="0"/>
                  </a:moveTo>
                  <a:lnTo>
                    <a:pt x="0" y="571"/>
                  </a:lnTo>
                  <a:lnTo>
                    <a:pt x="571" y="3568"/>
                  </a:lnTo>
                  <a:lnTo>
                    <a:pt x="7734" y="8445"/>
                  </a:lnTo>
                  <a:lnTo>
                    <a:pt x="10744" y="7874"/>
                  </a:lnTo>
                  <a:lnTo>
                    <a:pt x="10172" y="4876"/>
                  </a:lnTo>
                  <a:lnTo>
                    <a:pt x="29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59"/>
            <p:cNvSpPr/>
            <p:nvPr/>
          </p:nvSpPr>
          <p:spPr>
            <a:xfrm>
              <a:off x="6236169" y="4071112"/>
              <a:ext cx="8890" cy="4445"/>
            </a:xfrm>
            <a:custGeom>
              <a:avLst/>
              <a:gdLst/>
              <a:ahLst/>
              <a:cxnLst/>
              <a:rect l="l" t="t" r="r" b="b"/>
              <a:pathLst>
                <a:path w="8889" h="4445">
                  <a:moveTo>
                    <a:pt x="8280" y="0"/>
                  </a:moveTo>
                  <a:lnTo>
                    <a:pt x="0" y="0"/>
                  </a:lnTo>
                  <a:lnTo>
                    <a:pt x="0" y="4317"/>
                  </a:lnTo>
                  <a:lnTo>
                    <a:pt x="8280" y="4317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0" name="object 1260"/>
            <p:cNvSpPr/>
            <p:nvPr/>
          </p:nvSpPr>
          <p:spPr>
            <a:xfrm>
              <a:off x="6195606" y="4061078"/>
              <a:ext cx="142875" cy="81280"/>
            </a:xfrm>
            <a:custGeom>
              <a:avLst/>
              <a:gdLst/>
              <a:ahLst/>
              <a:cxnLst/>
              <a:rect l="l" t="t" r="r" b="b"/>
              <a:pathLst>
                <a:path w="142875" h="81279">
                  <a:moveTo>
                    <a:pt x="4318" y="0"/>
                  </a:moveTo>
                  <a:lnTo>
                    <a:pt x="0" y="0"/>
                  </a:lnTo>
                  <a:lnTo>
                    <a:pt x="0" y="30454"/>
                  </a:lnTo>
                  <a:lnTo>
                    <a:pt x="4318" y="30454"/>
                  </a:lnTo>
                  <a:lnTo>
                    <a:pt x="4318" y="0"/>
                  </a:lnTo>
                  <a:close/>
                </a:path>
                <a:path w="142875" h="81279">
                  <a:moveTo>
                    <a:pt x="142430" y="50584"/>
                  </a:moveTo>
                  <a:lnTo>
                    <a:pt x="138112" y="50584"/>
                  </a:lnTo>
                  <a:lnTo>
                    <a:pt x="138112" y="81051"/>
                  </a:lnTo>
                  <a:lnTo>
                    <a:pt x="142430" y="81051"/>
                  </a:lnTo>
                  <a:lnTo>
                    <a:pt x="142430" y="505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1" name="object 1261"/>
            <p:cNvSpPr/>
            <p:nvPr/>
          </p:nvSpPr>
          <p:spPr>
            <a:xfrm>
              <a:off x="6566662" y="4391278"/>
              <a:ext cx="22860" cy="657225"/>
            </a:xfrm>
            <a:custGeom>
              <a:avLst/>
              <a:gdLst/>
              <a:ahLst/>
              <a:cxnLst/>
              <a:rect l="l" t="t" r="r" b="b"/>
              <a:pathLst>
                <a:path w="22859" h="657225">
                  <a:moveTo>
                    <a:pt x="22326" y="0"/>
                  </a:moveTo>
                  <a:lnTo>
                    <a:pt x="0" y="0"/>
                  </a:lnTo>
                  <a:lnTo>
                    <a:pt x="0" y="657186"/>
                  </a:lnTo>
                  <a:lnTo>
                    <a:pt x="22326" y="657186"/>
                  </a:lnTo>
                  <a:lnTo>
                    <a:pt x="2232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2" name="object 1262"/>
            <p:cNvSpPr/>
            <p:nvPr/>
          </p:nvSpPr>
          <p:spPr>
            <a:xfrm>
              <a:off x="6566662" y="4391278"/>
              <a:ext cx="22860" cy="657225"/>
            </a:xfrm>
            <a:custGeom>
              <a:avLst/>
              <a:gdLst/>
              <a:ahLst/>
              <a:cxnLst/>
              <a:rect l="l" t="t" r="r" b="b"/>
              <a:pathLst>
                <a:path w="22859" h="657225">
                  <a:moveTo>
                    <a:pt x="22326" y="0"/>
                  </a:moveTo>
                  <a:lnTo>
                    <a:pt x="0" y="0"/>
                  </a:lnTo>
                  <a:lnTo>
                    <a:pt x="0" y="657186"/>
                  </a:lnTo>
                  <a:lnTo>
                    <a:pt x="22326" y="657186"/>
                  </a:lnTo>
                  <a:lnTo>
                    <a:pt x="22326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3" name="object 1263"/>
            <p:cNvSpPr/>
            <p:nvPr/>
          </p:nvSpPr>
          <p:spPr>
            <a:xfrm>
              <a:off x="6564503" y="4389119"/>
              <a:ext cx="26670" cy="661670"/>
            </a:xfrm>
            <a:custGeom>
              <a:avLst/>
              <a:gdLst/>
              <a:ahLst/>
              <a:cxnLst/>
              <a:rect l="l" t="t" r="r" b="b"/>
              <a:pathLst>
                <a:path w="26670" h="661670">
                  <a:moveTo>
                    <a:pt x="26644" y="0"/>
                  </a:moveTo>
                  <a:lnTo>
                    <a:pt x="22326" y="0"/>
                  </a:lnTo>
                  <a:lnTo>
                    <a:pt x="22326" y="3810"/>
                  </a:lnTo>
                  <a:lnTo>
                    <a:pt x="22326" y="656590"/>
                  </a:lnTo>
                  <a:lnTo>
                    <a:pt x="4318" y="656590"/>
                  </a:lnTo>
                  <a:lnTo>
                    <a:pt x="4318" y="3810"/>
                  </a:lnTo>
                  <a:lnTo>
                    <a:pt x="22326" y="3810"/>
                  </a:lnTo>
                  <a:lnTo>
                    <a:pt x="22326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656590"/>
                  </a:lnTo>
                  <a:lnTo>
                    <a:pt x="0" y="661670"/>
                  </a:lnTo>
                  <a:lnTo>
                    <a:pt x="2146" y="661670"/>
                  </a:lnTo>
                  <a:lnTo>
                    <a:pt x="26644" y="661670"/>
                  </a:lnTo>
                  <a:lnTo>
                    <a:pt x="26644" y="659130"/>
                  </a:lnTo>
                  <a:lnTo>
                    <a:pt x="26644" y="656590"/>
                  </a:lnTo>
                  <a:lnTo>
                    <a:pt x="26644" y="3810"/>
                  </a:lnTo>
                  <a:lnTo>
                    <a:pt x="266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4" name="object 1264"/>
            <p:cNvSpPr/>
            <p:nvPr/>
          </p:nvSpPr>
          <p:spPr>
            <a:xfrm>
              <a:off x="6573215" y="444087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59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5" name="object 1265"/>
            <p:cNvSpPr/>
            <p:nvPr/>
          </p:nvSpPr>
          <p:spPr>
            <a:xfrm>
              <a:off x="6571068" y="443872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49" y="0"/>
                  </a:lnTo>
                  <a:lnTo>
                    <a:pt x="0" y="3187"/>
                  </a:lnTo>
                  <a:lnTo>
                    <a:pt x="0" y="11087"/>
                  </a:lnTo>
                  <a:lnTo>
                    <a:pt x="3149" y="14287"/>
                  </a:lnTo>
                  <a:lnTo>
                    <a:pt x="11074" y="14287"/>
                  </a:lnTo>
                  <a:lnTo>
                    <a:pt x="14275" y="11087"/>
                  </a:lnTo>
                  <a:lnTo>
                    <a:pt x="14275" y="9969"/>
                  </a:lnTo>
                  <a:lnTo>
                    <a:pt x="5550" y="9969"/>
                  </a:lnTo>
                  <a:lnTo>
                    <a:pt x="4305" y="8724"/>
                  </a:lnTo>
                  <a:lnTo>
                    <a:pt x="4305" y="5562"/>
                  </a:lnTo>
                  <a:lnTo>
                    <a:pt x="5550" y="4305"/>
                  </a:lnTo>
                  <a:lnTo>
                    <a:pt x="14275" y="4305"/>
                  </a:lnTo>
                  <a:lnTo>
                    <a:pt x="14275" y="3187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5" y="4305"/>
                  </a:moveTo>
                  <a:lnTo>
                    <a:pt x="8699" y="4305"/>
                  </a:lnTo>
                  <a:lnTo>
                    <a:pt x="9944" y="5562"/>
                  </a:lnTo>
                  <a:lnTo>
                    <a:pt x="9944" y="8724"/>
                  </a:lnTo>
                  <a:lnTo>
                    <a:pt x="8699" y="9969"/>
                  </a:lnTo>
                  <a:lnTo>
                    <a:pt x="14275" y="9969"/>
                  </a:lnTo>
                  <a:lnTo>
                    <a:pt x="14275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6" name="object 1266"/>
            <p:cNvSpPr/>
            <p:nvPr/>
          </p:nvSpPr>
          <p:spPr>
            <a:xfrm>
              <a:off x="6573215" y="441989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47"/>
                  </a:lnTo>
                  <a:lnTo>
                    <a:pt x="0" y="7759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59"/>
                  </a:lnTo>
                  <a:lnTo>
                    <a:pt x="9969" y="4991"/>
                  </a:lnTo>
                  <a:lnTo>
                    <a:pt x="9969" y="2247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7" name="object 1267"/>
            <p:cNvSpPr/>
            <p:nvPr/>
          </p:nvSpPr>
          <p:spPr>
            <a:xfrm>
              <a:off x="6571068" y="441773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74" y="0"/>
                  </a:moveTo>
                  <a:lnTo>
                    <a:pt x="3149" y="0"/>
                  </a:lnTo>
                  <a:lnTo>
                    <a:pt x="0" y="3213"/>
                  </a:lnTo>
                  <a:lnTo>
                    <a:pt x="12" y="11112"/>
                  </a:lnTo>
                  <a:lnTo>
                    <a:pt x="3149" y="14300"/>
                  </a:lnTo>
                  <a:lnTo>
                    <a:pt x="7112" y="14312"/>
                  </a:lnTo>
                  <a:lnTo>
                    <a:pt x="11074" y="14300"/>
                  </a:lnTo>
                  <a:lnTo>
                    <a:pt x="14275" y="11112"/>
                  </a:lnTo>
                  <a:lnTo>
                    <a:pt x="14275" y="9994"/>
                  </a:lnTo>
                  <a:lnTo>
                    <a:pt x="5550" y="9994"/>
                  </a:lnTo>
                  <a:lnTo>
                    <a:pt x="4305" y="8750"/>
                  </a:lnTo>
                  <a:lnTo>
                    <a:pt x="4305" y="5575"/>
                  </a:lnTo>
                  <a:lnTo>
                    <a:pt x="5562" y="4317"/>
                  </a:lnTo>
                  <a:lnTo>
                    <a:pt x="14275" y="4317"/>
                  </a:lnTo>
                  <a:lnTo>
                    <a:pt x="14275" y="3213"/>
                  </a:lnTo>
                  <a:lnTo>
                    <a:pt x="11074" y="0"/>
                  </a:lnTo>
                  <a:close/>
                </a:path>
                <a:path w="14604" h="14604">
                  <a:moveTo>
                    <a:pt x="14275" y="4317"/>
                  </a:moveTo>
                  <a:lnTo>
                    <a:pt x="8687" y="4317"/>
                  </a:lnTo>
                  <a:lnTo>
                    <a:pt x="9944" y="5575"/>
                  </a:lnTo>
                  <a:lnTo>
                    <a:pt x="9931" y="8750"/>
                  </a:lnTo>
                  <a:lnTo>
                    <a:pt x="8699" y="9994"/>
                  </a:lnTo>
                  <a:lnTo>
                    <a:pt x="14275" y="9994"/>
                  </a:lnTo>
                  <a:lnTo>
                    <a:pt x="1427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8" name="object 1268"/>
            <p:cNvSpPr/>
            <p:nvPr/>
          </p:nvSpPr>
          <p:spPr>
            <a:xfrm>
              <a:off x="6573215" y="439889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47"/>
                  </a:lnTo>
                  <a:lnTo>
                    <a:pt x="0" y="7772"/>
                  </a:lnTo>
                  <a:lnTo>
                    <a:pt x="2209" y="10007"/>
                  </a:lnTo>
                  <a:lnTo>
                    <a:pt x="7734" y="10007"/>
                  </a:lnTo>
                  <a:lnTo>
                    <a:pt x="9969" y="7772"/>
                  </a:lnTo>
                  <a:lnTo>
                    <a:pt x="9969" y="5003"/>
                  </a:lnTo>
                  <a:lnTo>
                    <a:pt x="9969" y="2247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9" name="object 1269"/>
            <p:cNvSpPr/>
            <p:nvPr/>
          </p:nvSpPr>
          <p:spPr>
            <a:xfrm>
              <a:off x="6571081" y="439674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099" y="0"/>
                  </a:moveTo>
                  <a:lnTo>
                    <a:pt x="3137" y="12"/>
                  </a:lnTo>
                  <a:lnTo>
                    <a:pt x="0" y="3213"/>
                  </a:lnTo>
                  <a:lnTo>
                    <a:pt x="0" y="11125"/>
                  </a:lnTo>
                  <a:lnTo>
                    <a:pt x="3137" y="14312"/>
                  </a:lnTo>
                  <a:lnTo>
                    <a:pt x="11062" y="14312"/>
                  </a:lnTo>
                  <a:lnTo>
                    <a:pt x="14262" y="11125"/>
                  </a:lnTo>
                  <a:lnTo>
                    <a:pt x="14262" y="9994"/>
                  </a:lnTo>
                  <a:lnTo>
                    <a:pt x="5537" y="9994"/>
                  </a:lnTo>
                  <a:lnTo>
                    <a:pt x="4293" y="8762"/>
                  </a:lnTo>
                  <a:lnTo>
                    <a:pt x="4293" y="5587"/>
                  </a:lnTo>
                  <a:lnTo>
                    <a:pt x="5550" y="4330"/>
                  </a:lnTo>
                  <a:lnTo>
                    <a:pt x="14262" y="4330"/>
                  </a:lnTo>
                  <a:lnTo>
                    <a:pt x="14262" y="3213"/>
                  </a:lnTo>
                  <a:lnTo>
                    <a:pt x="11062" y="12"/>
                  </a:lnTo>
                  <a:lnTo>
                    <a:pt x="7099" y="0"/>
                  </a:lnTo>
                  <a:close/>
                </a:path>
                <a:path w="14604" h="14604">
                  <a:moveTo>
                    <a:pt x="14262" y="4330"/>
                  </a:moveTo>
                  <a:lnTo>
                    <a:pt x="8674" y="4330"/>
                  </a:lnTo>
                  <a:lnTo>
                    <a:pt x="9931" y="5587"/>
                  </a:lnTo>
                  <a:lnTo>
                    <a:pt x="9919" y="8762"/>
                  </a:lnTo>
                  <a:lnTo>
                    <a:pt x="8687" y="9994"/>
                  </a:lnTo>
                  <a:lnTo>
                    <a:pt x="14262" y="9994"/>
                  </a:lnTo>
                  <a:lnTo>
                    <a:pt x="1426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0" name="object 1270"/>
            <p:cNvSpPr/>
            <p:nvPr/>
          </p:nvSpPr>
          <p:spPr>
            <a:xfrm>
              <a:off x="6573215" y="445785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7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1" name="object 1271"/>
            <p:cNvSpPr/>
            <p:nvPr/>
          </p:nvSpPr>
          <p:spPr>
            <a:xfrm>
              <a:off x="6571068" y="445569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112" y="0"/>
                  </a:moveTo>
                  <a:lnTo>
                    <a:pt x="3149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149" y="14300"/>
                  </a:lnTo>
                  <a:lnTo>
                    <a:pt x="11074" y="14300"/>
                  </a:lnTo>
                  <a:lnTo>
                    <a:pt x="14275" y="11099"/>
                  </a:lnTo>
                  <a:lnTo>
                    <a:pt x="14275" y="9982"/>
                  </a:lnTo>
                  <a:lnTo>
                    <a:pt x="5550" y="9982"/>
                  </a:lnTo>
                  <a:lnTo>
                    <a:pt x="4305" y="8737"/>
                  </a:lnTo>
                  <a:lnTo>
                    <a:pt x="4305" y="5575"/>
                  </a:lnTo>
                  <a:lnTo>
                    <a:pt x="5550" y="4318"/>
                  </a:lnTo>
                  <a:lnTo>
                    <a:pt x="14275" y="4318"/>
                  </a:lnTo>
                  <a:lnTo>
                    <a:pt x="14275" y="3200"/>
                  </a:lnTo>
                  <a:lnTo>
                    <a:pt x="11061" y="12"/>
                  </a:lnTo>
                  <a:lnTo>
                    <a:pt x="7112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99" y="4318"/>
                  </a:lnTo>
                  <a:lnTo>
                    <a:pt x="9944" y="5575"/>
                  </a:lnTo>
                  <a:lnTo>
                    <a:pt x="9944" y="8737"/>
                  </a:lnTo>
                  <a:lnTo>
                    <a:pt x="8699" y="9982"/>
                  </a:lnTo>
                  <a:lnTo>
                    <a:pt x="14275" y="9982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2" name="object 1272"/>
            <p:cNvSpPr/>
            <p:nvPr/>
          </p:nvSpPr>
          <p:spPr>
            <a:xfrm>
              <a:off x="6573215" y="447483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47"/>
                  </a:lnTo>
                  <a:lnTo>
                    <a:pt x="9969" y="5003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3" name="object 1273"/>
            <p:cNvSpPr/>
            <p:nvPr/>
          </p:nvSpPr>
          <p:spPr>
            <a:xfrm>
              <a:off x="6571068" y="447267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112" y="0"/>
                  </a:moveTo>
                  <a:lnTo>
                    <a:pt x="3149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149" y="14312"/>
                  </a:lnTo>
                  <a:lnTo>
                    <a:pt x="11074" y="14312"/>
                  </a:lnTo>
                  <a:lnTo>
                    <a:pt x="14275" y="11099"/>
                  </a:lnTo>
                  <a:lnTo>
                    <a:pt x="14275" y="9994"/>
                  </a:lnTo>
                  <a:lnTo>
                    <a:pt x="5562" y="9994"/>
                  </a:lnTo>
                  <a:lnTo>
                    <a:pt x="4305" y="8737"/>
                  </a:lnTo>
                  <a:lnTo>
                    <a:pt x="4305" y="5562"/>
                  </a:lnTo>
                  <a:lnTo>
                    <a:pt x="5550" y="4318"/>
                  </a:lnTo>
                  <a:lnTo>
                    <a:pt x="14275" y="4318"/>
                  </a:lnTo>
                  <a:lnTo>
                    <a:pt x="14275" y="3200"/>
                  </a:lnTo>
                  <a:lnTo>
                    <a:pt x="11074" y="12"/>
                  </a:lnTo>
                  <a:lnTo>
                    <a:pt x="7112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99" y="4318"/>
                  </a:lnTo>
                  <a:lnTo>
                    <a:pt x="9944" y="5562"/>
                  </a:lnTo>
                  <a:lnTo>
                    <a:pt x="9931" y="8737"/>
                  </a:lnTo>
                  <a:lnTo>
                    <a:pt x="8687" y="9994"/>
                  </a:lnTo>
                  <a:lnTo>
                    <a:pt x="14275" y="9994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4" name="object 1274"/>
            <p:cNvSpPr/>
            <p:nvPr/>
          </p:nvSpPr>
          <p:spPr>
            <a:xfrm>
              <a:off x="6573215" y="449181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09" y="10007"/>
                  </a:lnTo>
                  <a:lnTo>
                    <a:pt x="7734" y="10007"/>
                  </a:lnTo>
                  <a:lnTo>
                    <a:pt x="9969" y="7747"/>
                  </a:lnTo>
                  <a:lnTo>
                    <a:pt x="9969" y="4978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5" name="object 1275"/>
            <p:cNvSpPr/>
            <p:nvPr/>
          </p:nvSpPr>
          <p:spPr>
            <a:xfrm>
              <a:off x="6571068" y="448965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49" y="0"/>
                  </a:lnTo>
                  <a:lnTo>
                    <a:pt x="0" y="3200"/>
                  </a:lnTo>
                  <a:lnTo>
                    <a:pt x="12" y="11099"/>
                  </a:lnTo>
                  <a:lnTo>
                    <a:pt x="3137" y="14325"/>
                  </a:lnTo>
                  <a:lnTo>
                    <a:pt x="11087" y="14325"/>
                  </a:lnTo>
                  <a:lnTo>
                    <a:pt x="14275" y="11099"/>
                  </a:lnTo>
                  <a:lnTo>
                    <a:pt x="14275" y="10007"/>
                  </a:lnTo>
                  <a:lnTo>
                    <a:pt x="5575" y="10007"/>
                  </a:lnTo>
                  <a:lnTo>
                    <a:pt x="4305" y="8737"/>
                  </a:lnTo>
                  <a:lnTo>
                    <a:pt x="4305" y="5562"/>
                  </a:lnTo>
                  <a:lnTo>
                    <a:pt x="5550" y="4317"/>
                  </a:lnTo>
                  <a:lnTo>
                    <a:pt x="14275" y="4317"/>
                  </a:lnTo>
                  <a:lnTo>
                    <a:pt x="14275" y="3200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5" y="4317"/>
                  </a:moveTo>
                  <a:lnTo>
                    <a:pt x="8699" y="4317"/>
                  </a:lnTo>
                  <a:lnTo>
                    <a:pt x="9931" y="5562"/>
                  </a:lnTo>
                  <a:lnTo>
                    <a:pt x="9944" y="8737"/>
                  </a:lnTo>
                  <a:lnTo>
                    <a:pt x="8687" y="10007"/>
                  </a:lnTo>
                  <a:lnTo>
                    <a:pt x="14275" y="10007"/>
                  </a:lnTo>
                  <a:lnTo>
                    <a:pt x="1427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6" name="object 1276"/>
            <p:cNvSpPr/>
            <p:nvPr/>
          </p:nvSpPr>
          <p:spPr>
            <a:xfrm>
              <a:off x="6573215" y="450879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59"/>
                  </a:lnTo>
                  <a:lnTo>
                    <a:pt x="9969" y="5003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7" name="object 1277"/>
            <p:cNvSpPr/>
            <p:nvPr/>
          </p:nvSpPr>
          <p:spPr>
            <a:xfrm>
              <a:off x="6571068" y="450663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74" y="0"/>
                  </a:moveTo>
                  <a:lnTo>
                    <a:pt x="3149" y="0"/>
                  </a:lnTo>
                  <a:lnTo>
                    <a:pt x="12" y="3200"/>
                  </a:lnTo>
                  <a:lnTo>
                    <a:pt x="0" y="11112"/>
                  </a:lnTo>
                  <a:lnTo>
                    <a:pt x="3149" y="14300"/>
                  </a:lnTo>
                  <a:lnTo>
                    <a:pt x="7112" y="14312"/>
                  </a:lnTo>
                  <a:lnTo>
                    <a:pt x="11061" y="14300"/>
                  </a:lnTo>
                  <a:lnTo>
                    <a:pt x="14274" y="11112"/>
                  </a:lnTo>
                  <a:lnTo>
                    <a:pt x="14274" y="9994"/>
                  </a:lnTo>
                  <a:lnTo>
                    <a:pt x="5550" y="9994"/>
                  </a:lnTo>
                  <a:lnTo>
                    <a:pt x="4305" y="8737"/>
                  </a:lnTo>
                  <a:lnTo>
                    <a:pt x="4318" y="5549"/>
                  </a:lnTo>
                  <a:lnTo>
                    <a:pt x="5550" y="4317"/>
                  </a:lnTo>
                  <a:lnTo>
                    <a:pt x="14274" y="4317"/>
                  </a:lnTo>
                  <a:lnTo>
                    <a:pt x="14274" y="3200"/>
                  </a:lnTo>
                  <a:lnTo>
                    <a:pt x="11074" y="0"/>
                  </a:lnTo>
                  <a:close/>
                </a:path>
                <a:path w="14604" h="14604">
                  <a:moveTo>
                    <a:pt x="14274" y="4317"/>
                  </a:moveTo>
                  <a:lnTo>
                    <a:pt x="8699" y="4317"/>
                  </a:lnTo>
                  <a:lnTo>
                    <a:pt x="9931" y="5549"/>
                  </a:lnTo>
                  <a:lnTo>
                    <a:pt x="9944" y="8737"/>
                  </a:lnTo>
                  <a:lnTo>
                    <a:pt x="8699" y="9994"/>
                  </a:lnTo>
                  <a:lnTo>
                    <a:pt x="14274" y="9994"/>
                  </a:lnTo>
                  <a:lnTo>
                    <a:pt x="14274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8" name="object 1278"/>
            <p:cNvSpPr/>
            <p:nvPr/>
          </p:nvSpPr>
          <p:spPr>
            <a:xfrm>
              <a:off x="6573215" y="452578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22"/>
                  </a:lnTo>
                  <a:lnTo>
                    <a:pt x="0" y="7747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7"/>
                  </a:lnTo>
                  <a:lnTo>
                    <a:pt x="9969" y="4991"/>
                  </a:lnTo>
                  <a:lnTo>
                    <a:pt x="9969" y="2222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9" name="object 1279"/>
            <p:cNvSpPr/>
            <p:nvPr/>
          </p:nvSpPr>
          <p:spPr>
            <a:xfrm>
              <a:off x="6571068" y="452362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74" y="0"/>
                  </a:moveTo>
                  <a:lnTo>
                    <a:pt x="3149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149" y="14287"/>
                  </a:lnTo>
                  <a:lnTo>
                    <a:pt x="7112" y="14300"/>
                  </a:lnTo>
                  <a:lnTo>
                    <a:pt x="11061" y="14287"/>
                  </a:lnTo>
                  <a:lnTo>
                    <a:pt x="14275" y="11099"/>
                  </a:lnTo>
                  <a:lnTo>
                    <a:pt x="14275" y="9982"/>
                  </a:lnTo>
                  <a:lnTo>
                    <a:pt x="5550" y="9982"/>
                  </a:lnTo>
                  <a:lnTo>
                    <a:pt x="4305" y="8724"/>
                  </a:lnTo>
                  <a:lnTo>
                    <a:pt x="4305" y="5562"/>
                  </a:lnTo>
                  <a:lnTo>
                    <a:pt x="5550" y="4318"/>
                  </a:lnTo>
                  <a:lnTo>
                    <a:pt x="14275" y="4318"/>
                  </a:lnTo>
                  <a:lnTo>
                    <a:pt x="14275" y="3200"/>
                  </a:lnTo>
                  <a:lnTo>
                    <a:pt x="11074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99" y="4318"/>
                  </a:lnTo>
                  <a:lnTo>
                    <a:pt x="9944" y="5562"/>
                  </a:lnTo>
                  <a:lnTo>
                    <a:pt x="9944" y="8724"/>
                  </a:lnTo>
                  <a:lnTo>
                    <a:pt x="8699" y="9982"/>
                  </a:lnTo>
                  <a:lnTo>
                    <a:pt x="14275" y="9982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0" name="object 1280"/>
            <p:cNvSpPr/>
            <p:nvPr/>
          </p:nvSpPr>
          <p:spPr>
            <a:xfrm>
              <a:off x="6573215" y="454276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22"/>
                  </a:lnTo>
                  <a:lnTo>
                    <a:pt x="0" y="7747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7"/>
                  </a:lnTo>
                  <a:lnTo>
                    <a:pt x="9969" y="4978"/>
                  </a:lnTo>
                  <a:lnTo>
                    <a:pt x="9969" y="2222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1" name="object 1281"/>
            <p:cNvSpPr/>
            <p:nvPr/>
          </p:nvSpPr>
          <p:spPr>
            <a:xfrm>
              <a:off x="6571081" y="454060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49" y="0"/>
                  </a:moveTo>
                  <a:lnTo>
                    <a:pt x="3137" y="0"/>
                  </a:lnTo>
                  <a:lnTo>
                    <a:pt x="0" y="3187"/>
                  </a:lnTo>
                  <a:lnTo>
                    <a:pt x="0" y="11099"/>
                  </a:lnTo>
                  <a:lnTo>
                    <a:pt x="3137" y="14287"/>
                  </a:lnTo>
                  <a:lnTo>
                    <a:pt x="11062" y="14287"/>
                  </a:lnTo>
                  <a:lnTo>
                    <a:pt x="14262" y="11099"/>
                  </a:lnTo>
                  <a:lnTo>
                    <a:pt x="14262" y="9982"/>
                  </a:lnTo>
                  <a:lnTo>
                    <a:pt x="5524" y="9969"/>
                  </a:lnTo>
                  <a:lnTo>
                    <a:pt x="4293" y="8737"/>
                  </a:lnTo>
                  <a:lnTo>
                    <a:pt x="4293" y="5562"/>
                  </a:lnTo>
                  <a:lnTo>
                    <a:pt x="5537" y="4317"/>
                  </a:lnTo>
                  <a:lnTo>
                    <a:pt x="14262" y="4317"/>
                  </a:lnTo>
                  <a:lnTo>
                    <a:pt x="14262" y="3187"/>
                  </a:lnTo>
                  <a:lnTo>
                    <a:pt x="11049" y="0"/>
                  </a:lnTo>
                  <a:close/>
                </a:path>
                <a:path w="14604" h="14604">
                  <a:moveTo>
                    <a:pt x="14262" y="4317"/>
                  </a:moveTo>
                  <a:lnTo>
                    <a:pt x="8687" y="4317"/>
                  </a:lnTo>
                  <a:lnTo>
                    <a:pt x="9919" y="5562"/>
                  </a:lnTo>
                  <a:lnTo>
                    <a:pt x="9919" y="8737"/>
                  </a:lnTo>
                  <a:lnTo>
                    <a:pt x="8687" y="9969"/>
                  </a:lnTo>
                  <a:lnTo>
                    <a:pt x="7099" y="9982"/>
                  </a:lnTo>
                  <a:lnTo>
                    <a:pt x="14262" y="9982"/>
                  </a:lnTo>
                  <a:lnTo>
                    <a:pt x="1426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2" name="object 1282"/>
            <p:cNvSpPr/>
            <p:nvPr/>
          </p:nvSpPr>
          <p:spPr>
            <a:xfrm>
              <a:off x="6573215" y="45597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22"/>
                  </a:lnTo>
                  <a:lnTo>
                    <a:pt x="0" y="7746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6"/>
                  </a:lnTo>
                  <a:lnTo>
                    <a:pt x="9969" y="4978"/>
                  </a:lnTo>
                  <a:lnTo>
                    <a:pt x="9969" y="2222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3" name="object 1283"/>
            <p:cNvSpPr/>
            <p:nvPr/>
          </p:nvSpPr>
          <p:spPr>
            <a:xfrm>
              <a:off x="6571081" y="455758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49" y="0"/>
                  </a:moveTo>
                  <a:lnTo>
                    <a:pt x="3137" y="0"/>
                  </a:lnTo>
                  <a:lnTo>
                    <a:pt x="0" y="3187"/>
                  </a:lnTo>
                  <a:lnTo>
                    <a:pt x="0" y="11099"/>
                  </a:lnTo>
                  <a:lnTo>
                    <a:pt x="3137" y="14287"/>
                  </a:lnTo>
                  <a:lnTo>
                    <a:pt x="11062" y="14287"/>
                  </a:lnTo>
                  <a:lnTo>
                    <a:pt x="14262" y="11099"/>
                  </a:lnTo>
                  <a:lnTo>
                    <a:pt x="14262" y="9982"/>
                  </a:lnTo>
                  <a:lnTo>
                    <a:pt x="5524" y="9969"/>
                  </a:lnTo>
                  <a:lnTo>
                    <a:pt x="4293" y="8737"/>
                  </a:lnTo>
                  <a:lnTo>
                    <a:pt x="4293" y="5562"/>
                  </a:lnTo>
                  <a:lnTo>
                    <a:pt x="5537" y="4317"/>
                  </a:lnTo>
                  <a:lnTo>
                    <a:pt x="14262" y="4317"/>
                  </a:lnTo>
                  <a:lnTo>
                    <a:pt x="14262" y="3187"/>
                  </a:lnTo>
                  <a:lnTo>
                    <a:pt x="11049" y="0"/>
                  </a:lnTo>
                  <a:close/>
                </a:path>
                <a:path w="14604" h="14604">
                  <a:moveTo>
                    <a:pt x="14262" y="4317"/>
                  </a:moveTo>
                  <a:lnTo>
                    <a:pt x="8687" y="4317"/>
                  </a:lnTo>
                  <a:lnTo>
                    <a:pt x="9931" y="5562"/>
                  </a:lnTo>
                  <a:lnTo>
                    <a:pt x="9919" y="8737"/>
                  </a:lnTo>
                  <a:lnTo>
                    <a:pt x="8687" y="9969"/>
                  </a:lnTo>
                  <a:lnTo>
                    <a:pt x="7099" y="9982"/>
                  </a:lnTo>
                  <a:lnTo>
                    <a:pt x="14262" y="9982"/>
                  </a:lnTo>
                  <a:lnTo>
                    <a:pt x="1426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4" name="object 1284"/>
            <p:cNvSpPr/>
            <p:nvPr/>
          </p:nvSpPr>
          <p:spPr>
            <a:xfrm>
              <a:off x="6573215" y="4576711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59"/>
                  </a:lnTo>
                  <a:lnTo>
                    <a:pt x="9969" y="5003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5" name="object 1285"/>
            <p:cNvSpPr/>
            <p:nvPr/>
          </p:nvSpPr>
          <p:spPr>
            <a:xfrm>
              <a:off x="6571068" y="457456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74" y="0"/>
                  </a:moveTo>
                  <a:lnTo>
                    <a:pt x="3149" y="0"/>
                  </a:lnTo>
                  <a:lnTo>
                    <a:pt x="0" y="3200"/>
                  </a:lnTo>
                  <a:lnTo>
                    <a:pt x="12" y="11099"/>
                  </a:lnTo>
                  <a:lnTo>
                    <a:pt x="3149" y="14287"/>
                  </a:lnTo>
                  <a:lnTo>
                    <a:pt x="11061" y="14287"/>
                  </a:lnTo>
                  <a:lnTo>
                    <a:pt x="14275" y="11099"/>
                  </a:lnTo>
                  <a:lnTo>
                    <a:pt x="14275" y="9982"/>
                  </a:lnTo>
                  <a:lnTo>
                    <a:pt x="5537" y="9969"/>
                  </a:lnTo>
                  <a:lnTo>
                    <a:pt x="4305" y="8724"/>
                  </a:lnTo>
                  <a:lnTo>
                    <a:pt x="4305" y="5562"/>
                  </a:lnTo>
                  <a:lnTo>
                    <a:pt x="5550" y="4317"/>
                  </a:lnTo>
                  <a:lnTo>
                    <a:pt x="14275" y="4317"/>
                  </a:lnTo>
                  <a:lnTo>
                    <a:pt x="14275" y="3200"/>
                  </a:lnTo>
                  <a:lnTo>
                    <a:pt x="11074" y="0"/>
                  </a:lnTo>
                  <a:close/>
                </a:path>
                <a:path w="14604" h="14604">
                  <a:moveTo>
                    <a:pt x="14275" y="4317"/>
                  </a:moveTo>
                  <a:lnTo>
                    <a:pt x="8699" y="4317"/>
                  </a:lnTo>
                  <a:lnTo>
                    <a:pt x="9944" y="5562"/>
                  </a:lnTo>
                  <a:lnTo>
                    <a:pt x="9944" y="8724"/>
                  </a:lnTo>
                  <a:lnTo>
                    <a:pt x="8699" y="9969"/>
                  </a:lnTo>
                  <a:lnTo>
                    <a:pt x="7112" y="9982"/>
                  </a:lnTo>
                  <a:lnTo>
                    <a:pt x="14275" y="9982"/>
                  </a:lnTo>
                  <a:lnTo>
                    <a:pt x="1427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6" name="object 1286"/>
            <p:cNvSpPr/>
            <p:nvPr/>
          </p:nvSpPr>
          <p:spPr>
            <a:xfrm>
              <a:off x="6573215" y="4593691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72"/>
                  </a:lnTo>
                  <a:lnTo>
                    <a:pt x="2209" y="10007"/>
                  </a:lnTo>
                  <a:lnTo>
                    <a:pt x="7734" y="10007"/>
                  </a:lnTo>
                  <a:lnTo>
                    <a:pt x="9969" y="7772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7" name="object 1287"/>
            <p:cNvSpPr/>
            <p:nvPr/>
          </p:nvSpPr>
          <p:spPr>
            <a:xfrm>
              <a:off x="6571068" y="459154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49" y="0"/>
                  </a:lnTo>
                  <a:lnTo>
                    <a:pt x="0" y="3187"/>
                  </a:lnTo>
                  <a:lnTo>
                    <a:pt x="12" y="11099"/>
                  </a:lnTo>
                  <a:lnTo>
                    <a:pt x="3137" y="14312"/>
                  </a:lnTo>
                  <a:lnTo>
                    <a:pt x="11074" y="14312"/>
                  </a:lnTo>
                  <a:lnTo>
                    <a:pt x="14274" y="11099"/>
                  </a:lnTo>
                  <a:lnTo>
                    <a:pt x="14274" y="9994"/>
                  </a:lnTo>
                  <a:lnTo>
                    <a:pt x="5562" y="9994"/>
                  </a:lnTo>
                  <a:lnTo>
                    <a:pt x="4305" y="8750"/>
                  </a:lnTo>
                  <a:lnTo>
                    <a:pt x="4305" y="5562"/>
                  </a:lnTo>
                  <a:lnTo>
                    <a:pt x="5550" y="4305"/>
                  </a:lnTo>
                  <a:lnTo>
                    <a:pt x="14274" y="4305"/>
                  </a:lnTo>
                  <a:lnTo>
                    <a:pt x="14274" y="3187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4" y="4305"/>
                  </a:moveTo>
                  <a:lnTo>
                    <a:pt x="5550" y="4305"/>
                  </a:lnTo>
                  <a:lnTo>
                    <a:pt x="8699" y="4318"/>
                  </a:lnTo>
                  <a:lnTo>
                    <a:pt x="9944" y="5562"/>
                  </a:lnTo>
                  <a:lnTo>
                    <a:pt x="9944" y="8750"/>
                  </a:lnTo>
                  <a:lnTo>
                    <a:pt x="8686" y="9994"/>
                  </a:lnTo>
                  <a:lnTo>
                    <a:pt x="14274" y="9994"/>
                  </a:lnTo>
                  <a:lnTo>
                    <a:pt x="14274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8" name="object 1288"/>
            <p:cNvSpPr/>
            <p:nvPr/>
          </p:nvSpPr>
          <p:spPr>
            <a:xfrm>
              <a:off x="6573215" y="461069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22"/>
                  </a:lnTo>
                  <a:lnTo>
                    <a:pt x="0" y="7746"/>
                  </a:lnTo>
                  <a:lnTo>
                    <a:pt x="2209" y="9969"/>
                  </a:lnTo>
                  <a:lnTo>
                    <a:pt x="7734" y="9969"/>
                  </a:lnTo>
                  <a:lnTo>
                    <a:pt x="9969" y="7746"/>
                  </a:lnTo>
                  <a:lnTo>
                    <a:pt x="9969" y="4978"/>
                  </a:lnTo>
                  <a:lnTo>
                    <a:pt x="9969" y="2222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9" name="object 1289"/>
            <p:cNvSpPr/>
            <p:nvPr/>
          </p:nvSpPr>
          <p:spPr>
            <a:xfrm>
              <a:off x="6571068" y="460855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62" y="0"/>
                  </a:lnTo>
                  <a:lnTo>
                    <a:pt x="0" y="3175"/>
                  </a:lnTo>
                  <a:lnTo>
                    <a:pt x="0" y="11074"/>
                  </a:lnTo>
                  <a:lnTo>
                    <a:pt x="3149" y="14274"/>
                  </a:lnTo>
                  <a:lnTo>
                    <a:pt x="11074" y="14274"/>
                  </a:lnTo>
                  <a:lnTo>
                    <a:pt x="14275" y="11074"/>
                  </a:lnTo>
                  <a:lnTo>
                    <a:pt x="14275" y="9956"/>
                  </a:lnTo>
                  <a:lnTo>
                    <a:pt x="5550" y="9956"/>
                  </a:lnTo>
                  <a:lnTo>
                    <a:pt x="4305" y="8712"/>
                  </a:lnTo>
                  <a:lnTo>
                    <a:pt x="4305" y="5549"/>
                  </a:lnTo>
                  <a:lnTo>
                    <a:pt x="5550" y="4318"/>
                  </a:lnTo>
                  <a:lnTo>
                    <a:pt x="14275" y="4305"/>
                  </a:lnTo>
                  <a:lnTo>
                    <a:pt x="14275" y="3175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5" y="4305"/>
                  </a:moveTo>
                  <a:lnTo>
                    <a:pt x="7112" y="4305"/>
                  </a:lnTo>
                  <a:lnTo>
                    <a:pt x="8712" y="4318"/>
                  </a:lnTo>
                  <a:lnTo>
                    <a:pt x="9944" y="5549"/>
                  </a:lnTo>
                  <a:lnTo>
                    <a:pt x="9944" y="8712"/>
                  </a:lnTo>
                  <a:lnTo>
                    <a:pt x="8699" y="9956"/>
                  </a:lnTo>
                  <a:lnTo>
                    <a:pt x="14275" y="9956"/>
                  </a:lnTo>
                  <a:lnTo>
                    <a:pt x="14275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0" name="object 1290"/>
            <p:cNvSpPr/>
            <p:nvPr/>
          </p:nvSpPr>
          <p:spPr>
            <a:xfrm>
              <a:off x="6573215" y="4627651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47"/>
                  </a:lnTo>
                  <a:lnTo>
                    <a:pt x="0" y="7772"/>
                  </a:lnTo>
                  <a:lnTo>
                    <a:pt x="2209" y="10007"/>
                  </a:lnTo>
                  <a:lnTo>
                    <a:pt x="7734" y="10007"/>
                  </a:lnTo>
                  <a:lnTo>
                    <a:pt x="9969" y="7772"/>
                  </a:lnTo>
                  <a:lnTo>
                    <a:pt x="9969" y="5003"/>
                  </a:lnTo>
                  <a:lnTo>
                    <a:pt x="9969" y="2247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1" name="object 1291"/>
            <p:cNvSpPr/>
            <p:nvPr/>
          </p:nvSpPr>
          <p:spPr>
            <a:xfrm>
              <a:off x="6571068" y="46254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74" y="0"/>
                  </a:moveTo>
                  <a:lnTo>
                    <a:pt x="3149" y="0"/>
                  </a:lnTo>
                  <a:lnTo>
                    <a:pt x="0" y="3213"/>
                  </a:lnTo>
                  <a:lnTo>
                    <a:pt x="0" y="11112"/>
                  </a:lnTo>
                  <a:lnTo>
                    <a:pt x="3149" y="14325"/>
                  </a:lnTo>
                  <a:lnTo>
                    <a:pt x="11074" y="14325"/>
                  </a:lnTo>
                  <a:lnTo>
                    <a:pt x="14275" y="11112"/>
                  </a:lnTo>
                  <a:lnTo>
                    <a:pt x="14275" y="10007"/>
                  </a:lnTo>
                  <a:lnTo>
                    <a:pt x="5562" y="10007"/>
                  </a:lnTo>
                  <a:lnTo>
                    <a:pt x="4305" y="8750"/>
                  </a:lnTo>
                  <a:lnTo>
                    <a:pt x="4305" y="5575"/>
                  </a:lnTo>
                  <a:lnTo>
                    <a:pt x="5562" y="4318"/>
                  </a:lnTo>
                  <a:lnTo>
                    <a:pt x="14275" y="4318"/>
                  </a:lnTo>
                  <a:lnTo>
                    <a:pt x="14275" y="3213"/>
                  </a:lnTo>
                  <a:lnTo>
                    <a:pt x="11074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87" y="4318"/>
                  </a:lnTo>
                  <a:lnTo>
                    <a:pt x="9931" y="5575"/>
                  </a:lnTo>
                  <a:lnTo>
                    <a:pt x="9944" y="8750"/>
                  </a:lnTo>
                  <a:lnTo>
                    <a:pt x="8687" y="10007"/>
                  </a:lnTo>
                  <a:lnTo>
                    <a:pt x="14275" y="10007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2" name="object 1292"/>
            <p:cNvSpPr/>
            <p:nvPr/>
          </p:nvSpPr>
          <p:spPr>
            <a:xfrm>
              <a:off x="6573215" y="464464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6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46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3" name="object 1293"/>
            <p:cNvSpPr/>
            <p:nvPr/>
          </p:nvSpPr>
          <p:spPr>
            <a:xfrm>
              <a:off x="6571068" y="464249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49" y="0"/>
                  </a:lnTo>
                  <a:lnTo>
                    <a:pt x="0" y="3187"/>
                  </a:lnTo>
                  <a:lnTo>
                    <a:pt x="12" y="11087"/>
                  </a:lnTo>
                  <a:lnTo>
                    <a:pt x="3149" y="14300"/>
                  </a:lnTo>
                  <a:lnTo>
                    <a:pt x="11074" y="14300"/>
                  </a:lnTo>
                  <a:lnTo>
                    <a:pt x="14274" y="11087"/>
                  </a:lnTo>
                  <a:lnTo>
                    <a:pt x="14274" y="9982"/>
                  </a:lnTo>
                  <a:lnTo>
                    <a:pt x="5562" y="9982"/>
                  </a:lnTo>
                  <a:lnTo>
                    <a:pt x="4305" y="8724"/>
                  </a:lnTo>
                  <a:lnTo>
                    <a:pt x="4305" y="5562"/>
                  </a:lnTo>
                  <a:lnTo>
                    <a:pt x="5550" y="4305"/>
                  </a:lnTo>
                  <a:lnTo>
                    <a:pt x="14274" y="4305"/>
                  </a:lnTo>
                  <a:lnTo>
                    <a:pt x="14274" y="3187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4" y="4305"/>
                  </a:moveTo>
                  <a:lnTo>
                    <a:pt x="8699" y="4305"/>
                  </a:lnTo>
                  <a:lnTo>
                    <a:pt x="9944" y="5562"/>
                  </a:lnTo>
                  <a:lnTo>
                    <a:pt x="9944" y="8724"/>
                  </a:lnTo>
                  <a:lnTo>
                    <a:pt x="8686" y="9982"/>
                  </a:lnTo>
                  <a:lnTo>
                    <a:pt x="14274" y="9982"/>
                  </a:lnTo>
                  <a:lnTo>
                    <a:pt x="14274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4" name="object 1294"/>
            <p:cNvSpPr/>
            <p:nvPr/>
          </p:nvSpPr>
          <p:spPr>
            <a:xfrm>
              <a:off x="6573215" y="466162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6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6"/>
                  </a:lnTo>
                  <a:lnTo>
                    <a:pt x="9969" y="5003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5" name="object 1295"/>
            <p:cNvSpPr/>
            <p:nvPr/>
          </p:nvSpPr>
          <p:spPr>
            <a:xfrm>
              <a:off x="6571068" y="465947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74" y="0"/>
                  </a:moveTo>
                  <a:lnTo>
                    <a:pt x="3149" y="0"/>
                  </a:lnTo>
                  <a:lnTo>
                    <a:pt x="0" y="3187"/>
                  </a:lnTo>
                  <a:lnTo>
                    <a:pt x="0" y="11087"/>
                  </a:lnTo>
                  <a:lnTo>
                    <a:pt x="3149" y="14287"/>
                  </a:lnTo>
                  <a:lnTo>
                    <a:pt x="11061" y="14287"/>
                  </a:lnTo>
                  <a:lnTo>
                    <a:pt x="14275" y="11087"/>
                  </a:lnTo>
                  <a:lnTo>
                    <a:pt x="14275" y="9969"/>
                  </a:lnTo>
                  <a:lnTo>
                    <a:pt x="5550" y="9969"/>
                  </a:lnTo>
                  <a:lnTo>
                    <a:pt x="4305" y="8724"/>
                  </a:lnTo>
                  <a:lnTo>
                    <a:pt x="4305" y="5549"/>
                  </a:lnTo>
                  <a:lnTo>
                    <a:pt x="5550" y="4305"/>
                  </a:lnTo>
                  <a:lnTo>
                    <a:pt x="14275" y="4305"/>
                  </a:lnTo>
                  <a:lnTo>
                    <a:pt x="14275" y="3187"/>
                  </a:lnTo>
                  <a:lnTo>
                    <a:pt x="11074" y="0"/>
                  </a:lnTo>
                  <a:close/>
                </a:path>
                <a:path w="14604" h="14604">
                  <a:moveTo>
                    <a:pt x="14275" y="4305"/>
                  </a:moveTo>
                  <a:lnTo>
                    <a:pt x="8699" y="4305"/>
                  </a:lnTo>
                  <a:lnTo>
                    <a:pt x="9944" y="5549"/>
                  </a:lnTo>
                  <a:lnTo>
                    <a:pt x="9931" y="8724"/>
                  </a:lnTo>
                  <a:lnTo>
                    <a:pt x="8699" y="9969"/>
                  </a:lnTo>
                  <a:lnTo>
                    <a:pt x="14275" y="9969"/>
                  </a:lnTo>
                  <a:lnTo>
                    <a:pt x="14275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6" name="object 1296"/>
            <p:cNvSpPr/>
            <p:nvPr/>
          </p:nvSpPr>
          <p:spPr>
            <a:xfrm>
              <a:off x="6573215" y="467860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59"/>
                  </a:lnTo>
                  <a:lnTo>
                    <a:pt x="9969" y="4978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7" name="object 1297"/>
            <p:cNvSpPr/>
            <p:nvPr/>
          </p:nvSpPr>
          <p:spPr>
            <a:xfrm>
              <a:off x="6571068" y="467644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49" y="0"/>
                  </a:lnTo>
                  <a:lnTo>
                    <a:pt x="0" y="3200"/>
                  </a:lnTo>
                  <a:lnTo>
                    <a:pt x="12" y="11112"/>
                  </a:lnTo>
                  <a:lnTo>
                    <a:pt x="3149" y="14300"/>
                  </a:lnTo>
                  <a:lnTo>
                    <a:pt x="11074" y="14300"/>
                  </a:lnTo>
                  <a:lnTo>
                    <a:pt x="14275" y="11112"/>
                  </a:lnTo>
                  <a:lnTo>
                    <a:pt x="14275" y="9994"/>
                  </a:lnTo>
                  <a:lnTo>
                    <a:pt x="5550" y="9994"/>
                  </a:lnTo>
                  <a:lnTo>
                    <a:pt x="4318" y="8750"/>
                  </a:lnTo>
                  <a:lnTo>
                    <a:pt x="4305" y="5562"/>
                  </a:lnTo>
                  <a:lnTo>
                    <a:pt x="5550" y="4318"/>
                  </a:lnTo>
                  <a:lnTo>
                    <a:pt x="14275" y="4318"/>
                  </a:lnTo>
                  <a:lnTo>
                    <a:pt x="14275" y="3200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99" y="4318"/>
                  </a:lnTo>
                  <a:lnTo>
                    <a:pt x="9931" y="5562"/>
                  </a:lnTo>
                  <a:lnTo>
                    <a:pt x="9944" y="8750"/>
                  </a:lnTo>
                  <a:lnTo>
                    <a:pt x="8699" y="9994"/>
                  </a:lnTo>
                  <a:lnTo>
                    <a:pt x="14275" y="9994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8" name="object 1298"/>
            <p:cNvSpPr/>
            <p:nvPr/>
          </p:nvSpPr>
          <p:spPr>
            <a:xfrm>
              <a:off x="6573215" y="469559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6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6"/>
                  </a:lnTo>
                  <a:lnTo>
                    <a:pt x="9969" y="4978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9" name="object 1299"/>
            <p:cNvSpPr/>
            <p:nvPr/>
          </p:nvSpPr>
          <p:spPr>
            <a:xfrm>
              <a:off x="6571081" y="469343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49" y="0"/>
                  </a:moveTo>
                  <a:lnTo>
                    <a:pt x="3137" y="0"/>
                  </a:lnTo>
                  <a:lnTo>
                    <a:pt x="0" y="3187"/>
                  </a:lnTo>
                  <a:lnTo>
                    <a:pt x="0" y="11099"/>
                  </a:lnTo>
                  <a:lnTo>
                    <a:pt x="3137" y="14287"/>
                  </a:lnTo>
                  <a:lnTo>
                    <a:pt x="11062" y="14287"/>
                  </a:lnTo>
                  <a:lnTo>
                    <a:pt x="14262" y="11099"/>
                  </a:lnTo>
                  <a:lnTo>
                    <a:pt x="14262" y="9982"/>
                  </a:lnTo>
                  <a:lnTo>
                    <a:pt x="5537" y="9982"/>
                  </a:lnTo>
                  <a:lnTo>
                    <a:pt x="4293" y="8737"/>
                  </a:lnTo>
                  <a:lnTo>
                    <a:pt x="4293" y="5562"/>
                  </a:lnTo>
                  <a:lnTo>
                    <a:pt x="5537" y="4317"/>
                  </a:lnTo>
                  <a:lnTo>
                    <a:pt x="14262" y="4317"/>
                  </a:lnTo>
                  <a:lnTo>
                    <a:pt x="14262" y="3187"/>
                  </a:lnTo>
                  <a:lnTo>
                    <a:pt x="11049" y="0"/>
                  </a:lnTo>
                  <a:close/>
                </a:path>
                <a:path w="14604" h="14604">
                  <a:moveTo>
                    <a:pt x="14262" y="4317"/>
                  </a:moveTo>
                  <a:lnTo>
                    <a:pt x="8687" y="4317"/>
                  </a:lnTo>
                  <a:lnTo>
                    <a:pt x="9919" y="5562"/>
                  </a:lnTo>
                  <a:lnTo>
                    <a:pt x="9919" y="8737"/>
                  </a:lnTo>
                  <a:lnTo>
                    <a:pt x="8687" y="9982"/>
                  </a:lnTo>
                  <a:lnTo>
                    <a:pt x="14262" y="9982"/>
                  </a:lnTo>
                  <a:lnTo>
                    <a:pt x="1426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0" name="object 1300"/>
            <p:cNvSpPr/>
            <p:nvPr/>
          </p:nvSpPr>
          <p:spPr>
            <a:xfrm>
              <a:off x="6573215" y="471257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6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6"/>
                  </a:lnTo>
                  <a:lnTo>
                    <a:pt x="9969" y="4978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1" name="object 1301"/>
            <p:cNvSpPr/>
            <p:nvPr/>
          </p:nvSpPr>
          <p:spPr>
            <a:xfrm>
              <a:off x="6571081" y="471041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2" y="0"/>
                  </a:moveTo>
                  <a:lnTo>
                    <a:pt x="3137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137" y="14287"/>
                  </a:lnTo>
                  <a:lnTo>
                    <a:pt x="11062" y="14287"/>
                  </a:lnTo>
                  <a:lnTo>
                    <a:pt x="14262" y="11099"/>
                  </a:lnTo>
                  <a:lnTo>
                    <a:pt x="14262" y="9982"/>
                  </a:lnTo>
                  <a:lnTo>
                    <a:pt x="5537" y="9982"/>
                  </a:lnTo>
                  <a:lnTo>
                    <a:pt x="4293" y="8737"/>
                  </a:lnTo>
                  <a:lnTo>
                    <a:pt x="4293" y="5575"/>
                  </a:lnTo>
                  <a:lnTo>
                    <a:pt x="5550" y="4317"/>
                  </a:lnTo>
                  <a:lnTo>
                    <a:pt x="14262" y="4317"/>
                  </a:lnTo>
                  <a:lnTo>
                    <a:pt x="14262" y="3200"/>
                  </a:lnTo>
                  <a:lnTo>
                    <a:pt x="11062" y="0"/>
                  </a:lnTo>
                  <a:close/>
                </a:path>
                <a:path w="14604" h="14604">
                  <a:moveTo>
                    <a:pt x="14262" y="4317"/>
                  </a:moveTo>
                  <a:lnTo>
                    <a:pt x="8687" y="4317"/>
                  </a:lnTo>
                  <a:lnTo>
                    <a:pt x="9919" y="5575"/>
                  </a:lnTo>
                  <a:lnTo>
                    <a:pt x="9919" y="8737"/>
                  </a:lnTo>
                  <a:lnTo>
                    <a:pt x="8687" y="9982"/>
                  </a:lnTo>
                  <a:lnTo>
                    <a:pt x="14262" y="9982"/>
                  </a:lnTo>
                  <a:lnTo>
                    <a:pt x="1426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2" name="object 1302"/>
            <p:cNvSpPr/>
            <p:nvPr/>
          </p:nvSpPr>
          <p:spPr>
            <a:xfrm>
              <a:off x="6573215" y="472955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22"/>
                  </a:lnTo>
                  <a:lnTo>
                    <a:pt x="0" y="7747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7"/>
                  </a:lnTo>
                  <a:lnTo>
                    <a:pt x="9969" y="4991"/>
                  </a:lnTo>
                  <a:lnTo>
                    <a:pt x="9969" y="2222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3" name="object 1303"/>
            <p:cNvSpPr/>
            <p:nvPr/>
          </p:nvSpPr>
          <p:spPr>
            <a:xfrm>
              <a:off x="6571068" y="472739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74" y="0"/>
                  </a:moveTo>
                  <a:lnTo>
                    <a:pt x="3149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149" y="14287"/>
                  </a:lnTo>
                  <a:lnTo>
                    <a:pt x="7112" y="14300"/>
                  </a:lnTo>
                  <a:lnTo>
                    <a:pt x="11061" y="14287"/>
                  </a:lnTo>
                  <a:lnTo>
                    <a:pt x="14275" y="11099"/>
                  </a:lnTo>
                  <a:lnTo>
                    <a:pt x="14275" y="9982"/>
                  </a:lnTo>
                  <a:lnTo>
                    <a:pt x="5550" y="9982"/>
                  </a:lnTo>
                  <a:lnTo>
                    <a:pt x="4305" y="8724"/>
                  </a:lnTo>
                  <a:lnTo>
                    <a:pt x="4305" y="5562"/>
                  </a:lnTo>
                  <a:lnTo>
                    <a:pt x="5550" y="4318"/>
                  </a:lnTo>
                  <a:lnTo>
                    <a:pt x="14275" y="4318"/>
                  </a:lnTo>
                  <a:lnTo>
                    <a:pt x="14275" y="3200"/>
                  </a:lnTo>
                  <a:lnTo>
                    <a:pt x="11074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99" y="4318"/>
                  </a:lnTo>
                  <a:lnTo>
                    <a:pt x="9944" y="5562"/>
                  </a:lnTo>
                  <a:lnTo>
                    <a:pt x="9944" y="8724"/>
                  </a:lnTo>
                  <a:lnTo>
                    <a:pt x="8699" y="9982"/>
                  </a:lnTo>
                  <a:lnTo>
                    <a:pt x="14275" y="9982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4" name="object 1304"/>
            <p:cNvSpPr/>
            <p:nvPr/>
          </p:nvSpPr>
          <p:spPr>
            <a:xfrm>
              <a:off x="6573215" y="474653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22"/>
                  </a:lnTo>
                  <a:lnTo>
                    <a:pt x="0" y="7747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7"/>
                  </a:lnTo>
                  <a:lnTo>
                    <a:pt x="9969" y="4991"/>
                  </a:lnTo>
                  <a:lnTo>
                    <a:pt x="9969" y="2222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5" name="object 1305"/>
            <p:cNvSpPr/>
            <p:nvPr/>
          </p:nvSpPr>
          <p:spPr>
            <a:xfrm>
              <a:off x="6571068" y="474437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74" y="0"/>
                  </a:moveTo>
                  <a:lnTo>
                    <a:pt x="3149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149" y="14287"/>
                  </a:lnTo>
                  <a:lnTo>
                    <a:pt x="7112" y="14300"/>
                  </a:lnTo>
                  <a:lnTo>
                    <a:pt x="11061" y="14287"/>
                  </a:lnTo>
                  <a:lnTo>
                    <a:pt x="14275" y="11099"/>
                  </a:lnTo>
                  <a:lnTo>
                    <a:pt x="14275" y="9982"/>
                  </a:lnTo>
                  <a:lnTo>
                    <a:pt x="5537" y="9969"/>
                  </a:lnTo>
                  <a:lnTo>
                    <a:pt x="4305" y="8724"/>
                  </a:lnTo>
                  <a:lnTo>
                    <a:pt x="4305" y="5562"/>
                  </a:lnTo>
                  <a:lnTo>
                    <a:pt x="5550" y="4318"/>
                  </a:lnTo>
                  <a:lnTo>
                    <a:pt x="14275" y="4318"/>
                  </a:lnTo>
                  <a:lnTo>
                    <a:pt x="14275" y="3200"/>
                  </a:lnTo>
                  <a:lnTo>
                    <a:pt x="11074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99" y="4318"/>
                  </a:lnTo>
                  <a:lnTo>
                    <a:pt x="9944" y="5562"/>
                  </a:lnTo>
                  <a:lnTo>
                    <a:pt x="9944" y="8724"/>
                  </a:lnTo>
                  <a:lnTo>
                    <a:pt x="8699" y="9969"/>
                  </a:lnTo>
                  <a:lnTo>
                    <a:pt x="7112" y="9982"/>
                  </a:lnTo>
                  <a:lnTo>
                    <a:pt x="14275" y="9982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6" name="object 1306"/>
            <p:cNvSpPr/>
            <p:nvPr/>
          </p:nvSpPr>
          <p:spPr>
            <a:xfrm>
              <a:off x="6573215" y="476350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72"/>
                  </a:lnTo>
                  <a:lnTo>
                    <a:pt x="2209" y="10007"/>
                  </a:lnTo>
                  <a:lnTo>
                    <a:pt x="7734" y="10007"/>
                  </a:lnTo>
                  <a:lnTo>
                    <a:pt x="9969" y="7772"/>
                  </a:lnTo>
                  <a:lnTo>
                    <a:pt x="9969" y="5016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7" name="object 1307"/>
            <p:cNvSpPr/>
            <p:nvPr/>
          </p:nvSpPr>
          <p:spPr>
            <a:xfrm>
              <a:off x="6571068" y="476134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112" y="0"/>
                  </a:moveTo>
                  <a:lnTo>
                    <a:pt x="3149" y="12"/>
                  </a:lnTo>
                  <a:lnTo>
                    <a:pt x="0" y="3213"/>
                  </a:lnTo>
                  <a:lnTo>
                    <a:pt x="12" y="11125"/>
                  </a:lnTo>
                  <a:lnTo>
                    <a:pt x="3149" y="14312"/>
                  </a:lnTo>
                  <a:lnTo>
                    <a:pt x="11061" y="14312"/>
                  </a:lnTo>
                  <a:lnTo>
                    <a:pt x="14275" y="11125"/>
                  </a:lnTo>
                  <a:lnTo>
                    <a:pt x="14275" y="9994"/>
                  </a:lnTo>
                  <a:lnTo>
                    <a:pt x="5550" y="9994"/>
                  </a:lnTo>
                  <a:lnTo>
                    <a:pt x="4305" y="8750"/>
                  </a:lnTo>
                  <a:lnTo>
                    <a:pt x="4318" y="5562"/>
                  </a:lnTo>
                  <a:lnTo>
                    <a:pt x="5550" y="4330"/>
                  </a:lnTo>
                  <a:lnTo>
                    <a:pt x="14275" y="4330"/>
                  </a:lnTo>
                  <a:lnTo>
                    <a:pt x="14275" y="3213"/>
                  </a:lnTo>
                  <a:lnTo>
                    <a:pt x="11074" y="12"/>
                  </a:lnTo>
                  <a:lnTo>
                    <a:pt x="7112" y="0"/>
                  </a:lnTo>
                  <a:close/>
                </a:path>
                <a:path w="14604" h="14604">
                  <a:moveTo>
                    <a:pt x="14275" y="4330"/>
                  </a:moveTo>
                  <a:lnTo>
                    <a:pt x="8699" y="4330"/>
                  </a:lnTo>
                  <a:lnTo>
                    <a:pt x="9931" y="5562"/>
                  </a:lnTo>
                  <a:lnTo>
                    <a:pt x="9944" y="8750"/>
                  </a:lnTo>
                  <a:lnTo>
                    <a:pt x="8699" y="9994"/>
                  </a:lnTo>
                  <a:lnTo>
                    <a:pt x="14275" y="9994"/>
                  </a:lnTo>
                  <a:lnTo>
                    <a:pt x="14275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8" name="object 1308"/>
            <p:cNvSpPr/>
            <p:nvPr/>
          </p:nvSpPr>
          <p:spPr>
            <a:xfrm>
              <a:off x="6573215" y="478049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59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9" name="object 1309"/>
            <p:cNvSpPr/>
            <p:nvPr/>
          </p:nvSpPr>
          <p:spPr>
            <a:xfrm>
              <a:off x="6571068" y="477834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49" y="0"/>
                  </a:lnTo>
                  <a:lnTo>
                    <a:pt x="0" y="3187"/>
                  </a:lnTo>
                  <a:lnTo>
                    <a:pt x="0" y="11087"/>
                  </a:lnTo>
                  <a:lnTo>
                    <a:pt x="3149" y="14287"/>
                  </a:lnTo>
                  <a:lnTo>
                    <a:pt x="11074" y="14287"/>
                  </a:lnTo>
                  <a:lnTo>
                    <a:pt x="14275" y="11087"/>
                  </a:lnTo>
                  <a:lnTo>
                    <a:pt x="14275" y="9969"/>
                  </a:lnTo>
                  <a:lnTo>
                    <a:pt x="5550" y="9969"/>
                  </a:lnTo>
                  <a:lnTo>
                    <a:pt x="4305" y="8724"/>
                  </a:lnTo>
                  <a:lnTo>
                    <a:pt x="4305" y="5562"/>
                  </a:lnTo>
                  <a:lnTo>
                    <a:pt x="5550" y="4305"/>
                  </a:lnTo>
                  <a:lnTo>
                    <a:pt x="14275" y="4305"/>
                  </a:lnTo>
                  <a:lnTo>
                    <a:pt x="14275" y="3187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5" y="4305"/>
                  </a:moveTo>
                  <a:lnTo>
                    <a:pt x="5550" y="4305"/>
                  </a:lnTo>
                  <a:lnTo>
                    <a:pt x="8699" y="4318"/>
                  </a:lnTo>
                  <a:lnTo>
                    <a:pt x="9944" y="5562"/>
                  </a:lnTo>
                  <a:lnTo>
                    <a:pt x="9944" y="8724"/>
                  </a:lnTo>
                  <a:lnTo>
                    <a:pt x="8699" y="9969"/>
                  </a:lnTo>
                  <a:lnTo>
                    <a:pt x="14275" y="9969"/>
                  </a:lnTo>
                  <a:lnTo>
                    <a:pt x="14275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0" name="object 1310"/>
            <p:cNvSpPr/>
            <p:nvPr/>
          </p:nvSpPr>
          <p:spPr>
            <a:xfrm>
              <a:off x="6573215" y="479747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59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1" name="object 1311"/>
            <p:cNvSpPr/>
            <p:nvPr/>
          </p:nvSpPr>
          <p:spPr>
            <a:xfrm>
              <a:off x="6571068" y="479532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49" y="0"/>
                  </a:lnTo>
                  <a:lnTo>
                    <a:pt x="0" y="3187"/>
                  </a:lnTo>
                  <a:lnTo>
                    <a:pt x="0" y="11087"/>
                  </a:lnTo>
                  <a:lnTo>
                    <a:pt x="3149" y="14287"/>
                  </a:lnTo>
                  <a:lnTo>
                    <a:pt x="11074" y="14287"/>
                  </a:lnTo>
                  <a:lnTo>
                    <a:pt x="14275" y="11087"/>
                  </a:lnTo>
                  <a:lnTo>
                    <a:pt x="14275" y="9969"/>
                  </a:lnTo>
                  <a:lnTo>
                    <a:pt x="5550" y="9969"/>
                  </a:lnTo>
                  <a:lnTo>
                    <a:pt x="4305" y="8724"/>
                  </a:lnTo>
                  <a:lnTo>
                    <a:pt x="4305" y="5562"/>
                  </a:lnTo>
                  <a:lnTo>
                    <a:pt x="5550" y="4305"/>
                  </a:lnTo>
                  <a:lnTo>
                    <a:pt x="14275" y="4305"/>
                  </a:lnTo>
                  <a:lnTo>
                    <a:pt x="14275" y="3187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5" y="4305"/>
                  </a:moveTo>
                  <a:lnTo>
                    <a:pt x="8699" y="4305"/>
                  </a:lnTo>
                  <a:lnTo>
                    <a:pt x="9944" y="5562"/>
                  </a:lnTo>
                  <a:lnTo>
                    <a:pt x="9944" y="8724"/>
                  </a:lnTo>
                  <a:lnTo>
                    <a:pt x="8699" y="9969"/>
                  </a:lnTo>
                  <a:lnTo>
                    <a:pt x="14275" y="9969"/>
                  </a:lnTo>
                  <a:lnTo>
                    <a:pt x="14275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2" name="object 1312"/>
            <p:cNvSpPr/>
            <p:nvPr/>
          </p:nvSpPr>
          <p:spPr>
            <a:xfrm>
              <a:off x="6573215" y="481445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59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3" name="object 1313"/>
            <p:cNvSpPr/>
            <p:nvPr/>
          </p:nvSpPr>
          <p:spPr>
            <a:xfrm>
              <a:off x="6571068" y="481229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112" y="0"/>
                  </a:moveTo>
                  <a:lnTo>
                    <a:pt x="3149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149" y="14300"/>
                  </a:lnTo>
                  <a:lnTo>
                    <a:pt x="11074" y="14300"/>
                  </a:lnTo>
                  <a:lnTo>
                    <a:pt x="14275" y="11099"/>
                  </a:lnTo>
                  <a:lnTo>
                    <a:pt x="14275" y="9982"/>
                  </a:lnTo>
                  <a:lnTo>
                    <a:pt x="5550" y="9982"/>
                  </a:lnTo>
                  <a:lnTo>
                    <a:pt x="4305" y="8737"/>
                  </a:lnTo>
                  <a:lnTo>
                    <a:pt x="4305" y="5575"/>
                  </a:lnTo>
                  <a:lnTo>
                    <a:pt x="5550" y="4318"/>
                  </a:lnTo>
                  <a:lnTo>
                    <a:pt x="14275" y="4318"/>
                  </a:lnTo>
                  <a:lnTo>
                    <a:pt x="14275" y="3200"/>
                  </a:lnTo>
                  <a:lnTo>
                    <a:pt x="11061" y="12"/>
                  </a:lnTo>
                  <a:lnTo>
                    <a:pt x="7112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99" y="4318"/>
                  </a:lnTo>
                  <a:lnTo>
                    <a:pt x="9944" y="5575"/>
                  </a:lnTo>
                  <a:lnTo>
                    <a:pt x="9944" y="8737"/>
                  </a:lnTo>
                  <a:lnTo>
                    <a:pt x="8699" y="9982"/>
                  </a:lnTo>
                  <a:lnTo>
                    <a:pt x="14275" y="9982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4" name="object 1314"/>
            <p:cNvSpPr/>
            <p:nvPr/>
          </p:nvSpPr>
          <p:spPr>
            <a:xfrm>
              <a:off x="6573215" y="483143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7"/>
                  </a:lnTo>
                  <a:lnTo>
                    <a:pt x="9969" y="5003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5" name="object 1315"/>
            <p:cNvSpPr/>
            <p:nvPr/>
          </p:nvSpPr>
          <p:spPr>
            <a:xfrm>
              <a:off x="6571081" y="482927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099" y="0"/>
                  </a:moveTo>
                  <a:lnTo>
                    <a:pt x="3137" y="12"/>
                  </a:lnTo>
                  <a:lnTo>
                    <a:pt x="0" y="3200"/>
                  </a:lnTo>
                  <a:lnTo>
                    <a:pt x="0" y="11112"/>
                  </a:lnTo>
                  <a:lnTo>
                    <a:pt x="3137" y="14300"/>
                  </a:lnTo>
                  <a:lnTo>
                    <a:pt x="11049" y="14300"/>
                  </a:lnTo>
                  <a:lnTo>
                    <a:pt x="14262" y="11112"/>
                  </a:lnTo>
                  <a:lnTo>
                    <a:pt x="14262" y="9982"/>
                  </a:lnTo>
                  <a:lnTo>
                    <a:pt x="5537" y="9982"/>
                  </a:lnTo>
                  <a:lnTo>
                    <a:pt x="4293" y="8737"/>
                  </a:lnTo>
                  <a:lnTo>
                    <a:pt x="4293" y="5562"/>
                  </a:lnTo>
                  <a:lnTo>
                    <a:pt x="5537" y="4318"/>
                  </a:lnTo>
                  <a:lnTo>
                    <a:pt x="14262" y="4318"/>
                  </a:lnTo>
                  <a:lnTo>
                    <a:pt x="14262" y="3200"/>
                  </a:lnTo>
                  <a:lnTo>
                    <a:pt x="11062" y="12"/>
                  </a:lnTo>
                  <a:lnTo>
                    <a:pt x="7099" y="0"/>
                  </a:lnTo>
                  <a:close/>
                </a:path>
                <a:path w="14604" h="14604">
                  <a:moveTo>
                    <a:pt x="14262" y="4318"/>
                  </a:moveTo>
                  <a:lnTo>
                    <a:pt x="8687" y="4318"/>
                  </a:lnTo>
                  <a:lnTo>
                    <a:pt x="9919" y="5562"/>
                  </a:lnTo>
                  <a:lnTo>
                    <a:pt x="9919" y="8737"/>
                  </a:lnTo>
                  <a:lnTo>
                    <a:pt x="8687" y="9982"/>
                  </a:lnTo>
                  <a:lnTo>
                    <a:pt x="14262" y="9982"/>
                  </a:lnTo>
                  <a:lnTo>
                    <a:pt x="1426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6" name="object 1316"/>
            <p:cNvSpPr/>
            <p:nvPr/>
          </p:nvSpPr>
          <p:spPr>
            <a:xfrm>
              <a:off x="6573215" y="484841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59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7" name="object 1317"/>
            <p:cNvSpPr/>
            <p:nvPr/>
          </p:nvSpPr>
          <p:spPr>
            <a:xfrm>
              <a:off x="6571068" y="484626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49" y="0"/>
                  </a:lnTo>
                  <a:lnTo>
                    <a:pt x="0" y="3187"/>
                  </a:lnTo>
                  <a:lnTo>
                    <a:pt x="12" y="11099"/>
                  </a:lnTo>
                  <a:lnTo>
                    <a:pt x="3149" y="14300"/>
                  </a:lnTo>
                  <a:lnTo>
                    <a:pt x="11074" y="14300"/>
                  </a:lnTo>
                  <a:lnTo>
                    <a:pt x="14274" y="11099"/>
                  </a:lnTo>
                  <a:lnTo>
                    <a:pt x="14274" y="9982"/>
                  </a:lnTo>
                  <a:lnTo>
                    <a:pt x="5550" y="9982"/>
                  </a:lnTo>
                  <a:lnTo>
                    <a:pt x="4318" y="8737"/>
                  </a:lnTo>
                  <a:lnTo>
                    <a:pt x="4305" y="5549"/>
                  </a:lnTo>
                  <a:lnTo>
                    <a:pt x="5550" y="4305"/>
                  </a:lnTo>
                  <a:lnTo>
                    <a:pt x="14274" y="4305"/>
                  </a:lnTo>
                  <a:lnTo>
                    <a:pt x="14274" y="3187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4" y="4305"/>
                  </a:moveTo>
                  <a:lnTo>
                    <a:pt x="8699" y="4305"/>
                  </a:lnTo>
                  <a:lnTo>
                    <a:pt x="9931" y="5549"/>
                  </a:lnTo>
                  <a:lnTo>
                    <a:pt x="9944" y="8737"/>
                  </a:lnTo>
                  <a:lnTo>
                    <a:pt x="8699" y="9982"/>
                  </a:lnTo>
                  <a:lnTo>
                    <a:pt x="14274" y="9982"/>
                  </a:lnTo>
                  <a:lnTo>
                    <a:pt x="14274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8" name="object 1318"/>
            <p:cNvSpPr/>
            <p:nvPr/>
          </p:nvSpPr>
          <p:spPr>
            <a:xfrm>
              <a:off x="6573215" y="486540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47"/>
                  </a:lnTo>
                  <a:lnTo>
                    <a:pt x="9969" y="4978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9" name="object 1319"/>
            <p:cNvSpPr/>
            <p:nvPr/>
          </p:nvSpPr>
          <p:spPr>
            <a:xfrm>
              <a:off x="6571068" y="486324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49" y="0"/>
                  </a:lnTo>
                  <a:lnTo>
                    <a:pt x="0" y="3200"/>
                  </a:lnTo>
                  <a:lnTo>
                    <a:pt x="12" y="11099"/>
                  </a:lnTo>
                  <a:lnTo>
                    <a:pt x="3149" y="14312"/>
                  </a:lnTo>
                  <a:lnTo>
                    <a:pt x="11074" y="14300"/>
                  </a:lnTo>
                  <a:lnTo>
                    <a:pt x="14275" y="11099"/>
                  </a:lnTo>
                  <a:lnTo>
                    <a:pt x="14275" y="9994"/>
                  </a:lnTo>
                  <a:lnTo>
                    <a:pt x="5562" y="9994"/>
                  </a:lnTo>
                  <a:lnTo>
                    <a:pt x="4305" y="8737"/>
                  </a:lnTo>
                  <a:lnTo>
                    <a:pt x="4305" y="5562"/>
                  </a:lnTo>
                  <a:lnTo>
                    <a:pt x="5550" y="4318"/>
                  </a:lnTo>
                  <a:lnTo>
                    <a:pt x="14275" y="4318"/>
                  </a:lnTo>
                  <a:lnTo>
                    <a:pt x="14275" y="3200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99" y="4318"/>
                  </a:lnTo>
                  <a:lnTo>
                    <a:pt x="9931" y="5562"/>
                  </a:lnTo>
                  <a:lnTo>
                    <a:pt x="9944" y="8737"/>
                  </a:lnTo>
                  <a:lnTo>
                    <a:pt x="8687" y="9994"/>
                  </a:lnTo>
                  <a:lnTo>
                    <a:pt x="14275" y="9994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0" name="object 1320"/>
            <p:cNvSpPr/>
            <p:nvPr/>
          </p:nvSpPr>
          <p:spPr>
            <a:xfrm>
              <a:off x="6573215" y="488238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47"/>
                  </a:lnTo>
                  <a:lnTo>
                    <a:pt x="0" y="7747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7"/>
                  </a:lnTo>
                  <a:lnTo>
                    <a:pt x="9969" y="4991"/>
                  </a:lnTo>
                  <a:lnTo>
                    <a:pt x="9969" y="2247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1" name="object 1321"/>
            <p:cNvSpPr/>
            <p:nvPr/>
          </p:nvSpPr>
          <p:spPr>
            <a:xfrm>
              <a:off x="6571068" y="488022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74" y="0"/>
                  </a:moveTo>
                  <a:lnTo>
                    <a:pt x="3149" y="0"/>
                  </a:lnTo>
                  <a:lnTo>
                    <a:pt x="0" y="3213"/>
                  </a:lnTo>
                  <a:lnTo>
                    <a:pt x="0" y="11099"/>
                  </a:lnTo>
                  <a:lnTo>
                    <a:pt x="3149" y="14287"/>
                  </a:lnTo>
                  <a:lnTo>
                    <a:pt x="7112" y="14300"/>
                  </a:lnTo>
                  <a:lnTo>
                    <a:pt x="11061" y="14287"/>
                  </a:lnTo>
                  <a:lnTo>
                    <a:pt x="14275" y="11099"/>
                  </a:lnTo>
                  <a:lnTo>
                    <a:pt x="14275" y="9982"/>
                  </a:lnTo>
                  <a:lnTo>
                    <a:pt x="5550" y="9982"/>
                  </a:lnTo>
                  <a:lnTo>
                    <a:pt x="4305" y="8724"/>
                  </a:lnTo>
                  <a:lnTo>
                    <a:pt x="4305" y="5575"/>
                  </a:lnTo>
                  <a:lnTo>
                    <a:pt x="5562" y="4318"/>
                  </a:lnTo>
                  <a:lnTo>
                    <a:pt x="14275" y="4318"/>
                  </a:lnTo>
                  <a:lnTo>
                    <a:pt x="14275" y="3213"/>
                  </a:lnTo>
                  <a:lnTo>
                    <a:pt x="11074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87" y="4318"/>
                  </a:lnTo>
                  <a:lnTo>
                    <a:pt x="9944" y="5575"/>
                  </a:lnTo>
                  <a:lnTo>
                    <a:pt x="9944" y="8724"/>
                  </a:lnTo>
                  <a:lnTo>
                    <a:pt x="8699" y="9982"/>
                  </a:lnTo>
                  <a:lnTo>
                    <a:pt x="14275" y="9982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2" name="object 1322"/>
            <p:cNvSpPr/>
            <p:nvPr/>
          </p:nvSpPr>
          <p:spPr>
            <a:xfrm>
              <a:off x="6573215" y="489936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7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3" name="object 1323"/>
            <p:cNvSpPr/>
            <p:nvPr/>
          </p:nvSpPr>
          <p:spPr>
            <a:xfrm>
              <a:off x="6571068" y="489720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74" y="0"/>
                  </a:moveTo>
                  <a:lnTo>
                    <a:pt x="3149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149" y="14287"/>
                  </a:lnTo>
                  <a:lnTo>
                    <a:pt x="11061" y="14287"/>
                  </a:lnTo>
                  <a:lnTo>
                    <a:pt x="14275" y="11099"/>
                  </a:lnTo>
                  <a:lnTo>
                    <a:pt x="14275" y="9982"/>
                  </a:lnTo>
                  <a:lnTo>
                    <a:pt x="5550" y="9982"/>
                  </a:lnTo>
                  <a:lnTo>
                    <a:pt x="4305" y="8724"/>
                  </a:lnTo>
                  <a:lnTo>
                    <a:pt x="4305" y="5562"/>
                  </a:lnTo>
                  <a:lnTo>
                    <a:pt x="5550" y="4317"/>
                  </a:lnTo>
                  <a:lnTo>
                    <a:pt x="14275" y="4317"/>
                  </a:lnTo>
                  <a:lnTo>
                    <a:pt x="14275" y="3200"/>
                  </a:lnTo>
                  <a:lnTo>
                    <a:pt x="11074" y="0"/>
                  </a:lnTo>
                  <a:close/>
                </a:path>
                <a:path w="14604" h="14604">
                  <a:moveTo>
                    <a:pt x="14275" y="4317"/>
                  </a:moveTo>
                  <a:lnTo>
                    <a:pt x="8699" y="4317"/>
                  </a:lnTo>
                  <a:lnTo>
                    <a:pt x="9944" y="5562"/>
                  </a:lnTo>
                  <a:lnTo>
                    <a:pt x="9944" y="8724"/>
                  </a:lnTo>
                  <a:lnTo>
                    <a:pt x="8699" y="9982"/>
                  </a:lnTo>
                  <a:lnTo>
                    <a:pt x="14275" y="9982"/>
                  </a:lnTo>
                  <a:lnTo>
                    <a:pt x="1427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4" name="object 1324"/>
            <p:cNvSpPr/>
            <p:nvPr/>
          </p:nvSpPr>
          <p:spPr>
            <a:xfrm>
              <a:off x="6573215" y="4916360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09"/>
                  </a:lnTo>
                  <a:lnTo>
                    <a:pt x="0" y="7734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34"/>
                  </a:lnTo>
                  <a:lnTo>
                    <a:pt x="9969" y="4978"/>
                  </a:lnTo>
                  <a:lnTo>
                    <a:pt x="9969" y="2209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5" name="object 1325"/>
            <p:cNvSpPr/>
            <p:nvPr/>
          </p:nvSpPr>
          <p:spPr>
            <a:xfrm>
              <a:off x="6571080" y="491420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49" y="0"/>
                  </a:moveTo>
                  <a:lnTo>
                    <a:pt x="3150" y="0"/>
                  </a:lnTo>
                  <a:lnTo>
                    <a:pt x="0" y="3175"/>
                  </a:lnTo>
                  <a:lnTo>
                    <a:pt x="0" y="11087"/>
                  </a:lnTo>
                  <a:lnTo>
                    <a:pt x="3124" y="14300"/>
                  </a:lnTo>
                  <a:lnTo>
                    <a:pt x="11075" y="14300"/>
                  </a:lnTo>
                  <a:lnTo>
                    <a:pt x="14262" y="11087"/>
                  </a:lnTo>
                  <a:lnTo>
                    <a:pt x="14262" y="9994"/>
                  </a:lnTo>
                  <a:lnTo>
                    <a:pt x="5550" y="9982"/>
                  </a:lnTo>
                  <a:lnTo>
                    <a:pt x="4293" y="8724"/>
                  </a:lnTo>
                  <a:lnTo>
                    <a:pt x="4293" y="5549"/>
                  </a:lnTo>
                  <a:lnTo>
                    <a:pt x="5537" y="4318"/>
                  </a:lnTo>
                  <a:lnTo>
                    <a:pt x="14262" y="4318"/>
                  </a:lnTo>
                  <a:lnTo>
                    <a:pt x="14262" y="3175"/>
                  </a:lnTo>
                  <a:lnTo>
                    <a:pt x="11049" y="0"/>
                  </a:lnTo>
                  <a:close/>
                </a:path>
                <a:path w="14604" h="14604">
                  <a:moveTo>
                    <a:pt x="14262" y="4318"/>
                  </a:moveTo>
                  <a:lnTo>
                    <a:pt x="8700" y="4318"/>
                  </a:lnTo>
                  <a:lnTo>
                    <a:pt x="9932" y="5549"/>
                  </a:lnTo>
                  <a:lnTo>
                    <a:pt x="9919" y="8724"/>
                  </a:lnTo>
                  <a:lnTo>
                    <a:pt x="8674" y="9982"/>
                  </a:lnTo>
                  <a:lnTo>
                    <a:pt x="7099" y="9994"/>
                  </a:lnTo>
                  <a:lnTo>
                    <a:pt x="14262" y="9994"/>
                  </a:lnTo>
                  <a:lnTo>
                    <a:pt x="1426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6" name="object 1326"/>
            <p:cNvSpPr/>
            <p:nvPr/>
          </p:nvSpPr>
          <p:spPr>
            <a:xfrm>
              <a:off x="6573215" y="493332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47"/>
                  </a:lnTo>
                  <a:lnTo>
                    <a:pt x="0" y="7759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59"/>
                  </a:lnTo>
                  <a:lnTo>
                    <a:pt x="9969" y="5003"/>
                  </a:lnTo>
                  <a:lnTo>
                    <a:pt x="9969" y="2247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7" name="object 1327"/>
            <p:cNvSpPr/>
            <p:nvPr/>
          </p:nvSpPr>
          <p:spPr>
            <a:xfrm>
              <a:off x="6571068" y="493116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87" y="0"/>
                  </a:moveTo>
                  <a:lnTo>
                    <a:pt x="3137" y="0"/>
                  </a:lnTo>
                  <a:lnTo>
                    <a:pt x="0" y="3225"/>
                  </a:lnTo>
                  <a:lnTo>
                    <a:pt x="0" y="11112"/>
                  </a:lnTo>
                  <a:lnTo>
                    <a:pt x="3149" y="14300"/>
                  </a:lnTo>
                  <a:lnTo>
                    <a:pt x="7112" y="14312"/>
                  </a:lnTo>
                  <a:lnTo>
                    <a:pt x="11062" y="14300"/>
                  </a:lnTo>
                  <a:lnTo>
                    <a:pt x="14275" y="11112"/>
                  </a:lnTo>
                  <a:lnTo>
                    <a:pt x="14275" y="9994"/>
                  </a:lnTo>
                  <a:lnTo>
                    <a:pt x="5537" y="9982"/>
                  </a:lnTo>
                  <a:lnTo>
                    <a:pt x="4305" y="8737"/>
                  </a:lnTo>
                  <a:lnTo>
                    <a:pt x="4305" y="5587"/>
                  </a:lnTo>
                  <a:lnTo>
                    <a:pt x="5562" y="4317"/>
                  </a:lnTo>
                  <a:lnTo>
                    <a:pt x="14275" y="4317"/>
                  </a:lnTo>
                  <a:lnTo>
                    <a:pt x="14275" y="3225"/>
                  </a:lnTo>
                  <a:lnTo>
                    <a:pt x="11087" y="0"/>
                  </a:lnTo>
                  <a:close/>
                </a:path>
                <a:path w="14604" h="14604">
                  <a:moveTo>
                    <a:pt x="14275" y="4317"/>
                  </a:moveTo>
                  <a:lnTo>
                    <a:pt x="8687" y="4317"/>
                  </a:lnTo>
                  <a:lnTo>
                    <a:pt x="9944" y="5587"/>
                  </a:lnTo>
                  <a:lnTo>
                    <a:pt x="9944" y="8737"/>
                  </a:lnTo>
                  <a:lnTo>
                    <a:pt x="8699" y="9982"/>
                  </a:lnTo>
                  <a:lnTo>
                    <a:pt x="7112" y="9994"/>
                  </a:lnTo>
                  <a:lnTo>
                    <a:pt x="14275" y="9994"/>
                  </a:lnTo>
                  <a:lnTo>
                    <a:pt x="1427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8" name="object 1328"/>
            <p:cNvSpPr/>
            <p:nvPr/>
          </p:nvSpPr>
          <p:spPr>
            <a:xfrm>
              <a:off x="6573215" y="495030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94"/>
                  </a:lnTo>
                  <a:lnTo>
                    <a:pt x="7734" y="9994"/>
                  </a:lnTo>
                  <a:lnTo>
                    <a:pt x="9969" y="7759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9" name="object 1329"/>
            <p:cNvSpPr/>
            <p:nvPr/>
          </p:nvSpPr>
          <p:spPr>
            <a:xfrm>
              <a:off x="6571068" y="494814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112" y="0"/>
                  </a:moveTo>
                  <a:lnTo>
                    <a:pt x="3149" y="12"/>
                  </a:lnTo>
                  <a:lnTo>
                    <a:pt x="12" y="3200"/>
                  </a:lnTo>
                  <a:lnTo>
                    <a:pt x="0" y="11099"/>
                  </a:lnTo>
                  <a:lnTo>
                    <a:pt x="3149" y="14300"/>
                  </a:lnTo>
                  <a:lnTo>
                    <a:pt x="11074" y="14300"/>
                  </a:lnTo>
                  <a:lnTo>
                    <a:pt x="14275" y="11099"/>
                  </a:lnTo>
                  <a:lnTo>
                    <a:pt x="14275" y="9982"/>
                  </a:lnTo>
                  <a:lnTo>
                    <a:pt x="5550" y="9982"/>
                  </a:lnTo>
                  <a:lnTo>
                    <a:pt x="4305" y="8750"/>
                  </a:lnTo>
                  <a:lnTo>
                    <a:pt x="4305" y="5575"/>
                  </a:lnTo>
                  <a:lnTo>
                    <a:pt x="5550" y="4318"/>
                  </a:lnTo>
                  <a:lnTo>
                    <a:pt x="14275" y="4318"/>
                  </a:lnTo>
                  <a:lnTo>
                    <a:pt x="14275" y="3200"/>
                  </a:lnTo>
                  <a:lnTo>
                    <a:pt x="11061" y="12"/>
                  </a:lnTo>
                  <a:lnTo>
                    <a:pt x="7112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5550" y="4318"/>
                  </a:lnTo>
                  <a:lnTo>
                    <a:pt x="8699" y="4330"/>
                  </a:lnTo>
                  <a:lnTo>
                    <a:pt x="9944" y="5575"/>
                  </a:lnTo>
                  <a:lnTo>
                    <a:pt x="9931" y="8750"/>
                  </a:lnTo>
                  <a:lnTo>
                    <a:pt x="8699" y="9982"/>
                  </a:lnTo>
                  <a:lnTo>
                    <a:pt x="14275" y="9982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0" name="object 1330"/>
            <p:cNvSpPr/>
            <p:nvPr/>
          </p:nvSpPr>
          <p:spPr>
            <a:xfrm>
              <a:off x="6573215" y="496728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59"/>
                  </a:lnTo>
                  <a:lnTo>
                    <a:pt x="9969" y="5003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1" name="object 1331"/>
            <p:cNvSpPr/>
            <p:nvPr/>
          </p:nvSpPr>
          <p:spPr>
            <a:xfrm>
              <a:off x="6571081" y="496512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099" y="0"/>
                  </a:moveTo>
                  <a:lnTo>
                    <a:pt x="3137" y="12"/>
                  </a:lnTo>
                  <a:lnTo>
                    <a:pt x="0" y="3200"/>
                  </a:lnTo>
                  <a:lnTo>
                    <a:pt x="0" y="11112"/>
                  </a:lnTo>
                  <a:lnTo>
                    <a:pt x="3137" y="14300"/>
                  </a:lnTo>
                  <a:lnTo>
                    <a:pt x="11049" y="14300"/>
                  </a:lnTo>
                  <a:lnTo>
                    <a:pt x="14262" y="11112"/>
                  </a:lnTo>
                  <a:lnTo>
                    <a:pt x="14262" y="9982"/>
                  </a:lnTo>
                  <a:lnTo>
                    <a:pt x="5537" y="9982"/>
                  </a:lnTo>
                  <a:lnTo>
                    <a:pt x="4293" y="8737"/>
                  </a:lnTo>
                  <a:lnTo>
                    <a:pt x="4293" y="5562"/>
                  </a:lnTo>
                  <a:lnTo>
                    <a:pt x="5537" y="4318"/>
                  </a:lnTo>
                  <a:lnTo>
                    <a:pt x="14262" y="4318"/>
                  </a:lnTo>
                  <a:lnTo>
                    <a:pt x="14262" y="3200"/>
                  </a:lnTo>
                  <a:lnTo>
                    <a:pt x="11062" y="12"/>
                  </a:lnTo>
                  <a:lnTo>
                    <a:pt x="7099" y="0"/>
                  </a:lnTo>
                  <a:close/>
                </a:path>
                <a:path w="14604" h="14604">
                  <a:moveTo>
                    <a:pt x="14262" y="4318"/>
                  </a:moveTo>
                  <a:lnTo>
                    <a:pt x="5537" y="4318"/>
                  </a:lnTo>
                  <a:lnTo>
                    <a:pt x="8687" y="4330"/>
                  </a:lnTo>
                  <a:lnTo>
                    <a:pt x="9919" y="5562"/>
                  </a:lnTo>
                  <a:lnTo>
                    <a:pt x="9931" y="8737"/>
                  </a:lnTo>
                  <a:lnTo>
                    <a:pt x="8687" y="9982"/>
                  </a:lnTo>
                  <a:lnTo>
                    <a:pt x="14262" y="9982"/>
                  </a:lnTo>
                  <a:lnTo>
                    <a:pt x="1426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2" name="object 1332"/>
            <p:cNvSpPr/>
            <p:nvPr/>
          </p:nvSpPr>
          <p:spPr>
            <a:xfrm>
              <a:off x="6573215" y="498426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59"/>
                  </a:lnTo>
                  <a:lnTo>
                    <a:pt x="9969" y="5003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3" name="object 1333"/>
            <p:cNvSpPr/>
            <p:nvPr/>
          </p:nvSpPr>
          <p:spPr>
            <a:xfrm>
              <a:off x="6571081" y="498210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099" y="0"/>
                  </a:moveTo>
                  <a:lnTo>
                    <a:pt x="3137" y="12"/>
                  </a:lnTo>
                  <a:lnTo>
                    <a:pt x="0" y="3200"/>
                  </a:lnTo>
                  <a:lnTo>
                    <a:pt x="0" y="11112"/>
                  </a:lnTo>
                  <a:lnTo>
                    <a:pt x="3137" y="14300"/>
                  </a:lnTo>
                  <a:lnTo>
                    <a:pt x="11049" y="14300"/>
                  </a:lnTo>
                  <a:lnTo>
                    <a:pt x="14262" y="11112"/>
                  </a:lnTo>
                  <a:lnTo>
                    <a:pt x="14262" y="9982"/>
                  </a:lnTo>
                  <a:lnTo>
                    <a:pt x="5537" y="9982"/>
                  </a:lnTo>
                  <a:lnTo>
                    <a:pt x="4293" y="8737"/>
                  </a:lnTo>
                  <a:lnTo>
                    <a:pt x="4293" y="5562"/>
                  </a:lnTo>
                  <a:lnTo>
                    <a:pt x="5537" y="4318"/>
                  </a:lnTo>
                  <a:lnTo>
                    <a:pt x="14262" y="4318"/>
                  </a:lnTo>
                  <a:lnTo>
                    <a:pt x="14262" y="3200"/>
                  </a:lnTo>
                  <a:lnTo>
                    <a:pt x="11062" y="12"/>
                  </a:lnTo>
                  <a:lnTo>
                    <a:pt x="7099" y="0"/>
                  </a:lnTo>
                  <a:close/>
                </a:path>
                <a:path w="14604" h="14604">
                  <a:moveTo>
                    <a:pt x="14262" y="4318"/>
                  </a:moveTo>
                  <a:lnTo>
                    <a:pt x="5537" y="4318"/>
                  </a:lnTo>
                  <a:lnTo>
                    <a:pt x="8687" y="4330"/>
                  </a:lnTo>
                  <a:lnTo>
                    <a:pt x="9919" y="5562"/>
                  </a:lnTo>
                  <a:lnTo>
                    <a:pt x="9919" y="8737"/>
                  </a:lnTo>
                  <a:lnTo>
                    <a:pt x="8687" y="9982"/>
                  </a:lnTo>
                  <a:lnTo>
                    <a:pt x="14262" y="9982"/>
                  </a:lnTo>
                  <a:lnTo>
                    <a:pt x="1426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4" name="object 1334"/>
            <p:cNvSpPr/>
            <p:nvPr/>
          </p:nvSpPr>
          <p:spPr>
            <a:xfrm>
              <a:off x="6573215" y="5001260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22"/>
                  </a:lnTo>
                  <a:lnTo>
                    <a:pt x="0" y="7747"/>
                  </a:lnTo>
                  <a:lnTo>
                    <a:pt x="2209" y="9969"/>
                  </a:lnTo>
                  <a:lnTo>
                    <a:pt x="7734" y="9969"/>
                  </a:lnTo>
                  <a:lnTo>
                    <a:pt x="9969" y="7747"/>
                  </a:lnTo>
                  <a:lnTo>
                    <a:pt x="9969" y="4991"/>
                  </a:lnTo>
                  <a:lnTo>
                    <a:pt x="9969" y="2222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5" name="object 1335"/>
            <p:cNvSpPr/>
            <p:nvPr/>
          </p:nvSpPr>
          <p:spPr>
            <a:xfrm>
              <a:off x="6571068" y="499911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61" y="0"/>
                  </a:moveTo>
                  <a:lnTo>
                    <a:pt x="3162" y="0"/>
                  </a:lnTo>
                  <a:lnTo>
                    <a:pt x="0" y="3175"/>
                  </a:lnTo>
                  <a:lnTo>
                    <a:pt x="12" y="11087"/>
                  </a:lnTo>
                  <a:lnTo>
                    <a:pt x="3149" y="14274"/>
                  </a:lnTo>
                  <a:lnTo>
                    <a:pt x="11061" y="14274"/>
                  </a:lnTo>
                  <a:lnTo>
                    <a:pt x="14274" y="11087"/>
                  </a:lnTo>
                  <a:lnTo>
                    <a:pt x="14274" y="9956"/>
                  </a:lnTo>
                  <a:lnTo>
                    <a:pt x="5549" y="9956"/>
                  </a:lnTo>
                  <a:lnTo>
                    <a:pt x="4305" y="8712"/>
                  </a:lnTo>
                  <a:lnTo>
                    <a:pt x="4305" y="5537"/>
                  </a:lnTo>
                  <a:lnTo>
                    <a:pt x="5549" y="4318"/>
                  </a:lnTo>
                  <a:lnTo>
                    <a:pt x="14274" y="4318"/>
                  </a:lnTo>
                  <a:lnTo>
                    <a:pt x="14274" y="3175"/>
                  </a:lnTo>
                  <a:lnTo>
                    <a:pt x="11061" y="0"/>
                  </a:lnTo>
                  <a:close/>
                </a:path>
                <a:path w="14604" h="14604">
                  <a:moveTo>
                    <a:pt x="14274" y="4318"/>
                  </a:moveTo>
                  <a:lnTo>
                    <a:pt x="8712" y="4318"/>
                  </a:lnTo>
                  <a:lnTo>
                    <a:pt x="9931" y="5537"/>
                  </a:lnTo>
                  <a:lnTo>
                    <a:pt x="9931" y="8712"/>
                  </a:lnTo>
                  <a:lnTo>
                    <a:pt x="8699" y="9956"/>
                  </a:lnTo>
                  <a:lnTo>
                    <a:pt x="14274" y="9956"/>
                  </a:lnTo>
                  <a:lnTo>
                    <a:pt x="14274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6" name="object 1336"/>
            <p:cNvSpPr/>
            <p:nvPr/>
          </p:nvSpPr>
          <p:spPr>
            <a:xfrm>
              <a:off x="6573215" y="501825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09"/>
                  </a:lnTo>
                  <a:lnTo>
                    <a:pt x="0" y="7734"/>
                  </a:lnTo>
                  <a:lnTo>
                    <a:pt x="2209" y="9969"/>
                  </a:lnTo>
                  <a:lnTo>
                    <a:pt x="7734" y="9969"/>
                  </a:lnTo>
                  <a:lnTo>
                    <a:pt x="9969" y="7734"/>
                  </a:lnTo>
                  <a:lnTo>
                    <a:pt x="9969" y="4991"/>
                  </a:lnTo>
                  <a:lnTo>
                    <a:pt x="9969" y="2209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7" name="object 1337"/>
            <p:cNvSpPr/>
            <p:nvPr/>
          </p:nvSpPr>
          <p:spPr>
            <a:xfrm>
              <a:off x="6571081" y="501610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36" y="0"/>
                  </a:moveTo>
                  <a:lnTo>
                    <a:pt x="3150" y="0"/>
                  </a:lnTo>
                  <a:lnTo>
                    <a:pt x="0" y="3162"/>
                  </a:lnTo>
                  <a:lnTo>
                    <a:pt x="0" y="11087"/>
                  </a:lnTo>
                  <a:lnTo>
                    <a:pt x="3137" y="14274"/>
                  </a:lnTo>
                  <a:lnTo>
                    <a:pt x="11049" y="14274"/>
                  </a:lnTo>
                  <a:lnTo>
                    <a:pt x="14262" y="11087"/>
                  </a:lnTo>
                  <a:lnTo>
                    <a:pt x="14262" y="9956"/>
                  </a:lnTo>
                  <a:lnTo>
                    <a:pt x="5537" y="9956"/>
                  </a:lnTo>
                  <a:lnTo>
                    <a:pt x="4293" y="8712"/>
                  </a:lnTo>
                  <a:lnTo>
                    <a:pt x="4305" y="5524"/>
                  </a:lnTo>
                  <a:lnTo>
                    <a:pt x="5524" y="4318"/>
                  </a:lnTo>
                  <a:lnTo>
                    <a:pt x="14262" y="4305"/>
                  </a:lnTo>
                  <a:lnTo>
                    <a:pt x="14262" y="3162"/>
                  </a:lnTo>
                  <a:lnTo>
                    <a:pt x="11036" y="0"/>
                  </a:lnTo>
                  <a:close/>
                </a:path>
                <a:path w="14604" h="14604">
                  <a:moveTo>
                    <a:pt x="14262" y="4305"/>
                  </a:moveTo>
                  <a:lnTo>
                    <a:pt x="7099" y="4305"/>
                  </a:lnTo>
                  <a:lnTo>
                    <a:pt x="8699" y="4318"/>
                  </a:lnTo>
                  <a:lnTo>
                    <a:pt x="9906" y="5524"/>
                  </a:lnTo>
                  <a:lnTo>
                    <a:pt x="9919" y="8712"/>
                  </a:lnTo>
                  <a:lnTo>
                    <a:pt x="8687" y="9956"/>
                  </a:lnTo>
                  <a:lnTo>
                    <a:pt x="14262" y="9956"/>
                  </a:lnTo>
                  <a:lnTo>
                    <a:pt x="14262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8" name="object 1338"/>
            <p:cNvSpPr/>
            <p:nvPr/>
          </p:nvSpPr>
          <p:spPr>
            <a:xfrm>
              <a:off x="6573215" y="503521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7734" y="0"/>
                  </a:moveTo>
                  <a:lnTo>
                    <a:pt x="2209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09" y="9982"/>
                  </a:lnTo>
                  <a:lnTo>
                    <a:pt x="7734" y="9982"/>
                  </a:lnTo>
                  <a:lnTo>
                    <a:pt x="9969" y="7747"/>
                  </a:lnTo>
                  <a:lnTo>
                    <a:pt x="9969" y="4991"/>
                  </a:lnTo>
                  <a:lnTo>
                    <a:pt x="9969" y="2235"/>
                  </a:lnTo>
                  <a:lnTo>
                    <a:pt x="7734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9" name="object 1339"/>
            <p:cNvSpPr/>
            <p:nvPr/>
          </p:nvSpPr>
          <p:spPr>
            <a:xfrm>
              <a:off x="6571068" y="503306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112" y="0"/>
                  </a:moveTo>
                  <a:lnTo>
                    <a:pt x="3149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149" y="14300"/>
                  </a:lnTo>
                  <a:lnTo>
                    <a:pt x="11074" y="14300"/>
                  </a:lnTo>
                  <a:lnTo>
                    <a:pt x="14275" y="11099"/>
                  </a:lnTo>
                  <a:lnTo>
                    <a:pt x="14275" y="9982"/>
                  </a:lnTo>
                  <a:lnTo>
                    <a:pt x="5550" y="9982"/>
                  </a:lnTo>
                  <a:lnTo>
                    <a:pt x="4305" y="8737"/>
                  </a:lnTo>
                  <a:lnTo>
                    <a:pt x="4305" y="5562"/>
                  </a:lnTo>
                  <a:lnTo>
                    <a:pt x="5550" y="4318"/>
                  </a:lnTo>
                  <a:lnTo>
                    <a:pt x="14275" y="4318"/>
                  </a:lnTo>
                  <a:lnTo>
                    <a:pt x="14275" y="3200"/>
                  </a:lnTo>
                  <a:lnTo>
                    <a:pt x="11061" y="12"/>
                  </a:lnTo>
                  <a:lnTo>
                    <a:pt x="7112" y="0"/>
                  </a:lnTo>
                  <a:close/>
                </a:path>
                <a:path w="14604" h="14604">
                  <a:moveTo>
                    <a:pt x="14275" y="4318"/>
                  </a:moveTo>
                  <a:lnTo>
                    <a:pt x="8699" y="4318"/>
                  </a:lnTo>
                  <a:lnTo>
                    <a:pt x="9931" y="5562"/>
                  </a:lnTo>
                  <a:lnTo>
                    <a:pt x="9944" y="8737"/>
                  </a:lnTo>
                  <a:lnTo>
                    <a:pt x="8699" y="9982"/>
                  </a:lnTo>
                  <a:lnTo>
                    <a:pt x="14275" y="9982"/>
                  </a:lnTo>
                  <a:lnTo>
                    <a:pt x="14275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0" name="object 1340"/>
            <p:cNvSpPr/>
            <p:nvPr/>
          </p:nvSpPr>
          <p:spPr>
            <a:xfrm>
              <a:off x="6429717" y="4490453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432" y="0"/>
                  </a:moveTo>
                  <a:lnTo>
                    <a:pt x="2425" y="0"/>
                  </a:lnTo>
                  <a:lnTo>
                    <a:pt x="0" y="2451"/>
                  </a:lnTo>
                  <a:lnTo>
                    <a:pt x="0" y="8470"/>
                  </a:lnTo>
                  <a:lnTo>
                    <a:pt x="2425" y="10934"/>
                  </a:lnTo>
                  <a:lnTo>
                    <a:pt x="8432" y="10934"/>
                  </a:lnTo>
                  <a:lnTo>
                    <a:pt x="10896" y="8470"/>
                  </a:lnTo>
                  <a:lnTo>
                    <a:pt x="10896" y="5461"/>
                  </a:lnTo>
                  <a:lnTo>
                    <a:pt x="10896" y="2451"/>
                  </a:lnTo>
                  <a:lnTo>
                    <a:pt x="8432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1" name="object 1341"/>
            <p:cNvSpPr/>
            <p:nvPr/>
          </p:nvSpPr>
          <p:spPr>
            <a:xfrm>
              <a:off x="6427571" y="4488294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39" h="15875">
                  <a:moveTo>
                    <a:pt x="7582" y="0"/>
                  </a:moveTo>
                  <a:lnTo>
                    <a:pt x="3378" y="12"/>
                  </a:lnTo>
                  <a:lnTo>
                    <a:pt x="25" y="3403"/>
                  </a:lnTo>
                  <a:lnTo>
                    <a:pt x="0" y="11836"/>
                  </a:lnTo>
                  <a:lnTo>
                    <a:pt x="3365" y="15239"/>
                  </a:lnTo>
                  <a:lnTo>
                    <a:pt x="7582" y="15252"/>
                  </a:lnTo>
                  <a:lnTo>
                    <a:pt x="11785" y="15239"/>
                  </a:lnTo>
                  <a:lnTo>
                    <a:pt x="15189" y="11836"/>
                  </a:lnTo>
                  <a:lnTo>
                    <a:pt x="15189" y="10934"/>
                  </a:lnTo>
                  <a:lnTo>
                    <a:pt x="5791" y="10934"/>
                  </a:lnTo>
                  <a:lnTo>
                    <a:pt x="4305" y="9448"/>
                  </a:lnTo>
                  <a:lnTo>
                    <a:pt x="4305" y="5791"/>
                  </a:lnTo>
                  <a:lnTo>
                    <a:pt x="5778" y="4330"/>
                  </a:lnTo>
                  <a:lnTo>
                    <a:pt x="15189" y="4330"/>
                  </a:lnTo>
                  <a:lnTo>
                    <a:pt x="15189" y="3403"/>
                  </a:lnTo>
                  <a:lnTo>
                    <a:pt x="11773" y="12"/>
                  </a:lnTo>
                  <a:lnTo>
                    <a:pt x="7582" y="0"/>
                  </a:lnTo>
                  <a:close/>
                </a:path>
                <a:path w="15239" h="15875">
                  <a:moveTo>
                    <a:pt x="15189" y="4330"/>
                  </a:moveTo>
                  <a:lnTo>
                    <a:pt x="9385" y="4330"/>
                  </a:lnTo>
                  <a:lnTo>
                    <a:pt x="10858" y="5791"/>
                  </a:lnTo>
                  <a:lnTo>
                    <a:pt x="10858" y="9448"/>
                  </a:lnTo>
                  <a:lnTo>
                    <a:pt x="9372" y="10934"/>
                  </a:lnTo>
                  <a:lnTo>
                    <a:pt x="15189" y="10934"/>
                  </a:lnTo>
                  <a:lnTo>
                    <a:pt x="15189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2" name="object 1342"/>
            <p:cNvSpPr/>
            <p:nvPr/>
          </p:nvSpPr>
          <p:spPr>
            <a:xfrm>
              <a:off x="6095009" y="4490453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483" y="0"/>
                  </a:moveTo>
                  <a:lnTo>
                    <a:pt x="2425" y="0"/>
                  </a:lnTo>
                  <a:lnTo>
                    <a:pt x="0" y="2451"/>
                  </a:lnTo>
                  <a:lnTo>
                    <a:pt x="0" y="8470"/>
                  </a:lnTo>
                  <a:lnTo>
                    <a:pt x="2425" y="10934"/>
                  </a:lnTo>
                  <a:lnTo>
                    <a:pt x="8483" y="10934"/>
                  </a:lnTo>
                  <a:lnTo>
                    <a:pt x="10909" y="8470"/>
                  </a:lnTo>
                  <a:lnTo>
                    <a:pt x="10909" y="5461"/>
                  </a:lnTo>
                  <a:lnTo>
                    <a:pt x="10909" y="2451"/>
                  </a:lnTo>
                  <a:lnTo>
                    <a:pt x="848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3" name="object 1343"/>
            <p:cNvSpPr/>
            <p:nvPr/>
          </p:nvSpPr>
          <p:spPr>
            <a:xfrm>
              <a:off x="6092850" y="4488294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39" h="15875">
                  <a:moveTo>
                    <a:pt x="7581" y="0"/>
                  </a:moveTo>
                  <a:lnTo>
                    <a:pt x="3378" y="12"/>
                  </a:lnTo>
                  <a:lnTo>
                    <a:pt x="12" y="3416"/>
                  </a:lnTo>
                  <a:lnTo>
                    <a:pt x="0" y="11823"/>
                  </a:lnTo>
                  <a:lnTo>
                    <a:pt x="3378" y="15239"/>
                  </a:lnTo>
                  <a:lnTo>
                    <a:pt x="7581" y="15252"/>
                  </a:lnTo>
                  <a:lnTo>
                    <a:pt x="11823" y="15239"/>
                  </a:lnTo>
                  <a:lnTo>
                    <a:pt x="15214" y="11823"/>
                  </a:lnTo>
                  <a:lnTo>
                    <a:pt x="15217" y="10934"/>
                  </a:lnTo>
                  <a:lnTo>
                    <a:pt x="5791" y="10934"/>
                  </a:lnTo>
                  <a:lnTo>
                    <a:pt x="4317" y="9448"/>
                  </a:lnTo>
                  <a:lnTo>
                    <a:pt x="4317" y="5791"/>
                  </a:lnTo>
                  <a:lnTo>
                    <a:pt x="5791" y="4330"/>
                  </a:lnTo>
                  <a:lnTo>
                    <a:pt x="15217" y="4330"/>
                  </a:lnTo>
                  <a:lnTo>
                    <a:pt x="15214" y="3416"/>
                  </a:lnTo>
                  <a:lnTo>
                    <a:pt x="11823" y="12"/>
                  </a:lnTo>
                  <a:lnTo>
                    <a:pt x="7581" y="0"/>
                  </a:lnTo>
                  <a:close/>
                </a:path>
                <a:path w="15239" h="15875">
                  <a:moveTo>
                    <a:pt x="15217" y="4330"/>
                  </a:moveTo>
                  <a:lnTo>
                    <a:pt x="9461" y="4330"/>
                  </a:lnTo>
                  <a:lnTo>
                    <a:pt x="10909" y="5791"/>
                  </a:lnTo>
                  <a:lnTo>
                    <a:pt x="10909" y="9448"/>
                  </a:lnTo>
                  <a:lnTo>
                    <a:pt x="9448" y="10934"/>
                  </a:lnTo>
                  <a:lnTo>
                    <a:pt x="15217" y="10934"/>
                  </a:lnTo>
                  <a:lnTo>
                    <a:pt x="15217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4" name="object 1344"/>
            <p:cNvSpPr/>
            <p:nvPr/>
          </p:nvSpPr>
          <p:spPr>
            <a:xfrm>
              <a:off x="6095009" y="4237126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483" y="0"/>
                  </a:moveTo>
                  <a:lnTo>
                    <a:pt x="2425" y="0"/>
                  </a:lnTo>
                  <a:lnTo>
                    <a:pt x="0" y="2438"/>
                  </a:lnTo>
                  <a:lnTo>
                    <a:pt x="0" y="8458"/>
                  </a:lnTo>
                  <a:lnTo>
                    <a:pt x="2425" y="10922"/>
                  </a:lnTo>
                  <a:lnTo>
                    <a:pt x="8483" y="10922"/>
                  </a:lnTo>
                  <a:lnTo>
                    <a:pt x="10909" y="8458"/>
                  </a:lnTo>
                  <a:lnTo>
                    <a:pt x="10909" y="5461"/>
                  </a:lnTo>
                  <a:lnTo>
                    <a:pt x="10909" y="2438"/>
                  </a:lnTo>
                  <a:lnTo>
                    <a:pt x="848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5" name="object 1345"/>
            <p:cNvSpPr/>
            <p:nvPr/>
          </p:nvSpPr>
          <p:spPr>
            <a:xfrm>
              <a:off x="6092850" y="4234967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7581" y="0"/>
                  </a:moveTo>
                  <a:lnTo>
                    <a:pt x="3390" y="12"/>
                  </a:lnTo>
                  <a:lnTo>
                    <a:pt x="0" y="3403"/>
                  </a:lnTo>
                  <a:lnTo>
                    <a:pt x="0" y="11811"/>
                  </a:lnTo>
                  <a:lnTo>
                    <a:pt x="3378" y="15227"/>
                  </a:lnTo>
                  <a:lnTo>
                    <a:pt x="11823" y="15227"/>
                  </a:lnTo>
                  <a:lnTo>
                    <a:pt x="15214" y="11811"/>
                  </a:lnTo>
                  <a:lnTo>
                    <a:pt x="15217" y="10909"/>
                  </a:lnTo>
                  <a:lnTo>
                    <a:pt x="5791" y="10909"/>
                  </a:lnTo>
                  <a:lnTo>
                    <a:pt x="4317" y="9436"/>
                  </a:lnTo>
                  <a:lnTo>
                    <a:pt x="4317" y="5778"/>
                  </a:lnTo>
                  <a:lnTo>
                    <a:pt x="5778" y="4318"/>
                  </a:lnTo>
                  <a:lnTo>
                    <a:pt x="15217" y="4318"/>
                  </a:lnTo>
                  <a:lnTo>
                    <a:pt x="15214" y="3403"/>
                  </a:lnTo>
                  <a:lnTo>
                    <a:pt x="11811" y="12"/>
                  </a:lnTo>
                  <a:lnTo>
                    <a:pt x="7581" y="0"/>
                  </a:lnTo>
                  <a:close/>
                </a:path>
                <a:path w="15239" h="15239">
                  <a:moveTo>
                    <a:pt x="15217" y="4318"/>
                  </a:moveTo>
                  <a:lnTo>
                    <a:pt x="5778" y="4318"/>
                  </a:lnTo>
                  <a:lnTo>
                    <a:pt x="9461" y="4330"/>
                  </a:lnTo>
                  <a:lnTo>
                    <a:pt x="10896" y="5778"/>
                  </a:lnTo>
                  <a:lnTo>
                    <a:pt x="10896" y="9436"/>
                  </a:lnTo>
                  <a:lnTo>
                    <a:pt x="9448" y="10909"/>
                  </a:lnTo>
                  <a:lnTo>
                    <a:pt x="15217" y="10909"/>
                  </a:lnTo>
                  <a:lnTo>
                    <a:pt x="15217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6" name="object 1346"/>
            <p:cNvSpPr/>
            <p:nvPr/>
          </p:nvSpPr>
          <p:spPr>
            <a:xfrm>
              <a:off x="6427038" y="4237126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483" y="0"/>
                  </a:moveTo>
                  <a:lnTo>
                    <a:pt x="2438" y="0"/>
                  </a:lnTo>
                  <a:lnTo>
                    <a:pt x="0" y="2438"/>
                  </a:lnTo>
                  <a:lnTo>
                    <a:pt x="0" y="8458"/>
                  </a:lnTo>
                  <a:lnTo>
                    <a:pt x="2438" y="10922"/>
                  </a:lnTo>
                  <a:lnTo>
                    <a:pt x="8483" y="10922"/>
                  </a:lnTo>
                  <a:lnTo>
                    <a:pt x="10922" y="8458"/>
                  </a:lnTo>
                  <a:lnTo>
                    <a:pt x="10922" y="5461"/>
                  </a:lnTo>
                  <a:lnTo>
                    <a:pt x="10922" y="2438"/>
                  </a:lnTo>
                  <a:lnTo>
                    <a:pt x="8483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7" name="object 1347"/>
            <p:cNvSpPr/>
            <p:nvPr/>
          </p:nvSpPr>
          <p:spPr>
            <a:xfrm>
              <a:off x="6154305" y="4011929"/>
              <a:ext cx="286385" cy="1150620"/>
            </a:xfrm>
            <a:custGeom>
              <a:avLst/>
              <a:gdLst/>
              <a:ahLst/>
              <a:cxnLst/>
              <a:rect l="l" t="t" r="r" b="b"/>
              <a:pathLst>
                <a:path w="286385" h="1150620">
                  <a:moveTo>
                    <a:pt x="220472" y="1270"/>
                  </a:moveTo>
                  <a:lnTo>
                    <a:pt x="48983" y="1270"/>
                  </a:lnTo>
                  <a:lnTo>
                    <a:pt x="48983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5080"/>
                  </a:lnTo>
                  <a:lnTo>
                    <a:pt x="0" y="1145540"/>
                  </a:lnTo>
                  <a:lnTo>
                    <a:pt x="0" y="1150620"/>
                  </a:lnTo>
                  <a:lnTo>
                    <a:pt x="87490" y="1150620"/>
                  </a:lnTo>
                  <a:lnTo>
                    <a:pt x="87490" y="1145540"/>
                  </a:lnTo>
                  <a:lnTo>
                    <a:pt x="4318" y="1145540"/>
                  </a:lnTo>
                  <a:lnTo>
                    <a:pt x="4318" y="5080"/>
                  </a:lnTo>
                  <a:lnTo>
                    <a:pt x="216154" y="5080"/>
                  </a:lnTo>
                  <a:lnTo>
                    <a:pt x="216154" y="1145540"/>
                  </a:lnTo>
                  <a:lnTo>
                    <a:pt x="136855" y="1145540"/>
                  </a:lnTo>
                  <a:lnTo>
                    <a:pt x="136855" y="1150620"/>
                  </a:lnTo>
                  <a:lnTo>
                    <a:pt x="220472" y="1150620"/>
                  </a:lnTo>
                  <a:lnTo>
                    <a:pt x="220472" y="1145540"/>
                  </a:lnTo>
                  <a:lnTo>
                    <a:pt x="220472" y="5080"/>
                  </a:lnTo>
                  <a:lnTo>
                    <a:pt x="220472" y="1270"/>
                  </a:lnTo>
                  <a:close/>
                </a:path>
                <a:path w="286385" h="1150620">
                  <a:moveTo>
                    <a:pt x="285800" y="226441"/>
                  </a:moveTo>
                  <a:lnTo>
                    <a:pt x="282397" y="223050"/>
                  </a:lnTo>
                  <a:lnTo>
                    <a:pt x="281482" y="223050"/>
                  </a:lnTo>
                  <a:lnTo>
                    <a:pt x="281482" y="228815"/>
                  </a:lnTo>
                  <a:lnTo>
                    <a:pt x="281470" y="232473"/>
                  </a:lnTo>
                  <a:lnTo>
                    <a:pt x="280035" y="233946"/>
                  </a:lnTo>
                  <a:lnTo>
                    <a:pt x="276377" y="233946"/>
                  </a:lnTo>
                  <a:lnTo>
                    <a:pt x="274891" y="232473"/>
                  </a:lnTo>
                  <a:lnTo>
                    <a:pt x="274891" y="228815"/>
                  </a:lnTo>
                  <a:lnTo>
                    <a:pt x="276364" y="227355"/>
                  </a:lnTo>
                  <a:lnTo>
                    <a:pt x="280047" y="227368"/>
                  </a:lnTo>
                  <a:lnTo>
                    <a:pt x="281482" y="228815"/>
                  </a:lnTo>
                  <a:lnTo>
                    <a:pt x="281482" y="223050"/>
                  </a:lnTo>
                  <a:lnTo>
                    <a:pt x="278168" y="223037"/>
                  </a:lnTo>
                  <a:lnTo>
                    <a:pt x="273964" y="223050"/>
                  </a:lnTo>
                  <a:lnTo>
                    <a:pt x="270586" y="226441"/>
                  </a:lnTo>
                  <a:lnTo>
                    <a:pt x="270573" y="234848"/>
                  </a:lnTo>
                  <a:lnTo>
                    <a:pt x="273951" y="238264"/>
                  </a:lnTo>
                  <a:lnTo>
                    <a:pt x="282409" y="238264"/>
                  </a:lnTo>
                  <a:lnTo>
                    <a:pt x="285800" y="234848"/>
                  </a:lnTo>
                  <a:lnTo>
                    <a:pt x="285800" y="233946"/>
                  </a:lnTo>
                  <a:lnTo>
                    <a:pt x="285800" y="227355"/>
                  </a:lnTo>
                  <a:lnTo>
                    <a:pt x="285800" y="2264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8" name="object 1348"/>
            <p:cNvSpPr/>
            <p:nvPr/>
          </p:nvSpPr>
          <p:spPr>
            <a:xfrm>
              <a:off x="6209627" y="4796776"/>
              <a:ext cx="74295" cy="86360"/>
            </a:xfrm>
            <a:custGeom>
              <a:avLst/>
              <a:gdLst/>
              <a:ahLst/>
              <a:cxnLst/>
              <a:rect l="l" t="t" r="r" b="b"/>
              <a:pathLst>
                <a:path w="74295" h="86360">
                  <a:moveTo>
                    <a:pt x="4318" y="1993"/>
                  </a:moveTo>
                  <a:lnTo>
                    <a:pt x="0" y="1993"/>
                  </a:lnTo>
                  <a:lnTo>
                    <a:pt x="0" y="24676"/>
                  </a:lnTo>
                  <a:lnTo>
                    <a:pt x="4318" y="24676"/>
                  </a:lnTo>
                  <a:lnTo>
                    <a:pt x="4318" y="1993"/>
                  </a:lnTo>
                  <a:close/>
                </a:path>
                <a:path w="74295" h="86360">
                  <a:moveTo>
                    <a:pt x="4991" y="51993"/>
                  </a:moveTo>
                  <a:lnTo>
                    <a:pt x="673" y="51993"/>
                  </a:lnTo>
                  <a:lnTo>
                    <a:pt x="673" y="82003"/>
                  </a:lnTo>
                  <a:lnTo>
                    <a:pt x="4991" y="82003"/>
                  </a:lnTo>
                  <a:lnTo>
                    <a:pt x="4991" y="51993"/>
                  </a:lnTo>
                  <a:close/>
                </a:path>
                <a:path w="74295" h="86360">
                  <a:moveTo>
                    <a:pt x="10985" y="27343"/>
                  </a:moveTo>
                  <a:lnTo>
                    <a:pt x="6667" y="27343"/>
                  </a:lnTo>
                  <a:lnTo>
                    <a:pt x="6667" y="41998"/>
                  </a:lnTo>
                  <a:lnTo>
                    <a:pt x="10985" y="41998"/>
                  </a:lnTo>
                  <a:lnTo>
                    <a:pt x="10985" y="27343"/>
                  </a:lnTo>
                  <a:close/>
                </a:path>
                <a:path w="74295" h="86360">
                  <a:moveTo>
                    <a:pt x="11658" y="58674"/>
                  </a:moveTo>
                  <a:lnTo>
                    <a:pt x="7340" y="58674"/>
                  </a:lnTo>
                  <a:lnTo>
                    <a:pt x="7340" y="63347"/>
                  </a:lnTo>
                  <a:lnTo>
                    <a:pt x="11658" y="63347"/>
                  </a:lnTo>
                  <a:lnTo>
                    <a:pt x="11658" y="58674"/>
                  </a:lnTo>
                  <a:close/>
                </a:path>
                <a:path w="74295" h="86360">
                  <a:moveTo>
                    <a:pt x="15671" y="4673"/>
                  </a:moveTo>
                  <a:lnTo>
                    <a:pt x="11353" y="4673"/>
                  </a:lnTo>
                  <a:lnTo>
                    <a:pt x="11353" y="13335"/>
                  </a:lnTo>
                  <a:lnTo>
                    <a:pt x="15671" y="13335"/>
                  </a:lnTo>
                  <a:lnTo>
                    <a:pt x="15671" y="4673"/>
                  </a:lnTo>
                  <a:close/>
                </a:path>
                <a:path w="74295" h="86360">
                  <a:moveTo>
                    <a:pt x="16319" y="32664"/>
                  </a:moveTo>
                  <a:lnTo>
                    <a:pt x="12001" y="32664"/>
                  </a:lnTo>
                  <a:lnTo>
                    <a:pt x="12001" y="36004"/>
                  </a:lnTo>
                  <a:lnTo>
                    <a:pt x="16319" y="36004"/>
                  </a:lnTo>
                  <a:lnTo>
                    <a:pt x="16319" y="32664"/>
                  </a:lnTo>
                  <a:close/>
                </a:path>
                <a:path w="74295" h="86360">
                  <a:moveTo>
                    <a:pt x="18999" y="73342"/>
                  </a:moveTo>
                  <a:lnTo>
                    <a:pt x="14681" y="73342"/>
                  </a:lnTo>
                  <a:lnTo>
                    <a:pt x="14681" y="79590"/>
                  </a:lnTo>
                  <a:lnTo>
                    <a:pt x="14338" y="79476"/>
                  </a:lnTo>
                  <a:lnTo>
                    <a:pt x="14338" y="76009"/>
                  </a:lnTo>
                  <a:lnTo>
                    <a:pt x="10020" y="76009"/>
                  </a:lnTo>
                  <a:lnTo>
                    <a:pt x="10020" y="78587"/>
                  </a:lnTo>
                  <a:lnTo>
                    <a:pt x="8763" y="82042"/>
                  </a:lnTo>
                  <a:lnTo>
                    <a:pt x="18999" y="85750"/>
                  </a:lnTo>
                  <a:lnTo>
                    <a:pt x="18999" y="73342"/>
                  </a:lnTo>
                  <a:close/>
                </a:path>
                <a:path w="74295" h="86360">
                  <a:moveTo>
                    <a:pt x="21653" y="44678"/>
                  </a:moveTo>
                  <a:lnTo>
                    <a:pt x="17335" y="44678"/>
                  </a:lnTo>
                  <a:lnTo>
                    <a:pt x="17335" y="49999"/>
                  </a:lnTo>
                  <a:lnTo>
                    <a:pt x="21653" y="49999"/>
                  </a:lnTo>
                  <a:lnTo>
                    <a:pt x="21653" y="44678"/>
                  </a:lnTo>
                  <a:close/>
                </a:path>
                <a:path w="74295" h="86360">
                  <a:moveTo>
                    <a:pt x="21653" y="26670"/>
                  </a:moveTo>
                  <a:lnTo>
                    <a:pt x="17335" y="26670"/>
                  </a:lnTo>
                  <a:lnTo>
                    <a:pt x="17335" y="36004"/>
                  </a:lnTo>
                  <a:lnTo>
                    <a:pt x="21653" y="36004"/>
                  </a:lnTo>
                  <a:lnTo>
                    <a:pt x="21653" y="26670"/>
                  </a:lnTo>
                  <a:close/>
                </a:path>
                <a:path w="74295" h="86360">
                  <a:moveTo>
                    <a:pt x="22999" y="58013"/>
                  </a:moveTo>
                  <a:lnTo>
                    <a:pt x="18681" y="58013"/>
                  </a:lnTo>
                  <a:lnTo>
                    <a:pt x="18681" y="62674"/>
                  </a:lnTo>
                  <a:lnTo>
                    <a:pt x="22999" y="62674"/>
                  </a:lnTo>
                  <a:lnTo>
                    <a:pt x="22999" y="58013"/>
                  </a:lnTo>
                  <a:close/>
                </a:path>
                <a:path w="74295" h="86360">
                  <a:moveTo>
                    <a:pt x="29667" y="20675"/>
                  </a:moveTo>
                  <a:lnTo>
                    <a:pt x="25349" y="20675"/>
                  </a:lnTo>
                  <a:lnTo>
                    <a:pt x="25349" y="28663"/>
                  </a:lnTo>
                  <a:lnTo>
                    <a:pt x="29667" y="28663"/>
                  </a:lnTo>
                  <a:lnTo>
                    <a:pt x="29667" y="20675"/>
                  </a:lnTo>
                  <a:close/>
                </a:path>
                <a:path w="74295" h="86360">
                  <a:moveTo>
                    <a:pt x="37007" y="0"/>
                  </a:moveTo>
                  <a:lnTo>
                    <a:pt x="32689" y="0"/>
                  </a:lnTo>
                  <a:lnTo>
                    <a:pt x="32689" y="39179"/>
                  </a:lnTo>
                  <a:lnTo>
                    <a:pt x="24676" y="39179"/>
                  </a:lnTo>
                  <a:lnTo>
                    <a:pt x="24676" y="52666"/>
                  </a:lnTo>
                  <a:lnTo>
                    <a:pt x="28676" y="52666"/>
                  </a:lnTo>
                  <a:lnTo>
                    <a:pt x="28676" y="56007"/>
                  </a:lnTo>
                  <a:lnTo>
                    <a:pt x="32994" y="56007"/>
                  </a:lnTo>
                  <a:lnTo>
                    <a:pt x="32994" y="46672"/>
                  </a:lnTo>
                  <a:lnTo>
                    <a:pt x="28994" y="46672"/>
                  </a:lnTo>
                  <a:lnTo>
                    <a:pt x="28994" y="43497"/>
                  </a:lnTo>
                  <a:lnTo>
                    <a:pt x="37007" y="43497"/>
                  </a:lnTo>
                  <a:lnTo>
                    <a:pt x="37007" y="0"/>
                  </a:lnTo>
                  <a:close/>
                </a:path>
                <a:path w="74295" h="86360">
                  <a:moveTo>
                    <a:pt x="47002" y="79349"/>
                  </a:moveTo>
                  <a:lnTo>
                    <a:pt x="42684" y="79349"/>
                  </a:lnTo>
                  <a:lnTo>
                    <a:pt x="42684" y="84683"/>
                  </a:lnTo>
                  <a:lnTo>
                    <a:pt x="47002" y="84683"/>
                  </a:lnTo>
                  <a:lnTo>
                    <a:pt x="47002" y="79349"/>
                  </a:lnTo>
                  <a:close/>
                </a:path>
                <a:path w="74295" h="86360">
                  <a:moveTo>
                    <a:pt x="47002" y="68668"/>
                  </a:moveTo>
                  <a:lnTo>
                    <a:pt x="42684" y="68668"/>
                  </a:lnTo>
                  <a:lnTo>
                    <a:pt x="42684" y="72669"/>
                  </a:lnTo>
                  <a:lnTo>
                    <a:pt x="47002" y="72669"/>
                  </a:lnTo>
                  <a:lnTo>
                    <a:pt x="47002" y="68668"/>
                  </a:lnTo>
                  <a:close/>
                </a:path>
                <a:path w="74295" h="86360">
                  <a:moveTo>
                    <a:pt x="60998" y="12674"/>
                  </a:moveTo>
                  <a:lnTo>
                    <a:pt x="56680" y="12674"/>
                  </a:lnTo>
                  <a:lnTo>
                    <a:pt x="56680" y="20002"/>
                  </a:lnTo>
                  <a:lnTo>
                    <a:pt x="60998" y="20002"/>
                  </a:lnTo>
                  <a:lnTo>
                    <a:pt x="60998" y="12674"/>
                  </a:lnTo>
                  <a:close/>
                </a:path>
                <a:path w="74295" h="86360">
                  <a:moveTo>
                    <a:pt x="74168" y="19177"/>
                  </a:moveTo>
                  <a:lnTo>
                    <a:pt x="66852" y="19177"/>
                  </a:lnTo>
                  <a:lnTo>
                    <a:pt x="66852" y="23495"/>
                  </a:lnTo>
                  <a:lnTo>
                    <a:pt x="74168" y="23495"/>
                  </a:lnTo>
                  <a:lnTo>
                    <a:pt x="74168" y="19177"/>
                  </a:lnTo>
                  <a:close/>
                </a:path>
              </a:pathLst>
            </a:custGeom>
            <a:solidFill>
              <a:srgbClr val="B8B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9" name="object 1349"/>
            <p:cNvSpPr/>
            <p:nvPr/>
          </p:nvSpPr>
          <p:spPr>
            <a:xfrm>
              <a:off x="6218453" y="4792776"/>
              <a:ext cx="65405" cy="87630"/>
            </a:xfrm>
            <a:custGeom>
              <a:avLst/>
              <a:gdLst/>
              <a:ahLst/>
              <a:cxnLst/>
              <a:rect l="l" t="t" r="r" b="b"/>
              <a:pathLst>
                <a:path w="65404" h="87629">
                  <a:moveTo>
                    <a:pt x="4686" y="55181"/>
                  </a:moveTo>
                  <a:lnTo>
                    <a:pt x="0" y="55181"/>
                  </a:lnTo>
                  <a:lnTo>
                    <a:pt x="0" y="59499"/>
                  </a:lnTo>
                  <a:lnTo>
                    <a:pt x="4686" y="59499"/>
                  </a:lnTo>
                  <a:lnTo>
                    <a:pt x="4686" y="55181"/>
                  </a:lnTo>
                  <a:close/>
                </a:path>
                <a:path w="65404" h="87629">
                  <a:moveTo>
                    <a:pt x="18186" y="77343"/>
                  </a:moveTo>
                  <a:lnTo>
                    <a:pt x="13868" y="77343"/>
                  </a:lnTo>
                  <a:lnTo>
                    <a:pt x="13868" y="83350"/>
                  </a:lnTo>
                  <a:lnTo>
                    <a:pt x="18186" y="83350"/>
                  </a:lnTo>
                  <a:lnTo>
                    <a:pt x="18186" y="77343"/>
                  </a:lnTo>
                  <a:close/>
                </a:path>
                <a:path w="65404" h="87629">
                  <a:moveTo>
                    <a:pt x="23342" y="83197"/>
                  </a:moveTo>
                  <a:lnTo>
                    <a:pt x="19354" y="83197"/>
                  </a:lnTo>
                  <a:lnTo>
                    <a:pt x="19354" y="87515"/>
                  </a:lnTo>
                  <a:lnTo>
                    <a:pt x="23342" y="87515"/>
                  </a:lnTo>
                  <a:lnTo>
                    <a:pt x="23342" y="83197"/>
                  </a:lnTo>
                  <a:close/>
                </a:path>
                <a:path w="65404" h="87629">
                  <a:moveTo>
                    <a:pt x="30657" y="57175"/>
                  </a:moveTo>
                  <a:lnTo>
                    <a:pt x="26670" y="57175"/>
                  </a:lnTo>
                  <a:lnTo>
                    <a:pt x="26670" y="61493"/>
                  </a:lnTo>
                  <a:lnTo>
                    <a:pt x="30657" y="61493"/>
                  </a:lnTo>
                  <a:lnTo>
                    <a:pt x="30657" y="57175"/>
                  </a:lnTo>
                  <a:close/>
                </a:path>
                <a:path w="65404" h="87629">
                  <a:moveTo>
                    <a:pt x="37338" y="67843"/>
                  </a:moveTo>
                  <a:lnTo>
                    <a:pt x="25323" y="67843"/>
                  </a:lnTo>
                  <a:lnTo>
                    <a:pt x="25323" y="72161"/>
                  </a:lnTo>
                  <a:lnTo>
                    <a:pt x="37338" y="72161"/>
                  </a:lnTo>
                  <a:lnTo>
                    <a:pt x="37338" y="67843"/>
                  </a:lnTo>
                  <a:close/>
                </a:path>
                <a:path w="65404" h="87629">
                  <a:moveTo>
                    <a:pt x="37515" y="0"/>
                  </a:moveTo>
                  <a:lnTo>
                    <a:pt x="33197" y="0"/>
                  </a:lnTo>
                  <a:lnTo>
                    <a:pt x="33197" y="44005"/>
                  </a:lnTo>
                  <a:lnTo>
                    <a:pt x="37515" y="44005"/>
                  </a:lnTo>
                  <a:lnTo>
                    <a:pt x="37515" y="0"/>
                  </a:lnTo>
                  <a:close/>
                </a:path>
                <a:path w="65404" h="87629">
                  <a:moveTo>
                    <a:pt x="38176" y="59334"/>
                  </a:moveTo>
                  <a:lnTo>
                    <a:pt x="33858" y="59334"/>
                  </a:lnTo>
                  <a:lnTo>
                    <a:pt x="33858" y="66675"/>
                  </a:lnTo>
                  <a:lnTo>
                    <a:pt x="38176" y="66675"/>
                  </a:lnTo>
                  <a:lnTo>
                    <a:pt x="38176" y="59334"/>
                  </a:lnTo>
                  <a:close/>
                </a:path>
                <a:path w="65404" h="87629">
                  <a:moveTo>
                    <a:pt x="42697" y="47180"/>
                  </a:moveTo>
                  <a:lnTo>
                    <a:pt x="31356" y="47180"/>
                  </a:lnTo>
                  <a:lnTo>
                    <a:pt x="31356" y="51498"/>
                  </a:lnTo>
                  <a:lnTo>
                    <a:pt x="42697" y="51498"/>
                  </a:lnTo>
                  <a:lnTo>
                    <a:pt x="42697" y="47180"/>
                  </a:lnTo>
                  <a:close/>
                </a:path>
                <a:path w="65404" h="87629">
                  <a:moveTo>
                    <a:pt x="47510" y="2006"/>
                  </a:moveTo>
                  <a:lnTo>
                    <a:pt x="43192" y="2006"/>
                  </a:lnTo>
                  <a:lnTo>
                    <a:pt x="43192" y="25996"/>
                  </a:lnTo>
                  <a:lnTo>
                    <a:pt x="47510" y="25996"/>
                  </a:lnTo>
                  <a:lnTo>
                    <a:pt x="47510" y="2006"/>
                  </a:lnTo>
                  <a:close/>
                </a:path>
                <a:path w="65404" h="87629">
                  <a:moveTo>
                    <a:pt x="51523" y="28676"/>
                  </a:moveTo>
                  <a:lnTo>
                    <a:pt x="47205" y="28676"/>
                  </a:lnTo>
                  <a:lnTo>
                    <a:pt x="47205" y="46672"/>
                  </a:lnTo>
                  <a:lnTo>
                    <a:pt x="51523" y="46672"/>
                  </a:lnTo>
                  <a:lnTo>
                    <a:pt x="51523" y="28676"/>
                  </a:lnTo>
                  <a:close/>
                </a:path>
                <a:path w="65404" h="87629">
                  <a:moveTo>
                    <a:pt x="52171" y="68021"/>
                  </a:moveTo>
                  <a:lnTo>
                    <a:pt x="47853" y="68021"/>
                  </a:lnTo>
                  <a:lnTo>
                    <a:pt x="47853" y="73342"/>
                  </a:lnTo>
                  <a:lnTo>
                    <a:pt x="52171" y="73342"/>
                  </a:lnTo>
                  <a:lnTo>
                    <a:pt x="52171" y="68021"/>
                  </a:lnTo>
                  <a:close/>
                </a:path>
                <a:path w="65404" h="87629">
                  <a:moveTo>
                    <a:pt x="54698" y="54508"/>
                  </a:moveTo>
                  <a:lnTo>
                    <a:pt x="46507" y="54508"/>
                  </a:lnTo>
                  <a:lnTo>
                    <a:pt x="46507" y="64008"/>
                  </a:lnTo>
                  <a:lnTo>
                    <a:pt x="50825" y="64008"/>
                  </a:lnTo>
                  <a:lnTo>
                    <a:pt x="50825" y="58826"/>
                  </a:lnTo>
                  <a:lnTo>
                    <a:pt x="54698" y="58826"/>
                  </a:lnTo>
                  <a:lnTo>
                    <a:pt x="54698" y="54508"/>
                  </a:lnTo>
                  <a:close/>
                </a:path>
                <a:path w="65404" h="87629">
                  <a:moveTo>
                    <a:pt x="55511" y="75349"/>
                  </a:moveTo>
                  <a:lnTo>
                    <a:pt x="51193" y="75349"/>
                  </a:lnTo>
                  <a:lnTo>
                    <a:pt x="51193" y="79184"/>
                  </a:lnTo>
                  <a:lnTo>
                    <a:pt x="48031" y="79184"/>
                  </a:lnTo>
                  <a:lnTo>
                    <a:pt x="48031" y="83502"/>
                  </a:lnTo>
                  <a:lnTo>
                    <a:pt x="51193" y="83502"/>
                  </a:lnTo>
                  <a:lnTo>
                    <a:pt x="51193" y="86664"/>
                  </a:lnTo>
                  <a:lnTo>
                    <a:pt x="55511" y="86664"/>
                  </a:lnTo>
                  <a:lnTo>
                    <a:pt x="55511" y="75349"/>
                  </a:lnTo>
                  <a:close/>
                </a:path>
                <a:path w="65404" h="87629">
                  <a:moveTo>
                    <a:pt x="56159" y="16002"/>
                  </a:moveTo>
                  <a:lnTo>
                    <a:pt x="51841" y="16002"/>
                  </a:lnTo>
                  <a:lnTo>
                    <a:pt x="51841" y="32016"/>
                  </a:lnTo>
                  <a:lnTo>
                    <a:pt x="56159" y="32016"/>
                  </a:lnTo>
                  <a:lnTo>
                    <a:pt x="56159" y="16002"/>
                  </a:lnTo>
                  <a:close/>
                </a:path>
                <a:path w="65404" h="87629">
                  <a:moveTo>
                    <a:pt x="63995" y="35839"/>
                  </a:moveTo>
                  <a:lnTo>
                    <a:pt x="57327" y="35839"/>
                  </a:lnTo>
                  <a:lnTo>
                    <a:pt x="57327" y="40157"/>
                  </a:lnTo>
                  <a:lnTo>
                    <a:pt x="63995" y="40157"/>
                  </a:lnTo>
                  <a:lnTo>
                    <a:pt x="63995" y="35839"/>
                  </a:lnTo>
                  <a:close/>
                </a:path>
                <a:path w="65404" h="87629">
                  <a:moveTo>
                    <a:pt x="64846" y="50012"/>
                  </a:moveTo>
                  <a:lnTo>
                    <a:pt x="60528" y="50012"/>
                  </a:lnTo>
                  <a:lnTo>
                    <a:pt x="60528" y="70675"/>
                  </a:lnTo>
                  <a:lnTo>
                    <a:pt x="64846" y="70675"/>
                  </a:lnTo>
                  <a:lnTo>
                    <a:pt x="64846" y="50012"/>
                  </a:lnTo>
                  <a:close/>
                </a:path>
              </a:pathLst>
            </a:custGeom>
            <a:solidFill>
              <a:srgbClr val="8E90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0" name="object 1350"/>
            <p:cNvSpPr/>
            <p:nvPr/>
          </p:nvSpPr>
          <p:spPr>
            <a:xfrm>
              <a:off x="6214313" y="4793449"/>
              <a:ext cx="84455" cy="92075"/>
            </a:xfrm>
            <a:custGeom>
              <a:avLst/>
              <a:gdLst/>
              <a:ahLst/>
              <a:cxnLst/>
              <a:rect l="l" t="t" r="r" b="b"/>
              <a:pathLst>
                <a:path w="84454" h="92075">
                  <a:moveTo>
                    <a:pt x="4318" y="0"/>
                  </a:moveTo>
                  <a:lnTo>
                    <a:pt x="0" y="0"/>
                  </a:lnTo>
                  <a:lnTo>
                    <a:pt x="0" y="25996"/>
                  </a:lnTo>
                  <a:lnTo>
                    <a:pt x="4318" y="25996"/>
                  </a:lnTo>
                  <a:lnTo>
                    <a:pt x="4318" y="0"/>
                  </a:lnTo>
                  <a:close/>
                </a:path>
                <a:path w="84454" h="92075">
                  <a:moveTo>
                    <a:pt x="73647" y="82677"/>
                  </a:moveTo>
                  <a:lnTo>
                    <a:pt x="69329" y="82677"/>
                  </a:lnTo>
                  <a:lnTo>
                    <a:pt x="69329" y="91998"/>
                  </a:lnTo>
                  <a:lnTo>
                    <a:pt x="73647" y="91998"/>
                  </a:lnTo>
                  <a:lnTo>
                    <a:pt x="73647" y="82677"/>
                  </a:lnTo>
                  <a:close/>
                </a:path>
                <a:path w="84454" h="92075">
                  <a:moveTo>
                    <a:pt x="73647" y="19989"/>
                  </a:moveTo>
                  <a:lnTo>
                    <a:pt x="69329" y="19989"/>
                  </a:lnTo>
                  <a:lnTo>
                    <a:pt x="69329" y="75336"/>
                  </a:lnTo>
                  <a:lnTo>
                    <a:pt x="73647" y="75336"/>
                  </a:lnTo>
                  <a:lnTo>
                    <a:pt x="73647" y="19989"/>
                  </a:lnTo>
                  <a:close/>
                </a:path>
                <a:path w="84454" h="92075">
                  <a:moveTo>
                    <a:pt x="74320" y="4660"/>
                  </a:moveTo>
                  <a:lnTo>
                    <a:pt x="70002" y="4660"/>
                  </a:lnTo>
                  <a:lnTo>
                    <a:pt x="70002" y="11328"/>
                  </a:lnTo>
                  <a:lnTo>
                    <a:pt x="74320" y="11328"/>
                  </a:lnTo>
                  <a:lnTo>
                    <a:pt x="74320" y="4660"/>
                  </a:lnTo>
                  <a:close/>
                </a:path>
                <a:path w="84454" h="92075">
                  <a:moveTo>
                    <a:pt x="84315" y="9321"/>
                  </a:moveTo>
                  <a:lnTo>
                    <a:pt x="79997" y="9321"/>
                  </a:lnTo>
                  <a:lnTo>
                    <a:pt x="79997" y="17335"/>
                  </a:lnTo>
                  <a:lnTo>
                    <a:pt x="84315" y="17335"/>
                  </a:lnTo>
                  <a:lnTo>
                    <a:pt x="84315" y="9321"/>
                  </a:lnTo>
                  <a:close/>
                </a:path>
              </a:pathLst>
            </a:custGeom>
            <a:solidFill>
              <a:srgbClr val="3938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1" name="object 1351"/>
            <p:cNvSpPr/>
            <p:nvPr/>
          </p:nvSpPr>
          <p:spPr>
            <a:xfrm>
              <a:off x="6298298" y="4803952"/>
              <a:ext cx="11430" cy="8255"/>
            </a:xfrm>
            <a:custGeom>
              <a:avLst/>
              <a:gdLst/>
              <a:ahLst/>
              <a:cxnLst/>
              <a:rect l="l" t="t" r="r" b="b"/>
              <a:pathLst>
                <a:path w="11429" h="8254">
                  <a:moveTo>
                    <a:pt x="10998" y="0"/>
                  </a:moveTo>
                  <a:lnTo>
                    <a:pt x="0" y="0"/>
                  </a:lnTo>
                  <a:lnTo>
                    <a:pt x="0" y="8153"/>
                  </a:lnTo>
                  <a:lnTo>
                    <a:pt x="4318" y="8153"/>
                  </a:lnTo>
                  <a:lnTo>
                    <a:pt x="4318" y="4317"/>
                  </a:lnTo>
                  <a:lnTo>
                    <a:pt x="6680" y="4317"/>
                  </a:lnTo>
                  <a:lnTo>
                    <a:pt x="6680" y="7505"/>
                  </a:lnTo>
                  <a:lnTo>
                    <a:pt x="10998" y="7505"/>
                  </a:lnTo>
                  <a:lnTo>
                    <a:pt x="10998" y="0"/>
                  </a:lnTo>
                  <a:close/>
                </a:path>
              </a:pathLst>
            </a:custGeom>
            <a:solidFill>
              <a:srgbClr val="B8B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2" name="object 1352"/>
            <p:cNvSpPr/>
            <p:nvPr/>
          </p:nvSpPr>
          <p:spPr>
            <a:xfrm>
              <a:off x="6301651" y="4824628"/>
              <a:ext cx="6350" cy="9525"/>
            </a:xfrm>
            <a:custGeom>
              <a:avLst/>
              <a:gdLst/>
              <a:ahLst/>
              <a:cxnLst/>
              <a:rect l="l" t="t" r="r" b="b"/>
              <a:pathLst>
                <a:path w="6350" h="9525">
                  <a:moveTo>
                    <a:pt x="6172" y="0"/>
                  </a:moveTo>
                  <a:lnTo>
                    <a:pt x="0" y="0"/>
                  </a:lnTo>
                  <a:lnTo>
                    <a:pt x="0" y="9486"/>
                  </a:lnTo>
                  <a:lnTo>
                    <a:pt x="4318" y="9486"/>
                  </a:lnTo>
                  <a:lnTo>
                    <a:pt x="4318" y="4318"/>
                  </a:lnTo>
                  <a:lnTo>
                    <a:pt x="6172" y="4318"/>
                  </a:lnTo>
                  <a:lnTo>
                    <a:pt x="6172" y="0"/>
                  </a:lnTo>
                  <a:close/>
                </a:path>
              </a:pathLst>
            </a:custGeom>
            <a:solidFill>
              <a:srgbClr val="3938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3" name="object 1353"/>
            <p:cNvSpPr/>
            <p:nvPr/>
          </p:nvSpPr>
          <p:spPr>
            <a:xfrm>
              <a:off x="6295796" y="4811953"/>
              <a:ext cx="12065" cy="21590"/>
            </a:xfrm>
            <a:custGeom>
              <a:avLst/>
              <a:gdLst/>
              <a:ahLst/>
              <a:cxnLst/>
              <a:rect l="l" t="t" r="r" b="b"/>
              <a:pathLst>
                <a:path w="12064" h="21589">
                  <a:moveTo>
                    <a:pt x="6819" y="12839"/>
                  </a:moveTo>
                  <a:lnTo>
                    <a:pt x="2501" y="12839"/>
                  </a:lnTo>
                  <a:lnTo>
                    <a:pt x="2501" y="21488"/>
                  </a:lnTo>
                  <a:lnTo>
                    <a:pt x="6819" y="21488"/>
                  </a:lnTo>
                  <a:lnTo>
                    <a:pt x="6819" y="12839"/>
                  </a:lnTo>
                  <a:close/>
                </a:path>
                <a:path w="12064" h="21589">
                  <a:moveTo>
                    <a:pt x="11341" y="7340"/>
                  </a:moveTo>
                  <a:lnTo>
                    <a:pt x="0" y="7340"/>
                  </a:lnTo>
                  <a:lnTo>
                    <a:pt x="0" y="11658"/>
                  </a:lnTo>
                  <a:lnTo>
                    <a:pt x="11341" y="11658"/>
                  </a:lnTo>
                  <a:lnTo>
                    <a:pt x="11341" y="7340"/>
                  </a:lnTo>
                  <a:close/>
                </a:path>
                <a:path w="12064" h="21589">
                  <a:moveTo>
                    <a:pt x="12026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12026" y="4318"/>
                  </a:lnTo>
                  <a:lnTo>
                    <a:pt x="12026" y="0"/>
                  </a:lnTo>
                  <a:close/>
                </a:path>
              </a:pathLst>
            </a:custGeom>
            <a:solidFill>
              <a:srgbClr val="A4A6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4" name="object 1354"/>
            <p:cNvSpPr/>
            <p:nvPr/>
          </p:nvSpPr>
          <p:spPr>
            <a:xfrm>
              <a:off x="6314973" y="4794618"/>
              <a:ext cx="11430" cy="43815"/>
            </a:xfrm>
            <a:custGeom>
              <a:avLst/>
              <a:gdLst/>
              <a:ahLst/>
              <a:cxnLst/>
              <a:rect l="l" t="t" r="r" b="b"/>
              <a:pathLst>
                <a:path w="11429" h="43814">
                  <a:moveTo>
                    <a:pt x="4318" y="31496"/>
                  </a:moveTo>
                  <a:lnTo>
                    <a:pt x="0" y="31496"/>
                  </a:lnTo>
                  <a:lnTo>
                    <a:pt x="0" y="43497"/>
                  </a:lnTo>
                  <a:lnTo>
                    <a:pt x="4318" y="43497"/>
                  </a:lnTo>
                  <a:lnTo>
                    <a:pt x="4318" y="31496"/>
                  </a:lnTo>
                  <a:close/>
                </a:path>
                <a:path w="11429" h="43814">
                  <a:moveTo>
                    <a:pt x="10172" y="25336"/>
                  </a:moveTo>
                  <a:lnTo>
                    <a:pt x="5016" y="25336"/>
                  </a:lnTo>
                  <a:lnTo>
                    <a:pt x="5016" y="21488"/>
                  </a:lnTo>
                  <a:lnTo>
                    <a:pt x="698" y="21488"/>
                  </a:lnTo>
                  <a:lnTo>
                    <a:pt x="698" y="29654"/>
                  </a:lnTo>
                  <a:lnTo>
                    <a:pt x="10172" y="29654"/>
                  </a:lnTo>
                  <a:lnTo>
                    <a:pt x="10172" y="25336"/>
                  </a:lnTo>
                  <a:close/>
                </a:path>
                <a:path w="11429" h="43814">
                  <a:moveTo>
                    <a:pt x="10172" y="0"/>
                  </a:moveTo>
                  <a:lnTo>
                    <a:pt x="0" y="0"/>
                  </a:lnTo>
                  <a:lnTo>
                    <a:pt x="0" y="18148"/>
                  </a:lnTo>
                  <a:lnTo>
                    <a:pt x="4318" y="18148"/>
                  </a:lnTo>
                  <a:lnTo>
                    <a:pt x="4318" y="4318"/>
                  </a:lnTo>
                  <a:lnTo>
                    <a:pt x="10172" y="4318"/>
                  </a:lnTo>
                  <a:lnTo>
                    <a:pt x="10172" y="0"/>
                  </a:lnTo>
                  <a:close/>
                </a:path>
                <a:path w="11429" h="43814">
                  <a:moveTo>
                    <a:pt x="10985" y="32842"/>
                  </a:moveTo>
                  <a:lnTo>
                    <a:pt x="6667" y="32842"/>
                  </a:lnTo>
                  <a:lnTo>
                    <a:pt x="6667" y="42837"/>
                  </a:lnTo>
                  <a:lnTo>
                    <a:pt x="10985" y="42837"/>
                  </a:lnTo>
                  <a:lnTo>
                    <a:pt x="10985" y="32842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5" name="object 1355"/>
            <p:cNvSpPr/>
            <p:nvPr/>
          </p:nvSpPr>
          <p:spPr>
            <a:xfrm>
              <a:off x="6342139" y="4792281"/>
              <a:ext cx="12065" cy="33020"/>
            </a:xfrm>
            <a:custGeom>
              <a:avLst/>
              <a:gdLst/>
              <a:ahLst/>
              <a:cxnLst/>
              <a:rect l="l" t="t" r="r" b="b"/>
              <a:pathLst>
                <a:path w="12064" h="33020">
                  <a:moveTo>
                    <a:pt x="6019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6019" y="4318"/>
                  </a:lnTo>
                  <a:lnTo>
                    <a:pt x="6019" y="0"/>
                  </a:lnTo>
                  <a:close/>
                </a:path>
                <a:path w="12064" h="33020">
                  <a:moveTo>
                    <a:pt x="11823" y="13157"/>
                  </a:moveTo>
                  <a:lnTo>
                    <a:pt x="7505" y="13157"/>
                  </a:lnTo>
                  <a:lnTo>
                    <a:pt x="7505" y="32512"/>
                  </a:lnTo>
                  <a:lnTo>
                    <a:pt x="11823" y="32512"/>
                  </a:lnTo>
                  <a:lnTo>
                    <a:pt x="11823" y="13157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6" name="object 1356"/>
            <p:cNvSpPr/>
            <p:nvPr/>
          </p:nvSpPr>
          <p:spPr>
            <a:xfrm>
              <a:off x="6340297" y="4797284"/>
              <a:ext cx="10795" cy="45085"/>
            </a:xfrm>
            <a:custGeom>
              <a:avLst/>
              <a:gdLst/>
              <a:ahLst/>
              <a:cxnLst/>
              <a:rect l="l" t="t" r="r" b="b"/>
              <a:pathLst>
                <a:path w="10795" h="45085">
                  <a:moveTo>
                    <a:pt x="4318" y="10160"/>
                  </a:moveTo>
                  <a:lnTo>
                    <a:pt x="0" y="10160"/>
                  </a:lnTo>
                  <a:lnTo>
                    <a:pt x="0" y="44831"/>
                  </a:lnTo>
                  <a:lnTo>
                    <a:pt x="4318" y="44831"/>
                  </a:lnTo>
                  <a:lnTo>
                    <a:pt x="4318" y="10160"/>
                  </a:lnTo>
                  <a:close/>
                </a:path>
                <a:path w="10795" h="45085">
                  <a:moveTo>
                    <a:pt x="9525" y="0"/>
                  </a:moveTo>
                  <a:lnTo>
                    <a:pt x="863" y="0"/>
                  </a:lnTo>
                  <a:lnTo>
                    <a:pt x="863" y="4318"/>
                  </a:lnTo>
                  <a:lnTo>
                    <a:pt x="9525" y="4318"/>
                  </a:lnTo>
                  <a:lnTo>
                    <a:pt x="9525" y="0"/>
                  </a:lnTo>
                  <a:close/>
                </a:path>
                <a:path w="10795" h="45085">
                  <a:moveTo>
                    <a:pt x="10350" y="29502"/>
                  </a:moveTo>
                  <a:lnTo>
                    <a:pt x="6032" y="29502"/>
                  </a:lnTo>
                  <a:lnTo>
                    <a:pt x="6032" y="42837"/>
                  </a:lnTo>
                  <a:lnTo>
                    <a:pt x="10350" y="42837"/>
                  </a:lnTo>
                  <a:lnTo>
                    <a:pt x="10350" y="29502"/>
                  </a:lnTo>
                  <a:close/>
                </a:path>
              </a:pathLst>
            </a:custGeom>
            <a:solidFill>
              <a:srgbClr val="828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7" name="object 1357"/>
            <p:cNvSpPr/>
            <p:nvPr/>
          </p:nvSpPr>
          <p:spPr>
            <a:xfrm>
              <a:off x="6133630" y="4785359"/>
              <a:ext cx="339090" cy="107950"/>
            </a:xfrm>
            <a:custGeom>
              <a:avLst/>
              <a:gdLst/>
              <a:ahLst/>
              <a:cxnLst/>
              <a:rect l="l" t="t" r="r" b="b"/>
              <a:pathLst>
                <a:path w="339089" h="107950">
                  <a:moveTo>
                    <a:pt x="21653" y="5080"/>
                  </a:moveTo>
                  <a:lnTo>
                    <a:pt x="0" y="5080"/>
                  </a:lnTo>
                  <a:lnTo>
                    <a:pt x="0" y="10160"/>
                  </a:lnTo>
                  <a:lnTo>
                    <a:pt x="0" y="100330"/>
                  </a:lnTo>
                  <a:lnTo>
                    <a:pt x="0" y="101600"/>
                  </a:lnTo>
                  <a:lnTo>
                    <a:pt x="0" y="104140"/>
                  </a:lnTo>
                  <a:lnTo>
                    <a:pt x="21653" y="104140"/>
                  </a:lnTo>
                  <a:lnTo>
                    <a:pt x="21653" y="10160"/>
                  </a:lnTo>
                  <a:lnTo>
                    <a:pt x="21653" y="5080"/>
                  </a:lnTo>
                  <a:close/>
                </a:path>
                <a:path w="339089" h="107950">
                  <a:moveTo>
                    <a:pt x="339026" y="0"/>
                  </a:moveTo>
                  <a:lnTo>
                    <a:pt x="237375" y="0"/>
                  </a:lnTo>
                  <a:lnTo>
                    <a:pt x="237375" y="3810"/>
                  </a:lnTo>
                  <a:lnTo>
                    <a:pt x="237375" y="104140"/>
                  </a:lnTo>
                  <a:lnTo>
                    <a:pt x="237375" y="107950"/>
                  </a:lnTo>
                  <a:lnTo>
                    <a:pt x="239534" y="107950"/>
                  </a:lnTo>
                  <a:lnTo>
                    <a:pt x="339026" y="107950"/>
                  </a:lnTo>
                  <a:lnTo>
                    <a:pt x="339026" y="106680"/>
                  </a:lnTo>
                  <a:lnTo>
                    <a:pt x="339026" y="104140"/>
                  </a:lnTo>
                  <a:lnTo>
                    <a:pt x="339026" y="3810"/>
                  </a:lnTo>
                  <a:lnTo>
                    <a:pt x="3390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8" name="object 1358"/>
            <p:cNvSpPr/>
            <p:nvPr/>
          </p:nvSpPr>
          <p:spPr>
            <a:xfrm>
              <a:off x="6140450" y="4063123"/>
              <a:ext cx="252095" cy="723900"/>
            </a:xfrm>
            <a:custGeom>
              <a:avLst/>
              <a:gdLst/>
              <a:ahLst/>
              <a:cxnLst/>
              <a:rect l="l" t="t" r="r" b="b"/>
              <a:pathLst>
                <a:path w="252095" h="723900">
                  <a:moveTo>
                    <a:pt x="251612" y="0"/>
                  </a:moveTo>
                  <a:lnTo>
                    <a:pt x="251612" y="723646"/>
                  </a:lnTo>
                </a:path>
                <a:path w="252095" h="723900">
                  <a:moveTo>
                    <a:pt x="0" y="0"/>
                  </a:moveTo>
                  <a:lnTo>
                    <a:pt x="0" y="723646"/>
                  </a:lnTo>
                </a:path>
              </a:pathLst>
            </a:custGeom>
            <a:ln w="4318">
              <a:solidFill>
                <a:srgbClr val="5C5D6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9" name="object 1359"/>
            <p:cNvSpPr/>
            <p:nvPr/>
          </p:nvSpPr>
          <p:spPr>
            <a:xfrm>
              <a:off x="6123152" y="4074693"/>
              <a:ext cx="288290" cy="712470"/>
            </a:xfrm>
            <a:custGeom>
              <a:avLst/>
              <a:gdLst/>
              <a:ahLst/>
              <a:cxnLst/>
              <a:rect l="l" t="t" r="r" b="b"/>
              <a:pathLst>
                <a:path w="288289" h="712470">
                  <a:moveTo>
                    <a:pt x="4318" y="693420"/>
                  </a:moveTo>
                  <a:lnTo>
                    <a:pt x="0" y="693420"/>
                  </a:lnTo>
                  <a:lnTo>
                    <a:pt x="0" y="712076"/>
                  </a:lnTo>
                  <a:lnTo>
                    <a:pt x="4318" y="712076"/>
                  </a:lnTo>
                  <a:lnTo>
                    <a:pt x="4318" y="693420"/>
                  </a:lnTo>
                  <a:close/>
                </a:path>
                <a:path w="288289" h="712470">
                  <a:moveTo>
                    <a:pt x="4318" y="640080"/>
                  </a:moveTo>
                  <a:lnTo>
                    <a:pt x="0" y="640080"/>
                  </a:lnTo>
                  <a:lnTo>
                    <a:pt x="0" y="658736"/>
                  </a:lnTo>
                  <a:lnTo>
                    <a:pt x="4318" y="658736"/>
                  </a:lnTo>
                  <a:lnTo>
                    <a:pt x="4318" y="640080"/>
                  </a:lnTo>
                  <a:close/>
                </a:path>
                <a:path w="288289" h="712470">
                  <a:moveTo>
                    <a:pt x="4318" y="586740"/>
                  </a:moveTo>
                  <a:lnTo>
                    <a:pt x="0" y="586740"/>
                  </a:lnTo>
                  <a:lnTo>
                    <a:pt x="0" y="605396"/>
                  </a:lnTo>
                  <a:lnTo>
                    <a:pt x="4318" y="605396"/>
                  </a:lnTo>
                  <a:lnTo>
                    <a:pt x="4318" y="586740"/>
                  </a:lnTo>
                  <a:close/>
                </a:path>
                <a:path w="288289" h="712470">
                  <a:moveTo>
                    <a:pt x="4318" y="533400"/>
                  </a:moveTo>
                  <a:lnTo>
                    <a:pt x="0" y="533400"/>
                  </a:lnTo>
                  <a:lnTo>
                    <a:pt x="0" y="552069"/>
                  </a:lnTo>
                  <a:lnTo>
                    <a:pt x="4318" y="552069"/>
                  </a:lnTo>
                  <a:lnTo>
                    <a:pt x="4318" y="533400"/>
                  </a:lnTo>
                  <a:close/>
                </a:path>
                <a:path w="288289" h="712470">
                  <a:moveTo>
                    <a:pt x="4318" y="480060"/>
                  </a:moveTo>
                  <a:lnTo>
                    <a:pt x="0" y="480060"/>
                  </a:lnTo>
                  <a:lnTo>
                    <a:pt x="0" y="498729"/>
                  </a:lnTo>
                  <a:lnTo>
                    <a:pt x="4318" y="498729"/>
                  </a:lnTo>
                  <a:lnTo>
                    <a:pt x="4318" y="480060"/>
                  </a:lnTo>
                  <a:close/>
                </a:path>
                <a:path w="288289" h="712470">
                  <a:moveTo>
                    <a:pt x="4318" y="426720"/>
                  </a:moveTo>
                  <a:lnTo>
                    <a:pt x="0" y="426720"/>
                  </a:lnTo>
                  <a:lnTo>
                    <a:pt x="0" y="445376"/>
                  </a:lnTo>
                  <a:lnTo>
                    <a:pt x="4318" y="445376"/>
                  </a:lnTo>
                  <a:lnTo>
                    <a:pt x="4318" y="426720"/>
                  </a:lnTo>
                  <a:close/>
                </a:path>
                <a:path w="288289" h="712470">
                  <a:moveTo>
                    <a:pt x="4318" y="373380"/>
                  </a:moveTo>
                  <a:lnTo>
                    <a:pt x="0" y="373380"/>
                  </a:lnTo>
                  <a:lnTo>
                    <a:pt x="0" y="392036"/>
                  </a:lnTo>
                  <a:lnTo>
                    <a:pt x="4318" y="392036"/>
                  </a:lnTo>
                  <a:lnTo>
                    <a:pt x="4318" y="373380"/>
                  </a:lnTo>
                  <a:close/>
                </a:path>
                <a:path w="288289" h="712470">
                  <a:moveTo>
                    <a:pt x="4318" y="320040"/>
                  </a:moveTo>
                  <a:lnTo>
                    <a:pt x="0" y="320040"/>
                  </a:lnTo>
                  <a:lnTo>
                    <a:pt x="0" y="338696"/>
                  </a:lnTo>
                  <a:lnTo>
                    <a:pt x="4318" y="338696"/>
                  </a:lnTo>
                  <a:lnTo>
                    <a:pt x="4318" y="320040"/>
                  </a:lnTo>
                  <a:close/>
                </a:path>
                <a:path w="288289" h="712470">
                  <a:moveTo>
                    <a:pt x="4318" y="266700"/>
                  </a:moveTo>
                  <a:lnTo>
                    <a:pt x="0" y="266700"/>
                  </a:lnTo>
                  <a:lnTo>
                    <a:pt x="0" y="285369"/>
                  </a:lnTo>
                  <a:lnTo>
                    <a:pt x="4318" y="285369"/>
                  </a:lnTo>
                  <a:lnTo>
                    <a:pt x="4318" y="266700"/>
                  </a:lnTo>
                  <a:close/>
                </a:path>
                <a:path w="288289" h="712470">
                  <a:moveTo>
                    <a:pt x="4318" y="213360"/>
                  </a:moveTo>
                  <a:lnTo>
                    <a:pt x="0" y="213360"/>
                  </a:lnTo>
                  <a:lnTo>
                    <a:pt x="0" y="232029"/>
                  </a:lnTo>
                  <a:lnTo>
                    <a:pt x="4318" y="232029"/>
                  </a:lnTo>
                  <a:lnTo>
                    <a:pt x="4318" y="213360"/>
                  </a:lnTo>
                  <a:close/>
                </a:path>
                <a:path w="288289" h="712470">
                  <a:moveTo>
                    <a:pt x="4318" y="160020"/>
                  </a:moveTo>
                  <a:lnTo>
                    <a:pt x="0" y="160020"/>
                  </a:lnTo>
                  <a:lnTo>
                    <a:pt x="0" y="178676"/>
                  </a:lnTo>
                  <a:lnTo>
                    <a:pt x="4318" y="178676"/>
                  </a:lnTo>
                  <a:lnTo>
                    <a:pt x="4318" y="160020"/>
                  </a:lnTo>
                  <a:close/>
                </a:path>
                <a:path w="288289" h="712470">
                  <a:moveTo>
                    <a:pt x="4318" y="106680"/>
                  </a:moveTo>
                  <a:lnTo>
                    <a:pt x="0" y="106680"/>
                  </a:lnTo>
                  <a:lnTo>
                    <a:pt x="0" y="125336"/>
                  </a:lnTo>
                  <a:lnTo>
                    <a:pt x="4318" y="125336"/>
                  </a:lnTo>
                  <a:lnTo>
                    <a:pt x="4318" y="106680"/>
                  </a:lnTo>
                  <a:close/>
                </a:path>
                <a:path w="288289" h="712470">
                  <a:moveTo>
                    <a:pt x="4318" y="53340"/>
                  </a:moveTo>
                  <a:lnTo>
                    <a:pt x="0" y="53340"/>
                  </a:lnTo>
                  <a:lnTo>
                    <a:pt x="0" y="71996"/>
                  </a:lnTo>
                  <a:lnTo>
                    <a:pt x="4318" y="71996"/>
                  </a:lnTo>
                  <a:lnTo>
                    <a:pt x="4318" y="53340"/>
                  </a:lnTo>
                  <a:close/>
                </a:path>
                <a:path w="288289" h="712470">
                  <a:moveTo>
                    <a:pt x="4318" y="0"/>
                  </a:moveTo>
                  <a:lnTo>
                    <a:pt x="0" y="0"/>
                  </a:lnTo>
                  <a:lnTo>
                    <a:pt x="0" y="18669"/>
                  </a:lnTo>
                  <a:lnTo>
                    <a:pt x="4318" y="18669"/>
                  </a:lnTo>
                  <a:lnTo>
                    <a:pt x="4318" y="0"/>
                  </a:lnTo>
                  <a:close/>
                </a:path>
                <a:path w="288289" h="712470">
                  <a:moveTo>
                    <a:pt x="287934" y="693420"/>
                  </a:moveTo>
                  <a:lnTo>
                    <a:pt x="283616" y="693420"/>
                  </a:lnTo>
                  <a:lnTo>
                    <a:pt x="283616" y="712076"/>
                  </a:lnTo>
                  <a:lnTo>
                    <a:pt x="287934" y="712076"/>
                  </a:lnTo>
                  <a:lnTo>
                    <a:pt x="287934" y="693420"/>
                  </a:lnTo>
                  <a:close/>
                </a:path>
                <a:path w="288289" h="712470">
                  <a:moveTo>
                    <a:pt x="287934" y="640080"/>
                  </a:moveTo>
                  <a:lnTo>
                    <a:pt x="283616" y="640080"/>
                  </a:lnTo>
                  <a:lnTo>
                    <a:pt x="283616" y="658736"/>
                  </a:lnTo>
                  <a:lnTo>
                    <a:pt x="287934" y="658736"/>
                  </a:lnTo>
                  <a:lnTo>
                    <a:pt x="287934" y="640080"/>
                  </a:lnTo>
                  <a:close/>
                </a:path>
                <a:path w="288289" h="712470">
                  <a:moveTo>
                    <a:pt x="287934" y="586740"/>
                  </a:moveTo>
                  <a:lnTo>
                    <a:pt x="283616" y="586740"/>
                  </a:lnTo>
                  <a:lnTo>
                    <a:pt x="283616" y="605396"/>
                  </a:lnTo>
                  <a:lnTo>
                    <a:pt x="287934" y="605396"/>
                  </a:lnTo>
                  <a:lnTo>
                    <a:pt x="287934" y="586740"/>
                  </a:lnTo>
                  <a:close/>
                </a:path>
                <a:path w="288289" h="712470">
                  <a:moveTo>
                    <a:pt x="287934" y="533400"/>
                  </a:moveTo>
                  <a:lnTo>
                    <a:pt x="283616" y="533400"/>
                  </a:lnTo>
                  <a:lnTo>
                    <a:pt x="283616" y="552069"/>
                  </a:lnTo>
                  <a:lnTo>
                    <a:pt x="287934" y="552069"/>
                  </a:lnTo>
                  <a:lnTo>
                    <a:pt x="287934" y="533400"/>
                  </a:lnTo>
                  <a:close/>
                </a:path>
                <a:path w="288289" h="712470">
                  <a:moveTo>
                    <a:pt x="287934" y="480060"/>
                  </a:moveTo>
                  <a:lnTo>
                    <a:pt x="283616" y="480060"/>
                  </a:lnTo>
                  <a:lnTo>
                    <a:pt x="283616" y="498729"/>
                  </a:lnTo>
                  <a:lnTo>
                    <a:pt x="287934" y="498729"/>
                  </a:lnTo>
                  <a:lnTo>
                    <a:pt x="287934" y="480060"/>
                  </a:lnTo>
                  <a:close/>
                </a:path>
                <a:path w="288289" h="712470">
                  <a:moveTo>
                    <a:pt x="287934" y="426720"/>
                  </a:moveTo>
                  <a:lnTo>
                    <a:pt x="283616" y="426720"/>
                  </a:lnTo>
                  <a:lnTo>
                    <a:pt x="283616" y="445376"/>
                  </a:lnTo>
                  <a:lnTo>
                    <a:pt x="287934" y="445376"/>
                  </a:lnTo>
                  <a:lnTo>
                    <a:pt x="287934" y="426720"/>
                  </a:lnTo>
                  <a:close/>
                </a:path>
                <a:path w="288289" h="712470">
                  <a:moveTo>
                    <a:pt x="287934" y="373380"/>
                  </a:moveTo>
                  <a:lnTo>
                    <a:pt x="283616" y="373380"/>
                  </a:lnTo>
                  <a:lnTo>
                    <a:pt x="283616" y="392036"/>
                  </a:lnTo>
                  <a:lnTo>
                    <a:pt x="287934" y="392036"/>
                  </a:lnTo>
                  <a:lnTo>
                    <a:pt x="287934" y="373380"/>
                  </a:lnTo>
                  <a:close/>
                </a:path>
                <a:path w="288289" h="712470">
                  <a:moveTo>
                    <a:pt x="287934" y="320040"/>
                  </a:moveTo>
                  <a:lnTo>
                    <a:pt x="283616" y="320040"/>
                  </a:lnTo>
                  <a:lnTo>
                    <a:pt x="283616" y="338696"/>
                  </a:lnTo>
                  <a:lnTo>
                    <a:pt x="287934" y="338696"/>
                  </a:lnTo>
                  <a:lnTo>
                    <a:pt x="287934" y="320040"/>
                  </a:lnTo>
                  <a:close/>
                </a:path>
                <a:path w="288289" h="712470">
                  <a:moveTo>
                    <a:pt x="287934" y="266700"/>
                  </a:moveTo>
                  <a:lnTo>
                    <a:pt x="283616" y="266700"/>
                  </a:lnTo>
                  <a:lnTo>
                    <a:pt x="283616" y="285369"/>
                  </a:lnTo>
                  <a:lnTo>
                    <a:pt x="287934" y="285369"/>
                  </a:lnTo>
                  <a:lnTo>
                    <a:pt x="287934" y="266700"/>
                  </a:lnTo>
                  <a:close/>
                </a:path>
                <a:path w="288289" h="712470">
                  <a:moveTo>
                    <a:pt x="287934" y="213360"/>
                  </a:moveTo>
                  <a:lnTo>
                    <a:pt x="283616" y="213360"/>
                  </a:lnTo>
                  <a:lnTo>
                    <a:pt x="283616" y="232029"/>
                  </a:lnTo>
                  <a:lnTo>
                    <a:pt x="287934" y="232029"/>
                  </a:lnTo>
                  <a:lnTo>
                    <a:pt x="287934" y="213360"/>
                  </a:lnTo>
                  <a:close/>
                </a:path>
                <a:path w="288289" h="712470">
                  <a:moveTo>
                    <a:pt x="287934" y="160020"/>
                  </a:moveTo>
                  <a:lnTo>
                    <a:pt x="283616" y="160020"/>
                  </a:lnTo>
                  <a:lnTo>
                    <a:pt x="283616" y="178676"/>
                  </a:lnTo>
                  <a:lnTo>
                    <a:pt x="287934" y="178676"/>
                  </a:lnTo>
                  <a:lnTo>
                    <a:pt x="287934" y="160020"/>
                  </a:lnTo>
                  <a:close/>
                </a:path>
                <a:path w="288289" h="712470">
                  <a:moveTo>
                    <a:pt x="287934" y="106680"/>
                  </a:moveTo>
                  <a:lnTo>
                    <a:pt x="283616" y="106680"/>
                  </a:lnTo>
                  <a:lnTo>
                    <a:pt x="283616" y="125336"/>
                  </a:lnTo>
                  <a:lnTo>
                    <a:pt x="287934" y="125336"/>
                  </a:lnTo>
                  <a:lnTo>
                    <a:pt x="287934" y="106680"/>
                  </a:lnTo>
                  <a:close/>
                </a:path>
                <a:path w="288289" h="712470">
                  <a:moveTo>
                    <a:pt x="287934" y="53340"/>
                  </a:moveTo>
                  <a:lnTo>
                    <a:pt x="283616" y="53340"/>
                  </a:lnTo>
                  <a:lnTo>
                    <a:pt x="283616" y="71996"/>
                  </a:lnTo>
                  <a:lnTo>
                    <a:pt x="287934" y="71996"/>
                  </a:lnTo>
                  <a:lnTo>
                    <a:pt x="287934" y="53340"/>
                  </a:lnTo>
                  <a:close/>
                </a:path>
                <a:path w="288289" h="712470">
                  <a:moveTo>
                    <a:pt x="287934" y="0"/>
                  </a:moveTo>
                  <a:lnTo>
                    <a:pt x="283616" y="0"/>
                  </a:lnTo>
                  <a:lnTo>
                    <a:pt x="283616" y="18669"/>
                  </a:lnTo>
                  <a:lnTo>
                    <a:pt x="287934" y="18669"/>
                  </a:lnTo>
                  <a:lnTo>
                    <a:pt x="287934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0" name="object 1360"/>
            <p:cNvSpPr/>
            <p:nvPr/>
          </p:nvSpPr>
          <p:spPr>
            <a:xfrm>
              <a:off x="6114301" y="4081805"/>
              <a:ext cx="306070" cy="661035"/>
            </a:xfrm>
            <a:custGeom>
              <a:avLst/>
              <a:gdLst/>
              <a:ahLst/>
              <a:cxnLst/>
              <a:rect l="l" t="t" r="r" b="b"/>
              <a:pathLst>
                <a:path w="306070" h="661035">
                  <a:moveTo>
                    <a:pt x="4318" y="650722"/>
                  </a:moveTo>
                  <a:lnTo>
                    <a:pt x="0" y="650722"/>
                  </a:lnTo>
                  <a:lnTo>
                    <a:pt x="0" y="660501"/>
                  </a:lnTo>
                  <a:lnTo>
                    <a:pt x="4318" y="660501"/>
                  </a:lnTo>
                  <a:lnTo>
                    <a:pt x="4318" y="650722"/>
                  </a:lnTo>
                  <a:close/>
                </a:path>
                <a:path w="306070" h="661035">
                  <a:moveTo>
                    <a:pt x="4318" y="596493"/>
                  </a:moveTo>
                  <a:lnTo>
                    <a:pt x="0" y="596493"/>
                  </a:lnTo>
                  <a:lnTo>
                    <a:pt x="0" y="606285"/>
                  </a:lnTo>
                  <a:lnTo>
                    <a:pt x="4318" y="606285"/>
                  </a:lnTo>
                  <a:lnTo>
                    <a:pt x="4318" y="596493"/>
                  </a:lnTo>
                  <a:close/>
                </a:path>
                <a:path w="306070" h="661035">
                  <a:moveTo>
                    <a:pt x="4318" y="542277"/>
                  </a:moveTo>
                  <a:lnTo>
                    <a:pt x="0" y="542277"/>
                  </a:lnTo>
                  <a:lnTo>
                    <a:pt x="0" y="552043"/>
                  </a:lnTo>
                  <a:lnTo>
                    <a:pt x="4318" y="552043"/>
                  </a:lnTo>
                  <a:lnTo>
                    <a:pt x="4318" y="542277"/>
                  </a:lnTo>
                  <a:close/>
                </a:path>
                <a:path w="306070" h="661035">
                  <a:moveTo>
                    <a:pt x="4318" y="488048"/>
                  </a:moveTo>
                  <a:lnTo>
                    <a:pt x="0" y="488048"/>
                  </a:lnTo>
                  <a:lnTo>
                    <a:pt x="0" y="497827"/>
                  </a:lnTo>
                  <a:lnTo>
                    <a:pt x="4318" y="497827"/>
                  </a:lnTo>
                  <a:lnTo>
                    <a:pt x="4318" y="488048"/>
                  </a:lnTo>
                  <a:close/>
                </a:path>
                <a:path w="306070" h="661035">
                  <a:moveTo>
                    <a:pt x="4318" y="433819"/>
                  </a:moveTo>
                  <a:lnTo>
                    <a:pt x="0" y="433819"/>
                  </a:lnTo>
                  <a:lnTo>
                    <a:pt x="0" y="443598"/>
                  </a:lnTo>
                  <a:lnTo>
                    <a:pt x="4318" y="443598"/>
                  </a:lnTo>
                  <a:lnTo>
                    <a:pt x="4318" y="433819"/>
                  </a:lnTo>
                  <a:close/>
                </a:path>
                <a:path w="306070" h="661035">
                  <a:moveTo>
                    <a:pt x="4318" y="379577"/>
                  </a:moveTo>
                  <a:lnTo>
                    <a:pt x="0" y="379577"/>
                  </a:lnTo>
                  <a:lnTo>
                    <a:pt x="0" y="389369"/>
                  </a:lnTo>
                  <a:lnTo>
                    <a:pt x="4318" y="389369"/>
                  </a:lnTo>
                  <a:lnTo>
                    <a:pt x="4318" y="379577"/>
                  </a:lnTo>
                  <a:close/>
                </a:path>
                <a:path w="306070" h="661035">
                  <a:moveTo>
                    <a:pt x="4318" y="325361"/>
                  </a:moveTo>
                  <a:lnTo>
                    <a:pt x="0" y="325361"/>
                  </a:lnTo>
                  <a:lnTo>
                    <a:pt x="0" y="335140"/>
                  </a:lnTo>
                  <a:lnTo>
                    <a:pt x="4318" y="335140"/>
                  </a:lnTo>
                  <a:lnTo>
                    <a:pt x="4318" y="325361"/>
                  </a:lnTo>
                  <a:close/>
                </a:path>
                <a:path w="306070" h="661035">
                  <a:moveTo>
                    <a:pt x="4318" y="271132"/>
                  </a:moveTo>
                  <a:lnTo>
                    <a:pt x="0" y="271132"/>
                  </a:lnTo>
                  <a:lnTo>
                    <a:pt x="0" y="280911"/>
                  </a:lnTo>
                  <a:lnTo>
                    <a:pt x="4318" y="280911"/>
                  </a:lnTo>
                  <a:lnTo>
                    <a:pt x="4318" y="271132"/>
                  </a:lnTo>
                  <a:close/>
                </a:path>
                <a:path w="306070" h="661035">
                  <a:moveTo>
                    <a:pt x="4318" y="216903"/>
                  </a:moveTo>
                  <a:lnTo>
                    <a:pt x="0" y="216903"/>
                  </a:lnTo>
                  <a:lnTo>
                    <a:pt x="0" y="226682"/>
                  </a:lnTo>
                  <a:lnTo>
                    <a:pt x="4318" y="226682"/>
                  </a:lnTo>
                  <a:lnTo>
                    <a:pt x="4318" y="216903"/>
                  </a:lnTo>
                  <a:close/>
                </a:path>
                <a:path w="306070" h="661035">
                  <a:moveTo>
                    <a:pt x="4318" y="162687"/>
                  </a:moveTo>
                  <a:lnTo>
                    <a:pt x="0" y="162687"/>
                  </a:lnTo>
                  <a:lnTo>
                    <a:pt x="0" y="172466"/>
                  </a:lnTo>
                  <a:lnTo>
                    <a:pt x="4318" y="172466"/>
                  </a:lnTo>
                  <a:lnTo>
                    <a:pt x="4318" y="162687"/>
                  </a:lnTo>
                  <a:close/>
                </a:path>
                <a:path w="306070" h="661035">
                  <a:moveTo>
                    <a:pt x="4318" y="108458"/>
                  </a:moveTo>
                  <a:lnTo>
                    <a:pt x="0" y="108458"/>
                  </a:lnTo>
                  <a:lnTo>
                    <a:pt x="0" y="118224"/>
                  </a:lnTo>
                  <a:lnTo>
                    <a:pt x="4318" y="118224"/>
                  </a:lnTo>
                  <a:lnTo>
                    <a:pt x="4318" y="108458"/>
                  </a:lnTo>
                  <a:close/>
                </a:path>
                <a:path w="306070" h="661035">
                  <a:moveTo>
                    <a:pt x="4318" y="54216"/>
                  </a:moveTo>
                  <a:lnTo>
                    <a:pt x="0" y="54216"/>
                  </a:lnTo>
                  <a:lnTo>
                    <a:pt x="0" y="63995"/>
                  </a:lnTo>
                  <a:lnTo>
                    <a:pt x="4318" y="63995"/>
                  </a:lnTo>
                  <a:lnTo>
                    <a:pt x="4318" y="54216"/>
                  </a:lnTo>
                  <a:close/>
                </a:path>
                <a:path w="306070" h="661035">
                  <a:moveTo>
                    <a:pt x="4318" y="0"/>
                  </a:moveTo>
                  <a:lnTo>
                    <a:pt x="0" y="0"/>
                  </a:lnTo>
                  <a:lnTo>
                    <a:pt x="0" y="9766"/>
                  </a:lnTo>
                  <a:lnTo>
                    <a:pt x="4318" y="9766"/>
                  </a:lnTo>
                  <a:lnTo>
                    <a:pt x="4318" y="0"/>
                  </a:lnTo>
                  <a:close/>
                </a:path>
                <a:path w="306070" h="661035">
                  <a:moveTo>
                    <a:pt x="305701" y="650722"/>
                  </a:moveTo>
                  <a:lnTo>
                    <a:pt x="301383" y="650722"/>
                  </a:lnTo>
                  <a:lnTo>
                    <a:pt x="301383" y="660501"/>
                  </a:lnTo>
                  <a:lnTo>
                    <a:pt x="305701" y="660501"/>
                  </a:lnTo>
                  <a:lnTo>
                    <a:pt x="305701" y="650722"/>
                  </a:lnTo>
                  <a:close/>
                </a:path>
                <a:path w="306070" h="661035">
                  <a:moveTo>
                    <a:pt x="305701" y="596493"/>
                  </a:moveTo>
                  <a:lnTo>
                    <a:pt x="301383" y="596493"/>
                  </a:lnTo>
                  <a:lnTo>
                    <a:pt x="301383" y="606285"/>
                  </a:lnTo>
                  <a:lnTo>
                    <a:pt x="305701" y="606285"/>
                  </a:lnTo>
                  <a:lnTo>
                    <a:pt x="305701" y="596493"/>
                  </a:lnTo>
                  <a:close/>
                </a:path>
                <a:path w="306070" h="661035">
                  <a:moveTo>
                    <a:pt x="305701" y="542277"/>
                  </a:moveTo>
                  <a:lnTo>
                    <a:pt x="301383" y="542277"/>
                  </a:lnTo>
                  <a:lnTo>
                    <a:pt x="301383" y="552043"/>
                  </a:lnTo>
                  <a:lnTo>
                    <a:pt x="305701" y="552043"/>
                  </a:lnTo>
                  <a:lnTo>
                    <a:pt x="305701" y="542277"/>
                  </a:lnTo>
                  <a:close/>
                </a:path>
                <a:path w="306070" h="661035">
                  <a:moveTo>
                    <a:pt x="305701" y="488048"/>
                  </a:moveTo>
                  <a:lnTo>
                    <a:pt x="301383" y="488048"/>
                  </a:lnTo>
                  <a:lnTo>
                    <a:pt x="301383" y="497827"/>
                  </a:lnTo>
                  <a:lnTo>
                    <a:pt x="305701" y="497827"/>
                  </a:lnTo>
                  <a:lnTo>
                    <a:pt x="305701" y="488048"/>
                  </a:lnTo>
                  <a:close/>
                </a:path>
                <a:path w="306070" h="661035">
                  <a:moveTo>
                    <a:pt x="305701" y="433819"/>
                  </a:moveTo>
                  <a:lnTo>
                    <a:pt x="301383" y="433819"/>
                  </a:lnTo>
                  <a:lnTo>
                    <a:pt x="301383" y="443598"/>
                  </a:lnTo>
                  <a:lnTo>
                    <a:pt x="305701" y="443598"/>
                  </a:lnTo>
                  <a:lnTo>
                    <a:pt x="305701" y="433819"/>
                  </a:lnTo>
                  <a:close/>
                </a:path>
                <a:path w="306070" h="661035">
                  <a:moveTo>
                    <a:pt x="305701" y="379577"/>
                  </a:moveTo>
                  <a:lnTo>
                    <a:pt x="301383" y="379577"/>
                  </a:lnTo>
                  <a:lnTo>
                    <a:pt x="301383" y="389369"/>
                  </a:lnTo>
                  <a:lnTo>
                    <a:pt x="305701" y="389369"/>
                  </a:lnTo>
                  <a:lnTo>
                    <a:pt x="305701" y="379577"/>
                  </a:lnTo>
                  <a:close/>
                </a:path>
                <a:path w="306070" h="661035">
                  <a:moveTo>
                    <a:pt x="305701" y="325361"/>
                  </a:moveTo>
                  <a:lnTo>
                    <a:pt x="301383" y="325361"/>
                  </a:lnTo>
                  <a:lnTo>
                    <a:pt x="301383" y="335140"/>
                  </a:lnTo>
                  <a:lnTo>
                    <a:pt x="305701" y="335140"/>
                  </a:lnTo>
                  <a:lnTo>
                    <a:pt x="305701" y="325361"/>
                  </a:lnTo>
                  <a:close/>
                </a:path>
                <a:path w="306070" h="661035">
                  <a:moveTo>
                    <a:pt x="305701" y="271132"/>
                  </a:moveTo>
                  <a:lnTo>
                    <a:pt x="301383" y="271132"/>
                  </a:lnTo>
                  <a:lnTo>
                    <a:pt x="301383" y="280911"/>
                  </a:lnTo>
                  <a:lnTo>
                    <a:pt x="305701" y="280911"/>
                  </a:lnTo>
                  <a:lnTo>
                    <a:pt x="305701" y="271132"/>
                  </a:lnTo>
                  <a:close/>
                </a:path>
                <a:path w="306070" h="661035">
                  <a:moveTo>
                    <a:pt x="305701" y="216903"/>
                  </a:moveTo>
                  <a:lnTo>
                    <a:pt x="301383" y="216903"/>
                  </a:lnTo>
                  <a:lnTo>
                    <a:pt x="301383" y="226682"/>
                  </a:lnTo>
                  <a:lnTo>
                    <a:pt x="305701" y="226682"/>
                  </a:lnTo>
                  <a:lnTo>
                    <a:pt x="305701" y="216903"/>
                  </a:lnTo>
                  <a:close/>
                </a:path>
                <a:path w="306070" h="661035">
                  <a:moveTo>
                    <a:pt x="305701" y="162687"/>
                  </a:moveTo>
                  <a:lnTo>
                    <a:pt x="301383" y="162687"/>
                  </a:lnTo>
                  <a:lnTo>
                    <a:pt x="301383" y="172466"/>
                  </a:lnTo>
                  <a:lnTo>
                    <a:pt x="305701" y="172466"/>
                  </a:lnTo>
                  <a:lnTo>
                    <a:pt x="305701" y="162687"/>
                  </a:lnTo>
                  <a:close/>
                </a:path>
                <a:path w="306070" h="661035">
                  <a:moveTo>
                    <a:pt x="305701" y="108458"/>
                  </a:moveTo>
                  <a:lnTo>
                    <a:pt x="301383" y="108458"/>
                  </a:lnTo>
                  <a:lnTo>
                    <a:pt x="301383" y="118224"/>
                  </a:lnTo>
                  <a:lnTo>
                    <a:pt x="305701" y="118224"/>
                  </a:lnTo>
                  <a:lnTo>
                    <a:pt x="305701" y="108458"/>
                  </a:lnTo>
                  <a:close/>
                </a:path>
                <a:path w="306070" h="661035">
                  <a:moveTo>
                    <a:pt x="305701" y="54216"/>
                  </a:moveTo>
                  <a:lnTo>
                    <a:pt x="301383" y="54216"/>
                  </a:lnTo>
                  <a:lnTo>
                    <a:pt x="301383" y="63995"/>
                  </a:lnTo>
                  <a:lnTo>
                    <a:pt x="305701" y="63995"/>
                  </a:lnTo>
                  <a:lnTo>
                    <a:pt x="305701" y="54216"/>
                  </a:lnTo>
                  <a:close/>
                </a:path>
                <a:path w="306070" h="661035">
                  <a:moveTo>
                    <a:pt x="305701" y="0"/>
                  </a:moveTo>
                  <a:lnTo>
                    <a:pt x="301383" y="0"/>
                  </a:lnTo>
                  <a:lnTo>
                    <a:pt x="301383" y="9766"/>
                  </a:lnTo>
                  <a:lnTo>
                    <a:pt x="305701" y="9766"/>
                  </a:lnTo>
                  <a:lnTo>
                    <a:pt x="305701" y="0"/>
                  </a:lnTo>
                  <a:close/>
                </a:path>
              </a:pathLst>
            </a:custGeom>
            <a:solidFill>
              <a:srgbClr val="B0B2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1" name="object 1361"/>
            <p:cNvSpPr/>
            <p:nvPr/>
          </p:nvSpPr>
          <p:spPr>
            <a:xfrm>
              <a:off x="6123152" y="4909464"/>
              <a:ext cx="19685" cy="261620"/>
            </a:xfrm>
            <a:custGeom>
              <a:avLst/>
              <a:gdLst/>
              <a:ahLst/>
              <a:cxnLst/>
              <a:rect l="l" t="t" r="r" b="b"/>
              <a:pathLst>
                <a:path w="19685" h="261620">
                  <a:moveTo>
                    <a:pt x="4318" y="242684"/>
                  </a:moveTo>
                  <a:lnTo>
                    <a:pt x="0" y="242684"/>
                  </a:lnTo>
                  <a:lnTo>
                    <a:pt x="0" y="261366"/>
                  </a:lnTo>
                  <a:lnTo>
                    <a:pt x="4318" y="261366"/>
                  </a:lnTo>
                  <a:lnTo>
                    <a:pt x="4318" y="242684"/>
                  </a:lnTo>
                  <a:close/>
                </a:path>
                <a:path w="19685" h="261620">
                  <a:moveTo>
                    <a:pt x="4318" y="190233"/>
                  </a:moveTo>
                  <a:lnTo>
                    <a:pt x="0" y="190233"/>
                  </a:lnTo>
                  <a:lnTo>
                    <a:pt x="0" y="208915"/>
                  </a:lnTo>
                  <a:lnTo>
                    <a:pt x="4318" y="208915"/>
                  </a:lnTo>
                  <a:lnTo>
                    <a:pt x="4318" y="190233"/>
                  </a:lnTo>
                  <a:close/>
                </a:path>
                <a:path w="19685" h="261620">
                  <a:moveTo>
                    <a:pt x="4318" y="137782"/>
                  </a:moveTo>
                  <a:lnTo>
                    <a:pt x="0" y="137782"/>
                  </a:lnTo>
                  <a:lnTo>
                    <a:pt x="0" y="156464"/>
                  </a:lnTo>
                  <a:lnTo>
                    <a:pt x="4318" y="156464"/>
                  </a:lnTo>
                  <a:lnTo>
                    <a:pt x="4318" y="137782"/>
                  </a:lnTo>
                  <a:close/>
                </a:path>
                <a:path w="19685" h="261620">
                  <a:moveTo>
                    <a:pt x="4318" y="82664"/>
                  </a:moveTo>
                  <a:lnTo>
                    <a:pt x="0" y="82664"/>
                  </a:lnTo>
                  <a:lnTo>
                    <a:pt x="0" y="101346"/>
                  </a:lnTo>
                  <a:lnTo>
                    <a:pt x="4318" y="101346"/>
                  </a:lnTo>
                  <a:lnTo>
                    <a:pt x="4318" y="82664"/>
                  </a:lnTo>
                  <a:close/>
                </a:path>
                <a:path w="19685" h="261620">
                  <a:moveTo>
                    <a:pt x="4318" y="29324"/>
                  </a:moveTo>
                  <a:lnTo>
                    <a:pt x="0" y="29324"/>
                  </a:lnTo>
                  <a:lnTo>
                    <a:pt x="0" y="48006"/>
                  </a:lnTo>
                  <a:lnTo>
                    <a:pt x="4318" y="48006"/>
                  </a:lnTo>
                  <a:lnTo>
                    <a:pt x="4318" y="29324"/>
                  </a:lnTo>
                  <a:close/>
                </a:path>
                <a:path w="19685" h="261620">
                  <a:moveTo>
                    <a:pt x="19456" y="227584"/>
                  </a:moveTo>
                  <a:lnTo>
                    <a:pt x="15138" y="227584"/>
                  </a:lnTo>
                  <a:lnTo>
                    <a:pt x="15138" y="261366"/>
                  </a:lnTo>
                  <a:lnTo>
                    <a:pt x="19456" y="261366"/>
                  </a:lnTo>
                  <a:lnTo>
                    <a:pt x="19456" y="227584"/>
                  </a:lnTo>
                  <a:close/>
                </a:path>
                <a:path w="19685" h="261620">
                  <a:moveTo>
                    <a:pt x="19456" y="182232"/>
                  </a:moveTo>
                  <a:lnTo>
                    <a:pt x="15138" y="182232"/>
                  </a:lnTo>
                  <a:lnTo>
                    <a:pt x="15138" y="216014"/>
                  </a:lnTo>
                  <a:lnTo>
                    <a:pt x="19456" y="216014"/>
                  </a:lnTo>
                  <a:lnTo>
                    <a:pt x="19456" y="182232"/>
                  </a:lnTo>
                  <a:close/>
                </a:path>
                <a:path w="19685" h="261620">
                  <a:moveTo>
                    <a:pt x="19456" y="136893"/>
                  </a:moveTo>
                  <a:lnTo>
                    <a:pt x="15138" y="136893"/>
                  </a:lnTo>
                  <a:lnTo>
                    <a:pt x="15138" y="170675"/>
                  </a:lnTo>
                  <a:lnTo>
                    <a:pt x="19456" y="170675"/>
                  </a:lnTo>
                  <a:lnTo>
                    <a:pt x="19456" y="136893"/>
                  </a:lnTo>
                  <a:close/>
                </a:path>
                <a:path w="19685" h="261620">
                  <a:moveTo>
                    <a:pt x="19456" y="91567"/>
                  </a:moveTo>
                  <a:lnTo>
                    <a:pt x="15138" y="91567"/>
                  </a:lnTo>
                  <a:lnTo>
                    <a:pt x="15138" y="125349"/>
                  </a:lnTo>
                  <a:lnTo>
                    <a:pt x="19456" y="125349"/>
                  </a:lnTo>
                  <a:lnTo>
                    <a:pt x="19456" y="91567"/>
                  </a:lnTo>
                  <a:close/>
                </a:path>
                <a:path w="19685" h="261620">
                  <a:moveTo>
                    <a:pt x="19456" y="46215"/>
                  </a:moveTo>
                  <a:lnTo>
                    <a:pt x="15138" y="46215"/>
                  </a:lnTo>
                  <a:lnTo>
                    <a:pt x="15138" y="79997"/>
                  </a:lnTo>
                  <a:lnTo>
                    <a:pt x="19456" y="79997"/>
                  </a:lnTo>
                  <a:lnTo>
                    <a:pt x="19456" y="46215"/>
                  </a:lnTo>
                  <a:close/>
                </a:path>
                <a:path w="19685" h="261620">
                  <a:moveTo>
                    <a:pt x="19456" y="0"/>
                  </a:moveTo>
                  <a:lnTo>
                    <a:pt x="15138" y="0"/>
                  </a:lnTo>
                  <a:lnTo>
                    <a:pt x="15138" y="33782"/>
                  </a:lnTo>
                  <a:lnTo>
                    <a:pt x="19456" y="33782"/>
                  </a:lnTo>
                  <a:lnTo>
                    <a:pt x="19456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2" name="object 1362"/>
            <p:cNvSpPr/>
            <p:nvPr/>
          </p:nvSpPr>
          <p:spPr>
            <a:xfrm>
              <a:off x="6114301" y="4953901"/>
              <a:ext cx="4445" cy="172720"/>
            </a:xfrm>
            <a:custGeom>
              <a:avLst/>
              <a:gdLst/>
              <a:ahLst/>
              <a:cxnLst/>
              <a:rect l="l" t="t" r="r" b="b"/>
              <a:pathLst>
                <a:path w="4445" h="172720">
                  <a:moveTo>
                    <a:pt x="4318" y="162674"/>
                  </a:moveTo>
                  <a:lnTo>
                    <a:pt x="0" y="162674"/>
                  </a:lnTo>
                  <a:lnTo>
                    <a:pt x="0" y="172453"/>
                  </a:lnTo>
                  <a:lnTo>
                    <a:pt x="4318" y="172453"/>
                  </a:lnTo>
                  <a:lnTo>
                    <a:pt x="4318" y="162674"/>
                  </a:lnTo>
                  <a:close/>
                </a:path>
                <a:path w="4445" h="172720">
                  <a:moveTo>
                    <a:pt x="4318" y="108445"/>
                  </a:moveTo>
                  <a:lnTo>
                    <a:pt x="0" y="108445"/>
                  </a:lnTo>
                  <a:lnTo>
                    <a:pt x="0" y="118237"/>
                  </a:lnTo>
                  <a:lnTo>
                    <a:pt x="4318" y="118237"/>
                  </a:lnTo>
                  <a:lnTo>
                    <a:pt x="4318" y="108445"/>
                  </a:lnTo>
                  <a:close/>
                </a:path>
                <a:path w="4445" h="172720">
                  <a:moveTo>
                    <a:pt x="4318" y="54229"/>
                  </a:moveTo>
                  <a:lnTo>
                    <a:pt x="0" y="54229"/>
                  </a:lnTo>
                  <a:lnTo>
                    <a:pt x="0" y="64008"/>
                  </a:lnTo>
                  <a:lnTo>
                    <a:pt x="4318" y="64008"/>
                  </a:lnTo>
                  <a:lnTo>
                    <a:pt x="4318" y="54229"/>
                  </a:lnTo>
                  <a:close/>
                </a:path>
                <a:path w="4445" h="172720">
                  <a:moveTo>
                    <a:pt x="4318" y="0"/>
                  </a:moveTo>
                  <a:lnTo>
                    <a:pt x="0" y="0"/>
                  </a:lnTo>
                  <a:lnTo>
                    <a:pt x="0" y="9766"/>
                  </a:lnTo>
                  <a:lnTo>
                    <a:pt x="4318" y="9766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B0B2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3" name="object 1363"/>
            <p:cNvSpPr/>
            <p:nvPr/>
          </p:nvSpPr>
          <p:spPr>
            <a:xfrm>
              <a:off x="6389903" y="4909464"/>
              <a:ext cx="19685" cy="261620"/>
            </a:xfrm>
            <a:custGeom>
              <a:avLst/>
              <a:gdLst/>
              <a:ahLst/>
              <a:cxnLst/>
              <a:rect l="l" t="t" r="r" b="b"/>
              <a:pathLst>
                <a:path w="19685" h="261620">
                  <a:moveTo>
                    <a:pt x="4318" y="227584"/>
                  </a:moveTo>
                  <a:lnTo>
                    <a:pt x="0" y="227584"/>
                  </a:lnTo>
                  <a:lnTo>
                    <a:pt x="0" y="261366"/>
                  </a:lnTo>
                  <a:lnTo>
                    <a:pt x="4318" y="261366"/>
                  </a:lnTo>
                  <a:lnTo>
                    <a:pt x="4318" y="227584"/>
                  </a:lnTo>
                  <a:close/>
                </a:path>
                <a:path w="19685" h="261620">
                  <a:moveTo>
                    <a:pt x="4318" y="182232"/>
                  </a:moveTo>
                  <a:lnTo>
                    <a:pt x="0" y="182232"/>
                  </a:lnTo>
                  <a:lnTo>
                    <a:pt x="0" y="216014"/>
                  </a:lnTo>
                  <a:lnTo>
                    <a:pt x="4318" y="216014"/>
                  </a:lnTo>
                  <a:lnTo>
                    <a:pt x="4318" y="182232"/>
                  </a:lnTo>
                  <a:close/>
                </a:path>
                <a:path w="19685" h="261620">
                  <a:moveTo>
                    <a:pt x="4318" y="136893"/>
                  </a:moveTo>
                  <a:lnTo>
                    <a:pt x="0" y="136893"/>
                  </a:lnTo>
                  <a:lnTo>
                    <a:pt x="0" y="170675"/>
                  </a:lnTo>
                  <a:lnTo>
                    <a:pt x="4318" y="170675"/>
                  </a:lnTo>
                  <a:lnTo>
                    <a:pt x="4318" y="136893"/>
                  </a:lnTo>
                  <a:close/>
                </a:path>
                <a:path w="19685" h="261620">
                  <a:moveTo>
                    <a:pt x="4318" y="91567"/>
                  </a:moveTo>
                  <a:lnTo>
                    <a:pt x="0" y="91567"/>
                  </a:lnTo>
                  <a:lnTo>
                    <a:pt x="0" y="125349"/>
                  </a:lnTo>
                  <a:lnTo>
                    <a:pt x="4318" y="125349"/>
                  </a:lnTo>
                  <a:lnTo>
                    <a:pt x="4318" y="91567"/>
                  </a:lnTo>
                  <a:close/>
                </a:path>
                <a:path w="19685" h="261620">
                  <a:moveTo>
                    <a:pt x="4318" y="46215"/>
                  </a:moveTo>
                  <a:lnTo>
                    <a:pt x="0" y="46215"/>
                  </a:lnTo>
                  <a:lnTo>
                    <a:pt x="0" y="79997"/>
                  </a:lnTo>
                  <a:lnTo>
                    <a:pt x="4318" y="79997"/>
                  </a:lnTo>
                  <a:lnTo>
                    <a:pt x="4318" y="46215"/>
                  </a:lnTo>
                  <a:close/>
                </a:path>
                <a:path w="19685" h="261620">
                  <a:moveTo>
                    <a:pt x="4318" y="0"/>
                  </a:moveTo>
                  <a:lnTo>
                    <a:pt x="0" y="0"/>
                  </a:lnTo>
                  <a:lnTo>
                    <a:pt x="0" y="33782"/>
                  </a:lnTo>
                  <a:lnTo>
                    <a:pt x="4318" y="33782"/>
                  </a:lnTo>
                  <a:lnTo>
                    <a:pt x="4318" y="0"/>
                  </a:lnTo>
                  <a:close/>
                </a:path>
                <a:path w="19685" h="261620">
                  <a:moveTo>
                    <a:pt x="19405" y="242684"/>
                  </a:moveTo>
                  <a:lnTo>
                    <a:pt x="15087" y="242684"/>
                  </a:lnTo>
                  <a:lnTo>
                    <a:pt x="15087" y="261366"/>
                  </a:lnTo>
                  <a:lnTo>
                    <a:pt x="19405" y="261366"/>
                  </a:lnTo>
                  <a:lnTo>
                    <a:pt x="19405" y="242684"/>
                  </a:lnTo>
                  <a:close/>
                </a:path>
                <a:path w="19685" h="261620">
                  <a:moveTo>
                    <a:pt x="19405" y="190233"/>
                  </a:moveTo>
                  <a:lnTo>
                    <a:pt x="15087" y="190233"/>
                  </a:lnTo>
                  <a:lnTo>
                    <a:pt x="15087" y="208915"/>
                  </a:lnTo>
                  <a:lnTo>
                    <a:pt x="19405" y="208915"/>
                  </a:lnTo>
                  <a:lnTo>
                    <a:pt x="19405" y="190233"/>
                  </a:lnTo>
                  <a:close/>
                </a:path>
                <a:path w="19685" h="261620">
                  <a:moveTo>
                    <a:pt x="19405" y="137782"/>
                  </a:moveTo>
                  <a:lnTo>
                    <a:pt x="15087" y="137782"/>
                  </a:lnTo>
                  <a:lnTo>
                    <a:pt x="15087" y="156464"/>
                  </a:lnTo>
                  <a:lnTo>
                    <a:pt x="19405" y="156464"/>
                  </a:lnTo>
                  <a:lnTo>
                    <a:pt x="19405" y="137782"/>
                  </a:lnTo>
                  <a:close/>
                </a:path>
                <a:path w="19685" h="261620">
                  <a:moveTo>
                    <a:pt x="19405" y="82664"/>
                  </a:moveTo>
                  <a:lnTo>
                    <a:pt x="15087" y="82664"/>
                  </a:lnTo>
                  <a:lnTo>
                    <a:pt x="15087" y="101346"/>
                  </a:lnTo>
                  <a:lnTo>
                    <a:pt x="19405" y="101346"/>
                  </a:lnTo>
                  <a:lnTo>
                    <a:pt x="19405" y="82664"/>
                  </a:lnTo>
                  <a:close/>
                </a:path>
                <a:path w="19685" h="261620">
                  <a:moveTo>
                    <a:pt x="19405" y="29324"/>
                  </a:moveTo>
                  <a:lnTo>
                    <a:pt x="15087" y="29324"/>
                  </a:lnTo>
                  <a:lnTo>
                    <a:pt x="15087" y="48006"/>
                  </a:lnTo>
                  <a:lnTo>
                    <a:pt x="19405" y="48006"/>
                  </a:lnTo>
                  <a:lnTo>
                    <a:pt x="19405" y="29324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4" name="object 1364"/>
            <p:cNvSpPr/>
            <p:nvPr/>
          </p:nvSpPr>
          <p:spPr>
            <a:xfrm>
              <a:off x="6413893" y="4953901"/>
              <a:ext cx="4445" cy="172720"/>
            </a:xfrm>
            <a:custGeom>
              <a:avLst/>
              <a:gdLst/>
              <a:ahLst/>
              <a:cxnLst/>
              <a:rect l="l" t="t" r="r" b="b"/>
              <a:pathLst>
                <a:path w="4445" h="172720">
                  <a:moveTo>
                    <a:pt x="4318" y="162674"/>
                  </a:moveTo>
                  <a:lnTo>
                    <a:pt x="0" y="162674"/>
                  </a:lnTo>
                  <a:lnTo>
                    <a:pt x="0" y="172453"/>
                  </a:lnTo>
                  <a:lnTo>
                    <a:pt x="4318" y="172453"/>
                  </a:lnTo>
                  <a:lnTo>
                    <a:pt x="4318" y="162674"/>
                  </a:lnTo>
                  <a:close/>
                </a:path>
                <a:path w="4445" h="172720">
                  <a:moveTo>
                    <a:pt x="4318" y="108445"/>
                  </a:moveTo>
                  <a:lnTo>
                    <a:pt x="0" y="108445"/>
                  </a:lnTo>
                  <a:lnTo>
                    <a:pt x="0" y="118237"/>
                  </a:lnTo>
                  <a:lnTo>
                    <a:pt x="4318" y="118237"/>
                  </a:lnTo>
                  <a:lnTo>
                    <a:pt x="4318" y="108445"/>
                  </a:lnTo>
                  <a:close/>
                </a:path>
                <a:path w="4445" h="172720">
                  <a:moveTo>
                    <a:pt x="4318" y="54229"/>
                  </a:moveTo>
                  <a:lnTo>
                    <a:pt x="0" y="54229"/>
                  </a:lnTo>
                  <a:lnTo>
                    <a:pt x="0" y="64008"/>
                  </a:lnTo>
                  <a:lnTo>
                    <a:pt x="4318" y="64008"/>
                  </a:lnTo>
                  <a:lnTo>
                    <a:pt x="4318" y="54229"/>
                  </a:lnTo>
                  <a:close/>
                </a:path>
                <a:path w="4445" h="172720">
                  <a:moveTo>
                    <a:pt x="4318" y="0"/>
                  </a:moveTo>
                  <a:lnTo>
                    <a:pt x="0" y="0"/>
                  </a:lnTo>
                  <a:lnTo>
                    <a:pt x="0" y="9766"/>
                  </a:lnTo>
                  <a:lnTo>
                    <a:pt x="4318" y="9766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B0B2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5" name="object 1365"/>
            <p:cNvSpPr/>
            <p:nvPr/>
          </p:nvSpPr>
          <p:spPr>
            <a:xfrm>
              <a:off x="5982221" y="4804181"/>
              <a:ext cx="59055" cy="59055"/>
            </a:xfrm>
            <a:custGeom>
              <a:avLst/>
              <a:gdLst/>
              <a:ahLst/>
              <a:cxnLst/>
              <a:rect l="l" t="t" r="r" b="b"/>
              <a:pathLst>
                <a:path w="59054" h="59054">
                  <a:moveTo>
                    <a:pt x="19545" y="54229"/>
                  </a:moveTo>
                  <a:lnTo>
                    <a:pt x="0" y="54229"/>
                  </a:lnTo>
                  <a:lnTo>
                    <a:pt x="0" y="58547"/>
                  </a:lnTo>
                  <a:lnTo>
                    <a:pt x="19545" y="58547"/>
                  </a:lnTo>
                  <a:lnTo>
                    <a:pt x="19545" y="54229"/>
                  </a:lnTo>
                  <a:close/>
                </a:path>
                <a:path w="59054" h="59054">
                  <a:moveTo>
                    <a:pt x="19545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19545" y="4318"/>
                  </a:lnTo>
                  <a:lnTo>
                    <a:pt x="19545" y="0"/>
                  </a:lnTo>
                  <a:close/>
                </a:path>
                <a:path w="59054" h="59054">
                  <a:moveTo>
                    <a:pt x="58661" y="54229"/>
                  </a:moveTo>
                  <a:lnTo>
                    <a:pt x="39116" y="54229"/>
                  </a:lnTo>
                  <a:lnTo>
                    <a:pt x="39116" y="58547"/>
                  </a:lnTo>
                  <a:lnTo>
                    <a:pt x="58661" y="58547"/>
                  </a:lnTo>
                  <a:lnTo>
                    <a:pt x="58661" y="54229"/>
                  </a:lnTo>
                  <a:close/>
                </a:path>
                <a:path w="59054" h="59054">
                  <a:moveTo>
                    <a:pt x="58661" y="0"/>
                  </a:moveTo>
                  <a:lnTo>
                    <a:pt x="39116" y="0"/>
                  </a:lnTo>
                  <a:lnTo>
                    <a:pt x="39116" y="4318"/>
                  </a:lnTo>
                  <a:lnTo>
                    <a:pt x="58661" y="4318"/>
                  </a:lnTo>
                  <a:lnTo>
                    <a:pt x="58661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6" name="object 1366"/>
            <p:cNvSpPr/>
            <p:nvPr/>
          </p:nvSpPr>
          <p:spPr>
            <a:xfrm>
              <a:off x="6096000" y="4804181"/>
              <a:ext cx="14604" cy="59055"/>
            </a:xfrm>
            <a:custGeom>
              <a:avLst/>
              <a:gdLst/>
              <a:ahLst/>
              <a:cxnLst/>
              <a:rect l="l" t="t" r="r" b="b"/>
              <a:pathLst>
                <a:path w="14604" h="59054">
                  <a:moveTo>
                    <a:pt x="14236" y="54229"/>
                  </a:moveTo>
                  <a:lnTo>
                    <a:pt x="0" y="54229"/>
                  </a:lnTo>
                  <a:lnTo>
                    <a:pt x="0" y="58547"/>
                  </a:lnTo>
                  <a:lnTo>
                    <a:pt x="14236" y="58547"/>
                  </a:lnTo>
                  <a:lnTo>
                    <a:pt x="14236" y="54229"/>
                  </a:lnTo>
                  <a:close/>
                </a:path>
                <a:path w="14604" h="59054">
                  <a:moveTo>
                    <a:pt x="14236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14236" y="4318"/>
                  </a:lnTo>
                  <a:lnTo>
                    <a:pt x="14236" y="0"/>
                  </a:lnTo>
                  <a:close/>
                </a:path>
              </a:pathLst>
            </a:custGeom>
            <a:solidFill>
              <a:srgbClr val="B0B2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7" name="object 1367"/>
            <p:cNvSpPr/>
            <p:nvPr/>
          </p:nvSpPr>
          <p:spPr>
            <a:xfrm>
              <a:off x="5953773" y="4827269"/>
              <a:ext cx="156845" cy="11430"/>
            </a:xfrm>
            <a:custGeom>
              <a:avLst/>
              <a:gdLst/>
              <a:ahLst/>
              <a:cxnLst/>
              <a:rect l="l" t="t" r="r" b="b"/>
              <a:pathLst>
                <a:path w="156845" h="11429">
                  <a:moveTo>
                    <a:pt x="156464" y="6350"/>
                  </a:moveTo>
                  <a:lnTo>
                    <a:pt x="128905" y="6350"/>
                  </a:lnTo>
                  <a:lnTo>
                    <a:pt x="128905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11430"/>
                  </a:lnTo>
                  <a:lnTo>
                    <a:pt x="156464" y="11430"/>
                  </a:lnTo>
                  <a:lnTo>
                    <a:pt x="156464" y="635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8" name="object 1368"/>
            <p:cNvSpPr/>
            <p:nvPr/>
          </p:nvSpPr>
          <p:spPr>
            <a:xfrm>
              <a:off x="6114301" y="4902339"/>
              <a:ext cx="304165" cy="15240"/>
            </a:xfrm>
            <a:custGeom>
              <a:avLst/>
              <a:gdLst/>
              <a:ahLst/>
              <a:cxnLst/>
              <a:rect l="l" t="t" r="r" b="b"/>
              <a:pathLst>
                <a:path w="304164" h="15239">
                  <a:moveTo>
                    <a:pt x="4318" y="0"/>
                  </a:moveTo>
                  <a:lnTo>
                    <a:pt x="0" y="0"/>
                  </a:lnTo>
                  <a:lnTo>
                    <a:pt x="0" y="9779"/>
                  </a:lnTo>
                  <a:lnTo>
                    <a:pt x="4318" y="9779"/>
                  </a:lnTo>
                  <a:lnTo>
                    <a:pt x="4318" y="0"/>
                  </a:lnTo>
                  <a:close/>
                </a:path>
                <a:path w="304164" h="15239">
                  <a:moveTo>
                    <a:pt x="303911" y="5334"/>
                  </a:moveTo>
                  <a:lnTo>
                    <a:pt x="299593" y="5334"/>
                  </a:lnTo>
                  <a:lnTo>
                    <a:pt x="299593" y="15113"/>
                  </a:lnTo>
                  <a:lnTo>
                    <a:pt x="303911" y="15113"/>
                  </a:lnTo>
                  <a:lnTo>
                    <a:pt x="303911" y="5334"/>
                  </a:lnTo>
                  <a:close/>
                </a:path>
              </a:pathLst>
            </a:custGeom>
            <a:solidFill>
              <a:srgbClr val="B0B2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9" name="object 1369"/>
            <p:cNvSpPr/>
            <p:nvPr/>
          </p:nvSpPr>
          <p:spPr>
            <a:xfrm>
              <a:off x="5916066" y="4485919"/>
              <a:ext cx="27940" cy="45720"/>
            </a:xfrm>
            <a:custGeom>
              <a:avLst/>
              <a:gdLst/>
              <a:ahLst/>
              <a:cxnLst/>
              <a:rect l="l" t="t" r="r" b="b"/>
              <a:pathLst>
                <a:path w="27939" h="45720">
                  <a:moveTo>
                    <a:pt x="27406" y="0"/>
                  </a:moveTo>
                  <a:lnTo>
                    <a:pt x="0" y="0"/>
                  </a:lnTo>
                  <a:lnTo>
                    <a:pt x="0" y="45199"/>
                  </a:lnTo>
                  <a:lnTo>
                    <a:pt x="27406" y="45199"/>
                  </a:lnTo>
                  <a:lnTo>
                    <a:pt x="27406" y="43040"/>
                  </a:lnTo>
                  <a:lnTo>
                    <a:pt x="27406" y="40881"/>
                  </a:lnTo>
                  <a:lnTo>
                    <a:pt x="27406" y="4318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0" name="object 1370"/>
            <p:cNvSpPr/>
            <p:nvPr/>
          </p:nvSpPr>
          <p:spPr>
            <a:xfrm>
              <a:off x="5938685" y="4391278"/>
              <a:ext cx="22860" cy="657225"/>
            </a:xfrm>
            <a:custGeom>
              <a:avLst/>
              <a:gdLst/>
              <a:ahLst/>
              <a:cxnLst/>
              <a:rect l="l" t="t" r="r" b="b"/>
              <a:pathLst>
                <a:path w="22860" h="657225">
                  <a:moveTo>
                    <a:pt x="22326" y="0"/>
                  </a:moveTo>
                  <a:lnTo>
                    <a:pt x="0" y="0"/>
                  </a:lnTo>
                  <a:lnTo>
                    <a:pt x="0" y="657186"/>
                  </a:lnTo>
                  <a:lnTo>
                    <a:pt x="22326" y="657186"/>
                  </a:lnTo>
                  <a:lnTo>
                    <a:pt x="2232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1" name="object 1371"/>
            <p:cNvSpPr/>
            <p:nvPr/>
          </p:nvSpPr>
          <p:spPr>
            <a:xfrm>
              <a:off x="5938685" y="4391278"/>
              <a:ext cx="22860" cy="657225"/>
            </a:xfrm>
            <a:custGeom>
              <a:avLst/>
              <a:gdLst/>
              <a:ahLst/>
              <a:cxnLst/>
              <a:rect l="l" t="t" r="r" b="b"/>
              <a:pathLst>
                <a:path w="22860" h="657225">
                  <a:moveTo>
                    <a:pt x="22326" y="0"/>
                  </a:moveTo>
                  <a:lnTo>
                    <a:pt x="0" y="0"/>
                  </a:lnTo>
                  <a:lnTo>
                    <a:pt x="0" y="657186"/>
                  </a:lnTo>
                  <a:lnTo>
                    <a:pt x="22326" y="657186"/>
                  </a:lnTo>
                  <a:lnTo>
                    <a:pt x="22326" y="0"/>
                  </a:lnTo>
                  <a:close/>
                </a:path>
              </a:pathLst>
            </a:custGeom>
            <a:solidFill>
              <a:srgbClr val="EEE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2" name="object 1372"/>
            <p:cNvSpPr/>
            <p:nvPr/>
          </p:nvSpPr>
          <p:spPr>
            <a:xfrm>
              <a:off x="5936526" y="4389119"/>
              <a:ext cx="26670" cy="661670"/>
            </a:xfrm>
            <a:custGeom>
              <a:avLst/>
              <a:gdLst/>
              <a:ahLst/>
              <a:cxnLst/>
              <a:rect l="l" t="t" r="r" b="b"/>
              <a:pathLst>
                <a:path w="26670" h="661670">
                  <a:moveTo>
                    <a:pt x="26644" y="0"/>
                  </a:moveTo>
                  <a:lnTo>
                    <a:pt x="22326" y="0"/>
                  </a:lnTo>
                  <a:lnTo>
                    <a:pt x="22326" y="3810"/>
                  </a:lnTo>
                  <a:lnTo>
                    <a:pt x="22326" y="656590"/>
                  </a:lnTo>
                  <a:lnTo>
                    <a:pt x="4318" y="656590"/>
                  </a:lnTo>
                  <a:lnTo>
                    <a:pt x="4318" y="3810"/>
                  </a:lnTo>
                  <a:lnTo>
                    <a:pt x="22326" y="3810"/>
                  </a:lnTo>
                  <a:lnTo>
                    <a:pt x="22326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656590"/>
                  </a:lnTo>
                  <a:lnTo>
                    <a:pt x="0" y="661670"/>
                  </a:lnTo>
                  <a:lnTo>
                    <a:pt x="2159" y="661670"/>
                  </a:lnTo>
                  <a:lnTo>
                    <a:pt x="26644" y="661670"/>
                  </a:lnTo>
                  <a:lnTo>
                    <a:pt x="26644" y="659130"/>
                  </a:lnTo>
                  <a:lnTo>
                    <a:pt x="26644" y="656590"/>
                  </a:lnTo>
                  <a:lnTo>
                    <a:pt x="26644" y="3810"/>
                  </a:lnTo>
                  <a:lnTo>
                    <a:pt x="266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3" name="object 1373"/>
            <p:cNvSpPr/>
            <p:nvPr/>
          </p:nvSpPr>
          <p:spPr>
            <a:xfrm>
              <a:off x="5945212" y="444087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59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4" name="object 1374"/>
            <p:cNvSpPr/>
            <p:nvPr/>
          </p:nvSpPr>
          <p:spPr>
            <a:xfrm>
              <a:off x="5943053" y="443871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00" y="11099"/>
                  </a:lnTo>
                  <a:lnTo>
                    <a:pt x="14303" y="9982"/>
                  </a:lnTo>
                  <a:lnTo>
                    <a:pt x="5575" y="9982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18"/>
                  </a:lnTo>
                  <a:lnTo>
                    <a:pt x="14312" y="4318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8"/>
                  </a:moveTo>
                  <a:lnTo>
                    <a:pt x="8724" y="4318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03" y="9982"/>
                  </a:lnTo>
                  <a:lnTo>
                    <a:pt x="1431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5" name="object 1375"/>
            <p:cNvSpPr/>
            <p:nvPr/>
          </p:nvSpPr>
          <p:spPr>
            <a:xfrm>
              <a:off x="5945212" y="441989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47"/>
                  </a:lnTo>
                  <a:lnTo>
                    <a:pt x="0" y="7759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59"/>
                  </a:lnTo>
                  <a:lnTo>
                    <a:pt x="9994" y="4991"/>
                  </a:lnTo>
                  <a:lnTo>
                    <a:pt x="9994" y="2247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6" name="object 1376"/>
            <p:cNvSpPr/>
            <p:nvPr/>
          </p:nvSpPr>
          <p:spPr>
            <a:xfrm>
              <a:off x="5943053" y="441773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25" y="0"/>
                  </a:moveTo>
                  <a:lnTo>
                    <a:pt x="3200" y="0"/>
                  </a:lnTo>
                  <a:lnTo>
                    <a:pt x="0" y="3213"/>
                  </a:lnTo>
                  <a:lnTo>
                    <a:pt x="0" y="11112"/>
                  </a:lnTo>
                  <a:lnTo>
                    <a:pt x="3200" y="14300"/>
                  </a:lnTo>
                  <a:lnTo>
                    <a:pt x="7162" y="14312"/>
                  </a:lnTo>
                  <a:lnTo>
                    <a:pt x="11125" y="14300"/>
                  </a:lnTo>
                  <a:lnTo>
                    <a:pt x="14300" y="11112"/>
                  </a:lnTo>
                  <a:lnTo>
                    <a:pt x="14303" y="9994"/>
                  </a:lnTo>
                  <a:lnTo>
                    <a:pt x="5575" y="9994"/>
                  </a:lnTo>
                  <a:lnTo>
                    <a:pt x="4330" y="8737"/>
                  </a:lnTo>
                  <a:lnTo>
                    <a:pt x="4318" y="5587"/>
                  </a:lnTo>
                  <a:lnTo>
                    <a:pt x="5575" y="4317"/>
                  </a:lnTo>
                  <a:lnTo>
                    <a:pt x="14312" y="4317"/>
                  </a:lnTo>
                  <a:lnTo>
                    <a:pt x="14312" y="3213"/>
                  </a:lnTo>
                  <a:lnTo>
                    <a:pt x="11125" y="0"/>
                  </a:lnTo>
                  <a:close/>
                </a:path>
                <a:path w="14604" h="14604">
                  <a:moveTo>
                    <a:pt x="14312" y="4317"/>
                  </a:moveTo>
                  <a:lnTo>
                    <a:pt x="8712" y="4317"/>
                  </a:lnTo>
                  <a:lnTo>
                    <a:pt x="9994" y="5587"/>
                  </a:lnTo>
                  <a:lnTo>
                    <a:pt x="9994" y="8737"/>
                  </a:lnTo>
                  <a:lnTo>
                    <a:pt x="8724" y="9994"/>
                  </a:lnTo>
                  <a:lnTo>
                    <a:pt x="14303" y="9994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7" name="object 1377"/>
            <p:cNvSpPr/>
            <p:nvPr/>
          </p:nvSpPr>
          <p:spPr>
            <a:xfrm>
              <a:off x="5945212" y="439889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47"/>
                  </a:lnTo>
                  <a:lnTo>
                    <a:pt x="0" y="7772"/>
                  </a:lnTo>
                  <a:lnTo>
                    <a:pt x="2222" y="10007"/>
                  </a:lnTo>
                  <a:lnTo>
                    <a:pt x="7759" y="10007"/>
                  </a:lnTo>
                  <a:lnTo>
                    <a:pt x="9994" y="7772"/>
                  </a:lnTo>
                  <a:lnTo>
                    <a:pt x="9994" y="5003"/>
                  </a:lnTo>
                  <a:lnTo>
                    <a:pt x="9994" y="2247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8" name="object 1378"/>
            <p:cNvSpPr/>
            <p:nvPr/>
          </p:nvSpPr>
          <p:spPr>
            <a:xfrm>
              <a:off x="5943053" y="439674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162" y="0"/>
                  </a:moveTo>
                  <a:lnTo>
                    <a:pt x="3200" y="12"/>
                  </a:lnTo>
                  <a:lnTo>
                    <a:pt x="0" y="3213"/>
                  </a:lnTo>
                  <a:lnTo>
                    <a:pt x="0" y="11125"/>
                  </a:lnTo>
                  <a:lnTo>
                    <a:pt x="3200" y="14312"/>
                  </a:lnTo>
                  <a:lnTo>
                    <a:pt x="11125" y="14312"/>
                  </a:lnTo>
                  <a:lnTo>
                    <a:pt x="14287" y="11125"/>
                  </a:lnTo>
                  <a:lnTo>
                    <a:pt x="14303" y="9994"/>
                  </a:lnTo>
                  <a:lnTo>
                    <a:pt x="5575" y="9994"/>
                  </a:lnTo>
                  <a:lnTo>
                    <a:pt x="4318" y="8737"/>
                  </a:lnTo>
                  <a:lnTo>
                    <a:pt x="4318" y="5600"/>
                  </a:lnTo>
                  <a:lnTo>
                    <a:pt x="5575" y="4330"/>
                  </a:lnTo>
                  <a:lnTo>
                    <a:pt x="14312" y="4330"/>
                  </a:lnTo>
                  <a:lnTo>
                    <a:pt x="14312" y="3213"/>
                  </a:lnTo>
                  <a:lnTo>
                    <a:pt x="11125" y="12"/>
                  </a:lnTo>
                  <a:lnTo>
                    <a:pt x="7162" y="0"/>
                  </a:lnTo>
                  <a:close/>
                </a:path>
                <a:path w="14604" h="14604">
                  <a:moveTo>
                    <a:pt x="14312" y="4330"/>
                  </a:moveTo>
                  <a:lnTo>
                    <a:pt x="8712" y="4330"/>
                  </a:lnTo>
                  <a:lnTo>
                    <a:pt x="9994" y="5600"/>
                  </a:lnTo>
                  <a:lnTo>
                    <a:pt x="9994" y="8737"/>
                  </a:lnTo>
                  <a:lnTo>
                    <a:pt x="8724" y="9994"/>
                  </a:lnTo>
                  <a:lnTo>
                    <a:pt x="14303" y="9994"/>
                  </a:lnTo>
                  <a:lnTo>
                    <a:pt x="1431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9" name="object 1379"/>
            <p:cNvSpPr/>
            <p:nvPr/>
          </p:nvSpPr>
          <p:spPr>
            <a:xfrm>
              <a:off x="5945212" y="445785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7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0" name="object 1380"/>
            <p:cNvSpPr/>
            <p:nvPr/>
          </p:nvSpPr>
          <p:spPr>
            <a:xfrm>
              <a:off x="5943053" y="445569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00" y="11099"/>
                  </a:lnTo>
                  <a:lnTo>
                    <a:pt x="14303" y="9982"/>
                  </a:lnTo>
                  <a:lnTo>
                    <a:pt x="5575" y="9982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18"/>
                  </a:lnTo>
                  <a:lnTo>
                    <a:pt x="14312" y="4318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8"/>
                  </a:moveTo>
                  <a:lnTo>
                    <a:pt x="8724" y="4318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03" y="9982"/>
                  </a:lnTo>
                  <a:lnTo>
                    <a:pt x="1431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1" name="object 1381"/>
            <p:cNvSpPr/>
            <p:nvPr/>
          </p:nvSpPr>
          <p:spPr>
            <a:xfrm>
              <a:off x="5945212" y="447483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47"/>
                  </a:lnTo>
                  <a:lnTo>
                    <a:pt x="9994" y="5003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2" name="object 1382"/>
            <p:cNvSpPr/>
            <p:nvPr/>
          </p:nvSpPr>
          <p:spPr>
            <a:xfrm>
              <a:off x="5943053" y="447267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12"/>
                  </a:lnTo>
                  <a:lnTo>
                    <a:pt x="11125" y="14312"/>
                  </a:lnTo>
                  <a:lnTo>
                    <a:pt x="14312" y="11099"/>
                  </a:lnTo>
                  <a:lnTo>
                    <a:pt x="14312" y="9994"/>
                  </a:lnTo>
                  <a:lnTo>
                    <a:pt x="5575" y="9994"/>
                  </a:lnTo>
                  <a:lnTo>
                    <a:pt x="4330" y="8724"/>
                  </a:lnTo>
                  <a:lnTo>
                    <a:pt x="4318" y="5575"/>
                  </a:lnTo>
                  <a:lnTo>
                    <a:pt x="5575" y="4318"/>
                  </a:lnTo>
                  <a:lnTo>
                    <a:pt x="14303" y="4318"/>
                  </a:lnTo>
                  <a:lnTo>
                    <a:pt x="14300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18"/>
                  </a:moveTo>
                  <a:lnTo>
                    <a:pt x="8724" y="4318"/>
                  </a:lnTo>
                  <a:lnTo>
                    <a:pt x="9994" y="5575"/>
                  </a:lnTo>
                  <a:lnTo>
                    <a:pt x="9994" y="8724"/>
                  </a:lnTo>
                  <a:lnTo>
                    <a:pt x="8712" y="9994"/>
                  </a:lnTo>
                  <a:lnTo>
                    <a:pt x="14312" y="9994"/>
                  </a:lnTo>
                  <a:lnTo>
                    <a:pt x="14303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3" name="object 1383"/>
            <p:cNvSpPr/>
            <p:nvPr/>
          </p:nvSpPr>
          <p:spPr>
            <a:xfrm>
              <a:off x="5945212" y="449181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22" y="10007"/>
                  </a:lnTo>
                  <a:lnTo>
                    <a:pt x="7759" y="10007"/>
                  </a:lnTo>
                  <a:lnTo>
                    <a:pt x="9994" y="7747"/>
                  </a:lnTo>
                  <a:lnTo>
                    <a:pt x="9994" y="4978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4" name="object 1384"/>
            <p:cNvSpPr/>
            <p:nvPr/>
          </p:nvSpPr>
          <p:spPr>
            <a:xfrm>
              <a:off x="5943053" y="448965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187" y="14325"/>
                  </a:lnTo>
                  <a:lnTo>
                    <a:pt x="11125" y="14325"/>
                  </a:lnTo>
                  <a:lnTo>
                    <a:pt x="14300" y="11099"/>
                  </a:lnTo>
                  <a:lnTo>
                    <a:pt x="14312" y="10007"/>
                  </a:lnTo>
                  <a:lnTo>
                    <a:pt x="5587" y="10007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17"/>
                  </a:lnTo>
                  <a:lnTo>
                    <a:pt x="14312" y="4317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7"/>
                  </a:moveTo>
                  <a:lnTo>
                    <a:pt x="8724" y="4317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12" y="10007"/>
                  </a:lnTo>
                  <a:lnTo>
                    <a:pt x="14312" y="10007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5" name="object 1385"/>
            <p:cNvSpPr/>
            <p:nvPr/>
          </p:nvSpPr>
          <p:spPr>
            <a:xfrm>
              <a:off x="5945212" y="450879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59"/>
                  </a:lnTo>
                  <a:lnTo>
                    <a:pt x="9994" y="5003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6" name="object 1386"/>
            <p:cNvSpPr/>
            <p:nvPr/>
          </p:nvSpPr>
          <p:spPr>
            <a:xfrm>
              <a:off x="5943053" y="450663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200"/>
                  </a:lnTo>
                  <a:lnTo>
                    <a:pt x="0" y="11112"/>
                  </a:lnTo>
                  <a:lnTo>
                    <a:pt x="3200" y="14300"/>
                  </a:lnTo>
                  <a:lnTo>
                    <a:pt x="7162" y="14312"/>
                  </a:lnTo>
                  <a:lnTo>
                    <a:pt x="11125" y="14300"/>
                  </a:lnTo>
                  <a:lnTo>
                    <a:pt x="14312" y="11112"/>
                  </a:lnTo>
                  <a:lnTo>
                    <a:pt x="14312" y="9994"/>
                  </a:lnTo>
                  <a:lnTo>
                    <a:pt x="5575" y="9994"/>
                  </a:lnTo>
                  <a:lnTo>
                    <a:pt x="4318" y="8724"/>
                  </a:lnTo>
                  <a:lnTo>
                    <a:pt x="4318" y="5575"/>
                  </a:lnTo>
                  <a:lnTo>
                    <a:pt x="5575" y="4317"/>
                  </a:lnTo>
                  <a:lnTo>
                    <a:pt x="14303" y="4317"/>
                  </a:lnTo>
                  <a:lnTo>
                    <a:pt x="14300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17"/>
                  </a:moveTo>
                  <a:lnTo>
                    <a:pt x="8724" y="4317"/>
                  </a:lnTo>
                  <a:lnTo>
                    <a:pt x="9994" y="5575"/>
                  </a:lnTo>
                  <a:lnTo>
                    <a:pt x="9994" y="8724"/>
                  </a:lnTo>
                  <a:lnTo>
                    <a:pt x="8724" y="9994"/>
                  </a:lnTo>
                  <a:lnTo>
                    <a:pt x="14312" y="9994"/>
                  </a:lnTo>
                  <a:lnTo>
                    <a:pt x="14303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7" name="object 1387"/>
            <p:cNvSpPr/>
            <p:nvPr/>
          </p:nvSpPr>
          <p:spPr>
            <a:xfrm>
              <a:off x="5945212" y="452578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22"/>
                  </a:lnTo>
                  <a:lnTo>
                    <a:pt x="0" y="7747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7"/>
                  </a:lnTo>
                  <a:lnTo>
                    <a:pt x="9994" y="4991"/>
                  </a:lnTo>
                  <a:lnTo>
                    <a:pt x="9994" y="2222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8" name="object 1388"/>
            <p:cNvSpPr/>
            <p:nvPr/>
          </p:nvSpPr>
          <p:spPr>
            <a:xfrm>
              <a:off x="5943053" y="452362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287"/>
                  </a:lnTo>
                  <a:lnTo>
                    <a:pt x="7162" y="14300"/>
                  </a:lnTo>
                  <a:lnTo>
                    <a:pt x="11125" y="14287"/>
                  </a:lnTo>
                  <a:lnTo>
                    <a:pt x="14312" y="11099"/>
                  </a:lnTo>
                  <a:lnTo>
                    <a:pt x="14312" y="9982"/>
                  </a:lnTo>
                  <a:lnTo>
                    <a:pt x="5575" y="9982"/>
                  </a:lnTo>
                  <a:lnTo>
                    <a:pt x="4318" y="8712"/>
                  </a:lnTo>
                  <a:lnTo>
                    <a:pt x="4318" y="5575"/>
                  </a:lnTo>
                  <a:lnTo>
                    <a:pt x="5575" y="4318"/>
                  </a:lnTo>
                  <a:lnTo>
                    <a:pt x="14303" y="4318"/>
                  </a:lnTo>
                  <a:lnTo>
                    <a:pt x="14300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18"/>
                  </a:moveTo>
                  <a:lnTo>
                    <a:pt x="8724" y="4318"/>
                  </a:lnTo>
                  <a:lnTo>
                    <a:pt x="9994" y="5575"/>
                  </a:lnTo>
                  <a:lnTo>
                    <a:pt x="9994" y="8712"/>
                  </a:lnTo>
                  <a:lnTo>
                    <a:pt x="8724" y="9982"/>
                  </a:lnTo>
                  <a:lnTo>
                    <a:pt x="14312" y="9982"/>
                  </a:lnTo>
                  <a:lnTo>
                    <a:pt x="14303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9" name="object 1389"/>
            <p:cNvSpPr/>
            <p:nvPr/>
          </p:nvSpPr>
          <p:spPr>
            <a:xfrm>
              <a:off x="5945212" y="454276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22"/>
                  </a:lnTo>
                  <a:lnTo>
                    <a:pt x="0" y="7747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7"/>
                  </a:lnTo>
                  <a:lnTo>
                    <a:pt x="9994" y="4978"/>
                  </a:lnTo>
                  <a:lnTo>
                    <a:pt x="9994" y="2222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0" name="object 1390"/>
            <p:cNvSpPr/>
            <p:nvPr/>
          </p:nvSpPr>
          <p:spPr>
            <a:xfrm>
              <a:off x="5943053" y="454060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187"/>
                  </a:lnTo>
                  <a:lnTo>
                    <a:pt x="0" y="11099"/>
                  </a:lnTo>
                  <a:lnTo>
                    <a:pt x="3200" y="14287"/>
                  </a:lnTo>
                  <a:lnTo>
                    <a:pt x="11125" y="14287"/>
                  </a:lnTo>
                  <a:lnTo>
                    <a:pt x="14300" y="11099"/>
                  </a:lnTo>
                  <a:lnTo>
                    <a:pt x="14303" y="9982"/>
                  </a:lnTo>
                  <a:lnTo>
                    <a:pt x="5575" y="9969"/>
                  </a:lnTo>
                  <a:lnTo>
                    <a:pt x="4318" y="8712"/>
                  </a:lnTo>
                  <a:lnTo>
                    <a:pt x="4330" y="5575"/>
                  </a:lnTo>
                  <a:lnTo>
                    <a:pt x="5575" y="4317"/>
                  </a:lnTo>
                  <a:lnTo>
                    <a:pt x="14312" y="4317"/>
                  </a:lnTo>
                  <a:lnTo>
                    <a:pt x="14312" y="3187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7"/>
                  </a:moveTo>
                  <a:lnTo>
                    <a:pt x="8724" y="4317"/>
                  </a:lnTo>
                  <a:lnTo>
                    <a:pt x="9994" y="5575"/>
                  </a:lnTo>
                  <a:lnTo>
                    <a:pt x="9994" y="8712"/>
                  </a:lnTo>
                  <a:lnTo>
                    <a:pt x="8724" y="9982"/>
                  </a:lnTo>
                  <a:lnTo>
                    <a:pt x="14303" y="9982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1" name="object 1391"/>
            <p:cNvSpPr/>
            <p:nvPr/>
          </p:nvSpPr>
          <p:spPr>
            <a:xfrm>
              <a:off x="5945212" y="455974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22"/>
                  </a:lnTo>
                  <a:lnTo>
                    <a:pt x="0" y="7746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6"/>
                  </a:lnTo>
                  <a:lnTo>
                    <a:pt x="9994" y="4978"/>
                  </a:lnTo>
                  <a:lnTo>
                    <a:pt x="9994" y="2222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2" name="object 1392"/>
            <p:cNvSpPr/>
            <p:nvPr/>
          </p:nvSpPr>
          <p:spPr>
            <a:xfrm>
              <a:off x="5943053" y="455758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187"/>
                  </a:lnTo>
                  <a:lnTo>
                    <a:pt x="0" y="11099"/>
                  </a:lnTo>
                  <a:lnTo>
                    <a:pt x="3200" y="14287"/>
                  </a:lnTo>
                  <a:lnTo>
                    <a:pt x="11125" y="14287"/>
                  </a:lnTo>
                  <a:lnTo>
                    <a:pt x="14287" y="11099"/>
                  </a:lnTo>
                  <a:lnTo>
                    <a:pt x="14303" y="9982"/>
                  </a:lnTo>
                  <a:lnTo>
                    <a:pt x="5575" y="9969"/>
                  </a:lnTo>
                  <a:lnTo>
                    <a:pt x="4318" y="8712"/>
                  </a:lnTo>
                  <a:lnTo>
                    <a:pt x="4318" y="5575"/>
                  </a:lnTo>
                  <a:lnTo>
                    <a:pt x="5575" y="4317"/>
                  </a:lnTo>
                  <a:lnTo>
                    <a:pt x="14312" y="4317"/>
                  </a:lnTo>
                  <a:lnTo>
                    <a:pt x="14312" y="3187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7"/>
                  </a:moveTo>
                  <a:lnTo>
                    <a:pt x="8724" y="4317"/>
                  </a:lnTo>
                  <a:lnTo>
                    <a:pt x="9994" y="5575"/>
                  </a:lnTo>
                  <a:lnTo>
                    <a:pt x="9994" y="8712"/>
                  </a:lnTo>
                  <a:lnTo>
                    <a:pt x="8724" y="9969"/>
                  </a:lnTo>
                  <a:lnTo>
                    <a:pt x="7162" y="9982"/>
                  </a:lnTo>
                  <a:lnTo>
                    <a:pt x="14303" y="9982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3" name="object 1393"/>
            <p:cNvSpPr/>
            <p:nvPr/>
          </p:nvSpPr>
          <p:spPr>
            <a:xfrm>
              <a:off x="5945212" y="4576711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59"/>
                  </a:lnTo>
                  <a:lnTo>
                    <a:pt x="9994" y="5003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4" name="object 1394"/>
            <p:cNvSpPr/>
            <p:nvPr/>
          </p:nvSpPr>
          <p:spPr>
            <a:xfrm>
              <a:off x="5943053" y="457455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13"/>
                  </a:lnTo>
                  <a:lnTo>
                    <a:pt x="0" y="11112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12" y="11112"/>
                  </a:lnTo>
                  <a:lnTo>
                    <a:pt x="14312" y="9982"/>
                  </a:lnTo>
                  <a:lnTo>
                    <a:pt x="5575" y="9982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30"/>
                  </a:lnTo>
                  <a:lnTo>
                    <a:pt x="14303" y="4330"/>
                  </a:lnTo>
                  <a:lnTo>
                    <a:pt x="14300" y="3213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30"/>
                  </a:moveTo>
                  <a:lnTo>
                    <a:pt x="8724" y="4330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12" y="9982"/>
                  </a:lnTo>
                  <a:lnTo>
                    <a:pt x="14303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5" name="object 1395"/>
            <p:cNvSpPr/>
            <p:nvPr/>
          </p:nvSpPr>
          <p:spPr>
            <a:xfrm>
              <a:off x="5945212" y="4593691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72"/>
                  </a:lnTo>
                  <a:lnTo>
                    <a:pt x="2222" y="10007"/>
                  </a:lnTo>
                  <a:lnTo>
                    <a:pt x="7759" y="10007"/>
                  </a:lnTo>
                  <a:lnTo>
                    <a:pt x="9994" y="7772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6" name="object 1396"/>
            <p:cNvSpPr/>
            <p:nvPr/>
          </p:nvSpPr>
          <p:spPr>
            <a:xfrm>
              <a:off x="5943053" y="459153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112"/>
                  </a:lnTo>
                  <a:lnTo>
                    <a:pt x="3200" y="14325"/>
                  </a:lnTo>
                  <a:lnTo>
                    <a:pt x="11125" y="14325"/>
                  </a:lnTo>
                  <a:lnTo>
                    <a:pt x="14300" y="11112"/>
                  </a:lnTo>
                  <a:lnTo>
                    <a:pt x="14303" y="10007"/>
                  </a:lnTo>
                  <a:lnTo>
                    <a:pt x="5575" y="10007"/>
                  </a:lnTo>
                  <a:lnTo>
                    <a:pt x="4318" y="8750"/>
                  </a:lnTo>
                  <a:lnTo>
                    <a:pt x="4318" y="5587"/>
                  </a:lnTo>
                  <a:lnTo>
                    <a:pt x="5575" y="4330"/>
                  </a:lnTo>
                  <a:lnTo>
                    <a:pt x="14312" y="4317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7"/>
                  </a:moveTo>
                  <a:lnTo>
                    <a:pt x="7162" y="4317"/>
                  </a:lnTo>
                  <a:lnTo>
                    <a:pt x="8724" y="4330"/>
                  </a:lnTo>
                  <a:lnTo>
                    <a:pt x="9994" y="5587"/>
                  </a:lnTo>
                  <a:lnTo>
                    <a:pt x="9994" y="8750"/>
                  </a:lnTo>
                  <a:lnTo>
                    <a:pt x="8712" y="10007"/>
                  </a:lnTo>
                  <a:lnTo>
                    <a:pt x="14303" y="10007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7" name="object 1397"/>
            <p:cNvSpPr/>
            <p:nvPr/>
          </p:nvSpPr>
          <p:spPr>
            <a:xfrm>
              <a:off x="5945212" y="461069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22"/>
                  </a:lnTo>
                  <a:lnTo>
                    <a:pt x="0" y="7746"/>
                  </a:lnTo>
                  <a:lnTo>
                    <a:pt x="2222" y="9969"/>
                  </a:lnTo>
                  <a:lnTo>
                    <a:pt x="7759" y="9969"/>
                  </a:lnTo>
                  <a:lnTo>
                    <a:pt x="9994" y="7746"/>
                  </a:lnTo>
                  <a:lnTo>
                    <a:pt x="9994" y="4978"/>
                  </a:lnTo>
                  <a:lnTo>
                    <a:pt x="9994" y="2222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8" name="object 1398"/>
            <p:cNvSpPr/>
            <p:nvPr/>
          </p:nvSpPr>
          <p:spPr>
            <a:xfrm>
              <a:off x="5943053" y="460855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99" y="0"/>
                  </a:moveTo>
                  <a:lnTo>
                    <a:pt x="3213" y="0"/>
                  </a:lnTo>
                  <a:lnTo>
                    <a:pt x="0" y="3175"/>
                  </a:lnTo>
                  <a:lnTo>
                    <a:pt x="0" y="11074"/>
                  </a:lnTo>
                  <a:lnTo>
                    <a:pt x="3200" y="14274"/>
                  </a:lnTo>
                  <a:lnTo>
                    <a:pt x="11112" y="14274"/>
                  </a:lnTo>
                  <a:lnTo>
                    <a:pt x="14300" y="11074"/>
                  </a:lnTo>
                  <a:lnTo>
                    <a:pt x="14303" y="9956"/>
                  </a:lnTo>
                  <a:lnTo>
                    <a:pt x="5575" y="9956"/>
                  </a:lnTo>
                  <a:lnTo>
                    <a:pt x="4318" y="8699"/>
                  </a:lnTo>
                  <a:lnTo>
                    <a:pt x="4318" y="5562"/>
                  </a:lnTo>
                  <a:lnTo>
                    <a:pt x="5562" y="4318"/>
                  </a:lnTo>
                  <a:lnTo>
                    <a:pt x="14312" y="4305"/>
                  </a:lnTo>
                  <a:lnTo>
                    <a:pt x="14312" y="3175"/>
                  </a:lnTo>
                  <a:lnTo>
                    <a:pt x="11099" y="0"/>
                  </a:lnTo>
                  <a:close/>
                </a:path>
                <a:path w="14604" h="14604">
                  <a:moveTo>
                    <a:pt x="14312" y="4305"/>
                  </a:moveTo>
                  <a:lnTo>
                    <a:pt x="8737" y="4305"/>
                  </a:lnTo>
                  <a:lnTo>
                    <a:pt x="9994" y="5562"/>
                  </a:lnTo>
                  <a:lnTo>
                    <a:pt x="9994" y="8699"/>
                  </a:lnTo>
                  <a:lnTo>
                    <a:pt x="8724" y="9956"/>
                  </a:lnTo>
                  <a:lnTo>
                    <a:pt x="14303" y="9956"/>
                  </a:lnTo>
                  <a:lnTo>
                    <a:pt x="14312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9" name="object 1399"/>
            <p:cNvSpPr/>
            <p:nvPr/>
          </p:nvSpPr>
          <p:spPr>
            <a:xfrm>
              <a:off x="5945212" y="4627651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47"/>
                  </a:lnTo>
                  <a:lnTo>
                    <a:pt x="0" y="7772"/>
                  </a:lnTo>
                  <a:lnTo>
                    <a:pt x="2222" y="10007"/>
                  </a:lnTo>
                  <a:lnTo>
                    <a:pt x="7759" y="10007"/>
                  </a:lnTo>
                  <a:lnTo>
                    <a:pt x="9994" y="7772"/>
                  </a:lnTo>
                  <a:lnTo>
                    <a:pt x="9994" y="5003"/>
                  </a:lnTo>
                  <a:lnTo>
                    <a:pt x="9994" y="2247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0" name="object 1400"/>
            <p:cNvSpPr/>
            <p:nvPr/>
          </p:nvSpPr>
          <p:spPr>
            <a:xfrm>
              <a:off x="5943053" y="4625492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162" y="0"/>
                  </a:moveTo>
                  <a:lnTo>
                    <a:pt x="3187" y="12"/>
                  </a:lnTo>
                  <a:lnTo>
                    <a:pt x="0" y="3213"/>
                  </a:lnTo>
                  <a:lnTo>
                    <a:pt x="0" y="11112"/>
                  </a:lnTo>
                  <a:lnTo>
                    <a:pt x="3200" y="14325"/>
                  </a:lnTo>
                  <a:lnTo>
                    <a:pt x="11125" y="14325"/>
                  </a:lnTo>
                  <a:lnTo>
                    <a:pt x="14312" y="11112"/>
                  </a:lnTo>
                  <a:lnTo>
                    <a:pt x="14312" y="10007"/>
                  </a:lnTo>
                  <a:lnTo>
                    <a:pt x="5575" y="10007"/>
                  </a:lnTo>
                  <a:lnTo>
                    <a:pt x="4318" y="8737"/>
                  </a:lnTo>
                  <a:lnTo>
                    <a:pt x="4318" y="5600"/>
                  </a:lnTo>
                  <a:lnTo>
                    <a:pt x="5575" y="4318"/>
                  </a:lnTo>
                  <a:lnTo>
                    <a:pt x="14312" y="4318"/>
                  </a:lnTo>
                  <a:lnTo>
                    <a:pt x="14312" y="3213"/>
                  </a:lnTo>
                  <a:lnTo>
                    <a:pt x="11125" y="12"/>
                  </a:lnTo>
                  <a:lnTo>
                    <a:pt x="7162" y="0"/>
                  </a:lnTo>
                  <a:close/>
                </a:path>
                <a:path w="14604" h="14604">
                  <a:moveTo>
                    <a:pt x="14312" y="4318"/>
                  </a:moveTo>
                  <a:lnTo>
                    <a:pt x="8712" y="4318"/>
                  </a:lnTo>
                  <a:lnTo>
                    <a:pt x="9994" y="5600"/>
                  </a:lnTo>
                  <a:lnTo>
                    <a:pt x="9994" y="8737"/>
                  </a:lnTo>
                  <a:lnTo>
                    <a:pt x="8712" y="10007"/>
                  </a:lnTo>
                  <a:lnTo>
                    <a:pt x="14312" y="10007"/>
                  </a:lnTo>
                  <a:lnTo>
                    <a:pt x="1431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1" name="object 1401"/>
            <p:cNvSpPr/>
            <p:nvPr/>
          </p:nvSpPr>
          <p:spPr>
            <a:xfrm>
              <a:off x="5945212" y="464464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6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46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2" name="object 1402"/>
            <p:cNvSpPr/>
            <p:nvPr/>
          </p:nvSpPr>
          <p:spPr>
            <a:xfrm>
              <a:off x="5943053" y="464248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12"/>
                  </a:lnTo>
                  <a:lnTo>
                    <a:pt x="11125" y="14312"/>
                  </a:lnTo>
                  <a:lnTo>
                    <a:pt x="14312" y="11099"/>
                  </a:lnTo>
                  <a:lnTo>
                    <a:pt x="14312" y="9994"/>
                  </a:lnTo>
                  <a:lnTo>
                    <a:pt x="5575" y="9994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17"/>
                  </a:lnTo>
                  <a:lnTo>
                    <a:pt x="14312" y="4317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7"/>
                  </a:moveTo>
                  <a:lnTo>
                    <a:pt x="8724" y="4317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12" y="9994"/>
                  </a:lnTo>
                  <a:lnTo>
                    <a:pt x="14312" y="9994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3" name="object 1403"/>
            <p:cNvSpPr/>
            <p:nvPr/>
          </p:nvSpPr>
          <p:spPr>
            <a:xfrm>
              <a:off x="5945212" y="466162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6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6"/>
                  </a:lnTo>
                  <a:lnTo>
                    <a:pt x="9994" y="5003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4" name="object 1404"/>
            <p:cNvSpPr/>
            <p:nvPr/>
          </p:nvSpPr>
          <p:spPr>
            <a:xfrm>
              <a:off x="5943053" y="465946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12" y="11099"/>
                  </a:lnTo>
                  <a:lnTo>
                    <a:pt x="14312" y="9982"/>
                  </a:lnTo>
                  <a:lnTo>
                    <a:pt x="5575" y="9982"/>
                  </a:lnTo>
                  <a:lnTo>
                    <a:pt x="4318" y="8712"/>
                  </a:lnTo>
                  <a:lnTo>
                    <a:pt x="4318" y="5575"/>
                  </a:lnTo>
                  <a:lnTo>
                    <a:pt x="5575" y="4317"/>
                  </a:lnTo>
                  <a:lnTo>
                    <a:pt x="14303" y="4317"/>
                  </a:lnTo>
                  <a:lnTo>
                    <a:pt x="14300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17"/>
                  </a:moveTo>
                  <a:lnTo>
                    <a:pt x="8724" y="4317"/>
                  </a:lnTo>
                  <a:lnTo>
                    <a:pt x="9994" y="5575"/>
                  </a:lnTo>
                  <a:lnTo>
                    <a:pt x="9994" y="8712"/>
                  </a:lnTo>
                  <a:lnTo>
                    <a:pt x="8724" y="9982"/>
                  </a:lnTo>
                  <a:lnTo>
                    <a:pt x="14312" y="9982"/>
                  </a:lnTo>
                  <a:lnTo>
                    <a:pt x="14303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5" name="object 1405"/>
            <p:cNvSpPr/>
            <p:nvPr/>
          </p:nvSpPr>
          <p:spPr>
            <a:xfrm>
              <a:off x="5945212" y="467860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59"/>
                  </a:lnTo>
                  <a:lnTo>
                    <a:pt x="9994" y="4978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6" name="object 1406"/>
            <p:cNvSpPr/>
            <p:nvPr/>
          </p:nvSpPr>
          <p:spPr>
            <a:xfrm>
              <a:off x="5943053" y="467644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200"/>
                  </a:lnTo>
                  <a:lnTo>
                    <a:pt x="0" y="11112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287" y="11112"/>
                  </a:lnTo>
                  <a:lnTo>
                    <a:pt x="14303" y="9994"/>
                  </a:lnTo>
                  <a:lnTo>
                    <a:pt x="5575" y="9994"/>
                  </a:lnTo>
                  <a:lnTo>
                    <a:pt x="4318" y="8737"/>
                  </a:lnTo>
                  <a:lnTo>
                    <a:pt x="4318" y="5587"/>
                  </a:lnTo>
                  <a:lnTo>
                    <a:pt x="5575" y="4318"/>
                  </a:lnTo>
                  <a:lnTo>
                    <a:pt x="14312" y="4318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8"/>
                  </a:moveTo>
                  <a:lnTo>
                    <a:pt x="8724" y="4318"/>
                  </a:lnTo>
                  <a:lnTo>
                    <a:pt x="9994" y="5587"/>
                  </a:lnTo>
                  <a:lnTo>
                    <a:pt x="9994" y="8737"/>
                  </a:lnTo>
                  <a:lnTo>
                    <a:pt x="8724" y="9994"/>
                  </a:lnTo>
                  <a:lnTo>
                    <a:pt x="14303" y="9994"/>
                  </a:lnTo>
                  <a:lnTo>
                    <a:pt x="1431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7" name="object 1407"/>
            <p:cNvSpPr/>
            <p:nvPr/>
          </p:nvSpPr>
          <p:spPr>
            <a:xfrm>
              <a:off x="5945212" y="469559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6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6"/>
                  </a:lnTo>
                  <a:lnTo>
                    <a:pt x="9994" y="4978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8" name="object 1408"/>
            <p:cNvSpPr/>
            <p:nvPr/>
          </p:nvSpPr>
          <p:spPr>
            <a:xfrm>
              <a:off x="5943053" y="469343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187"/>
                  </a:lnTo>
                  <a:lnTo>
                    <a:pt x="0" y="11099"/>
                  </a:lnTo>
                  <a:lnTo>
                    <a:pt x="3200" y="14287"/>
                  </a:lnTo>
                  <a:lnTo>
                    <a:pt x="11125" y="14287"/>
                  </a:lnTo>
                  <a:lnTo>
                    <a:pt x="14300" y="11099"/>
                  </a:lnTo>
                  <a:lnTo>
                    <a:pt x="14303" y="9982"/>
                  </a:lnTo>
                  <a:lnTo>
                    <a:pt x="5575" y="9982"/>
                  </a:lnTo>
                  <a:lnTo>
                    <a:pt x="4330" y="8724"/>
                  </a:lnTo>
                  <a:lnTo>
                    <a:pt x="4318" y="5587"/>
                  </a:lnTo>
                  <a:lnTo>
                    <a:pt x="5575" y="4317"/>
                  </a:lnTo>
                  <a:lnTo>
                    <a:pt x="14312" y="4317"/>
                  </a:lnTo>
                  <a:lnTo>
                    <a:pt x="14300" y="3187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7"/>
                  </a:moveTo>
                  <a:lnTo>
                    <a:pt x="8724" y="4317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03" y="9982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9" name="object 1409"/>
            <p:cNvSpPr/>
            <p:nvPr/>
          </p:nvSpPr>
          <p:spPr>
            <a:xfrm>
              <a:off x="5945212" y="471257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6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6"/>
                  </a:lnTo>
                  <a:lnTo>
                    <a:pt x="9994" y="4978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0" name="object 1410"/>
            <p:cNvSpPr/>
            <p:nvPr/>
          </p:nvSpPr>
          <p:spPr>
            <a:xfrm>
              <a:off x="5943053" y="471041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25" y="0"/>
                  </a:moveTo>
                  <a:lnTo>
                    <a:pt x="3200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287"/>
                  </a:lnTo>
                  <a:lnTo>
                    <a:pt x="11125" y="14287"/>
                  </a:lnTo>
                  <a:lnTo>
                    <a:pt x="14300" y="11099"/>
                  </a:lnTo>
                  <a:lnTo>
                    <a:pt x="14303" y="9982"/>
                  </a:lnTo>
                  <a:lnTo>
                    <a:pt x="5575" y="9982"/>
                  </a:lnTo>
                  <a:lnTo>
                    <a:pt x="4330" y="8724"/>
                  </a:lnTo>
                  <a:lnTo>
                    <a:pt x="4318" y="5600"/>
                  </a:lnTo>
                  <a:lnTo>
                    <a:pt x="5575" y="4317"/>
                  </a:lnTo>
                  <a:lnTo>
                    <a:pt x="14303" y="4317"/>
                  </a:lnTo>
                  <a:lnTo>
                    <a:pt x="14300" y="3200"/>
                  </a:lnTo>
                  <a:lnTo>
                    <a:pt x="11125" y="0"/>
                  </a:lnTo>
                  <a:close/>
                </a:path>
                <a:path w="14604" h="14604">
                  <a:moveTo>
                    <a:pt x="14303" y="4317"/>
                  </a:moveTo>
                  <a:lnTo>
                    <a:pt x="8712" y="4317"/>
                  </a:lnTo>
                  <a:lnTo>
                    <a:pt x="9994" y="5600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03" y="9982"/>
                  </a:lnTo>
                  <a:lnTo>
                    <a:pt x="14303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1" name="object 1411"/>
            <p:cNvSpPr/>
            <p:nvPr/>
          </p:nvSpPr>
          <p:spPr>
            <a:xfrm>
              <a:off x="5945212" y="472955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22"/>
                  </a:lnTo>
                  <a:lnTo>
                    <a:pt x="0" y="7747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7"/>
                  </a:lnTo>
                  <a:lnTo>
                    <a:pt x="9994" y="4991"/>
                  </a:lnTo>
                  <a:lnTo>
                    <a:pt x="9994" y="2222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2" name="object 1412"/>
            <p:cNvSpPr/>
            <p:nvPr/>
          </p:nvSpPr>
          <p:spPr>
            <a:xfrm>
              <a:off x="5943053" y="4727397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287"/>
                  </a:lnTo>
                  <a:lnTo>
                    <a:pt x="7162" y="14300"/>
                  </a:lnTo>
                  <a:lnTo>
                    <a:pt x="11125" y="14287"/>
                  </a:lnTo>
                  <a:lnTo>
                    <a:pt x="14312" y="11099"/>
                  </a:lnTo>
                  <a:lnTo>
                    <a:pt x="14312" y="9982"/>
                  </a:lnTo>
                  <a:lnTo>
                    <a:pt x="5575" y="9982"/>
                  </a:lnTo>
                  <a:lnTo>
                    <a:pt x="4318" y="8712"/>
                  </a:lnTo>
                  <a:lnTo>
                    <a:pt x="4318" y="5575"/>
                  </a:lnTo>
                  <a:lnTo>
                    <a:pt x="5575" y="4318"/>
                  </a:lnTo>
                  <a:lnTo>
                    <a:pt x="14303" y="4318"/>
                  </a:lnTo>
                  <a:lnTo>
                    <a:pt x="14300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18"/>
                  </a:moveTo>
                  <a:lnTo>
                    <a:pt x="8724" y="4318"/>
                  </a:lnTo>
                  <a:lnTo>
                    <a:pt x="9994" y="5575"/>
                  </a:lnTo>
                  <a:lnTo>
                    <a:pt x="9994" y="8712"/>
                  </a:lnTo>
                  <a:lnTo>
                    <a:pt x="8724" y="9982"/>
                  </a:lnTo>
                  <a:lnTo>
                    <a:pt x="14312" y="9982"/>
                  </a:lnTo>
                  <a:lnTo>
                    <a:pt x="14303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3" name="object 1413"/>
            <p:cNvSpPr/>
            <p:nvPr/>
          </p:nvSpPr>
          <p:spPr>
            <a:xfrm>
              <a:off x="5945212" y="4746536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22"/>
                  </a:lnTo>
                  <a:lnTo>
                    <a:pt x="0" y="7747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7"/>
                  </a:lnTo>
                  <a:lnTo>
                    <a:pt x="9994" y="4991"/>
                  </a:lnTo>
                  <a:lnTo>
                    <a:pt x="9994" y="2222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4" name="object 1414"/>
            <p:cNvSpPr/>
            <p:nvPr/>
          </p:nvSpPr>
          <p:spPr>
            <a:xfrm>
              <a:off x="5943053" y="474437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287"/>
                  </a:lnTo>
                  <a:lnTo>
                    <a:pt x="7162" y="14300"/>
                  </a:lnTo>
                  <a:lnTo>
                    <a:pt x="11125" y="14287"/>
                  </a:lnTo>
                  <a:lnTo>
                    <a:pt x="14312" y="11099"/>
                  </a:lnTo>
                  <a:lnTo>
                    <a:pt x="14312" y="9969"/>
                  </a:lnTo>
                  <a:lnTo>
                    <a:pt x="5575" y="9969"/>
                  </a:lnTo>
                  <a:lnTo>
                    <a:pt x="4318" y="8712"/>
                  </a:lnTo>
                  <a:lnTo>
                    <a:pt x="4318" y="5575"/>
                  </a:lnTo>
                  <a:lnTo>
                    <a:pt x="5575" y="4318"/>
                  </a:lnTo>
                  <a:lnTo>
                    <a:pt x="14303" y="4318"/>
                  </a:lnTo>
                  <a:lnTo>
                    <a:pt x="14300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18"/>
                  </a:moveTo>
                  <a:lnTo>
                    <a:pt x="8724" y="4318"/>
                  </a:lnTo>
                  <a:lnTo>
                    <a:pt x="9994" y="5575"/>
                  </a:lnTo>
                  <a:lnTo>
                    <a:pt x="9994" y="8712"/>
                  </a:lnTo>
                  <a:lnTo>
                    <a:pt x="8724" y="9969"/>
                  </a:lnTo>
                  <a:lnTo>
                    <a:pt x="14312" y="9969"/>
                  </a:lnTo>
                  <a:lnTo>
                    <a:pt x="14303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5" name="object 1415"/>
            <p:cNvSpPr/>
            <p:nvPr/>
          </p:nvSpPr>
          <p:spPr>
            <a:xfrm>
              <a:off x="5945212" y="476350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72"/>
                  </a:lnTo>
                  <a:lnTo>
                    <a:pt x="2222" y="10007"/>
                  </a:lnTo>
                  <a:lnTo>
                    <a:pt x="7759" y="10007"/>
                  </a:lnTo>
                  <a:lnTo>
                    <a:pt x="9994" y="7772"/>
                  </a:lnTo>
                  <a:lnTo>
                    <a:pt x="9994" y="5016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6" name="object 1416"/>
            <p:cNvSpPr/>
            <p:nvPr/>
          </p:nvSpPr>
          <p:spPr>
            <a:xfrm>
              <a:off x="5943053" y="4761344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162" y="0"/>
                  </a:moveTo>
                  <a:lnTo>
                    <a:pt x="3200" y="12"/>
                  </a:lnTo>
                  <a:lnTo>
                    <a:pt x="0" y="3213"/>
                  </a:lnTo>
                  <a:lnTo>
                    <a:pt x="0" y="11125"/>
                  </a:lnTo>
                  <a:lnTo>
                    <a:pt x="3200" y="14312"/>
                  </a:lnTo>
                  <a:lnTo>
                    <a:pt x="11112" y="14312"/>
                  </a:lnTo>
                  <a:lnTo>
                    <a:pt x="14312" y="11125"/>
                  </a:lnTo>
                  <a:lnTo>
                    <a:pt x="14312" y="9994"/>
                  </a:lnTo>
                  <a:lnTo>
                    <a:pt x="5575" y="9994"/>
                  </a:lnTo>
                  <a:lnTo>
                    <a:pt x="4318" y="8737"/>
                  </a:lnTo>
                  <a:lnTo>
                    <a:pt x="4330" y="5575"/>
                  </a:lnTo>
                  <a:lnTo>
                    <a:pt x="5575" y="4330"/>
                  </a:lnTo>
                  <a:lnTo>
                    <a:pt x="14303" y="4330"/>
                  </a:lnTo>
                  <a:lnTo>
                    <a:pt x="14300" y="3213"/>
                  </a:lnTo>
                  <a:lnTo>
                    <a:pt x="11112" y="12"/>
                  </a:lnTo>
                  <a:lnTo>
                    <a:pt x="7162" y="0"/>
                  </a:lnTo>
                  <a:close/>
                </a:path>
                <a:path w="14604" h="14604">
                  <a:moveTo>
                    <a:pt x="14303" y="4330"/>
                  </a:moveTo>
                  <a:lnTo>
                    <a:pt x="8724" y="4330"/>
                  </a:lnTo>
                  <a:lnTo>
                    <a:pt x="9994" y="5575"/>
                  </a:lnTo>
                  <a:lnTo>
                    <a:pt x="9994" y="8737"/>
                  </a:lnTo>
                  <a:lnTo>
                    <a:pt x="8724" y="9994"/>
                  </a:lnTo>
                  <a:lnTo>
                    <a:pt x="14312" y="9994"/>
                  </a:lnTo>
                  <a:lnTo>
                    <a:pt x="14303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7" name="object 1417"/>
            <p:cNvSpPr/>
            <p:nvPr/>
          </p:nvSpPr>
          <p:spPr>
            <a:xfrm>
              <a:off x="5945212" y="478049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59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8" name="object 1418"/>
            <p:cNvSpPr/>
            <p:nvPr/>
          </p:nvSpPr>
          <p:spPr>
            <a:xfrm>
              <a:off x="5943053" y="477833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00" y="11099"/>
                  </a:lnTo>
                  <a:lnTo>
                    <a:pt x="14303" y="9982"/>
                  </a:lnTo>
                  <a:lnTo>
                    <a:pt x="5575" y="9982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30"/>
                  </a:lnTo>
                  <a:lnTo>
                    <a:pt x="14312" y="4317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7"/>
                  </a:moveTo>
                  <a:lnTo>
                    <a:pt x="7162" y="4317"/>
                  </a:lnTo>
                  <a:lnTo>
                    <a:pt x="8724" y="4330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03" y="9982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9" name="object 1419"/>
            <p:cNvSpPr/>
            <p:nvPr/>
          </p:nvSpPr>
          <p:spPr>
            <a:xfrm>
              <a:off x="5945212" y="479747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59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0" name="object 1420"/>
            <p:cNvSpPr/>
            <p:nvPr/>
          </p:nvSpPr>
          <p:spPr>
            <a:xfrm>
              <a:off x="5943053" y="479531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00" y="11099"/>
                  </a:lnTo>
                  <a:lnTo>
                    <a:pt x="14303" y="9982"/>
                  </a:lnTo>
                  <a:lnTo>
                    <a:pt x="5575" y="9982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17"/>
                  </a:lnTo>
                  <a:lnTo>
                    <a:pt x="14312" y="4317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7"/>
                  </a:moveTo>
                  <a:lnTo>
                    <a:pt x="8724" y="4317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03" y="9982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1" name="object 1421"/>
            <p:cNvSpPr/>
            <p:nvPr/>
          </p:nvSpPr>
          <p:spPr>
            <a:xfrm>
              <a:off x="5945212" y="481445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59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2" name="object 1422"/>
            <p:cNvSpPr/>
            <p:nvPr/>
          </p:nvSpPr>
          <p:spPr>
            <a:xfrm>
              <a:off x="5943053" y="481229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00" y="11099"/>
                  </a:lnTo>
                  <a:lnTo>
                    <a:pt x="14303" y="9982"/>
                  </a:lnTo>
                  <a:lnTo>
                    <a:pt x="5575" y="9982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18"/>
                  </a:lnTo>
                  <a:lnTo>
                    <a:pt x="14312" y="4318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8"/>
                  </a:moveTo>
                  <a:lnTo>
                    <a:pt x="8724" y="4318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03" y="9982"/>
                  </a:lnTo>
                  <a:lnTo>
                    <a:pt x="1431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3" name="object 1423"/>
            <p:cNvSpPr/>
            <p:nvPr/>
          </p:nvSpPr>
          <p:spPr>
            <a:xfrm>
              <a:off x="5945212" y="483143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7"/>
                  </a:lnTo>
                  <a:lnTo>
                    <a:pt x="9994" y="5003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4" name="object 1424"/>
            <p:cNvSpPr/>
            <p:nvPr/>
          </p:nvSpPr>
          <p:spPr>
            <a:xfrm>
              <a:off x="5943053" y="482927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112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00" y="11112"/>
                  </a:lnTo>
                  <a:lnTo>
                    <a:pt x="14312" y="9982"/>
                  </a:lnTo>
                  <a:lnTo>
                    <a:pt x="5575" y="9982"/>
                  </a:lnTo>
                  <a:lnTo>
                    <a:pt x="4318" y="8712"/>
                  </a:lnTo>
                  <a:lnTo>
                    <a:pt x="4330" y="5575"/>
                  </a:lnTo>
                  <a:lnTo>
                    <a:pt x="5575" y="4318"/>
                  </a:lnTo>
                  <a:lnTo>
                    <a:pt x="14303" y="4318"/>
                  </a:lnTo>
                  <a:lnTo>
                    <a:pt x="14300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18"/>
                  </a:moveTo>
                  <a:lnTo>
                    <a:pt x="8724" y="4318"/>
                  </a:lnTo>
                  <a:lnTo>
                    <a:pt x="9994" y="5575"/>
                  </a:lnTo>
                  <a:lnTo>
                    <a:pt x="9994" y="8712"/>
                  </a:lnTo>
                  <a:lnTo>
                    <a:pt x="8724" y="9982"/>
                  </a:lnTo>
                  <a:lnTo>
                    <a:pt x="14312" y="9982"/>
                  </a:lnTo>
                  <a:lnTo>
                    <a:pt x="14303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5" name="object 1425"/>
            <p:cNvSpPr/>
            <p:nvPr/>
          </p:nvSpPr>
          <p:spPr>
            <a:xfrm>
              <a:off x="5945212" y="4848415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59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6" name="object 1426"/>
            <p:cNvSpPr/>
            <p:nvPr/>
          </p:nvSpPr>
          <p:spPr>
            <a:xfrm>
              <a:off x="5943053" y="484625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112"/>
                  </a:lnTo>
                  <a:lnTo>
                    <a:pt x="3200" y="14312"/>
                  </a:lnTo>
                  <a:lnTo>
                    <a:pt x="11112" y="14312"/>
                  </a:lnTo>
                  <a:lnTo>
                    <a:pt x="14287" y="11112"/>
                  </a:lnTo>
                  <a:lnTo>
                    <a:pt x="14303" y="9994"/>
                  </a:lnTo>
                  <a:lnTo>
                    <a:pt x="5575" y="9994"/>
                  </a:lnTo>
                  <a:lnTo>
                    <a:pt x="4318" y="8737"/>
                  </a:lnTo>
                  <a:lnTo>
                    <a:pt x="4318" y="5587"/>
                  </a:lnTo>
                  <a:lnTo>
                    <a:pt x="5575" y="4317"/>
                  </a:lnTo>
                  <a:lnTo>
                    <a:pt x="14312" y="4317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7"/>
                  </a:moveTo>
                  <a:lnTo>
                    <a:pt x="8724" y="4317"/>
                  </a:lnTo>
                  <a:lnTo>
                    <a:pt x="9994" y="5587"/>
                  </a:lnTo>
                  <a:lnTo>
                    <a:pt x="9994" y="8737"/>
                  </a:lnTo>
                  <a:lnTo>
                    <a:pt x="8724" y="9994"/>
                  </a:lnTo>
                  <a:lnTo>
                    <a:pt x="14303" y="9994"/>
                  </a:lnTo>
                  <a:lnTo>
                    <a:pt x="14312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7" name="object 1427"/>
            <p:cNvSpPr/>
            <p:nvPr/>
          </p:nvSpPr>
          <p:spPr>
            <a:xfrm>
              <a:off x="5945212" y="486540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47"/>
                  </a:lnTo>
                  <a:lnTo>
                    <a:pt x="9994" y="4978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8" name="object 1428"/>
            <p:cNvSpPr/>
            <p:nvPr/>
          </p:nvSpPr>
          <p:spPr>
            <a:xfrm>
              <a:off x="5943053" y="486324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00"/>
                  </a:lnTo>
                  <a:lnTo>
                    <a:pt x="11137" y="14300"/>
                  </a:lnTo>
                  <a:lnTo>
                    <a:pt x="14312" y="11099"/>
                  </a:lnTo>
                  <a:lnTo>
                    <a:pt x="14312" y="9994"/>
                  </a:lnTo>
                  <a:lnTo>
                    <a:pt x="5575" y="9994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18"/>
                  </a:lnTo>
                  <a:lnTo>
                    <a:pt x="14312" y="4318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8"/>
                  </a:moveTo>
                  <a:lnTo>
                    <a:pt x="8724" y="4318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12" y="9994"/>
                  </a:lnTo>
                  <a:lnTo>
                    <a:pt x="14312" y="9994"/>
                  </a:lnTo>
                  <a:lnTo>
                    <a:pt x="1431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9" name="object 1429"/>
            <p:cNvSpPr/>
            <p:nvPr/>
          </p:nvSpPr>
          <p:spPr>
            <a:xfrm>
              <a:off x="5945212" y="488238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47"/>
                  </a:lnTo>
                  <a:lnTo>
                    <a:pt x="0" y="7747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7"/>
                  </a:lnTo>
                  <a:lnTo>
                    <a:pt x="9994" y="4991"/>
                  </a:lnTo>
                  <a:lnTo>
                    <a:pt x="9994" y="2247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0" name="object 1430"/>
            <p:cNvSpPr/>
            <p:nvPr/>
          </p:nvSpPr>
          <p:spPr>
            <a:xfrm>
              <a:off x="5943053" y="4880229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25" y="0"/>
                  </a:moveTo>
                  <a:lnTo>
                    <a:pt x="3200" y="0"/>
                  </a:lnTo>
                  <a:lnTo>
                    <a:pt x="0" y="3213"/>
                  </a:lnTo>
                  <a:lnTo>
                    <a:pt x="0" y="11099"/>
                  </a:lnTo>
                  <a:lnTo>
                    <a:pt x="3200" y="14287"/>
                  </a:lnTo>
                  <a:lnTo>
                    <a:pt x="7162" y="14300"/>
                  </a:lnTo>
                  <a:lnTo>
                    <a:pt x="11125" y="14287"/>
                  </a:lnTo>
                  <a:lnTo>
                    <a:pt x="14312" y="11099"/>
                  </a:lnTo>
                  <a:lnTo>
                    <a:pt x="14312" y="9982"/>
                  </a:lnTo>
                  <a:lnTo>
                    <a:pt x="5575" y="9982"/>
                  </a:lnTo>
                  <a:lnTo>
                    <a:pt x="4318" y="8712"/>
                  </a:lnTo>
                  <a:lnTo>
                    <a:pt x="4318" y="5587"/>
                  </a:lnTo>
                  <a:lnTo>
                    <a:pt x="5575" y="4318"/>
                  </a:lnTo>
                  <a:lnTo>
                    <a:pt x="14312" y="4318"/>
                  </a:lnTo>
                  <a:lnTo>
                    <a:pt x="14312" y="3213"/>
                  </a:lnTo>
                  <a:lnTo>
                    <a:pt x="11125" y="0"/>
                  </a:lnTo>
                  <a:close/>
                </a:path>
                <a:path w="14604" h="14604">
                  <a:moveTo>
                    <a:pt x="14312" y="4318"/>
                  </a:moveTo>
                  <a:lnTo>
                    <a:pt x="8712" y="4318"/>
                  </a:lnTo>
                  <a:lnTo>
                    <a:pt x="9994" y="5587"/>
                  </a:lnTo>
                  <a:lnTo>
                    <a:pt x="9994" y="8712"/>
                  </a:lnTo>
                  <a:lnTo>
                    <a:pt x="8724" y="9982"/>
                  </a:lnTo>
                  <a:lnTo>
                    <a:pt x="14312" y="9982"/>
                  </a:lnTo>
                  <a:lnTo>
                    <a:pt x="1431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1" name="object 1431"/>
            <p:cNvSpPr/>
            <p:nvPr/>
          </p:nvSpPr>
          <p:spPr>
            <a:xfrm>
              <a:off x="5945212" y="489936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7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2" name="object 1432"/>
            <p:cNvSpPr/>
            <p:nvPr/>
          </p:nvSpPr>
          <p:spPr>
            <a:xfrm>
              <a:off x="5943053" y="489720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0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287"/>
                  </a:lnTo>
                  <a:lnTo>
                    <a:pt x="11125" y="14287"/>
                  </a:lnTo>
                  <a:lnTo>
                    <a:pt x="14312" y="11099"/>
                  </a:lnTo>
                  <a:lnTo>
                    <a:pt x="14312" y="9982"/>
                  </a:lnTo>
                  <a:lnTo>
                    <a:pt x="5575" y="9982"/>
                  </a:lnTo>
                  <a:lnTo>
                    <a:pt x="4318" y="8712"/>
                  </a:lnTo>
                  <a:lnTo>
                    <a:pt x="4318" y="5575"/>
                  </a:lnTo>
                  <a:lnTo>
                    <a:pt x="5575" y="4317"/>
                  </a:lnTo>
                  <a:lnTo>
                    <a:pt x="14303" y="4317"/>
                  </a:lnTo>
                  <a:lnTo>
                    <a:pt x="14300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17"/>
                  </a:moveTo>
                  <a:lnTo>
                    <a:pt x="8724" y="4317"/>
                  </a:lnTo>
                  <a:lnTo>
                    <a:pt x="9994" y="5575"/>
                  </a:lnTo>
                  <a:lnTo>
                    <a:pt x="9994" y="8712"/>
                  </a:lnTo>
                  <a:lnTo>
                    <a:pt x="8724" y="9982"/>
                  </a:lnTo>
                  <a:lnTo>
                    <a:pt x="14312" y="9982"/>
                  </a:lnTo>
                  <a:lnTo>
                    <a:pt x="14303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3" name="object 1433"/>
            <p:cNvSpPr/>
            <p:nvPr/>
          </p:nvSpPr>
          <p:spPr>
            <a:xfrm>
              <a:off x="5945212" y="4916360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09"/>
                  </a:lnTo>
                  <a:lnTo>
                    <a:pt x="0" y="7734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34"/>
                  </a:lnTo>
                  <a:lnTo>
                    <a:pt x="9994" y="4978"/>
                  </a:lnTo>
                  <a:lnTo>
                    <a:pt x="9994" y="2209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4" name="object 1434"/>
            <p:cNvSpPr/>
            <p:nvPr/>
          </p:nvSpPr>
          <p:spPr>
            <a:xfrm>
              <a:off x="5943053" y="4914201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99" y="0"/>
                  </a:moveTo>
                  <a:lnTo>
                    <a:pt x="3213" y="0"/>
                  </a:lnTo>
                  <a:lnTo>
                    <a:pt x="0" y="3175"/>
                  </a:lnTo>
                  <a:lnTo>
                    <a:pt x="0" y="11087"/>
                  </a:lnTo>
                  <a:lnTo>
                    <a:pt x="3187" y="14300"/>
                  </a:lnTo>
                  <a:lnTo>
                    <a:pt x="11125" y="14300"/>
                  </a:lnTo>
                  <a:lnTo>
                    <a:pt x="14287" y="11087"/>
                  </a:lnTo>
                  <a:lnTo>
                    <a:pt x="14303" y="9994"/>
                  </a:lnTo>
                  <a:lnTo>
                    <a:pt x="5587" y="9982"/>
                  </a:lnTo>
                  <a:lnTo>
                    <a:pt x="4318" y="8699"/>
                  </a:lnTo>
                  <a:lnTo>
                    <a:pt x="4318" y="5562"/>
                  </a:lnTo>
                  <a:lnTo>
                    <a:pt x="5562" y="4318"/>
                  </a:lnTo>
                  <a:lnTo>
                    <a:pt x="14303" y="4318"/>
                  </a:lnTo>
                  <a:lnTo>
                    <a:pt x="14287" y="3175"/>
                  </a:lnTo>
                  <a:lnTo>
                    <a:pt x="11099" y="0"/>
                  </a:lnTo>
                  <a:close/>
                </a:path>
                <a:path w="14604" h="14604">
                  <a:moveTo>
                    <a:pt x="14303" y="4318"/>
                  </a:moveTo>
                  <a:lnTo>
                    <a:pt x="8737" y="4318"/>
                  </a:lnTo>
                  <a:lnTo>
                    <a:pt x="9994" y="5562"/>
                  </a:lnTo>
                  <a:lnTo>
                    <a:pt x="9994" y="8699"/>
                  </a:lnTo>
                  <a:lnTo>
                    <a:pt x="8712" y="9982"/>
                  </a:lnTo>
                  <a:lnTo>
                    <a:pt x="7162" y="9994"/>
                  </a:lnTo>
                  <a:lnTo>
                    <a:pt x="14303" y="9994"/>
                  </a:lnTo>
                  <a:lnTo>
                    <a:pt x="14303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5" name="object 1435"/>
            <p:cNvSpPr/>
            <p:nvPr/>
          </p:nvSpPr>
          <p:spPr>
            <a:xfrm>
              <a:off x="5945212" y="493332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47"/>
                  </a:lnTo>
                  <a:lnTo>
                    <a:pt x="0" y="7759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59"/>
                  </a:lnTo>
                  <a:lnTo>
                    <a:pt x="9994" y="5003"/>
                  </a:lnTo>
                  <a:lnTo>
                    <a:pt x="9994" y="2247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6" name="object 1436"/>
            <p:cNvSpPr/>
            <p:nvPr/>
          </p:nvSpPr>
          <p:spPr>
            <a:xfrm>
              <a:off x="5943053" y="493116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25" y="0"/>
                  </a:moveTo>
                  <a:lnTo>
                    <a:pt x="3187" y="0"/>
                  </a:lnTo>
                  <a:lnTo>
                    <a:pt x="0" y="3225"/>
                  </a:lnTo>
                  <a:lnTo>
                    <a:pt x="0" y="11112"/>
                  </a:lnTo>
                  <a:lnTo>
                    <a:pt x="3200" y="14300"/>
                  </a:lnTo>
                  <a:lnTo>
                    <a:pt x="7162" y="14312"/>
                  </a:lnTo>
                  <a:lnTo>
                    <a:pt x="11125" y="14300"/>
                  </a:lnTo>
                  <a:lnTo>
                    <a:pt x="14312" y="11112"/>
                  </a:lnTo>
                  <a:lnTo>
                    <a:pt x="14312" y="9982"/>
                  </a:lnTo>
                  <a:lnTo>
                    <a:pt x="5575" y="9982"/>
                  </a:lnTo>
                  <a:lnTo>
                    <a:pt x="4318" y="8724"/>
                  </a:lnTo>
                  <a:lnTo>
                    <a:pt x="4318" y="5600"/>
                  </a:lnTo>
                  <a:lnTo>
                    <a:pt x="5587" y="4317"/>
                  </a:lnTo>
                  <a:lnTo>
                    <a:pt x="14303" y="4317"/>
                  </a:lnTo>
                  <a:lnTo>
                    <a:pt x="14300" y="3225"/>
                  </a:lnTo>
                  <a:lnTo>
                    <a:pt x="11125" y="0"/>
                  </a:lnTo>
                  <a:close/>
                </a:path>
                <a:path w="14604" h="14604">
                  <a:moveTo>
                    <a:pt x="14303" y="4317"/>
                  </a:moveTo>
                  <a:lnTo>
                    <a:pt x="8712" y="4317"/>
                  </a:lnTo>
                  <a:lnTo>
                    <a:pt x="9994" y="5600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12" y="9982"/>
                  </a:lnTo>
                  <a:lnTo>
                    <a:pt x="14303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7" name="object 1437"/>
            <p:cNvSpPr/>
            <p:nvPr/>
          </p:nvSpPr>
          <p:spPr>
            <a:xfrm>
              <a:off x="5945212" y="495030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94"/>
                  </a:lnTo>
                  <a:lnTo>
                    <a:pt x="7759" y="9994"/>
                  </a:lnTo>
                  <a:lnTo>
                    <a:pt x="9994" y="7759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8" name="object 1438"/>
            <p:cNvSpPr/>
            <p:nvPr/>
          </p:nvSpPr>
          <p:spPr>
            <a:xfrm>
              <a:off x="5943053" y="494814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716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00"/>
                  </a:lnTo>
                  <a:lnTo>
                    <a:pt x="11125" y="14300"/>
                  </a:lnTo>
                  <a:lnTo>
                    <a:pt x="14300" y="11099"/>
                  </a:lnTo>
                  <a:lnTo>
                    <a:pt x="14303" y="9982"/>
                  </a:lnTo>
                  <a:lnTo>
                    <a:pt x="5575" y="9982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30"/>
                  </a:lnTo>
                  <a:lnTo>
                    <a:pt x="14312" y="4330"/>
                  </a:lnTo>
                  <a:lnTo>
                    <a:pt x="14312" y="3200"/>
                  </a:lnTo>
                  <a:lnTo>
                    <a:pt x="11112" y="12"/>
                  </a:lnTo>
                  <a:lnTo>
                    <a:pt x="7162" y="0"/>
                  </a:lnTo>
                  <a:close/>
                </a:path>
                <a:path w="14604" h="14604">
                  <a:moveTo>
                    <a:pt x="14312" y="4330"/>
                  </a:moveTo>
                  <a:lnTo>
                    <a:pt x="8724" y="4330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03" y="9982"/>
                  </a:lnTo>
                  <a:lnTo>
                    <a:pt x="14312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9" name="object 1439"/>
            <p:cNvSpPr/>
            <p:nvPr/>
          </p:nvSpPr>
          <p:spPr>
            <a:xfrm>
              <a:off x="5945212" y="496728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59"/>
                  </a:lnTo>
                  <a:lnTo>
                    <a:pt x="9994" y="5003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0" name="object 1440"/>
            <p:cNvSpPr/>
            <p:nvPr/>
          </p:nvSpPr>
          <p:spPr>
            <a:xfrm>
              <a:off x="5943053" y="496512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112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12" y="11112"/>
                  </a:lnTo>
                  <a:lnTo>
                    <a:pt x="14312" y="9982"/>
                  </a:lnTo>
                  <a:lnTo>
                    <a:pt x="5575" y="9982"/>
                  </a:lnTo>
                  <a:lnTo>
                    <a:pt x="4318" y="8724"/>
                  </a:lnTo>
                  <a:lnTo>
                    <a:pt x="4318" y="5587"/>
                  </a:lnTo>
                  <a:lnTo>
                    <a:pt x="5575" y="4330"/>
                  </a:lnTo>
                  <a:lnTo>
                    <a:pt x="14303" y="4330"/>
                  </a:lnTo>
                  <a:lnTo>
                    <a:pt x="14287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30"/>
                  </a:moveTo>
                  <a:lnTo>
                    <a:pt x="8724" y="4330"/>
                  </a:lnTo>
                  <a:lnTo>
                    <a:pt x="9994" y="5587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12" y="9982"/>
                  </a:lnTo>
                  <a:lnTo>
                    <a:pt x="14303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1" name="object 1441"/>
            <p:cNvSpPr/>
            <p:nvPr/>
          </p:nvSpPr>
          <p:spPr>
            <a:xfrm>
              <a:off x="5945212" y="4984267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59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59"/>
                  </a:lnTo>
                  <a:lnTo>
                    <a:pt x="9994" y="5003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2" name="object 1442"/>
            <p:cNvSpPr/>
            <p:nvPr/>
          </p:nvSpPr>
          <p:spPr>
            <a:xfrm>
              <a:off x="5943053" y="4982108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112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12" y="11112"/>
                  </a:lnTo>
                  <a:lnTo>
                    <a:pt x="14312" y="9982"/>
                  </a:lnTo>
                  <a:lnTo>
                    <a:pt x="5575" y="9982"/>
                  </a:lnTo>
                  <a:lnTo>
                    <a:pt x="4330" y="8724"/>
                  </a:lnTo>
                  <a:lnTo>
                    <a:pt x="4318" y="5588"/>
                  </a:lnTo>
                  <a:lnTo>
                    <a:pt x="5575" y="4330"/>
                  </a:lnTo>
                  <a:lnTo>
                    <a:pt x="14303" y="4318"/>
                  </a:lnTo>
                  <a:lnTo>
                    <a:pt x="14300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03" y="4318"/>
                  </a:moveTo>
                  <a:lnTo>
                    <a:pt x="8724" y="4318"/>
                  </a:lnTo>
                  <a:lnTo>
                    <a:pt x="9994" y="5588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12" y="9982"/>
                  </a:lnTo>
                  <a:lnTo>
                    <a:pt x="14303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3" name="object 1443"/>
            <p:cNvSpPr/>
            <p:nvPr/>
          </p:nvSpPr>
          <p:spPr>
            <a:xfrm>
              <a:off x="5945212" y="5001260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22"/>
                  </a:lnTo>
                  <a:lnTo>
                    <a:pt x="0" y="7747"/>
                  </a:lnTo>
                  <a:lnTo>
                    <a:pt x="2222" y="9969"/>
                  </a:lnTo>
                  <a:lnTo>
                    <a:pt x="7759" y="9969"/>
                  </a:lnTo>
                  <a:lnTo>
                    <a:pt x="9994" y="7747"/>
                  </a:lnTo>
                  <a:lnTo>
                    <a:pt x="9994" y="4991"/>
                  </a:lnTo>
                  <a:lnTo>
                    <a:pt x="9994" y="2222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4" name="object 1444"/>
            <p:cNvSpPr/>
            <p:nvPr/>
          </p:nvSpPr>
          <p:spPr>
            <a:xfrm>
              <a:off x="5943053" y="4999113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99" y="0"/>
                  </a:moveTo>
                  <a:lnTo>
                    <a:pt x="3213" y="0"/>
                  </a:lnTo>
                  <a:lnTo>
                    <a:pt x="0" y="3175"/>
                  </a:lnTo>
                  <a:lnTo>
                    <a:pt x="0" y="11087"/>
                  </a:lnTo>
                  <a:lnTo>
                    <a:pt x="3200" y="14274"/>
                  </a:lnTo>
                  <a:lnTo>
                    <a:pt x="11112" y="14274"/>
                  </a:lnTo>
                  <a:lnTo>
                    <a:pt x="14312" y="11087"/>
                  </a:lnTo>
                  <a:lnTo>
                    <a:pt x="14312" y="9956"/>
                  </a:lnTo>
                  <a:lnTo>
                    <a:pt x="5575" y="9956"/>
                  </a:lnTo>
                  <a:lnTo>
                    <a:pt x="4330" y="8699"/>
                  </a:lnTo>
                  <a:lnTo>
                    <a:pt x="4318" y="5562"/>
                  </a:lnTo>
                  <a:lnTo>
                    <a:pt x="5562" y="4318"/>
                  </a:lnTo>
                  <a:lnTo>
                    <a:pt x="14303" y="4305"/>
                  </a:lnTo>
                  <a:lnTo>
                    <a:pt x="14300" y="3175"/>
                  </a:lnTo>
                  <a:lnTo>
                    <a:pt x="11099" y="0"/>
                  </a:lnTo>
                  <a:close/>
                </a:path>
                <a:path w="14604" h="14604">
                  <a:moveTo>
                    <a:pt x="14303" y="4305"/>
                  </a:moveTo>
                  <a:lnTo>
                    <a:pt x="8737" y="4305"/>
                  </a:lnTo>
                  <a:lnTo>
                    <a:pt x="9994" y="5562"/>
                  </a:lnTo>
                  <a:lnTo>
                    <a:pt x="9994" y="8699"/>
                  </a:lnTo>
                  <a:lnTo>
                    <a:pt x="8724" y="9956"/>
                  </a:lnTo>
                  <a:lnTo>
                    <a:pt x="14312" y="9956"/>
                  </a:lnTo>
                  <a:lnTo>
                    <a:pt x="14303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5" name="object 1445"/>
            <p:cNvSpPr/>
            <p:nvPr/>
          </p:nvSpPr>
          <p:spPr>
            <a:xfrm>
              <a:off x="5945212" y="5018252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09"/>
                  </a:lnTo>
                  <a:lnTo>
                    <a:pt x="0" y="7734"/>
                  </a:lnTo>
                  <a:lnTo>
                    <a:pt x="2222" y="9969"/>
                  </a:lnTo>
                  <a:lnTo>
                    <a:pt x="7759" y="9969"/>
                  </a:lnTo>
                  <a:lnTo>
                    <a:pt x="9994" y="7734"/>
                  </a:lnTo>
                  <a:lnTo>
                    <a:pt x="9994" y="4991"/>
                  </a:lnTo>
                  <a:lnTo>
                    <a:pt x="9994" y="2209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6" name="object 1446"/>
            <p:cNvSpPr/>
            <p:nvPr/>
          </p:nvSpPr>
          <p:spPr>
            <a:xfrm>
              <a:off x="5943053" y="501610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099" y="0"/>
                  </a:moveTo>
                  <a:lnTo>
                    <a:pt x="3213" y="0"/>
                  </a:lnTo>
                  <a:lnTo>
                    <a:pt x="0" y="3162"/>
                  </a:lnTo>
                  <a:lnTo>
                    <a:pt x="0" y="11087"/>
                  </a:lnTo>
                  <a:lnTo>
                    <a:pt x="3200" y="14274"/>
                  </a:lnTo>
                  <a:lnTo>
                    <a:pt x="11112" y="14274"/>
                  </a:lnTo>
                  <a:lnTo>
                    <a:pt x="14300" y="11087"/>
                  </a:lnTo>
                  <a:lnTo>
                    <a:pt x="14312" y="9956"/>
                  </a:lnTo>
                  <a:lnTo>
                    <a:pt x="5575" y="9956"/>
                  </a:lnTo>
                  <a:lnTo>
                    <a:pt x="4318" y="8686"/>
                  </a:lnTo>
                  <a:lnTo>
                    <a:pt x="4330" y="5537"/>
                  </a:lnTo>
                  <a:lnTo>
                    <a:pt x="5549" y="4318"/>
                  </a:lnTo>
                  <a:lnTo>
                    <a:pt x="14303" y="4305"/>
                  </a:lnTo>
                  <a:lnTo>
                    <a:pt x="14300" y="3162"/>
                  </a:lnTo>
                  <a:lnTo>
                    <a:pt x="11099" y="0"/>
                  </a:lnTo>
                  <a:close/>
                </a:path>
                <a:path w="14604" h="14604">
                  <a:moveTo>
                    <a:pt x="14303" y="4305"/>
                  </a:moveTo>
                  <a:lnTo>
                    <a:pt x="7162" y="4305"/>
                  </a:lnTo>
                  <a:lnTo>
                    <a:pt x="8737" y="4318"/>
                  </a:lnTo>
                  <a:lnTo>
                    <a:pt x="9982" y="5537"/>
                  </a:lnTo>
                  <a:lnTo>
                    <a:pt x="9994" y="8686"/>
                  </a:lnTo>
                  <a:lnTo>
                    <a:pt x="8724" y="9956"/>
                  </a:lnTo>
                  <a:lnTo>
                    <a:pt x="14312" y="9956"/>
                  </a:lnTo>
                  <a:lnTo>
                    <a:pt x="14303" y="43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7" name="object 1447"/>
            <p:cNvSpPr/>
            <p:nvPr/>
          </p:nvSpPr>
          <p:spPr>
            <a:xfrm>
              <a:off x="5945212" y="5035219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60">
                  <a:moveTo>
                    <a:pt x="7759" y="0"/>
                  </a:moveTo>
                  <a:lnTo>
                    <a:pt x="2222" y="0"/>
                  </a:lnTo>
                  <a:lnTo>
                    <a:pt x="0" y="2235"/>
                  </a:lnTo>
                  <a:lnTo>
                    <a:pt x="0" y="7747"/>
                  </a:lnTo>
                  <a:lnTo>
                    <a:pt x="2222" y="9982"/>
                  </a:lnTo>
                  <a:lnTo>
                    <a:pt x="7759" y="9982"/>
                  </a:lnTo>
                  <a:lnTo>
                    <a:pt x="9994" y="7747"/>
                  </a:lnTo>
                  <a:lnTo>
                    <a:pt x="9994" y="4991"/>
                  </a:lnTo>
                  <a:lnTo>
                    <a:pt x="9994" y="2235"/>
                  </a:lnTo>
                  <a:lnTo>
                    <a:pt x="7759" y="0"/>
                  </a:lnTo>
                  <a:close/>
                </a:path>
              </a:pathLst>
            </a:custGeom>
            <a:solidFill>
              <a:srgbClr val="B9BB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8" name="object 1448"/>
            <p:cNvSpPr/>
            <p:nvPr/>
          </p:nvSpPr>
          <p:spPr>
            <a:xfrm>
              <a:off x="5943053" y="503306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4">
                  <a:moveTo>
                    <a:pt x="11112" y="0"/>
                  </a:moveTo>
                  <a:lnTo>
                    <a:pt x="3200" y="12"/>
                  </a:lnTo>
                  <a:lnTo>
                    <a:pt x="0" y="3200"/>
                  </a:lnTo>
                  <a:lnTo>
                    <a:pt x="0" y="11099"/>
                  </a:lnTo>
                  <a:lnTo>
                    <a:pt x="3200" y="14300"/>
                  </a:lnTo>
                  <a:lnTo>
                    <a:pt x="11112" y="14300"/>
                  </a:lnTo>
                  <a:lnTo>
                    <a:pt x="14300" y="11099"/>
                  </a:lnTo>
                  <a:lnTo>
                    <a:pt x="14303" y="9982"/>
                  </a:lnTo>
                  <a:lnTo>
                    <a:pt x="5575" y="9982"/>
                  </a:lnTo>
                  <a:lnTo>
                    <a:pt x="4318" y="8724"/>
                  </a:lnTo>
                  <a:lnTo>
                    <a:pt x="4318" y="5588"/>
                  </a:lnTo>
                  <a:lnTo>
                    <a:pt x="5575" y="4318"/>
                  </a:lnTo>
                  <a:lnTo>
                    <a:pt x="14312" y="4318"/>
                  </a:lnTo>
                  <a:lnTo>
                    <a:pt x="14312" y="3200"/>
                  </a:lnTo>
                  <a:lnTo>
                    <a:pt x="11112" y="0"/>
                  </a:lnTo>
                  <a:close/>
                </a:path>
                <a:path w="14604" h="14604">
                  <a:moveTo>
                    <a:pt x="14312" y="4318"/>
                  </a:moveTo>
                  <a:lnTo>
                    <a:pt x="8724" y="4318"/>
                  </a:lnTo>
                  <a:lnTo>
                    <a:pt x="9994" y="5588"/>
                  </a:lnTo>
                  <a:lnTo>
                    <a:pt x="9994" y="8724"/>
                  </a:lnTo>
                  <a:lnTo>
                    <a:pt x="8724" y="9982"/>
                  </a:lnTo>
                  <a:lnTo>
                    <a:pt x="14303" y="9982"/>
                  </a:lnTo>
                  <a:lnTo>
                    <a:pt x="14312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9" name="object 1449"/>
            <p:cNvSpPr/>
            <p:nvPr/>
          </p:nvSpPr>
          <p:spPr>
            <a:xfrm>
              <a:off x="5955106" y="5018798"/>
              <a:ext cx="28575" cy="60325"/>
            </a:xfrm>
            <a:custGeom>
              <a:avLst/>
              <a:gdLst/>
              <a:ahLst/>
              <a:cxnLst/>
              <a:rect l="l" t="t" r="r" b="b"/>
              <a:pathLst>
                <a:path w="28575" h="60325">
                  <a:moveTo>
                    <a:pt x="28003" y="0"/>
                  </a:moveTo>
                  <a:lnTo>
                    <a:pt x="0" y="0"/>
                  </a:lnTo>
                  <a:lnTo>
                    <a:pt x="0" y="60007"/>
                  </a:lnTo>
                  <a:lnTo>
                    <a:pt x="28003" y="60007"/>
                  </a:lnTo>
                  <a:lnTo>
                    <a:pt x="28003" y="0"/>
                  </a:lnTo>
                  <a:close/>
                </a:path>
              </a:pathLst>
            </a:custGeom>
            <a:solidFill>
              <a:srgbClr val="7D7F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0" name="object 1450"/>
            <p:cNvSpPr/>
            <p:nvPr/>
          </p:nvSpPr>
          <p:spPr>
            <a:xfrm>
              <a:off x="5952947" y="5016639"/>
              <a:ext cx="32384" cy="64769"/>
            </a:xfrm>
            <a:custGeom>
              <a:avLst/>
              <a:gdLst/>
              <a:ahLst/>
              <a:cxnLst/>
              <a:rect l="l" t="t" r="r" b="b"/>
              <a:pathLst>
                <a:path w="32385" h="64770">
                  <a:moveTo>
                    <a:pt x="32321" y="0"/>
                  </a:moveTo>
                  <a:lnTo>
                    <a:pt x="0" y="0"/>
                  </a:lnTo>
                  <a:lnTo>
                    <a:pt x="0" y="64325"/>
                  </a:lnTo>
                  <a:lnTo>
                    <a:pt x="32321" y="64325"/>
                  </a:lnTo>
                  <a:lnTo>
                    <a:pt x="32321" y="60007"/>
                  </a:lnTo>
                  <a:lnTo>
                    <a:pt x="4318" y="60007"/>
                  </a:lnTo>
                  <a:lnTo>
                    <a:pt x="4318" y="4317"/>
                  </a:lnTo>
                  <a:lnTo>
                    <a:pt x="2159" y="4317"/>
                  </a:lnTo>
                  <a:lnTo>
                    <a:pt x="2159" y="2158"/>
                  </a:lnTo>
                  <a:lnTo>
                    <a:pt x="32321" y="2158"/>
                  </a:lnTo>
                  <a:lnTo>
                    <a:pt x="32321" y="0"/>
                  </a:lnTo>
                  <a:close/>
                </a:path>
                <a:path w="32385" h="64770">
                  <a:moveTo>
                    <a:pt x="32321" y="2158"/>
                  </a:moveTo>
                  <a:lnTo>
                    <a:pt x="4318" y="2158"/>
                  </a:lnTo>
                  <a:lnTo>
                    <a:pt x="4318" y="4317"/>
                  </a:lnTo>
                  <a:lnTo>
                    <a:pt x="28003" y="4317"/>
                  </a:lnTo>
                  <a:lnTo>
                    <a:pt x="28003" y="60007"/>
                  </a:lnTo>
                  <a:lnTo>
                    <a:pt x="32321" y="60007"/>
                  </a:lnTo>
                  <a:lnTo>
                    <a:pt x="32321" y="2158"/>
                  </a:lnTo>
                  <a:close/>
                </a:path>
                <a:path w="32385" h="64770">
                  <a:moveTo>
                    <a:pt x="4318" y="2158"/>
                  </a:moveTo>
                  <a:lnTo>
                    <a:pt x="2159" y="2158"/>
                  </a:lnTo>
                  <a:lnTo>
                    <a:pt x="2159" y="4317"/>
                  </a:lnTo>
                  <a:lnTo>
                    <a:pt x="4318" y="4317"/>
                  </a:lnTo>
                  <a:lnTo>
                    <a:pt x="4318" y="21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1" name="object 1451"/>
            <p:cNvSpPr/>
            <p:nvPr/>
          </p:nvSpPr>
          <p:spPr>
            <a:xfrm>
              <a:off x="5923102" y="3896359"/>
              <a:ext cx="702310" cy="1645920"/>
            </a:xfrm>
            <a:custGeom>
              <a:avLst/>
              <a:gdLst/>
              <a:ahLst/>
              <a:cxnLst/>
              <a:rect l="l" t="t" r="r" b="b"/>
              <a:pathLst>
                <a:path w="702309" h="1645920">
                  <a:moveTo>
                    <a:pt x="702246" y="0"/>
                  </a:moveTo>
                  <a:lnTo>
                    <a:pt x="697928" y="0"/>
                  </a:lnTo>
                  <a:lnTo>
                    <a:pt x="697928" y="1642110"/>
                  </a:lnTo>
                  <a:lnTo>
                    <a:pt x="0" y="1642110"/>
                  </a:lnTo>
                  <a:lnTo>
                    <a:pt x="0" y="1645920"/>
                  </a:lnTo>
                  <a:lnTo>
                    <a:pt x="702246" y="1645920"/>
                  </a:lnTo>
                  <a:lnTo>
                    <a:pt x="702246" y="1642110"/>
                  </a:lnTo>
                  <a:lnTo>
                    <a:pt x="702246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2" name="object 1452"/>
            <p:cNvSpPr/>
            <p:nvPr/>
          </p:nvSpPr>
          <p:spPr>
            <a:xfrm>
              <a:off x="5515051" y="3892448"/>
              <a:ext cx="34290" cy="1655445"/>
            </a:xfrm>
            <a:custGeom>
              <a:avLst/>
              <a:gdLst/>
              <a:ahLst/>
              <a:cxnLst/>
              <a:rect l="l" t="t" r="r" b="b"/>
              <a:pathLst>
                <a:path w="34289" h="1655445">
                  <a:moveTo>
                    <a:pt x="33782" y="0"/>
                  </a:moveTo>
                  <a:lnTo>
                    <a:pt x="0" y="0"/>
                  </a:lnTo>
                  <a:lnTo>
                    <a:pt x="0" y="1655305"/>
                  </a:lnTo>
                  <a:lnTo>
                    <a:pt x="33782" y="1614424"/>
                  </a:lnTo>
                  <a:lnTo>
                    <a:pt x="33782" y="0"/>
                  </a:lnTo>
                  <a:close/>
                </a:path>
              </a:pathLst>
            </a:custGeom>
            <a:solidFill>
              <a:srgbClr val="2B28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3" name="object 1453"/>
            <p:cNvSpPr/>
            <p:nvPr/>
          </p:nvSpPr>
          <p:spPr>
            <a:xfrm>
              <a:off x="5512892" y="3890289"/>
              <a:ext cx="38100" cy="1663700"/>
            </a:xfrm>
            <a:custGeom>
              <a:avLst/>
              <a:gdLst/>
              <a:ahLst/>
              <a:cxnLst/>
              <a:rect l="l" t="t" r="r" b="b"/>
              <a:pathLst>
                <a:path w="38100" h="1663700">
                  <a:moveTo>
                    <a:pt x="38100" y="0"/>
                  </a:moveTo>
                  <a:lnTo>
                    <a:pt x="0" y="0"/>
                  </a:lnTo>
                  <a:lnTo>
                    <a:pt x="0" y="1663471"/>
                  </a:lnTo>
                  <a:lnTo>
                    <a:pt x="9915" y="1651469"/>
                  </a:lnTo>
                  <a:lnTo>
                    <a:pt x="4317" y="1651469"/>
                  </a:lnTo>
                  <a:lnTo>
                    <a:pt x="4317" y="4317"/>
                  </a:lnTo>
                  <a:lnTo>
                    <a:pt x="38100" y="4317"/>
                  </a:lnTo>
                  <a:lnTo>
                    <a:pt x="38100" y="0"/>
                  </a:lnTo>
                  <a:close/>
                </a:path>
                <a:path w="38100" h="1663700">
                  <a:moveTo>
                    <a:pt x="33781" y="1615798"/>
                  </a:moveTo>
                  <a:lnTo>
                    <a:pt x="4317" y="1651469"/>
                  </a:lnTo>
                  <a:lnTo>
                    <a:pt x="9915" y="1651469"/>
                  </a:lnTo>
                  <a:lnTo>
                    <a:pt x="38100" y="1617357"/>
                  </a:lnTo>
                  <a:lnTo>
                    <a:pt x="38100" y="1616583"/>
                  </a:lnTo>
                  <a:lnTo>
                    <a:pt x="33781" y="1616583"/>
                  </a:lnTo>
                  <a:lnTo>
                    <a:pt x="33781" y="1615798"/>
                  </a:lnTo>
                  <a:close/>
                </a:path>
                <a:path w="38100" h="1663700">
                  <a:moveTo>
                    <a:pt x="34277" y="1615198"/>
                  </a:moveTo>
                  <a:lnTo>
                    <a:pt x="33781" y="1615798"/>
                  </a:lnTo>
                  <a:lnTo>
                    <a:pt x="33781" y="1616583"/>
                  </a:lnTo>
                  <a:lnTo>
                    <a:pt x="35940" y="1616583"/>
                  </a:lnTo>
                  <a:lnTo>
                    <a:pt x="34277" y="1615198"/>
                  </a:lnTo>
                  <a:close/>
                </a:path>
                <a:path w="38100" h="1663700">
                  <a:moveTo>
                    <a:pt x="38100" y="1615198"/>
                  </a:moveTo>
                  <a:lnTo>
                    <a:pt x="34277" y="1615198"/>
                  </a:lnTo>
                  <a:lnTo>
                    <a:pt x="35940" y="1616583"/>
                  </a:lnTo>
                  <a:lnTo>
                    <a:pt x="38100" y="1616583"/>
                  </a:lnTo>
                  <a:lnTo>
                    <a:pt x="38100" y="1615198"/>
                  </a:lnTo>
                  <a:close/>
                </a:path>
                <a:path w="38100" h="1663700">
                  <a:moveTo>
                    <a:pt x="38100" y="4317"/>
                  </a:moveTo>
                  <a:lnTo>
                    <a:pt x="33781" y="4317"/>
                  </a:lnTo>
                  <a:lnTo>
                    <a:pt x="33781" y="1615798"/>
                  </a:lnTo>
                  <a:lnTo>
                    <a:pt x="34277" y="1615198"/>
                  </a:lnTo>
                  <a:lnTo>
                    <a:pt x="38100" y="1615198"/>
                  </a:lnTo>
                  <a:lnTo>
                    <a:pt x="38100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4" name="object 1454"/>
            <p:cNvSpPr/>
            <p:nvPr/>
          </p:nvSpPr>
          <p:spPr>
            <a:xfrm>
              <a:off x="5517324" y="3896359"/>
              <a:ext cx="702310" cy="1645920"/>
            </a:xfrm>
            <a:custGeom>
              <a:avLst/>
              <a:gdLst/>
              <a:ahLst/>
              <a:cxnLst/>
              <a:rect l="l" t="t" r="r" b="b"/>
              <a:pathLst>
                <a:path w="702310" h="1645920">
                  <a:moveTo>
                    <a:pt x="702246" y="1642110"/>
                  </a:moveTo>
                  <a:lnTo>
                    <a:pt x="4318" y="1642110"/>
                  </a:lnTo>
                  <a:lnTo>
                    <a:pt x="4318" y="0"/>
                  </a:lnTo>
                  <a:lnTo>
                    <a:pt x="0" y="0"/>
                  </a:lnTo>
                  <a:lnTo>
                    <a:pt x="0" y="1642110"/>
                  </a:lnTo>
                  <a:lnTo>
                    <a:pt x="0" y="1645920"/>
                  </a:lnTo>
                  <a:lnTo>
                    <a:pt x="702246" y="1645920"/>
                  </a:lnTo>
                  <a:lnTo>
                    <a:pt x="702246" y="164211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5" name="object 1455"/>
            <p:cNvSpPr/>
            <p:nvPr/>
          </p:nvSpPr>
          <p:spPr>
            <a:xfrm>
              <a:off x="6473926" y="5415597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9169" y="0"/>
                  </a:moveTo>
                  <a:lnTo>
                    <a:pt x="2628" y="0"/>
                  </a:lnTo>
                  <a:lnTo>
                    <a:pt x="0" y="2654"/>
                  </a:lnTo>
                  <a:lnTo>
                    <a:pt x="0" y="9194"/>
                  </a:lnTo>
                  <a:lnTo>
                    <a:pt x="2628" y="11836"/>
                  </a:lnTo>
                  <a:lnTo>
                    <a:pt x="9169" y="11836"/>
                  </a:lnTo>
                  <a:lnTo>
                    <a:pt x="11823" y="9194"/>
                  </a:lnTo>
                  <a:lnTo>
                    <a:pt x="11823" y="5930"/>
                  </a:lnTo>
                  <a:lnTo>
                    <a:pt x="11823" y="2654"/>
                  </a:lnTo>
                  <a:lnTo>
                    <a:pt x="91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6" name="object 1456"/>
            <p:cNvSpPr/>
            <p:nvPr/>
          </p:nvSpPr>
          <p:spPr>
            <a:xfrm>
              <a:off x="6454000" y="5395683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33909" y="21374"/>
                  </a:moveTo>
                  <a:lnTo>
                    <a:pt x="30289" y="17754"/>
                  </a:lnTo>
                  <a:lnTo>
                    <a:pt x="29578" y="17767"/>
                  </a:lnTo>
                  <a:lnTo>
                    <a:pt x="29578" y="23749"/>
                  </a:lnTo>
                  <a:lnTo>
                    <a:pt x="29578" y="27914"/>
                  </a:lnTo>
                  <a:lnTo>
                    <a:pt x="27914" y="29578"/>
                  </a:lnTo>
                  <a:lnTo>
                    <a:pt x="27190" y="29591"/>
                  </a:lnTo>
                  <a:lnTo>
                    <a:pt x="25819" y="29591"/>
                  </a:lnTo>
                  <a:lnTo>
                    <a:pt x="23723" y="29578"/>
                  </a:lnTo>
                  <a:lnTo>
                    <a:pt x="22085" y="27914"/>
                  </a:lnTo>
                  <a:lnTo>
                    <a:pt x="22085" y="23749"/>
                  </a:lnTo>
                  <a:lnTo>
                    <a:pt x="23749" y="22072"/>
                  </a:lnTo>
                  <a:lnTo>
                    <a:pt x="27901" y="22072"/>
                  </a:lnTo>
                  <a:lnTo>
                    <a:pt x="29578" y="23749"/>
                  </a:lnTo>
                  <a:lnTo>
                    <a:pt x="29578" y="17767"/>
                  </a:lnTo>
                  <a:lnTo>
                    <a:pt x="21348" y="17767"/>
                  </a:lnTo>
                  <a:lnTo>
                    <a:pt x="17767" y="21374"/>
                  </a:lnTo>
                  <a:lnTo>
                    <a:pt x="17767" y="30302"/>
                  </a:lnTo>
                  <a:lnTo>
                    <a:pt x="21361" y="33896"/>
                  </a:lnTo>
                  <a:lnTo>
                    <a:pt x="30302" y="33896"/>
                  </a:lnTo>
                  <a:lnTo>
                    <a:pt x="33909" y="30302"/>
                  </a:lnTo>
                  <a:lnTo>
                    <a:pt x="33909" y="29591"/>
                  </a:lnTo>
                  <a:lnTo>
                    <a:pt x="33909" y="22072"/>
                  </a:lnTo>
                  <a:lnTo>
                    <a:pt x="33909" y="21374"/>
                  </a:lnTo>
                  <a:close/>
                </a:path>
                <a:path w="52070" h="52070">
                  <a:moveTo>
                    <a:pt x="51701" y="25844"/>
                  </a:moveTo>
                  <a:lnTo>
                    <a:pt x="49657" y="15786"/>
                  </a:lnTo>
                  <a:lnTo>
                    <a:pt x="47383" y="12433"/>
                  </a:lnTo>
                  <a:lnTo>
                    <a:pt x="47383" y="25844"/>
                  </a:lnTo>
                  <a:lnTo>
                    <a:pt x="45669" y="34213"/>
                  </a:lnTo>
                  <a:lnTo>
                    <a:pt x="41059" y="41046"/>
                  </a:lnTo>
                  <a:lnTo>
                    <a:pt x="34201" y="45656"/>
                  </a:lnTo>
                  <a:lnTo>
                    <a:pt x="25819" y="47358"/>
                  </a:lnTo>
                  <a:lnTo>
                    <a:pt x="17462" y="45656"/>
                  </a:lnTo>
                  <a:lnTo>
                    <a:pt x="10629" y="41046"/>
                  </a:lnTo>
                  <a:lnTo>
                    <a:pt x="6019" y="34213"/>
                  </a:lnTo>
                  <a:lnTo>
                    <a:pt x="4318" y="25844"/>
                  </a:lnTo>
                  <a:lnTo>
                    <a:pt x="6019" y="17475"/>
                  </a:lnTo>
                  <a:lnTo>
                    <a:pt x="10629" y="10629"/>
                  </a:lnTo>
                  <a:lnTo>
                    <a:pt x="17462" y="6019"/>
                  </a:lnTo>
                  <a:lnTo>
                    <a:pt x="25819" y="4318"/>
                  </a:lnTo>
                  <a:lnTo>
                    <a:pt x="34201" y="6019"/>
                  </a:lnTo>
                  <a:lnTo>
                    <a:pt x="41059" y="10629"/>
                  </a:lnTo>
                  <a:lnTo>
                    <a:pt x="45669" y="17475"/>
                  </a:lnTo>
                  <a:lnTo>
                    <a:pt x="47383" y="25844"/>
                  </a:lnTo>
                  <a:lnTo>
                    <a:pt x="47383" y="12433"/>
                  </a:lnTo>
                  <a:lnTo>
                    <a:pt x="44107" y="7581"/>
                  </a:lnTo>
                  <a:lnTo>
                    <a:pt x="39281" y="4318"/>
                  </a:lnTo>
                  <a:lnTo>
                    <a:pt x="35877" y="2032"/>
                  </a:lnTo>
                  <a:lnTo>
                    <a:pt x="25819" y="0"/>
                  </a:lnTo>
                  <a:lnTo>
                    <a:pt x="15773" y="2032"/>
                  </a:lnTo>
                  <a:lnTo>
                    <a:pt x="7569" y="7581"/>
                  </a:lnTo>
                  <a:lnTo>
                    <a:pt x="2032" y="15786"/>
                  </a:lnTo>
                  <a:lnTo>
                    <a:pt x="0" y="25844"/>
                  </a:lnTo>
                  <a:lnTo>
                    <a:pt x="2032" y="35902"/>
                  </a:lnTo>
                  <a:lnTo>
                    <a:pt x="7569" y="44119"/>
                  </a:lnTo>
                  <a:lnTo>
                    <a:pt x="15773" y="49657"/>
                  </a:lnTo>
                  <a:lnTo>
                    <a:pt x="25819" y="51676"/>
                  </a:lnTo>
                  <a:lnTo>
                    <a:pt x="35877" y="49657"/>
                  </a:lnTo>
                  <a:lnTo>
                    <a:pt x="39281" y="47358"/>
                  </a:lnTo>
                  <a:lnTo>
                    <a:pt x="44107" y="44119"/>
                  </a:lnTo>
                  <a:lnTo>
                    <a:pt x="49657" y="35902"/>
                  </a:lnTo>
                  <a:lnTo>
                    <a:pt x="51701" y="258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7" name="object 1457"/>
            <p:cNvSpPr/>
            <p:nvPr/>
          </p:nvSpPr>
          <p:spPr>
            <a:xfrm>
              <a:off x="6449060" y="3973143"/>
              <a:ext cx="40005" cy="1470025"/>
            </a:xfrm>
            <a:custGeom>
              <a:avLst/>
              <a:gdLst/>
              <a:ahLst/>
              <a:cxnLst/>
              <a:rect l="l" t="t" r="r" b="b"/>
              <a:pathLst>
                <a:path w="40004" h="1470025">
                  <a:moveTo>
                    <a:pt x="11595" y="1466608"/>
                  </a:moveTo>
                  <a:lnTo>
                    <a:pt x="7073" y="1461846"/>
                  </a:lnTo>
                  <a:lnTo>
                    <a:pt x="4330" y="1455458"/>
                  </a:lnTo>
                  <a:lnTo>
                    <a:pt x="4330" y="1442199"/>
                  </a:lnTo>
                  <a:lnTo>
                    <a:pt x="6413" y="1436573"/>
                  </a:lnTo>
                  <a:lnTo>
                    <a:pt x="9931" y="1432077"/>
                  </a:lnTo>
                  <a:lnTo>
                    <a:pt x="9575" y="1429054"/>
                  </a:lnTo>
                  <a:lnTo>
                    <a:pt x="6540" y="1429410"/>
                  </a:lnTo>
                  <a:lnTo>
                    <a:pt x="2438" y="1434630"/>
                  </a:lnTo>
                  <a:lnTo>
                    <a:pt x="0" y="1441221"/>
                  </a:lnTo>
                  <a:lnTo>
                    <a:pt x="0" y="1456588"/>
                  </a:lnTo>
                  <a:lnTo>
                    <a:pt x="3213" y="1464068"/>
                  </a:lnTo>
                  <a:lnTo>
                    <a:pt x="8458" y="1469580"/>
                  </a:lnTo>
                  <a:lnTo>
                    <a:pt x="11518" y="1469656"/>
                  </a:lnTo>
                  <a:lnTo>
                    <a:pt x="11595" y="1466608"/>
                  </a:lnTo>
                  <a:close/>
                </a:path>
                <a:path w="40004" h="1470025">
                  <a:moveTo>
                    <a:pt x="36690" y="2654"/>
                  </a:moveTo>
                  <a:lnTo>
                    <a:pt x="34036" y="0"/>
                  </a:lnTo>
                  <a:lnTo>
                    <a:pt x="27495" y="0"/>
                  </a:lnTo>
                  <a:lnTo>
                    <a:pt x="24866" y="2654"/>
                  </a:lnTo>
                  <a:lnTo>
                    <a:pt x="24866" y="9169"/>
                  </a:lnTo>
                  <a:lnTo>
                    <a:pt x="27495" y="11836"/>
                  </a:lnTo>
                  <a:lnTo>
                    <a:pt x="34036" y="11836"/>
                  </a:lnTo>
                  <a:lnTo>
                    <a:pt x="36690" y="9169"/>
                  </a:lnTo>
                  <a:lnTo>
                    <a:pt x="36690" y="5918"/>
                  </a:lnTo>
                  <a:lnTo>
                    <a:pt x="36690" y="2654"/>
                  </a:lnTo>
                  <a:close/>
                </a:path>
                <a:path w="40004" h="1470025">
                  <a:moveTo>
                    <a:pt x="39941" y="1456169"/>
                  </a:moveTo>
                  <a:lnTo>
                    <a:pt x="39712" y="1453134"/>
                  </a:lnTo>
                  <a:lnTo>
                    <a:pt x="36664" y="1453362"/>
                  </a:lnTo>
                  <a:lnTo>
                    <a:pt x="35242" y="1455039"/>
                  </a:lnTo>
                  <a:lnTo>
                    <a:pt x="33134" y="1456093"/>
                  </a:lnTo>
                  <a:lnTo>
                    <a:pt x="27381" y="1456105"/>
                  </a:lnTo>
                  <a:lnTo>
                    <a:pt x="24472" y="1453857"/>
                  </a:lnTo>
                  <a:lnTo>
                    <a:pt x="23495" y="1450822"/>
                  </a:lnTo>
                  <a:lnTo>
                    <a:pt x="20777" y="1449425"/>
                  </a:lnTo>
                  <a:lnTo>
                    <a:pt x="19380" y="1452143"/>
                  </a:lnTo>
                  <a:lnTo>
                    <a:pt x="20942" y="1456944"/>
                  </a:lnTo>
                  <a:lnTo>
                    <a:pt x="25463" y="1460411"/>
                  </a:lnTo>
                  <a:lnTo>
                    <a:pt x="34442" y="1460411"/>
                  </a:lnTo>
                  <a:lnTo>
                    <a:pt x="37744" y="1458747"/>
                  </a:lnTo>
                  <a:lnTo>
                    <a:pt x="39941" y="14561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8" name="object 1458"/>
            <p:cNvSpPr/>
            <p:nvPr/>
          </p:nvSpPr>
          <p:spPr>
            <a:xfrm>
              <a:off x="6454000" y="3953217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33909" y="21386"/>
                  </a:moveTo>
                  <a:lnTo>
                    <a:pt x="30289" y="17767"/>
                  </a:lnTo>
                  <a:lnTo>
                    <a:pt x="29578" y="17767"/>
                  </a:lnTo>
                  <a:lnTo>
                    <a:pt x="29578" y="23761"/>
                  </a:lnTo>
                  <a:lnTo>
                    <a:pt x="29578" y="27901"/>
                  </a:lnTo>
                  <a:lnTo>
                    <a:pt x="27901" y="29591"/>
                  </a:lnTo>
                  <a:lnTo>
                    <a:pt x="23749" y="29591"/>
                  </a:lnTo>
                  <a:lnTo>
                    <a:pt x="22085" y="27901"/>
                  </a:lnTo>
                  <a:lnTo>
                    <a:pt x="22085" y="23761"/>
                  </a:lnTo>
                  <a:lnTo>
                    <a:pt x="23749" y="22085"/>
                  </a:lnTo>
                  <a:lnTo>
                    <a:pt x="27901" y="22085"/>
                  </a:lnTo>
                  <a:lnTo>
                    <a:pt x="29578" y="23761"/>
                  </a:lnTo>
                  <a:lnTo>
                    <a:pt x="29578" y="17767"/>
                  </a:lnTo>
                  <a:lnTo>
                    <a:pt x="21348" y="17767"/>
                  </a:lnTo>
                  <a:lnTo>
                    <a:pt x="17767" y="21386"/>
                  </a:lnTo>
                  <a:lnTo>
                    <a:pt x="17767" y="30289"/>
                  </a:lnTo>
                  <a:lnTo>
                    <a:pt x="21348" y="33909"/>
                  </a:lnTo>
                  <a:lnTo>
                    <a:pt x="30302" y="33909"/>
                  </a:lnTo>
                  <a:lnTo>
                    <a:pt x="33909" y="30289"/>
                  </a:lnTo>
                  <a:lnTo>
                    <a:pt x="33909" y="29591"/>
                  </a:lnTo>
                  <a:lnTo>
                    <a:pt x="33909" y="22085"/>
                  </a:lnTo>
                  <a:lnTo>
                    <a:pt x="33909" y="21386"/>
                  </a:lnTo>
                  <a:close/>
                </a:path>
                <a:path w="52070" h="52070">
                  <a:moveTo>
                    <a:pt x="51701" y="25844"/>
                  </a:moveTo>
                  <a:lnTo>
                    <a:pt x="49657" y="15786"/>
                  </a:lnTo>
                  <a:lnTo>
                    <a:pt x="47383" y="12420"/>
                  </a:lnTo>
                  <a:lnTo>
                    <a:pt x="47383" y="25844"/>
                  </a:lnTo>
                  <a:lnTo>
                    <a:pt x="45669" y="34213"/>
                  </a:lnTo>
                  <a:lnTo>
                    <a:pt x="41059" y="41046"/>
                  </a:lnTo>
                  <a:lnTo>
                    <a:pt x="34201" y="45656"/>
                  </a:lnTo>
                  <a:lnTo>
                    <a:pt x="25819" y="47358"/>
                  </a:lnTo>
                  <a:lnTo>
                    <a:pt x="17462" y="45656"/>
                  </a:lnTo>
                  <a:lnTo>
                    <a:pt x="10629" y="41046"/>
                  </a:lnTo>
                  <a:lnTo>
                    <a:pt x="6019" y="34213"/>
                  </a:lnTo>
                  <a:lnTo>
                    <a:pt x="4318" y="25844"/>
                  </a:lnTo>
                  <a:lnTo>
                    <a:pt x="6019" y="17475"/>
                  </a:lnTo>
                  <a:lnTo>
                    <a:pt x="10629" y="10629"/>
                  </a:lnTo>
                  <a:lnTo>
                    <a:pt x="17462" y="6019"/>
                  </a:lnTo>
                  <a:lnTo>
                    <a:pt x="25819" y="4318"/>
                  </a:lnTo>
                  <a:lnTo>
                    <a:pt x="34201" y="6019"/>
                  </a:lnTo>
                  <a:lnTo>
                    <a:pt x="41059" y="10629"/>
                  </a:lnTo>
                  <a:lnTo>
                    <a:pt x="45669" y="17475"/>
                  </a:lnTo>
                  <a:lnTo>
                    <a:pt x="47383" y="25844"/>
                  </a:lnTo>
                  <a:lnTo>
                    <a:pt x="47383" y="12420"/>
                  </a:lnTo>
                  <a:lnTo>
                    <a:pt x="44107" y="7569"/>
                  </a:lnTo>
                  <a:lnTo>
                    <a:pt x="39281" y="4318"/>
                  </a:lnTo>
                  <a:lnTo>
                    <a:pt x="35877" y="2032"/>
                  </a:lnTo>
                  <a:lnTo>
                    <a:pt x="25819" y="0"/>
                  </a:lnTo>
                  <a:lnTo>
                    <a:pt x="15773" y="2032"/>
                  </a:lnTo>
                  <a:lnTo>
                    <a:pt x="7569" y="7569"/>
                  </a:lnTo>
                  <a:lnTo>
                    <a:pt x="2032" y="15786"/>
                  </a:lnTo>
                  <a:lnTo>
                    <a:pt x="0" y="25844"/>
                  </a:lnTo>
                  <a:lnTo>
                    <a:pt x="2032" y="35902"/>
                  </a:lnTo>
                  <a:lnTo>
                    <a:pt x="7569" y="44119"/>
                  </a:lnTo>
                  <a:lnTo>
                    <a:pt x="15773" y="49657"/>
                  </a:lnTo>
                  <a:lnTo>
                    <a:pt x="25819" y="51676"/>
                  </a:lnTo>
                  <a:lnTo>
                    <a:pt x="35877" y="49657"/>
                  </a:lnTo>
                  <a:lnTo>
                    <a:pt x="39281" y="47358"/>
                  </a:lnTo>
                  <a:lnTo>
                    <a:pt x="44107" y="44119"/>
                  </a:lnTo>
                  <a:lnTo>
                    <a:pt x="49657" y="35902"/>
                  </a:lnTo>
                  <a:lnTo>
                    <a:pt x="51701" y="258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9" name="object 1459"/>
            <p:cNvSpPr/>
            <p:nvPr/>
          </p:nvSpPr>
          <p:spPr>
            <a:xfrm>
              <a:off x="5656554" y="3959745"/>
              <a:ext cx="832485" cy="1468120"/>
            </a:xfrm>
            <a:custGeom>
              <a:avLst/>
              <a:gdLst/>
              <a:ahLst/>
              <a:cxnLst/>
              <a:rect l="l" t="t" r="r" b="b"/>
              <a:pathLst>
                <a:path w="832485" h="1468120">
                  <a:moveTo>
                    <a:pt x="11836" y="1458506"/>
                  </a:moveTo>
                  <a:lnTo>
                    <a:pt x="9182" y="1455851"/>
                  </a:lnTo>
                  <a:lnTo>
                    <a:pt x="2628" y="1455851"/>
                  </a:lnTo>
                  <a:lnTo>
                    <a:pt x="0" y="1458506"/>
                  </a:lnTo>
                  <a:lnTo>
                    <a:pt x="0" y="1465046"/>
                  </a:lnTo>
                  <a:lnTo>
                    <a:pt x="2628" y="1467688"/>
                  </a:lnTo>
                  <a:lnTo>
                    <a:pt x="9182" y="1467688"/>
                  </a:lnTo>
                  <a:lnTo>
                    <a:pt x="11836" y="1465046"/>
                  </a:lnTo>
                  <a:lnTo>
                    <a:pt x="11836" y="1461782"/>
                  </a:lnTo>
                  <a:lnTo>
                    <a:pt x="11836" y="1458506"/>
                  </a:lnTo>
                  <a:close/>
                </a:path>
                <a:path w="832485" h="1468120">
                  <a:moveTo>
                    <a:pt x="804087" y="37515"/>
                  </a:moveTo>
                  <a:lnTo>
                    <a:pt x="799579" y="32791"/>
                  </a:lnTo>
                  <a:lnTo>
                    <a:pt x="796823" y="26377"/>
                  </a:lnTo>
                  <a:lnTo>
                    <a:pt x="796836" y="13144"/>
                  </a:lnTo>
                  <a:lnTo>
                    <a:pt x="798918" y="7505"/>
                  </a:lnTo>
                  <a:lnTo>
                    <a:pt x="802436" y="3022"/>
                  </a:lnTo>
                  <a:lnTo>
                    <a:pt x="802081" y="0"/>
                  </a:lnTo>
                  <a:lnTo>
                    <a:pt x="799045" y="355"/>
                  </a:lnTo>
                  <a:lnTo>
                    <a:pt x="794943" y="5575"/>
                  </a:lnTo>
                  <a:lnTo>
                    <a:pt x="792505" y="12166"/>
                  </a:lnTo>
                  <a:lnTo>
                    <a:pt x="792505" y="27508"/>
                  </a:lnTo>
                  <a:lnTo>
                    <a:pt x="795718" y="35001"/>
                  </a:lnTo>
                  <a:lnTo>
                    <a:pt x="800976" y="40500"/>
                  </a:lnTo>
                  <a:lnTo>
                    <a:pt x="804024" y="40576"/>
                  </a:lnTo>
                  <a:lnTo>
                    <a:pt x="804087" y="37515"/>
                  </a:lnTo>
                  <a:close/>
                </a:path>
                <a:path w="832485" h="1468120">
                  <a:moveTo>
                    <a:pt x="832459" y="27089"/>
                  </a:moveTo>
                  <a:lnTo>
                    <a:pt x="832205" y="24041"/>
                  </a:lnTo>
                  <a:lnTo>
                    <a:pt x="829170" y="24295"/>
                  </a:lnTo>
                  <a:lnTo>
                    <a:pt x="827747" y="25958"/>
                  </a:lnTo>
                  <a:lnTo>
                    <a:pt x="825639" y="27012"/>
                  </a:lnTo>
                  <a:lnTo>
                    <a:pt x="819886" y="27025"/>
                  </a:lnTo>
                  <a:lnTo>
                    <a:pt x="816978" y="24803"/>
                  </a:lnTo>
                  <a:lnTo>
                    <a:pt x="816000" y="21755"/>
                  </a:lnTo>
                  <a:lnTo>
                    <a:pt x="813282" y="20358"/>
                  </a:lnTo>
                  <a:lnTo>
                    <a:pt x="811885" y="23075"/>
                  </a:lnTo>
                  <a:lnTo>
                    <a:pt x="813435" y="27889"/>
                  </a:lnTo>
                  <a:lnTo>
                    <a:pt x="817968" y="31330"/>
                  </a:lnTo>
                  <a:lnTo>
                    <a:pt x="826947" y="31330"/>
                  </a:lnTo>
                  <a:lnTo>
                    <a:pt x="830249" y="29679"/>
                  </a:lnTo>
                  <a:lnTo>
                    <a:pt x="832459" y="270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0" name="object 1460"/>
            <p:cNvSpPr/>
            <p:nvPr/>
          </p:nvSpPr>
          <p:spPr>
            <a:xfrm>
              <a:off x="5636615" y="5395683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33934" y="21374"/>
                  </a:moveTo>
                  <a:lnTo>
                    <a:pt x="30314" y="17754"/>
                  </a:lnTo>
                  <a:lnTo>
                    <a:pt x="29603" y="17767"/>
                  </a:lnTo>
                  <a:lnTo>
                    <a:pt x="29603" y="23749"/>
                  </a:lnTo>
                  <a:lnTo>
                    <a:pt x="29591" y="27914"/>
                  </a:lnTo>
                  <a:lnTo>
                    <a:pt x="27927" y="29578"/>
                  </a:lnTo>
                  <a:lnTo>
                    <a:pt x="27216" y="29591"/>
                  </a:lnTo>
                  <a:lnTo>
                    <a:pt x="25844" y="29591"/>
                  </a:lnTo>
                  <a:lnTo>
                    <a:pt x="23749" y="29578"/>
                  </a:lnTo>
                  <a:lnTo>
                    <a:pt x="22098" y="27914"/>
                  </a:lnTo>
                  <a:lnTo>
                    <a:pt x="22098" y="23749"/>
                  </a:lnTo>
                  <a:lnTo>
                    <a:pt x="23774" y="22072"/>
                  </a:lnTo>
                  <a:lnTo>
                    <a:pt x="27927" y="22072"/>
                  </a:lnTo>
                  <a:lnTo>
                    <a:pt x="29603" y="23749"/>
                  </a:lnTo>
                  <a:lnTo>
                    <a:pt x="29603" y="17767"/>
                  </a:lnTo>
                  <a:lnTo>
                    <a:pt x="21374" y="17767"/>
                  </a:lnTo>
                  <a:lnTo>
                    <a:pt x="17792" y="21374"/>
                  </a:lnTo>
                  <a:lnTo>
                    <a:pt x="17792" y="30302"/>
                  </a:lnTo>
                  <a:lnTo>
                    <a:pt x="21374" y="33896"/>
                  </a:lnTo>
                  <a:lnTo>
                    <a:pt x="30314" y="33896"/>
                  </a:lnTo>
                  <a:lnTo>
                    <a:pt x="33934" y="30302"/>
                  </a:lnTo>
                  <a:lnTo>
                    <a:pt x="33934" y="29591"/>
                  </a:lnTo>
                  <a:lnTo>
                    <a:pt x="33934" y="22072"/>
                  </a:lnTo>
                  <a:lnTo>
                    <a:pt x="33934" y="21374"/>
                  </a:lnTo>
                  <a:close/>
                </a:path>
                <a:path w="52070" h="52070">
                  <a:moveTo>
                    <a:pt x="51714" y="25844"/>
                  </a:moveTo>
                  <a:lnTo>
                    <a:pt x="49669" y="15786"/>
                  </a:lnTo>
                  <a:lnTo>
                    <a:pt x="47396" y="12420"/>
                  </a:lnTo>
                  <a:lnTo>
                    <a:pt x="47396" y="25844"/>
                  </a:lnTo>
                  <a:lnTo>
                    <a:pt x="45681" y="34213"/>
                  </a:lnTo>
                  <a:lnTo>
                    <a:pt x="41059" y="41046"/>
                  </a:lnTo>
                  <a:lnTo>
                    <a:pt x="34213" y="45656"/>
                  </a:lnTo>
                  <a:lnTo>
                    <a:pt x="25844" y="47358"/>
                  </a:lnTo>
                  <a:lnTo>
                    <a:pt x="17475" y="45656"/>
                  </a:lnTo>
                  <a:lnTo>
                    <a:pt x="10642" y="41046"/>
                  </a:lnTo>
                  <a:lnTo>
                    <a:pt x="6019" y="34213"/>
                  </a:lnTo>
                  <a:lnTo>
                    <a:pt x="4318" y="25844"/>
                  </a:lnTo>
                  <a:lnTo>
                    <a:pt x="6019" y="17475"/>
                  </a:lnTo>
                  <a:lnTo>
                    <a:pt x="10642" y="10629"/>
                  </a:lnTo>
                  <a:lnTo>
                    <a:pt x="17475" y="6019"/>
                  </a:lnTo>
                  <a:lnTo>
                    <a:pt x="25844" y="4318"/>
                  </a:lnTo>
                  <a:lnTo>
                    <a:pt x="34213" y="6019"/>
                  </a:lnTo>
                  <a:lnTo>
                    <a:pt x="41059" y="10629"/>
                  </a:lnTo>
                  <a:lnTo>
                    <a:pt x="45681" y="17475"/>
                  </a:lnTo>
                  <a:lnTo>
                    <a:pt x="47396" y="25844"/>
                  </a:lnTo>
                  <a:lnTo>
                    <a:pt x="47396" y="12420"/>
                  </a:lnTo>
                  <a:lnTo>
                    <a:pt x="44119" y="7569"/>
                  </a:lnTo>
                  <a:lnTo>
                    <a:pt x="39293" y="4318"/>
                  </a:lnTo>
                  <a:lnTo>
                    <a:pt x="35902" y="2032"/>
                  </a:lnTo>
                  <a:lnTo>
                    <a:pt x="25844" y="0"/>
                  </a:lnTo>
                  <a:lnTo>
                    <a:pt x="15798" y="2032"/>
                  </a:lnTo>
                  <a:lnTo>
                    <a:pt x="7581" y="7569"/>
                  </a:lnTo>
                  <a:lnTo>
                    <a:pt x="2032" y="15786"/>
                  </a:lnTo>
                  <a:lnTo>
                    <a:pt x="0" y="25844"/>
                  </a:lnTo>
                  <a:lnTo>
                    <a:pt x="2032" y="35902"/>
                  </a:lnTo>
                  <a:lnTo>
                    <a:pt x="7581" y="44119"/>
                  </a:lnTo>
                  <a:lnTo>
                    <a:pt x="15798" y="49657"/>
                  </a:lnTo>
                  <a:lnTo>
                    <a:pt x="25844" y="51676"/>
                  </a:lnTo>
                  <a:lnTo>
                    <a:pt x="35902" y="49657"/>
                  </a:lnTo>
                  <a:lnTo>
                    <a:pt x="39293" y="47358"/>
                  </a:lnTo>
                  <a:lnTo>
                    <a:pt x="44119" y="44119"/>
                  </a:lnTo>
                  <a:lnTo>
                    <a:pt x="49669" y="35902"/>
                  </a:lnTo>
                  <a:lnTo>
                    <a:pt x="51714" y="258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1" name="object 1461"/>
            <p:cNvSpPr/>
            <p:nvPr/>
          </p:nvSpPr>
          <p:spPr>
            <a:xfrm>
              <a:off x="5631675" y="3973143"/>
              <a:ext cx="40005" cy="1470025"/>
            </a:xfrm>
            <a:custGeom>
              <a:avLst/>
              <a:gdLst/>
              <a:ahLst/>
              <a:cxnLst/>
              <a:rect l="l" t="t" r="r" b="b"/>
              <a:pathLst>
                <a:path w="40004" h="1470025">
                  <a:moveTo>
                    <a:pt x="11607" y="1466608"/>
                  </a:moveTo>
                  <a:lnTo>
                    <a:pt x="7086" y="1461846"/>
                  </a:lnTo>
                  <a:lnTo>
                    <a:pt x="4318" y="1455458"/>
                  </a:lnTo>
                  <a:lnTo>
                    <a:pt x="4318" y="1442212"/>
                  </a:lnTo>
                  <a:lnTo>
                    <a:pt x="6426" y="1436573"/>
                  </a:lnTo>
                  <a:lnTo>
                    <a:pt x="9931" y="1432077"/>
                  </a:lnTo>
                  <a:lnTo>
                    <a:pt x="9563" y="1429042"/>
                  </a:lnTo>
                  <a:lnTo>
                    <a:pt x="6540" y="1429423"/>
                  </a:lnTo>
                  <a:lnTo>
                    <a:pt x="2463" y="1434630"/>
                  </a:lnTo>
                  <a:lnTo>
                    <a:pt x="0" y="1441221"/>
                  </a:lnTo>
                  <a:lnTo>
                    <a:pt x="0" y="1456588"/>
                  </a:lnTo>
                  <a:lnTo>
                    <a:pt x="3238" y="1464068"/>
                  </a:lnTo>
                  <a:lnTo>
                    <a:pt x="8483" y="1469580"/>
                  </a:lnTo>
                  <a:lnTo>
                    <a:pt x="11531" y="1469656"/>
                  </a:lnTo>
                  <a:lnTo>
                    <a:pt x="11607" y="1466608"/>
                  </a:lnTo>
                  <a:close/>
                </a:path>
                <a:path w="40004" h="1470025">
                  <a:moveTo>
                    <a:pt x="36715" y="2654"/>
                  </a:moveTo>
                  <a:lnTo>
                    <a:pt x="34061" y="0"/>
                  </a:lnTo>
                  <a:lnTo>
                    <a:pt x="27508" y="0"/>
                  </a:lnTo>
                  <a:lnTo>
                    <a:pt x="24879" y="2654"/>
                  </a:lnTo>
                  <a:lnTo>
                    <a:pt x="24879" y="9169"/>
                  </a:lnTo>
                  <a:lnTo>
                    <a:pt x="27508" y="11836"/>
                  </a:lnTo>
                  <a:lnTo>
                    <a:pt x="34061" y="11836"/>
                  </a:lnTo>
                  <a:lnTo>
                    <a:pt x="36715" y="9169"/>
                  </a:lnTo>
                  <a:lnTo>
                    <a:pt x="36715" y="5918"/>
                  </a:lnTo>
                  <a:lnTo>
                    <a:pt x="36715" y="2654"/>
                  </a:lnTo>
                  <a:close/>
                </a:path>
                <a:path w="40004" h="1470025">
                  <a:moveTo>
                    <a:pt x="39966" y="1456169"/>
                  </a:moveTo>
                  <a:lnTo>
                    <a:pt x="39725" y="1453134"/>
                  </a:lnTo>
                  <a:lnTo>
                    <a:pt x="36677" y="1453362"/>
                  </a:lnTo>
                  <a:lnTo>
                    <a:pt x="35255" y="1455039"/>
                  </a:lnTo>
                  <a:lnTo>
                    <a:pt x="33147" y="1456093"/>
                  </a:lnTo>
                  <a:lnTo>
                    <a:pt x="27406" y="1456105"/>
                  </a:lnTo>
                  <a:lnTo>
                    <a:pt x="24485" y="1453857"/>
                  </a:lnTo>
                  <a:lnTo>
                    <a:pt x="23456" y="1450797"/>
                  </a:lnTo>
                  <a:lnTo>
                    <a:pt x="20726" y="1449438"/>
                  </a:lnTo>
                  <a:lnTo>
                    <a:pt x="19367" y="1452168"/>
                  </a:lnTo>
                  <a:lnTo>
                    <a:pt x="20967" y="1456944"/>
                  </a:lnTo>
                  <a:lnTo>
                    <a:pt x="25476" y="1460411"/>
                  </a:lnTo>
                  <a:lnTo>
                    <a:pt x="34467" y="1460411"/>
                  </a:lnTo>
                  <a:lnTo>
                    <a:pt x="37769" y="1458747"/>
                  </a:lnTo>
                  <a:lnTo>
                    <a:pt x="39966" y="14561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2" name="object 1462"/>
            <p:cNvSpPr/>
            <p:nvPr/>
          </p:nvSpPr>
          <p:spPr>
            <a:xfrm>
              <a:off x="5636615" y="3953217"/>
              <a:ext cx="52069" cy="52069"/>
            </a:xfrm>
            <a:custGeom>
              <a:avLst/>
              <a:gdLst/>
              <a:ahLst/>
              <a:cxnLst/>
              <a:rect l="l" t="t" r="r" b="b"/>
              <a:pathLst>
                <a:path w="52070" h="52070">
                  <a:moveTo>
                    <a:pt x="33934" y="21386"/>
                  </a:moveTo>
                  <a:lnTo>
                    <a:pt x="30314" y="17767"/>
                  </a:lnTo>
                  <a:lnTo>
                    <a:pt x="29603" y="17767"/>
                  </a:lnTo>
                  <a:lnTo>
                    <a:pt x="29603" y="23761"/>
                  </a:lnTo>
                  <a:lnTo>
                    <a:pt x="29603" y="27901"/>
                  </a:lnTo>
                  <a:lnTo>
                    <a:pt x="27914" y="29591"/>
                  </a:lnTo>
                  <a:lnTo>
                    <a:pt x="23774" y="29591"/>
                  </a:lnTo>
                  <a:lnTo>
                    <a:pt x="22098" y="27901"/>
                  </a:lnTo>
                  <a:lnTo>
                    <a:pt x="22098" y="23761"/>
                  </a:lnTo>
                  <a:lnTo>
                    <a:pt x="23761" y="22085"/>
                  </a:lnTo>
                  <a:lnTo>
                    <a:pt x="27927" y="22085"/>
                  </a:lnTo>
                  <a:lnTo>
                    <a:pt x="29603" y="23761"/>
                  </a:lnTo>
                  <a:lnTo>
                    <a:pt x="29603" y="17767"/>
                  </a:lnTo>
                  <a:lnTo>
                    <a:pt x="21374" y="17767"/>
                  </a:lnTo>
                  <a:lnTo>
                    <a:pt x="17792" y="21386"/>
                  </a:lnTo>
                  <a:lnTo>
                    <a:pt x="17780" y="30289"/>
                  </a:lnTo>
                  <a:lnTo>
                    <a:pt x="21361" y="33909"/>
                  </a:lnTo>
                  <a:lnTo>
                    <a:pt x="30314" y="33909"/>
                  </a:lnTo>
                  <a:lnTo>
                    <a:pt x="33921" y="30289"/>
                  </a:lnTo>
                  <a:lnTo>
                    <a:pt x="33921" y="29591"/>
                  </a:lnTo>
                  <a:lnTo>
                    <a:pt x="33934" y="22085"/>
                  </a:lnTo>
                  <a:lnTo>
                    <a:pt x="33934" y="21386"/>
                  </a:lnTo>
                  <a:close/>
                </a:path>
                <a:path w="52070" h="52070">
                  <a:moveTo>
                    <a:pt x="51714" y="25844"/>
                  </a:moveTo>
                  <a:lnTo>
                    <a:pt x="49669" y="15786"/>
                  </a:lnTo>
                  <a:lnTo>
                    <a:pt x="47396" y="12420"/>
                  </a:lnTo>
                  <a:lnTo>
                    <a:pt x="47396" y="25844"/>
                  </a:lnTo>
                  <a:lnTo>
                    <a:pt x="45681" y="34213"/>
                  </a:lnTo>
                  <a:lnTo>
                    <a:pt x="41059" y="41046"/>
                  </a:lnTo>
                  <a:lnTo>
                    <a:pt x="34213" y="45656"/>
                  </a:lnTo>
                  <a:lnTo>
                    <a:pt x="25844" y="47358"/>
                  </a:lnTo>
                  <a:lnTo>
                    <a:pt x="17475" y="45656"/>
                  </a:lnTo>
                  <a:lnTo>
                    <a:pt x="10642" y="41046"/>
                  </a:lnTo>
                  <a:lnTo>
                    <a:pt x="6019" y="34213"/>
                  </a:lnTo>
                  <a:lnTo>
                    <a:pt x="4318" y="25844"/>
                  </a:lnTo>
                  <a:lnTo>
                    <a:pt x="6019" y="17475"/>
                  </a:lnTo>
                  <a:lnTo>
                    <a:pt x="10642" y="10629"/>
                  </a:lnTo>
                  <a:lnTo>
                    <a:pt x="17475" y="6019"/>
                  </a:lnTo>
                  <a:lnTo>
                    <a:pt x="25844" y="4318"/>
                  </a:lnTo>
                  <a:lnTo>
                    <a:pt x="34213" y="6019"/>
                  </a:lnTo>
                  <a:lnTo>
                    <a:pt x="41059" y="10629"/>
                  </a:lnTo>
                  <a:lnTo>
                    <a:pt x="45681" y="17475"/>
                  </a:lnTo>
                  <a:lnTo>
                    <a:pt x="47396" y="25844"/>
                  </a:lnTo>
                  <a:lnTo>
                    <a:pt x="47396" y="12420"/>
                  </a:lnTo>
                  <a:lnTo>
                    <a:pt x="44119" y="7569"/>
                  </a:lnTo>
                  <a:lnTo>
                    <a:pt x="39293" y="4318"/>
                  </a:lnTo>
                  <a:lnTo>
                    <a:pt x="35902" y="2032"/>
                  </a:lnTo>
                  <a:lnTo>
                    <a:pt x="25844" y="0"/>
                  </a:lnTo>
                  <a:lnTo>
                    <a:pt x="15798" y="2032"/>
                  </a:lnTo>
                  <a:lnTo>
                    <a:pt x="7581" y="7569"/>
                  </a:lnTo>
                  <a:lnTo>
                    <a:pt x="2032" y="15786"/>
                  </a:lnTo>
                  <a:lnTo>
                    <a:pt x="0" y="25844"/>
                  </a:lnTo>
                  <a:lnTo>
                    <a:pt x="2032" y="35902"/>
                  </a:lnTo>
                  <a:lnTo>
                    <a:pt x="7581" y="44119"/>
                  </a:lnTo>
                  <a:lnTo>
                    <a:pt x="15798" y="49657"/>
                  </a:lnTo>
                  <a:lnTo>
                    <a:pt x="25844" y="51676"/>
                  </a:lnTo>
                  <a:lnTo>
                    <a:pt x="35902" y="49657"/>
                  </a:lnTo>
                  <a:lnTo>
                    <a:pt x="39293" y="47358"/>
                  </a:lnTo>
                  <a:lnTo>
                    <a:pt x="44119" y="44119"/>
                  </a:lnTo>
                  <a:lnTo>
                    <a:pt x="49669" y="35902"/>
                  </a:lnTo>
                  <a:lnTo>
                    <a:pt x="51714" y="258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3" name="object 1463"/>
            <p:cNvSpPr/>
            <p:nvPr/>
          </p:nvSpPr>
          <p:spPr>
            <a:xfrm>
              <a:off x="5631675" y="3959732"/>
              <a:ext cx="40005" cy="40640"/>
            </a:xfrm>
            <a:custGeom>
              <a:avLst/>
              <a:gdLst/>
              <a:ahLst/>
              <a:cxnLst/>
              <a:rect l="l" t="t" r="r" b="b"/>
              <a:pathLst>
                <a:path w="40004" h="40639">
                  <a:moveTo>
                    <a:pt x="11607" y="37528"/>
                  </a:moveTo>
                  <a:lnTo>
                    <a:pt x="7086" y="32804"/>
                  </a:lnTo>
                  <a:lnTo>
                    <a:pt x="4318" y="26377"/>
                  </a:lnTo>
                  <a:lnTo>
                    <a:pt x="4318" y="13169"/>
                  </a:lnTo>
                  <a:lnTo>
                    <a:pt x="6426" y="7518"/>
                  </a:lnTo>
                  <a:lnTo>
                    <a:pt x="9931" y="3035"/>
                  </a:lnTo>
                  <a:lnTo>
                    <a:pt x="9563" y="0"/>
                  </a:lnTo>
                  <a:lnTo>
                    <a:pt x="6540" y="368"/>
                  </a:lnTo>
                  <a:lnTo>
                    <a:pt x="2463" y="5588"/>
                  </a:lnTo>
                  <a:lnTo>
                    <a:pt x="0" y="12166"/>
                  </a:lnTo>
                  <a:lnTo>
                    <a:pt x="0" y="27520"/>
                  </a:lnTo>
                  <a:lnTo>
                    <a:pt x="3225" y="35013"/>
                  </a:lnTo>
                  <a:lnTo>
                    <a:pt x="8483" y="40513"/>
                  </a:lnTo>
                  <a:lnTo>
                    <a:pt x="11544" y="40589"/>
                  </a:lnTo>
                  <a:lnTo>
                    <a:pt x="11607" y="37528"/>
                  </a:lnTo>
                  <a:close/>
                </a:path>
                <a:path w="40004" h="40639">
                  <a:moveTo>
                    <a:pt x="39966" y="27101"/>
                  </a:moveTo>
                  <a:lnTo>
                    <a:pt x="39725" y="24053"/>
                  </a:lnTo>
                  <a:lnTo>
                    <a:pt x="36677" y="24307"/>
                  </a:lnTo>
                  <a:lnTo>
                    <a:pt x="35255" y="25971"/>
                  </a:lnTo>
                  <a:lnTo>
                    <a:pt x="33159" y="27025"/>
                  </a:lnTo>
                  <a:lnTo>
                    <a:pt x="27406" y="27038"/>
                  </a:lnTo>
                  <a:lnTo>
                    <a:pt x="24485" y="24815"/>
                  </a:lnTo>
                  <a:lnTo>
                    <a:pt x="23456" y="21742"/>
                  </a:lnTo>
                  <a:lnTo>
                    <a:pt x="20726" y="20383"/>
                  </a:lnTo>
                  <a:lnTo>
                    <a:pt x="19367" y="23114"/>
                  </a:lnTo>
                  <a:lnTo>
                    <a:pt x="20967" y="27901"/>
                  </a:lnTo>
                  <a:lnTo>
                    <a:pt x="25488" y="31343"/>
                  </a:lnTo>
                  <a:lnTo>
                    <a:pt x="34467" y="31343"/>
                  </a:lnTo>
                  <a:lnTo>
                    <a:pt x="37769" y="29692"/>
                  </a:lnTo>
                  <a:lnTo>
                    <a:pt x="39966" y="271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4" name="object 1464"/>
            <p:cNvSpPr/>
            <p:nvPr/>
          </p:nvSpPr>
          <p:spPr>
            <a:xfrm>
              <a:off x="5557761" y="5213997"/>
              <a:ext cx="1036319" cy="319405"/>
            </a:xfrm>
            <a:custGeom>
              <a:avLst/>
              <a:gdLst/>
              <a:ahLst/>
              <a:cxnLst/>
              <a:rect l="l" t="t" r="r" b="b"/>
              <a:pathLst>
                <a:path w="1036320" h="319404">
                  <a:moveTo>
                    <a:pt x="319925" y="257162"/>
                  </a:moveTo>
                  <a:lnTo>
                    <a:pt x="0" y="257162"/>
                  </a:lnTo>
                  <a:lnTo>
                    <a:pt x="0" y="262242"/>
                  </a:lnTo>
                  <a:lnTo>
                    <a:pt x="0" y="291452"/>
                  </a:lnTo>
                  <a:lnTo>
                    <a:pt x="4318" y="291452"/>
                  </a:lnTo>
                  <a:lnTo>
                    <a:pt x="4318" y="262242"/>
                  </a:lnTo>
                  <a:lnTo>
                    <a:pt x="315607" y="262242"/>
                  </a:lnTo>
                  <a:lnTo>
                    <a:pt x="315607" y="291452"/>
                  </a:lnTo>
                  <a:lnTo>
                    <a:pt x="319925" y="291452"/>
                  </a:lnTo>
                  <a:lnTo>
                    <a:pt x="319925" y="262242"/>
                  </a:lnTo>
                  <a:lnTo>
                    <a:pt x="319925" y="257162"/>
                  </a:lnTo>
                  <a:close/>
                </a:path>
                <a:path w="1036320" h="319404">
                  <a:moveTo>
                    <a:pt x="623519" y="2159"/>
                  </a:moveTo>
                  <a:lnTo>
                    <a:pt x="621360" y="0"/>
                  </a:lnTo>
                  <a:lnTo>
                    <a:pt x="616038" y="0"/>
                  </a:lnTo>
                  <a:lnTo>
                    <a:pt x="613867" y="2159"/>
                  </a:lnTo>
                  <a:lnTo>
                    <a:pt x="613867" y="7493"/>
                  </a:lnTo>
                  <a:lnTo>
                    <a:pt x="616013" y="9664"/>
                  </a:lnTo>
                  <a:lnTo>
                    <a:pt x="621372" y="9652"/>
                  </a:lnTo>
                  <a:lnTo>
                    <a:pt x="623493" y="7493"/>
                  </a:lnTo>
                  <a:lnTo>
                    <a:pt x="623506" y="5346"/>
                  </a:lnTo>
                  <a:lnTo>
                    <a:pt x="623519" y="4318"/>
                  </a:lnTo>
                  <a:lnTo>
                    <a:pt x="623519" y="2159"/>
                  </a:lnTo>
                  <a:close/>
                </a:path>
                <a:path w="1036320" h="319404">
                  <a:moveTo>
                    <a:pt x="763536" y="2159"/>
                  </a:moveTo>
                  <a:lnTo>
                    <a:pt x="761390" y="0"/>
                  </a:lnTo>
                  <a:lnTo>
                    <a:pt x="756056" y="0"/>
                  </a:lnTo>
                  <a:lnTo>
                    <a:pt x="753884" y="2159"/>
                  </a:lnTo>
                  <a:lnTo>
                    <a:pt x="753884" y="7493"/>
                  </a:lnTo>
                  <a:lnTo>
                    <a:pt x="756043" y="9664"/>
                  </a:lnTo>
                  <a:lnTo>
                    <a:pt x="761403" y="9652"/>
                  </a:lnTo>
                  <a:lnTo>
                    <a:pt x="763524" y="7493"/>
                  </a:lnTo>
                  <a:lnTo>
                    <a:pt x="763536" y="5346"/>
                  </a:lnTo>
                  <a:lnTo>
                    <a:pt x="763536" y="4318"/>
                  </a:lnTo>
                  <a:lnTo>
                    <a:pt x="763536" y="2159"/>
                  </a:lnTo>
                  <a:close/>
                </a:path>
                <a:path w="1036320" h="319404">
                  <a:moveTo>
                    <a:pt x="925931" y="99060"/>
                  </a:moveTo>
                  <a:lnTo>
                    <a:pt x="924242" y="90741"/>
                  </a:lnTo>
                  <a:lnTo>
                    <a:pt x="921600" y="86842"/>
                  </a:lnTo>
                  <a:lnTo>
                    <a:pt x="921600" y="89636"/>
                  </a:lnTo>
                  <a:lnTo>
                    <a:pt x="921600" y="108508"/>
                  </a:lnTo>
                  <a:lnTo>
                    <a:pt x="913955" y="116141"/>
                  </a:lnTo>
                  <a:lnTo>
                    <a:pt x="904506" y="116166"/>
                  </a:lnTo>
                  <a:lnTo>
                    <a:pt x="895083" y="116141"/>
                  </a:lnTo>
                  <a:lnTo>
                    <a:pt x="887425" y="108508"/>
                  </a:lnTo>
                  <a:lnTo>
                    <a:pt x="887425" y="89636"/>
                  </a:lnTo>
                  <a:lnTo>
                    <a:pt x="895083" y="81991"/>
                  </a:lnTo>
                  <a:lnTo>
                    <a:pt x="908215" y="81978"/>
                  </a:lnTo>
                  <a:lnTo>
                    <a:pt x="913942" y="81991"/>
                  </a:lnTo>
                  <a:lnTo>
                    <a:pt x="921600" y="89636"/>
                  </a:lnTo>
                  <a:lnTo>
                    <a:pt x="921600" y="86842"/>
                  </a:lnTo>
                  <a:lnTo>
                    <a:pt x="919645" y="83934"/>
                  </a:lnTo>
                  <a:lnTo>
                    <a:pt x="916736" y="81965"/>
                  </a:lnTo>
                  <a:lnTo>
                    <a:pt x="912837" y="79349"/>
                  </a:lnTo>
                  <a:lnTo>
                    <a:pt x="904506" y="77647"/>
                  </a:lnTo>
                  <a:lnTo>
                    <a:pt x="896162" y="79349"/>
                  </a:lnTo>
                  <a:lnTo>
                    <a:pt x="889355" y="83934"/>
                  </a:lnTo>
                  <a:lnTo>
                    <a:pt x="884770" y="90741"/>
                  </a:lnTo>
                  <a:lnTo>
                    <a:pt x="883094" y="99060"/>
                  </a:lnTo>
                  <a:lnTo>
                    <a:pt x="884770" y="107403"/>
                  </a:lnTo>
                  <a:lnTo>
                    <a:pt x="889368" y="114211"/>
                  </a:lnTo>
                  <a:lnTo>
                    <a:pt x="896175" y="118808"/>
                  </a:lnTo>
                  <a:lnTo>
                    <a:pt x="904506" y="120484"/>
                  </a:lnTo>
                  <a:lnTo>
                    <a:pt x="912837" y="118808"/>
                  </a:lnTo>
                  <a:lnTo>
                    <a:pt x="916736" y="116166"/>
                  </a:lnTo>
                  <a:lnTo>
                    <a:pt x="919645" y="114211"/>
                  </a:lnTo>
                  <a:lnTo>
                    <a:pt x="924242" y="107403"/>
                  </a:lnTo>
                  <a:lnTo>
                    <a:pt x="925931" y="99060"/>
                  </a:lnTo>
                  <a:close/>
                </a:path>
                <a:path w="1036320" h="319404">
                  <a:moveTo>
                    <a:pt x="932230" y="99060"/>
                  </a:moveTo>
                  <a:lnTo>
                    <a:pt x="930046" y="88277"/>
                  </a:lnTo>
                  <a:lnTo>
                    <a:pt x="929055" y="86817"/>
                  </a:lnTo>
                  <a:lnTo>
                    <a:pt x="929055" y="99060"/>
                  </a:lnTo>
                  <a:lnTo>
                    <a:pt x="927112" y="108623"/>
                  </a:lnTo>
                  <a:lnTo>
                    <a:pt x="921842" y="116433"/>
                  </a:lnTo>
                  <a:lnTo>
                    <a:pt x="914044" y="121691"/>
                  </a:lnTo>
                  <a:lnTo>
                    <a:pt x="904506" y="123634"/>
                  </a:lnTo>
                  <a:lnTo>
                    <a:pt x="894943" y="121691"/>
                  </a:lnTo>
                  <a:lnTo>
                    <a:pt x="887158" y="116433"/>
                  </a:lnTo>
                  <a:lnTo>
                    <a:pt x="881900" y="108623"/>
                  </a:lnTo>
                  <a:lnTo>
                    <a:pt x="879970" y="99060"/>
                  </a:lnTo>
                  <a:lnTo>
                    <a:pt x="881900" y="89509"/>
                  </a:lnTo>
                  <a:lnTo>
                    <a:pt x="887158" y="81711"/>
                  </a:lnTo>
                  <a:lnTo>
                    <a:pt x="894943" y="76454"/>
                  </a:lnTo>
                  <a:lnTo>
                    <a:pt x="904506" y="74510"/>
                  </a:lnTo>
                  <a:lnTo>
                    <a:pt x="914044" y="76454"/>
                  </a:lnTo>
                  <a:lnTo>
                    <a:pt x="921842" y="81711"/>
                  </a:lnTo>
                  <a:lnTo>
                    <a:pt x="927112" y="89509"/>
                  </a:lnTo>
                  <a:lnTo>
                    <a:pt x="929055" y="99060"/>
                  </a:lnTo>
                  <a:lnTo>
                    <a:pt x="929055" y="86817"/>
                  </a:lnTo>
                  <a:lnTo>
                    <a:pt x="924102" y="79463"/>
                  </a:lnTo>
                  <a:lnTo>
                    <a:pt x="916762" y="74510"/>
                  </a:lnTo>
                  <a:lnTo>
                    <a:pt x="915289" y="73520"/>
                  </a:lnTo>
                  <a:lnTo>
                    <a:pt x="904506" y="71335"/>
                  </a:lnTo>
                  <a:lnTo>
                    <a:pt x="893711" y="73520"/>
                  </a:lnTo>
                  <a:lnTo>
                    <a:pt x="884897" y="79463"/>
                  </a:lnTo>
                  <a:lnTo>
                    <a:pt x="878967" y="88277"/>
                  </a:lnTo>
                  <a:lnTo>
                    <a:pt x="876795" y="99060"/>
                  </a:lnTo>
                  <a:lnTo>
                    <a:pt x="878967" y="109867"/>
                  </a:lnTo>
                  <a:lnTo>
                    <a:pt x="884897" y="118681"/>
                  </a:lnTo>
                  <a:lnTo>
                    <a:pt x="893711" y="124625"/>
                  </a:lnTo>
                  <a:lnTo>
                    <a:pt x="904506" y="126796"/>
                  </a:lnTo>
                  <a:lnTo>
                    <a:pt x="915289" y="124625"/>
                  </a:lnTo>
                  <a:lnTo>
                    <a:pt x="916749" y="123634"/>
                  </a:lnTo>
                  <a:lnTo>
                    <a:pt x="924102" y="118681"/>
                  </a:lnTo>
                  <a:lnTo>
                    <a:pt x="930046" y="109867"/>
                  </a:lnTo>
                  <a:lnTo>
                    <a:pt x="932230" y="99060"/>
                  </a:lnTo>
                  <a:close/>
                </a:path>
                <a:path w="1036320" h="319404">
                  <a:moveTo>
                    <a:pt x="1000620" y="99060"/>
                  </a:moveTo>
                  <a:lnTo>
                    <a:pt x="998931" y="90741"/>
                  </a:lnTo>
                  <a:lnTo>
                    <a:pt x="996289" y="86842"/>
                  </a:lnTo>
                  <a:lnTo>
                    <a:pt x="996289" y="89636"/>
                  </a:lnTo>
                  <a:lnTo>
                    <a:pt x="996289" y="108508"/>
                  </a:lnTo>
                  <a:lnTo>
                    <a:pt x="988631" y="116141"/>
                  </a:lnTo>
                  <a:lnTo>
                    <a:pt x="979182" y="116166"/>
                  </a:lnTo>
                  <a:lnTo>
                    <a:pt x="969772" y="116141"/>
                  </a:lnTo>
                  <a:lnTo>
                    <a:pt x="962113" y="108508"/>
                  </a:lnTo>
                  <a:lnTo>
                    <a:pt x="962113" y="89636"/>
                  </a:lnTo>
                  <a:lnTo>
                    <a:pt x="969772" y="81991"/>
                  </a:lnTo>
                  <a:lnTo>
                    <a:pt x="982891" y="81978"/>
                  </a:lnTo>
                  <a:lnTo>
                    <a:pt x="988631" y="81991"/>
                  </a:lnTo>
                  <a:lnTo>
                    <a:pt x="996289" y="89636"/>
                  </a:lnTo>
                  <a:lnTo>
                    <a:pt x="996289" y="86842"/>
                  </a:lnTo>
                  <a:lnTo>
                    <a:pt x="994333" y="83934"/>
                  </a:lnTo>
                  <a:lnTo>
                    <a:pt x="991425" y="81965"/>
                  </a:lnTo>
                  <a:lnTo>
                    <a:pt x="987513" y="79349"/>
                  </a:lnTo>
                  <a:lnTo>
                    <a:pt x="979182" y="77647"/>
                  </a:lnTo>
                  <a:lnTo>
                    <a:pt x="970851" y="79349"/>
                  </a:lnTo>
                  <a:lnTo>
                    <a:pt x="964044" y="83934"/>
                  </a:lnTo>
                  <a:lnTo>
                    <a:pt x="959459" y="90741"/>
                  </a:lnTo>
                  <a:lnTo>
                    <a:pt x="957770" y="99060"/>
                  </a:lnTo>
                  <a:lnTo>
                    <a:pt x="959459" y="107403"/>
                  </a:lnTo>
                  <a:lnTo>
                    <a:pt x="964044" y="114211"/>
                  </a:lnTo>
                  <a:lnTo>
                    <a:pt x="970851" y="118808"/>
                  </a:lnTo>
                  <a:lnTo>
                    <a:pt x="979182" y="120484"/>
                  </a:lnTo>
                  <a:lnTo>
                    <a:pt x="987513" y="118808"/>
                  </a:lnTo>
                  <a:lnTo>
                    <a:pt x="991425" y="116166"/>
                  </a:lnTo>
                  <a:lnTo>
                    <a:pt x="994333" y="114211"/>
                  </a:lnTo>
                  <a:lnTo>
                    <a:pt x="998931" y="107403"/>
                  </a:lnTo>
                  <a:lnTo>
                    <a:pt x="1000620" y="99060"/>
                  </a:lnTo>
                  <a:close/>
                </a:path>
                <a:path w="1036320" h="319404">
                  <a:moveTo>
                    <a:pt x="1006919" y="99060"/>
                  </a:moveTo>
                  <a:lnTo>
                    <a:pt x="1004735" y="88277"/>
                  </a:lnTo>
                  <a:lnTo>
                    <a:pt x="1003744" y="86817"/>
                  </a:lnTo>
                  <a:lnTo>
                    <a:pt x="1003744" y="99060"/>
                  </a:lnTo>
                  <a:lnTo>
                    <a:pt x="1001801" y="108623"/>
                  </a:lnTo>
                  <a:lnTo>
                    <a:pt x="996530" y="116433"/>
                  </a:lnTo>
                  <a:lnTo>
                    <a:pt x="988733" y="121691"/>
                  </a:lnTo>
                  <a:lnTo>
                    <a:pt x="979182" y="123634"/>
                  </a:lnTo>
                  <a:lnTo>
                    <a:pt x="969619" y="121691"/>
                  </a:lnTo>
                  <a:lnTo>
                    <a:pt x="961821" y="116420"/>
                  </a:lnTo>
                  <a:lnTo>
                    <a:pt x="956551" y="108623"/>
                  </a:lnTo>
                  <a:lnTo>
                    <a:pt x="954595" y="99060"/>
                  </a:lnTo>
                  <a:lnTo>
                    <a:pt x="956551" y="89509"/>
                  </a:lnTo>
                  <a:lnTo>
                    <a:pt x="961821" y="81711"/>
                  </a:lnTo>
                  <a:lnTo>
                    <a:pt x="969632" y="76454"/>
                  </a:lnTo>
                  <a:lnTo>
                    <a:pt x="979182" y="74510"/>
                  </a:lnTo>
                  <a:lnTo>
                    <a:pt x="988733" y="76454"/>
                  </a:lnTo>
                  <a:lnTo>
                    <a:pt x="996543" y="81724"/>
                  </a:lnTo>
                  <a:lnTo>
                    <a:pt x="1001801" y="89522"/>
                  </a:lnTo>
                  <a:lnTo>
                    <a:pt x="1003744" y="99060"/>
                  </a:lnTo>
                  <a:lnTo>
                    <a:pt x="1003744" y="86817"/>
                  </a:lnTo>
                  <a:lnTo>
                    <a:pt x="998791" y="79463"/>
                  </a:lnTo>
                  <a:lnTo>
                    <a:pt x="991450" y="74510"/>
                  </a:lnTo>
                  <a:lnTo>
                    <a:pt x="989977" y="73520"/>
                  </a:lnTo>
                  <a:lnTo>
                    <a:pt x="979182" y="71335"/>
                  </a:lnTo>
                  <a:lnTo>
                    <a:pt x="968387" y="73520"/>
                  </a:lnTo>
                  <a:lnTo>
                    <a:pt x="959561" y="79463"/>
                  </a:lnTo>
                  <a:lnTo>
                    <a:pt x="953604" y="88277"/>
                  </a:lnTo>
                  <a:lnTo>
                    <a:pt x="951420" y="99060"/>
                  </a:lnTo>
                  <a:lnTo>
                    <a:pt x="953604" y="109867"/>
                  </a:lnTo>
                  <a:lnTo>
                    <a:pt x="959561" y="118681"/>
                  </a:lnTo>
                  <a:lnTo>
                    <a:pt x="968387" y="124625"/>
                  </a:lnTo>
                  <a:lnTo>
                    <a:pt x="979182" y="126796"/>
                  </a:lnTo>
                  <a:lnTo>
                    <a:pt x="989977" y="124625"/>
                  </a:lnTo>
                  <a:lnTo>
                    <a:pt x="991425" y="123634"/>
                  </a:lnTo>
                  <a:lnTo>
                    <a:pt x="998791" y="118681"/>
                  </a:lnTo>
                  <a:lnTo>
                    <a:pt x="1004735" y="109867"/>
                  </a:lnTo>
                  <a:lnTo>
                    <a:pt x="1006919" y="99060"/>
                  </a:lnTo>
                  <a:close/>
                </a:path>
                <a:path w="1036320" h="319404">
                  <a:moveTo>
                    <a:pt x="1036053" y="290715"/>
                  </a:moveTo>
                  <a:lnTo>
                    <a:pt x="1027569" y="290715"/>
                  </a:lnTo>
                  <a:lnTo>
                    <a:pt x="1027569" y="262242"/>
                  </a:lnTo>
                  <a:lnTo>
                    <a:pt x="1027569" y="257162"/>
                  </a:lnTo>
                  <a:lnTo>
                    <a:pt x="1023264" y="257162"/>
                  </a:lnTo>
                  <a:lnTo>
                    <a:pt x="1023264" y="262242"/>
                  </a:lnTo>
                  <a:lnTo>
                    <a:pt x="1023264" y="290715"/>
                  </a:lnTo>
                  <a:lnTo>
                    <a:pt x="391490" y="290715"/>
                  </a:lnTo>
                  <a:lnTo>
                    <a:pt x="391490" y="274205"/>
                  </a:lnTo>
                  <a:lnTo>
                    <a:pt x="391490" y="272046"/>
                  </a:lnTo>
                  <a:lnTo>
                    <a:pt x="390156" y="272046"/>
                  </a:lnTo>
                  <a:lnTo>
                    <a:pt x="390156" y="262242"/>
                  </a:lnTo>
                  <a:lnTo>
                    <a:pt x="1023264" y="262242"/>
                  </a:lnTo>
                  <a:lnTo>
                    <a:pt x="1023264" y="257162"/>
                  </a:lnTo>
                  <a:lnTo>
                    <a:pt x="385838" y="257162"/>
                  </a:lnTo>
                  <a:lnTo>
                    <a:pt x="385838" y="262242"/>
                  </a:lnTo>
                  <a:lnTo>
                    <a:pt x="385838" y="272046"/>
                  </a:lnTo>
                  <a:lnTo>
                    <a:pt x="377850" y="272046"/>
                  </a:lnTo>
                  <a:lnTo>
                    <a:pt x="377850" y="319024"/>
                  </a:lnTo>
                  <a:lnTo>
                    <a:pt x="391490" y="319024"/>
                  </a:lnTo>
                  <a:lnTo>
                    <a:pt x="391490" y="314706"/>
                  </a:lnTo>
                  <a:lnTo>
                    <a:pt x="391490" y="295033"/>
                  </a:lnTo>
                  <a:lnTo>
                    <a:pt x="1036053" y="295033"/>
                  </a:lnTo>
                  <a:lnTo>
                    <a:pt x="1036053" y="2907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5" name="object 1465"/>
            <p:cNvSpPr/>
            <p:nvPr/>
          </p:nvSpPr>
          <p:spPr>
            <a:xfrm>
              <a:off x="5929757" y="5428195"/>
              <a:ext cx="8255" cy="59055"/>
            </a:xfrm>
            <a:custGeom>
              <a:avLst/>
              <a:gdLst/>
              <a:ahLst/>
              <a:cxnLst/>
              <a:rect l="l" t="t" r="r" b="b"/>
              <a:pathLst>
                <a:path w="8254" h="59054">
                  <a:moveTo>
                    <a:pt x="8013" y="0"/>
                  </a:moveTo>
                  <a:lnTo>
                    <a:pt x="0" y="0"/>
                  </a:lnTo>
                  <a:lnTo>
                    <a:pt x="0" y="58661"/>
                  </a:lnTo>
                  <a:lnTo>
                    <a:pt x="8013" y="58661"/>
                  </a:lnTo>
                  <a:lnTo>
                    <a:pt x="8013" y="0"/>
                  </a:lnTo>
                  <a:close/>
                </a:path>
              </a:pathLst>
            </a:custGeom>
            <a:solidFill>
              <a:srgbClr val="BDB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6" name="object 1466"/>
            <p:cNvSpPr/>
            <p:nvPr/>
          </p:nvSpPr>
          <p:spPr>
            <a:xfrm>
              <a:off x="5927598" y="5426036"/>
              <a:ext cx="12700" cy="85090"/>
            </a:xfrm>
            <a:custGeom>
              <a:avLst/>
              <a:gdLst/>
              <a:ahLst/>
              <a:cxnLst/>
              <a:rect l="l" t="t" r="r" b="b"/>
              <a:pathLst>
                <a:path w="12700" h="85089">
                  <a:moveTo>
                    <a:pt x="5651" y="70154"/>
                  </a:moveTo>
                  <a:lnTo>
                    <a:pt x="1333" y="70154"/>
                  </a:lnTo>
                  <a:lnTo>
                    <a:pt x="1333" y="84836"/>
                  </a:lnTo>
                  <a:lnTo>
                    <a:pt x="5651" y="84836"/>
                  </a:lnTo>
                  <a:lnTo>
                    <a:pt x="5651" y="70154"/>
                  </a:lnTo>
                  <a:close/>
                </a:path>
                <a:path w="12700" h="85089">
                  <a:moveTo>
                    <a:pt x="12331" y="0"/>
                  </a:moveTo>
                  <a:lnTo>
                    <a:pt x="8013" y="0"/>
                  </a:lnTo>
                  <a:lnTo>
                    <a:pt x="8013" y="4318"/>
                  </a:lnTo>
                  <a:lnTo>
                    <a:pt x="8013" y="58661"/>
                  </a:lnTo>
                  <a:lnTo>
                    <a:pt x="4318" y="58661"/>
                  </a:lnTo>
                  <a:lnTo>
                    <a:pt x="4318" y="4318"/>
                  </a:lnTo>
                  <a:lnTo>
                    <a:pt x="8013" y="4318"/>
                  </a:lnTo>
                  <a:lnTo>
                    <a:pt x="8013" y="0"/>
                  </a:lnTo>
                  <a:lnTo>
                    <a:pt x="0" y="0"/>
                  </a:lnTo>
                  <a:lnTo>
                    <a:pt x="0" y="62979"/>
                  </a:lnTo>
                  <a:lnTo>
                    <a:pt x="2159" y="62979"/>
                  </a:lnTo>
                  <a:lnTo>
                    <a:pt x="12331" y="62979"/>
                  </a:lnTo>
                  <a:lnTo>
                    <a:pt x="12331" y="60820"/>
                  </a:lnTo>
                  <a:lnTo>
                    <a:pt x="12331" y="4318"/>
                  </a:lnTo>
                  <a:lnTo>
                    <a:pt x="123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7" name="object 1467"/>
            <p:cNvSpPr/>
            <p:nvPr/>
          </p:nvSpPr>
          <p:spPr>
            <a:xfrm>
              <a:off x="6267119" y="5504205"/>
              <a:ext cx="43180" cy="32384"/>
            </a:xfrm>
            <a:custGeom>
              <a:avLst/>
              <a:gdLst/>
              <a:ahLst/>
              <a:cxnLst/>
              <a:rect l="l" t="t" r="r" b="b"/>
              <a:pathLst>
                <a:path w="43179" h="32385">
                  <a:moveTo>
                    <a:pt x="42697" y="0"/>
                  </a:moveTo>
                  <a:lnTo>
                    <a:pt x="0" y="0"/>
                  </a:lnTo>
                  <a:lnTo>
                    <a:pt x="0" y="31991"/>
                  </a:lnTo>
                  <a:lnTo>
                    <a:pt x="42697" y="31991"/>
                  </a:lnTo>
                  <a:lnTo>
                    <a:pt x="42697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8" name="object 1468"/>
            <p:cNvSpPr/>
            <p:nvPr/>
          </p:nvSpPr>
          <p:spPr>
            <a:xfrm>
              <a:off x="5616626" y="5502046"/>
              <a:ext cx="971550" cy="36830"/>
            </a:xfrm>
            <a:custGeom>
              <a:avLst/>
              <a:gdLst/>
              <a:ahLst/>
              <a:cxnLst/>
              <a:rect l="l" t="t" r="r" b="b"/>
              <a:pathLst>
                <a:path w="971550" h="36829">
                  <a:moveTo>
                    <a:pt x="182727" y="20434"/>
                  </a:moveTo>
                  <a:lnTo>
                    <a:pt x="182651" y="18707"/>
                  </a:lnTo>
                  <a:lnTo>
                    <a:pt x="181216" y="17665"/>
                  </a:lnTo>
                  <a:lnTo>
                    <a:pt x="179844" y="16852"/>
                  </a:lnTo>
                  <a:lnTo>
                    <a:pt x="178028" y="16154"/>
                  </a:lnTo>
                  <a:lnTo>
                    <a:pt x="178028" y="20853"/>
                  </a:lnTo>
                  <a:lnTo>
                    <a:pt x="176822" y="21704"/>
                  </a:lnTo>
                  <a:lnTo>
                    <a:pt x="173266" y="22910"/>
                  </a:lnTo>
                  <a:lnTo>
                    <a:pt x="168249" y="23888"/>
                  </a:lnTo>
                  <a:lnTo>
                    <a:pt x="160134" y="25133"/>
                  </a:lnTo>
                  <a:lnTo>
                    <a:pt x="160413" y="25031"/>
                  </a:lnTo>
                  <a:lnTo>
                    <a:pt x="161620" y="24358"/>
                  </a:lnTo>
                  <a:lnTo>
                    <a:pt x="162750" y="23685"/>
                  </a:lnTo>
                  <a:lnTo>
                    <a:pt x="164045" y="22783"/>
                  </a:lnTo>
                  <a:lnTo>
                    <a:pt x="164122" y="21399"/>
                  </a:lnTo>
                  <a:lnTo>
                    <a:pt x="164122" y="20243"/>
                  </a:lnTo>
                  <a:lnTo>
                    <a:pt x="164045" y="18859"/>
                  </a:lnTo>
                  <a:lnTo>
                    <a:pt x="162750" y="17957"/>
                  </a:lnTo>
                  <a:lnTo>
                    <a:pt x="161620" y="17284"/>
                  </a:lnTo>
                  <a:lnTo>
                    <a:pt x="160007" y="16662"/>
                  </a:lnTo>
                  <a:lnTo>
                    <a:pt x="160007" y="20243"/>
                  </a:lnTo>
                  <a:lnTo>
                    <a:pt x="159893" y="21043"/>
                  </a:lnTo>
                  <a:lnTo>
                    <a:pt x="159931" y="20485"/>
                  </a:lnTo>
                  <a:lnTo>
                    <a:pt x="160007" y="20243"/>
                  </a:lnTo>
                  <a:lnTo>
                    <a:pt x="160007" y="16662"/>
                  </a:lnTo>
                  <a:lnTo>
                    <a:pt x="159169" y="16332"/>
                  </a:lnTo>
                  <a:lnTo>
                    <a:pt x="159169" y="20866"/>
                  </a:lnTo>
                  <a:lnTo>
                    <a:pt x="157518" y="21691"/>
                  </a:lnTo>
                  <a:lnTo>
                    <a:pt x="153784" y="22453"/>
                  </a:lnTo>
                  <a:lnTo>
                    <a:pt x="150101" y="23075"/>
                  </a:lnTo>
                  <a:lnTo>
                    <a:pt x="150710" y="22682"/>
                  </a:lnTo>
                  <a:lnTo>
                    <a:pt x="150761" y="21564"/>
                  </a:lnTo>
                  <a:lnTo>
                    <a:pt x="150761" y="20078"/>
                  </a:lnTo>
                  <a:lnTo>
                    <a:pt x="150710" y="18961"/>
                  </a:lnTo>
                  <a:lnTo>
                    <a:pt x="149644" y="18288"/>
                  </a:lnTo>
                  <a:lnTo>
                    <a:pt x="152476" y="18770"/>
                  </a:lnTo>
                  <a:lnTo>
                    <a:pt x="157556" y="20167"/>
                  </a:lnTo>
                  <a:lnTo>
                    <a:pt x="158826" y="20650"/>
                  </a:lnTo>
                  <a:lnTo>
                    <a:pt x="159169" y="20866"/>
                  </a:lnTo>
                  <a:lnTo>
                    <a:pt x="159169" y="16332"/>
                  </a:lnTo>
                  <a:lnTo>
                    <a:pt x="178028" y="20853"/>
                  </a:lnTo>
                  <a:lnTo>
                    <a:pt x="178028" y="16154"/>
                  </a:lnTo>
                  <a:lnTo>
                    <a:pt x="146710" y="10541"/>
                  </a:lnTo>
                  <a:lnTo>
                    <a:pt x="146710" y="21551"/>
                  </a:lnTo>
                  <a:lnTo>
                    <a:pt x="146367" y="21323"/>
                  </a:lnTo>
                  <a:lnTo>
                    <a:pt x="146710" y="21551"/>
                  </a:lnTo>
                  <a:lnTo>
                    <a:pt x="146710" y="10541"/>
                  </a:lnTo>
                  <a:lnTo>
                    <a:pt x="145351" y="10439"/>
                  </a:lnTo>
                  <a:lnTo>
                    <a:pt x="145351" y="20853"/>
                  </a:lnTo>
                  <a:lnTo>
                    <a:pt x="144145" y="21323"/>
                  </a:lnTo>
                  <a:lnTo>
                    <a:pt x="91325" y="25323"/>
                  </a:lnTo>
                  <a:lnTo>
                    <a:pt x="79806" y="25196"/>
                  </a:lnTo>
                  <a:lnTo>
                    <a:pt x="41783" y="22085"/>
                  </a:lnTo>
                  <a:lnTo>
                    <a:pt x="37287" y="20802"/>
                  </a:lnTo>
                  <a:lnTo>
                    <a:pt x="38519" y="20320"/>
                  </a:lnTo>
                  <a:lnTo>
                    <a:pt x="39725" y="20078"/>
                  </a:lnTo>
                  <a:lnTo>
                    <a:pt x="41630" y="19697"/>
                  </a:lnTo>
                  <a:lnTo>
                    <a:pt x="50368" y="18338"/>
                  </a:lnTo>
                  <a:lnTo>
                    <a:pt x="61976" y="17259"/>
                  </a:lnTo>
                  <a:lnTo>
                    <a:pt x="75831" y="16560"/>
                  </a:lnTo>
                  <a:lnTo>
                    <a:pt x="91325" y="16306"/>
                  </a:lnTo>
                  <a:lnTo>
                    <a:pt x="102831" y="16446"/>
                  </a:lnTo>
                  <a:lnTo>
                    <a:pt x="140868" y="19558"/>
                  </a:lnTo>
                  <a:lnTo>
                    <a:pt x="145351" y="20853"/>
                  </a:lnTo>
                  <a:lnTo>
                    <a:pt x="145351" y="10439"/>
                  </a:lnTo>
                  <a:lnTo>
                    <a:pt x="135890" y="9664"/>
                  </a:lnTo>
                  <a:lnTo>
                    <a:pt x="122097" y="8915"/>
                  </a:lnTo>
                  <a:lnTo>
                    <a:pt x="107162" y="8445"/>
                  </a:lnTo>
                  <a:lnTo>
                    <a:pt x="91325" y="8280"/>
                  </a:lnTo>
                  <a:lnTo>
                    <a:pt x="73279" y="8496"/>
                  </a:lnTo>
                  <a:lnTo>
                    <a:pt x="56476" y="9105"/>
                  </a:lnTo>
                  <a:lnTo>
                    <a:pt x="41236" y="10071"/>
                  </a:lnTo>
                  <a:lnTo>
                    <a:pt x="32969" y="10871"/>
                  </a:lnTo>
                  <a:lnTo>
                    <a:pt x="32969" y="23355"/>
                  </a:lnTo>
                  <a:lnTo>
                    <a:pt x="30187" y="22872"/>
                  </a:lnTo>
                  <a:lnTo>
                    <a:pt x="25120" y="21475"/>
                  </a:lnTo>
                  <a:lnTo>
                    <a:pt x="24917" y="21399"/>
                  </a:lnTo>
                  <a:lnTo>
                    <a:pt x="23914" y="21005"/>
                  </a:lnTo>
                  <a:lnTo>
                    <a:pt x="23914" y="25501"/>
                  </a:lnTo>
                  <a:lnTo>
                    <a:pt x="4597" y="20802"/>
                  </a:lnTo>
                  <a:lnTo>
                    <a:pt x="5130" y="20434"/>
                  </a:lnTo>
                  <a:lnTo>
                    <a:pt x="5829" y="19951"/>
                  </a:lnTo>
                  <a:lnTo>
                    <a:pt x="9385" y="18732"/>
                  </a:lnTo>
                  <a:lnTo>
                    <a:pt x="14401" y="17754"/>
                  </a:lnTo>
                  <a:lnTo>
                    <a:pt x="22466" y="16535"/>
                  </a:lnTo>
                  <a:lnTo>
                    <a:pt x="22263" y="16598"/>
                  </a:lnTo>
                  <a:lnTo>
                    <a:pt x="21056" y="17284"/>
                  </a:lnTo>
                  <a:lnTo>
                    <a:pt x="19926" y="17957"/>
                  </a:lnTo>
                  <a:lnTo>
                    <a:pt x="18630" y="18859"/>
                  </a:lnTo>
                  <a:lnTo>
                    <a:pt x="18630" y="22783"/>
                  </a:lnTo>
                  <a:lnTo>
                    <a:pt x="20027" y="23749"/>
                  </a:lnTo>
                  <a:lnTo>
                    <a:pt x="21056" y="24358"/>
                  </a:lnTo>
                  <a:lnTo>
                    <a:pt x="23914" y="25501"/>
                  </a:lnTo>
                  <a:lnTo>
                    <a:pt x="23914" y="21005"/>
                  </a:lnTo>
                  <a:lnTo>
                    <a:pt x="23495" y="20789"/>
                  </a:lnTo>
                  <a:lnTo>
                    <a:pt x="24561" y="20243"/>
                  </a:lnTo>
                  <a:lnTo>
                    <a:pt x="25158" y="19951"/>
                  </a:lnTo>
                  <a:lnTo>
                    <a:pt x="28892" y="19189"/>
                  </a:lnTo>
                  <a:lnTo>
                    <a:pt x="32524" y="18592"/>
                  </a:lnTo>
                  <a:lnTo>
                    <a:pt x="31940" y="18961"/>
                  </a:lnTo>
                  <a:lnTo>
                    <a:pt x="31940" y="22682"/>
                  </a:lnTo>
                  <a:lnTo>
                    <a:pt x="32969" y="23355"/>
                  </a:lnTo>
                  <a:lnTo>
                    <a:pt x="32969" y="10871"/>
                  </a:lnTo>
                  <a:lnTo>
                    <a:pt x="3543" y="16446"/>
                  </a:lnTo>
                  <a:lnTo>
                    <a:pt x="3543" y="20815"/>
                  </a:lnTo>
                  <a:lnTo>
                    <a:pt x="3390" y="20815"/>
                  </a:lnTo>
                  <a:lnTo>
                    <a:pt x="3543" y="20815"/>
                  </a:lnTo>
                  <a:lnTo>
                    <a:pt x="3543" y="16446"/>
                  </a:lnTo>
                  <a:lnTo>
                    <a:pt x="2806" y="16852"/>
                  </a:lnTo>
                  <a:lnTo>
                    <a:pt x="1435" y="17665"/>
                  </a:lnTo>
                  <a:lnTo>
                    <a:pt x="0" y="18707"/>
                  </a:lnTo>
                  <a:lnTo>
                    <a:pt x="0" y="22936"/>
                  </a:lnTo>
                  <a:lnTo>
                    <a:pt x="46748" y="31991"/>
                  </a:lnTo>
                  <a:lnTo>
                    <a:pt x="91325" y="33362"/>
                  </a:lnTo>
                  <a:lnTo>
                    <a:pt x="109359" y="33159"/>
                  </a:lnTo>
                  <a:lnTo>
                    <a:pt x="154698" y="30314"/>
                  </a:lnTo>
                  <a:lnTo>
                    <a:pt x="164706" y="29044"/>
                  </a:lnTo>
                  <a:lnTo>
                    <a:pt x="169481" y="28244"/>
                  </a:lnTo>
                  <a:lnTo>
                    <a:pt x="182727" y="21209"/>
                  </a:lnTo>
                  <a:lnTo>
                    <a:pt x="182727" y="20434"/>
                  </a:lnTo>
                  <a:close/>
                </a:path>
                <a:path w="971550" h="36829">
                  <a:moveTo>
                    <a:pt x="539305" y="20434"/>
                  </a:moveTo>
                  <a:lnTo>
                    <a:pt x="539216" y="18707"/>
                  </a:lnTo>
                  <a:lnTo>
                    <a:pt x="537781" y="17665"/>
                  </a:lnTo>
                  <a:lnTo>
                    <a:pt x="536422" y="16852"/>
                  </a:lnTo>
                  <a:lnTo>
                    <a:pt x="534593" y="16141"/>
                  </a:lnTo>
                  <a:lnTo>
                    <a:pt x="534593" y="20853"/>
                  </a:lnTo>
                  <a:lnTo>
                    <a:pt x="533400" y="21704"/>
                  </a:lnTo>
                  <a:lnTo>
                    <a:pt x="529831" y="22910"/>
                  </a:lnTo>
                  <a:lnTo>
                    <a:pt x="524814" y="23888"/>
                  </a:lnTo>
                  <a:lnTo>
                    <a:pt x="516699" y="25133"/>
                  </a:lnTo>
                  <a:lnTo>
                    <a:pt x="516978" y="25031"/>
                  </a:lnTo>
                  <a:lnTo>
                    <a:pt x="518198" y="24358"/>
                  </a:lnTo>
                  <a:lnTo>
                    <a:pt x="519315" y="23685"/>
                  </a:lnTo>
                  <a:lnTo>
                    <a:pt x="520623" y="22783"/>
                  </a:lnTo>
                  <a:lnTo>
                    <a:pt x="520687" y="21399"/>
                  </a:lnTo>
                  <a:lnTo>
                    <a:pt x="520687" y="20243"/>
                  </a:lnTo>
                  <a:lnTo>
                    <a:pt x="520623" y="18859"/>
                  </a:lnTo>
                  <a:lnTo>
                    <a:pt x="519188" y="17881"/>
                  </a:lnTo>
                  <a:lnTo>
                    <a:pt x="518198" y="17284"/>
                  </a:lnTo>
                  <a:lnTo>
                    <a:pt x="516572" y="16662"/>
                  </a:lnTo>
                  <a:lnTo>
                    <a:pt x="516572" y="20243"/>
                  </a:lnTo>
                  <a:lnTo>
                    <a:pt x="516445" y="20980"/>
                  </a:lnTo>
                  <a:lnTo>
                    <a:pt x="516496" y="20497"/>
                  </a:lnTo>
                  <a:lnTo>
                    <a:pt x="516572" y="20243"/>
                  </a:lnTo>
                  <a:lnTo>
                    <a:pt x="516572" y="16662"/>
                  </a:lnTo>
                  <a:lnTo>
                    <a:pt x="515747" y="16344"/>
                  </a:lnTo>
                  <a:lnTo>
                    <a:pt x="515747" y="20866"/>
                  </a:lnTo>
                  <a:lnTo>
                    <a:pt x="514083" y="21691"/>
                  </a:lnTo>
                  <a:lnTo>
                    <a:pt x="510349" y="22453"/>
                  </a:lnTo>
                  <a:lnTo>
                    <a:pt x="506704" y="23063"/>
                  </a:lnTo>
                  <a:lnTo>
                    <a:pt x="507301" y="22682"/>
                  </a:lnTo>
                  <a:lnTo>
                    <a:pt x="507352" y="21564"/>
                  </a:lnTo>
                  <a:lnTo>
                    <a:pt x="507352" y="20078"/>
                  </a:lnTo>
                  <a:lnTo>
                    <a:pt x="507301" y="18961"/>
                  </a:lnTo>
                  <a:lnTo>
                    <a:pt x="506247" y="18288"/>
                  </a:lnTo>
                  <a:lnTo>
                    <a:pt x="509041" y="18770"/>
                  </a:lnTo>
                  <a:lnTo>
                    <a:pt x="514121" y="20167"/>
                  </a:lnTo>
                  <a:lnTo>
                    <a:pt x="515391" y="20650"/>
                  </a:lnTo>
                  <a:lnTo>
                    <a:pt x="515747" y="20866"/>
                  </a:lnTo>
                  <a:lnTo>
                    <a:pt x="515747" y="16344"/>
                  </a:lnTo>
                  <a:lnTo>
                    <a:pt x="534593" y="20853"/>
                  </a:lnTo>
                  <a:lnTo>
                    <a:pt x="534593" y="16141"/>
                  </a:lnTo>
                  <a:lnTo>
                    <a:pt x="503301" y="10541"/>
                  </a:lnTo>
                  <a:lnTo>
                    <a:pt x="503301" y="21551"/>
                  </a:lnTo>
                  <a:lnTo>
                    <a:pt x="502958" y="21323"/>
                  </a:lnTo>
                  <a:lnTo>
                    <a:pt x="503301" y="21551"/>
                  </a:lnTo>
                  <a:lnTo>
                    <a:pt x="503301" y="10541"/>
                  </a:lnTo>
                  <a:lnTo>
                    <a:pt x="501942" y="10439"/>
                  </a:lnTo>
                  <a:lnTo>
                    <a:pt x="501942" y="20853"/>
                  </a:lnTo>
                  <a:lnTo>
                    <a:pt x="500722" y="21323"/>
                  </a:lnTo>
                  <a:lnTo>
                    <a:pt x="447890" y="25323"/>
                  </a:lnTo>
                  <a:lnTo>
                    <a:pt x="436384" y="25196"/>
                  </a:lnTo>
                  <a:lnTo>
                    <a:pt x="398360" y="22085"/>
                  </a:lnTo>
                  <a:lnTo>
                    <a:pt x="393852" y="20802"/>
                  </a:lnTo>
                  <a:lnTo>
                    <a:pt x="395084" y="20320"/>
                  </a:lnTo>
                  <a:lnTo>
                    <a:pt x="396290" y="20078"/>
                  </a:lnTo>
                  <a:lnTo>
                    <a:pt x="398195" y="19697"/>
                  </a:lnTo>
                  <a:lnTo>
                    <a:pt x="406933" y="18338"/>
                  </a:lnTo>
                  <a:lnTo>
                    <a:pt x="418541" y="17259"/>
                  </a:lnTo>
                  <a:lnTo>
                    <a:pt x="432396" y="16560"/>
                  </a:lnTo>
                  <a:lnTo>
                    <a:pt x="447890" y="16306"/>
                  </a:lnTo>
                  <a:lnTo>
                    <a:pt x="459397" y="16446"/>
                  </a:lnTo>
                  <a:lnTo>
                    <a:pt x="497446" y="19558"/>
                  </a:lnTo>
                  <a:lnTo>
                    <a:pt x="501942" y="20853"/>
                  </a:lnTo>
                  <a:lnTo>
                    <a:pt x="501942" y="10439"/>
                  </a:lnTo>
                  <a:lnTo>
                    <a:pt x="492455" y="9664"/>
                  </a:lnTo>
                  <a:lnTo>
                    <a:pt x="478663" y="8915"/>
                  </a:lnTo>
                  <a:lnTo>
                    <a:pt x="463727" y="8445"/>
                  </a:lnTo>
                  <a:lnTo>
                    <a:pt x="447890" y="8280"/>
                  </a:lnTo>
                  <a:lnTo>
                    <a:pt x="429844" y="8496"/>
                  </a:lnTo>
                  <a:lnTo>
                    <a:pt x="413042" y="9105"/>
                  </a:lnTo>
                  <a:lnTo>
                    <a:pt x="397814" y="10071"/>
                  </a:lnTo>
                  <a:lnTo>
                    <a:pt x="389534" y="10871"/>
                  </a:lnTo>
                  <a:lnTo>
                    <a:pt x="389534" y="23355"/>
                  </a:lnTo>
                  <a:lnTo>
                    <a:pt x="386765" y="22872"/>
                  </a:lnTo>
                  <a:lnTo>
                    <a:pt x="381685" y="21475"/>
                  </a:lnTo>
                  <a:lnTo>
                    <a:pt x="381482" y="21399"/>
                  </a:lnTo>
                  <a:lnTo>
                    <a:pt x="380492" y="21005"/>
                  </a:lnTo>
                  <a:lnTo>
                    <a:pt x="380492" y="25501"/>
                  </a:lnTo>
                  <a:lnTo>
                    <a:pt x="361175" y="20802"/>
                  </a:lnTo>
                  <a:lnTo>
                    <a:pt x="361696" y="20434"/>
                  </a:lnTo>
                  <a:lnTo>
                    <a:pt x="362394" y="19951"/>
                  </a:lnTo>
                  <a:lnTo>
                    <a:pt x="365963" y="18732"/>
                  </a:lnTo>
                  <a:lnTo>
                    <a:pt x="370967" y="17754"/>
                  </a:lnTo>
                  <a:lnTo>
                    <a:pt x="379018" y="16535"/>
                  </a:lnTo>
                  <a:lnTo>
                    <a:pt x="378828" y="16598"/>
                  </a:lnTo>
                  <a:lnTo>
                    <a:pt x="377621" y="17284"/>
                  </a:lnTo>
                  <a:lnTo>
                    <a:pt x="376504" y="17957"/>
                  </a:lnTo>
                  <a:lnTo>
                    <a:pt x="375196" y="18859"/>
                  </a:lnTo>
                  <a:lnTo>
                    <a:pt x="375196" y="22783"/>
                  </a:lnTo>
                  <a:lnTo>
                    <a:pt x="376605" y="23749"/>
                  </a:lnTo>
                  <a:lnTo>
                    <a:pt x="377621" y="24358"/>
                  </a:lnTo>
                  <a:lnTo>
                    <a:pt x="380492" y="25501"/>
                  </a:lnTo>
                  <a:lnTo>
                    <a:pt x="380492" y="21005"/>
                  </a:lnTo>
                  <a:lnTo>
                    <a:pt x="380060" y="20789"/>
                  </a:lnTo>
                  <a:lnTo>
                    <a:pt x="381127" y="20243"/>
                  </a:lnTo>
                  <a:lnTo>
                    <a:pt x="381723" y="19951"/>
                  </a:lnTo>
                  <a:lnTo>
                    <a:pt x="385457" y="19189"/>
                  </a:lnTo>
                  <a:lnTo>
                    <a:pt x="389102" y="18592"/>
                  </a:lnTo>
                  <a:lnTo>
                    <a:pt x="388518" y="18961"/>
                  </a:lnTo>
                  <a:lnTo>
                    <a:pt x="388518" y="22682"/>
                  </a:lnTo>
                  <a:lnTo>
                    <a:pt x="389534" y="23355"/>
                  </a:lnTo>
                  <a:lnTo>
                    <a:pt x="389534" y="10871"/>
                  </a:lnTo>
                  <a:lnTo>
                    <a:pt x="360108" y="16446"/>
                  </a:lnTo>
                  <a:lnTo>
                    <a:pt x="360108" y="20815"/>
                  </a:lnTo>
                  <a:lnTo>
                    <a:pt x="359956" y="20815"/>
                  </a:lnTo>
                  <a:lnTo>
                    <a:pt x="360108" y="20815"/>
                  </a:lnTo>
                  <a:lnTo>
                    <a:pt x="360108" y="16446"/>
                  </a:lnTo>
                  <a:lnTo>
                    <a:pt x="359371" y="16852"/>
                  </a:lnTo>
                  <a:lnTo>
                    <a:pt x="358000" y="17665"/>
                  </a:lnTo>
                  <a:lnTo>
                    <a:pt x="356565" y="18707"/>
                  </a:lnTo>
                  <a:lnTo>
                    <a:pt x="356565" y="22936"/>
                  </a:lnTo>
                  <a:lnTo>
                    <a:pt x="403313" y="31991"/>
                  </a:lnTo>
                  <a:lnTo>
                    <a:pt x="447890" y="33362"/>
                  </a:lnTo>
                  <a:lnTo>
                    <a:pt x="465924" y="33159"/>
                  </a:lnTo>
                  <a:lnTo>
                    <a:pt x="511263" y="30314"/>
                  </a:lnTo>
                  <a:lnTo>
                    <a:pt x="521271" y="29044"/>
                  </a:lnTo>
                  <a:lnTo>
                    <a:pt x="526046" y="28244"/>
                  </a:lnTo>
                  <a:lnTo>
                    <a:pt x="539305" y="21209"/>
                  </a:lnTo>
                  <a:lnTo>
                    <a:pt x="539305" y="20434"/>
                  </a:lnTo>
                  <a:close/>
                </a:path>
                <a:path w="971550" h="36829">
                  <a:moveTo>
                    <a:pt x="630643" y="18491"/>
                  </a:moveTo>
                  <a:lnTo>
                    <a:pt x="630605" y="17792"/>
                  </a:lnTo>
                  <a:lnTo>
                    <a:pt x="629678" y="17233"/>
                  </a:lnTo>
                  <a:lnTo>
                    <a:pt x="628840" y="16725"/>
                  </a:lnTo>
                  <a:lnTo>
                    <a:pt x="626757" y="15608"/>
                  </a:lnTo>
                  <a:lnTo>
                    <a:pt x="626757" y="18567"/>
                  </a:lnTo>
                  <a:lnTo>
                    <a:pt x="626719" y="20459"/>
                  </a:lnTo>
                  <a:lnTo>
                    <a:pt x="626719" y="18529"/>
                  </a:lnTo>
                  <a:lnTo>
                    <a:pt x="626757" y="15608"/>
                  </a:lnTo>
                  <a:lnTo>
                    <a:pt x="626262" y="15341"/>
                  </a:lnTo>
                  <a:lnTo>
                    <a:pt x="623620" y="14935"/>
                  </a:lnTo>
                  <a:lnTo>
                    <a:pt x="623620" y="19481"/>
                  </a:lnTo>
                  <a:lnTo>
                    <a:pt x="622719" y="19646"/>
                  </a:lnTo>
                  <a:lnTo>
                    <a:pt x="616915" y="20510"/>
                  </a:lnTo>
                  <a:lnTo>
                    <a:pt x="609358" y="21170"/>
                  </a:lnTo>
                  <a:lnTo>
                    <a:pt x="600430" y="21602"/>
                  </a:lnTo>
                  <a:lnTo>
                    <a:pt x="590499" y="21755"/>
                  </a:lnTo>
                  <a:lnTo>
                    <a:pt x="582879" y="21666"/>
                  </a:lnTo>
                  <a:lnTo>
                    <a:pt x="557352" y="19507"/>
                  </a:lnTo>
                  <a:lnTo>
                    <a:pt x="558279" y="19329"/>
                  </a:lnTo>
                  <a:lnTo>
                    <a:pt x="590499" y="17233"/>
                  </a:lnTo>
                  <a:lnTo>
                    <a:pt x="598106" y="17335"/>
                  </a:lnTo>
                  <a:lnTo>
                    <a:pt x="623620" y="19481"/>
                  </a:lnTo>
                  <a:lnTo>
                    <a:pt x="623620" y="14935"/>
                  </a:lnTo>
                  <a:lnTo>
                    <a:pt x="621639" y="14617"/>
                  </a:lnTo>
                  <a:lnTo>
                    <a:pt x="608228" y="13296"/>
                  </a:lnTo>
                  <a:lnTo>
                    <a:pt x="599744" y="12915"/>
                  </a:lnTo>
                  <a:lnTo>
                    <a:pt x="590499" y="12915"/>
                  </a:lnTo>
                  <a:lnTo>
                    <a:pt x="554266" y="15925"/>
                  </a:lnTo>
                  <a:lnTo>
                    <a:pt x="554266" y="18529"/>
                  </a:lnTo>
                  <a:lnTo>
                    <a:pt x="554266" y="20459"/>
                  </a:lnTo>
                  <a:lnTo>
                    <a:pt x="554266" y="18529"/>
                  </a:lnTo>
                  <a:lnTo>
                    <a:pt x="553161" y="19507"/>
                  </a:lnTo>
                  <a:lnTo>
                    <a:pt x="554240" y="18529"/>
                  </a:lnTo>
                  <a:lnTo>
                    <a:pt x="554266" y="15925"/>
                  </a:lnTo>
                  <a:lnTo>
                    <a:pt x="552145" y="16725"/>
                  </a:lnTo>
                  <a:lnTo>
                    <a:pt x="550392" y="17792"/>
                  </a:lnTo>
                  <a:lnTo>
                    <a:pt x="550392" y="21196"/>
                  </a:lnTo>
                  <a:lnTo>
                    <a:pt x="581240" y="26073"/>
                  </a:lnTo>
                  <a:lnTo>
                    <a:pt x="590499" y="26073"/>
                  </a:lnTo>
                  <a:lnTo>
                    <a:pt x="628840" y="22263"/>
                  </a:lnTo>
                  <a:lnTo>
                    <a:pt x="629678" y="21755"/>
                  </a:lnTo>
                  <a:lnTo>
                    <a:pt x="630605" y="21196"/>
                  </a:lnTo>
                  <a:lnTo>
                    <a:pt x="630643" y="20472"/>
                  </a:lnTo>
                  <a:lnTo>
                    <a:pt x="630643" y="18491"/>
                  </a:lnTo>
                  <a:close/>
                </a:path>
                <a:path w="971550" h="36829">
                  <a:moveTo>
                    <a:pt x="680656" y="13296"/>
                  </a:moveTo>
                  <a:lnTo>
                    <a:pt x="676732" y="9334"/>
                  </a:lnTo>
                  <a:lnTo>
                    <a:pt x="676338" y="9334"/>
                  </a:lnTo>
                  <a:lnTo>
                    <a:pt x="676338" y="15671"/>
                  </a:lnTo>
                  <a:lnTo>
                    <a:pt x="676338" y="20637"/>
                  </a:lnTo>
                  <a:lnTo>
                    <a:pt x="674319" y="22669"/>
                  </a:lnTo>
                  <a:lnTo>
                    <a:pt x="669353" y="22669"/>
                  </a:lnTo>
                  <a:lnTo>
                    <a:pt x="667346" y="20637"/>
                  </a:lnTo>
                  <a:lnTo>
                    <a:pt x="667346" y="15671"/>
                  </a:lnTo>
                  <a:lnTo>
                    <a:pt x="669353" y="13639"/>
                  </a:lnTo>
                  <a:lnTo>
                    <a:pt x="674319" y="13639"/>
                  </a:lnTo>
                  <a:lnTo>
                    <a:pt x="676338" y="15671"/>
                  </a:lnTo>
                  <a:lnTo>
                    <a:pt x="676338" y="9334"/>
                  </a:lnTo>
                  <a:lnTo>
                    <a:pt x="671855" y="9321"/>
                  </a:lnTo>
                  <a:lnTo>
                    <a:pt x="666953" y="9334"/>
                  </a:lnTo>
                  <a:lnTo>
                    <a:pt x="663028" y="13296"/>
                  </a:lnTo>
                  <a:lnTo>
                    <a:pt x="663028" y="23012"/>
                  </a:lnTo>
                  <a:lnTo>
                    <a:pt x="666965" y="26987"/>
                  </a:lnTo>
                  <a:lnTo>
                    <a:pt x="676732" y="26974"/>
                  </a:lnTo>
                  <a:lnTo>
                    <a:pt x="680656" y="23012"/>
                  </a:lnTo>
                  <a:lnTo>
                    <a:pt x="680656" y="22669"/>
                  </a:lnTo>
                  <a:lnTo>
                    <a:pt x="680656" y="13639"/>
                  </a:lnTo>
                  <a:lnTo>
                    <a:pt x="680656" y="13296"/>
                  </a:lnTo>
                  <a:close/>
                </a:path>
                <a:path w="971550" h="36829">
                  <a:moveTo>
                    <a:pt x="695350" y="0"/>
                  </a:moveTo>
                  <a:lnTo>
                    <a:pt x="691032" y="0"/>
                  </a:lnTo>
                  <a:lnTo>
                    <a:pt x="691032" y="4318"/>
                  </a:lnTo>
                  <a:lnTo>
                    <a:pt x="691032" y="31991"/>
                  </a:lnTo>
                  <a:lnTo>
                    <a:pt x="652653" y="31991"/>
                  </a:lnTo>
                  <a:lnTo>
                    <a:pt x="652653" y="4318"/>
                  </a:lnTo>
                  <a:lnTo>
                    <a:pt x="691032" y="4318"/>
                  </a:lnTo>
                  <a:lnTo>
                    <a:pt x="691032" y="0"/>
                  </a:lnTo>
                  <a:lnTo>
                    <a:pt x="648335" y="0"/>
                  </a:lnTo>
                  <a:lnTo>
                    <a:pt x="648335" y="36309"/>
                  </a:lnTo>
                  <a:lnTo>
                    <a:pt x="695350" y="36309"/>
                  </a:lnTo>
                  <a:lnTo>
                    <a:pt x="695350" y="31991"/>
                  </a:lnTo>
                  <a:lnTo>
                    <a:pt x="695350" y="2159"/>
                  </a:lnTo>
                  <a:lnTo>
                    <a:pt x="695350" y="0"/>
                  </a:lnTo>
                  <a:close/>
                </a:path>
                <a:path w="971550" h="36829">
                  <a:moveTo>
                    <a:pt x="782675" y="18491"/>
                  </a:moveTo>
                  <a:lnTo>
                    <a:pt x="782637" y="17792"/>
                  </a:lnTo>
                  <a:lnTo>
                    <a:pt x="781710" y="17233"/>
                  </a:lnTo>
                  <a:lnTo>
                    <a:pt x="780872" y="16725"/>
                  </a:lnTo>
                  <a:lnTo>
                    <a:pt x="778751" y="15595"/>
                  </a:lnTo>
                  <a:lnTo>
                    <a:pt x="778751" y="18491"/>
                  </a:lnTo>
                  <a:lnTo>
                    <a:pt x="778751" y="20459"/>
                  </a:lnTo>
                  <a:lnTo>
                    <a:pt x="778751" y="18529"/>
                  </a:lnTo>
                  <a:lnTo>
                    <a:pt x="778751" y="15595"/>
                  </a:lnTo>
                  <a:lnTo>
                    <a:pt x="778281" y="15341"/>
                  </a:lnTo>
                  <a:lnTo>
                    <a:pt x="775652" y="14935"/>
                  </a:lnTo>
                  <a:lnTo>
                    <a:pt x="775652" y="19481"/>
                  </a:lnTo>
                  <a:lnTo>
                    <a:pt x="774738" y="19646"/>
                  </a:lnTo>
                  <a:lnTo>
                    <a:pt x="768934" y="20510"/>
                  </a:lnTo>
                  <a:lnTo>
                    <a:pt x="761377" y="21170"/>
                  </a:lnTo>
                  <a:lnTo>
                    <a:pt x="752436" y="21602"/>
                  </a:lnTo>
                  <a:lnTo>
                    <a:pt x="742492" y="21755"/>
                  </a:lnTo>
                  <a:lnTo>
                    <a:pt x="734872" y="21666"/>
                  </a:lnTo>
                  <a:lnTo>
                    <a:pt x="709371" y="19507"/>
                  </a:lnTo>
                  <a:lnTo>
                    <a:pt x="710298" y="19329"/>
                  </a:lnTo>
                  <a:lnTo>
                    <a:pt x="742492" y="17233"/>
                  </a:lnTo>
                  <a:lnTo>
                    <a:pt x="750112" y="17335"/>
                  </a:lnTo>
                  <a:lnTo>
                    <a:pt x="775652" y="19481"/>
                  </a:lnTo>
                  <a:lnTo>
                    <a:pt x="775652" y="14935"/>
                  </a:lnTo>
                  <a:lnTo>
                    <a:pt x="773671" y="14617"/>
                  </a:lnTo>
                  <a:lnTo>
                    <a:pt x="760247" y="13296"/>
                  </a:lnTo>
                  <a:lnTo>
                    <a:pt x="751763" y="12915"/>
                  </a:lnTo>
                  <a:lnTo>
                    <a:pt x="742492" y="12915"/>
                  </a:lnTo>
                  <a:lnTo>
                    <a:pt x="706297" y="15913"/>
                  </a:lnTo>
                  <a:lnTo>
                    <a:pt x="706297" y="18529"/>
                  </a:lnTo>
                  <a:lnTo>
                    <a:pt x="706297" y="20459"/>
                  </a:lnTo>
                  <a:lnTo>
                    <a:pt x="706297" y="18529"/>
                  </a:lnTo>
                  <a:lnTo>
                    <a:pt x="705192" y="19507"/>
                  </a:lnTo>
                  <a:lnTo>
                    <a:pt x="706272" y="18529"/>
                  </a:lnTo>
                  <a:lnTo>
                    <a:pt x="706297" y="15913"/>
                  </a:lnTo>
                  <a:lnTo>
                    <a:pt x="704176" y="16725"/>
                  </a:lnTo>
                  <a:lnTo>
                    <a:pt x="702411" y="17792"/>
                  </a:lnTo>
                  <a:lnTo>
                    <a:pt x="702411" y="21196"/>
                  </a:lnTo>
                  <a:lnTo>
                    <a:pt x="733247" y="26073"/>
                  </a:lnTo>
                  <a:lnTo>
                    <a:pt x="742492" y="26073"/>
                  </a:lnTo>
                  <a:lnTo>
                    <a:pt x="780872" y="22263"/>
                  </a:lnTo>
                  <a:lnTo>
                    <a:pt x="781697" y="21755"/>
                  </a:lnTo>
                  <a:lnTo>
                    <a:pt x="782624" y="21196"/>
                  </a:lnTo>
                  <a:lnTo>
                    <a:pt x="782662" y="20472"/>
                  </a:lnTo>
                  <a:lnTo>
                    <a:pt x="782675" y="18491"/>
                  </a:lnTo>
                  <a:close/>
                </a:path>
                <a:path w="971550" h="36829">
                  <a:moveTo>
                    <a:pt x="971270" y="20434"/>
                  </a:moveTo>
                  <a:lnTo>
                    <a:pt x="971194" y="18707"/>
                  </a:lnTo>
                  <a:lnTo>
                    <a:pt x="969759" y="17665"/>
                  </a:lnTo>
                  <a:lnTo>
                    <a:pt x="968387" y="16852"/>
                  </a:lnTo>
                  <a:lnTo>
                    <a:pt x="966571" y="16154"/>
                  </a:lnTo>
                  <a:lnTo>
                    <a:pt x="966571" y="20853"/>
                  </a:lnTo>
                  <a:lnTo>
                    <a:pt x="965365" y="21704"/>
                  </a:lnTo>
                  <a:lnTo>
                    <a:pt x="961796" y="22910"/>
                  </a:lnTo>
                  <a:lnTo>
                    <a:pt x="956792" y="23888"/>
                  </a:lnTo>
                  <a:lnTo>
                    <a:pt x="948626" y="25146"/>
                  </a:lnTo>
                  <a:lnTo>
                    <a:pt x="948918" y="25031"/>
                  </a:lnTo>
                  <a:lnTo>
                    <a:pt x="950137" y="24358"/>
                  </a:lnTo>
                  <a:lnTo>
                    <a:pt x="951268" y="23685"/>
                  </a:lnTo>
                  <a:lnTo>
                    <a:pt x="952563" y="22783"/>
                  </a:lnTo>
                  <a:lnTo>
                    <a:pt x="952627" y="21399"/>
                  </a:lnTo>
                  <a:lnTo>
                    <a:pt x="952627" y="20243"/>
                  </a:lnTo>
                  <a:lnTo>
                    <a:pt x="952563" y="18859"/>
                  </a:lnTo>
                  <a:lnTo>
                    <a:pt x="951141" y="17881"/>
                  </a:lnTo>
                  <a:lnTo>
                    <a:pt x="950137" y="17284"/>
                  </a:lnTo>
                  <a:lnTo>
                    <a:pt x="948524" y="16662"/>
                  </a:lnTo>
                  <a:lnTo>
                    <a:pt x="948524" y="20243"/>
                  </a:lnTo>
                  <a:lnTo>
                    <a:pt x="948410" y="21043"/>
                  </a:lnTo>
                  <a:lnTo>
                    <a:pt x="948448" y="20485"/>
                  </a:lnTo>
                  <a:lnTo>
                    <a:pt x="948524" y="20243"/>
                  </a:lnTo>
                  <a:lnTo>
                    <a:pt x="948524" y="16662"/>
                  </a:lnTo>
                  <a:lnTo>
                    <a:pt x="947686" y="16332"/>
                  </a:lnTo>
                  <a:lnTo>
                    <a:pt x="947686" y="20866"/>
                  </a:lnTo>
                  <a:lnTo>
                    <a:pt x="946035" y="21691"/>
                  </a:lnTo>
                  <a:lnTo>
                    <a:pt x="942314" y="22453"/>
                  </a:lnTo>
                  <a:lnTo>
                    <a:pt x="938682" y="23063"/>
                  </a:lnTo>
                  <a:lnTo>
                    <a:pt x="939266" y="22682"/>
                  </a:lnTo>
                  <a:lnTo>
                    <a:pt x="939330" y="21564"/>
                  </a:lnTo>
                  <a:lnTo>
                    <a:pt x="939330" y="20078"/>
                  </a:lnTo>
                  <a:lnTo>
                    <a:pt x="939266" y="18961"/>
                  </a:lnTo>
                  <a:lnTo>
                    <a:pt x="938212" y="18288"/>
                  </a:lnTo>
                  <a:lnTo>
                    <a:pt x="941006" y="18770"/>
                  </a:lnTo>
                  <a:lnTo>
                    <a:pt x="946073" y="20167"/>
                  </a:lnTo>
                  <a:lnTo>
                    <a:pt x="947331" y="20650"/>
                  </a:lnTo>
                  <a:lnTo>
                    <a:pt x="947686" y="20866"/>
                  </a:lnTo>
                  <a:lnTo>
                    <a:pt x="947686" y="16332"/>
                  </a:lnTo>
                  <a:lnTo>
                    <a:pt x="966571" y="20853"/>
                  </a:lnTo>
                  <a:lnTo>
                    <a:pt x="966571" y="16154"/>
                  </a:lnTo>
                  <a:lnTo>
                    <a:pt x="934491" y="10477"/>
                  </a:lnTo>
                  <a:lnTo>
                    <a:pt x="934491" y="21069"/>
                  </a:lnTo>
                  <a:lnTo>
                    <a:pt x="933919" y="20853"/>
                  </a:lnTo>
                  <a:lnTo>
                    <a:pt x="895350" y="25082"/>
                  </a:lnTo>
                  <a:lnTo>
                    <a:pt x="879868" y="25323"/>
                  </a:lnTo>
                  <a:lnTo>
                    <a:pt x="868362" y="25196"/>
                  </a:lnTo>
                  <a:lnTo>
                    <a:pt x="830313" y="22085"/>
                  </a:lnTo>
                  <a:lnTo>
                    <a:pt x="825779" y="20789"/>
                  </a:lnTo>
                  <a:lnTo>
                    <a:pt x="827874" y="20116"/>
                  </a:lnTo>
                  <a:lnTo>
                    <a:pt x="879868" y="16306"/>
                  </a:lnTo>
                  <a:lnTo>
                    <a:pt x="891362" y="16446"/>
                  </a:lnTo>
                  <a:lnTo>
                    <a:pt x="929424" y="19558"/>
                  </a:lnTo>
                  <a:lnTo>
                    <a:pt x="933919" y="20853"/>
                  </a:lnTo>
                  <a:lnTo>
                    <a:pt x="934059" y="20802"/>
                  </a:lnTo>
                  <a:lnTo>
                    <a:pt x="934491" y="21069"/>
                  </a:lnTo>
                  <a:lnTo>
                    <a:pt x="934491" y="10477"/>
                  </a:lnTo>
                  <a:lnTo>
                    <a:pt x="924445" y="9664"/>
                  </a:lnTo>
                  <a:lnTo>
                    <a:pt x="910653" y="8915"/>
                  </a:lnTo>
                  <a:lnTo>
                    <a:pt x="895705" y="8445"/>
                  </a:lnTo>
                  <a:lnTo>
                    <a:pt x="879868" y="8280"/>
                  </a:lnTo>
                  <a:lnTo>
                    <a:pt x="861822" y="8496"/>
                  </a:lnTo>
                  <a:lnTo>
                    <a:pt x="845007" y="9105"/>
                  </a:lnTo>
                  <a:lnTo>
                    <a:pt x="829792" y="10071"/>
                  </a:lnTo>
                  <a:lnTo>
                    <a:pt x="821474" y="10871"/>
                  </a:lnTo>
                  <a:lnTo>
                    <a:pt x="821474" y="23355"/>
                  </a:lnTo>
                  <a:lnTo>
                    <a:pt x="818730" y="22872"/>
                  </a:lnTo>
                  <a:lnTo>
                    <a:pt x="813663" y="21475"/>
                  </a:lnTo>
                  <a:lnTo>
                    <a:pt x="813460" y="21399"/>
                  </a:lnTo>
                  <a:lnTo>
                    <a:pt x="812457" y="21005"/>
                  </a:lnTo>
                  <a:lnTo>
                    <a:pt x="812457" y="25501"/>
                  </a:lnTo>
                  <a:lnTo>
                    <a:pt x="793165" y="20802"/>
                  </a:lnTo>
                  <a:lnTo>
                    <a:pt x="793686" y="20434"/>
                  </a:lnTo>
                  <a:lnTo>
                    <a:pt x="794385" y="19951"/>
                  </a:lnTo>
                  <a:lnTo>
                    <a:pt x="797953" y="18732"/>
                  </a:lnTo>
                  <a:lnTo>
                    <a:pt x="802957" y="17754"/>
                  </a:lnTo>
                  <a:lnTo>
                    <a:pt x="810996" y="16535"/>
                  </a:lnTo>
                  <a:lnTo>
                    <a:pt x="810806" y="16598"/>
                  </a:lnTo>
                  <a:lnTo>
                    <a:pt x="809586" y="17284"/>
                  </a:lnTo>
                  <a:lnTo>
                    <a:pt x="808469" y="17957"/>
                  </a:lnTo>
                  <a:lnTo>
                    <a:pt x="807161" y="18859"/>
                  </a:lnTo>
                  <a:lnTo>
                    <a:pt x="807161" y="22783"/>
                  </a:lnTo>
                  <a:lnTo>
                    <a:pt x="808570" y="23749"/>
                  </a:lnTo>
                  <a:lnTo>
                    <a:pt x="809586" y="24358"/>
                  </a:lnTo>
                  <a:lnTo>
                    <a:pt x="812457" y="25501"/>
                  </a:lnTo>
                  <a:lnTo>
                    <a:pt x="812457" y="21005"/>
                  </a:lnTo>
                  <a:lnTo>
                    <a:pt x="812038" y="20789"/>
                  </a:lnTo>
                  <a:lnTo>
                    <a:pt x="813104" y="20243"/>
                  </a:lnTo>
                  <a:lnTo>
                    <a:pt x="813701" y="19951"/>
                  </a:lnTo>
                  <a:lnTo>
                    <a:pt x="817435" y="19189"/>
                  </a:lnTo>
                  <a:lnTo>
                    <a:pt x="821016" y="18605"/>
                  </a:lnTo>
                  <a:lnTo>
                    <a:pt x="820458" y="18961"/>
                  </a:lnTo>
                  <a:lnTo>
                    <a:pt x="820458" y="22682"/>
                  </a:lnTo>
                  <a:lnTo>
                    <a:pt x="821474" y="23355"/>
                  </a:lnTo>
                  <a:lnTo>
                    <a:pt x="821474" y="10871"/>
                  </a:lnTo>
                  <a:lnTo>
                    <a:pt x="816508" y="11341"/>
                  </a:lnTo>
                  <a:lnTo>
                    <a:pt x="811276" y="11950"/>
                  </a:lnTo>
                  <a:lnTo>
                    <a:pt x="811276" y="21170"/>
                  </a:lnTo>
                  <a:lnTo>
                    <a:pt x="811212" y="21399"/>
                  </a:lnTo>
                  <a:lnTo>
                    <a:pt x="811263" y="21170"/>
                  </a:lnTo>
                  <a:lnTo>
                    <a:pt x="811276" y="11950"/>
                  </a:lnTo>
                  <a:lnTo>
                    <a:pt x="792073" y="16459"/>
                  </a:lnTo>
                  <a:lnTo>
                    <a:pt x="792073" y="20815"/>
                  </a:lnTo>
                  <a:lnTo>
                    <a:pt x="792073" y="16459"/>
                  </a:lnTo>
                  <a:lnTo>
                    <a:pt x="791362" y="16852"/>
                  </a:lnTo>
                  <a:lnTo>
                    <a:pt x="789876" y="17754"/>
                  </a:lnTo>
                  <a:lnTo>
                    <a:pt x="788568" y="18707"/>
                  </a:lnTo>
                  <a:lnTo>
                    <a:pt x="788568" y="22936"/>
                  </a:lnTo>
                  <a:lnTo>
                    <a:pt x="835291" y="31991"/>
                  </a:lnTo>
                  <a:lnTo>
                    <a:pt x="879868" y="33362"/>
                  </a:lnTo>
                  <a:lnTo>
                    <a:pt x="897902" y="33159"/>
                  </a:lnTo>
                  <a:lnTo>
                    <a:pt x="943241" y="30314"/>
                  </a:lnTo>
                  <a:lnTo>
                    <a:pt x="953262" y="29044"/>
                  </a:lnTo>
                  <a:lnTo>
                    <a:pt x="958037" y="28244"/>
                  </a:lnTo>
                  <a:lnTo>
                    <a:pt x="971270" y="21209"/>
                  </a:lnTo>
                  <a:lnTo>
                    <a:pt x="971270" y="204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9" name="object 1469"/>
            <p:cNvSpPr/>
            <p:nvPr/>
          </p:nvSpPr>
          <p:spPr>
            <a:xfrm>
              <a:off x="6016002" y="3970680"/>
              <a:ext cx="28575" cy="41275"/>
            </a:xfrm>
            <a:custGeom>
              <a:avLst/>
              <a:gdLst/>
              <a:ahLst/>
              <a:cxnLst/>
              <a:rect l="l" t="t" r="r" b="b"/>
              <a:pathLst>
                <a:path w="28575" h="41275">
                  <a:moveTo>
                    <a:pt x="22072" y="0"/>
                  </a:moveTo>
                  <a:lnTo>
                    <a:pt x="6375" y="0"/>
                  </a:lnTo>
                  <a:lnTo>
                    <a:pt x="0" y="6375"/>
                  </a:lnTo>
                  <a:lnTo>
                    <a:pt x="0" y="40868"/>
                  </a:lnTo>
                  <a:lnTo>
                    <a:pt x="28447" y="40868"/>
                  </a:lnTo>
                  <a:lnTo>
                    <a:pt x="28447" y="14211"/>
                  </a:lnTo>
                  <a:lnTo>
                    <a:pt x="28447" y="6375"/>
                  </a:lnTo>
                  <a:lnTo>
                    <a:pt x="22072" y="0"/>
                  </a:lnTo>
                  <a:close/>
                </a:path>
              </a:pathLst>
            </a:custGeom>
            <a:solidFill>
              <a:srgbClr val="DB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0" name="object 1470"/>
            <p:cNvSpPr/>
            <p:nvPr/>
          </p:nvSpPr>
          <p:spPr>
            <a:xfrm>
              <a:off x="6014478" y="3969156"/>
              <a:ext cx="31750" cy="44450"/>
            </a:xfrm>
            <a:custGeom>
              <a:avLst/>
              <a:gdLst/>
              <a:ahLst/>
              <a:cxnLst/>
              <a:rect l="l" t="t" r="r" b="b"/>
              <a:pathLst>
                <a:path w="31750" h="44450">
                  <a:moveTo>
                    <a:pt x="24434" y="0"/>
                  </a:moveTo>
                  <a:lnTo>
                    <a:pt x="7048" y="0"/>
                  </a:lnTo>
                  <a:lnTo>
                    <a:pt x="0" y="7048"/>
                  </a:lnTo>
                  <a:lnTo>
                    <a:pt x="0" y="43916"/>
                  </a:lnTo>
                  <a:lnTo>
                    <a:pt x="31495" y="43916"/>
                  </a:lnTo>
                  <a:lnTo>
                    <a:pt x="31495" y="40868"/>
                  </a:lnTo>
                  <a:lnTo>
                    <a:pt x="3048" y="40868"/>
                  </a:lnTo>
                  <a:lnTo>
                    <a:pt x="3060" y="8737"/>
                  </a:lnTo>
                  <a:lnTo>
                    <a:pt x="8737" y="3060"/>
                  </a:lnTo>
                  <a:lnTo>
                    <a:pt x="27488" y="3048"/>
                  </a:lnTo>
                  <a:lnTo>
                    <a:pt x="24434" y="0"/>
                  </a:lnTo>
                  <a:close/>
                </a:path>
                <a:path w="31750" h="44450">
                  <a:moveTo>
                    <a:pt x="27488" y="3048"/>
                  </a:moveTo>
                  <a:lnTo>
                    <a:pt x="15735" y="3048"/>
                  </a:lnTo>
                  <a:lnTo>
                    <a:pt x="22758" y="3060"/>
                  </a:lnTo>
                  <a:lnTo>
                    <a:pt x="28435" y="8737"/>
                  </a:lnTo>
                  <a:lnTo>
                    <a:pt x="28448" y="40868"/>
                  </a:lnTo>
                  <a:lnTo>
                    <a:pt x="31495" y="40868"/>
                  </a:lnTo>
                  <a:lnTo>
                    <a:pt x="31495" y="7048"/>
                  </a:lnTo>
                  <a:lnTo>
                    <a:pt x="27488" y="30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1" name="object 1471"/>
            <p:cNvSpPr/>
            <p:nvPr/>
          </p:nvSpPr>
          <p:spPr>
            <a:xfrm>
              <a:off x="5616168" y="4647869"/>
              <a:ext cx="6985" cy="42545"/>
            </a:xfrm>
            <a:custGeom>
              <a:avLst/>
              <a:gdLst/>
              <a:ahLst/>
              <a:cxnLst/>
              <a:rect l="l" t="t" r="r" b="b"/>
              <a:pathLst>
                <a:path w="6985" h="42545">
                  <a:moveTo>
                    <a:pt x="6832" y="0"/>
                  </a:moveTo>
                  <a:lnTo>
                    <a:pt x="0" y="0"/>
                  </a:lnTo>
                  <a:lnTo>
                    <a:pt x="0" y="42024"/>
                  </a:lnTo>
                  <a:lnTo>
                    <a:pt x="6832" y="42024"/>
                  </a:lnTo>
                  <a:lnTo>
                    <a:pt x="6832" y="0"/>
                  </a:lnTo>
                  <a:close/>
                </a:path>
              </a:pathLst>
            </a:custGeom>
            <a:solidFill>
              <a:srgbClr val="8587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2" name="object 1472"/>
            <p:cNvSpPr/>
            <p:nvPr/>
          </p:nvSpPr>
          <p:spPr>
            <a:xfrm>
              <a:off x="5623890" y="4648974"/>
              <a:ext cx="6985" cy="41275"/>
            </a:xfrm>
            <a:custGeom>
              <a:avLst/>
              <a:gdLst/>
              <a:ahLst/>
              <a:cxnLst/>
              <a:rect l="l" t="t" r="r" b="b"/>
              <a:pathLst>
                <a:path w="6985" h="41275">
                  <a:moveTo>
                    <a:pt x="6819" y="0"/>
                  </a:moveTo>
                  <a:lnTo>
                    <a:pt x="0" y="0"/>
                  </a:lnTo>
                  <a:lnTo>
                    <a:pt x="0" y="40690"/>
                  </a:lnTo>
                  <a:lnTo>
                    <a:pt x="6819" y="40690"/>
                  </a:lnTo>
                  <a:lnTo>
                    <a:pt x="6819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3" name="object 1473"/>
            <p:cNvSpPr/>
            <p:nvPr/>
          </p:nvSpPr>
          <p:spPr>
            <a:xfrm>
              <a:off x="5621731" y="4646155"/>
              <a:ext cx="11430" cy="45720"/>
            </a:xfrm>
            <a:custGeom>
              <a:avLst/>
              <a:gdLst/>
              <a:ahLst/>
              <a:cxnLst/>
              <a:rect l="l" t="t" r="r" b="b"/>
              <a:pathLst>
                <a:path w="11429" h="45720">
                  <a:moveTo>
                    <a:pt x="11137" y="0"/>
                  </a:moveTo>
                  <a:lnTo>
                    <a:pt x="0" y="0"/>
                  </a:lnTo>
                  <a:lnTo>
                    <a:pt x="0" y="45669"/>
                  </a:lnTo>
                  <a:lnTo>
                    <a:pt x="11137" y="45669"/>
                  </a:lnTo>
                  <a:lnTo>
                    <a:pt x="11137" y="41351"/>
                  </a:lnTo>
                  <a:lnTo>
                    <a:pt x="4317" y="41351"/>
                  </a:lnTo>
                  <a:lnTo>
                    <a:pt x="4317" y="4317"/>
                  </a:lnTo>
                  <a:lnTo>
                    <a:pt x="2159" y="4317"/>
                  </a:lnTo>
                  <a:lnTo>
                    <a:pt x="2159" y="2159"/>
                  </a:lnTo>
                  <a:lnTo>
                    <a:pt x="11137" y="2159"/>
                  </a:lnTo>
                  <a:lnTo>
                    <a:pt x="11137" y="0"/>
                  </a:lnTo>
                  <a:close/>
                </a:path>
                <a:path w="11429" h="45720">
                  <a:moveTo>
                    <a:pt x="11137" y="2159"/>
                  </a:moveTo>
                  <a:lnTo>
                    <a:pt x="4317" y="2159"/>
                  </a:lnTo>
                  <a:lnTo>
                    <a:pt x="4317" y="4317"/>
                  </a:lnTo>
                  <a:lnTo>
                    <a:pt x="6819" y="4317"/>
                  </a:lnTo>
                  <a:lnTo>
                    <a:pt x="6819" y="41351"/>
                  </a:lnTo>
                  <a:lnTo>
                    <a:pt x="11137" y="41351"/>
                  </a:lnTo>
                  <a:lnTo>
                    <a:pt x="11137" y="2159"/>
                  </a:lnTo>
                  <a:close/>
                </a:path>
                <a:path w="11429" h="45720">
                  <a:moveTo>
                    <a:pt x="4317" y="2159"/>
                  </a:moveTo>
                  <a:lnTo>
                    <a:pt x="2159" y="2159"/>
                  </a:lnTo>
                  <a:lnTo>
                    <a:pt x="2159" y="4317"/>
                  </a:lnTo>
                  <a:lnTo>
                    <a:pt x="4317" y="4317"/>
                  </a:lnTo>
                  <a:lnTo>
                    <a:pt x="4317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4" name="object 1474"/>
            <p:cNvSpPr/>
            <p:nvPr/>
          </p:nvSpPr>
          <p:spPr>
            <a:xfrm>
              <a:off x="5630710" y="4648974"/>
              <a:ext cx="6985" cy="41275"/>
            </a:xfrm>
            <a:custGeom>
              <a:avLst/>
              <a:gdLst/>
              <a:ahLst/>
              <a:cxnLst/>
              <a:rect l="l" t="t" r="r" b="b"/>
              <a:pathLst>
                <a:path w="6985" h="41275">
                  <a:moveTo>
                    <a:pt x="6819" y="0"/>
                  </a:moveTo>
                  <a:lnTo>
                    <a:pt x="0" y="0"/>
                  </a:lnTo>
                  <a:lnTo>
                    <a:pt x="0" y="40690"/>
                  </a:lnTo>
                  <a:lnTo>
                    <a:pt x="6819" y="40690"/>
                  </a:lnTo>
                  <a:lnTo>
                    <a:pt x="6819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5" name="object 1475"/>
            <p:cNvSpPr/>
            <p:nvPr/>
          </p:nvSpPr>
          <p:spPr>
            <a:xfrm>
              <a:off x="5628551" y="4646155"/>
              <a:ext cx="11430" cy="45720"/>
            </a:xfrm>
            <a:custGeom>
              <a:avLst/>
              <a:gdLst/>
              <a:ahLst/>
              <a:cxnLst/>
              <a:rect l="l" t="t" r="r" b="b"/>
              <a:pathLst>
                <a:path w="11429" h="45720">
                  <a:moveTo>
                    <a:pt x="11137" y="0"/>
                  </a:moveTo>
                  <a:lnTo>
                    <a:pt x="0" y="0"/>
                  </a:lnTo>
                  <a:lnTo>
                    <a:pt x="0" y="45669"/>
                  </a:lnTo>
                  <a:lnTo>
                    <a:pt x="11137" y="45669"/>
                  </a:lnTo>
                  <a:lnTo>
                    <a:pt x="11137" y="41351"/>
                  </a:lnTo>
                  <a:lnTo>
                    <a:pt x="4318" y="41351"/>
                  </a:lnTo>
                  <a:lnTo>
                    <a:pt x="4318" y="4317"/>
                  </a:lnTo>
                  <a:lnTo>
                    <a:pt x="2159" y="4317"/>
                  </a:lnTo>
                  <a:lnTo>
                    <a:pt x="2159" y="2159"/>
                  </a:lnTo>
                  <a:lnTo>
                    <a:pt x="11137" y="2159"/>
                  </a:lnTo>
                  <a:lnTo>
                    <a:pt x="11137" y="0"/>
                  </a:lnTo>
                  <a:close/>
                </a:path>
                <a:path w="11429" h="45720">
                  <a:moveTo>
                    <a:pt x="11137" y="2159"/>
                  </a:moveTo>
                  <a:lnTo>
                    <a:pt x="4318" y="2159"/>
                  </a:lnTo>
                  <a:lnTo>
                    <a:pt x="4318" y="4317"/>
                  </a:lnTo>
                  <a:lnTo>
                    <a:pt x="6819" y="4317"/>
                  </a:lnTo>
                  <a:lnTo>
                    <a:pt x="6819" y="41351"/>
                  </a:lnTo>
                  <a:lnTo>
                    <a:pt x="11137" y="41351"/>
                  </a:lnTo>
                  <a:lnTo>
                    <a:pt x="11137" y="2159"/>
                  </a:lnTo>
                  <a:close/>
                </a:path>
                <a:path w="11429" h="45720">
                  <a:moveTo>
                    <a:pt x="4318" y="2159"/>
                  </a:moveTo>
                  <a:lnTo>
                    <a:pt x="2159" y="2159"/>
                  </a:lnTo>
                  <a:lnTo>
                    <a:pt x="2159" y="4317"/>
                  </a:lnTo>
                  <a:lnTo>
                    <a:pt x="4318" y="4317"/>
                  </a:lnTo>
                  <a:lnTo>
                    <a:pt x="4318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6" name="object 1476"/>
            <p:cNvSpPr/>
            <p:nvPr/>
          </p:nvSpPr>
          <p:spPr>
            <a:xfrm>
              <a:off x="5618429" y="4648098"/>
              <a:ext cx="24765" cy="41910"/>
            </a:xfrm>
            <a:custGeom>
              <a:avLst/>
              <a:gdLst/>
              <a:ahLst/>
              <a:cxnLst/>
              <a:rect l="l" t="t" r="r" b="b"/>
              <a:pathLst>
                <a:path w="24764" h="41910">
                  <a:moveTo>
                    <a:pt x="4318" y="0"/>
                  </a:moveTo>
                  <a:lnTo>
                    <a:pt x="0" y="0"/>
                  </a:lnTo>
                  <a:lnTo>
                    <a:pt x="0" y="41351"/>
                  </a:lnTo>
                  <a:lnTo>
                    <a:pt x="4318" y="41351"/>
                  </a:lnTo>
                  <a:lnTo>
                    <a:pt x="4318" y="0"/>
                  </a:lnTo>
                  <a:close/>
                </a:path>
                <a:path w="24764" h="41910">
                  <a:moveTo>
                    <a:pt x="24561" y="0"/>
                  </a:moveTo>
                  <a:lnTo>
                    <a:pt x="20243" y="0"/>
                  </a:lnTo>
                  <a:lnTo>
                    <a:pt x="20243" y="41351"/>
                  </a:lnTo>
                  <a:lnTo>
                    <a:pt x="24561" y="41351"/>
                  </a:lnTo>
                  <a:lnTo>
                    <a:pt x="24561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7" name="object 1477"/>
            <p:cNvSpPr/>
            <p:nvPr/>
          </p:nvSpPr>
          <p:spPr>
            <a:xfrm>
              <a:off x="5614009" y="4645710"/>
              <a:ext cx="11430" cy="46355"/>
            </a:xfrm>
            <a:custGeom>
              <a:avLst/>
              <a:gdLst/>
              <a:ahLst/>
              <a:cxnLst/>
              <a:rect l="l" t="t" r="r" b="b"/>
              <a:pathLst>
                <a:path w="11429" h="46354">
                  <a:moveTo>
                    <a:pt x="11150" y="0"/>
                  </a:moveTo>
                  <a:lnTo>
                    <a:pt x="0" y="0"/>
                  </a:lnTo>
                  <a:lnTo>
                    <a:pt x="0" y="46342"/>
                  </a:lnTo>
                  <a:lnTo>
                    <a:pt x="11150" y="46342"/>
                  </a:lnTo>
                  <a:lnTo>
                    <a:pt x="11150" y="42024"/>
                  </a:lnTo>
                  <a:lnTo>
                    <a:pt x="4317" y="42024"/>
                  </a:lnTo>
                  <a:lnTo>
                    <a:pt x="4317" y="4318"/>
                  </a:lnTo>
                  <a:lnTo>
                    <a:pt x="2159" y="4318"/>
                  </a:lnTo>
                  <a:lnTo>
                    <a:pt x="2159" y="2159"/>
                  </a:lnTo>
                  <a:lnTo>
                    <a:pt x="11150" y="2159"/>
                  </a:lnTo>
                  <a:lnTo>
                    <a:pt x="11150" y="0"/>
                  </a:lnTo>
                  <a:close/>
                </a:path>
                <a:path w="11429" h="46354">
                  <a:moveTo>
                    <a:pt x="11150" y="2159"/>
                  </a:moveTo>
                  <a:lnTo>
                    <a:pt x="4317" y="2159"/>
                  </a:lnTo>
                  <a:lnTo>
                    <a:pt x="4317" y="4318"/>
                  </a:lnTo>
                  <a:lnTo>
                    <a:pt x="6832" y="4318"/>
                  </a:lnTo>
                  <a:lnTo>
                    <a:pt x="6832" y="42024"/>
                  </a:lnTo>
                  <a:lnTo>
                    <a:pt x="11150" y="42024"/>
                  </a:lnTo>
                  <a:lnTo>
                    <a:pt x="11150" y="2159"/>
                  </a:lnTo>
                  <a:close/>
                </a:path>
                <a:path w="11429" h="46354">
                  <a:moveTo>
                    <a:pt x="4317" y="2159"/>
                  </a:moveTo>
                  <a:lnTo>
                    <a:pt x="2159" y="2159"/>
                  </a:lnTo>
                  <a:lnTo>
                    <a:pt x="2159" y="4318"/>
                  </a:lnTo>
                  <a:lnTo>
                    <a:pt x="4317" y="4318"/>
                  </a:lnTo>
                  <a:lnTo>
                    <a:pt x="4317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8" name="object 1478"/>
            <p:cNvSpPr/>
            <p:nvPr/>
          </p:nvSpPr>
          <p:spPr>
            <a:xfrm>
              <a:off x="5637974" y="4647869"/>
              <a:ext cx="6985" cy="42545"/>
            </a:xfrm>
            <a:custGeom>
              <a:avLst/>
              <a:gdLst/>
              <a:ahLst/>
              <a:cxnLst/>
              <a:rect l="l" t="t" r="r" b="b"/>
              <a:pathLst>
                <a:path w="6985" h="42545">
                  <a:moveTo>
                    <a:pt x="6819" y="0"/>
                  </a:moveTo>
                  <a:lnTo>
                    <a:pt x="0" y="0"/>
                  </a:lnTo>
                  <a:lnTo>
                    <a:pt x="0" y="42024"/>
                  </a:lnTo>
                  <a:lnTo>
                    <a:pt x="6819" y="42024"/>
                  </a:lnTo>
                  <a:lnTo>
                    <a:pt x="6819" y="0"/>
                  </a:lnTo>
                  <a:close/>
                </a:path>
              </a:pathLst>
            </a:custGeom>
            <a:solidFill>
              <a:srgbClr val="8587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9" name="object 1479"/>
            <p:cNvSpPr/>
            <p:nvPr/>
          </p:nvSpPr>
          <p:spPr>
            <a:xfrm>
              <a:off x="5638545" y="4647552"/>
              <a:ext cx="4445" cy="41910"/>
            </a:xfrm>
            <a:custGeom>
              <a:avLst/>
              <a:gdLst/>
              <a:ahLst/>
              <a:cxnLst/>
              <a:rect l="l" t="t" r="r" b="b"/>
              <a:pathLst>
                <a:path w="4445" h="41910">
                  <a:moveTo>
                    <a:pt x="4317" y="0"/>
                  </a:moveTo>
                  <a:lnTo>
                    <a:pt x="0" y="0"/>
                  </a:lnTo>
                  <a:lnTo>
                    <a:pt x="0" y="41351"/>
                  </a:lnTo>
                  <a:lnTo>
                    <a:pt x="4317" y="41351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0" name="object 1480"/>
            <p:cNvSpPr/>
            <p:nvPr/>
          </p:nvSpPr>
          <p:spPr>
            <a:xfrm>
              <a:off x="5635815" y="4645710"/>
              <a:ext cx="11430" cy="46355"/>
            </a:xfrm>
            <a:custGeom>
              <a:avLst/>
              <a:gdLst/>
              <a:ahLst/>
              <a:cxnLst/>
              <a:rect l="l" t="t" r="r" b="b"/>
              <a:pathLst>
                <a:path w="11429" h="46354">
                  <a:moveTo>
                    <a:pt x="11137" y="0"/>
                  </a:moveTo>
                  <a:lnTo>
                    <a:pt x="0" y="0"/>
                  </a:lnTo>
                  <a:lnTo>
                    <a:pt x="0" y="46342"/>
                  </a:lnTo>
                  <a:lnTo>
                    <a:pt x="11137" y="46342"/>
                  </a:lnTo>
                  <a:lnTo>
                    <a:pt x="11137" y="42024"/>
                  </a:lnTo>
                  <a:lnTo>
                    <a:pt x="4318" y="42024"/>
                  </a:lnTo>
                  <a:lnTo>
                    <a:pt x="4318" y="4318"/>
                  </a:lnTo>
                  <a:lnTo>
                    <a:pt x="2159" y="4318"/>
                  </a:lnTo>
                  <a:lnTo>
                    <a:pt x="2159" y="2159"/>
                  </a:lnTo>
                  <a:lnTo>
                    <a:pt x="11137" y="2159"/>
                  </a:lnTo>
                  <a:lnTo>
                    <a:pt x="11137" y="0"/>
                  </a:lnTo>
                  <a:close/>
                </a:path>
                <a:path w="11429" h="46354">
                  <a:moveTo>
                    <a:pt x="11137" y="2159"/>
                  </a:moveTo>
                  <a:lnTo>
                    <a:pt x="4318" y="2159"/>
                  </a:lnTo>
                  <a:lnTo>
                    <a:pt x="4318" y="4318"/>
                  </a:lnTo>
                  <a:lnTo>
                    <a:pt x="6819" y="4318"/>
                  </a:lnTo>
                  <a:lnTo>
                    <a:pt x="6819" y="42024"/>
                  </a:lnTo>
                  <a:lnTo>
                    <a:pt x="11137" y="42024"/>
                  </a:lnTo>
                  <a:lnTo>
                    <a:pt x="11137" y="2159"/>
                  </a:lnTo>
                  <a:close/>
                </a:path>
                <a:path w="11429" h="46354">
                  <a:moveTo>
                    <a:pt x="4318" y="2159"/>
                  </a:moveTo>
                  <a:lnTo>
                    <a:pt x="2159" y="2159"/>
                  </a:lnTo>
                  <a:lnTo>
                    <a:pt x="2159" y="4318"/>
                  </a:lnTo>
                  <a:lnTo>
                    <a:pt x="4318" y="4318"/>
                  </a:lnTo>
                  <a:lnTo>
                    <a:pt x="4318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1" name="object 1481"/>
            <p:cNvSpPr/>
            <p:nvPr/>
          </p:nvSpPr>
          <p:spPr>
            <a:xfrm>
              <a:off x="5628728" y="4648860"/>
              <a:ext cx="3810" cy="40005"/>
            </a:xfrm>
            <a:custGeom>
              <a:avLst/>
              <a:gdLst/>
              <a:ahLst/>
              <a:cxnLst/>
              <a:rect l="l" t="t" r="r" b="b"/>
              <a:pathLst>
                <a:path w="3810" h="40004">
                  <a:moveTo>
                    <a:pt x="3517" y="0"/>
                  </a:moveTo>
                  <a:lnTo>
                    <a:pt x="0" y="0"/>
                  </a:lnTo>
                  <a:lnTo>
                    <a:pt x="0" y="39941"/>
                  </a:lnTo>
                  <a:lnTo>
                    <a:pt x="3517" y="39941"/>
                  </a:lnTo>
                  <a:lnTo>
                    <a:pt x="3517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2" name="object 1482"/>
            <p:cNvSpPr/>
            <p:nvPr/>
          </p:nvSpPr>
          <p:spPr>
            <a:xfrm>
              <a:off x="5628106" y="4648974"/>
              <a:ext cx="4445" cy="40640"/>
            </a:xfrm>
            <a:custGeom>
              <a:avLst/>
              <a:gdLst/>
              <a:ahLst/>
              <a:cxnLst/>
              <a:rect l="l" t="t" r="r" b="b"/>
              <a:pathLst>
                <a:path w="4445" h="40639">
                  <a:moveTo>
                    <a:pt x="4317" y="0"/>
                  </a:moveTo>
                  <a:lnTo>
                    <a:pt x="0" y="0"/>
                  </a:lnTo>
                  <a:lnTo>
                    <a:pt x="0" y="40259"/>
                  </a:lnTo>
                  <a:lnTo>
                    <a:pt x="4317" y="40259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3" name="object 1483"/>
            <p:cNvSpPr/>
            <p:nvPr/>
          </p:nvSpPr>
          <p:spPr>
            <a:xfrm>
              <a:off x="5614606" y="4871910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2230" y="0"/>
                  </a:moveTo>
                  <a:lnTo>
                    <a:pt x="4343" y="4368"/>
                  </a:lnTo>
                  <a:lnTo>
                    <a:pt x="2158" y="11912"/>
                  </a:lnTo>
                  <a:lnTo>
                    <a:pt x="0" y="19481"/>
                  </a:lnTo>
                  <a:lnTo>
                    <a:pt x="4368" y="27355"/>
                  </a:lnTo>
                  <a:lnTo>
                    <a:pt x="19481" y="31686"/>
                  </a:lnTo>
                  <a:lnTo>
                    <a:pt x="27368" y="27317"/>
                  </a:lnTo>
                  <a:lnTo>
                    <a:pt x="31711" y="12204"/>
                  </a:lnTo>
                  <a:lnTo>
                    <a:pt x="27317" y="4305"/>
                  </a:lnTo>
                  <a:lnTo>
                    <a:pt x="12230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4" name="object 1484"/>
            <p:cNvSpPr/>
            <p:nvPr/>
          </p:nvSpPr>
          <p:spPr>
            <a:xfrm>
              <a:off x="5614060" y="4871364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634" y="11861"/>
                  </a:moveTo>
                  <a:lnTo>
                    <a:pt x="203" y="13373"/>
                  </a:lnTo>
                  <a:lnTo>
                    <a:pt x="0" y="14884"/>
                  </a:lnTo>
                  <a:lnTo>
                    <a:pt x="0" y="23520"/>
                  </a:lnTo>
                  <a:lnTo>
                    <a:pt x="4686" y="30073"/>
                  </a:lnTo>
                  <a:lnTo>
                    <a:pt x="13385" y="32575"/>
                  </a:lnTo>
                  <a:lnTo>
                    <a:pt x="14909" y="32778"/>
                  </a:lnTo>
                  <a:lnTo>
                    <a:pt x="23520" y="32778"/>
                  </a:lnTo>
                  <a:lnTo>
                    <a:pt x="29586" y="28460"/>
                  </a:lnTo>
                  <a:lnTo>
                    <a:pt x="16395" y="28460"/>
                  </a:lnTo>
                  <a:lnTo>
                    <a:pt x="13080" y="27990"/>
                  </a:lnTo>
                  <a:lnTo>
                    <a:pt x="7772" y="26479"/>
                  </a:lnTo>
                  <a:lnTo>
                    <a:pt x="4317" y="21640"/>
                  </a:lnTo>
                  <a:lnTo>
                    <a:pt x="4319" y="16370"/>
                  </a:lnTo>
                  <a:lnTo>
                    <a:pt x="4787" y="13055"/>
                  </a:lnTo>
                  <a:lnTo>
                    <a:pt x="634" y="11861"/>
                  </a:lnTo>
                  <a:close/>
                </a:path>
                <a:path w="33020" h="33020">
                  <a:moveTo>
                    <a:pt x="29267" y="4317"/>
                  </a:moveTo>
                  <a:lnTo>
                    <a:pt x="16395" y="4317"/>
                  </a:lnTo>
                  <a:lnTo>
                    <a:pt x="19723" y="4787"/>
                  </a:lnTo>
                  <a:lnTo>
                    <a:pt x="25006" y="6286"/>
                  </a:lnTo>
                  <a:lnTo>
                    <a:pt x="28473" y="11125"/>
                  </a:lnTo>
                  <a:lnTo>
                    <a:pt x="28471" y="16383"/>
                  </a:lnTo>
                  <a:lnTo>
                    <a:pt x="27990" y="19710"/>
                  </a:lnTo>
                  <a:lnTo>
                    <a:pt x="26479" y="25006"/>
                  </a:lnTo>
                  <a:lnTo>
                    <a:pt x="21640" y="28460"/>
                  </a:lnTo>
                  <a:lnTo>
                    <a:pt x="29586" y="28460"/>
                  </a:lnTo>
                  <a:lnTo>
                    <a:pt x="30086" y="28105"/>
                  </a:lnTo>
                  <a:lnTo>
                    <a:pt x="32575" y="19392"/>
                  </a:lnTo>
                  <a:lnTo>
                    <a:pt x="32791" y="17868"/>
                  </a:lnTo>
                  <a:lnTo>
                    <a:pt x="32791" y="9232"/>
                  </a:lnTo>
                  <a:lnTo>
                    <a:pt x="29267" y="4317"/>
                  </a:lnTo>
                  <a:close/>
                </a:path>
                <a:path w="33020" h="33020">
                  <a:moveTo>
                    <a:pt x="17894" y="0"/>
                  </a:moveTo>
                  <a:lnTo>
                    <a:pt x="9270" y="0"/>
                  </a:lnTo>
                  <a:lnTo>
                    <a:pt x="2717" y="4686"/>
                  </a:lnTo>
                  <a:lnTo>
                    <a:pt x="634" y="11861"/>
                  </a:lnTo>
                  <a:lnTo>
                    <a:pt x="4787" y="13055"/>
                  </a:lnTo>
                  <a:lnTo>
                    <a:pt x="6311" y="7772"/>
                  </a:lnTo>
                  <a:lnTo>
                    <a:pt x="11163" y="4317"/>
                  </a:lnTo>
                  <a:lnTo>
                    <a:pt x="29267" y="4317"/>
                  </a:lnTo>
                  <a:lnTo>
                    <a:pt x="28092" y="2679"/>
                  </a:lnTo>
                  <a:lnTo>
                    <a:pt x="19418" y="203"/>
                  </a:lnTo>
                  <a:lnTo>
                    <a:pt x="178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5" name="object 1485"/>
            <p:cNvSpPr/>
            <p:nvPr/>
          </p:nvSpPr>
          <p:spPr>
            <a:xfrm>
              <a:off x="5621578" y="487866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6553" y="0"/>
                  </a:moveTo>
                  <a:lnTo>
                    <a:pt x="0" y="6324"/>
                  </a:lnTo>
                  <a:lnTo>
                    <a:pt x="2184" y="15163"/>
                  </a:lnTo>
                  <a:lnTo>
                    <a:pt x="10947" y="17665"/>
                  </a:lnTo>
                  <a:lnTo>
                    <a:pt x="17487" y="11328"/>
                  </a:lnTo>
                  <a:lnTo>
                    <a:pt x="15278" y="2514"/>
                  </a:lnTo>
                  <a:lnTo>
                    <a:pt x="6553" y="0"/>
                  </a:lnTo>
                  <a:close/>
                </a:path>
              </a:pathLst>
            </a:custGeom>
            <a:solidFill>
              <a:srgbClr val="9C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6" name="object 1486"/>
            <p:cNvSpPr/>
            <p:nvPr/>
          </p:nvSpPr>
          <p:spPr>
            <a:xfrm>
              <a:off x="5619191" y="4876241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8343" y="0"/>
                  </a:moveTo>
                  <a:lnTo>
                    <a:pt x="0" y="8064"/>
                  </a:lnTo>
                  <a:lnTo>
                    <a:pt x="2781" y="19316"/>
                  </a:lnTo>
                  <a:lnTo>
                    <a:pt x="13931" y="22517"/>
                  </a:lnTo>
                  <a:lnTo>
                    <a:pt x="14833" y="21653"/>
                  </a:lnTo>
                  <a:lnTo>
                    <a:pt x="11823" y="18541"/>
                  </a:lnTo>
                  <a:lnTo>
                    <a:pt x="12716" y="17677"/>
                  </a:lnTo>
                  <a:lnTo>
                    <a:pt x="6375" y="15862"/>
                  </a:lnTo>
                  <a:lnTo>
                    <a:pt x="4787" y="9436"/>
                  </a:lnTo>
                  <a:lnTo>
                    <a:pt x="9537" y="4838"/>
                  </a:lnTo>
                  <a:lnTo>
                    <a:pt x="19875" y="4838"/>
                  </a:lnTo>
                  <a:lnTo>
                    <a:pt x="19469" y="3213"/>
                  </a:lnTo>
                  <a:lnTo>
                    <a:pt x="8343" y="0"/>
                  </a:lnTo>
                  <a:close/>
                </a:path>
                <a:path w="22860" h="22860">
                  <a:moveTo>
                    <a:pt x="19875" y="4838"/>
                  </a:moveTo>
                  <a:lnTo>
                    <a:pt x="9537" y="4838"/>
                  </a:lnTo>
                  <a:lnTo>
                    <a:pt x="15875" y="6667"/>
                  </a:lnTo>
                  <a:lnTo>
                    <a:pt x="17475" y="13068"/>
                  </a:lnTo>
                  <a:lnTo>
                    <a:pt x="12716" y="17677"/>
                  </a:lnTo>
                  <a:lnTo>
                    <a:pt x="13919" y="18021"/>
                  </a:lnTo>
                  <a:lnTo>
                    <a:pt x="13334" y="20091"/>
                  </a:lnTo>
                  <a:lnTo>
                    <a:pt x="14833" y="21653"/>
                  </a:lnTo>
                  <a:lnTo>
                    <a:pt x="22275" y="14439"/>
                  </a:lnTo>
                  <a:lnTo>
                    <a:pt x="19875" y="4838"/>
                  </a:lnTo>
                  <a:close/>
                </a:path>
                <a:path w="22860" h="22860">
                  <a:moveTo>
                    <a:pt x="12716" y="17677"/>
                  </a:moveTo>
                  <a:lnTo>
                    <a:pt x="11823" y="18541"/>
                  </a:lnTo>
                  <a:lnTo>
                    <a:pt x="13334" y="20091"/>
                  </a:lnTo>
                  <a:lnTo>
                    <a:pt x="13919" y="18021"/>
                  </a:lnTo>
                  <a:lnTo>
                    <a:pt x="12716" y="176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7" name="object 1487"/>
            <p:cNvSpPr/>
            <p:nvPr/>
          </p:nvSpPr>
          <p:spPr>
            <a:xfrm>
              <a:off x="5626519" y="4885499"/>
              <a:ext cx="12065" cy="9525"/>
            </a:xfrm>
            <a:custGeom>
              <a:avLst/>
              <a:gdLst/>
              <a:ahLst/>
              <a:cxnLst/>
              <a:rect l="l" t="t" r="r" b="b"/>
              <a:pathLst>
                <a:path w="12064" h="9525">
                  <a:moveTo>
                    <a:pt x="1638" y="5168"/>
                  </a:moveTo>
                  <a:lnTo>
                    <a:pt x="520" y="5295"/>
                  </a:lnTo>
                  <a:lnTo>
                    <a:pt x="0" y="7886"/>
                  </a:lnTo>
                  <a:lnTo>
                    <a:pt x="3987" y="7988"/>
                  </a:lnTo>
                  <a:lnTo>
                    <a:pt x="7188" y="9309"/>
                  </a:lnTo>
                  <a:lnTo>
                    <a:pt x="8013" y="7213"/>
                  </a:lnTo>
                  <a:lnTo>
                    <a:pt x="8282" y="6883"/>
                  </a:lnTo>
                  <a:lnTo>
                    <a:pt x="2400" y="6883"/>
                  </a:lnTo>
                  <a:lnTo>
                    <a:pt x="1638" y="5168"/>
                  </a:lnTo>
                  <a:close/>
                </a:path>
                <a:path w="12064" h="9525">
                  <a:moveTo>
                    <a:pt x="10096" y="0"/>
                  </a:moveTo>
                  <a:lnTo>
                    <a:pt x="8305" y="317"/>
                  </a:lnTo>
                  <a:lnTo>
                    <a:pt x="6527" y="673"/>
                  </a:lnTo>
                  <a:lnTo>
                    <a:pt x="6591" y="2578"/>
                  </a:lnTo>
                  <a:lnTo>
                    <a:pt x="2400" y="6883"/>
                  </a:lnTo>
                  <a:lnTo>
                    <a:pt x="8282" y="6883"/>
                  </a:lnTo>
                  <a:lnTo>
                    <a:pt x="9969" y="4813"/>
                  </a:lnTo>
                  <a:lnTo>
                    <a:pt x="11899" y="4737"/>
                  </a:lnTo>
                  <a:lnTo>
                    <a:pt x="11683" y="3200"/>
                  </a:lnTo>
                  <a:lnTo>
                    <a:pt x="10794" y="406"/>
                  </a:lnTo>
                  <a:lnTo>
                    <a:pt x="1009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8" name="object 1488"/>
            <p:cNvSpPr/>
            <p:nvPr/>
          </p:nvSpPr>
          <p:spPr>
            <a:xfrm>
              <a:off x="5622645" y="470404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4071" y="0"/>
                  </a:moveTo>
                  <a:lnTo>
                    <a:pt x="3873" y="711"/>
                  </a:lnTo>
                  <a:lnTo>
                    <a:pt x="0" y="5143"/>
                  </a:lnTo>
                  <a:lnTo>
                    <a:pt x="723" y="15379"/>
                  </a:lnTo>
                  <a:lnTo>
                    <a:pt x="5143" y="19227"/>
                  </a:lnTo>
                  <a:lnTo>
                    <a:pt x="15354" y="18516"/>
                  </a:lnTo>
                  <a:lnTo>
                    <a:pt x="19227" y="14071"/>
                  </a:lnTo>
                  <a:lnTo>
                    <a:pt x="18884" y="8978"/>
                  </a:lnTo>
                  <a:lnTo>
                    <a:pt x="18503" y="3860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9" name="object 1489"/>
            <p:cNvSpPr/>
            <p:nvPr/>
          </p:nvSpPr>
          <p:spPr>
            <a:xfrm>
              <a:off x="5620816" y="4702213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7411" y="0"/>
                  </a:moveTo>
                  <a:lnTo>
                    <a:pt x="11442" y="0"/>
                  </a:lnTo>
                  <a:lnTo>
                    <a:pt x="10629" y="38"/>
                  </a:lnTo>
                  <a:lnTo>
                    <a:pt x="4622" y="457"/>
                  </a:lnTo>
                  <a:lnTo>
                    <a:pt x="0" y="5473"/>
                  </a:lnTo>
                  <a:lnTo>
                    <a:pt x="25" y="12230"/>
                  </a:lnTo>
                  <a:lnTo>
                    <a:pt x="395" y="17399"/>
                  </a:lnTo>
                  <a:lnTo>
                    <a:pt x="484" y="18287"/>
                  </a:lnTo>
                  <a:lnTo>
                    <a:pt x="5461" y="22885"/>
                  </a:lnTo>
                  <a:lnTo>
                    <a:pt x="11442" y="22885"/>
                  </a:lnTo>
                  <a:lnTo>
                    <a:pt x="12255" y="22860"/>
                  </a:lnTo>
                  <a:lnTo>
                    <a:pt x="18275" y="22428"/>
                  </a:lnTo>
                  <a:lnTo>
                    <a:pt x="21814" y="18567"/>
                  </a:lnTo>
                  <a:lnTo>
                    <a:pt x="7707" y="18554"/>
                  </a:lnTo>
                  <a:lnTo>
                    <a:pt x="4610" y="15697"/>
                  </a:lnTo>
                  <a:lnTo>
                    <a:pt x="4353" y="12230"/>
                  </a:lnTo>
                  <a:lnTo>
                    <a:pt x="4317" y="7747"/>
                  </a:lnTo>
                  <a:lnTo>
                    <a:pt x="7213" y="4597"/>
                  </a:lnTo>
                  <a:lnTo>
                    <a:pt x="11442" y="4318"/>
                  </a:lnTo>
                  <a:lnTo>
                    <a:pt x="22098" y="4318"/>
                  </a:lnTo>
                  <a:lnTo>
                    <a:pt x="17411" y="0"/>
                  </a:lnTo>
                  <a:close/>
                </a:path>
                <a:path w="23495" h="23495">
                  <a:moveTo>
                    <a:pt x="22860" y="10655"/>
                  </a:moveTo>
                  <a:lnTo>
                    <a:pt x="18554" y="10960"/>
                  </a:lnTo>
                  <a:lnTo>
                    <a:pt x="18580" y="15125"/>
                  </a:lnTo>
                  <a:lnTo>
                    <a:pt x="15671" y="18287"/>
                  </a:lnTo>
                  <a:lnTo>
                    <a:pt x="11950" y="18554"/>
                  </a:lnTo>
                  <a:lnTo>
                    <a:pt x="11442" y="18567"/>
                  </a:lnTo>
                  <a:lnTo>
                    <a:pt x="21826" y="18554"/>
                  </a:lnTo>
                  <a:lnTo>
                    <a:pt x="22885" y="17399"/>
                  </a:lnTo>
                  <a:lnTo>
                    <a:pt x="22860" y="10655"/>
                  </a:lnTo>
                  <a:close/>
                </a:path>
                <a:path w="23495" h="23495">
                  <a:moveTo>
                    <a:pt x="22098" y="4318"/>
                  </a:moveTo>
                  <a:lnTo>
                    <a:pt x="15138" y="4318"/>
                  </a:lnTo>
                  <a:lnTo>
                    <a:pt x="18287" y="7200"/>
                  </a:lnTo>
                  <a:lnTo>
                    <a:pt x="18554" y="10960"/>
                  </a:lnTo>
                  <a:lnTo>
                    <a:pt x="22860" y="10655"/>
                  </a:lnTo>
                  <a:lnTo>
                    <a:pt x="22401" y="4597"/>
                  </a:lnTo>
                  <a:lnTo>
                    <a:pt x="22098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0" name="object 1490"/>
            <p:cNvSpPr/>
            <p:nvPr/>
          </p:nvSpPr>
          <p:spPr>
            <a:xfrm>
              <a:off x="5615813" y="469719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488" y="0"/>
                  </a:moveTo>
                  <a:lnTo>
                    <a:pt x="7327" y="0"/>
                  </a:lnTo>
                  <a:lnTo>
                    <a:pt x="0" y="7365"/>
                  </a:lnTo>
                  <a:lnTo>
                    <a:pt x="12" y="25526"/>
                  </a:lnTo>
                  <a:lnTo>
                    <a:pt x="7327" y="32892"/>
                  </a:lnTo>
                  <a:lnTo>
                    <a:pt x="25488" y="32892"/>
                  </a:lnTo>
                  <a:lnTo>
                    <a:pt x="29819" y="28562"/>
                  </a:lnTo>
                  <a:lnTo>
                    <a:pt x="9715" y="28562"/>
                  </a:lnTo>
                  <a:lnTo>
                    <a:pt x="4305" y="23139"/>
                  </a:lnTo>
                  <a:lnTo>
                    <a:pt x="4305" y="9740"/>
                  </a:lnTo>
                  <a:lnTo>
                    <a:pt x="9715" y="4330"/>
                  </a:lnTo>
                  <a:lnTo>
                    <a:pt x="29806" y="4317"/>
                  </a:lnTo>
                  <a:lnTo>
                    <a:pt x="25488" y="0"/>
                  </a:lnTo>
                  <a:close/>
                </a:path>
                <a:path w="33020" h="33020">
                  <a:moveTo>
                    <a:pt x="29806" y="4317"/>
                  </a:moveTo>
                  <a:lnTo>
                    <a:pt x="16408" y="4317"/>
                  </a:lnTo>
                  <a:lnTo>
                    <a:pt x="23101" y="4330"/>
                  </a:lnTo>
                  <a:lnTo>
                    <a:pt x="28511" y="9740"/>
                  </a:lnTo>
                  <a:lnTo>
                    <a:pt x="28524" y="23139"/>
                  </a:lnTo>
                  <a:lnTo>
                    <a:pt x="23101" y="28562"/>
                  </a:lnTo>
                  <a:lnTo>
                    <a:pt x="29819" y="28562"/>
                  </a:lnTo>
                  <a:lnTo>
                    <a:pt x="32854" y="25526"/>
                  </a:lnTo>
                  <a:lnTo>
                    <a:pt x="32854" y="7365"/>
                  </a:lnTo>
                  <a:lnTo>
                    <a:pt x="29806" y="4317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1" name="object 1491"/>
            <p:cNvSpPr/>
            <p:nvPr/>
          </p:nvSpPr>
          <p:spPr>
            <a:xfrm>
              <a:off x="5613044" y="4694453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5">
                  <a:moveTo>
                    <a:pt x="19177" y="0"/>
                  </a:moveTo>
                  <a:lnTo>
                    <a:pt x="11712" y="1508"/>
                  </a:lnTo>
                  <a:lnTo>
                    <a:pt x="5616" y="5622"/>
                  </a:lnTo>
                  <a:lnTo>
                    <a:pt x="1506" y="11722"/>
                  </a:lnTo>
                  <a:lnTo>
                    <a:pt x="0" y="19189"/>
                  </a:lnTo>
                  <a:lnTo>
                    <a:pt x="1506" y="26661"/>
                  </a:lnTo>
                  <a:lnTo>
                    <a:pt x="5616" y="32761"/>
                  </a:lnTo>
                  <a:lnTo>
                    <a:pt x="11712" y="36872"/>
                  </a:lnTo>
                  <a:lnTo>
                    <a:pt x="19177" y="38379"/>
                  </a:lnTo>
                  <a:lnTo>
                    <a:pt x="26649" y="36872"/>
                  </a:lnTo>
                  <a:lnTo>
                    <a:pt x="30829" y="34061"/>
                  </a:lnTo>
                  <a:lnTo>
                    <a:pt x="10972" y="34048"/>
                  </a:lnTo>
                  <a:lnTo>
                    <a:pt x="4330" y="27406"/>
                  </a:lnTo>
                  <a:lnTo>
                    <a:pt x="4330" y="10972"/>
                  </a:lnTo>
                  <a:lnTo>
                    <a:pt x="10972" y="4330"/>
                  </a:lnTo>
                  <a:lnTo>
                    <a:pt x="30848" y="4330"/>
                  </a:lnTo>
                  <a:lnTo>
                    <a:pt x="26649" y="1507"/>
                  </a:lnTo>
                  <a:lnTo>
                    <a:pt x="19177" y="0"/>
                  </a:lnTo>
                  <a:close/>
                </a:path>
                <a:path w="38735" h="38735">
                  <a:moveTo>
                    <a:pt x="30848" y="4330"/>
                  </a:moveTo>
                  <a:lnTo>
                    <a:pt x="27393" y="4330"/>
                  </a:lnTo>
                  <a:lnTo>
                    <a:pt x="34061" y="10972"/>
                  </a:lnTo>
                  <a:lnTo>
                    <a:pt x="34061" y="27406"/>
                  </a:lnTo>
                  <a:lnTo>
                    <a:pt x="27393" y="34048"/>
                  </a:lnTo>
                  <a:lnTo>
                    <a:pt x="19177" y="34061"/>
                  </a:lnTo>
                  <a:lnTo>
                    <a:pt x="30848" y="34048"/>
                  </a:lnTo>
                  <a:lnTo>
                    <a:pt x="32762" y="32761"/>
                  </a:lnTo>
                  <a:lnTo>
                    <a:pt x="36889" y="26661"/>
                  </a:lnTo>
                  <a:lnTo>
                    <a:pt x="38404" y="19189"/>
                  </a:lnTo>
                  <a:lnTo>
                    <a:pt x="36889" y="11717"/>
                  </a:lnTo>
                  <a:lnTo>
                    <a:pt x="32762" y="5618"/>
                  </a:lnTo>
                  <a:lnTo>
                    <a:pt x="30848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2" name="object 1492"/>
            <p:cNvSpPr/>
            <p:nvPr/>
          </p:nvSpPr>
          <p:spPr>
            <a:xfrm>
              <a:off x="5622645" y="4457344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4071" y="0"/>
                  </a:moveTo>
                  <a:lnTo>
                    <a:pt x="3873" y="723"/>
                  </a:lnTo>
                  <a:lnTo>
                    <a:pt x="0" y="5143"/>
                  </a:lnTo>
                  <a:lnTo>
                    <a:pt x="723" y="15379"/>
                  </a:lnTo>
                  <a:lnTo>
                    <a:pt x="5143" y="19227"/>
                  </a:lnTo>
                  <a:lnTo>
                    <a:pt x="10274" y="18846"/>
                  </a:lnTo>
                  <a:lnTo>
                    <a:pt x="15354" y="18516"/>
                  </a:lnTo>
                  <a:lnTo>
                    <a:pt x="19227" y="14071"/>
                  </a:lnTo>
                  <a:lnTo>
                    <a:pt x="18884" y="8978"/>
                  </a:lnTo>
                  <a:lnTo>
                    <a:pt x="18503" y="3860"/>
                  </a:lnTo>
                  <a:lnTo>
                    <a:pt x="14071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3" name="object 1493"/>
            <p:cNvSpPr/>
            <p:nvPr/>
          </p:nvSpPr>
          <p:spPr>
            <a:xfrm>
              <a:off x="5620816" y="4455515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1442" y="0"/>
                  </a:moveTo>
                  <a:lnTo>
                    <a:pt x="10629" y="38"/>
                  </a:lnTo>
                  <a:lnTo>
                    <a:pt x="4622" y="469"/>
                  </a:lnTo>
                  <a:lnTo>
                    <a:pt x="0" y="5473"/>
                  </a:lnTo>
                  <a:lnTo>
                    <a:pt x="25" y="12230"/>
                  </a:lnTo>
                  <a:lnTo>
                    <a:pt x="395" y="17399"/>
                  </a:lnTo>
                  <a:lnTo>
                    <a:pt x="484" y="18287"/>
                  </a:lnTo>
                  <a:lnTo>
                    <a:pt x="5448" y="22872"/>
                  </a:lnTo>
                  <a:lnTo>
                    <a:pt x="11417" y="22860"/>
                  </a:lnTo>
                  <a:lnTo>
                    <a:pt x="12255" y="22834"/>
                  </a:lnTo>
                  <a:lnTo>
                    <a:pt x="18262" y="22428"/>
                  </a:lnTo>
                  <a:lnTo>
                    <a:pt x="21834" y="18542"/>
                  </a:lnTo>
                  <a:lnTo>
                    <a:pt x="7695" y="18529"/>
                  </a:lnTo>
                  <a:lnTo>
                    <a:pt x="4610" y="15697"/>
                  </a:lnTo>
                  <a:lnTo>
                    <a:pt x="4353" y="12230"/>
                  </a:lnTo>
                  <a:lnTo>
                    <a:pt x="4317" y="7747"/>
                  </a:lnTo>
                  <a:lnTo>
                    <a:pt x="7213" y="4597"/>
                  </a:lnTo>
                  <a:lnTo>
                    <a:pt x="11442" y="4318"/>
                  </a:lnTo>
                  <a:lnTo>
                    <a:pt x="22084" y="4318"/>
                  </a:lnTo>
                  <a:lnTo>
                    <a:pt x="17411" y="12"/>
                  </a:lnTo>
                  <a:lnTo>
                    <a:pt x="11442" y="0"/>
                  </a:lnTo>
                  <a:close/>
                </a:path>
                <a:path w="23495" h="23495">
                  <a:moveTo>
                    <a:pt x="22860" y="10668"/>
                  </a:moveTo>
                  <a:lnTo>
                    <a:pt x="18554" y="10960"/>
                  </a:lnTo>
                  <a:lnTo>
                    <a:pt x="18580" y="15138"/>
                  </a:lnTo>
                  <a:lnTo>
                    <a:pt x="15671" y="18287"/>
                  </a:lnTo>
                  <a:lnTo>
                    <a:pt x="11963" y="18529"/>
                  </a:lnTo>
                  <a:lnTo>
                    <a:pt x="11417" y="18542"/>
                  </a:lnTo>
                  <a:lnTo>
                    <a:pt x="21846" y="18529"/>
                  </a:lnTo>
                  <a:lnTo>
                    <a:pt x="22885" y="17399"/>
                  </a:lnTo>
                  <a:lnTo>
                    <a:pt x="22860" y="10668"/>
                  </a:lnTo>
                  <a:close/>
                </a:path>
                <a:path w="23495" h="23495">
                  <a:moveTo>
                    <a:pt x="22084" y="4318"/>
                  </a:moveTo>
                  <a:lnTo>
                    <a:pt x="15138" y="4318"/>
                  </a:lnTo>
                  <a:lnTo>
                    <a:pt x="18287" y="7200"/>
                  </a:lnTo>
                  <a:lnTo>
                    <a:pt x="18554" y="10960"/>
                  </a:lnTo>
                  <a:lnTo>
                    <a:pt x="22860" y="10655"/>
                  </a:lnTo>
                  <a:lnTo>
                    <a:pt x="22478" y="5473"/>
                  </a:lnTo>
                  <a:lnTo>
                    <a:pt x="22387" y="4597"/>
                  </a:lnTo>
                  <a:lnTo>
                    <a:pt x="22084" y="4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4" name="object 1494"/>
            <p:cNvSpPr/>
            <p:nvPr/>
          </p:nvSpPr>
          <p:spPr>
            <a:xfrm>
              <a:off x="5623585" y="4925021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2687" y="0"/>
                  </a:moveTo>
                  <a:lnTo>
                    <a:pt x="3505" y="634"/>
                  </a:lnTo>
                  <a:lnTo>
                    <a:pt x="0" y="4622"/>
                  </a:lnTo>
                  <a:lnTo>
                    <a:pt x="330" y="9245"/>
                  </a:lnTo>
                  <a:lnTo>
                    <a:pt x="622" y="13855"/>
                  </a:lnTo>
                  <a:lnTo>
                    <a:pt x="4648" y="17322"/>
                  </a:lnTo>
                  <a:lnTo>
                    <a:pt x="13842" y="16687"/>
                  </a:lnTo>
                  <a:lnTo>
                    <a:pt x="17348" y="12674"/>
                  </a:lnTo>
                  <a:lnTo>
                    <a:pt x="16992" y="8077"/>
                  </a:lnTo>
                  <a:lnTo>
                    <a:pt x="16675" y="3467"/>
                  </a:lnTo>
                  <a:lnTo>
                    <a:pt x="12687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5" name="object 1495"/>
            <p:cNvSpPr/>
            <p:nvPr/>
          </p:nvSpPr>
          <p:spPr>
            <a:xfrm>
              <a:off x="5621743" y="4923167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5989" y="0"/>
                  </a:moveTo>
                  <a:lnTo>
                    <a:pt x="10502" y="0"/>
                  </a:lnTo>
                  <a:lnTo>
                    <a:pt x="9753" y="25"/>
                  </a:lnTo>
                  <a:lnTo>
                    <a:pt x="4241" y="406"/>
                  </a:lnTo>
                  <a:lnTo>
                    <a:pt x="0" y="5016"/>
                  </a:lnTo>
                  <a:lnTo>
                    <a:pt x="12" y="11252"/>
                  </a:lnTo>
                  <a:lnTo>
                    <a:pt x="381" y="16789"/>
                  </a:lnTo>
                  <a:lnTo>
                    <a:pt x="5003" y="21031"/>
                  </a:lnTo>
                  <a:lnTo>
                    <a:pt x="10464" y="21031"/>
                  </a:lnTo>
                  <a:lnTo>
                    <a:pt x="11226" y="21005"/>
                  </a:lnTo>
                  <a:lnTo>
                    <a:pt x="16763" y="20624"/>
                  </a:lnTo>
                  <a:lnTo>
                    <a:pt x="20393" y="16713"/>
                  </a:lnTo>
                  <a:lnTo>
                    <a:pt x="7250" y="16700"/>
                  </a:lnTo>
                  <a:lnTo>
                    <a:pt x="4533" y="14211"/>
                  </a:lnTo>
                  <a:lnTo>
                    <a:pt x="4351" y="11252"/>
                  </a:lnTo>
                  <a:lnTo>
                    <a:pt x="4305" y="7277"/>
                  </a:lnTo>
                  <a:lnTo>
                    <a:pt x="6832" y="4546"/>
                  </a:lnTo>
                  <a:lnTo>
                    <a:pt x="10058" y="4330"/>
                  </a:lnTo>
                  <a:lnTo>
                    <a:pt x="10502" y="4317"/>
                  </a:lnTo>
                  <a:lnTo>
                    <a:pt x="20605" y="4317"/>
                  </a:lnTo>
                  <a:lnTo>
                    <a:pt x="15989" y="0"/>
                  </a:lnTo>
                  <a:close/>
                </a:path>
                <a:path w="21589" h="21589">
                  <a:moveTo>
                    <a:pt x="20993" y="9766"/>
                  </a:moveTo>
                  <a:lnTo>
                    <a:pt x="16687" y="10096"/>
                  </a:lnTo>
                  <a:lnTo>
                    <a:pt x="16713" y="13754"/>
                  </a:lnTo>
                  <a:lnTo>
                    <a:pt x="14198" y="16484"/>
                  </a:lnTo>
                  <a:lnTo>
                    <a:pt x="10934" y="16700"/>
                  </a:lnTo>
                  <a:lnTo>
                    <a:pt x="10464" y="16713"/>
                  </a:lnTo>
                  <a:lnTo>
                    <a:pt x="20405" y="16700"/>
                  </a:lnTo>
                  <a:lnTo>
                    <a:pt x="21018" y="16040"/>
                  </a:lnTo>
                  <a:lnTo>
                    <a:pt x="20993" y="9766"/>
                  </a:lnTo>
                  <a:close/>
                </a:path>
                <a:path w="21589" h="21589">
                  <a:moveTo>
                    <a:pt x="20605" y="4317"/>
                  </a:moveTo>
                  <a:lnTo>
                    <a:pt x="13741" y="4317"/>
                  </a:lnTo>
                  <a:lnTo>
                    <a:pt x="16459" y="6807"/>
                  </a:lnTo>
                  <a:lnTo>
                    <a:pt x="16687" y="10083"/>
                  </a:lnTo>
                  <a:lnTo>
                    <a:pt x="20992" y="9766"/>
                  </a:lnTo>
                  <a:lnTo>
                    <a:pt x="20605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6" name="object 1496"/>
            <p:cNvSpPr/>
            <p:nvPr/>
          </p:nvSpPr>
          <p:spPr>
            <a:xfrm>
              <a:off x="5617248" y="491864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3279" y="0"/>
                  </a:moveTo>
                  <a:lnTo>
                    <a:pt x="6654" y="0"/>
                  </a:lnTo>
                  <a:lnTo>
                    <a:pt x="0" y="6730"/>
                  </a:lnTo>
                  <a:lnTo>
                    <a:pt x="0" y="23317"/>
                  </a:lnTo>
                  <a:lnTo>
                    <a:pt x="6654" y="30048"/>
                  </a:lnTo>
                  <a:lnTo>
                    <a:pt x="23291" y="30048"/>
                  </a:lnTo>
                  <a:lnTo>
                    <a:pt x="27609" y="25730"/>
                  </a:lnTo>
                  <a:lnTo>
                    <a:pt x="9055" y="25730"/>
                  </a:lnTo>
                  <a:lnTo>
                    <a:pt x="4280" y="20929"/>
                  </a:lnTo>
                  <a:lnTo>
                    <a:pt x="4292" y="9118"/>
                  </a:lnTo>
                  <a:lnTo>
                    <a:pt x="9055" y="4330"/>
                  </a:lnTo>
                  <a:lnTo>
                    <a:pt x="27605" y="4317"/>
                  </a:lnTo>
                  <a:lnTo>
                    <a:pt x="23279" y="0"/>
                  </a:lnTo>
                  <a:close/>
                </a:path>
                <a:path w="30479" h="30479">
                  <a:moveTo>
                    <a:pt x="27605" y="4317"/>
                  </a:moveTo>
                  <a:lnTo>
                    <a:pt x="14973" y="4317"/>
                  </a:lnTo>
                  <a:lnTo>
                    <a:pt x="20904" y="4330"/>
                  </a:lnTo>
                  <a:lnTo>
                    <a:pt x="25692" y="9118"/>
                  </a:lnTo>
                  <a:lnTo>
                    <a:pt x="25692" y="20929"/>
                  </a:lnTo>
                  <a:lnTo>
                    <a:pt x="20904" y="25730"/>
                  </a:lnTo>
                  <a:lnTo>
                    <a:pt x="27609" y="25730"/>
                  </a:lnTo>
                  <a:lnTo>
                    <a:pt x="30022" y="23317"/>
                  </a:lnTo>
                  <a:lnTo>
                    <a:pt x="30022" y="6730"/>
                  </a:lnTo>
                  <a:lnTo>
                    <a:pt x="27605" y="4317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7" name="object 1497"/>
            <p:cNvSpPr/>
            <p:nvPr/>
          </p:nvSpPr>
          <p:spPr>
            <a:xfrm>
              <a:off x="5614733" y="4916169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165" y="0"/>
                  </a:moveTo>
                  <a:lnTo>
                    <a:pt x="7835" y="0"/>
                  </a:lnTo>
                  <a:lnTo>
                    <a:pt x="0" y="7835"/>
                  </a:lnTo>
                  <a:lnTo>
                    <a:pt x="0" y="27165"/>
                  </a:lnTo>
                  <a:lnTo>
                    <a:pt x="7835" y="35001"/>
                  </a:lnTo>
                  <a:lnTo>
                    <a:pt x="27165" y="35001"/>
                  </a:lnTo>
                  <a:lnTo>
                    <a:pt x="31483" y="30683"/>
                  </a:lnTo>
                  <a:lnTo>
                    <a:pt x="10223" y="30670"/>
                  </a:lnTo>
                  <a:lnTo>
                    <a:pt x="4330" y="24777"/>
                  </a:lnTo>
                  <a:lnTo>
                    <a:pt x="4330" y="10223"/>
                  </a:lnTo>
                  <a:lnTo>
                    <a:pt x="10223" y="4330"/>
                  </a:lnTo>
                  <a:lnTo>
                    <a:pt x="31495" y="4330"/>
                  </a:lnTo>
                  <a:lnTo>
                    <a:pt x="27165" y="0"/>
                  </a:lnTo>
                  <a:close/>
                </a:path>
                <a:path w="35560" h="35560">
                  <a:moveTo>
                    <a:pt x="31495" y="4330"/>
                  </a:moveTo>
                  <a:lnTo>
                    <a:pt x="24777" y="4330"/>
                  </a:lnTo>
                  <a:lnTo>
                    <a:pt x="30670" y="10223"/>
                  </a:lnTo>
                  <a:lnTo>
                    <a:pt x="30670" y="24777"/>
                  </a:lnTo>
                  <a:lnTo>
                    <a:pt x="24777" y="30670"/>
                  </a:lnTo>
                  <a:lnTo>
                    <a:pt x="17487" y="30683"/>
                  </a:lnTo>
                  <a:lnTo>
                    <a:pt x="31495" y="30670"/>
                  </a:lnTo>
                  <a:lnTo>
                    <a:pt x="35001" y="27165"/>
                  </a:lnTo>
                  <a:lnTo>
                    <a:pt x="35001" y="7835"/>
                  </a:lnTo>
                  <a:lnTo>
                    <a:pt x="31495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8" name="object 1498"/>
            <p:cNvSpPr/>
            <p:nvPr/>
          </p:nvSpPr>
          <p:spPr>
            <a:xfrm>
              <a:off x="5627408" y="4926888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70">
                  <a:moveTo>
                    <a:pt x="8953" y="0"/>
                  </a:moveTo>
                  <a:lnTo>
                    <a:pt x="0" y="13576"/>
                  </a:lnTo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9" name="object 1499"/>
            <p:cNvSpPr/>
            <p:nvPr/>
          </p:nvSpPr>
          <p:spPr>
            <a:xfrm>
              <a:off x="5625604" y="4925694"/>
              <a:ext cx="12700" cy="16510"/>
            </a:xfrm>
            <a:custGeom>
              <a:avLst/>
              <a:gdLst/>
              <a:ahLst/>
              <a:cxnLst/>
              <a:rect l="l" t="t" r="r" b="b"/>
              <a:pathLst>
                <a:path w="12700" h="16510">
                  <a:moveTo>
                    <a:pt x="8953" y="0"/>
                  </a:moveTo>
                  <a:lnTo>
                    <a:pt x="0" y="13576"/>
                  </a:lnTo>
                  <a:lnTo>
                    <a:pt x="3606" y="15963"/>
                  </a:lnTo>
                  <a:lnTo>
                    <a:pt x="12560" y="2374"/>
                  </a:lnTo>
                  <a:lnTo>
                    <a:pt x="89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0" name="object 1500"/>
            <p:cNvSpPr/>
            <p:nvPr/>
          </p:nvSpPr>
          <p:spPr>
            <a:xfrm>
              <a:off x="5707113" y="4702289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1404" y="0"/>
                  </a:moveTo>
                  <a:lnTo>
                    <a:pt x="3124" y="596"/>
                  </a:lnTo>
                  <a:lnTo>
                    <a:pt x="0" y="4178"/>
                  </a:lnTo>
                  <a:lnTo>
                    <a:pt x="571" y="12471"/>
                  </a:lnTo>
                  <a:lnTo>
                    <a:pt x="4165" y="15595"/>
                  </a:lnTo>
                  <a:lnTo>
                    <a:pt x="12471" y="15011"/>
                  </a:lnTo>
                  <a:lnTo>
                    <a:pt x="15595" y="11429"/>
                  </a:lnTo>
                  <a:lnTo>
                    <a:pt x="15303" y="7264"/>
                  </a:lnTo>
                  <a:lnTo>
                    <a:pt x="14998" y="3136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1" name="object 1501"/>
            <p:cNvSpPr/>
            <p:nvPr/>
          </p:nvSpPr>
          <p:spPr>
            <a:xfrm>
              <a:off x="5701157" y="4696358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39" h="27939">
                  <a:moveTo>
                    <a:pt x="27444" y="21297"/>
                  </a:moveTo>
                  <a:lnTo>
                    <a:pt x="27432" y="6121"/>
                  </a:lnTo>
                  <a:lnTo>
                    <a:pt x="25615" y="4305"/>
                  </a:lnTo>
                  <a:lnTo>
                    <a:pt x="23139" y="1816"/>
                  </a:lnTo>
                  <a:lnTo>
                    <a:pt x="23139" y="8509"/>
                  </a:lnTo>
                  <a:lnTo>
                    <a:pt x="23139" y="9410"/>
                  </a:lnTo>
                  <a:lnTo>
                    <a:pt x="23063" y="8445"/>
                  </a:lnTo>
                  <a:lnTo>
                    <a:pt x="23139" y="1816"/>
                  </a:lnTo>
                  <a:lnTo>
                    <a:pt x="21336" y="0"/>
                  </a:lnTo>
                  <a:lnTo>
                    <a:pt x="19113" y="0"/>
                  </a:lnTo>
                  <a:lnTo>
                    <a:pt x="19113" y="16535"/>
                  </a:lnTo>
                  <a:lnTo>
                    <a:pt x="19011" y="23063"/>
                  </a:lnTo>
                  <a:lnTo>
                    <a:pt x="18605" y="23152"/>
                  </a:lnTo>
                  <a:lnTo>
                    <a:pt x="17830" y="23152"/>
                  </a:lnTo>
                  <a:lnTo>
                    <a:pt x="19011" y="23063"/>
                  </a:lnTo>
                  <a:lnTo>
                    <a:pt x="19011" y="16649"/>
                  </a:lnTo>
                  <a:lnTo>
                    <a:pt x="16967" y="18872"/>
                  </a:lnTo>
                  <a:lnTo>
                    <a:pt x="14109" y="19075"/>
                  </a:lnTo>
                  <a:lnTo>
                    <a:pt x="13716" y="19088"/>
                  </a:lnTo>
                  <a:lnTo>
                    <a:pt x="10909" y="19075"/>
                  </a:lnTo>
                  <a:lnTo>
                    <a:pt x="8585" y="16929"/>
                  </a:lnTo>
                  <a:lnTo>
                    <a:pt x="8394" y="13741"/>
                  </a:lnTo>
                  <a:lnTo>
                    <a:pt x="8382" y="10934"/>
                  </a:lnTo>
                  <a:lnTo>
                    <a:pt x="10541" y="8585"/>
                  </a:lnTo>
                  <a:lnTo>
                    <a:pt x="13373" y="8382"/>
                  </a:lnTo>
                  <a:lnTo>
                    <a:pt x="13766" y="8369"/>
                  </a:lnTo>
                  <a:lnTo>
                    <a:pt x="16535" y="8369"/>
                  </a:lnTo>
                  <a:lnTo>
                    <a:pt x="18910" y="10541"/>
                  </a:lnTo>
                  <a:lnTo>
                    <a:pt x="19100" y="13360"/>
                  </a:lnTo>
                  <a:lnTo>
                    <a:pt x="19113" y="16535"/>
                  </a:lnTo>
                  <a:lnTo>
                    <a:pt x="19113" y="0"/>
                  </a:lnTo>
                  <a:lnTo>
                    <a:pt x="9906" y="0"/>
                  </a:lnTo>
                  <a:lnTo>
                    <a:pt x="9906" y="4305"/>
                  </a:lnTo>
                  <a:lnTo>
                    <a:pt x="8420" y="4419"/>
                  </a:lnTo>
                  <a:lnTo>
                    <a:pt x="9906" y="4305"/>
                  </a:lnTo>
                  <a:lnTo>
                    <a:pt x="9906" y="0"/>
                  </a:lnTo>
                  <a:lnTo>
                    <a:pt x="6146" y="0"/>
                  </a:lnTo>
                  <a:lnTo>
                    <a:pt x="4394" y="1752"/>
                  </a:lnTo>
                  <a:lnTo>
                    <a:pt x="4394" y="18999"/>
                  </a:lnTo>
                  <a:lnTo>
                    <a:pt x="4330" y="17919"/>
                  </a:lnTo>
                  <a:lnTo>
                    <a:pt x="4394" y="18999"/>
                  </a:lnTo>
                  <a:lnTo>
                    <a:pt x="4394" y="1752"/>
                  </a:lnTo>
                  <a:lnTo>
                    <a:pt x="0" y="6121"/>
                  </a:lnTo>
                  <a:lnTo>
                    <a:pt x="0" y="21297"/>
                  </a:lnTo>
                  <a:lnTo>
                    <a:pt x="6146" y="27457"/>
                  </a:lnTo>
                  <a:lnTo>
                    <a:pt x="21336" y="27457"/>
                  </a:lnTo>
                  <a:lnTo>
                    <a:pt x="25603" y="23152"/>
                  </a:lnTo>
                  <a:lnTo>
                    <a:pt x="27444" y="212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2" name="object 1502"/>
            <p:cNvSpPr/>
            <p:nvPr/>
          </p:nvSpPr>
          <p:spPr>
            <a:xfrm>
              <a:off x="5701804" y="442581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1379" y="0"/>
                  </a:moveTo>
                  <a:lnTo>
                    <a:pt x="3124" y="596"/>
                  </a:lnTo>
                  <a:lnTo>
                    <a:pt x="0" y="4178"/>
                  </a:lnTo>
                  <a:lnTo>
                    <a:pt x="292" y="8318"/>
                  </a:lnTo>
                  <a:lnTo>
                    <a:pt x="546" y="12471"/>
                  </a:lnTo>
                  <a:lnTo>
                    <a:pt x="4165" y="15595"/>
                  </a:lnTo>
                  <a:lnTo>
                    <a:pt x="12420" y="15011"/>
                  </a:lnTo>
                  <a:lnTo>
                    <a:pt x="15544" y="11430"/>
                  </a:lnTo>
                  <a:lnTo>
                    <a:pt x="15278" y="7277"/>
                  </a:lnTo>
                  <a:lnTo>
                    <a:pt x="14973" y="3136"/>
                  </a:lnTo>
                  <a:lnTo>
                    <a:pt x="11379" y="0"/>
                  </a:lnTo>
                  <a:close/>
                </a:path>
              </a:pathLst>
            </a:custGeom>
            <a:solidFill>
              <a:srgbClr val="85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3" name="object 1503"/>
            <p:cNvSpPr/>
            <p:nvPr/>
          </p:nvSpPr>
          <p:spPr>
            <a:xfrm>
              <a:off x="5695823" y="4419866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39" h="27939">
                  <a:moveTo>
                    <a:pt x="27482" y="6146"/>
                  </a:moveTo>
                  <a:lnTo>
                    <a:pt x="25654" y="4318"/>
                  </a:lnTo>
                  <a:lnTo>
                    <a:pt x="23152" y="1816"/>
                  </a:lnTo>
                  <a:lnTo>
                    <a:pt x="23152" y="8534"/>
                  </a:lnTo>
                  <a:lnTo>
                    <a:pt x="23152" y="9588"/>
                  </a:lnTo>
                  <a:lnTo>
                    <a:pt x="23152" y="13093"/>
                  </a:lnTo>
                  <a:lnTo>
                    <a:pt x="19100" y="13373"/>
                  </a:lnTo>
                  <a:lnTo>
                    <a:pt x="19113" y="16535"/>
                  </a:lnTo>
                  <a:lnTo>
                    <a:pt x="19024" y="23075"/>
                  </a:lnTo>
                  <a:lnTo>
                    <a:pt x="18618" y="23164"/>
                  </a:lnTo>
                  <a:lnTo>
                    <a:pt x="17830" y="23164"/>
                  </a:lnTo>
                  <a:lnTo>
                    <a:pt x="19024" y="23075"/>
                  </a:lnTo>
                  <a:lnTo>
                    <a:pt x="19024" y="16637"/>
                  </a:lnTo>
                  <a:lnTo>
                    <a:pt x="16941" y="18897"/>
                  </a:lnTo>
                  <a:lnTo>
                    <a:pt x="13716" y="19100"/>
                  </a:lnTo>
                  <a:lnTo>
                    <a:pt x="10960" y="19100"/>
                  </a:lnTo>
                  <a:lnTo>
                    <a:pt x="8585" y="16941"/>
                  </a:lnTo>
                  <a:lnTo>
                    <a:pt x="8445" y="14262"/>
                  </a:lnTo>
                  <a:lnTo>
                    <a:pt x="8407" y="10947"/>
                  </a:lnTo>
                  <a:lnTo>
                    <a:pt x="10579" y="8585"/>
                  </a:lnTo>
                  <a:lnTo>
                    <a:pt x="13766" y="8382"/>
                  </a:lnTo>
                  <a:lnTo>
                    <a:pt x="16535" y="8382"/>
                  </a:lnTo>
                  <a:lnTo>
                    <a:pt x="18910" y="10541"/>
                  </a:lnTo>
                  <a:lnTo>
                    <a:pt x="19100" y="13373"/>
                  </a:lnTo>
                  <a:lnTo>
                    <a:pt x="23152" y="13093"/>
                  </a:lnTo>
                  <a:lnTo>
                    <a:pt x="23152" y="9588"/>
                  </a:lnTo>
                  <a:lnTo>
                    <a:pt x="23063" y="8458"/>
                  </a:lnTo>
                  <a:lnTo>
                    <a:pt x="23152" y="1816"/>
                  </a:lnTo>
                  <a:lnTo>
                    <a:pt x="21336" y="0"/>
                  </a:lnTo>
                  <a:lnTo>
                    <a:pt x="9804" y="0"/>
                  </a:lnTo>
                  <a:lnTo>
                    <a:pt x="9804" y="4330"/>
                  </a:lnTo>
                  <a:lnTo>
                    <a:pt x="8432" y="4432"/>
                  </a:lnTo>
                  <a:lnTo>
                    <a:pt x="9804" y="4330"/>
                  </a:lnTo>
                  <a:lnTo>
                    <a:pt x="9804" y="0"/>
                  </a:lnTo>
                  <a:lnTo>
                    <a:pt x="6146" y="0"/>
                  </a:lnTo>
                  <a:lnTo>
                    <a:pt x="4394" y="1752"/>
                  </a:lnTo>
                  <a:lnTo>
                    <a:pt x="4394" y="19011"/>
                  </a:lnTo>
                  <a:lnTo>
                    <a:pt x="4330" y="17894"/>
                  </a:lnTo>
                  <a:lnTo>
                    <a:pt x="4394" y="19011"/>
                  </a:lnTo>
                  <a:lnTo>
                    <a:pt x="4394" y="1752"/>
                  </a:lnTo>
                  <a:lnTo>
                    <a:pt x="0" y="6146"/>
                  </a:lnTo>
                  <a:lnTo>
                    <a:pt x="0" y="21323"/>
                  </a:lnTo>
                  <a:lnTo>
                    <a:pt x="6146" y="27482"/>
                  </a:lnTo>
                  <a:lnTo>
                    <a:pt x="21336" y="27482"/>
                  </a:lnTo>
                  <a:lnTo>
                    <a:pt x="25641" y="23164"/>
                  </a:lnTo>
                  <a:lnTo>
                    <a:pt x="27482" y="21323"/>
                  </a:lnTo>
                  <a:lnTo>
                    <a:pt x="27482" y="61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4" name="object 1504"/>
            <p:cNvSpPr/>
            <p:nvPr/>
          </p:nvSpPr>
          <p:spPr>
            <a:xfrm>
              <a:off x="5763069" y="4871910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2204" y="0"/>
                  </a:moveTo>
                  <a:lnTo>
                    <a:pt x="4317" y="4368"/>
                  </a:lnTo>
                  <a:lnTo>
                    <a:pt x="2184" y="11912"/>
                  </a:lnTo>
                  <a:lnTo>
                    <a:pt x="0" y="19481"/>
                  </a:lnTo>
                  <a:lnTo>
                    <a:pt x="4394" y="27355"/>
                  </a:lnTo>
                  <a:lnTo>
                    <a:pt x="19469" y="31686"/>
                  </a:lnTo>
                  <a:lnTo>
                    <a:pt x="27355" y="27317"/>
                  </a:lnTo>
                  <a:lnTo>
                    <a:pt x="31699" y="12204"/>
                  </a:lnTo>
                  <a:lnTo>
                    <a:pt x="27330" y="4305"/>
                  </a:lnTo>
                  <a:lnTo>
                    <a:pt x="12204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5" name="object 1505"/>
            <p:cNvSpPr/>
            <p:nvPr/>
          </p:nvSpPr>
          <p:spPr>
            <a:xfrm>
              <a:off x="5762536" y="4871364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635" y="11861"/>
                  </a:moveTo>
                  <a:lnTo>
                    <a:pt x="203" y="13373"/>
                  </a:lnTo>
                  <a:lnTo>
                    <a:pt x="0" y="14897"/>
                  </a:lnTo>
                  <a:lnTo>
                    <a:pt x="0" y="23533"/>
                  </a:lnTo>
                  <a:lnTo>
                    <a:pt x="4686" y="30073"/>
                  </a:lnTo>
                  <a:lnTo>
                    <a:pt x="13347" y="32575"/>
                  </a:lnTo>
                  <a:lnTo>
                    <a:pt x="14871" y="32778"/>
                  </a:lnTo>
                  <a:lnTo>
                    <a:pt x="23507" y="32778"/>
                  </a:lnTo>
                  <a:lnTo>
                    <a:pt x="29562" y="28460"/>
                  </a:lnTo>
                  <a:lnTo>
                    <a:pt x="16357" y="28460"/>
                  </a:lnTo>
                  <a:lnTo>
                    <a:pt x="13030" y="27990"/>
                  </a:lnTo>
                  <a:lnTo>
                    <a:pt x="7772" y="26479"/>
                  </a:lnTo>
                  <a:lnTo>
                    <a:pt x="4318" y="21640"/>
                  </a:lnTo>
                  <a:lnTo>
                    <a:pt x="4321" y="16383"/>
                  </a:lnTo>
                  <a:lnTo>
                    <a:pt x="4743" y="13373"/>
                  </a:lnTo>
                  <a:lnTo>
                    <a:pt x="4743" y="13042"/>
                  </a:lnTo>
                  <a:lnTo>
                    <a:pt x="635" y="11874"/>
                  </a:lnTo>
                  <a:close/>
                </a:path>
                <a:path w="33020" h="33020">
                  <a:moveTo>
                    <a:pt x="29274" y="4317"/>
                  </a:moveTo>
                  <a:lnTo>
                    <a:pt x="16370" y="4317"/>
                  </a:lnTo>
                  <a:lnTo>
                    <a:pt x="19710" y="4787"/>
                  </a:lnTo>
                  <a:lnTo>
                    <a:pt x="25019" y="6286"/>
                  </a:lnTo>
                  <a:lnTo>
                    <a:pt x="28460" y="11125"/>
                  </a:lnTo>
                  <a:lnTo>
                    <a:pt x="28457" y="16408"/>
                  </a:lnTo>
                  <a:lnTo>
                    <a:pt x="28003" y="19723"/>
                  </a:lnTo>
                  <a:lnTo>
                    <a:pt x="26466" y="25006"/>
                  </a:lnTo>
                  <a:lnTo>
                    <a:pt x="21615" y="28460"/>
                  </a:lnTo>
                  <a:lnTo>
                    <a:pt x="29562" y="28460"/>
                  </a:lnTo>
                  <a:lnTo>
                    <a:pt x="30060" y="28105"/>
                  </a:lnTo>
                  <a:lnTo>
                    <a:pt x="32575" y="19405"/>
                  </a:lnTo>
                  <a:lnTo>
                    <a:pt x="32778" y="17881"/>
                  </a:lnTo>
                  <a:lnTo>
                    <a:pt x="32791" y="9245"/>
                  </a:lnTo>
                  <a:lnTo>
                    <a:pt x="29274" y="4317"/>
                  </a:lnTo>
                  <a:close/>
                </a:path>
                <a:path w="33020" h="33020">
                  <a:moveTo>
                    <a:pt x="17868" y="0"/>
                  </a:moveTo>
                  <a:lnTo>
                    <a:pt x="9232" y="0"/>
                  </a:lnTo>
                  <a:lnTo>
                    <a:pt x="2679" y="4686"/>
                  </a:lnTo>
                  <a:lnTo>
                    <a:pt x="638" y="11861"/>
                  </a:lnTo>
                  <a:lnTo>
                    <a:pt x="4787" y="13042"/>
                  </a:lnTo>
                  <a:lnTo>
                    <a:pt x="6273" y="7772"/>
                  </a:lnTo>
                  <a:lnTo>
                    <a:pt x="11112" y="4317"/>
                  </a:lnTo>
                  <a:lnTo>
                    <a:pt x="29274" y="4317"/>
                  </a:lnTo>
                  <a:lnTo>
                    <a:pt x="28105" y="2679"/>
                  </a:lnTo>
                  <a:lnTo>
                    <a:pt x="19392" y="203"/>
                  </a:lnTo>
                  <a:lnTo>
                    <a:pt x="1786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6" name="object 1506"/>
            <p:cNvSpPr/>
            <p:nvPr/>
          </p:nvSpPr>
          <p:spPr>
            <a:xfrm>
              <a:off x="5770016" y="4878666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6540" y="0"/>
                  </a:moveTo>
                  <a:lnTo>
                    <a:pt x="0" y="6324"/>
                  </a:lnTo>
                  <a:lnTo>
                    <a:pt x="2235" y="15163"/>
                  </a:lnTo>
                  <a:lnTo>
                    <a:pt x="10960" y="17665"/>
                  </a:lnTo>
                  <a:lnTo>
                    <a:pt x="17538" y="11328"/>
                  </a:lnTo>
                  <a:lnTo>
                    <a:pt x="15303" y="2514"/>
                  </a:lnTo>
                  <a:lnTo>
                    <a:pt x="6540" y="0"/>
                  </a:lnTo>
                  <a:close/>
                </a:path>
              </a:pathLst>
            </a:custGeom>
            <a:solidFill>
              <a:srgbClr val="9C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7" name="object 1507"/>
            <p:cNvSpPr/>
            <p:nvPr/>
          </p:nvSpPr>
          <p:spPr>
            <a:xfrm>
              <a:off x="5767616" y="4876241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8343" y="0"/>
                  </a:moveTo>
                  <a:lnTo>
                    <a:pt x="0" y="8064"/>
                  </a:lnTo>
                  <a:lnTo>
                    <a:pt x="2844" y="19329"/>
                  </a:lnTo>
                  <a:lnTo>
                    <a:pt x="13957" y="22517"/>
                  </a:lnTo>
                  <a:lnTo>
                    <a:pt x="14859" y="21653"/>
                  </a:lnTo>
                  <a:lnTo>
                    <a:pt x="11861" y="18541"/>
                  </a:lnTo>
                  <a:lnTo>
                    <a:pt x="12757" y="17678"/>
                  </a:lnTo>
                  <a:lnTo>
                    <a:pt x="6413" y="15862"/>
                  </a:lnTo>
                  <a:lnTo>
                    <a:pt x="4800" y="9436"/>
                  </a:lnTo>
                  <a:lnTo>
                    <a:pt x="9550" y="4838"/>
                  </a:lnTo>
                  <a:lnTo>
                    <a:pt x="19906" y="4838"/>
                  </a:lnTo>
                  <a:lnTo>
                    <a:pt x="19494" y="3213"/>
                  </a:lnTo>
                  <a:lnTo>
                    <a:pt x="8343" y="0"/>
                  </a:lnTo>
                  <a:close/>
                </a:path>
                <a:path w="22860" h="22860">
                  <a:moveTo>
                    <a:pt x="19906" y="4838"/>
                  </a:moveTo>
                  <a:lnTo>
                    <a:pt x="9550" y="4838"/>
                  </a:lnTo>
                  <a:lnTo>
                    <a:pt x="15913" y="6667"/>
                  </a:lnTo>
                  <a:lnTo>
                    <a:pt x="17538" y="13068"/>
                  </a:lnTo>
                  <a:lnTo>
                    <a:pt x="12757" y="17678"/>
                  </a:lnTo>
                  <a:lnTo>
                    <a:pt x="13957" y="18021"/>
                  </a:lnTo>
                  <a:lnTo>
                    <a:pt x="13360" y="20091"/>
                  </a:lnTo>
                  <a:lnTo>
                    <a:pt x="14859" y="21653"/>
                  </a:lnTo>
                  <a:lnTo>
                    <a:pt x="22339" y="14439"/>
                  </a:lnTo>
                  <a:lnTo>
                    <a:pt x="19906" y="4838"/>
                  </a:lnTo>
                  <a:close/>
                </a:path>
                <a:path w="22860" h="22860">
                  <a:moveTo>
                    <a:pt x="12757" y="17678"/>
                  </a:moveTo>
                  <a:lnTo>
                    <a:pt x="11861" y="18541"/>
                  </a:lnTo>
                  <a:lnTo>
                    <a:pt x="13360" y="20091"/>
                  </a:lnTo>
                  <a:lnTo>
                    <a:pt x="13957" y="18021"/>
                  </a:lnTo>
                  <a:lnTo>
                    <a:pt x="12757" y="176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8" name="object 1508"/>
            <p:cNvSpPr/>
            <p:nvPr/>
          </p:nvSpPr>
          <p:spPr>
            <a:xfrm>
              <a:off x="5774969" y="4885499"/>
              <a:ext cx="12065" cy="9525"/>
            </a:xfrm>
            <a:custGeom>
              <a:avLst/>
              <a:gdLst/>
              <a:ahLst/>
              <a:cxnLst/>
              <a:rect l="l" t="t" r="r" b="b"/>
              <a:pathLst>
                <a:path w="12064" h="9525">
                  <a:moveTo>
                    <a:pt x="1612" y="5168"/>
                  </a:moveTo>
                  <a:lnTo>
                    <a:pt x="546" y="5295"/>
                  </a:lnTo>
                  <a:lnTo>
                    <a:pt x="0" y="7886"/>
                  </a:lnTo>
                  <a:lnTo>
                    <a:pt x="4000" y="7988"/>
                  </a:lnTo>
                  <a:lnTo>
                    <a:pt x="7200" y="9309"/>
                  </a:lnTo>
                  <a:lnTo>
                    <a:pt x="8013" y="7213"/>
                  </a:lnTo>
                  <a:lnTo>
                    <a:pt x="8290" y="6883"/>
                  </a:lnTo>
                  <a:lnTo>
                    <a:pt x="2387" y="6883"/>
                  </a:lnTo>
                  <a:lnTo>
                    <a:pt x="1612" y="5168"/>
                  </a:lnTo>
                  <a:close/>
                </a:path>
                <a:path w="12064" h="9525">
                  <a:moveTo>
                    <a:pt x="10096" y="0"/>
                  </a:moveTo>
                  <a:lnTo>
                    <a:pt x="8293" y="317"/>
                  </a:lnTo>
                  <a:lnTo>
                    <a:pt x="6527" y="673"/>
                  </a:lnTo>
                  <a:lnTo>
                    <a:pt x="6604" y="2578"/>
                  </a:lnTo>
                  <a:lnTo>
                    <a:pt x="3965" y="5295"/>
                  </a:lnTo>
                  <a:lnTo>
                    <a:pt x="2387" y="6883"/>
                  </a:lnTo>
                  <a:lnTo>
                    <a:pt x="8290" y="6883"/>
                  </a:lnTo>
                  <a:lnTo>
                    <a:pt x="9982" y="4813"/>
                  </a:lnTo>
                  <a:lnTo>
                    <a:pt x="11887" y="4737"/>
                  </a:lnTo>
                  <a:lnTo>
                    <a:pt x="11709" y="3200"/>
                  </a:lnTo>
                  <a:lnTo>
                    <a:pt x="10820" y="406"/>
                  </a:lnTo>
                  <a:lnTo>
                    <a:pt x="1009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9" name="object 1509"/>
            <p:cNvSpPr/>
            <p:nvPr/>
          </p:nvSpPr>
          <p:spPr>
            <a:xfrm>
              <a:off x="5772073" y="4925021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79">
                  <a:moveTo>
                    <a:pt x="12649" y="0"/>
                  </a:moveTo>
                  <a:lnTo>
                    <a:pt x="3441" y="634"/>
                  </a:lnTo>
                  <a:lnTo>
                    <a:pt x="0" y="4622"/>
                  </a:lnTo>
                  <a:lnTo>
                    <a:pt x="292" y="9245"/>
                  </a:lnTo>
                  <a:lnTo>
                    <a:pt x="622" y="13855"/>
                  </a:lnTo>
                  <a:lnTo>
                    <a:pt x="4610" y="17322"/>
                  </a:lnTo>
                  <a:lnTo>
                    <a:pt x="13842" y="16687"/>
                  </a:lnTo>
                  <a:lnTo>
                    <a:pt x="17310" y="12674"/>
                  </a:lnTo>
                  <a:lnTo>
                    <a:pt x="16992" y="8077"/>
                  </a:lnTo>
                  <a:lnTo>
                    <a:pt x="16662" y="3467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0" name="object 1510"/>
            <p:cNvSpPr/>
            <p:nvPr/>
          </p:nvSpPr>
          <p:spPr>
            <a:xfrm>
              <a:off x="5770194" y="4923167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001" y="0"/>
                  </a:moveTo>
                  <a:lnTo>
                    <a:pt x="10528" y="0"/>
                  </a:lnTo>
                  <a:lnTo>
                    <a:pt x="9778" y="25"/>
                  </a:lnTo>
                  <a:lnTo>
                    <a:pt x="4216" y="406"/>
                  </a:lnTo>
                  <a:lnTo>
                    <a:pt x="0" y="5054"/>
                  </a:lnTo>
                  <a:lnTo>
                    <a:pt x="25" y="11239"/>
                  </a:lnTo>
                  <a:lnTo>
                    <a:pt x="406" y="16789"/>
                  </a:lnTo>
                  <a:lnTo>
                    <a:pt x="5016" y="21031"/>
                  </a:lnTo>
                  <a:lnTo>
                    <a:pt x="10490" y="21031"/>
                  </a:lnTo>
                  <a:lnTo>
                    <a:pt x="11264" y="21005"/>
                  </a:lnTo>
                  <a:lnTo>
                    <a:pt x="16814" y="20624"/>
                  </a:lnTo>
                  <a:lnTo>
                    <a:pt x="20393" y="16713"/>
                  </a:lnTo>
                  <a:lnTo>
                    <a:pt x="7263" y="16700"/>
                  </a:lnTo>
                  <a:lnTo>
                    <a:pt x="4559" y="14224"/>
                  </a:lnTo>
                  <a:lnTo>
                    <a:pt x="4351" y="11239"/>
                  </a:lnTo>
                  <a:lnTo>
                    <a:pt x="4317" y="7277"/>
                  </a:lnTo>
                  <a:lnTo>
                    <a:pt x="6807" y="4546"/>
                  </a:lnTo>
                  <a:lnTo>
                    <a:pt x="10083" y="4330"/>
                  </a:lnTo>
                  <a:lnTo>
                    <a:pt x="10528" y="4317"/>
                  </a:lnTo>
                  <a:lnTo>
                    <a:pt x="20631" y="4317"/>
                  </a:lnTo>
                  <a:lnTo>
                    <a:pt x="16001" y="0"/>
                  </a:lnTo>
                  <a:close/>
                </a:path>
                <a:path w="21589" h="21589">
                  <a:moveTo>
                    <a:pt x="21018" y="9778"/>
                  </a:moveTo>
                  <a:lnTo>
                    <a:pt x="16713" y="10083"/>
                  </a:lnTo>
                  <a:lnTo>
                    <a:pt x="16725" y="13741"/>
                  </a:lnTo>
                  <a:lnTo>
                    <a:pt x="14224" y="16484"/>
                  </a:lnTo>
                  <a:lnTo>
                    <a:pt x="10960" y="16700"/>
                  </a:lnTo>
                  <a:lnTo>
                    <a:pt x="10490" y="16713"/>
                  </a:lnTo>
                  <a:lnTo>
                    <a:pt x="20404" y="16700"/>
                  </a:lnTo>
                  <a:lnTo>
                    <a:pt x="21043" y="16001"/>
                  </a:lnTo>
                  <a:lnTo>
                    <a:pt x="21018" y="9778"/>
                  </a:lnTo>
                  <a:close/>
                </a:path>
                <a:path w="21589" h="21589">
                  <a:moveTo>
                    <a:pt x="20631" y="4317"/>
                  </a:moveTo>
                  <a:lnTo>
                    <a:pt x="13741" y="4317"/>
                  </a:lnTo>
                  <a:lnTo>
                    <a:pt x="16497" y="6807"/>
                  </a:lnTo>
                  <a:lnTo>
                    <a:pt x="16713" y="10083"/>
                  </a:lnTo>
                  <a:lnTo>
                    <a:pt x="21018" y="9778"/>
                  </a:lnTo>
                  <a:lnTo>
                    <a:pt x="20631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1" name="object 1511"/>
            <p:cNvSpPr/>
            <p:nvPr/>
          </p:nvSpPr>
          <p:spPr>
            <a:xfrm>
              <a:off x="5765673" y="4918646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79" h="30479">
                  <a:moveTo>
                    <a:pt x="23342" y="0"/>
                  </a:moveTo>
                  <a:lnTo>
                    <a:pt x="6718" y="0"/>
                  </a:lnTo>
                  <a:lnTo>
                    <a:pt x="0" y="6730"/>
                  </a:lnTo>
                  <a:lnTo>
                    <a:pt x="0" y="23304"/>
                  </a:lnTo>
                  <a:lnTo>
                    <a:pt x="6718" y="30048"/>
                  </a:lnTo>
                  <a:lnTo>
                    <a:pt x="23342" y="30048"/>
                  </a:lnTo>
                  <a:lnTo>
                    <a:pt x="27619" y="25730"/>
                  </a:lnTo>
                  <a:lnTo>
                    <a:pt x="9105" y="25730"/>
                  </a:lnTo>
                  <a:lnTo>
                    <a:pt x="4330" y="20929"/>
                  </a:lnTo>
                  <a:lnTo>
                    <a:pt x="4330" y="9118"/>
                  </a:lnTo>
                  <a:lnTo>
                    <a:pt x="9105" y="4330"/>
                  </a:lnTo>
                  <a:lnTo>
                    <a:pt x="27619" y="4317"/>
                  </a:lnTo>
                  <a:lnTo>
                    <a:pt x="23342" y="0"/>
                  </a:lnTo>
                  <a:close/>
                </a:path>
                <a:path w="30479" h="30479">
                  <a:moveTo>
                    <a:pt x="27619" y="4317"/>
                  </a:moveTo>
                  <a:lnTo>
                    <a:pt x="15036" y="4317"/>
                  </a:lnTo>
                  <a:lnTo>
                    <a:pt x="20954" y="4330"/>
                  </a:lnTo>
                  <a:lnTo>
                    <a:pt x="25717" y="9118"/>
                  </a:lnTo>
                  <a:lnTo>
                    <a:pt x="25717" y="20929"/>
                  </a:lnTo>
                  <a:lnTo>
                    <a:pt x="20954" y="25730"/>
                  </a:lnTo>
                  <a:lnTo>
                    <a:pt x="27619" y="25730"/>
                  </a:lnTo>
                  <a:lnTo>
                    <a:pt x="30022" y="23304"/>
                  </a:lnTo>
                  <a:lnTo>
                    <a:pt x="30010" y="6730"/>
                  </a:lnTo>
                  <a:lnTo>
                    <a:pt x="27619" y="4317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2" name="object 1512"/>
            <p:cNvSpPr/>
            <p:nvPr/>
          </p:nvSpPr>
          <p:spPr>
            <a:xfrm>
              <a:off x="5763196" y="4916169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177" y="0"/>
                  </a:moveTo>
                  <a:lnTo>
                    <a:pt x="7835" y="0"/>
                  </a:lnTo>
                  <a:lnTo>
                    <a:pt x="0" y="7835"/>
                  </a:lnTo>
                  <a:lnTo>
                    <a:pt x="0" y="27165"/>
                  </a:lnTo>
                  <a:lnTo>
                    <a:pt x="7835" y="35001"/>
                  </a:lnTo>
                  <a:lnTo>
                    <a:pt x="27177" y="35001"/>
                  </a:lnTo>
                  <a:lnTo>
                    <a:pt x="31495" y="30683"/>
                  </a:lnTo>
                  <a:lnTo>
                    <a:pt x="10210" y="30670"/>
                  </a:lnTo>
                  <a:lnTo>
                    <a:pt x="4330" y="24777"/>
                  </a:lnTo>
                  <a:lnTo>
                    <a:pt x="4330" y="10223"/>
                  </a:lnTo>
                  <a:lnTo>
                    <a:pt x="10210" y="4330"/>
                  </a:lnTo>
                  <a:lnTo>
                    <a:pt x="31508" y="4330"/>
                  </a:lnTo>
                  <a:lnTo>
                    <a:pt x="27177" y="0"/>
                  </a:lnTo>
                  <a:close/>
                </a:path>
                <a:path w="35560" h="35560">
                  <a:moveTo>
                    <a:pt x="31508" y="4330"/>
                  </a:moveTo>
                  <a:lnTo>
                    <a:pt x="24803" y="4330"/>
                  </a:lnTo>
                  <a:lnTo>
                    <a:pt x="30683" y="10223"/>
                  </a:lnTo>
                  <a:lnTo>
                    <a:pt x="30683" y="24777"/>
                  </a:lnTo>
                  <a:lnTo>
                    <a:pt x="24803" y="30670"/>
                  </a:lnTo>
                  <a:lnTo>
                    <a:pt x="17513" y="30683"/>
                  </a:lnTo>
                  <a:lnTo>
                    <a:pt x="31508" y="30670"/>
                  </a:lnTo>
                  <a:lnTo>
                    <a:pt x="35013" y="27165"/>
                  </a:lnTo>
                  <a:lnTo>
                    <a:pt x="35013" y="7835"/>
                  </a:lnTo>
                  <a:lnTo>
                    <a:pt x="31508" y="43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3" name="object 1513"/>
            <p:cNvSpPr/>
            <p:nvPr/>
          </p:nvSpPr>
          <p:spPr>
            <a:xfrm>
              <a:off x="5775871" y="4926888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70">
                  <a:moveTo>
                    <a:pt x="8928" y="0"/>
                  </a:moveTo>
                  <a:lnTo>
                    <a:pt x="0" y="13576"/>
                  </a:lnTo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4" name="object 1514"/>
            <p:cNvSpPr/>
            <p:nvPr/>
          </p:nvSpPr>
          <p:spPr>
            <a:xfrm>
              <a:off x="5626151" y="4639195"/>
              <a:ext cx="160655" cy="302895"/>
            </a:xfrm>
            <a:custGeom>
              <a:avLst/>
              <a:gdLst/>
              <a:ahLst/>
              <a:cxnLst/>
              <a:rect l="l" t="t" r="r" b="b"/>
              <a:pathLst>
                <a:path w="160654" h="302895">
                  <a:moveTo>
                    <a:pt x="9791" y="2184"/>
                  </a:moveTo>
                  <a:lnTo>
                    <a:pt x="7581" y="0"/>
                  </a:lnTo>
                  <a:lnTo>
                    <a:pt x="2197" y="0"/>
                  </a:lnTo>
                  <a:lnTo>
                    <a:pt x="0" y="2184"/>
                  </a:lnTo>
                  <a:lnTo>
                    <a:pt x="0" y="7594"/>
                  </a:lnTo>
                  <a:lnTo>
                    <a:pt x="2197" y="9779"/>
                  </a:lnTo>
                  <a:lnTo>
                    <a:pt x="7581" y="9779"/>
                  </a:lnTo>
                  <a:lnTo>
                    <a:pt x="9791" y="7594"/>
                  </a:lnTo>
                  <a:lnTo>
                    <a:pt x="9791" y="4902"/>
                  </a:lnTo>
                  <a:lnTo>
                    <a:pt x="9791" y="2184"/>
                  </a:lnTo>
                  <a:close/>
                </a:path>
                <a:path w="160654" h="302895">
                  <a:moveTo>
                    <a:pt x="160451" y="288874"/>
                  </a:moveTo>
                  <a:lnTo>
                    <a:pt x="156845" y="286499"/>
                  </a:lnTo>
                  <a:lnTo>
                    <a:pt x="147916" y="300088"/>
                  </a:lnTo>
                  <a:lnTo>
                    <a:pt x="151523" y="302450"/>
                  </a:lnTo>
                  <a:lnTo>
                    <a:pt x="160451" y="2888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5" name="object 1515"/>
            <p:cNvSpPr/>
            <p:nvPr/>
          </p:nvSpPr>
          <p:spPr>
            <a:xfrm>
              <a:off x="5632615" y="4496066"/>
              <a:ext cx="12700" cy="43815"/>
            </a:xfrm>
            <a:custGeom>
              <a:avLst/>
              <a:gdLst/>
              <a:ahLst/>
              <a:cxnLst/>
              <a:rect l="l" t="t" r="r" b="b"/>
              <a:pathLst>
                <a:path w="12700" h="43814">
                  <a:moveTo>
                    <a:pt x="12433" y="0"/>
                  </a:moveTo>
                  <a:lnTo>
                    <a:pt x="0" y="0"/>
                  </a:lnTo>
                  <a:lnTo>
                    <a:pt x="0" y="43573"/>
                  </a:lnTo>
                  <a:lnTo>
                    <a:pt x="12433" y="43573"/>
                  </a:lnTo>
                  <a:lnTo>
                    <a:pt x="12433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6" name="object 1516"/>
            <p:cNvSpPr/>
            <p:nvPr/>
          </p:nvSpPr>
          <p:spPr>
            <a:xfrm>
              <a:off x="5630456" y="4493907"/>
              <a:ext cx="17145" cy="48260"/>
            </a:xfrm>
            <a:custGeom>
              <a:avLst/>
              <a:gdLst/>
              <a:ahLst/>
              <a:cxnLst/>
              <a:rect l="l" t="t" r="r" b="b"/>
              <a:pathLst>
                <a:path w="17145" h="48260">
                  <a:moveTo>
                    <a:pt x="16751" y="0"/>
                  </a:moveTo>
                  <a:lnTo>
                    <a:pt x="0" y="0"/>
                  </a:lnTo>
                  <a:lnTo>
                    <a:pt x="0" y="47891"/>
                  </a:lnTo>
                  <a:lnTo>
                    <a:pt x="2158" y="47891"/>
                  </a:lnTo>
                  <a:lnTo>
                    <a:pt x="2158" y="43573"/>
                  </a:lnTo>
                  <a:lnTo>
                    <a:pt x="4317" y="43573"/>
                  </a:lnTo>
                  <a:lnTo>
                    <a:pt x="4317" y="4317"/>
                  </a:lnTo>
                  <a:lnTo>
                    <a:pt x="16751" y="4317"/>
                  </a:lnTo>
                  <a:lnTo>
                    <a:pt x="16751" y="0"/>
                  </a:lnTo>
                  <a:close/>
                </a:path>
                <a:path w="17145" h="48260">
                  <a:moveTo>
                    <a:pt x="4317" y="43573"/>
                  </a:moveTo>
                  <a:lnTo>
                    <a:pt x="2158" y="43573"/>
                  </a:lnTo>
                  <a:lnTo>
                    <a:pt x="2158" y="47891"/>
                  </a:lnTo>
                  <a:lnTo>
                    <a:pt x="16751" y="47891"/>
                  </a:lnTo>
                  <a:lnTo>
                    <a:pt x="16751" y="45732"/>
                  </a:lnTo>
                  <a:lnTo>
                    <a:pt x="4317" y="45732"/>
                  </a:lnTo>
                  <a:lnTo>
                    <a:pt x="4317" y="43573"/>
                  </a:lnTo>
                  <a:close/>
                </a:path>
                <a:path w="17145" h="48260">
                  <a:moveTo>
                    <a:pt x="16751" y="4317"/>
                  </a:moveTo>
                  <a:lnTo>
                    <a:pt x="12433" y="4317"/>
                  </a:lnTo>
                  <a:lnTo>
                    <a:pt x="12433" y="43573"/>
                  </a:lnTo>
                  <a:lnTo>
                    <a:pt x="4317" y="43573"/>
                  </a:lnTo>
                  <a:lnTo>
                    <a:pt x="4317" y="45732"/>
                  </a:lnTo>
                  <a:lnTo>
                    <a:pt x="16751" y="45732"/>
                  </a:lnTo>
                  <a:lnTo>
                    <a:pt x="16751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7" name="object 1517"/>
            <p:cNvSpPr/>
            <p:nvPr/>
          </p:nvSpPr>
          <p:spPr>
            <a:xfrm>
              <a:off x="5609920" y="4496066"/>
              <a:ext cx="12700" cy="43815"/>
            </a:xfrm>
            <a:custGeom>
              <a:avLst/>
              <a:gdLst/>
              <a:ahLst/>
              <a:cxnLst/>
              <a:rect l="l" t="t" r="r" b="b"/>
              <a:pathLst>
                <a:path w="12700" h="43814">
                  <a:moveTo>
                    <a:pt x="12458" y="0"/>
                  </a:moveTo>
                  <a:lnTo>
                    <a:pt x="0" y="0"/>
                  </a:lnTo>
                  <a:lnTo>
                    <a:pt x="0" y="43573"/>
                  </a:lnTo>
                  <a:lnTo>
                    <a:pt x="12458" y="43573"/>
                  </a:lnTo>
                  <a:lnTo>
                    <a:pt x="12458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8" name="object 1518"/>
            <p:cNvSpPr/>
            <p:nvPr/>
          </p:nvSpPr>
          <p:spPr>
            <a:xfrm>
              <a:off x="5607761" y="4493907"/>
              <a:ext cx="17145" cy="48260"/>
            </a:xfrm>
            <a:custGeom>
              <a:avLst/>
              <a:gdLst/>
              <a:ahLst/>
              <a:cxnLst/>
              <a:rect l="l" t="t" r="r" b="b"/>
              <a:pathLst>
                <a:path w="17145" h="48260">
                  <a:moveTo>
                    <a:pt x="16776" y="0"/>
                  </a:moveTo>
                  <a:lnTo>
                    <a:pt x="0" y="0"/>
                  </a:lnTo>
                  <a:lnTo>
                    <a:pt x="0" y="47891"/>
                  </a:lnTo>
                  <a:lnTo>
                    <a:pt x="2159" y="47891"/>
                  </a:lnTo>
                  <a:lnTo>
                    <a:pt x="2159" y="43573"/>
                  </a:lnTo>
                  <a:lnTo>
                    <a:pt x="4318" y="43573"/>
                  </a:lnTo>
                  <a:lnTo>
                    <a:pt x="4318" y="4317"/>
                  </a:lnTo>
                  <a:lnTo>
                    <a:pt x="16776" y="4317"/>
                  </a:lnTo>
                  <a:lnTo>
                    <a:pt x="16776" y="0"/>
                  </a:lnTo>
                  <a:close/>
                </a:path>
                <a:path w="17145" h="48260">
                  <a:moveTo>
                    <a:pt x="4318" y="43573"/>
                  </a:moveTo>
                  <a:lnTo>
                    <a:pt x="2159" y="43573"/>
                  </a:lnTo>
                  <a:lnTo>
                    <a:pt x="2159" y="47891"/>
                  </a:lnTo>
                  <a:lnTo>
                    <a:pt x="16776" y="47891"/>
                  </a:lnTo>
                  <a:lnTo>
                    <a:pt x="16776" y="45732"/>
                  </a:lnTo>
                  <a:lnTo>
                    <a:pt x="4318" y="45732"/>
                  </a:lnTo>
                  <a:lnTo>
                    <a:pt x="4318" y="43573"/>
                  </a:lnTo>
                  <a:close/>
                </a:path>
                <a:path w="17145" h="48260">
                  <a:moveTo>
                    <a:pt x="16776" y="4317"/>
                  </a:moveTo>
                  <a:lnTo>
                    <a:pt x="12458" y="4317"/>
                  </a:lnTo>
                  <a:lnTo>
                    <a:pt x="12458" y="43573"/>
                  </a:lnTo>
                  <a:lnTo>
                    <a:pt x="4318" y="43573"/>
                  </a:lnTo>
                  <a:lnTo>
                    <a:pt x="4318" y="45732"/>
                  </a:lnTo>
                  <a:lnTo>
                    <a:pt x="16776" y="45732"/>
                  </a:lnTo>
                  <a:lnTo>
                    <a:pt x="16776" y="4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9" name="object 1519"/>
            <p:cNvSpPr/>
            <p:nvPr/>
          </p:nvSpPr>
          <p:spPr>
            <a:xfrm>
              <a:off x="5619127" y="4496955"/>
              <a:ext cx="17145" cy="40640"/>
            </a:xfrm>
            <a:custGeom>
              <a:avLst/>
              <a:gdLst/>
              <a:ahLst/>
              <a:cxnLst/>
              <a:rect l="l" t="t" r="r" b="b"/>
              <a:pathLst>
                <a:path w="17145" h="40639">
                  <a:moveTo>
                    <a:pt x="4318" y="0"/>
                  </a:moveTo>
                  <a:lnTo>
                    <a:pt x="0" y="0"/>
                  </a:lnTo>
                  <a:lnTo>
                    <a:pt x="0" y="40017"/>
                  </a:lnTo>
                  <a:lnTo>
                    <a:pt x="4318" y="40017"/>
                  </a:lnTo>
                  <a:lnTo>
                    <a:pt x="4318" y="0"/>
                  </a:lnTo>
                  <a:close/>
                </a:path>
                <a:path w="17145" h="40639">
                  <a:moveTo>
                    <a:pt x="16738" y="0"/>
                  </a:moveTo>
                  <a:lnTo>
                    <a:pt x="12420" y="0"/>
                  </a:lnTo>
                  <a:lnTo>
                    <a:pt x="12420" y="40017"/>
                  </a:lnTo>
                  <a:lnTo>
                    <a:pt x="16738" y="40017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F9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0" name="object 1520"/>
            <p:cNvSpPr/>
            <p:nvPr/>
          </p:nvSpPr>
          <p:spPr>
            <a:xfrm>
              <a:off x="5625325" y="4496066"/>
              <a:ext cx="4445" cy="41910"/>
            </a:xfrm>
            <a:custGeom>
              <a:avLst/>
              <a:gdLst/>
              <a:ahLst/>
              <a:cxnLst/>
              <a:rect l="l" t="t" r="r" b="b"/>
              <a:pathLst>
                <a:path w="4445" h="41910">
                  <a:moveTo>
                    <a:pt x="4317" y="0"/>
                  </a:moveTo>
                  <a:lnTo>
                    <a:pt x="0" y="0"/>
                  </a:lnTo>
                  <a:lnTo>
                    <a:pt x="0" y="41795"/>
                  </a:lnTo>
                  <a:lnTo>
                    <a:pt x="4317" y="41795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1" name="object 1521"/>
            <p:cNvSpPr/>
            <p:nvPr/>
          </p:nvSpPr>
          <p:spPr>
            <a:xfrm>
              <a:off x="5630215" y="4740109"/>
              <a:ext cx="250825" cy="118745"/>
            </a:xfrm>
            <a:custGeom>
              <a:avLst/>
              <a:gdLst/>
              <a:ahLst/>
              <a:cxnLst/>
              <a:rect l="l" t="t" r="r" b="b"/>
              <a:pathLst>
                <a:path w="250825" h="118745">
                  <a:moveTo>
                    <a:pt x="247103" y="64516"/>
                  </a:moveTo>
                  <a:lnTo>
                    <a:pt x="184581" y="64566"/>
                  </a:lnTo>
                  <a:lnTo>
                    <a:pt x="151485" y="37833"/>
                  </a:lnTo>
                  <a:lnTo>
                    <a:pt x="151015" y="31991"/>
                  </a:lnTo>
                  <a:lnTo>
                    <a:pt x="151015" y="0"/>
                  </a:lnTo>
                  <a:lnTo>
                    <a:pt x="146697" y="0"/>
                  </a:lnTo>
                  <a:lnTo>
                    <a:pt x="146697" y="31991"/>
                  </a:lnTo>
                  <a:lnTo>
                    <a:pt x="146824" y="34632"/>
                  </a:lnTo>
                  <a:lnTo>
                    <a:pt x="168871" y="67322"/>
                  </a:lnTo>
                  <a:lnTo>
                    <a:pt x="191541" y="68834"/>
                  </a:lnTo>
                  <a:lnTo>
                    <a:pt x="247103" y="68834"/>
                  </a:lnTo>
                  <a:lnTo>
                    <a:pt x="247103" y="64516"/>
                  </a:lnTo>
                  <a:close/>
                </a:path>
                <a:path w="250825" h="118745">
                  <a:moveTo>
                    <a:pt x="250647" y="113842"/>
                  </a:moveTo>
                  <a:lnTo>
                    <a:pt x="37896" y="113906"/>
                  </a:lnTo>
                  <a:lnTo>
                    <a:pt x="4800" y="87185"/>
                  </a:lnTo>
                  <a:lnTo>
                    <a:pt x="4318" y="81343"/>
                  </a:lnTo>
                  <a:lnTo>
                    <a:pt x="4318" y="0"/>
                  </a:lnTo>
                  <a:lnTo>
                    <a:pt x="0" y="0"/>
                  </a:lnTo>
                  <a:lnTo>
                    <a:pt x="0" y="81343"/>
                  </a:lnTo>
                  <a:lnTo>
                    <a:pt x="127" y="83972"/>
                  </a:lnTo>
                  <a:lnTo>
                    <a:pt x="22186" y="116662"/>
                  </a:lnTo>
                  <a:lnTo>
                    <a:pt x="44843" y="118160"/>
                  </a:lnTo>
                  <a:lnTo>
                    <a:pt x="250647" y="118160"/>
                  </a:lnTo>
                  <a:lnTo>
                    <a:pt x="250647" y="11384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2" name="object 1522"/>
            <p:cNvSpPr/>
            <p:nvPr/>
          </p:nvSpPr>
          <p:spPr>
            <a:xfrm>
              <a:off x="5611063" y="4909464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>
                  <a:moveTo>
                    <a:pt x="42672" y="0"/>
                  </a:moveTo>
                  <a:lnTo>
                    <a:pt x="0" y="0"/>
                  </a:lnTo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3" name="object 1523"/>
            <p:cNvSpPr/>
            <p:nvPr/>
          </p:nvSpPr>
          <p:spPr>
            <a:xfrm>
              <a:off x="5611063" y="4907305"/>
              <a:ext cx="43180" cy="4445"/>
            </a:xfrm>
            <a:custGeom>
              <a:avLst/>
              <a:gdLst/>
              <a:ahLst/>
              <a:cxnLst/>
              <a:rect l="l" t="t" r="r" b="b"/>
              <a:pathLst>
                <a:path w="43179" h="4445">
                  <a:moveTo>
                    <a:pt x="42672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2672" y="431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4" name="object 1524"/>
            <p:cNvSpPr/>
            <p:nvPr/>
          </p:nvSpPr>
          <p:spPr>
            <a:xfrm>
              <a:off x="5760161" y="4909464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>
                  <a:moveTo>
                    <a:pt x="42697" y="0"/>
                  </a:moveTo>
                  <a:lnTo>
                    <a:pt x="0" y="0"/>
                  </a:lnTo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5" name="object 1525"/>
            <p:cNvSpPr/>
            <p:nvPr/>
          </p:nvSpPr>
          <p:spPr>
            <a:xfrm>
              <a:off x="5760161" y="4907305"/>
              <a:ext cx="43180" cy="4445"/>
            </a:xfrm>
            <a:custGeom>
              <a:avLst/>
              <a:gdLst/>
              <a:ahLst/>
              <a:cxnLst/>
              <a:rect l="l" t="t" r="r" b="b"/>
              <a:pathLst>
                <a:path w="43179" h="4445">
                  <a:moveTo>
                    <a:pt x="42697" y="0"/>
                  </a:moveTo>
                  <a:lnTo>
                    <a:pt x="0" y="0"/>
                  </a:lnTo>
                  <a:lnTo>
                    <a:pt x="0" y="4318"/>
                  </a:lnTo>
                  <a:lnTo>
                    <a:pt x="42697" y="4318"/>
                  </a:lnTo>
                  <a:lnTo>
                    <a:pt x="426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6" name="object 1526"/>
            <p:cNvSpPr/>
            <p:nvPr/>
          </p:nvSpPr>
          <p:spPr>
            <a:xfrm>
              <a:off x="5626392" y="4380052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649" y="0"/>
                  </a:moveTo>
                  <a:lnTo>
                    <a:pt x="0" y="0"/>
                  </a:lnTo>
                  <a:lnTo>
                    <a:pt x="0" y="12674"/>
                  </a:lnTo>
                  <a:lnTo>
                    <a:pt x="12649" y="12674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7" name="object 1527"/>
            <p:cNvSpPr/>
            <p:nvPr/>
          </p:nvSpPr>
          <p:spPr>
            <a:xfrm>
              <a:off x="5624233" y="437789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6967" y="0"/>
                  </a:moveTo>
                  <a:lnTo>
                    <a:pt x="0" y="0"/>
                  </a:lnTo>
                  <a:lnTo>
                    <a:pt x="0" y="16992"/>
                  </a:lnTo>
                  <a:lnTo>
                    <a:pt x="16967" y="16992"/>
                  </a:lnTo>
                  <a:lnTo>
                    <a:pt x="16967" y="14833"/>
                  </a:lnTo>
                  <a:lnTo>
                    <a:pt x="12649" y="14833"/>
                  </a:lnTo>
                  <a:lnTo>
                    <a:pt x="12649" y="12674"/>
                  </a:lnTo>
                  <a:lnTo>
                    <a:pt x="4317" y="12674"/>
                  </a:lnTo>
                  <a:lnTo>
                    <a:pt x="4317" y="4317"/>
                  </a:lnTo>
                  <a:lnTo>
                    <a:pt x="16967" y="4317"/>
                  </a:lnTo>
                  <a:lnTo>
                    <a:pt x="16967" y="0"/>
                  </a:lnTo>
                  <a:close/>
                </a:path>
                <a:path w="17145" h="17145">
                  <a:moveTo>
                    <a:pt x="16967" y="4317"/>
                  </a:moveTo>
                  <a:lnTo>
                    <a:pt x="12649" y="4317"/>
                  </a:lnTo>
                  <a:lnTo>
                    <a:pt x="12649" y="14833"/>
                  </a:lnTo>
                  <a:lnTo>
                    <a:pt x="14808" y="14833"/>
                  </a:lnTo>
                  <a:lnTo>
                    <a:pt x="14808" y="12674"/>
                  </a:lnTo>
                  <a:lnTo>
                    <a:pt x="16967" y="12674"/>
                  </a:lnTo>
                  <a:lnTo>
                    <a:pt x="16967" y="4317"/>
                  </a:lnTo>
                  <a:close/>
                </a:path>
                <a:path w="17145" h="17145">
                  <a:moveTo>
                    <a:pt x="16967" y="12674"/>
                  </a:moveTo>
                  <a:lnTo>
                    <a:pt x="14808" y="12674"/>
                  </a:lnTo>
                  <a:lnTo>
                    <a:pt x="14808" y="14833"/>
                  </a:lnTo>
                  <a:lnTo>
                    <a:pt x="16967" y="14833"/>
                  </a:lnTo>
                  <a:lnTo>
                    <a:pt x="16967" y="126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8" name="object 1528"/>
            <p:cNvSpPr/>
            <p:nvPr/>
          </p:nvSpPr>
          <p:spPr>
            <a:xfrm>
              <a:off x="5627738" y="4428070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4">
                  <a:moveTo>
                    <a:pt x="9994" y="0"/>
                  </a:moveTo>
                  <a:lnTo>
                    <a:pt x="0" y="0"/>
                  </a:lnTo>
                  <a:lnTo>
                    <a:pt x="0" y="5321"/>
                  </a:lnTo>
                  <a:lnTo>
                    <a:pt x="9994" y="5321"/>
                  </a:lnTo>
                  <a:lnTo>
                    <a:pt x="9994" y="0"/>
                  </a:lnTo>
                  <a:close/>
                </a:path>
              </a:pathLst>
            </a:custGeom>
            <a:solidFill>
              <a:srgbClr val="9EA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9" name="object 1529"/>
            <p:cNvSpPr/>
            <p:nvPr/>
          </p:nvSpPr>
          <p:spPr>
            <a:xfrm>
              <a:off x="5600827" y="4425911"/>
              <a:ext cx="77470" cy="187960"/>
            </a:xfrm>
            <a:custGeom>
              <a:avLst/>
              <a:gdLst/>
              <a:ahLst/>
              <a:cxnLst/>
              <a:rect l="l" t="t" r="r" b="b"/>
              <a:pathLst>
                <a:path w="77470" h="187960">
                  <a:moveTo>
                    <a:pt x="37719" y="160172"/>
                  </a:moveTo>
                  <a:lnTo>
                    <a:pt x="33591" y="156006"/>
                  </a:lnTo>
                  <a:lnTo>
                    <a:pt x="23317" y="156006"/>
                  </a:lnTo>
                  <a:lnTo>
                    <a:pt x="19189" y="160172"/>
                  </a:lnTo>
                  <a:lnTo>
                    <a:pt x="19189" y="170395"/>
                  </a:lnTo>
                  <a:lnTo>
                    <a:pt x="23317" y="174548"/>
                  </a:lnTo>
                  <a:lnTo>
                    <a:pt x="28448" y="174561"/>
                  </a:lnTo>
                  <a:lnTo>
                    <a:pt x="33578" y="174548"/>
                  </a:lnTo>
                  <a:lnTo>
                    <a:pt x="37719" y="170395"/>
                  </a:lnTo>
                  <a:lnTo>
                    <a:pt x="37719" y="170230"/>
                  </a:lnTo>
                  <a:lnTo>
                    <a:pt x="37719" y="160324"/>
                  </a:lnTo>
                  <a:lnTo>
                    <a:pt x="37719" y="160172"/>
                  </a:lnTo>
                  <a:close/>
                </a:path>
                <a:path w="77470" h="187960">
                  <a:moveTo>
                    <a:pt x="39065" y="0"/>
                  </a:moveTo>
                  <a:lnTo>
                    <a:pt x="34747" y="0"/>
                  </a:lnTo>
                  <a:lnTo>
                    <a:pt x="34747" y="4318"/>
                  </a:lnTo>
                  <a:lnTo>
                    <a:pt x="34747" y="5321"/>
                  </a:lnTo>
                  <a:lnTo>
                    <a:pt x="29070" y="5321"/>
                  </a:lnTo>
                  <a:lnTo>
                    <a:pt x="29070" y="4318"/>
                  </a:lnTo>
                  <a:lnTo>
                    <a:pt x="34747" y="4318"/>
                  </a:lnTo>
                  <a:lnTo>
                    <a:pt x="34747" y="0"/>
                  </a:lnTo>
                  <a:lnTo>
                    <a:pt x="24752" y="0"/>
                  </a:lnTo>
                  <a:lnTo>
                    <a:pt x="24752" y="9639"/>
                  </a:lnTo>
                  <a:lnTo>
                    <a:pt x="26911" y="9639"/>
                  </a:lnTo>
                  <a:lnTo>
                    <a:pt x="39065" y="9639"/>
                  </a:lnTo>
                  <a:lnTo>
                    <a:pt x="39065" y="7480"/>
                  </a:lnTo>
                  <a:lnTo>
                    <a:pt x="39065" y="4318"/>
                  </a:lnTo>
                  <a:lnTo>
                    <a:pt x="39065" y="0"/>
                  </a:lnTo>
                  <a:close/>
                </a:path>
                <a:path w="77470" h="187960">
                  <a:moveTo>
                    <a:pt x="77355" y="181800"/>
                  </a:moveTo>
                  <a:lnTo>
                    <a:pt x="61912" y="181800"/>
                  </a:lnTo>
                  <a:lnTo>
                    <a:pt x="55714" y="178244"/>
                  </a:lnTo>
                  <a:lnTo>
                    <a:pt x="43726" y="178244"/>
                  </a:lnTo>
                  <a:lnTo>
                    <a:pt x="36626" y="183578"/>
                  </a:lnTo>
                  <a:lnTo>
                    <a:pt x="0" y="183578"/>
                  </a:lnTo>
                  <a:lnTo>
                    <a:pt x="0" y="187896"/>
                  </a:lnTo>
                  <a:lnTo>
                    <a:pt x="38074" y="187896"/>
                  </a:lnTo>
                  <a:lnTo>
                    <a:pt x="45161" y="182562"/>
                  </a:lnTo>
                  <a:lnTo>
                    <a:pt x="54559" y="182562"/>
                  </a:lnTo>
                  <a:lnTo>
                    <a:pt x="60756" y="186118"/>
                  </a:lnTo>
                  <a:lnTo>
                    <a:pt x="77355" y="186118"/>
                  </a:lnTo>
                  <a:lnTo>
                    <a:pt x="77355" y="181800"/>
                  </a:lnTo>
                  <a:close/>
                </a:path>
                <a:path w="77470" h="187960">
                  <a:moveTo>
                    <a:pt x="77355" y="144449"/>
                  </a:moveTo>
                  <a:lnTo>
                    <a:pt x="60756" y="144449"/>
                  </a:lnTo>
                  <a:lnTo>
                    <a:pt x="54559" y="148018"/>
                  </a:lnTo>
                  <a:lnTo>
                    <a:pt x="45161" y="148018"/>
                  </a:lnTo>
                  <a:lnTo>
                    <a:pt x="38074" y="142684"/>
                  </a:lnTo>
                  <a:lnTo>
                    <a:pt x="0" y="142684"/>
                  </a:lnTo>
                  <a:lnTo>
                    <a:pt x="0" y="147002"/>
                  </a:lnTo>
                  <a:lnTo>
                    <a:pt x="36626" y="147002"/>
                  </a:lnTo>
                  <a:lnTo>
                    <a:pt x="43726" y="152336"/>
                  </a:lnTo>
                  <a:lnTo>
                    <a:pt x="55714" y="152336"/>
                  </a:lnTo>
                  <a:lnTo>
                    <a:pt x="61912" y="148767"/>
                  </a:lnTo>
                  <a:lnTo>
                    <a:pt x="77355" y="148767"/>
                  </a:lnTo>
                  <a:lnTo>
                    <a:pt x="77355" y="1444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0" name="object 1530"/>
            <p:cNvSpPr/>
            <p:nvPr/>
          </p:nvSpPr>
          <p:spPr>
            <a:xfrm>
              <a:off x="5645277" y="4576089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79">
                  <a:moveTo>
                    <a:pt x="0" y="0"/>
                  </a:moveTo>
                  <a:lnTo>
                    <a:pt x="0" y="30225"/>
                  </a:lnTo>
                </a:path>
              </a:pathLst>
            </a:custGeom>
            <a:solidFill>
              <a:srgbClr val="B7B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1" name="object 1531"/>
            <p:cNvSpPr/>
            <p:nvPr/>
          </p:nvSpPr>
          <p:spPr>
            <a:xfrm>
              <a:off x="5643105" y="4576089"/>
              <a:ext cx="4445" cy="30480"/>
            </a:xfrm>
            <a:custGeom>
              <a:avLst/>
              <a:gdLst/>
              <a:ahLst/>
              <a:cxnLst/>
              <a:rect l="l" t="t" r="r" b="b"/>
              <a:pathLst>
                <a:path w="4445" h="30479">
                  <a:moveTo>
                    <a:pt x="4330" y="0"/>
                  </a:moveTo>
                  <a:lnTo>
                    <a:pt x="0" y="0"/>
                  </a:lnTo>
                  <a:lnTo>
                    <a:pt x="0" y="30225"/>
                  </a:lnTo>
                  <a:lnTo>
                    <a:pt x="4330" y="30225"/>
                  </a:lnTo>
                  <a:lnTo>
                    <a:pt x="43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2" name="object 1532"/>
            <p:cNvSpPr/>
            <p:nvPr/>
          </p:nvSpPr>
          <p:spPr>
            <a:xfrm>
              <a:off x="5650623" y="4579632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7919" y="0"/>
                  </a:moveTo>
                  <a:lnTo>
                    <a:pt x="5194" y="0"/>
                  </a:lnTo>
                  <a:lnTo>
                    <a:pt x="0" y="5168"/>
                  </a:lnTo>
                  <a:lnTo>
                    <a:pt x="0" y="17957"/>
                  </a:lnTo>
                  <a:lnTo>
                    <a:pt x="5194" y="23113"/>
                  </a:lnTo>
                  <a:lnTo>
                    <a:pt x="17919" y="23113"/>
                  </a:lnTo>
                  <a:lnTo>
                    <a:pt x="23101" y="17957"/>
                  </a:lnTo>
                  <a:lnTo>
                    <a:pt x="23101" y="11569"/>
                  </a:lnTo>
                  <a:lnTo>
                    <a:pt x="23101" y="5168"/>
                  </a:lnTo>
                  <a:lnTo>
                    <a:pt x="17919" y="0"/>
                  </a:lnTo>
                  <a:close/>
                </a:path>
              </a:pathLst>
            </a:custGeom>
            <a:solidFill>
              <a:srgbClr val="B7B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3" name="object 1533"/>
            <p:cNvSpPr/>
            <p:nvPr/>
          </p:nvSpPr>
          <p:spPr>
            <a:xfrm>
              <a:off x="5648477" y="4577473"/>
              <a:ext cx="27940" cy="27940"/>
            </a:xfrm>
            <a:custGeom>
              <a:avLst/>
              <a:gdLst/>
              <a:ahLst/>
              <a:cxnLst/>
              <a:rect l="l" t="t" r="r" b="b"/>
              <a:pathLst>
                <a:path w="27939" h="27939">
                  <a:moveTo>
                    <a:pt x="19392" y="11074"/>
                  </a:moveTo>
                  <a:lnTo>
                    <a:pt x="17259" y="8902"/>
                  </a:lnTo>
                  <a:lnTo>
                    <a:pt x="14579" y="8890"/>
                  </a:lnTo>
                  <a:lnTo>
                    <a:pt x="11899" y="8902"/>
                  </a:lnTo>
                  <a:lnTo>
                    <a:pt x="9740" y="11074"/>
                  </a:lnTo>
                  <a:lnTo>
                    <a:pt x="9740" y="16395"/>
                  </a:lnTo>
                  <a:lnTo>
                    <a:pt x="11912" y="18554"/>
                  </a:lnTo>
                  <a:lnTo>
                    <a:pt x="17233" y="18554"/>
                  </a:lnTo>
                  <a:lnTo>
                    <a:pt x="19392" y="16395"/>
                  </a:lnTo>
                  <a:lnTo>
                    <a:pt x="19392" y="14236"/>
                  </a:lnTo>
                  <a:lnTo>
                    <a:pt x="19392" y="13208"/>
                  </a:lnTo>
                  <a:lnTo>
                    <a:pt x="19392" y="11074"/>
                  </a:lnTo>
                  <a:close/>
                </a:path>
                <a:path w="27939" h="27939">
                  <a:moveTo>
                    <a:pt x="27406" y="6134"/>
                  </a:moveTo>
                  <a:lnTo>
                    <a:pt x="25590" y="4330"/>
                  </a:lnTo>
                  <a:lnTo>
                    <a:pt x="23075" y="1828"/>
                  </a:lnTo>
                  <a:lnTo>
                    <a:pt x="23075" y="8521"/>
                  </a:lnTo>
                  <a:lnTo>
                    <a:pt x="23075" y="18923"/>
                  </a:lnTo>
                  <a:lnTo>
                    <a:pt x="18872" y="23114"/>
                  </a:lnTo>
                  <a:lnTo>
                    <a:pt x="8534" y="23114"/>
                  </a:lnTo>
                  <a:lnTo>
                    <a:pt x="4318" y="18923"/>
                  </a:lnTo>
                  <a:lnTo>
                    <a:pt x="4318" y="8521"/>
                  </a:lnTo>
                  <a:lnTo>
                    <a:pt x="8534" y="4330"/>
                  </a:lnTo>
                  <a:lnTo>
                    <a:pt x="18872" y="4330"/>
                  </a:lnTo>
                  <a:lnTo>
                    <a:pt x="23075" y="8521"/>
                  </a:lnTo>
                  <a:lnTo>
                    <a:pt x="23075" y="1828"/>
                  </a:lnTo>
                  <a:lnTo>
                    <a:pt x="21247" y="0"/>
                  </a:lnTo>
                  <a:lnTo>
                    <a:pt x="6134" y="0"/>
                  </a:lnTo>
                  <a:lnTo>
                    <a:pt x="0" y="6134"/>
                  </a:lnTo>
                  <a:lnTo>
                    <a:pt x="0" y="21310"/>
                  </a:lnTo>
                  <a:lnTo>
                    <a:pt x="6146" y="27432"/>
                  </a:lnTo>
                  <a:lnTo>
                    <a:pt x="21247" y="27432"/>
                  </a:lnTo>
                  <a:lnTo>
                    <a:pt x="25590" y="23114"/>
                  </a:lnTo>
                  <a:lnTo>
                    <a:pt x="27406" y="21310"/>
                  </a:lnTo>
                  <a:lnTo>
                    <a:pt x="27406" y="61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4" name="object 1534"/>
            <p:cNvSpPr/>
            <p:nvPr/>
          </p:nvSpPr>
          <p:spPr>
            <a:xfrm>
              <a:off x="5879083" y="3897769"/>
              <a:ext cx="25400" cy="1641475"/>
            </a:xfrm>
            <a:custGeom>
              <a:avLst/>
              <a:gdLst/>
              <a:ahLst/>
              <a:cxnLst/>
              <a:rect l="l" t="t" r="r" b="b"/>
              <a:pathLst>
                <a:path w="25400" h="1641475">
                  <a:moveTo>
                    <a:pt x="24904" y="0"/>
                  </a:moveTo>
                  <a:lnTo>
                    <a:pt x="0" y="0"/>
                  </a:lnTo>
                  <a:lnTo>
                    <a:pt x="0" y="1641093"/>
                  </a:lnTo>
                  <a:lnTo>
                    <a:pt x="24904" y="1641093"/>
                  </a:lnTo>
                  <a:lnTo>
                    <a:pt x="24904" y="0"/>
                  </a:lnTo>
                  <a:close/>
                </a:path>
              </a:pathLst>
            </a:custGeom>
            <a:solidFill>
              <a:srgbClr val="828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5" name="object 1535"/>
            <p:cNvSpPr/>
            <p:nvPr/>
          </p:nvSpPr>
          <p:spPr>
            <a:xfrm>
              <a:off x="5879605" y="3900436"/>
              <a:ext cx="36830" cy="1641475"/>
            </a:xfrm>
            <a:custGeom>
              <a:avLst/>
              <a:gdLst/>
              <a:ahLst/>
              <a:cxnLst/>
              <a:rect l="l" t="t" r="r" b="b"/>
              <a:pathLst>
                <a:path w="36829" h="1641475">
                  <a:moveTo>
                    <a:pt x="4318" y="0"/>
                  </a:moveTo>
                  <a:lnTo>
                    <a:pt x="0" y="0"/>
                  </a:lnTo>
                  <a:lnTo>
                    <a:pt x="0" y="1641106"/>
                  </a:lnTo>
                  <a:lnTo>
                    <a:pt x="4318" y="1641106"/>
                  </a:lnTo>
                  <a:lnTo>
                    <a:pt x="4318" y="0"/>
                  </a:lnTo>
                  <a:close/>
                </a:path>
                <a:path w="36829" h="1641475">
                  <a:moveTo>
                    <a:pt x="36309" y="0"/>
                  </a:moveTo>
                  <a:lnTo>
                    <a:pt x="31991" y="0"/>
                  </a:lnTo>
                  <a:lnTo>
                    <a:pt x="31991" y="1641106"/>
                  </a:lnTo>
                  <a:lnTo>
                    <a:pt x="36309" y="1641106"/>
                  </a:lnTo>
                  <a:lnTo>
                    <a:pt x="36309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6" name="object 1536"/>
            <p:cNvSpPr/>
            <p:nvPr/>
          </p:nvSpPr>
          <p:spPr>
            <a:xfrm>
              <a:off x="5502148" y="3864432"/>
              <a:ext cx="1133475" cy="33655"/>
            </a:xfrm>
            <a:custGeom>
              <a:avLst/>
              <a:gdLst/>
              <a:ahLst/>
              <a:cxnLst/>
              <a:rect l="l" t="t" r="r" b="b"/>
              <a:pathLst>
                <a:path w="1133475" h="33654">
                  <a:moveTo>
                    <a:pt x="1133475" y="0"/>
                  </a:moveTo>
                  <a:lnTo>
                    <a:pt x="0" y="0"/>
                  </a:lnTo>
                  <a:lnTo>
                    <a:pt x="0" y="33337"/>
                  </a:lnTo>
                  <a:lnTo>
                    <a:pt x="1133475" y="33337"/>
                  </a:lnTo>
                  <a:lnTo>
                    <a:pt x="1133475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7" name="object 1537"/>
            <p:cNvSpPr/>
            <p:nvPr/>
          </p:nvSpPr>
          <p:spPr>
            <a:xfrm>
              <a:off x="5499989" y="3862069"/>
              <a:ext cx="1137920" cy="38100"/>
            </a:xfrm>
            <a:custGeom>
              <a:avLst/>
              <a:gdLst/>
              <a:ahLst/>
              <a:cxnLst/>
              <a:rect l="l" t="t" r="r" b="b"/>
              <a:pathLst>
                <a:path w="1137920" h="38100">
                  <a:moveTo>
                    <a:pt x="1137780" y="0"/>
                  </a:moveTo>
                  <a:lnTo>
                    <a:pt x="1133475" y="0"/>
                  </a:lnTo>
                  <a:lnTo>
                    <a:pt x="1133475" y="5080"/>
                  </a:lnTo>
                  <a:lnTo>
                    <a:pt x="1133475" y="33020"/>
                  </a:lnTo>
                  <a:lnTo>
                    <a:pt x="4318" y="33020"/>
                  </a:lnTo>
                  <a:lnTo>
                    <a:pt x="4318" y="5080"/>
                  </a:lnTo>
                  <a:lnTo>
                    <a:pt x="1133475" y="5080"/>
                  </a:lnTo>
                  <a:lnTo>
                    <a:pt x="1133475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33020"/>
                  </a:lnTo>
                  <a:lnTo>
                    <a:pt x="0" y="35560"/>
                  </a:lnTo>
                  <a:lnTo>
                    <a:pt x="0" y="38100"/>
                  </a:lnTo>
                  <a:lnTo>
                    <a:pt x="1137780" y="38100"/>
                  </a:lnTo>
                  <a:lnTo>
                    <a:pt x="1137780" y="35699"/>
                  </a:lnTo>
                  <a:lnTo>
                    <a:pt x="1137780" y="35560"/>
                  </a:lnTo>
                  <a:lnTo>
                    <a:pt x="1137780" y="33540"/>
                  </a:lnTo>
                  <a:lnTo>
                    <a:pt x="1135634" y="33540"/>
                  </a:lnTo>
                  <a:lnTo>
                    <a:pt x="1135634" y="33020"/>
                  </a:lnTo>
                  <a:lnTo>
                    <a:pt x="1137780" y="33020"/>
                  </a:lnTo>
                  <a:lnTo>
                    <a:pt x="1137780" y="5080"/>
                  </a:lnTo>
                  <a:lnTo>
                    <a:pt x="11377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8" name="object 1538"/>
            <p:cNvSpPr/>
            <p:nvPr/>
          </p:nvSpPr>
          <p:spPr>
            <a:xfrm>
              <a:off x="5605284" y="3850208"/>
              <a:ext cx="187325" cy="12065"/>
            </a:xfrm>
            <a:custGeom>
              <a:avLst/>
              <a:gdLst/>
              <a:ahLst/>
              <a:cxnLst/>
              <a:rect l="l" t="t" r="r" b="b"/>
              <a:pathLst>
                <a:path w="187325" h="12064">
                  <a:moveTo>
                    <a:pt x="172021" y="0"/>
                  </a:moveTo>
                  <a:lnTo>
                    <a:pt x="13347" y="0"/>
                  </a:lnTo>
                  <a:lnTo>
                    <a:pt x="0" y="12001"/>
                  </a:lnTo>
                  <a:lnTo>
                    <a:pt x="186702" y="12001"/>
                  </a:lnTo>
                  <a:lnTo>
                    <a:pt x="172021" y="0"/>
                  </a:lnTo>
                  <a:close/>
                </a:path>
              </a:pathLst>
            </a:custGeom>
            <a:solidFill>
              <a:srgbClr val="D6D7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9" name="object 1539"/>
            <p:cNvSpPr/>
            <p:nvPr/>
          </p:nvSpPr>
          <p:spPr>
            <a:xfrm>
              <a:off x="5603837" y="3841394"/>
              <a:ext cx="189865" cy="22860"/>
            </a:xfrm>
            <a:custGeom>
              <a:avLst/>
              <a:gdLst/>
              <a:ahLst/>
              <a:cxnLst/>
              <a:rect l="l" t="t" r="r" b="b"/>
              <a:pathLst>
                <a:path w="189864" h="22860">
                  <a:moveTo>
                    <a:pt x="189522" y="19138"/>
                  </a:moveTo>
                  <a:lnTo>
                    <a:pt x="174244" y="6654"/>
                  </a:lnTo>
                  <a:lnTo>
                    <a:pt x="105333" y="6654"/>
                  </a:lnTo>
                  <a:lnTo>
                    <a:pt x="104838" y="5829"/>
                  </a:lnTo>
                  <a:lnTo>
                    <a:pt x="101117" y="2133"/>
                  </a:lnTo>
                  <a:lnTo>
                    <a:pt x="99568" y="939"/>
                  </a:lnTo>
                  <a:lnTo>
                    <a:pt x="99568" y="6654"/>
                  </a:lnTo>
                  <a:lnTo>
                    <a:pt x="89738" y="6654"/>
                  </a:lnTo>
                  <a:lnTo>
                    <a:pt x="92189" y="4178"/>
                  </a:lnTo>
                  <a:lnTo>
                    <a:pt x="94792" y="4318"/>
                  </a:lnTo>
                  <a:lnTo>
                    <a:pt x="96507" y="4279"/>
                  </a:lnTo>
                  <a:lnTo>
                    <a:pt x="98450" y="5524"/>
                  </a:lnTo>
                  <a:lnTo>
                    <a:pt x="99568" y="6654"/>
                  </a:lnTo>
                  <a:lnTo>
                    <a:pt x="99568" y="939"/>
                  </a:lnTo>
                  <a:lnTo>
                    <a:pt x="98399" y="38"/>
                  </a:lnTo>
                  <a:lnTo>
                    <a:pt x="94792" y="0"/>
                  </a:lnTo>
                  <a:lnTo>
                    <a:pt x="91173" y="38"/>
                  </a:lnTo>
                  <a:lnTo>
                    <a:pt x="88442" y="2120"/>
                  </a:lnTo>
                  <a:lnTo>
                    <a:pt x="84721" y="5829"/>
                  </a:lnTo>
                  <a:lnTo>
                    <a:pt x="84226" y="6654"/>
                  </a:lnTo>
                  <a:lnTo>
                    <a:pt x="13970" y="6654"/>
                  </a:lnTo>
                  <a:lnTo>
                    <a:pt x="0" y="19202"/>
                  </a:lnTo>
                  <a:lnTo>
                    <a:pt x="2895" y="22415"/>
                  </a:lnTo>
                  <a:lnTo>
                    <a:pt x="15621" y="10972"/>
                  </a:lnTo>
                  <a:lnTo>
                    <a:pt x="172694" y="10972"/>
                  </a:lnTo>
                  <a:lnTo>
                    <a:pt x="186791" y="22479"/>
                  </a:lnTo>
                  <a:lnTo>
                    <a:pt x="189522" y="191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0" name="object 1540"/>
            <p:cNvSpPr/>
            <p:nvPr/>
          </p:nvSpPr>
          <p:spPr>
            <a:xfrm>
              <a:off x="6627609" y="4150245"/>
              <a:ext cx="6350" cy="15240"/>
            </a:xfrm>
            <a:custGeom>
              <a:avLst/>
              <a:gdLst/>
              <a:ahLst/>
              <a:cxnLst/>
              <a:rect l="l" t="t" r="r" b="b"/>
              <a:pathLst>
                <a:path w="6350" h="15239">
                  <a:moveTo>
                    <a:pt x="6223" y="0"/>
                  </a:moveTo>
                  <a:lnTo>
                    <a:pt x="0" y="0"/>
                  </a:lnTo>
                  <a:lnTo>
                    <a:pt x="0" y="15112"/>
                  </a:lnTo>
                  <a:lnTo>
                    <a:pt x="6223" y="15112"/>
                  </a:lnTo>
                  <a:lnTo>
                    <a:pt x="6223" y="0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1" name="object 1541"/>
            <p:cNvSpPr/>
            <p:nvPr/>
          </p:nvSpPr>
          <p:spPr>
            <a:xfrm>
              <a:off x="6625450" y="4148086"/>
              <a:ext cx="10795" cy="19685"/>
            </a:xfrm>
            <a:custGeom>
              <a:avLst/>
              <a:gdLst/>
              <a:ahLst/>
              <a:cxnLst/>
              <a:rect l="l" t="t" r="r" b="b"/>
              <a:pathLst>
                <a:path w="10795" h="19685">
                  <a:moveTo>
                    <a:pt x="10541" y="0"/>
                  </a:moveTo>
                  <a:lnTo>
                    <a:pt x="0" y="0"/>
                  </a:lnTo>
                  <a:lnTo>
                    <a:pt x="0" y="19431"/>
                  </a:lnTo>
                  <a:lnTo>
                    <a:pt x="10541" y="19431"/>
                  </a:lnTo>
                  <a:lnTo>
                    <a:pt x="10541" y="17272"/>
                  </a:lnTo>
                  <a:lnTo>
                    <a:pt x="6223" y="17272"/>
                  </a:lnTo>
                  <a:lnTo>
                    <a:pt x="6223" y="15112"/>
                  </a:lnTo>
                  <a:lnTo>
                    <a:pt x="4318" y="15112"/>
                  </a:lnTo>
                  <a:lnTo>
                    <a:pt x="4318" y="4318"/>
                  </a:lnTo>
                  <a:lnTo>
                    <a:pt x="10541" y="4318"/>
                  </a:lnTo>
                  <a:lnTo>
                    <a:pt x="10541" y="0"/>
                  </a:lnTo>
                  <a:close/>
                </a:path>
                <a:path w="10795" h="19685">
                  <a:moveTo>
                    <a:pt x="10541" y="4318"/>
                  </a:moveTo>
                  <a:lnTo>
                    <a:pt x="6223" y="4318"/>
                  </a:lnTo>
                  <a:lnTo>
                    <a:pt x="6223" y="17272"/>
                  </a:lnTo>
                  <a:lnTo>
                    <a:pt x="8382" y="17272"/>
                  </a:lnTo>
                  <a:lnTo>
                    <a:pt x="8382" y="15112"/>
                  </a:lnTo>
                  <a:lnTo>
                    <a:pt x="10541" y="15112"/>
                  </a:lnTo>
                  <a:lnTo>
                    <a:pt x="10541" y="4318"/>
                  </a:lnTo>
                  <a:close/>
                </a:path>
                <a:path w="10795" h="19685">
                  <a:moveTo>
                    <a:pt x="10541" y="15112"/>
                  </a:moveTo>
                  <a:lnTo>
                    <a:pt x="8382" y="15112"/>
                  </a:lnTo>
                  <a:lnTo>
                    <a:pt x="8382" y="17272"/>
                  </a:lnTo>
                  <a:lnTo>
                    <a:pt x="10541" y="17272"/>
                  </a:lnTo>
                  <a:lnTo>
                    <a:pt x="10541" y="151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2" name="object 1542"/>
            <p:cNvSpPr/>
            <p:nvPr/>
          </p:nvSpPr>
          <p:spPr>
            <a:xfrm>
              <a:off x="6627609" y="4177817"/>
              <a:ext cx="6350" cy="15240"/>
            </a:xfrm>
            <a:custGeom>
              <a:avLst/>
              <a:gdLst/>
              <a:ahLst/>
              <a:cxnLst/>
              <a:rect l="l" t="t" r="r" b="b"/>
              <a:pathLst>
                <a:path w="6350" h="15239">
                  <a:moveTo>
                    <a:pt x="6223" y="0"/>
                  </a:moveTo>
                  <a:lnTo>
                    <a:pt x="0" y="0"/>
                  </a:lnTo>
                  <a:lnTo>
                    <a:pt x="0" y="15112"/>
                  </a:lnTo>
                  <a:lnTo>
                    <a:pt x="6223" y="15112"/>
                  </a:lnTo>
                  <a:lnTo>
                    <a:pt x="6223" y="0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3" name="object 1543"/>
            <p:cNvSpPr/>
            <p:nvPr/>
          </p:nvSpPr>
          <p:spPr>
            <a:xfrm>
              <a:off x="6625450" y="4175658"/>
              <a:ext cx="10795" cy="19685"/>
            </a:xfrm>
            <a:custGeom>
              <a:avLst/>
              <a:gdLst/>
              <a:ahLst/>
              <a:cxnLst/>
              <a:rect l="l" t="t" r="r" b="b"/>
              <a:pathLst>
                <a:path w="10795" h="19685">
                  <a:moveTo>
                    <a:pt x="10541" y="0"/>
                  </a:moveTo>
                  <a:lnTo>
                    <a:pt x="0" y="0"/>
                  </a:lnTo>
                  <a:lnTo>
                    <a:pt x="0" y="19431"/>
                  </a:lnTo>
                  <a:lnTo>
                    <a:pt x="10541" y="19431"/>
                  </a:lnTo>
                  <a:lnTo>
                    <a:pt x="10541" y="17272"/>
                  </a:lnTo>
                  <a:lnTo>
                    <a:pt x="6223" y="17272"/>
                  </a:lnTo>
                  <a:lnTo>
                    <a:pt x="6223" y="15113"/>
                  </a:lnTo>
                  <a:lnTo>
                    <a:pt x="4318" y="15113"/>
                  </a:lnTo>
                  <a:lnTo>
                    <a:pt x="4318" y="4318"/>
                  </a:lnTo>
                  <a:lnTo>
                    <a:pt x="10541" y="4318"/>
                  </a:lnTo>
                  <a:lnTo>
                    <a:pt x="10541" y="0"/>
                  </a:lnTo>
                  <a:close/>
                </a:path>
                <a:path w="10795" h="19685">
                  <a:moveTo>
                    <a:pt x="10541" y="4318"/>
                  </a:moveTo>
                  <a:lnTo>
                    <a:pt x="6223" y="4318"/>
                  </a:lnTo>
                  <a:lnTo>
                    <a:pt x="6223" y="17272"/>
                  </a:lnTo>
                  <a:lnTo>
                    <a:pt x="8382" y="17272"/>
                  </a:lnTo>
                  <a:lnTo>
                    <a:pt x="8382" y="15113"/>
                  </a:lnTo>
                  <a:lnTo>
                    <a:pt x="10541" y="15113"/>
                  </a:lnTo>
                  <a:lnTo>
                    <a:pt x="10541" y="4318"/>
                  </a:lnTo>
                  <a:close/>
                </a:path>
                <a:path w="10795" h="19685">
                  <a:moveTo>
                    <a:pt x="10541" y="15113"/>
                  </a:moveTo>
                  <a:lnTo>
                    <a:pt x="8382" y="15113"/>
                  </a:lnTo>
                  <a:lnTo>
                    <a:pt x="8382" y="17272"/>
                  </a:lnTo>
                  <a:lnTo>
                    <a:pt x="10541" y="17272"/>
                  </a:lnTo>
                  <a:lnTo>
                    <a:pt x="10541" y="151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4" name="object 1544"/>
            <p:cNvSpPr/>
            <p:nvPr/>
          </p:nvSpPr>
          <p:spPr>
            <a:xfrm>
              <a:off x="6626720" y="5290845"/>
              <a:ext cx="19685" cy="126364"/>
            </a:xfrm>
            <a:custGeom>
              <a:avLst/>
              <a:gdLst/>
              <a:ahLst/>
              <a:cxnLst/>
              <a:rect l="l" t="t" r="r" b="b"/>
              <a:pathLst>
                <a:path w="19684" h="126364">
                  <a:moveTo>
                    <a:pt x="19570" y="0"/>
                  </a:moveTo>
                  <a:lnTo>
                    <a:pt x="10693" y="0"/>
                  </a:lnTo>
                  <a:lnTo>
                    <a:pt x="10693" y="97790"/>
                  </a:lnTo>
                  <a:lnTo>
                    <a:pt x="7112" y="102247"/>
                  </a:lnTo>
                  <a:lnTo>
                    <a:pt x="0" y="112903"/>
                  </a:lnTo>
                  <a:lnTo>
                    <a:pt x="889" y="126225"/>
                  </a:lnTo>
                  <a:lnTo>
                    <a:pt x="10693" y="116459"/>
                  </a:lnTo>
                  <a:lnTo>
                    <a:pt x="19570" y="104012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A3A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5" name="object 1545"/>
            <p:cNvSpPr/>
            <p:nvPr/>
          </p:nvSpPr>
          <p:spPr>
            <a:xfrm>
              <a:off x="6624916" y="5288686"/>
              <a:ext cx="24130" cy="130175"/>
            </a:xfrm>
            <a:custGeom>
              <a:avLst/>
              <a:gdLst/>
              <a:ahLst/>
              <a:cxnLst/>
              <a:rect l="l" t="t" r="r" b="b"/>
              <a:pathLst>
                <a:path w="24129" h="130175">
                  <a:moveTo>
                    <a:pt x="23533" y="4317"/>
                  </a:moveTo>
                  <a:lnTo>
                    <a:pt x="19215" y="4317"/>
                  </a:lnTo>
                  <a:lnTo>
                    <a:pt x="19215" y="97332"/>
                  </a:lnTo>
                  <a:lnTo>
                    <a:pt x="18156" y="104406"/>
                  </a:lnTo>
                  <a:lnTo>
                    <a:pt x="1168" y="126860"/>
                  </a:lnTo>
                  <a:lnTo>
                    <a:pt x="4216" y="129920"/>
                  </a:lnTo>
                  <a:lnTo>
                    <a:pt x="14033" y="120141"/>
                  </a:lnTo>
                  <a:lnTo>
                    <a:pt x="18694" y="113639"/>
                  </a:lnTo>
                  <a:lnTo>
                    <a:pt x="23698" y="106425"/>
                  </a:lnTo>
                  <a:lnTo>
                    <a:pt x="23575" y="100482"/>
                  </a:lnTo>
                  <a:lnTo>
                    <a:pt x="23533" y="4317"/>
                  </a:lnTo>
                  <a:close/>
                </a:path>
                <a:path w="24129" h="130175">
                  <a:moveTo>
                    <a:pt x="23533" y="0"/>
                  </a:moveTo>
                  <a:lnTo>
                    <a:pt x="10337" y="0"/>
                  </a:lnTo>
                  <a:lnTo>
                    <a:pt x="10337" y="96418"/>
                  </a:lnTo>
                  <a:lnTo>
                    <a:pt x="9550" y="98793"/>
                  </a:lnTo>
                  <a:lnTo>
                    <a:pt x="8750" y="100482"/>
                  </a:lnTo>
                  <a:lnTo>
                    <a:pt x="7670" y="102438"/>
                  </a:lnTo>
                  <a:lnTo>
                    <a:pt x="7175" y="103124"/>
                  </a:lnTo>
                  <a:lnTo>
                    <a:pt x="0" y="113855"/>
                  </a:lnTo>
                  <a:lnTo>
                    <a:pt x="3594" y="116255"/>
                  </a:lnTo>
                  <a:lnTo>
                    <a:pt x="10616" y="105752"/>
                  </a:lnTo>
                  <a:lnTo>
                    <a:pt x="8915" y="104406"/>
                  </a:lnTo>
                  <a:lnTo>
                    <a:pt x="11674" y="104406"/>
                  </a:lnTo>
                  <a:lnTo>
                    <a:pt x="14617" y="100799"/>
                  </a:lnTo>
                  <a:lnTo>
                    <a:pt x="14655" y="4317"/>
                  </a:lnTo>
                  <a:lnTo>
                    <a:pt x="23533" y="4317"/>
                  </a:lnTo>
                  <a:lnTo>
                    <a:pt x="23533" y="0"/>
                  </a:lnTo>
                  <a:close/>
                </a:path>
                <a:path w="24129" h="130175">
                  <a:moveTo>
                    <a:pt x="8915" y="104406"/>
                  </a:moveTo>
                  <a:lnTo>
                    <a:pt x="10604" y="105752"/>
                  </a:lnTo>
                  <a:lnTo>
                    <a:pt x="10661" y="105562"/>
                  </a:lnTo>
                  <a:lnTo>
                    <a:pt x="8915" y="104406"/>
                  </a:lnTo>
                  <a:close/>
                </a:path>
                <a:path w="24129" h="130175">
                  <a:moveTo>
                    <a:pt x="11674" y="104406"/>
                  </a:moveTo>
                  <a:lnTo>
                    <a:pt x="8915" y="104406"/>
                  </a:lnTo>
                  <a:lnTo>
                    <a:pt x="10709" y="105594"/>
                  </a:lnTo>
                  <a:lnTo>
                    <a:pt x="11674" y="10440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6" name="object 1546"/>
            <p:cNvSpPr/>
            <p:nvPr/>
          </p:nvSpPr>
          <p:spPr>
            <a:xfrm>
              <a:off x="6627609" y="5423306"/>
              <a:ext cx="6350" cy="15240"/>
            </a:xfrm>
            <a:custGeom>
              <a:avLst/>
              <a:gdLst/>
              <a:ahLst/>
              <a:cxnLst/>
              <a:rect l="l" t="t" r="r" b="b"/>
              <a:pathLst>
                <a:path w="6350" h="15239">
                  <a:moveTo>
                    <a:pt x="6223" y="0"/>
                  </a:moveTo>
                  <a:lnTo>
                    <a:pt x="0" y="0"/>
                  </a:lnTo>
                  <a:lnTo>
                    <a:pt x="0" y="15112"/>
                  </a:lnTo>
                  <a:lnTo>
                    <a:pt x="6223" y="15112"/>
                  </a:lnTo>
                  <a:lnTo>
                    <a:pt x="6223" y="0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7" name="object 1547"/>
            <p:cNvSpPr/>
            <p:nvPr/>
          </p:nvSpPr>
          <p:spPr>
            <a:xfrm>
              <a:off x="6625450" y="5421147"/>
              <a:ext cx="10795" cy="19685"/>
            </a:xfrm>
            <a:custGeom>
              <a:avLst/>
              <a:gdLst/>
              <a:ahLst/>
              <a:cxnLst/>
              <a:rect l="l" t="t" r="r" b="b"/>
              <a:pathLst>
                <a:path w="10795" h="19685">
                  <a:moveTo>
                    <a:pt x="10541" y="0"/>
                  </a:moveTo>
                  <a:lnTo>
                    <a:pt x="0" y="0"/>
                  </a:lnTo>
                  <a:lnTo>
                    <a:pt x="0" y="19430"/>
                  </a:lnTo>
                  <a:lnTo>
                    <a:pt x="10541" y="19430"/>
                  </a:lnTo>
                  <a:lnTo>
                    <a:pt x="10541" y="17271"/>
                  </a:lnTo>
                  <a:lnTo>
                    <a:pt x="6223" y="17271"/>
                  </a:lnTo>
                  <a:lnTo>
                    <a:pt x="6223" y="15112"/>
                  </a:lnTo>
                  <a:lnTo>
                    <a:pt x="4318" y="15112"/>
                  </a:lnTo>
                  <a:lnTo>
                    <a:pt x="4318" y="4317"/>
                  </a:lnTo>
                  <a:lnTo>
                    <a:pt x="10541" y="4317"/>
                  </a:lnTo>
                  <a:lnTo>
                    <a:pt x="10541" y="0"/>
                  </a:lnTo>
                  <a:close/>
                </a:path>
                <a:path w="10795" h="19685">
                  <a:moveTo>
                    <a:pt x="10541" y="4317"/>
                  </a:moveTo>
                  <a:lnTo>
                    <a:pt x="6223" y="4317"/>
                  </a:lnTo>
                  <a:lnTo>
                    <a:pt x="6223" y="17271"/>
                  </a:lnTo>
                  <a:lnTo>
                    <a:pt x="8382" y="17271"/>
                  </a:lnTo>
                  <a:lnTo>
                    <a:pt x="8382" y="15112"/>
                  </a:lnTo>
                  <a:lnTo>
                    <a:pt x="10541" y="15112"/>
                  </a:lnTo>
                  <a:lnTo>
                    <a:pt x="10541" y="4317"/>
                  </a:lnTo>
                  <a:close/>
                </a:path>
                <a:path w="10795" h="19685">
                  <a:moveTo>
                    <a:pt x="10541" y="15112"/>
                  </a:moveTo>
                  <a:lnTo>
                    <a:pt x="8382" y="15112"/>
                  </a:lnTo>
                  <a:lnTo>
                    <a:pt x="8382" y="17271"/>
                  </a:lnTo>
                  <a:lnTo>
                    <a:pt x="10541" y="17271"/>
                  </a:lnTo>
                  <a:lnTo>
                    <a:pt x="10541" y="151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8" name="object 1548"/>
            <p:cNvSpPr/>
            <p:nvPr/>
          </p:nvSpPr>
          <p:spPr>
            <a:xfrm>
              <a:off x="6627609" y="5450865"/>
              <a:ext cx="6350" cy="15240"/>
            </a:xfrm>
            <a:custGeom>
              <a:avLst/>
              <a:gdLst/>
              <a:ahLst/>
              <a:cxnLst/>
              <a:rect l="l" t="t" r="r" b="b"/>
              <a:pathLst>
                <a:path w="6350" h="15239">
                  <a:moveTo>
                    <a:pt x="6223" y="0"/>
                  </a:moveTo>
                  <a:lnTo>
                    <a:pt x="0" y="0"/>
                  </a:lnTo>
                  <a:lnTo>
                    <a:pt x="0" y="15112"/>
                  </a:lnTo>
                  <a:lnTo>
                    <a:pt x="6223" y="15112"/>
                  </a:lnTo>
                  <a:lnTo>
                    <a:pt x="6223" y="0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9" name="object 1549"/>
            <p:cNvSpPr/>
            <p:nvPr/>
          </p:nvSpPr>
          <p:spPr>
            <a:xfrm>
              <a:off x="6625450" y="5448706"/>
              <a:ext cx="10795" cy="19685"/>
            </a:xfrm>
            <a:custGeom>
              <a:avLst/>
              <a:gdLst/>
              <a:ahLst/>
              <a:cxnLst/>
              <a:rect l="l" t="t" r="r" b="b"/>
              <a:pathLst>
                <a:path w="10795" h="19685">
                  <a:moveTo>
                    <a:pt x="10541" y="0"/>
                  </a:moveTo>
                  <a:lnTo>
                    <a:pt x="0" y="0"/>
                  </a:lnTo>
                  <a:lnTo>
                    <a:pt x="0" y="19431"/>
                  </a:lnTo>
                  <a:lnTo>
                    <a:pt x="10541" y="19431"/>
                  </a:lnTo>
                  <a:lnTo>
                    <a:pt x="10541" y="17272"/>
                  </a:lnTo>
                  <a:lnTo>
                    <a:pt x="6223" y="17272"/>
                  </a:lnTo>
                  <a:lnTo>
                    <a:pt x="6223" y="15112"/>
                  </a:lnTo>
                  <a:lnTo>
                    <a:pt x="4318" y="15112"/>
                  </a:lnTo>
                  <a:lnTo>
                    <a:pt x="4318" y="4305"/>
                  </a:lnTo>
                  <a:lnTo>
                    <a:pt x="10541" y="4305"/>
                  </a:lnTo>
                  <a:lnTo>
                    <a:pt x="10541" y="0"/>
                  </a:lnTo>
                  <a:close/>
                </a:path>
                <a:path w="10795" h="19685">
                  <a:moveTo>
                    <a:pt x="10541" y="4305"/>
                  </a:moveTo>
                  <a:lnTo>
                    <a:pt x="6223" y="4305"/>
                  </a:lnTo>
                  <a:lnTo>
                    <a:pt x="6223" y="17272"/>
                  </a:lnTo>
                  <a:lnTo>
                    <a:pt x="8382" y="17272"/>
                  </a:lnTo>
                  <a:lnTo>
                    <a:pt x="8382" y="15112"/>
                  </a:lnTo>
                  <a:lnTo>
                    <a:pt x="10541" y="15112"/>
                  </a:lnTo>
                  <a:lnTo>
                    <a:pt x="10541" y="4305"/>
                  </a:lnTo>
                  <a:close/>
                </a:path>
                <a:path w="10795" h="19685">
                  <a:moveTo>
                    <a:pt x="10541" y="15112"/>
                  </a:moveTo>
                  <a:lnTo>
                    <a:pt x="8382" y="15112"/>
                  </a:lnTo>
                  <a:lnTo>
                    <a:pt x="8382" y="17272"/>
                  </a:lnTo>
                  <a:lnTo>
                    <a:pt x="10541" y="17272"/>
                  </a:lnTo>
                  <a:lnTo>
                    <a:pt x="10541" y="151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0" name="object 155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228829" y="4054081"/>
              <a:ext cx="77317" cy="107238"/>
            </a:xfrm>
            <a:prstGeom prst="rect">
              <a:avLst/>
            </a:prstGeom>
          </p:spPr>
        </p:pic>
      </p:grpSp>
      <p:sp>
        <p:nvSpPr>
          <p:cNvPr id="1551" name="object 1551"/>
          <p:cNvSpPr txBox="1"/>
          <p:nvPr/>
        </p:nvSpPr>
        <p:spPr>
          <a:xfrm>
            <a:off x="5761899" y="576985"/>
            <a:ext cx="10693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5" dirty="0">
                <a:solidFill>
                  <a:srgbClr val="171514"/>
                </a:solidFill>
                <a:latin typeface="Arial"/>
                <a:cs typeface="Arial"/>
              </a:rPr>
              <a:t>Combinaciones</a:t>
            </a:r>
            <a:r>
              <a:rPr sz="5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5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10" dirty="0">
                <a:solidFill>
                  <a:srgbClr val="171514"/>
                </a:solidFill>
                <a:latin typeface="Arial"/>
                <a:cs typeface="Arial"/>
              </a:rPr>
              <a:t>medidores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558" name="object 1558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68</a:t>
            </a:fld>
            <a:endParaRPr spc="15" dirty="0"/>
          </a:p>
        </p:txBody>
      </p:sp>
      <p:sp>
        <p:nvSpPr>
          <p:cNvPr id="1552" name="object 1552"/>
          <p:cNvSpPr txBox="1"/>
          <p:nvPr/>
        </p:nvSpPr>
        <p:spPr>
          <a:xfrm>
            <a:off x="7957665" y="486814"/>
            <a:ext cx="42024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combos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medidores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.incluyen.dos.familias.de.productos,.medidor.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combinaciones.de.red.y.centro.de.carga.del.medidor..Cada.familia.es.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divididos.además.en.aprobados.por.EUSERC.y.no.por.EUSERC.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53" name="object 1553"/>
          <p:cNvSpPr txBox="1"/>
          <p:nvPr/>
        </p:nvSpPr>
        <p:spPr>
          <a:xfrm>
            <a:off x="8521031" y="3250080"/>
            <a:ext cx="6057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Medidor</a:t>
            </a:r>
            <a:r>
              <a:rPr sz="55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Principal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554" name="object 1554"/>
          <p:cNvSpPr txBox="1"/>
          <p:nvPr/>
        </p:nvSpPr>
        <p:spPr>
          <a:xfrm>
            <a:off x="10396295" y="3492903"/>
            <a:ext cx="118935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Medidor</a:t>
            </a:r>
            <a:r>
              <a:rPr sz="7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-70" dirty="0">
                <a:solidFill>
                  <a:srgbClr val="261F1E"/>
                </a:solidFill>
                <a:latin typeface="Microsoft Sans Serif"/>
                <a:cs typeface="Microsoft Sans Serif"/>
              </a:rPr>
              <a:t>EUSERC</a:t>
            </a:r>
            <a:r>
              <a:rPr sz="7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principal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555" name="object 1555"/>
          <p:cNvSpPr txBox="1"/>
          <p:nvPr/>
        </p:nvSpPr>
        <p:spPr>
          <a:xfrm>
            <a:off x="8371621" y="5673703"/>
            <a:ext cx="1053465" cy="28212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algn="ctr">
              <a:spcBef>
                <a:spcPts val="260"/>
              </a:spcBef>
            </a:pP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Centro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carga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del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medidor</a:t>
            </a:r>
            <a:endParaRPr sz="600">
              <a:latin typeface="Microsoft Sans Serif"/>
              <a:cs typeface="Microsoft Sans Serif"/>
            </a:endParaRPr>
          </a:p>
          <a:p>
            <a:pPr marR="5715" algn="ctr">
              <a:spcBef>
                <a:spcPts val="229"/>
              </a:spcBef>
            </a:pPr>
            <a:r>
              <a:rPr sz="8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Combinación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56" name="object 1556"/>
          <p:cNvSpPr txBox="1"/>
          <p:nvPr/>
        </p:nvSpPr>
        <p:spPr>
          <a:xfrm>
            <a:off x="10585614" y="5640579"/>
            <a:ext cx="1053465" cy="55499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R="50165" algn="ctr">
              <a:spcBef>
                <a:spcPts val="750"/>
              </a:spcBef>
            </a:pPr>
            <a:r>
              <a:rPr sz="950" spc="-85" dirty="0">
                <a:solidFill>
                  <a:srgbClr val="261F1E"/>
                </a:solidFill>
                <a:latin typeface="Microsoft Sans Serif"/>
                <a:cs typeface="Microsoft Sans Serif"/>
              </a:rPr>
              <a:t>EUSERC</a:t>
            </a:r>
            <a:endParaRPr sz="950">
              <a:latin typeface="Microsoft Sans Serif"/>
              <a:cs typeface="Microsoft Sans Serif"/>
            </a:endParaRPr>
          </a:p>
          <a:p>
            <a:pPr algn="ctr">
              <a:spcBef>
                <a:spcPts val="409"/>
              </a:spcBef>
            </a:pP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Centro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carga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del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medidor</a:t>
            </a:r>
            <a:endParaRPr sz="600">
              <a:latin typeface="Microsoft Sans Serif"/>
              <a:cs typeface="Microsoft Sans Serif"/>
            </a:endParaRPr>
          </a:p>
          <a:p>
            <a:pPr marR="5715" algn="ctr">
              <a:spcBef>
                <a:spcPts val="229"/>
              </a:spcBef>
            </a:pPr>
            <a:r>
              <a:rPr sz="8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Combinación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57" name="object 1557"/>
          <p:cNvSpPr txBox="1"/>
          <p:nvPr/>
        </p:nvSpPr>
        <p:spPr>
          <a:xfrm>
            <a:off x="7957729" y="6430009"/>
            <a:ext cx="4638040" cy="234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Todos.los.productos.están.listados.UL.como.adecuados.para.su.uso.como.entrada.de.servicio.</a:t>
            </a:r>
            <a:endParaRPr sz="750">
              <a:latin typeface="Microsoft Sans Serif"/>
              <a:cs typeface="Microsoft Sans Serif"/>
            </a:endParaRPr>
          </a:p>
          <a:p>
            <a:pPr marL="12700" marR="301625">
              <a:lnSpc>
                <a:spcPct val="160000"/>
              </a:lnSpc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equipos.y.tienen.candados.dispositivos..Corriente.continua.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clasificaciones.para.las.cuatro.categorías.de.combinaciones.de.medidores.Siemens.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intervalo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de.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00.a.400.amperios.excepto.para.el.centro.de.carga.del.medidor.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combinaciones.que.van.desde.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25.a.400.amperios.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Comité.de.Requisitos.de.Servicios.Utilitarios.Equipos.(EUSERC).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es.una.organización.de.aproximadamente.80.servicios.públicos.en.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2.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occidental.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establece..Una.de.las.funciones.de.EUSERC.es.especificar.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requisitos.de.fabricación.e.instalación.para.la.medición.y.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equipo.de.servicio..Las.empresas.de.servicios.dictan.cuándo.EUSERC.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se.debe.utilizar.equipo.conforme,.pero.el.equipo.EUSERC.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también.puede.usarse.en.áreas.donde.no.lo.requiere.la.empresa.de.servicio..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88829" y="6907937"/>
            <a:ext cx="598805" cy="2110105"/>
            <a:chOff x="5634228" y="6907936"/>
            <a:chExt cx="598805" cy="2110105"/>
          </a:xfrm>
        </p:grpSpPr>
        <p:sp>
          <p:nvSpPr>
            <p:cNvPr id="3" name="object 3"/>
            <p:cNvSpPr/>
            <p:nvPr/>
          </p:nvSpPr>
          <p:spPr>
            <a:xfrm>
              <a:off x="5634228" y="6907936"/>
              <a:ext cx="525780" cy="2077085"/>
            </a:xfrm>
            <a:custGeom>
              <a:avLst/>
              <a:gdLst/>
              <a:ahLst/>
              <a:cxnLst/>
              <a:rect l="l" t="t" r="r" b="b"/>
              <a:pathLst>
                <a:path w="525779" h="2077084">
                  <a:moveTo>
                    <a:pt x="525576" y="0"/>
                  </a:moveTo>
                  <a:lnTo>
                    <a:pt x="2057" y="698"/>
                  </a:lnTo>
                  <a:lnTo>
                    <a:pt x="1028" y="4140"/>
                  </a:lnTo>
                  <a:lnTo>
                    <a:pt x="0" y="4813"/>
                  </a:lnTo>
                  <a:lnTo>
                    <a:pt x="0" y="34048"/>
                  </a:lnTo>
                  <a:lnTo>
                    <a:pt x="1727" y="36118"/>
                  </a:lnTo>
                  <a:lnTo>
                    <a:pt x="2057" y="37845"/>
                  </a:lnTo>
                  <a:lnTo>
                    <a:pt x="6197" y="37845"/>
                  </a:lnTo>
                  <a:lnTo>
                    <a:pt x="9296" y="772883"/>
                  </a:lnTo>
                  <a:lnTo>
                    <a:pt x="7569" y="776668"/>
                  </a:lnTo>
                  <a:lnTo>
                    <a:pt x="7226" y="790765"/>
                  </a:lnTo>
                  <a:lnTo>
                    <a:pt x="5511" y="791108"/>
                  </a:lnTo>
                  <a:lnTo>
                    <a:pt x="5842" y="800049"/>
                  </a:lnTo>
                  <a:lnTo>
                    <a:pt x="7226" y="800734"/>
                  </a:lnTo>
                  <a:lnTo>
                    <a:pt x="7569" y="814158"/>
                  </a:lnTo>
                  <a:lnTo>
                    <a:pt x="9982" y="817943"/>
                  </a:lnTo>
                  <a:lnTo>
                    <a:pt x="9639" y="952766"/>
                  </a:lnTo>
                  <a:lnTo>
                    <a:pt x="7569" y="954493"/>
                  </a:lnTo>
                  <a:lnTo>
                    <a:pt x="7912" y="1075563"/>
                  </a:lnTo>
                  <a:lnTo>
                    <a:pt x="9982" y="1077963"/>
                  </a:lnTo>
                  <a:lnTo>
                    <a:pt x="9296" y="1144689"/>
                  </a:lnTo>
                  <a:lnTo>
                    <a:pt x="8255" y="1145717"/>
                  </a:lnTo>
                  <a:lnTo>
                    <a:pt x="8255" y="1266456"/>
                  </a:lnTo>
                  <a:lnTo>
                    <a:pt x="9639" y="1267828"/>
                  </a:lnTo>
                  <a:lnTo>
                    <a:pt x="8597" y="2069934"/>
                  </a:lnTo>
                  <a:lnTo>
                    <a:pt x="206730" y="2072360"/>
                  </a:lnTo>
                  <a:lnTo>
                    <a:pt x="209473" y="2075446"/>
                  </a:lnTo>
                  <a:lnTo>
                    <a:pt x="515264" y="2076818"/>
                  </a:lnTo>
                  <a:lnTo>
                    <a:pt x="514908" y="1453908"/>
                  </a:lnTo>
                  <a:lnTo>
                    <a:pt x="519036" y="1447380"/>
                  </a:lnTo>
                  <a:lnTo>
                    <a:pt x="519379" y="1433626"/>
                  </a:lnTo>
                  <a:lnTo>
                    <a:pt x="521779" y="1433271"/>
                  </a:lnTo>
                  <a:lnTo>
                    <a:pt x="521779" y="1423301"/>
                  </a:lnTo>
                  <a:lnTo>
                    <a:pt x="520077" y="1421587"/>
                  </a:lnTo>
                  <a:lnTo>
                    <a:pt x="520077" y="1407833"/>
                  </a:lnTo>
                  <a:lnTo>
                    <a:pt x="515937" y="1403007"/>
                  </a:lnTo>
                  <a:lnTo>
                    <a:pt x="516966" y="821385"/>
                  </a:lnTo>
                  <a:lnTo>
                    <a:pt x="521106" y="816559"/>
                  </a:lnTo>
                  <a:lnTo>
                    <a:pt x="521106" y="802119"/>
                  </a:lnTo>
                  <a:lnTo>
                    <a:pt x="523163" y="801077"/>
                  </a:lnTo>
                  <a:lnTo>
                    <a:pt x="523163" y="793521"/>
                  </a:lnTo>
                  <a:lnTo>
                    <a:pt x="521449" y="791794"/>
                  </a:lnTo>
                  <a:lnTo>
                    <a:pt x="521449" y="777354"/>
                  </a:lnTo>
                  <a:lnTo>
                    <a:pt x="517321" y="770127"/>
                  </a:lnTo>
                  <a:lnTo>
                    <a:pt x="521779" y="47129"/>
                  </a:lnTo>
                  <a:lnTo>
                    <a:pt x="524192" y="40932"/>
                  </a:lnTo>
                  <a:lnTo>
                    <a:pt x="52557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637326" y="6910006"/>
              <a:ext cx="521334" cy="33020"/>
            </a:xfrm>
            <a:custGeom>
              <a:avLst/>
              <a:gdLst/>
              <a:ahLst/>
              <a:cxnLst/>
              <a:rect l="l" t="t" r="r" b="b"/>
              <a:pathLst>
                <a:path w="521335" h="33020">
                  <a:moveTo>
                    <a:pt x="520750" y="0"/>
                  </a:moveTo>
                  <a:lnTo>
                    <a:pt x="0" y="1028"/>
                  </a:lnTo>
                  <a:lnTo>
                    <a:pt x="685" y="33019"/>
                  </a:lnTo>
                  <a:lnTo>
                    <a:pt x="520750" y="31991"/>
                  </a:lnTo>
                  <a:lnTo>
                    <a:pt x="520750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38012" y="6944753"/>
              <a:ext cx="8255" cy="1231265"/>
            </a:xfrm>
            <a:custGeom>
              <a:avLst/>
              <a:gdLst/>
              <a:ahLst/>
              <a:cxnLst/>
              <a:rect l="l" t="t" r="r" b="b"/>
              <a:pathLst>
                <a:path w="8254" h="1231265">
                  <a:moveTo>
                    <a:pt x="5511" y="0"/>
                  </a:moveTo>
                  <a:lnTo>
                    <a:pt x="0" y="0"/>
                  </a:lnTo>
                  <a:lnTo>
                    <a:pt x="2755" y="2400"/>
                  </a:lnTo>
                  <a:lnTo>
                    <a:pt x="5511" y="735037"/>
                  </a:lnTo>
                  <a:lnTo>
                    <a:pt x="3784" y="739851"/>
                  </a:lnTo>
                  <a:lnTo>
                    <a:pt x="3441" y="753948"/>
                  </a:lnTo>
                  <a:lnTo>
                    <a:pt x="1727" y="754291"/>
                  </a:lnTo>
                  <a:lnTo>
                    <a:pt x="2057" y="763231"/>
                  </a:lnTo>
                  <a:lnTo>
                    <a:pt x="3441" y="763917"/>
                  </a:lnTo>
                  <a:lnTo>
                    <a:pt x="3784" y="777341"/>
                  </a:lnTo>
                  <a:lnTo>
                    <a:pt x="6197" y="781126"/>
                  </a:lnTo>
                  <a:lnTo>
                    <a:pt x="5854" y="915949"/>
                  </a:lnTo>
                  <a:lnTo>
                    <a:pt x="3784" y="917676"/>
                  </a:lnTo>
                  <a:lnTo>
                    <a:pt x="4127" y="1038745"/>
                  </a:lnTo>
                  <a:lnTo>
                    <a:pt x="6197" y="1041145"/>
                  </a:lnTo>
                  <a:lnTo>
                    <a:pt x="5511" y="1107871"/>
                  </a:lnTo>
                  <a:lnTo>
                    <a:pt x="4470" y="1108900"/>
                  </a:lnTo>
                  <a:lnTo>
                    <a:pt x="4470" y="1229639"/>
                  </a:lnTo>
                  <a:lnTo>
                    <a:pt x="5854" y="1231010"/>
                  </a:lnTo>
                  <a:lnTo>
                    <a:pt x="7569" y="1042530"/>
                  </a:lnTo>
                  <a:lnTo>
                    <a:pt x="7912" y="736066"/>
                  </a:lnTo>
                  <a:lnTo>
                    <a:pt x="5511" y="0"/>
                  </a:lnTo>
                  <a:close/>
                </a:path>
              </a:pathLst>
            </a:custGeom>
            <a:solidFill>
              <a:srgbClr val="949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44553" y="6946125"/>
              <a:ext cx="3810" cy="915669"/>
            </a:xfrm>
            <a:custGeom>
              <a:avLst/>
              <a:gdLst/>
              <a:ahLst/>
              <a:cxnLst/>
              <a:rect l="l" t="t" r="r" b="b"/>
              <a:pathLst>
                <a:path w="3810" h="915670">
                  <a:moveTo>
                    <a:pt x="0" y="0"/>
                  </a:moveTo>
                  <a:lnTo>
                    <a:pt x="2057" y="915276"/>
                  </a:lnTo>
                  <a:lnTo>
                    <a:pt x="3429" y="915606"/>
                  </a:lnTo>
                  <a:lnTo>
                    <a:pt x="1727" y="3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38013" y="6943089"/>
              <a:ext cx="520065" cy="6350"/>
            </a:xfrm>
            <a:custGeom>
              <a:avLst/>
              <a:gdLst/>
              <a:ahLst/>
              <a:cxnLst/>
              <a:rect l="l" t="t" r="r" b="b"/>
              <a:pathLst>
                <a:path w="520064" h="6350">
                  <a:moveTo>
                    <a:pt x="519938" y="3810"/>
                  </a:moveTo>
                  <a:lnTo>
                    <a:pt x="519353" y="3810"/>
                  </a:lnTo>
                  <a:lnTo>
                    <a:pt x="519353" y="1270"/>
                  </a:lnTo>
                  <a:lnTo>
                    <a:pt x="518464" y="1270"/>
                  </a:lnTo>
                  <a:lnTo>
                    <a:pt x="518464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515975" y="1270"/>
                  </a:lnTo>
                  <a:lnTo>
                    <a:pt x="515975" y="3810"/>
                  </a:lnTo>
                  <a:lnTo>
                    <a:pt x="518198" y="3810"/>
                  </a:lnTo>
                  <a:lnTo>
                    <a:pt x="518198" y="6350"/>
                  </a:lnTo>
                  <a:lnTo>
                    <a:pt x="519938" y="6350"/>
                  </a:lnTo>
                  <a:lnTo>
                    <a:pt x="519938" y="3810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34418" y="6945782"/>
              <a:ext cx="2540" cy="847090"/>
            </a:xfrm>
            <a:custGeom>
              <a:avLst/>
              <a:gdLst/>
              <a:ahLst/>
              <a:cxnLst/>
              <a:rect l="l" t="t" r="r" b="b"/>
              <a:pathLst>
                <a:path w="2539" h="847090">
                  <a:moveTo>
                    <a:pt x="2400" y="0"/>
                  </a:moveTo>
                  <a:lnTo>
                    <a:pt x="0" y="0"/>
                  </a:lnTo>
                  <a:lnTo>
                    <a:pt x="342" y="846480"/>
                  </a:lnTo>
                  <a:lnTo>
                    <a:pt x="2400" y="846480"/>
                  </a:lnTo>
                  <a:lnTo>
                    <a:pt x="2400" y="0"/>
                  </a:lnTo>
                  <a:close/>
                </a:path>
              </a:pathLst>
            </a:custGeom>
            <a:solidFill>
              <a:srgbClr val="E8E8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38202" y="6945096"/>
              <a:ext cx="2540" cy="321310"/>
            </a:xfrm>
            <a:custGeom>
              <a:avLst/>
              <a:gdLst/>
              <a:ahLst/>
              <a:cxnLst/>
              <a:rect l="l" t="t" r="r" b="b"/>
              <a:pathLst>
                <a:path w="2539" h="321309">
                  <a:moveTo>
                    <a:pt x="1727" y="0"/>
                  </a:moveTo>
                  <a:lnTo>
                    <a:pt x="0" y="0"/>
                  </a:lnTo>
                  <a:lnTo>
                    <a:pt x="0" y="320903"/>
                  </a:lnTo>
                  <a:lnTo>
                    <a:pt x="2057" y="321246"/>
                  </a:lnTo>
                  <a:lnTo>
                    <a:pt x="1727" y="0"/>
                  </a:lnTo>
                  <a:close/>
                </a:path>
              </a:pathLst>
            </a:custGeom>
            <a:solidFill>
              <a:srgbClr val="888A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40260" y="6945426"/>
              <a:ext cx="3810" cy="321310"/>
            </a:xfrm>
            <a:custGeom>
              <a:avLst/>
              <a:gdLst/>
              <a:ahLst/>
              <a:cxnLst/>
              <a:rect l="l" t="t" r="r" b="b"/>
              <a:pathLst>
                <a:path w="3810" h="321309">
                  <a:moveTo>
                    <a:pt x="3784" y="0"/>
                  </a:moveTo>
                  <a:lnTo>
                    <a:pt x="1371" y="0"/>
                  </a:lnTo>
                  <a:lnTo>
                    <a:pt x="0" y="320916"/>
                  </a:lnTo>
                  <a:lnTo>
                    <a:pt x="3784" y="320916"/>
                  </a:lnTo>
                  <a:lnTo>
                    <a:pt x="3784" y="0"/>
                  </a:lnTo>
                  <a:close/>
                </a:path>
              </a:pathLst>
            </a:custGeom>
            <a:solidFill>
              <a:srgbClr val="E8E8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34418" y="7267714"/>
              <a:ext cx="10160" cy="1712595"/>
            </a:xfrm>
            <a:custGeom>
              <a:avLst/>
              <a:gdLst/>
              <a:ahLst/>
              <a:cxnLst/>
              <a:rect l="l" t="t" r="r" b="b"/>
              <a:pathLst>
                <a:path w="10160" h="1712595">
                  <a:moveTo>
                    <a:pt x="4114" y="0"/>
                  </a:moveTo>
                  <a:lnTo>
                    <a:pt x="0" y="1712582"/>
                  </a:lnTo>
                  <a:lnTo>
                    <a:pt x="6540" y="1712582"/>
                  </a:lnTo>
                  <a:lnTo>
                    <a:pt x="6184" y="1428115"/>
                  </a:lnTo>
                  <a:lnTo>
                    <a:pt x="8597" y="1423301"/>
                  </a:lnTo>
                  <a:lnTo>
                    <a:pt x="6184" y="1421930"/>
                  </a:lnTo>
                  <a:lnTo>
                    <a:pt x="5841" y="1072121"/>
                  </a:lnTo>
                  <a:lnTo>
                    <a:pt x="7213" y="1071435"/>
                  </a:lnTo>
                  <a:lnTo>
                    <a:pt x="7569" y="1069721"/>
                  </a:lnTo>
                  <a:lnTo>
                    <a:pt x="6540" y="1067993"/>
                  </a:lnTo>
                  <a:lnTo>
                    <a:pt x="7569" y="718540"/>
                  </a:lnTo>
                  <a:lnTo>
                    <a:pt x="6184" y="715429"/>
                  </a:lnTo>
                  <a:lnTo>
                    <a:pt x="5841" y="363918"/>
                  </a:lnTo>
                  <a:lnTo>
                    <a:pt x="7569" y="362889"/>
                  </a:lnTo>
                  <a:lnTo>
                    <a:pt x="6184" y="359791"/>
                  </a:lnTo>
                  <a:lnTo>
                    <a:pt x="6540" y="4826"/>
                  </a:lnTo>
                  <a:lnTo>
                    <a:pt x="9626" y="355"/>
                  </a:lnTo>
                  <a:lnTo>
                    <a:pt x="41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42330" y="7274953"/>
              <a:ext cx="3175" cy="528955"/>
            </a:xfrm>
            <a:custGeom>
              <a:avLst/>
              <a:gdLst/>
              <a:ahLst/>
              <a:cxnLst/>
              <a:rect l="l" t="t" r="r" b="b"/>
              <a:pathLst>
                <a:path w="3175" h="528954">
                  <a:moveTo>
                    <a:pt x="3086" y="359435"/>
                  </a:moveTo>
                  <a:lnTo>
                    <a:pt x="685" y="359435"/>
                  </a:lnTo>
                  <a:lnTo>
                    <a:pt x="1028" y="528662"/>
                  </a:lnTo>
                  <a:lnTo>
                    <a:pt x="3086" y="359435"/>
                  </a:lnTo>
                  <a:close/>
                </a:path>
                <a:path w="3175" h="528954">
                  <a:moveTo>
                    <a:pt x="3086" y="0"/>
                  </a:moveTo>
                  <a:lnTo>
                    <a:pt x="330" y="342"/>
                  </a:lnTo>
                  <a:lnTo>
                    <a:pt x="0" y="351866"/>
                  </a:lnTo>
                  <a:lnTo>
                    <a:pt x="2413" y="351866"/>
                  </a:lnTo>
                  <a:lnTo>
                    <a:pt x="3086" y="0"/>
                  </a:lnTo>
                  <a:close/>
                </a:path>
              </a:pathLst>
            </a:custGeom>
            <a:solidFill>
              <a:srgbClr val="E8E8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41987" y="7266343"/>
              <a:ext cx="309880" cy="6350"/>
            </a:xfrm>
            <a:custGeom>
              <a:avLst/>
              <a:gdLst/>
              <a:ahLst/>
              <a:cxnLst/>
              <a:rect l="l" t="t" r="r" b="b"/>
              <a:pathLst>
                <a:path w="309879" h="6350">
                  <a:moveTo>
                    <a:pt x="3428" y="0"/>
                  </a:moveTo>
                  <a:lnTo>
                    <a:pt x="0" y="6197"/>
                  </a:lnTo>
                  <a:lnTo>
                    <a:pt x="308863" y="3098"/>
                  </a:lnTo>
                  <a:lnTo>
                    <a:pt x="309562" y="342"/>
                  </a:lnTo>
                  <a:lnTo>
                    <a:pt x="3428" y="0"/>
                  </a:lnTo>
                  <a:close/>
                </a:path>
              </a:pathLst>
            </a:custGeom>
            <a:solidFill>
              <a:srgbClr val="A1A3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41632" y="7627835"/>
              <a:ext cx="309245" cy="712470"/>
            </a:xfrm>
            <a:custGeom>
              <a:avLst/>
              <a:gdLst/>
              <a:ahLst/>
              <a:cxnLst/>
              <a:rect l="l" t="t" r="r" b="b"/>
              <a:pathLst>
                <a:path w="309245" h="712470">
                  <a:moveTo>
                    <a:pt x="306819" y="709930"/>
                  </a:moveTo>
                  <a:lnTo>
                    <a:pt x="355" y="708901"/>
                  </a:lnTo>
                  <a:lnTo>
                    <a:pt x="0" y="711314"/>
                  </a:lnTo>
                  <a:lnTo>
                    <a:pt x="306819" y="712000"/>
                  </a:lnTo>
                  <a:lnTo>
                    <a:pt x="306819" y="709930"/>
                  </a:lnTo>
                  <a:close/>
                </a:path>
                <a:path w="309245" h="712470">
                  <a:moveTo>
                    <a:pt x="308533" y="355993"/>
                  </a:moveTo>
                  <a:lnTo>
                    <a:pt x="1028" y="355993"/>
                  </a:lnTo>
                  <a:lnTo>
                    <a:pt x="1727" y="357720"/>
                  </a:lnTo>
                  <a:lnTo>
                    <a:pt x="308533" y="358419"/>
                  </a:lnTo>
                  <a:lnTo>
                    <a:pt x="308533" y="355993"/>
                  </a:lnTo>
                  <a:close/>
                </a:path>
                <a:path w="309245" h="712470">
                  <a:moveTo>
                    <a:pt x="309219" y="2755"/>
                  </a:moveTo>
                  <a:lnTo>
                    <a:pt x="308533" y="355"/>
                  </a:lnTo>
                  <a:lnTo>
                    <a:pt x="0" y="0"/>
                  </a:lnTo>
                  <a:lnTo>
                    <a:pt x="1727" y="2413"/>
                  </a:lnTo>
                  <a:lnTo>
                    <a:pt x="355" y="2768"/>
                  </a:lnTo>
                  <a:lnTo>
                    <a:pt x="309219" y="2755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41759" y="8689339"/>
              <a:ext cx="306705" cy="7620"/>
            </a:xfrm>
            <a:custGeom>
              <a:avLst/>
              <a:gdLst/>
              <a:ahLst/>
              <a:cxnLst/>
              <a:rect l="l" t="t" r="r" b="b"/>
              <a:pathLst>
                <a:path w="306704" h="7620">
                  <a:moveTo>
                    <a:pt x="306171" y="2540"/>
                  </a:moveTo>
                  <a:lnTo>
                    <a:pt x="172808" y="2540"/>
                  </a:lnTo>
                  <a:lnTo>
                    <a:pt x="172808" y="0"/>
                  </a:lnTo>
                  <a:lnTo>
                    <a:pt x="1524" y="0"/>
                  </a:lnTo>
                  <a:lnTo>
                    <a:pt x="1524" y="2540"/>
                  </a:lnTo>
                  <a:lnTo>
                    <a:pt x="1346" y="2540"/>
                  </a:lnTo>
                  <a:lnTo>
                    <a:pt x="1346" y="5080"/>
                  </a:lnTo>
                  <a:lnTo>
                    <a:pt x="0" y="5080"/>
                  </a:lnTo>
                  <a:lnTo>
                    <a:pt x="0" y="7620"/>
                  </a:lnTo>
                  <a:lnTo>
                    <a:pt x="192570" y="7620"/>
                  </a:lnTo>
                  <a:lnTo>
                    <a:pt x="192570" y="5080"/>
                  </a:lnTo>
                  <a:lnTo>
                    <a:pt x="306171" y="5080"/>
                  </a:lnTo>
                  <a:lnTo>
                    <a:pt x="306171" y="254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843016" y="8689644"/>
              <a:ext cx="304800" cy="3810"/>
            </a:xfrm>
            <a:custGeom>
              <a:avLst/>
              <a:gdLst/>
              <a:ahLst/>
              <a:cxnLst/>
              <a:rect l="l" t="t" r="r" b="b"/>
              <a:pathLst>
                <a:path w="304800" h="3809">
                  <a:moveTo>
                    <a:pt x="0" y="0"/>
                  </a:moveTo>
                  <a:lnTo>
                    <a:pt x="685" y="2387"/>
                  </a:lnTo>
                  <a:lnTo>
                    <a:pt x="303720" y="3441"/>
                  </a:lnTo>
                  <a:lnTo>
                    <a:pt x="304749" y="17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D8F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52223" y="6946468"/>
              <a:ext cx="5715" cy="549910"/>
            </a:xfrm>
            <a:custGeom>
              <a:avLst/>
              <a:gdLst/>
              <a:ahLst/>
              <a:cxnLst/>
              <a:rect l="l" t="t" r="r" b="b"/>
              <a:pathLst>
                <a:path w="5714" h="549909">
                  <a:moveTo>
                    <a:pt x="1384" y="0"/>
                  </a:moveTo>
                  <a:lnTo>
                    <a:pt x="0" y="549300"/>
                  </a:lnTo>
                  <a:lnTo>
                    <a:pt x="3784" y="7556"/>
                  </a:lnTo>
                  <a:lnTo>
                    <a:pt x="5511" y="3441"/>
                  </a:lnTo>
                  <a:lnTo>
                    <a:pt x="1384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48451" y="6945083"/>
              <a:ext cx="3810" cy="321310"/>
            </a:xfrm>
            <a:custGeom>
              <a:avLst/>
              <a:gdLst/>
              <a:ahLst/>
              <a:cxnLst/>
              <a:rect l="l" t="t" r="r" b="b"/>
              <a:pathLst>
                <a:path w="3810" h="321309">
                  <a:moveTo>
                    <a:pt x="2400" y="0"/>
                  </a:moveTo>
                  <a:lnTo>
                    <a:pt x="0" y="321259"/>
                  </a:lnTo>
                  <a:lnTo>
                    <a:pt x="2070" y="321259"/>
                  </a:lnTo>
                  <a:lnTo>
                    <a:pt x="3771" y="342"/>
                  </a:lnTo>
                  <a:lnTo>
                    <a:pt x="2400" y="0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02706" y="7273912"/>
              <a:ext cx="49530" cy="550545"/>
            </a:xfrm>
            <a:custGeom>
              <a:avLst/>
              <a:gdLst/>
              <a:ahLst/>
              <a:cxnLst/>
              <a:rect l="l" t="t" r="r" b="b"/>
              <a:pathLst>
                <a:path w="49529" h="550545">
                  <a:moveTo>
                    <a:pt x="4114" y="46088"/>
                  </a:moveTo>
                  <a:lnTo>
                    <a:pt x="3784" y="14097"/>
                  </a:lnTo>
                  <a:lnTo>
                    <a:pt x="0" y="14097"/>
                  </a:lnTo>
                  <a:lnTo>
                    <a:pt x="0" y="46088"/>
                  </a:lnTo>
                  <a:lnTo>
                    <a:pt x="4114" y="46088"/>
                  </a:lnTo>
                  <a:close/>
                </a:path>
                <a:path w="49529" h="550545">
                  <a:moveTo>
                    <a:pt x="40932" y="14097"/>
                  </a:moveTo>
                  <a:lnTo>
                    <a:pt x="38874" y="14097"/>
                  </a:lnTo>
                  <a:lnTo>
                    <a:pt x="39204" y="45745"/>
                  </a:lnTo>
                  <a:lnTo>
                    <a:pt x="40576" y="46088"/>
                  </a:lnTo>
                  <a:lnTo>
                    <a:pt x="40932" y="14097"/>
                  </a:lnTo>
                  <a:close/>
                </a:path>
                <a:path w="49529" h="550545">
                  <a:moveTo>
                    <a:pt x="46786" y="359435"/>
                  </a:moveTo>
                  <a:lnTo>
                    <a:pt x="44716" y="359435"/>
                  </a:lnTo>
                  <a:lnTo>
                    <a:pt x="45745" y="549986"/>
                  </a:lnTo>
                  <a:lnTo>
                    <a:pt x="46786" y="359435"/>
                  </a:lnTo>
                  <a:close/>
                </a:path>
                <a:path w="49529" h="550545">
                  <a:moveTo>
                    <a:pt x="49187" y="0"/>
                  </a:moveTo>
                  <a:lnTo>
                    <a:pt x="45745" y="685"/>
                  </a:lnTo>
                  <a:lnTo>
                    <a:pt x="45059" y="353237"/>
                  </a:lnTo>
                  <a:lnTo>
                    <a:pt x="47459" y="354279"/>
                  </a:lnTo>
                  <a:lnTo>
                    <a:pt x="49187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104077" y="7284224"/>
              <a:ext cx="35560" cy="36830"/>
            </a:xfrm>
            <a:custGeom>
              <a:avLst/>
              <a:gdLst/>
              <a:ahLst/>
              <a:cxnLst/>
              <a:rect l="l" t="t" r="r" b="b"/>
              <a:pathLst>
                <a:path w="35560" h="36829">
                  <a:moveTo>
                    <a:pt x="33705" y="0"/>
                  </a:moveTo>
                  <a:lnTo>
                    <a:pt x="1028" y="0"/>
                  </a:lnTo>
                  <a:lnTo>
                    <a:pt x="0" y="3098"/>
                  </a:lnTo>
                  <a:lnTo>
                    <a:pt x="342" y="36461"/>
                  </a:lnTo>
                  <a:lnTo>
                    <a:pt x="1714" y="36118"/>
                  </a:lnTo>
                  <a:lnTo>
                    <a:pt x="1714" y="5168"/>
                  </a:lnTo>
                  <a:lnTo>
                    <a:pt x="3098" y="2412"/>
                  </a:lnTo>
                  <a:lnTo>
                    <a:pt x="35090" y="2057"/>
                  </a:lnTo>
                  <a:lnTo>
                    <a:pt x="33705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01664" y="7648486"/>
              <a:ext cx="41275" cy="32384"/>
            </a:xfrm>
            <a:custGeom>
              <a:avLst/>
              <a:gdLst/>
              <a:ahLst/>
              <a:cxnLst/>
              <a:rect l="l" t="t" r="r" b="b"/>
              <a:pathLst>
                <a:path w="41275" h="32384">
                  <a:moveTo>
                    <a:pt x="4127" y="31978"/>
                  </a:moveTo>
                  <a:lnTo>
                    <a:pt x="3797" y="0"/>
                  </a:lnTo>
                  <a:lnTo>
                    <a:pt x="0" y="0"/>
                  </a:lnTo>
                  <a:lnTo>
                    <a:pt x="0" y="31978"/>
                  </a:lnTo>
                  <a:lnTo>
                    <a:pt x="4127" y="31978"/>
                  </a:lnTo>
                  <a:close/>
                </a:path>
                <a:path w="41275" h="32384">
                  <a:moveTo>
                    <a:pt x="40944" y="0"/>
                  </a:moveTo>
                  <a:lnTo>
                    <a:pt x="38874" y="0"/>
                  </a:lnTo>
                  <a:lnTo>
                    <a:pt x="39217" y="31648"/>
                  </a:lnTo>
                  <a:lnTo>
                    <a:pt x="40589" y="31978"/>
                  </a:lnTo>
                  <a:lnTo>
                    <a:pt x="40944" y="0"/>
                  </a:lnTo>
                  <a:close/>
                </a:path>
              </a:pathLst>
            </a:custGeom>
            <a:solidFill>
              <a:srgbClr val="F5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00305" y="7644701"/>
              <a:ext cx="40640" cy="746125"/>
            </a:xfrm>
            <a:custGeom>
              <a:avLst/>
              <a:gdLst/>
              <a:ahLst/>
              <a:cxnLst/>
              <a:rect l="l" t="t" r="r" b="b"/>
              <a:pathLst>
                <a:path w="40639" h="746125">
                  <a:moveTo>
                    <a:pt x="37477" y="744651"/>
                  </a:moveTo>
                  <a:lnTo>
                    <a:pt x="37134" y="712330"/>
                  </a:lnTo>
                  <a:lnTo>
                    <a:pt x="37134" y="710946"/>
                  </a:lnTo>
                  <a:lnTo>
                    <a:pt x="33007" y="709917"/>
                  </a:lnTo>
                  <a:lnTo>
                    <a:pt x="3759" y="709587"/>
                  </a:lnTo>
                  <a:lnTo>
                    <a:pt x="1358" y="710260"/>
                  </a:lnTo>
                  <a:lnTo>
                    <a:pt x="0" y="714044"/>
                  </a:lnTo>
                  <a:lnTo>
                    <a:pt x="330" y="745693"/>
                  </a:lnTo>
                  <a:lnTo>
                    <a:pt x="2057" y="745693"/>
                  </a:lnTo>
                  <a:lnTo>
                    <a:pt x="2057" y="713016"/>
                  </a:lnTo>
                  <a:lnTo>
                    <a:pt x="4800" y="712330"/>
                  </a:lnTo>
                  <a:lnTo>
                    <a:pt x="32321" y="712673"/>
                  </a:lnTo>
                  <a:lnTo>
                    <a:pt x="33693" y="712673"/>
                  </a:lnTo>
                  <a:lnTo>
                    <a:pt x="35420" y="714387"/>
                  </a:lnTo>
                  <a:lnTo>
                    <a:pt x="35064" y="745007"/>
                  </a:lnTo>
                  <a:lnTo>
                    <a:pt x="37477" y="744651"/>
                  </a:lnTo>
                  <a:close/>
                </a:path>
                <a:path w="40639" h="746125">
                  <a:moveTo>
                    <a:pt x="37820" y="2057"/>
                  </a:moveTo>
                  <a:lnTo>
                    <a:pt x="36449" y="0"/>
                  </a:lnTo>
                  <a:lnTo>
                    <a:pt x="3771" y="0"/>
                  </a:lnTo>
                  <a:lnTo>
                    <a:pt x="2743" y="3086"/>
                  </a:lnTo>
                  <a:lnTo>
                    <a:pt x="3086" y="36461"/>
                  </a:lnTo>
                  <a:lnTo>
                    <a:pt x="4457" y="36118"/>
                  </a:lnTo>
                  <a:lnTo>
                    <a:pt x="4457" y="5156"/>
                  </a:lnTo>
                  <a:lnTo>
                    <a:pt x="5842" y="2400"/>
                  </a:lnTo>
                  <a:lnTo>
                    <a:pt x="37820" y="2057"/>
                  </a:lnTo>
                  <a:close/>
                </a:path>
                <a:path w="40639" h="746125">
                  <a:moveTo>
                    <a:pt x="40233" y="390042"/>
                  </a:moveTo>
                  <a:lnTo>
                    <a:pt x="39890" y="357708"/>
                  </a:lnTo>
                  <a:lnTo>
                    <a:pt x="39890" y="356336"/>
                  </a:lnTo>
                  <a:lnTo>
                    <a:pt x="35763" y="355307"/>
                  </a:lnTo>
                  <a:lnTo>
                    <a:pt x="6515" y="354952"/>
                  </a:lnTo>
                  <a:lnTo>
                    <a:pt x="4114" y="355650"/>
                  </a:lnTo>
                  <a:lnTo>
                    <a:pt x="2743" y="359435"/>
                  </a:lnTo>
                  <a:lnTo>
                    <a:pt x="3086" y="391071"/>
                  </a:lnTo>
                  <a:lnTo>
                    <a:pt x="4800" y="391071"/>
                  </a:lnTo>
                  <a:lnTo>
                    <a:pt x="4800" y="358394"/>
                  </a:lnTo>
                  <a:lnTo>
                    <a:pt x="7556" y="357708"/>
                  </a:lnTo>
                  <a:lnTo>
                    <a:pt x="35064" y="358051"/>
                  </a:lnTo>
                  <a:lnTo>
                    <a:pt x="36449" y="358051"/>
                  </a:lnTo>
                  <a:lnTo>
                    <a:pt x="38163" y="359765"/>
                  </a:lnTo>
                  <a:lnTo>
                    <a:pt x="37820" y="390385"/>
                  </a:lnTo>
                  <a:lnTo>
                    <a:pt x="40233" y="390042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50165" y="7677721"/>
              <a:ext cx="7620" cy="52069"/>
            </a:xfrm>
            <a:custGeom>
              <a:avLst/>
              <a:gdLst/>
              <a:ahLst/>
              <a:cxnLst/>
              <a:rect l="l" t="t" r="r" b="b"/>
              <a:pathLst>
                <a:path w="7620" h="52070">
                  <a:moveTo>
                    <a:pt x="0" y="0"/>
                  </a:moveTo>
                  <a:lnTo>
                    <a:pt x="1028" y="51600"/>
                  </a:lnTo>
                  <a:lnTo>
                    <a:pt x="5168" y="46774"/>
                  </a:lnTo>
                  <a:lnTo>
                    <a:pt x="5168" y="31635"/>
                  </a:lnTo>
                  <a:lnTo>
                    <a:pt x="7226" y="31292"/>
                  </a:lnTo>
                  <a:lnTo>
                    <a:pt x="7226" y="23736"/>
                  </a:lnTo>
                  <a:lnTo>
                    <a:pt x="5511" y="22009"/>
                  </a:lnTo>
                  <a:lnTo>
                    <a:pt x="5511" y="75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51194" y="7856232"/>
              <a:ext cx="8255" cy="138430"/>
            </a:xfrm>
            <a:custGeom>
              <a:avLst/>
              <a:gdLst/>
              <a:ahLst/>
              <a:cxnLst/>
              <a:rect l="l" t="t" r="r" b="b"/>
              <a:pathLst>
                <a:path w="8254" h="138429">
                  <a:moveTo>
                    <a:pt x="0" y="0"/>
                  </a:moveTo>
                  <a:lnTo>
                    <a:pt x="762" y="137922"/>
                  </a:lnTo>
                  <a:lnTo>
                    <a:pt x="5270" y="131394"/>
                  </a:lnTo>
                  <a:lnTo>
                    <a:pt x="5270" y="27165"/>
                  </a:lnTo>
                  <a:lnTo>
                    <a:pt x="7912" y="26835"/>
                  </a:lnTo>
                  <a:lnTo>
                    <a:pt x="7162" y="11010"/>
                  </a:lnTo>
                  <a:lnTo>
                    <a:pt x="4152" y="9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57684" y="7850695"/>
              <a:ext cx="74930" cy="33020"/>
            </a:xfrm>
            <a:custGeom>
              <a:avLst/>
              <a:gdLst/>
              <a:ahLst/>
              <a:cxnLst/>
              <a:rect l="l" t="t" r="r" b="b"/>
              <a:pathLst>
                <a:path w="74929" h="33020">
                  <a:moveTo>
                    <a:pt x="393" y="15506"/>
                  </a:moveTo>
                  <a:lnTo>
                    <a:pt x="88" y="15595"/>
                  </a:lnTo>
                  <a:lnTo>
                    <a:pt x="338" y="16522"/>
                  </a:lnTo>
                  <a:lnTo>
                    <a:pt x="381" y="17119"/>
                  </a:lnTo>
                  <a:lnTo>
                    <a:pt x="1130" y="32702"/>
                  </a:lnTo>
                  <a:lnTo>
                    <a:pt x="9639" y="32321"/>
                  </a:lnTo>
                  <a:lnTo>
                    <a:pt x="9655" y="32042"/>
                  </a:lnTo>
                  <a:lnTo>
                    <a:pt x="1727" y="32042"/>
                  </a:lnTo>
                  <a:lnTo>
                    <a:pt x="990" y="16522"/>
                  </a:lnTo>
                  <a:lnTo>
                    <a:pt x="811" y="15824"/>
                  </a:lnTo>
                  <a:lnTo>
                    <a:pt x="469" y="15824"/>
                  </a:lnTo>
                  <a:lnTo>
                    <a:pt x="393" y="15506"/>
                  </a:lnTo>
                  <a:close/>
                </a:path>
                <a:path w="74929" h="33020">
                  <a:moveTo>
                    <a:pt x="9385" y="25844"/>
                  </a:moveTo>
                  <a:lnTo>
                    <a:pt x="9042" y="31711"/>
                  </a:lnTo>
                  <a:lnTo>
                    <a:pt x="1727" y="32042"/>
                  </a:lnTo>
                  <a:lnTo>
                    <a:pt x="9655" y="32042"/>
                  </a:lnTo>
                  <a:lnTo>
                    <a:pt x="9982" y="26517"/>
                  </a:lnTo>
                  <a:lnTo>
                    <a:pt x="15887" y="26517"/>
                  </a:lnTo>
                  <a:lnTo>
                    <a:pt x="15735" y="26212"/>
                  </a:lnTo>
                  <a:lnTo>
                    <a:pt x="9385" y="25844"/>
                  </a:lnTo>
                  <a:close/>
                </a:path>
                <a:path w="74929" h="33020">
                  <a:moveTo>
                    <a:pt x="15887" y="26517"/>
                  </a:moveTo>
                  <a:lnTo>
                    <a:pt x="9982" y="26517"/>
                  </a:lnTo>
                  <a:lnTo>
                    <a:pt x="15328" y="26822"/>
                  </a:lnTo>
                  <a:lnTo>
                    <a:pt x="17767" y="31711"/>
                  </a:lnTo>
                  <a:lnTo>
                    <a:pt x="20692" y="30962"/>
                  </a:lnTo>
                  <a:lnTo>
                    <a:pt x="18110" y="30962"/>
                  </a:lnTo>
                  <a:lnTo>
                    <a:pt x="15887" y="26517"/>
                  </a:lnTo>
                  <a:close/>
                </a:path>
                <a:path w="74929" h="33020">
                  <a:moveTo>
                    <a:pt x="70977" y="762"/>
                  </a:moveTo>
                  <a:lnTo>
                    <a:pt x="70319" y="762"/>
                  </a:lnTo>
                  <a:lnTo>
                    <a:pt x="73977" y="16662"/>
                  </a:lnTo>
                  <a:lnTo>
                    <a:pt x="18110" y="30962"/>
                  </a:lnTo>
                  <a:lnTo>
                    <a:pt x="20692" y="30962"/>
                  </a:lnTo>
                  <a:lnTo>
                    <a:pt x="74726" y="17119"/>
                  </a:lnTo>
                  <a:lnTo>
                    <a:pt x="70977" y="762"/>
                  </a:lnTo>
                  <a:close/>
                </a:path>
                <a:path w="74929" h="33020">
                  <a:moveTo>
                    <a:pt x="711" y="15430"/>
                  </a:moveTo>
                  <a:lnTo>
                    <a:pt x="393" y="15506"/>
                  </a:lnTo>
                  <a:lnTo>
                    <a:pt x="469" y="15824"/>
                  </a:lnTo>
                  <a:lnTo>
                    <a:pt x="794" y="15754"/>
                  </a:lnTo>
                  <a:lnTo>
                    <a:pt x="711" y="15430"/>
                  </a:lnTo>
                  <a:close/>
                </a:path>
                <a:path w="74929" h="33020">
                  <a:moveTo>
                    <a:pt x="794" y="15754"/>
                  </a:moveTo>
                  <a:lnTo>
                    <a:pt x="469" y="15824"/>
                  </a:lnTo>
                  <a:lnTo>
                    <a:pt x="811" y="15824"/>
                  </a:lnTo>
                  <a:close/>
                </a:path>
                <a:path w="74929" h="33020">
                  <a:moveTo>
                    <a:pt x="2295" y="15430"/>
                  </a:moveTo>
                  <a:lnTo>
                    <a:pt x="711" y="15430"/>
                  </a:lnTo>
                  <a:lnTo>
                    <a:pt x="794" y="15754"/>
                  </a:lnTo>
                  <a:lnTo>
                    <a:pt x="2295" y="15430"/>
                  </a:lnTo>
                  <a:close/>
                </a:path>
                <a:path w="74929" h="33020">
                  <a:moveTo>
                    <a:pt x="70802" y="0"/>
                  </a:moveTo>
                  <a:lnTo>
                    <a:pt x="0" y="15278"/>
                  </a:lnTo>
                  <a:lnTo>
                    <a:pt x="88" y="15595"/>
                  </a:lnTo>
                  <a:lnTo>
                    <a:pt x="711" y="15430"/>
                  </a:lnTo>
                  <a:lnTo>
                    <a:pt x="2295" y="15430"/>
                  </a:lnTo>
                  <a:lnTo>
                    <a:pt x="70319" y="762"/>
                  </a:lnTo>
                  <a:lnTo>
                    <a:pt x="70977" y="762"/>
                  </a:lnTo>
                  <a:lnTo>
                    <a:pt x="70802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26873" y="7853819"/>
              <a:ext cx="5715" cy="14604"/>
            </a:xfrm>
            <a:custGeom>
              <a:avLst/>
              <a:gdLst/>
              <a:ahLst/>
              <a:cxnLst/>
              <a:rect l="l" t="t" r="r" b="b"/>
              <a:pathLst>
                <a:path w="5714" h="14604">
                  <a:moveTo>
                    <a:pt x="1714" y="0"/>
                  </a:moveTo>
                  <a:lnTo>
                    <a:pt x="1371" y="13068"/>
                  </a:lnTo>
                  <a:lnTo>
                    <a:pt x="0" y="14452"/>
                  </a:lnTo>
                  <a:lnTo>
                    <a:pt x="5168" y="13766"/>
                  </a:lnTo>
                  <a:lnTo>
                    <a:pt x="17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59106" y="7854162"/>
              <a:ext cx="65405" cy="28575"/>
            </a:xfrm>
            <a:custGeom>
              <a:avLst/>
              <a:gdLst/>
              <a:ahLst/>
              <a:cxnLst/>
              <a:rect l="l" t="t" r="r" b="b"/>
              <a:pathLst>
                <a:path w="65404" h="28575">
                  <a:moveTo>
                    <a:pt x="65354" y="0"/>
                  </a:moveTo>
                  <a:lnTo>
                    <a:pt x="40246" y="5854"/>
                  </a:lnTo>
                  <a:lnTo>
                    <a:pt x="30962" y="5511"/>
                  </a:lnTo>
                  <a:lnTo>
                    <a:pt x="0" y="12725"/>
                  </a:lnTo>
                  <a:lnTo>
                    <a:pt x="355" y="27178"/>
                  </a:lnTo>
                  <a:lnTo>
                    <a:pt x="3111" y="28549"/>
                  </a:lnTo>
                  <a:lnTo>
                    <a:pt x="7912" y="28549"/>
                  </a:lnTo>
                  <a:lnTo>
                    <a:pt x="8267" y="22707"/>
                  </a:lnTo>
                  <a:lnTo>
                    <a:pt x="16865" y="22364"/>
                  </a:lnTo>
                  <a:lnTo>
                    <a:pt x="17208" y="19608"/>
                  </a:lnTo>
                  <a:lnTo>
                    <a:pt x="28206" y="18237"/>
                  </a:lnTo>
                  <a:lnTo>
                    <a:pt x="28549" y="12725"/>
                  </a:lnTo>
                  <a:lnTo>
                    <a:pt x="39903" y="7912"/>
                  </a:lnTo>
                  <a:lnTo>
                    <a:pt x="65354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194196" y="7860360"/>
              <a:ext cx="24130" cy="18415"/>
            </a:xfrm>
            <a:custGeom>
              <a:avLst/>
              <a:gdLst/>
              <a:ahLst/>
              <a:cxnLst/>
              <a:rect l="l" t="t" r="r" b="b"/>
              <a:pathLst>
                <a:path w="24129" h="18415">
                  <a:moveTo>
                    <a:pt x="17538" y="8255"/>
                  </a:moveTo>
                  <a:lnTo>
                    <a:pt x="0" y="13068"/>
                  </a:lnTo>
                  <a:lnTo>
                    <a:pt x="0" y="17881"/>
                  </a:lnTo>
                  <a:lnTo>
                    <a:pt x="17538" y="12382"/>
                  </a:lnTo>
                  <a:lnTo>
                    <a:pt x="17538" y="8255"/>
                  </a:lnTo>
                  <a:close/>
                </a:path>
                <a:path w="24129" h="18415">
                  <a:moveTo>
                    <a:pt x="23723" y="0"/>
                  </a:moveTo>
                  <a:lnTo>
                    <a:pt x="7569" y="3771"/>
                  </a:lnTo>
                  <a:lnTo>
                    <a:pt x="7569" y="7912"/>
                  </a:lnTo>
                  <a:lnTo>
                    <a:pt x="23723" y="4813"/>
                  </a:lnTo>
                  <a:lnTo>
                    <a:pt x="23723" y="0"/>
                  </a:lnTo>
                  <a:close/>
                </a:path>
              </a:pathLst>
            </a:custGeom>
            <a:solidFill>
              <a:srgbClr val="7A7B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75286" y="7865859"/>
              <a:ext cx="22860" cy="15875"/>
            </a:xfrm>
            <a:custGeom>
              <a:avLst/>
              <a:gdLst/>
              <a:ahLst/>
              <a:cxnLst/>
              <a:rect l="l" t="t" r="r" b="b"/>
              <a:pathLst>
                <a:path w="22860" h="15875">
                  <a:moveTo>
                    <a:pt x="15125" y="8255"/>
                  </a:moveTo>
                  <a:lnTo>
                    <a:pt x="0" y="12382"/>
                  </a:lnTo>
                  <a:lnTo>
                    <a:pt x="1358" y="15824"/>
                  </a:lnTo>
                  <a:lnTo>
                    <a:pt x="15125" y="12039"/>
                  </a:lnTo>
                  <a:lnTo>
                    <a:pt x="15125" y="8255"/>
                  </a:lnTo>
                  <a:close/>
                </a:path>
                <a:path w="22860" h="15875">
                  <a:moveTo>
                    <a:pt x="22694" y="3441"/>
                  </a:moveTo>
                  <a:lnTo>
                    <a:pt x="21666" y="0"/>
                  </a:lnTo>
                  <a:lnTo>
                    <a:pt x="15125" y="2413"/>
                  </a:lnTo>
                  <a:lnTo>
                    <a:pt x="14439" y="5511"/>
                  </a:lnTo>
                  <a:lnTo>
                    <a:pt x="22694" y="3441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151892" y="8043684"/>
              <a:ext cx="5080" cy="132080"/>
            </a:xfrm>
            <a:custGeom>
              <a:avLst/>
              <a:gdLst/>
              <a:ahLst/>
              <a:cxnLst/>
              <a:rect l="l" t="t" r="r" b="b"/>
              <a:pathLst>
                <a:path w="5079" h="132079">
                  <a:moveTo>
                    <a:pt x="0" y="0"/>
                  </a:moveTo>
                  <a:lnTo>
                    <a:pt x="0" y="131737"/>
                  </a:lnTo>
                  <a:lnTo>
                    <a:pt x="3784" y="131737"/>
                  </a:lnTo>
                  <a:lnTo>
                    <a:pt x="4813" y="7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150851" y="8277580"/>
              <a:ext cx="74930" cy="31115"/>
            </a:xfrm>
            <a:custGeom>
              <a:avLst/>
              <a:gdLst/>
              <a:ahLst/>
              <a:cxnLst/>
              <a:rect l="l" t="t" r="r" b="b"/>
              <a:pathLst>
                <a:path w="74929" h="31115">
                  <a:moveTo>
                    <a:pt x="71551" y="0"/>
                  </a:moveTo>
                  <a:lnTo>
                    <a:pt x="0" y="10667"/>
                  </a:lnTo>
                  <a:lnTo>
                    <a:pt x="0" y="30949"/>
                  </a:lnTo>
                  <a:lnTo>
                    <a:pt x="74637" y="18224"/>
                  </a:lnTo>
                  <a:lnTo>
                    <a:pt x="715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150533" y="8277212"/>
              <a:ext cx="75565" cy="31750"/>
            </a:xfrm>
            <a:custGeom>
              <a:avLst/>
              <a:gdLst/>
              <a:ahLst/>
              <a:cxnLst/>
              <a:rect l="l" t="t" r="r" b="b"/>
              <a:pathLst>
                <a:path w="75564" h="31750">
                  <a:moveTo>
                    <a:pt x="72123" y="0"/>
                  </a:moveTo>
                  <a:lnTo>
                    <a:pt x="0" y="10756"/>
                  </a:lnTo>
                  <a:lnTo>
                    <a:pt x="0" y="31699"/>
                  </a:lnTo>
                  <a:lnTo>
                    <a:pt x="4395" y="30949"/>
                  </a:lnTo>
                  <a:lnTo>
                    <a:pt x="635" y="30949"/>
                  </a:lnTo>
                  <a:lnTo>
                    <a:pt x="635" y="11341"/>
                  </a:lnTo>
                  <a:lnTo>
                    <a:pt x="368" y="11341"/>
                  </a:lnTo>
                  <a:lnTo>
                    <a:pt x="317" y="11036"/>
                  </a:lnTo>
                  <a:lnTo>
                    <a:pt x="2413" y="11036"/>
                  </a:lnTo>
                  <a:lnTo>
                    <a:pt x="71602" y="723"/>
                  </a:lnTo>
                  <a:lnTo>
                    <a:pt x="72246" y="723"/>
                  </a:lnTo>
                  <a:lnTo>
                    <a:pt x="72123" y="0"/>
                  </a:lnTo>
                  <a:close/>
                </a:path>
                <a:path w="75564" h="31750">
                  <a:moveTo>
                    <a:pt x="72246" y="723"/>
                  </a:moveTo>
                  <a:lnTo>
                    <a:pt x="71602" y="723"/>
                  </a:lnTo>
                  <a:lnTo>
                    <a:pt x="74587" y="18338"/>
                  </a:lnTo>
                  <a:lnTo>
                    <a:pt x="635" y="30949"/>
                  </a:lnTo>
                  <a:lnTo>
                    <a:pt x="4395" y="30949"/>
                  </a:lnTo>
                  <a:lnTo>
                    <a:pt x="75323" y="18859"/>
                  </a:lnTo>
                  <a:lnTo>
                    <a:pt x="72246" y="723"/>
                  </a:lnTo>
                  <a:close/>
                </a:path>
                <a:path w="75564" h="31750">
                  <a:moveTo>
                    <a:pt x="635" y="11036"/>
                  </a:moveTo>
                  <a:lnTo>
                    <a:pt x="317" y="11036"/>
                  </a:lnTo>
                  <a:lnTo>
                    <a:pt x="368" y="11341"/>
                  </a:lnTo>
                  <a:lnTo>
                    <a:pt x="635" y="11301"/>
                  </a:lnTo>
                  <a:lnTo>
                    <a:pt x="635" y="11036"/>
                  </a:lnTo>
                  <a:close/>
                </a:path>
                <a:path w="75564" h="31750">
                  <a:moveTo>
                    <a:pt x="635" y="11301"/>
                  </a:moveTo>
                  <a:lnTo>
                    <a:pt x="368" y="11341"/>
                  </a:lnTo>
                  <a:lnTo>
                    <a:pt x="635" y="11341"/>
                  </a:lnTo>
                  <a:close/>
                </a:path>
                <a:path w="75564" h="31750">
                  <a:moveTo>
                    <a:pt x="2413" y="11036"/>
                  </a:moveTo>
                  <a:lnTo>
                    <a:pt x="635" y="11036"/>
                  </a:lnTo>
                  <a:lnTo>
                    <a:pt x="635" y="11301"/>
                  </a:lnTo>
                  <a:lnTo>
                    <a:pt x="2413" y="11036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52223" y="8290305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29" h="14604">
                  <a:moveTo>
                    <a:pt x="9296" y="14097"/>
                  </a:moveTo>
                  <a:lnTo>
                    <a:pt x="8267" y="3429"/>
                  </a:lnTo>
                  <a:lnTo>
                    <a:pt x="1041" y="3784"/>
                  </a:lnTo>
                  <a:lnTo>
                    <a:pt x="698" y="13754"/>
                  </a:lnTo>
                  <a:lnTo>
                    <a:pt x="9296" y="14097"/>
                  </a:lnTo>
                  <a:close/>
                </a:path>
                <a:path w="11429" h="14604">
                  <a:moveTo>
                    <a:pt x="11353" y="0"/>
                  </a:moveTo>
                  <a:lnTo>
                    <a:pt x="2755" y="0"/>
                  </a:lnTo>
                  <a:lnTo>
                    <a:pt x="0" y="1371"/>
                  </a:lnTo>
                  <a:lnTo>
                    <a:pt x="0" y="2070"/>
                  </a:lnTo>
                  <a:lnTo>
                    <a:pt x="8953" y="1714"/>
                  </a:lnTo>
                  <a:lnTo>
                    <a:pt x="11353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162548" y="8285137"/>
              <a:ext cx="53340" cy="19050"/>
            </a:xfrm>
            <a:custGeom>
              <a:avLst/>
              <a:gdLst/>
              <a:ahLst/>
              <a:cxnLst/>
              <a:rect l="l" t="t" r="r" b="b"/>
              <a:pathLst>
                <a:path w="53339" h="19050">
                  <a:moveTo>
                    <a:pt x="7226" y="8953"/>
                  </a:moveTo>
                  <a:lnTo>
                    <a:pt x="0" y="8953"/>
                  </a:lnTo>
                  <a:lnTo>
                    <a:pt x="698" y="13754"/>
                  </a:lnTo>
                  <a:lnTo>
                    <a:pt x="6184" y="12725"/>
                  </a:lnTo>
                  <a:lnTo>
                    <a:pt x="7226" y="8953"/>
                  </a:lnTo>
                  <a:close/>
                </a:path>
                <a:path w="53339" h="19050">
                  <a:moveTo>
                    <a:pt x="17551" y="14452"/>
                  </a:moveTo>
                  <a:lnTo>
                    <a:pt x="8610" y="15138"/>
                  </a:lnTo>
                  <a:lnTo>
                    <a:pt x="7581" y="18580"/>
                  </a:lnTo>
                  <a:lnTo>
                    <a:pt x="9982" y="18580"/>
                  </a:lnTo>
                  <a:lnTo>
                    <a:pt x="10312" y="16167"/>
                  </a:lnTo>
                  <a:lnTo>
                    <a:pt x="16510" y="16167"/>
                  </a:lnTo>
                  <a:lnTo>
                    <a:pt x="17551" y="14452"/>
                  </a:lnTo>
                  <a:close/>
                </a:path>
                <a:path w="53339" h="19050">
                  <a:moveTo>
                    <a:pt x="20307" y="7239"/>
                  </a:moveTo>
                  <a:lnTo>
                    <a:pt x="10312" y="6883"/>
                  </a:lnTo>
                  <a:lnTo>
                    <a:pt x="10312" y="11010"/>
                  </a:lnTo>
                  <a:lnTo>
                    <a:pt x="20307" y="10325"/>
                  </a:lnTo>
                  <a:lnTo>
                    <a:pt x="20307" y="7239"/>
                  </a:lnTo>
                  <a:close/>
                </a:path>
                <a:path w="53339" h="19050">
                  <a:moveTo>
                    <a:pt x="24079" y="16510"/>
                  </a:moveTo>
                  <a:lnTo>
                    <a:pt x="23393" y="11696"/>
                  </a:lnTo>
                  <a:lnTo>
                    <a:pt x="22009" y="12052"/>
                  </a:lnTo>
                  <a:lnTo>
                    <a:pt x="22364" y="16510"/>
                  </a:lnTo>
                  <a:lnTo>
                    <a:pt x="24079" y="16510"/>
                  </a:lnTo>
                  <a:close/>
                </a:path>
                <a:path w="53339" h="19050">
                  <a:moveTo>
                    <a:pt x="28219" y="7239"/>
                  </a:moveTo>
                  <a:lnTo>
                    <a:pt x="27178" y="5511"/>
                  </a:lnTo>
                  <a:lnTo>
                    <a:pt x="23736" y="5511"/>
                  </a:lnTo>
                  <a:lnTo>
                    <a:pt x="22707" y="5842"/>
                  </a:lnTo>
                  <a:lnTo>
                    <a:pt x="22707" y="7912"/>
                  </a:lnTo>
                  <a:lnTo>
                    <a:pt x="28219" y="7239"/>
                  </a:lnTo>
                  <a:close/>
                </a:path>
                <a:path w="53339" h="19050">
                  <a:moveTo>
                    <a:pt x="48501" y="11353"/>
                  </a:moveTo>
                  <a:lnTo>
                    <a:pt x="47459" y="8597"/>
                  </a:lnTo>
                  <a:lnTo>
                    <a:pt x="27520" y="11696"/>
                  </a:lnTo>
                  <a:lnTo>
                    <a:pt x="28219" y="14782"/>
                  </a:lnTo>
                  <a:lnTo>
                    <a:pt x="48501" y="11353"/>
                  </a:lnTo>
                  <a:close/>
                </a:path>
                <a:path w="53339" h="19050">
                  <a:moveTo>
                    <a:pt x="52971" y="3784"/>
                  </a:moveTo>
                  <a:lnTo>
                    <a:pt x="52628" y="0"/>
                  </a:lnTo>
                  <a:lnTo>
                    <a:pt x="35090" y="3784"/>
                  </a:lnTo>
                  <a:lnTo>
                    <a:pt x="35090" y="7569"/>
                  </a:lnTo>
                  <a:lnTo>
                    <a:pt x="52971" y="3784"/>
                  </a:lnTo>
                  <a:close/>
                </a:path>
              </a:pathLst>
            </a:custGeom>
            <a:solidFill>
              <a:srgbClr val="B3B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10250" y="8974772"/>
              <a:ext cx="53975" cy="5080"/>
            </a:xfrm>
            <a:custGeom>
              <a:avLst/>
              <a:gdLst/>
              <a:ahLst/>
              <a:cxnLst/>
              <a:rect l="l" t="t" r="r" b="b"/>
              <a:pathLst>
                <a:path w="53975" h="5079">
                  <a:moveTo>
                    <a:pt x="0" y="0"/>
                  </a:moveTo>
                  <a:lnTo>
                    <a:pt x="342" y="698"/>
                  </a:lnTo>
                  <a:lnTo>
                    <a:pt x="342" y="3454"/>
                  </a:lnTo>
                  <a:lnTo>
                    <a:pt x="52971" y="4826"/>
                  </a:lnTo>
                  <a:lnTo>
                    <a:pt x="53644" y="6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71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28217" y="8950007"/>
              <a:ext cx="74295" cy="62865"/>
            </a:xfrm>
            <a:custGeom>
              <a:avLst/>
              <a:gdLst/>
              <a:ahLst/>
              <a:cxnLst/>
              <a:rect l="l" t="t" r="r" b="b"/>
              <a:pathLst>
                <a:path w="74295" h="62865">
                  <a:moveTo>
                    <a:pt x="57013" y="0"/>
                  </a:moveTo>
                  <a:lnTo>
                    <a:pt x="52886" y="1041"/>
                  </a:lnTo>
                  <a:lnTo>
                    <a:pt x="20894" y="8610"/>
                  </a:lnTo>
                  <a:lnTo>
                    <a:pt x="9151" y="19012"/>
                  </a:lnTo>
                  <a:lnTo>
                    <a:pt x="3051" y="24772"/>
                  </a:lnTo>
                  <a:lnTo>
                    <a:pt x="628" y="27954"/>
                  </a:lnTo>
                  <a:lnTo>
                    <a:pt x="101" y="29921"/>
                  </a:lnTo>
                  <a:lnTo>
                    <a:pt x="0" y="31648"/>
                  </a:lnTo>
                  <a:lnTo>
                    <a:pt x="257" y="34747"/>
                  </a:lnTo>
                  <a:lnTo>
                    <a:pt x="15738" y="58826"/>
                  </a:lnTo>
                  <a:lnTo>
                    <a:pt x="24336" y="62268"/>
                  </a:lnTo>
                  <a:lnTo>
                    <a:pt x="28807" y="58470"/>
                  </a:lnTo>
                  <a:lnTo>
                    <a:pt x="35347" y="53314"/>
                  </a:lnTo>
                  <a:lnTo>
                    <a:pt x="33277" y="45072"/>
                  </a:lnTo>
                  <a:lnTo>
                    <a:pt x="25365" y="31648"/>
                  </a:lnTo>
                  <a:lnTo>
                    <a:pt x="25022" y="27863"/>
                  </a:lnTo>
                  <a:lnTo>
                    <a:pt x="40846" y="24764"/>
                  </a:lnTo>
                  <a:lnTo>
                    <a:pt x="72139" y="24764"/>
                  </a:lnTo>
                  <a:lnTo>
                    <a:pt x="72181" y="19012"/>
                  </a:lnTo>
                  <a:lnTo>
                    <a:pt x="74209" y="6197"/>
                  </a:lnTo>
                  <a:lnTo>
                    <a:pt x="64582" y="2070"/>
                  </a:lnTo>
                  <a:lnTo>
                    <a:pt x="57013" y="0"/>
                  </a:lnTo>
                  <a:close/>
                </a:path>
                <a:path w="74295" h="62865">
                  <a:moveTo>
                    <a:pt x="72139" y="24764"/>
                  </a:moveTo>
                  <a:lnTo>
                    <a:pt x="40846" y="24764"/>
                  </a:lnTo>
                  <a:lnTo>
                    <a:pt x="42916" y="30276"/>
                  </a:lnTo>
                  <a:lnTo>
                    <a:pt x="61496" y="31648"/>
                  </a:lnTo>
                  <a:lnTo>
                    <a:pt x="63198" y="29921"/>
                  </a:lnTo>
                  <a:lnTo>
                    <a:pt x="72139" y="26835"/>
                  </a:lnTo>
                  <a:lnTo>
                    <a:pt x="72139" y="24764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733465" y="8950706"/>
              <a:ext cx="70485" cy="30480"/>
            </a:xfrm>
            <a:custGeom>
              <a:avLst/>
              <a:gdLst/>
              <a:ahLst/>
              <a:cxnLst/>
              <a:rect l="l" t="t" r="r" b="b"/>
              <a:pathLst>
                <a:path w="70485" h="30479">
                  <a:moveTo>
                    <a:pt x="52406" y="28350"/>
                  </a:moveTo>
                  <a:lnTo>
                    <a:pt x="53797" y="29857"/>
                  </a:lnTo>
                  <a:lnTo>
                    <a:pt x="55644" y="28448"/>
                  </a:lnTo>
                  <a:lnTo>
                    <a:pt x="52406" y="28350"/>
                  </a:lnTo>
                  <a:close/>
                </a:path>
                <a:path w="70485" h="30479">
                  <a:moveTo>
                    <a:pt x="68419" y="18051"/>
                  </a:moveTo>
                  <a:lnTo>
                    <a:pt x="61391" y="24066"/>
                  </a:lnTo>
                  <a:lnTo>
                    <a:pt x="55644" y="28448"/>
                  </a:lnTo>
                  <a:lnTo>
                    <a:pt x="58978" y="28549"/>
                  </a:lnTo>
                  <a:lnTo>
                    <a:pt x="70345" y="24765"/>
                  </a:lnTo>
                  <a:lnTo>
                    <a:pt x="68419" y="18051"/>
                  </a:lnTo>
                  <a:close/>
                </a:path>
                <a:path w="70485" h="30479">
                  <a:moveTo>
                    <a:pt x="45910" y="21310"/>
                  </a:moveTo>
                  <a:lnTo>
                    <a:pt x="44551" y="21666"/>
                  </a:lnTo>
                  <a:lnTo>
                    <a:pt x="47637" y="28206"/>
                  </a:lnTo>
                  <a:lnTo>
                    <a:pt x="52406" y="28350"/>
                  </a:lnTo>
                  <a:lnTo>
                    <a:pt x="45910" y="21310"/>
                  </a:lnTo>
                  <a:close/>
                </a:path>
                <a:path w="70485" h="30479">
                  <a:moveTo>
                    <a:pt x="54863" y="0"/>
                  </a:moveTo>
                  <a:lnTo>
                    <a:pt x="48666" y="673"/>
                  </a:lnTo>
                  <a:lnTo>
                    <a:pt x="14274" y="9283"/>
                  </a:lnTo>
                  <a:lnTo>
                    <a:pt x="14617" y="12039"/>
                  </a:lnTo>
                  <a:lnTo>
                    <a:pt x="0" y="27343"/>
                  </a:lnTo>
                  <a:lnTo>
                    <a:pt x="1206" y="27343"/>
                  </a:lnTo>
                  <a:lnTo>
                    <a:pt x="16510" y="11518"/>
                  </a:lnTo>
                  <a:lnTo>
                    <a:pt x="16852" y="9461"/>
                  </a:lnTo>
                  <a:lnTo>
                    <a:pt x="47637" y="2070"/>
                  </a:lnTo>
                  <a:lnTo>
                    <a:pt x="51079" y="1028"/>
                  </a:lnTo>
                  <a:lnTo>
                    <a:pt x="58216" y="1028"/>
                  </a:lnTo>
                  <a:lnTo>
                    <a:pt x="54863" y="0"/>
                  </a:lnTo>
                  <a:close/>
                </a:path>
                <a:path w="70485" h="30479">
                  <a:moveTo>
                    <a:pt x="58216" y="1028"/>
                  </a:moveTo>
                  <a:lnTo>
                    <a:pt x="51079" y="1028"/>
                  </a:lnTo>
                  <a:lnTo>
                    <a:pt x="58978" y="3429"/>
                  </a:lnTo>
                  <a:lnTo>
                    <a:pt x="62776" y="4813"/>
                  </a:lnTo>
                  <a:lnTo>
                    <a:pt x="65189" y="14097"/>
                  </a:lnTo>
                  <a:lnTo>
                    <a:pt x="65189" y="18910"/>
                  </a:lnTo>
                  <a:lnTo>
                    <a:pt x="68389" y="17950"/>
                  </a:lnTo>
                  <a:lnTo>
                    <a:pt x="66890" y="12725"/>
                  </a:lnTo>
                  <a:lnTo>
                    <a:pt x="66890" y="6527"/>
                  </a:lnTo>
                  <a:lnTo>
                    <a:pt x="59334" y="1371"/>
                  </a:lnTo>
                  <a:lnTo>
                    <a:pt x="58216" y="1028"/>
                  </a:lnTo>
                  <a:close/>
                </a:path>
                <a:path w="70485" h="30479">
                  <a:moveTo>
                    <a:pt x="68618" y="17881"/>
                  </a:moveTo>
                  <a:lnTo>
                    <a:pt x="68389" y="17950"/>
                  </a:lnTo>
                  <a:lnTo>
                    <a:pt x="68618" y="17881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730887" y="8962047"/>
              <a:ext cx="17145" cy="16510"/>
            </a:xfrm>
            <a:custGeom>
              <a:avLst/>
              <a:gdLst/>
              <a:ahLst/>
              <a:cxnLst/>
              <a:rect l="l" t="t" r="r" b="b"/>
              <a:pathLst>
                <a:path w="17145" h="16509">
                  <a:moveTo>
                    <a:pt x="16852" y="0"/>
                  </a:moveTo>
                  <a:lnTo>
                    <a:pt x="15646" y="177"/>
                  </a:lnTo>
                  <a:lnTo>
                    <a:pt x="0" y="15481"/>
                  </a:lnTo>
                  <a:lnTo>
                    <a:pt x="1714" y="16002"/>
                  </a:lnTo>
                  <a:lnTo>
                    <a:pt x="168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79566" y="895775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80" y="0"/>
                  </a:moveTo>
                  <a:lnTo>
                    <a:pt x="3530" y="0"/>
                  </a:lnTo>
                  <a:lnTo>
                    <a:pt x="0" y="3543"/>
                  </a:lnTo>
                  <a:lnTo>
                    <a:pt x="0" y="12280"/>
                  </a:lnTo>
                  <a:lnTo>
                    <a:pt x="3530" y="15811"/>
                  </a:lnTo>
                  <a:lnTo>
                    <a:pt x="12280" y="15811"/>
                  </a:lnTo>
                  <a:lnTo>
                    <a:pt x="15811" y="12280"/>
                  </a:lnTo>
                  <a:lnTo>
                    <a:pt x="15811" y="7912"/>
                  </a:lnTo>
                  <a:lnTo>
                    <a:pt x="15811" y="3543"/>
                  </a:lnTo>
                  <a:lnTo>
                    <a:pt x="12280" y="0"/>
                  </a:lnTo>
                  <a:close/>
                </a:path>
              </a:pathLst>
            </a:custGeom>
            <a:solidFill>
              <a:srgbClr val="D1D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785574" y="8964117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714" y="0"/>
                  </a:moveTo>
                  <a:lnTo>
                    <a:pt x="0" y="1714"/>
                  </a:lnTo>
                  <a:lnTo>
                    <a:pt x="1714" y="3441"/>
                  </a:lnTo>
                  <a:lnTo>
                    <a:pt x="3441" y="1714"/>
                  </a:lnTo>
                  <a:lnTo>
                    <a:pt x="1714" y="0"/>
                  </a:lnTo>
                  <a:close/>
                </a:path>
              </a:pathLst>
            </a:custGeom>
            <a:solidFill>
              <a:srgbClr val="2623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779046" y="8970835"/>
              <a:ext cx="17145" cy="5080"/>
            </a:xfrm>
            <a:custGeom>
              <a:avLst/>
              <a:gdLst/>
              <a:ahLst/>
              <a:cxnLst/>
              <a:rect l="l" t="t" r="r" b="b"/>
              <a:pathLst>
                <a:path w="17145" h="5079">
                  <a:moveTo>
                    <a:pt x="4978" y="2730"/>
                  </a:moveTo>
                  <a:lnTo>
                    <a:pt x="1549" y="152"/>
                  </a:lnTo>
                  <a:lnTo>
                    <a:pt x="0" y="152"/>
                  </a:lnTo>
                  <a:lnTo>
                    <a:pt x="3606" y="3759"/>
                  </a:lnTo>
                  <a:lnTo>
                    <a:pt x="4978" y="2730"/>
                  </a:lnTo>
                  <a:close/>
                </a:path>
                <a:path w="17145" h="5079">
                  <a:moveTo>
                    <a:pt x="17030" y="152"/>
                  </a:moveTo>
                  <a:lnTo>
                    <a:pt x="15303" y="0"/>
                  </a:lnTo>
                  <a:lnTo>
                    <a:pt x="15303" y="1193"/>
                  </a:lnTo>
                  <a:lnTo>
                    <a:pt x="9626" y="3759"/>
                  </a:lnTo>
                  <a:lnTo>
                    <a:pt x="11176" y="4965"/>
                  </a:lnTo>
                  <a:lnTo>
                    <a:pt x="13398" y="4292"/>
                  </a:lnTo>
                  <a:lnTo>
                    <a:pt x="15468" y="3251"/>
                  </a:lnTo>
                  <a:lnTo>
                    <a:pt x="17030" y="1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753239" y="8976677"/>
              <a:ext cx="10160" cy="3175"/>
            </a:xfrm>
            <a:custGeom>
              <a:avLst/>
              <a:gdLst/>
              <a:ahLst/>
              <a:cxnLst/>
              <a:rect l="l" t="t" r="r" b="b"/>
              <a:pathLst>
                <a:path w="10160" h="3175">
                  <a:moveTo>
                    <a:pt x="9982" y="0"/>
                  </a:moveTo>
                  <a:lnTo>
                    <a:pt x="0" y="1193"/>
                  </a:lnTo>
                  <a:lnTo>
                    <a:pt x="177" y="2920"/>
                  </a:lnTo>
                  <a:lnTo>
                    <a:pt x="9982" y="2920"/>
                  </a:lnTo>
                  <a:lnTo>
                    <a:pt x="99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966841" y="8980284"/>
              <a:ext cx="53975" cy="5080"/>
            </a:xfrm>
            <a:custGeom>
              <a:avLst/>
              <a:gdLst/>
              <a:ahLst/>
              <a:cxnLst/>
              <a:rect l="l" t="t" r="r" b="b"/>
              <a:pathLst>
                <a:path w="53975" h="5079">
                  <a:moveTo>
                    <a:pt x="0" y="0"/>
                  </a:moveTo>
                  <a:lnTo>
                    <a:pt x="342" y="685"/>
                  </a:lnTo>
                  <a:lnTo>
                    <a:pt x="342" y="3441"/>
                  </a:lnTo>
                  <a:lnTo>
                    <a:pt x="52971" y="4825"/>
                  </a:lnTo>
                  <a:lnTo>
                    <a:pt x="53657" y="6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71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984808" y="8955519"/>
              <a:ext cx="74295" cy="62865"/>
            </a:xfrm>
            <a:custGeom>
              <a:avLst/>
              <a:gdLst/>
              <a:ahLst/>
              <a:cxnLst/>
              <a:rect l="l" t="t" r="r" b="b"/>
              <a:pathLst>
                <a:path w="74295" h="62865">
                  <a:moveTo>
                    <a:pt x="57013" y="0"/>
                  </a:moveTo>
                  <a:lnTo>
                    <a:pt x="52886" y="1028"/>
                  </a:lnTo>
                  <a:lnTo>
                    <a:pt x="20894" y="8597"/>
                  </a:lnTo>
                  <a:lnTo>
                    <a:pt x="9151" y="19007"/>
                  </a:lnTo>
                  <a:lnTo>
                    <a:pt x="3051" y="24771"/>
                  </a:lnTo>
                  <a:lnTo>
                    <a:pt x="628" y="27953"/>
                  </a:lnTo>
                  <a:lnTo>
                    <a:pt x="101" y="29921"/>
                  </a:lnTo>
                  <a:lnTo>
                    <a:pt x="0" y="31648"/>
                  </a:lnTo>
                  <a:lnTo>
                    <a:pt x="257" y="34747"/>
                  </a:lnTo>
                  <a:lnTo>
                    <a:pt x="15738" y="58813"/>
                  </a:lnTo>
                  <a:lnTo>
                    <a:pt x="24336" y="62268"/>
                  </a:lnTo>
                  <a:lnTo>
                    <a:pt x="28807" y="58470"/>
                  </a:lnTo>
                  <a:lnTo>
                    <a:pt x="35347" y="53314"/>
                  </a:lnTo>
                  <a:lnTo>
                    <a:pt x="33290" y="45059"/>
                  </a:lnTo>
                  <a:lnTo>
                    <a:pt x="25378" y="31648"/>
                  </a:lnTo>
                  <a:lnTo>
                    <a:pt x="25035" y="27863"/>
                  </a:lnTo>
                  <a:lnTo>
                    <a:pt x="40859" y="24765"/>
                  </a:lnTo>
                  <a:lnTo>
                    <a:pt x="72152" y="24765"/>
                  </a:lnTo>
                  <a:lnTo>
                    <a:pt x="72193" y="19007"/>
                  </a:lnTo>
                  <a:lnTo>
                    <a:pt x="74222" y="6184"/>
                  </a:lnTo>
                  <a:lnTo>
                    <a:pt x="64582" y="2070"/>
                  </a:lnTo>
                  <a:lnTo>
                    <a:pt x="57013" y="0"/>
                  </a:lnTo>
                  <a:close/>
                </a:path>
                <a:path w="74295" h="62865">
                  <a:moveTo>
                    <a:pt x="72152" y="24765"/>
                  </a:moveTo>
                  <a:lnTo>
                    <a:pt x="40859" y="24765"/>
                  </a:lnTo>
                  <a:lnTo>
                    <a:pt x="42916" y="30264"/>
                  </a:lnTo>
                  <a:lnTo>
                    <a:pt x="61496" y="31648"/>
                  </a:lnTo>
                  <a:lnTo>
                    <a:pt x="63198" y="29921"/>
                  </a:lnTo>
                  <a:lnTo>
                    <a:pt x="72152" y="26835"/>
                  </a:lnTo>
                  <a:lnTo>
                    <a:pt x="72152" y="24765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990056" y="8956205"/>
              <a:ext cx="70485" cy="30480"/>
            </a:xfrm>
            <a:custGeom>
              <a:avLst/>
              <a:gdLst/>
              <a:ahLst/>
              <a:cxnLst/>
              <a:rect l="l" t="t" r="r" b="b"/>
              <a:pathLst>
                <a:path w="70485" h="30479">
                  <a:moveTo>
                    <a:pt x="52403" y="28358"/>
                  </a:moveTo>
                  <a:lnTo>
                    <a:pt x="53797" y="29870"/>
                  </a:lnTo>
                  <a:lnTo>
                    <a:pt x="55659" y="28452"/>
                  </a:lnTo>
                  <a:lnTo>
                    <a:pt x="52403" y="28358"/>
                  </a:lnTo>
                  <a:close/>
                </a:path>
                <a:path w="70485" h="30479">
                  <a:moveTo>
                    <a:pt x="68425" y="18047"/>
                  </a:moveTo>
                  <a:lnTo>
                    <a:pt x="61404" y="24079"/>
                  </a:lnTo>
                  <a:lnTo>
                    <a:pt x="55659" y="28452"/>
                  </a:lnTo>
                  <a:lnTo>
                    <a:pt x="58991" y="28549"/>
                  </a:lnTo>
                  <a:lnTo>
                    <a:pt x="70345" y="24765"/>
                  </a:lnTo>
                  <a:lnTo>
                    <a:pt x="68425" y="18047"/>
                  </a:lnTo>
                  <a:close/>
                </a:path>
                <a:path w="70485" h="30479">
                  <a:moveTo>
                    <a:pt x="45923" y="21323"/>
                  </a:moveTo>
                  <a:lnTo>
                    <a:pt x="44551" y="21666"/>
                  </a:lnTo>
                  <a:lnTo>
                    <a:pt x="47637" y="28219"/>
                  </a:lnTo>
                  <a:lnTo>
                    <a:pt x="52403" y="28358"/>
                  </a:lnTo>
                  <a:lnTo>
                    <a:pt x="45923" y="21323"/>
                  </a:lnTo>
                  <a:close/>
                </a:path>
                <a:path w="70485" h="30479">
                  <a:moveTo>
                    <a:pt x="54863" y="0"/>
                  </a:moveTo>
                  <a:lnTo>
                    <a:pt x="48679" y="685"/>
                  </a:lnTo>
                  <a:lnTo>
                    <a:pt x="14274" y="9296"/>
                  </a:lnTo>
                  <a:lnTo>
                    <a:pt x="14617" y="12039"/>
                  </a:lnTo>
                  <a:lnTo>
                    <a:pt x="0" y="27355"/>
                  </a:lnTo>
                  <a:lnTo>
                    <a:pt x="1206" y="27355"/>
                  </a:lnTo>
                  <a:lnTo>
                    <a:pt x="16510" y="11518"/>
                  </a:lnTo>
                  <a:lnTo>
                    <a:pt x="16852" y="9461"/>
                  </a:lnTo>
                  <a:lnTo>
                    <a:pt x="47637" y="2070"/>
                  </a:lnTo>
                  <a:lnTo>
                    <a:pt x="51079" y="1028"/>
                  </a:lnTo>
                  <a:lnTo>
                    <a:pt x="58186" y="1028"/>
                  </a:lnTo>
                  <a:lnTo>
                    <a:pt x="54863" y="0"/>
                  </a:lnTo>
                  <a:close/>
                </a:path>
                <a:path w="70485" h="30479">
                  <a:moveTo>
                    <a:pt x="58186" y="1028"/>
                  </a:moveTo>
                  <a:lnTo>
                    <a:pt x="51079" y="1028"/>
                  </a:lnTo>
                  <a:lnTo>
                    <a:pt x="58991" y="3441"/>
                  </a:lnTo>
                  <a:lnTo>
                    <a:pt x="62776" y="4813"/>
                  </a:lnTo>
                  <a:lnTo>
                    <a:pt x="65189" y="14109"/>
                  </a:lnTo>
                  <a:lnTo>
                    <a:pt x="65189" y="18923"/>
                  </a:lnTo>
                  <a:lnTo>
                    <a:pt x="68396" y="17948"/>
                  </a:lnTo>
                  <a:lnTo>
                    <a:pt x="66903" y="12725"/>
                  </a:lnTo>
                  <a:lnTo>
                    <a:pt x="66903" y="6540"/>
                  </a:lnTo>
                  <a:lnTo>
                    <a:pt x="59334" y="1384"/>
                  </a:lnTo>
                  <a:lnTo>
                    <a:pt x="58186" y="1028"/>
                  </a:lnTo>
                  <a:close/>
                </a:path>
                <a:path w="70485" h="30479">
                  <a:moveTo>
                    <a:pt x="68618" y="17881"/>
                  </a:moveTo>
                  <a:lnTo>
                    <a:pt x="68396" y="17948"/>
                  </a:lnTo>
                  <a:lnTo>
                    <a:pt x="68618" y="17881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987478" y="8967559"/>
              <a:ext cx="17145" cy="16510"/>
            </a:xfrm>
            <a:custGeom>
              <a:avLst/>
              <a:gdLst/>
              <a:ahLst/>
              <a:cxnLst/>
              <a:rect l="l" t="t" r="r" b="b"/>
              <a:pathLst>
                <a:path w="17145" h="16509">
                  <a:moveTo>
                    <a:pt x="16852" y="0"/>
                  </a:moveTo>
                  <a:lnTo>
                    <a:pt x="15646" y="165"/>
                  </a:lnTo>
                  <a:lnTo>
                    <a:pt x="0" y="15481"/>
                  </a:lnTo>
                  <a:lnTo>
                    <a:pt x="1727" y="16002"/>
                  </a:lnTo>
                  <a:lnTo>
                    <a:pt x="168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36157" y="896326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280" y="0"/>
                  </a:moveTo>
                  <a:lnTo>
                    <a:pt x="3530" y="0"/>
                  </a:lnTo>
                  <a:lnTo>
                    <a:pt x="0" y="3530"/>
                  </a:lnTo>
                  <a:lnTo>
                    <a:pt x="0" y="12280"/>
                  </a:lnTo>
                  <a:lnTo>
                    <a:pt x="3530" y="15811"/>
                  </a:lnTo>
                  <a:lnTo>
                    <a:pt x="12280" y="15811"/>
                  </a:lnTo>
                  <a:lnTo>
                    <a:pt x="15811" y="12280"/>
                  </a:lnTo>
                  <a:lnTo>
                    <a:pt x="15811" y="7912"/>
                  </a:lnTo>
                  <a:lnTo>
                    <a:pt x="15811" y="3530"/>
                  </a:lnTo>
                  <a:lnTo>
                    <a:pt x="12280" y="0"/>
                  </a:lnTo>
                  <a:close/>
                </a:path>
              </a:pathLst>
            </a:custGeom>
            <a:solidFill>
              <a:srgbClr val="D1D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42164" y="8969629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727" y="0"/>
                  </a:moveTo>
                  <a:lnTo>
                    <a:pt x="0" y="1714"/>
                  </a:lnTo>
                  <a:lnTo>
                    <a:pt x="1727" y="3429"/>
                  </a:lnTo>
                  <a:lnTo>
                    <a:pt x="3441" y="1714"/>
                  </a:lnTo>
                  <a:lnTo>
                    <a:pt x="1727" y="0"/>
                  </a:lnTo>
                  <a:close/>
                </a:path>
              </a:pathLst>
            </a:custGeom>
            <a:solidFill>
              <a:srgbClr val="2623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035637" y="8976334"/>
              <a:ext cx="17145" cy="5080"/>
            </a:xfrm>
            <a:custGeom>
              <a:avLst/>
              <a:gdLst/>
              <a:ahLst/>
              <a:cxnLst/>
              <a:rect l="l" t="t" r="r" b="b"/>
              <a:pathLst>
                <a:path w="17145" h="5079">
                  <a:moveTo>
                    <a:pt x="4978" y="2743"/>
                  </a:moveTo>
                  <a:lnTo>
                    <a:pt x="1549" y="165"/>
                  </a:lnTo>
                  <a:lnTo>
                    <a:pt x="0" y="165"/>
                  </a:lnTo>
                  <a:lnTo>
                    <a:pt x="3606" y="3771"/>
                  </a:lnTo>
                  <a:lnTo>
                    <a:pt x="4978" y="2743"/>
                  </a:lnTo>
                  <a:close/>
                </a:path>
                <a:path w="17145" h="5079">
                  <a:moveTo>
                    <a:pt x="17030" y="165"/>
                  </a:moveTo>
                  <a:lnTo>
                    <a:pt x="15303" y="0"/>
                  </a:lnTo>
                  <a:lnTo>
                    <a:pt x="15303" y="1206"/>
                  </a:lnTo>
                  <a:lnTo>
                    <a:pt x="9626" y="3771"/>
                  </a:lnTo>
                  <a:lnTo>
                    <a:pt x="11176" y="4978"/>
                  </a:lnTo>
                  <a:lnTo>
                    <a:pt x="13411" y="4292"/>
                  </a:lnTo>
                  <a:lnTo>
                    <a:pt x="15481" y="3263"/>
                  </a:lnTo>
                  <a:lnTo>
                    <a:pt x="17030" y="1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09843" y="8982176"/>
              <a:ext cx="10160" cy="3175"/>
            </a:xfrm>
            <a:custGeom>
              <a:avLst/>
              <a:gdLst/>
              <a:ahLst/>
              <a:cxnLst/>
              <a:rect l="l" t="t" r="r" b="b"/>
              <a:pathLst>
                <a:path w="10160" h="3175">
                  <a:moveTo>
                    <a:pt x="9969" y="0"/>
                  </a:moveTo>
                  <a:lnTo>
                    <a:pt x="0" y="1206"/>
                  </a:lnTo>
                  <a:lnTo>
                    <a:pt x="165" y="2933"/>
                  </a:lnTo>
                  <a:lnTo>
                    <a:pt x="9969" y="2933"/>
                  </a:lnTo>
                  <a:lnTo>
                    <a:pt x="99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857811" y="7304189"/>
              <a:ext cx="276225" cy="270510"/>
            </a:xfrm>
            <a:custGeom>
              <a:avLst/>
              <a:gdLst/>
              <a:ahLst/>
              <a:cxnLst/>
              <a:rect l="l" t="t" r="r" b="b"/>
              <a:pathLst>
                <a:path w="276225" h="270509">
                  <a:moveTo>
                    <a:pt x="137922" y="0"/>
                  </a:moveTo>
                  <a:lnTo>
                    <a:pt x="94327" y="6890"/>
                  </a:lnTo>
                  <a:lnTo>
                    <a:pt x="56466" y="26079"/>
                  </a:lnTo>
                  <a:lnTo>
                    <a:pt x="26610" y="55338"/>
                  </a:lnTo>
                  <a:lnTo>
                    <a:pt x="7031" y="92442"/>
                  </a:lnTo>
                  <a:lnTo>
                    <a:pt x="0" y="135166"/>
                  </a:lnTo>
                  <a:lnTo>
                    <a:pt x="7031" y="177895"/>
                  </a:lnTo>
                  <a:lnTo>
                    <a:pt x="26610" y="215003"/>
                  </a:lnTo>
                  <a:lnTo>
                    <a:pt x="56466" y="244264"/>
                  </a:lnTo>
                  <a:lnTo>
                    <a:pt x="94327" y="263453"/>
                  </a:lnTo>
                  <a:lnTo>
                    <a:pt x="137922" y="270344"/>
                  </a:lnTo>
                  <a:lnTo>
                    <a:pt x="181518" y="263453"/>
                  </a:lnTo>
                  <a:lnTo>
                    <a:pt x="219382" y="244264"/>
                  </a:lnTo>
                  <a:lnTo>
                    <a:pt x="249241" y="215003"/>
                  </a:lnTo>
                  <a:lnTo>
                    <a:pt x="268824" y="177895"/>
                  </a:lnTo>
                  <a:lnTo>
                    <a:pt x="275856" y="135166"/>
                  </a:lnTo>
                  <a:lnTo>
                    <a:pt x="268824" y="92442"/>
                  </a:lnTo>
                  <a:lnTo>
                    <a:pt x="249241" y="55338"/>
                  </a:lnTo>
                  <a:lnTo>
                    <a:pt x="219382" y="26079"/>
                  </a:lnTo>
                  <a:lnTo>
                    <a:pt x="181518" y="6890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838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861240" y="7305560"/>
              <a:ext cx="266700" cy="268605"/>
            </a:xfrm>
            <a:custGeom>
              <a:avLst/>
              <a:gdLst/>
              <a:ahLst/>
              <a:cxnLst/>
              <a:rect l="l" t="t" r="r" b="b"/>
              <a:pathLst>
                <a:path w="266700" h="268604">
                  <a:moveTo>
                    <a:pt x="133121" y="0"/>
                  </a:moveTo>
                  <a:lnTo>
                    <a:pt x="91044" y="6837"/>
                  </a:lnTo>
                  <a:lnTo>
                    <a:pt x="54501" y="25877"/>
                  </a:lnTo>
                  <a:lnTo>
                    <a:pt x="25684" y="54913"/>
                  </a:lnTo>
                  <a:lnTo>
                    <a:pt x="6786" y="91735"/>
                  </a:lnTo>
                  <a:lnTo>
                    <a:pt x="0" y="134137"/>
                  </a:lnTo>
                  <a:lnTo>
                    <a:pt x="6786" y="176535"/>
                  </a:lnTo>
                  <a:lnTo>
                    <a:pt x="25684" y="213360"/>
                  </a:lnTo>
                  <a:lnTo>
                    <a:pt x="54501" y="242401"/>
                  </a:lnTo>
                  <a:lnTo>
                    <a:pt x="91044" y="261447"/>
                  </a:lnTo>
                  <a:lnTo>
                    <a:pt x="133121" y="268287"/>
                  </a:lnTo>
                  <a:lnTo>
                    <a:pt x="175196" y="261447"/>
                  </a:lnTo>
                  <a:lnTo>
                    <a:pt x="211736" y="242401"/>
                  </a:lnTo>
                  <a:lnTo>
                    <a:pt x="240549" y="213360"/>
                  </a:lnTo>
                  <a:lnTo>
                    <a:pt x="259444" y="176535"/>
                  </a:lnTo>
                  <a:lnTo>
                    <a:pt x="266230" y="134137"/>
                  </a:lnTo>
                  <a:lnTo>
                    <a:pt x="259444" y="91735"/>
                  </a:lnTo>
                  <a:lnTo>
                    <a:pt x="240549" y="54913"/>
                  </a:lnTo>
                  <a:lnTo>
                    <a:pt x="211736" y="25877"/>
                  </a:lnTo>
                  <a:lnTo>
                    <a:pt x="175196" y="6837"/>
                  </a:lnTo>
                  <a:lnTo>
                    <a:pt x="133121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1245" y="7318229"/>
              <a:ext cx="266144" cy="245813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859183" y="7666024"/>
              <a:ext cx="276225" cy="270510"/>
            </a:xfrm>
            <a:custGeom>
              <a:avLst/>
              <a:gdLst/>
              <a:ahLst/>
              <a:cxnLst/>
              <a:rect l="l" t="t" r="r" b="b"/>
              <a:pathLst>
                <a:path w="276225" h="270509">
                  <a:moveTo>
                    <a:pt x="137934" y="0"/>
                  </a:moveTo>
                  <a:lnTo>
                    <a:pt x="94338" y="6890"/>
                  </a:lnTo>
                  <a:lnTo>
                    <a:pt x="56474" y="26079"/>
                  </a:lnTo>
                  <a:lnTo>
                    <a:pt x="26614" y="55341"/>
                  </a:lnTo>
                  <a:lnTo>
                    <a:pt x="7032" y="92449"/>
                  </a:lnTo>
                  <a:lnTo>
                    <a:pt x="0" y="135178"/>
                  </a:lnTo>
                  <a:lnTo>
                    <a:pt x="7032" y="177908"/>
                  </a:lnTo>
                  <a:lnTo>
                    <a:pt x="26614" y="215016"/>
                  </a:lnTo>
                  <a:lnTo>
                    <a:pt x="56474" y="244277"/>
                  </a:lnTo>
                  <a:lnTo>
                    <a:pt x="94338" y="263466"/>
                  </a:lnTo>
                  <a:lnTo>
                    <a:pt x="137934" y="270357"/>
                  </a:lnTo>
                  <a:lnTo>
                    <a:pt x="181529" y="263466"/>
                  </a:lnTo>
                  <a:lnTo>
                    <a:pt x="219390" y="244277"/>
                  </a:lnTo>
                  <a:lnTo>
                    <a:pt x="249246" y="215016"/>
                  </a:lnTo>
                  <a:lnTo>
                    <a:pt x="268825" y="177908"/>
                  </a:lnTo>
                  <a:lnTo>
                    <a:pt x="275856" y="135178"/>
                  </a:lnTo>
                  <a:lnTo>
                    <a:pt x="268825" y="92449"/>
                  </a:lnTo>
                  <a:lnTo>
                    <a:pt x="249246" y="55341"/>
                  </a:lnTo>
                  <a:lnTo>
                    <a:pt x="219390" y="26079"/>
                  </a:lnTo>
                  <a:lnTo>
                    <a:pt x="181529" y="6890"/>
                  </a:lnTo>
                  <a:lnTo>
                    <a:pt x="137934" y="0"/>
                  </a:lnTo>
                  <a:close/>
                </a:path>
              </a:pathLst>
            </a:custGeom>
            <a:solidFill>
              <a:srgbClr val="838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862624" y="7667409"/>
              <a:ext cx="266700" cy="268605"/>
            </a:xfrm>
            <a:custGeom>
              <a:avLst/>
              <a:gdLst/>
              <a:ahLst/>
              <a:cxnLst/>
              <a:rect l="l" t="t" r="r" b="b"/>
              <a:pathLst>
                <a:path w="266700" h="268604">
                  <a:moveTo>
                    <a:pt x="133095" y="0"/>
                  </a:moveTo>
                  <a:lnTo>
                    <a:pt x="91027" y="6838"/>
                  </a:lnTo>
                  <a:lnTo>
                    <a:pt x="54490" y="25881"/>
                  </a:lnTo>
                  <a:lnTo>
                    <a:pt x="25679" y="54918"/>
                  </a:lnTo>
                  <a:lnTo>
                    <a:pt x="6785" y="91740"/>
                  </a:lnTo>
                  <a:lnTo>
                    <a:pt x="0" y="134137"/>
                  </a:lnTo>
                  <a:lnTo>
                    <a:pt x="6785" y="176540"/>
                  </a:lnTo>
                  <a:lnTo>
                    <a:pt x="25679" y="213365"/>
                  </a:lnTo>
                  <a:lnTo>
                    <a:pt x="54490" y="242405"/>
                  </a:lnTo>
                  <a:lnTo>
                    <a:pt x="91027" y="261448"/>
                  </a:lnTo>
                  <a:lnTo>
                    <a:pt x="133095" y="268287"/>
                  </a:lnTo>
                  <a:lnTo>
                    <a:pt x="175178" y="261448"/>
                  </a:lnTo>
                  <a:lnTo>
                    <a:pt x="211725" y="242405"/>
                  </a:lnTo>
                  <a:lnTo>
                    <a:pt x="240544" y="213365"/>
                  </a:lnTo>
                  <a:lnTo>
                    <a:pt x="259443" y="176540"/>
                  </a:lnTo>
                  <a:lnTo>
                    <a:pt x="266230" y="134137"/>
                  </a:lnTo>
                  <a:lnTo>
                    <a:pt x="259443" y="91740"/>
                  </a:lnTo>
                  <a:lnTo>
                    <a:pt x="240544" y="54918"/>
                  </a:lnTo>
                  <a:lnTo>
                    <a:pt x="211725" y="25881"/>
                  </a:lnTo>
                  <a:lnTo>
                    <a:pt x="175178" y="6838"/>
                  </a:lnTo>
                  <a:lnTo>
                    <a:pt x="133095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2617" y="7680075"/>
              <a:ext cx="266145" cy="245814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5856427" y="8020989"/>
              <a:ext cx="276225" cy="270510"/>
            </a:xfrm>
            <a:custGeom>
              <a:avLst/>
              <a:gdLst/>
              <a:ahLst/>
              <a:cxnLst/>
              <a:rect l="l" t="t" r="r" b="b"/>
              <a:pathLst>
                <a:path w="276225" h="270509">
                  <a:moveTo>
                    <a:pt x="137934" y="0"/>
                  </a:moveTo>
                  <a:lnTo>
                    <a:pt x="94338" y="6890"/>
                  </a:lnTo>
                  <a:lnTo>
                    <a:pt x="56474" y="26079"/>
                  </a:lnTo>
                  <a:lnTo>
                    <a:pt x="26614" y="55341"/>
                  </a:lnTo>
                  <a:lnTo>
                    <a:pt x="7032" y="92449"/>
                  </a:lnTo>
                  <a:lnTo>
                    <a:pt x="0" y="135178"/>
                  </a:lnTo>
                  <a:lnTo>
                    <a:pt x="7032" y="177901"/>
                  </a:lnTo>
                  <a:lnTo>
                    <a:pt x="26614" y="215006"/>
                  </a:lnTo>
                  <a:lnTo>
                    <a:pt x="56474" y="244265"/>
                  </a:lnTo>
                  <a:lnTo>
                    <a:pt x="94338" y="263454"/>
                  </a:lnTo>
                  <a:lnTo>
                    <a:pt x="137934" y="270344"/>
                  </a:lnTo>
                  <a:lnTo>
                    <a:pt x="181529" y="263454"/>
                  </a:lnTo>
                  <a:lnTo>
                    <a:pt x="219390" y="244265"/>
                  </a:lnTo>
                  <a:lnTo>
                    <a:pt x="249246" y="215006"/>
                  </a:lnTo>
                  <a:lnTo>
                    <a:pt x="268825" y="177901"/>
                  </a:lnTo>
                  <a:lnTo>
                    <a:pt x="275856" y="135178"/>
                  </a:lnTo>
                  <a:lnTo>
                    <a:pt x="268825" y="92449"/>
                  </a:lnTo>
                  <a:lnTo>
                    <a:pt x="249246" y="55341"/>
                  </a:lnTo>
                  <a:lnTo>
                    <a:pt x="219390" y="26079"/>
                  </a:lnTo>
                  <a:lnTo>
                    <a:pt x="181529" y="6890"/>
                  </a:lnTo>
                  <a:lnTo>
                    <a:pt x="137934" y="0"/>
                  </a:lnTo>
                  <a:close/>
                </a:path>
              </a:pathLst>
            </a:custGeom>
            <a:solidFill>
              <a:srgbClr val="838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859869" y="8022361"/>
              <a:ext cx="266700" cy="268605"/>
            </a:xfrm>
            <a:custGeom>
              <a:avLst/>
              <a:gdLst/>
              <a:ahLst/>
              <a:cxnLst/>
              <a:rect l="l" t="t" r="r" b="b"/>
              <a:pathLst>
                <a:path w="266700" h="268604">
                  <a:moveTo>
                    <a:pt x="133108" y="0"/>
                  </a:moveTo>
                  <a:lnTo>
                    <a:pt x="91033" y="6838"/>
                  </a:lnTo>
                  <a:lnTo>
                    <a:pt x="54493" y="25881"/>
                  </a:lnTo>
                  <a:lnTo>
                    <a:pt x="25680" y="54918"/>
                  </a:lnTo>
                  <a:lnTo>
                    <a:pt x="6785" y="91740"/>
                  </a:lnTo>
                  <a:lnTo>
                    <a:pt x="0" y="134137"/>
                  </a:lnTo>
                  <a:lnTo>
                    <a:pt x="6785" y="176540"/>
                  </a:lnTo>
                  <a:lnTo>
                    <a:pt x="25680" y="213365"/>
                  </a:lnTo>
                  <a:lnTo>
                    <a:pt x="54493" y="242405"/>
                  </a:lnTo>
                  <a:lnTo>
                    <a:pt x="91033" y="261448"/>
                  </a:lnTo>
                  <a:lnTo>
                    <a:pt x="133108" y="268287"/>
                  </a:lnTo>
                  <a:lnTo>
                    <a:pt x="175185" y="261448"/>
                  </a:lnTo>
                  <a:lnTo>
                    <a:pt x="211728" y="242405"/>
                  </a:lnTo>
                  <a:lnTo>
                    <a:pt x="240545" y="213365"/>
                  </a:lnTo>
                  <a:lnTo>
                    <a:pt x="259443" y="176540"/>
                  </a:lnTo>
                  <a:lnTo>
                    <a:pt x="266230" y="134137"/>
                  </a:lnTo>
                  <a:lnTo>
                    <a:pt x="259443" y="91740"/>
                  </a:lnTo>
                  <a:lnTo>
                    <a:pt x="240545" y="54918"/>
                  </a:lnTo>
                  <a:lnTo>
                    <a:pt x="211728" y="25881"/>
                  </a:lnTo>
                  <a:lnTo>
                    <a:pt x="175185" y="6838"/>
                  </a:lnTo>
                  <a:lnTo>
                    <a:pt x="13310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9873" y="8035031"/>
              <a:ext cx="266145" cy="245811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855055" y="8375954"/>
              <a:ext cx="276225" cy="270510"/>
            </a:xfrm>
            <a:custGeom>
              <a:avLst/>
              <a:gdLst/>
              <a:ahLst/>
              <a:cxnLst/>
              <a:rect l="l" t="t" r="r" b="b"/>
              <a:pathLst>
                <a:path w="276225" h="270509">
                  <a:moveTo>
                    <a:pt x="137921" y="0"/>
                  </a:moveTo>
                  <a:lnTo>
                    <a:pt x="94327" y="6889"/>
                  </a:lnTo>
                  <a:lnTo>
                    <a:pt x="56466" y="26075"/>
                  </a:lnTo>
                  <a:lnTo>
                    <a:pt x="26610" y="55333"/>
                  </a:lnTo>
                  <a:lnTo>
                    <a:pt x="7031" y="92438"/>
                  </a:lnTo>
                  <a:lnTo>
                    <a:pt x="0" y="135166"/>
                  </a:lnTo>
                  <a:lnTo>
                    <a:pt x="7031" y="177895"/>
                  </a:lnTo>
                  <a:lnTo>
                    <a:pt x="26610" y="215003"/>
                  </a:lnTo>
                  <a:lnTo>
                    <a:pt x="56466" y="244264"/>
                  </a:lnTo>
                  <a:lnTo>
                    <a:pt x="94327" y="263453"/>
                  </a:lnTo>
                  <a:lnTo>
                    <a:pt x="137921" y="270344"/>
                  </a:lnTo>
                  <a:lnTo>
                    <a:pt x="181518" y="263453"/>
                  </a:lnTo>
                  <a:lnTo>
                    <a:pt x="219382" y="244264"/>
                  </a:lnTo>
                  <a:lnTo>
                    <a:pt x="249241" y="215003"/>
                  </a:lnTo>
                  <a:lnTo>
                    <a:pt x="268824" y="177895"/>
                  </a:lnTo>
                  <a:lnTo>
                    <a:pt x="275856" y="135166"/>
                  </a:lnTo>
                  <a:lnTo>
                    <a:pt x="268824" y="92438"/>
                  </a:lnTo>
                  <a:lnTo>
                    <a:pt x="249241" y="55333"/>
                  </a:lnTo>
                  <a:lnTo>
                    <a:pt x="219382" y="26075"/>
                  </a:lnTo>
                  <a:lnTo>
                    <a:pt x="181518" y="6889"/>
                  </a:lnTo>
                  <a:lnTo>
                    <a:pt x="137921" y="0"/>
                  </a:lnTo>
                  <a:close/>
                </a:path>
              </a:pathLst>
            </a:custGeom>
            <a:solidFill>
              <a:srgbClr val="838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858497" y="8377313"/>
              <a:ext cx="266700" cy="268605"/>
            </a:xfrm>
            <a:custGeom>
              <a:avLst/>
              <a:gdLst/>
              <a:ahLst/>
              <a:cxnLst/>
              <a:rect l="l" t="t" r="r" b="b"/>
              <a:pathLst>
                <a:path w="266700" h="268604">
                  <a:moveTo>
                    <a:pt x="133108" y="0"/>
                  </a:moveTo>
                  <a:lnTo>
                    <a:pt x="91033" y="6840"/>
                  </a:lnTo>
                  <a:lnTo>
                    <a:pt x="54493" y="25886"/>
                  </a:lnTo>
                  <a:lnTo>
                    <a:pt x="25680" y="54927"/>
                  </a:lnTo>
                  <a:lnTo>
                    <a:pt x="6785" y="91752"/>
                  </a:lnTo>
                  <a:lnTo>
                    <a:pt x="0" y="134150"/>
                  </a:lnTo>
                  <a:lnTo>
                    <a:pt x="6785" y="176551"/>
                  </a:lnTo>
                  <a:lnTo>
                    <a:pt x="25680" y="213374"/>
                  </a:lnTo>
                  <a:lnTo>
                    <a:pt x="54493" y="242409"/>
                  </a:lnTo>
                  <a:lnTo>
                    <a:pt x="91033" y="261450"/>
                  </a:lnTo>
                  <a:lnTo>
                    <a:pt x="133108" y="268287"/>
                  </a:lnTo>
                  <a:lnTo>
                    <a:pt x="175183" y="261450"/>
                  </a:lnTo>
                  <a:lnTo>
                    <a:pt x="211723" y="242409"/>
                  </a:lnTo>
                  <a:lnTo>
                    <a:pt x="240536" y="213374"/>
                  </a:lnTo>
                  <a:lnTo>
                    <a:pt x="259432" y="176551"/>
                  </a:lnTo>
                  <a:lnTo>
                    <a:pt x="266217" y="134150"/>
                  </a:lnTo>
                  <a:lnTo>
                    <a:pt x="259432" y="91752"/>
                  </a:lnTo>
                  <a:lnTo>
                    <a:pt x="240536" y="54927"/>
                  </a:lnTo>
                  <a:lnTo>
                    <a:pt x="211723" y="25886"/>
                  </a:lnTo>
                  <a:lnTo>
                    <a:pt x="175183" y="6840"/>
                  </a:lnTo>
                  <a:lnTo>
                    <a:pt x="133108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58489" y="8389994"/>
              <a:ext cx="266145" cy="24581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5033" y="7419746"/>
              <a:ext cx="103530" cy="19640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5033" y="7777467"/>
              <a:ext cx="103530" cy="19639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25033" y="8132419"/>
              <a:ext cx="103530" cy="19640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5033" y="8481898"/>
              <a:ext cx="103530" cy="19638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5652465" y="7084390"/>
              <a:ext cx="490855" cy="1132205"/>
            </a:xfrm>
            <a:custGeom>
              <a:avLst/>
              <a:gdLst/>
              <a:ahLst/>
              <a:cxnLst/>
              <a:rect l="l" t="t" r="r" b="b"/>
              <a:pathLst>
                <a:path w="490854" h="1132204">
                  <a:moveTo>
                    <a:pt x="23037" y="170180"/>
                  </a:moveTo>
                  <a:lnTo>
                    <a:pt x="17881" y="165100"/>
                  </a:lnTo>
                  <a:lnTo>
                    <a:pt x="5156" y="165100"/>
                  </a:lnTo>
                  <a:lnTo>
                    <a:pt x="0" y="170180"/>
                  </a:lnTo>
                  <a:lnTo>
                    <a:pt x="0" y="182727"/>
                  </a:lnTo>
                  <a:lnTo>
                    <a:pt x="5156" y="187807"/>
                  </a:lnTo>
                  <a:lnTo>
                    <a:pt x="17881" y="187807"/>
                  </a:lnTo>
                  <a:lnTo>
                    <a:pt x="23037" y="182727"/>
                  </a:lnTo>
                  <a:lnTo>
                    <a:pt x="23037" y="176441"/>
                  </a:lnTo>
                  <a:lnTo>
                    <a:pt x="23037" y="170180"/>
                  </a:lnTo>
                  <a:close/>
                </a:path>
                <a:path w="490854" h="1132204">
                  <a:moveTo>
                    <a:pt x="25107" y="1114348"/>
                  </a:moveTo>
                  <a:lnTo>
                    <a:pt x="19951" y="1109256"/>
                  </a:lnTo>
                  <a:lnTo>
                    <a:pt x="7213" y="1109256"/>
                  </a:lnTo>
                  <a:lnTo>
                    <a:pt x="2057" y="1114348"/>
                  </a:lnTo>
                  <a:lnTo>
                    <a:pt x="2057" y="1126883"/>
                  </a:lnTo>
                  <a:lnTo>
                    <a:pt x="7213" y="1131963"/>
                  </a:lnTo>
                  <a:lnTo>
                    <a:pt x="19951" y="1131963"/>
                  </a:lnTo>
                  <a:lnTo>
                    <a:pt x="25107" y="1126883"/>
                  </a:lnTo>
                  <a:lnTo>
                    <a:pt x="25107" y="1120609"/>
                  </a:lnTo>
                  <a:lnTo>
                    <a:pt x="25107" y="1114348"/>
                  </a:lnTo>
                  <a:close/>
                </a:path>
                <a:path w="490854" h="1132204">
                  <a:moveTo>
                    <a:pt x="161315" y="172237"/>
                  </a:moveTo>
                  <a:lnTo>
                    <a:pt x="156159" y="167170"/>
                  </a:lnTo>
                  <a:lnTo>
                    <a:pt x="143433" y="167170"/>
                  </a:lnTo>
                  <a:lnTo>
                    <a:pt x="138277" y="172237"/>
                  </a:lnTo>
                  <a:lnTo>
                    <a:pt x="138277" y="184785"/>
                  </a:lnTo>
                  <a:lnTo>
                    <a:pt x="143433" y="189865"/>
                  </a:lnTo>
                  <a:lnTo>
                    <a:pt x="156159" y="189865"/>
                  </a:lnTo>
                  <a:lnTo>
                    <a:pt x="161315" y="184785"/>
                  </a:lnTo>
                  <a:lnTo>
                    <a:pt x="161315" y="178523"/>
                  </a:lnTo>
                  <a:lnTo>
                    <a:pt x="161315" y="172237"/>
                  </a:lnTo>
                  <a:close/>
                </a:path>
                <a:path w="490854" h="1132204">
                  <a:moveTo>
                    <a:pt x="490486" y="5080"/>
                  </a:moveTo>
                  <a:lnTo>
                    <a:pt x="485330" y="0"/>
                  </a:lnTo>
                  <a:lnTo>
                    <a:pt x="472605" y="0"/>
                  </a:lnTo>
                  <a:lnTo>
                    <a:pt x="467448" y="5080"/>
                  </a:lnTo>
                  <a:lnTo>
                    <a:pt x="467448" y="17627"/>
                  </a:lnTo>
                  <a:lnTo>
                    <a:pt x="472605" y="22707"/>
                  </a:lnTo>
                  <a:lnTo>
                    <a:pt x="485330" y="22707"/>
                  </a:lnTo>
                  <a:lnTo>
                    <a:pt x="490486" y="17627"/>
                  </a:lnTo>
                  <a:lnTo>
                    <a:pt x="490486" y="11341"/>
                  </a:lnTo>
                  <a:lnTo>
                    <a:pt x="490486" y="508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86768" y="8723338"/>
              <a:ext cx="102679" cy="216700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7970685" y="7242722"/>
            <a:ext cx="2679700" cy="2059305"/>
            <a:chOff x="2916085" y="7242721"/>
            <a:chExt cx="2679700" cy="2059305"/>
          </a:xfrm>
        </p:grpSpPr>
        <p:sp>
          <p:nvSpPr>
            <p:cNvPr id="70" name="object 70"/>
            <p:cNvSpPr/>
            <p:nvPr/>
          </p:nvSpPr>
          <p:spPr>
            <a:xfrm>
              <a:off x="3143199" y="7464577"/>
              <a:ext cx="2113280" cy="1527175"/>
            </a:xfrm>
            <a:custGeom>
              <a:avLst/>
              <a:gdLst/>
              <a:ahLst/>
              <a:cxnLst/>
              <a:rect l="l" t="t" r="r" b="b"/>
              <a:pathLst>
                <a:path w="2113279" h="1527175">
                  <a:moveTo>
                    <a:pt x="2112835" y="0"/>
                  </a:moveTo>
                  <a:lnTo>
                    <a:pt x="0" y="5715"/>
                  </a:lnTo>
                  <a:lnTo>
                    <a:pt x="0" y="33947"/>
                  </a:lnTo>
                  <a:lnTo>
                    <a:pt x="5715" y="38519"/>
                  </a:lnTo>
                  <a:lnTo>
                    <a:pt x="12573" y="1523504"/>
                  </a:lnTo>
                  <a:lnTo>
                    <a:pt x="368617" y="1523504"/>
                  </a:lnTo>
                  <a:lnTo>
                    <a:pt x="370903" y="1520075"/>
                  </a:lnTo>
                  <a:lnTo>
                    <a:pt x="373303" y="1520075"/>
                  </a:lnTo>
                  <a:lnTo>
                    <a:pt x="376161" y="1522818"/>
                  </a:lnTo>
                  <a:lnTo>
                    <a:pt x="376732" y="1523504"/>
                  </a:lnTo>
                  <a:lnTo>
                    <a:pt x="697001" y="1523504"/>
                  </a:lnTo>
                  <a:lnTo>
                    <a:pt x="701281" y="1520075"/>
                  </a:lnTo>
                  <a:lnTo>
                    <a:pt x="702424" y="1519161"/>
                  </a:lnTo>
                  <a:lnTo>
                    <a:pt x="702716" y="1518932"/>
                  </a:lnTo>
                  <a:lnTo>
                    <a:pt x="709231" y="1518932"/>
                  </a:lnTo>
                  <a:lnTo>
                    <a:pt x="720661" y="1526933"/>
                  </a:lnTo>
                  <a:lnTo>
                    <a:pt x="722033" y="1522590"/>
                  </a:lnTo>
                  <a:lnTo>
                    <a:pt x="716800" y="1518932"/>
                  </a:lnTo>
                  <a:lnTo>
                    <a:pt x="710603" y="1514589"/>
                  </a:lnTo>
                  <a:lnTo>
                    <a:pt x="701230" y="1514589"/>
                  </a:lnTo>
                  <a:lnTo>
                    <a:pt x="695515" y="1519161"/>
                  </a:lnTo>
                  <a:lnTo>
                    <a:pt x="378561" y="1519161"/>
                  </a:lnTo>
                  <a:lnTo>
                    <a:pt x="375132" y="1515732"/>
                  </a:lnTo>
                  <a:lnTo>
                    <a:pt x="368503" y="1515732"/>
                  </a:lnTo>
                  <a:lnTo>
                    <a:pt x="366217" y="1519161"/>
                  </a:lnTo>
                  <a:lnTo>
                    <a:pt x="16802" y="1519161"/>
                  </a:lnTo>
                  <a:lnTo>
                    <a:pt x="9944" y="36461"/>
                  </a:lnTo>
                  <a:lnTo>
                    <a:pt x="4343" y="31889"/>
                  </a:lnTo>
                  <a:lnTo>
                    <a:pt x="4343" y="10058"/>
                  </a:lnTo>
                  <a:lnTo>
                    <a:pt x="802614" y="7886"/>
                  </a:lnTo>
                  <a:lnTo>
                    <a:pt x="2108606" y="4356"/>
                  </a:lnTo>
                  <a:lnTo>
                    <a:pt x="2108606" y="25374"/>
                  </a:lnTo>
                  <a:lnTo>
                    <a:pt x="2103234" y="32804"/>
                  </a:lnTo>
                  <a:lnTo>
                    <a:pt x="2102891" y="33375"/>
                  </a:lnTo>
                  <a:lnTo>
                    <a:pt x="2105177" y="1516875"/>
                  </a:lnTo>
                  <a:lnTo>
                    <a:pt x="1763991" y="1519161"/>
                  </a:lnTo>
                  <a:lnTo>
                    <a:pt x="1762302" y="1518602"/>
                  </a:lnTo>
                  <a:lnTo>
                    <a:pt x="1810283" y="1518818"/>
                  </a:lnTo>
                  <a:lnTo>
                    <a:pt x="1765935" y="23545"/>
                  </a:lnTo>
                  <a:lnTo>
                    <a:pt x="1746796" y="23545"/>
                  </a:lnTo>
                  <a:lnTo>
                    <a:pt x="1746796" y="1518539"/>
                  </a:lnTo>
                  <a:lnTo>
                    <a:pt x="1745475" y="1520304"/>
                  </a:lnTo>
                  <a:lnTo>
                    <a:pt x="1433207" y="1518018"/>
                  </a:lnTo>
                  <a:lnTo>
                    <a:pt x="1431975" y="1517091"/>
                  </a:lnTo>
                  <a:lnTo>
                    <a:pt x="1746796" y="1518539"/>
                  </a:lnTo>
                  <a:lnTo>
                    <a:pt x="1746796" y="23545"/>
                  </a:lnTo>
                  <a:lnTo>
                    <a:pt x="315125" y="23545"/>
                  </a:lnTo>
                  <a:lnTo>
                    <a:pt x="308267" y="1511960"/>
                  </a:lnTo>
                  <a:lnTo>
                    <a:pt x="1418323" y="1517040"/>
                  </a:lnTo>
                  <a:lnTo>
                    <a:pt x="1417662" y="1518018"/>
                  </a:lnTo>
                  <a:lnTo>
                    <a:pt x="722033" y="1522590"/>
                  </a:lnTo>
                  <a:lnTo>
                    <a:pt x="1385087" y="1522590"/>
                  </a:lnTo>
                  <a:lnTo>
                    <a:pt x="1420063" y="1522361"/>
                  </a:lnTo>
                  <a:lnTo>
                    <a:pt x="1423530" y="1517053"/>
                  </a:lnTo>
                  <a:lnTo>
                    <a:pt x="1424800" y="1517065"/>
                  </a:lnTo>
                  <a:lnTo>
                    <a:pt x="1431264" y="1521904"/>
                  </a:lnTo>
                  <a:lnTo>
                    <a:pt x="1431836" y="1522361"/>
                  </a:lnTo>
                  <a:lnTo>
                    <a:pt x="1747647" y="1524647"/>
                  </a:lnTo>
                  <a:lnTo>
                    <a:pt x="1750898" y="1520304"/>
                  </a:lnTo>
                  <a:lnTo>
                    <a:pt x="1751076" y="1520075"/>
                  </a:lnTo>
                  <a:lnTo>
                    <a:pt x="1753019" y="1520075"/>
                  </a:lnTo>
                  <a:lnTo>
                    <a:pt x="1763306" y="1523504"/>
                  </a:lnTo>
                  <a:lnTo>
                    <a:pt x="2109520" y="1521218"/>
                  </a:lnTo>
                  <a:lnTo>
                    <a:pt x="2109508" y="1520075"/>
                  </a:lnTo>
                  <a:lnTo>
                    <a:pt x="2109508" y="1519161"/>
                  </a:lnTo>
                  <a:lnTo>
                    <a:pt x="2107234" y="34747"/>
                  </a:lnTo>
                  <a:lnTo>
                    <a:pt x="2112492" y="27317"/>
                  </a:lnTo>
                  <a:lnTo>
                    <a:pt x="2112835" y="26746"/>
                  </a:lnTo>
                  <a:lnTo>
                    <a:pt x="2112835" y="4343"/>
                  </a:lnTo>
                  <a:lnTo>
                    <a:pt x="211283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145370" y="7466749"/>
              <a:ext cx="2108835" cy="34290"/>
            </a:xfrm>
            <a:custGeom>
              <a:avLst/>
              <a:gdLst/>
              <a:ahLst/>
              <a:cxnLst/>
              <a:rect l="l" t="t" r="r" b="b"/>
              <a:pathLst>
                <a:path w="2108835" h="34290">
                  <a:moveTo>
                    <a:pt x="2108492" y="0"/>
                  </a:moveTo>
                  <a:lnTo>
                    <a:pt x="0" y="5715"/>
                  </a:lnTo>
                  <a:lnTo>
                    <a:pt x="1143" y="34175"/>
                  </a:lnTo>
                  <a:lnTo>
                    <a:pt x="2108492" y="23888"/>
                  </a:lnTo>
                  <a:lnTo>
                    <a:pt x="2108492" y="0"/>
                  </a:lnTo>
                  <a:close/>
                </a:path>
              </a:pathLst>
            </a:custGeom>
            <a:solidFill>
              <a:srgbClr val="A5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143084" y="7464577"/>
              <a:ext cx="2113280" cy="38735"/>
            </a:xfrm>
            <a:custGeom>
              <a:avLst/>
              <a:gdLst/>
              <a:ahLst/>
              <a:cxnLst/>
              <a:rect l="l" t="t" r="r" b="b"/>
              <a:pathLst>
                <a:path w="2113279" h="38734">
                  <a:moveTo>
                    <a:pt x="2286" y="7886"/>
                  </a:moveTo>
                  <a:lnTo>
                    <a:pt x="114" y="8001"/>
                  </a:lnTo>
                  <a:lnTo>
                    <a:pt x="1371" y="38519"/>
                  </a:lnTo>
                  <a:lnTo>
                    <a:pt x="5486" y="34175"/>
                  </a:lnTo>
                  <a:lnTo>
                    <a:pt x="4546" y="10058"/>
                  </a:lnTo>
                  <a:lnTo>
                    <a:pt x="2286" y="10058"/>
                  </a:lnTo>
                  <a:lnTo>
                    <a:pt x="2286" y="7886"/>
                  </a:lnTo>
                  <a:close/>
                </a:path>
                <a:path w="2113279" h="38734">
                  <a:moveTo>
                    <a:pt x="2112949" y="4343"/>
                  </a:moveTo>
                  <a:lnTo>
                    <a:pt x="2108720" y="4343"/>
                  </a:lnTo>
                  <a:lnTo>
                    <a:pt x="2108720" y="24003"/>
                  </a:lnTo>
                  <a:lnTo>
                    <a:pt x="5486" y="34175"/>
                  </a:lnTo>
                  <a:lnTo>
                    <a:pt x="892926" y="34175"/>
                  </a:lnTo>
                  <a:lnTo>
                    <a:pt x="2112949" y="28232"/>
                  </a:lnTo>
                  <a:lnTo>
                    <a:pt x="2112949" y="4343"/>
                  </a:lnTo>
                  <a:close/>
                </a:path>
                <a:path w="2113279" h="38734">
                  <a:moveTo>
                    <a:pt x="4457" y="7772"/>
                  </a:moveTo>
                  <a:lnTo>
                    <a:pt x="2286" y="7886"/>
                  </a:lnTo>
                  <a:lnTo>
                    <a:pt x="2286" y="10058"/>
                  </a:lnTo>
                  <a:lnTo>
                    <a:pt x="4546" y="10052"/>
                  </a:lnTo>
                  <a:lnTo>
                    <a:pt x="4457" y="7772"/>
                  </a:lnTo>
                  <a:close/>
                </a:path>
                <a:path w="2113279" h="38734">
                  <a:moveTo>
                    <a:pt x="4546" y="10052"/>
                  </a:moveTo>
                  <a:lnTo>
                    <a:pt x="2286" y="10058"/>
                  </a:lnTo>
                  <a:lnTo>
                    <a:pt x="4546" y="10058"/>
                  </a:lnTo>
                  <a:close/>
                </a:path>
                <a:path w="2113279" h="38734">
                  <a:moveTo>
                    <a:pt x="844859" y="7772"/>
                  </a:moveTo>
                  <a:lnTo>
                    <a:pt x="4457" y="7772"/>
                  </a:lnTo>
                  <a:lnTo>
                    <a:pt x="4546" y="10052"/>
                  </a:lnTo>
                  <a:lnTo>
                    <a:pt x="844859" y="7772"/>
                  </a:lnTo>
                  <a:close/>
                </a:path>
                <a:path w="2113279" h="38734">
                  <a:moveTo>
                    <a:pt x="2112949" y="0"/>
                  </a:moveTo>
                  <a:lnTo>
                    <a:pt x="0" y="5715"/>
                  </a:lnTo>
                  <a:lnTo>
                    <a:pt x="114" y="8001"/>
                  </a:lnTo>
                  <a:lnTo>
                    <a:pt x="4457" y="7772"/>
                  </a:lnTo>
                  <a:lnTo>
                    <a:pt x="844859" y="7772"/>
                  </a:lnTo>
                  <a:lnTo>
                    <a:pt x="2112949" y="4343"/>
                  </a:lnTo>
                  <a:lnTo>
                    <a:pt x="211294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46171" y="7499210"/>
              <a:ext cx="364502" cy="151870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16085" y="8512708"/>
              <a:ext cx="355587" cy="789178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507816" y="7496696"/>
              <a:ext cx="334010" cy="123189"/>
            </a:xfrm>
            <a:custGeom>
              <a:avLst/>
              <a:gdLst/>
              <a:ahLst/>
              <a:cxnLst/>
              <a:rect l="l" t="t" r="r" b="b"/>
              <a:pathLst>
                <a:path w="334010" h="123190">
                  <a:moveTo>
                    <a:pt x="332841" y="0"/>
                  </a:moveTo>
                  <a:lnTo>
                    <a:pt x="0" y="2514"/>
                  </a:lnTo>
                  <a:lnTo>
                    <a:pt x="0" y="122872"/>
                  </a:lnTo>
                  <a:lnTo>
                    <a:pt x="333641" y="120243"/>
                  </a:lnTo>
                  <a:lnTo>
                    <a:pt x="332841" y="0"/>
                  </a:lnTo>
                  <a:close/>
                </a:path>
              </a:pathLst>
            </a:custGeom>
            <a:solidFill>
              <a:srgbClr val="A5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505644" y="7494524"/>
              <a:ext cx="338455" cy="127635"/>
            </a:xfrm>
            <a:custGeom>
              <a:avLst/>
              <a:gdLst/>
              <a:ahLst/>
              <a:cxnLst/>
              <a:rect l="l" t="t" r="r" b="b"/>
              <a:pathLst>
                <a:path w="338454" h="127634">
                  <a:moveTo>
                    <a:pt x="337070" y="0"/>
                  </a:moveTo>
                  <a:lnTo>
                    <a:pt x="0" y="2514"/>
                  </a:lnTo>
                  <a:lnTo>
                    <a:pt x="0" y="127215"/>
                  </a:lnTo>
                  <a:lnTo>
                    <a:pt x="337985" y="124587"/>
                  </a:lnTo>
                  <a:lnTo>
                    <a:pt x="337972" y="122872"/>
                  </a:lnTo>
                  <a:lnTo>
                    <a:pt x="4343" y="122872"/>
                  </a:lnTo>
                  <a:lnTo>
                    <a:pt x="4343" y="6857"/>
                  </a:lnTo>
                  <a:lnTo>
                    <a:pt x="2171" y="6857"/>
                  </a:lnTo>
                  <a:lnTo>
                    <a:pt x="2171" y="4686"/>
                  </a:lnTo>
                  <a:lnTo>
                    <a:pt x="287750" y="4686"/>
                  </a:lnTo>
                  <a:lnTo>
                    <a:pt x="337102" y="4343"/>
                  </a:lnTo>
                  <a:lnTo>
                    <a:pt x="337070" y="0"/>
                  </a:lnTo>
                  <a:close/>
                </a:path>
                <a:path w="338454" h="127634">
                  <a:moveTo>
                    <a:pt x="337102" y="4343"/>
                  </a:moveTo>
                  <a:lnTo>
                    <a:pt x="332841" y="4343"/>
                  </a:lnTo>
                  <a:lnTo>
                    <a:pt x="333641" y="120357"/>
                  </a:lnTo>
                  <a:lnTo>
                    <a:pt x="4343" y="122872"/>
                  </a:lnTo>
                  <a:lnTo>
                    <a:pt x="337972" y="122872"/>
                  </a:lnTo>
                  <a:lnTo>
                    <a:pt x="337102" y="4343"/>
                  </a:lnTo>
                  <a:close/>
                </a:path>
                <a:path w="338454" h="127634">
                  <a:moveTo>
                    <a:pt x="4343" y="4686"/>
                  </a:moveTo>
                  <a:lnTo>
                    <a:pt x="2171" y="4686"/>
                  </a:lnTo>
                  <a:lnTo>
                    <a:pt x="2171" y="6857"/>
                  </a:lnTo>
                  <a:lnTo>
                    <a:pt x="4343" y="6841"/>
                  </a:lnTo>
                  <a:lnTo>
                    <a:pt x="4343" y="4686"/>
                  </a:lnTo>
                  <a:close/>
                </a:path>
                <a:path w="338454" h="127634">
                  <a:moveTo>
                    <a:pt x="4343" y="6841"/>
                  </a:moveTo>
                  <a:lnTo>
                    <a:pt x="2171" y="6857"/>
                  </a:lnTo>
                  <a:lnTo>
                    <a:pt x="4343" y="6857"/>
                  </a:lnTo>
                  <a:close/>
                </a:path>
                <a:path w="338454" h="127634">
                  <a:moveTo>
                    <a:pt x="287750" y="4686"/>
                  </a:moveTo>
                  <a:lnTo>
                    <a:pt x="4343" y="4686"/>
                  </a:lnTo>
                  <a:lnTo>
                    <a:pt x="4343" y="6841"/>
                  </a:lnTo>
                  <a:lnTo>
                    <a:pt x="287750" y="46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510330" y="7616939"/>
              <a:ext cx="334645" cy="365125"/>
            </a:xfrm>
            <a:custGeom>
              <a:avLst/>
              <a:gdLst/>
              <a:ahLst/>
              <a:cxnLst/>
              <a:rect l="l" t="t" r="r" b="b"/>
              <a:pathLst>
                <a:path w="334645" h="365125">
                  <a:moveTo>
                    <a:pt x="324269" y="0"/>
                  </a:moveTo>
                  <a:lnTo>
                    <a:pt x="1714" y="2628"/>
                  </a:lnTo>
                  <a:lnTo>
                    <a:pt x="3428" y="340613"/>
                  </a:lnTo>
                  <a:lnTo>
                    <a:pt x="0" y="344042"/>
                  </a:lnTo>
                  <a:lnTo>
                    <a:pt x="0" y="364502"/>
                  </a:lnTo>
                  <a:lnTo>
                    <a:pt x="334556" y="361073"/>
                  </a:lnTo>
                  <a:lnTo>
                    <a:pt x="333756" y="344042"/>
                  </a:lnTo>
                  <a:lnTo>
                    <a:pt x="329412" y="339699"/>
                  </a:lnTo>
                  <a:lnTo>
                    <a:pt x="32426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534740" y="7571727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59">
                  <a:moveTo>
                    <a:pt x="18541" y="0"/>
                  </a:moveTo>
                  <a:lnTo>
                    <a:pt x="5346" y="0"/>
                  </a:lnTo>
                  <a:lnTo>
                    <a:pt x="0" y="5016"/>
                  </a:lnTo>
                  <a:lnTo>
                    <a:pt x="0" y="17386"/>
                  </a:lnTo>
                  <a:lnTo>
                    <a:pt x="5346" y="22415"/>
                  </a:lnTo>
                  <a:lnTo>
                    <a:pt x="18541" y="22415"/>
                  </a:lnTo>
                  <a:lnTo>
                    <a:pt x="23888" y="17386"/>
                  </a:lnTo>
                  <a:lnTo>
                    <a:pt x="23888" y="11214"/>
                  </a:lnTo>
                  <a:lnTo>
                    <a:pt x="23888" y="5016"/>
                  </a:lnTo>
                  <a:lnTo>
                    <a:pt x="18541" y="0"/>
                  </a:lnTo>
                  <a:close/>
                </a:path>
              </a:pathLst>
            </a:custGeom>
            <a:solidFill>
              <a:srgbClr val="434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527590" y="7563904"/>
              <a:ext cx="38735" cy="38100"/>
            </a:xfrm>
            <a:custGeom>
              <a:avLst/>
              <a:gdLst/>
              <a:ahLst/>
              <a:cxnLst/>
              <a:rect l="l" t="t" r="r" b="b"/>
              <a:pathLst>
                <a:path w="38735" h="38100">
                  <a:moveTo>
                    <a:pt x="38176" y="26860"/>
                  </a:moveTo>
                  <a:lnTo>
                    <a:pt x="33185" y="21894"/>
                  </a:lnTo>
                  <a:lnTo>
                    <a:pt x="33185" y="11544"/>
                  </a:lnTo>
                  <a:lnTo>
                    <a:pt x="31470" y="9982"/>
                  </a:lnTo>
                  <a:lnTo>
                    <a:pt x="28879" y="7607"/>
                  </a:lnTo>
                  <a:lnTo>
                    <a:pt x="28879" y="14147"/>
                  </a:lnTo>
                  <a:lnTo>
                    <a:pt x="28879" y="17614"/>
                  </a:lnTo>
                  <a:lnTo>
                    <a:pt x="21221" y="9994"/>
                  </a:lnTo>
                  <a:lnTo>
                    <a:pt x="22009" y="9994"/>
                  </a:lnTo>
                  <a:lnTo>
                    <a:pt x="24599" y="9994"/>
                  </a:lnTo>
                  <a:lnTo>
                    <a:pt x="28879" y="14147"/>
                  </a:lnTo>
                  <a:lnTo>
                    <a:pt x="28879" y="7607"/>
                  </a:lnTo>
                  <a:lnTo>
                    <a:pt x="26784" y="5676"/>
                  </a:lnTo>
                  <a:lnTo>
                    <a:pt x="19100" y="5664"/>
                  </a:lnTo>
                  <a:lnTo>
                    <a:pt x="16929" y="5676"/>
                  </a:lnTo>
                  <a:lnTo>
                    <a:pt x="16929" y="28079"/>
                  </a:lnTo>
                  <a:lnTo>
                    <a:pt x="13589" y="28067"/>
                  </a:lnTo>
                  <a:lnTo>
                    <a:pt x="9309" y="23901"/>
                  </a:lnTo>
                  <a:lnTo>
                    <a:pt x="9309" y="20472"/>
                  </a:lnTo>
                  <a:lnTo>
                    <a:pt x="16929" y="28079"/>
                  </a:lnTo>
                  <a:lnTo>
                    <a:pt x="16929" y="5676"/>
                  </a:lnTo>
                  <a:lnTo>
                    <a:pt x="11201" y="0"/>
                  </a:lnTo>
                  <a:lnTo>
                    <a:pt x="0" y="11201"/>
                  </a:lnTo>
                  <a:lnTo>
                    <a:pt x="5003" y="16192"/>
                  </a:lnTo>
                  <a:lnTo>
                    <a:pt x="5003" y="26517"/>
                  </a:lnTo>
                  <a:lnTo>
                    <a:pt x="11404" y="32385"/>
                  </a:lnTo>
                  <a:lnTo>
                    <a:pt x="21272" y="32385"/>
                  </a:lnTo>
                  <a:lnTo>
                    <a:pt x="26974" y="38061"/>
                  </a:lnTo>
                  <a:lnTo>
                    <a:pt x="38176" y="268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790772" y="7566622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59">
                  <a:moveTo>
                    <a:pt x="18542" y="0"/>
                  </a:moveTo>
                  <a:lnTo>
                    <a:pt x="5334" y="0"/>
                  </a:lnTo>
                  <a:lnTo>
                    <a:pt x="0" y="5003"/>
                  </a:lnTo>
                  <a:lnTo>
                    <a:pt x="0" y="17373"/>
                  </a:lnTo>
                  <a:lnTo>
                    <a:pt x="5334" y="22390"/>
                  </a:lnTo>
                  <a:lnTo>
                    <a:pt x="18542" y="22390"/>
                  </a:lnTo>
                  <a:lnTo>
                    <a:pt x="23888" y="17373"/>
                  </a:lnTo>
                  <a:lnTo>
                    <a:pt x="23888" y="11188"/>
                  </a:lnTo>
                  <a:lnTo>
                    <a:pt x="23888" y="5003"/>
                  </a:lnTo>
                  <a:lnTo>
                    <a:pt x="18542" y="0"/>
                  </a:lnTo>
                  <a:close/>
                </a:path>
              </a:pathLst>
            </a:custGeom>
            <a:solidFill>
              <a:srgbClr val="434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783647" y="7558735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4">
                  <a:moveTo>
                    <a:pt x="38138" y="26949"/>
                  </a:moveTo>
                  <a:lnTo>
                    <a:pt x="33147" y="21958"/>
                  </a:lnTo>
                  <a:lnTo>
                    <a:pt x="33147" y="11582"/>
                  </a:lnTo>
                  <a:lnTo>
                    <a:pt x="31457" y="10045"/>
                  </a:lnTo>
                  <a:lnTo>
                    <a:pt x="28841" y="7658"/>
                  </a:lnTo>
                  <a:lnTo>
                    <a:pt x="28841" y="14198"/>
                  </a:lnTo>
                  <a:lnTo>
                    <a:pt x="28841" y="17653"/>
                  </a:lnTo>
                  <a:lnTo>
                    <a:pt x="21247" y="10045"/>
                  </a:lnTo>
                  <a:lnTo>
                    <a:pt x="24574" y="10045"/>
                  </a:lnTo>
                  <a:lnTo>
                    <a:pt x="28841" y="14198"/>
                  </a:lnTo>
                  <a:lnTo>
                    <a:pt x="28841" y="7658"/>
                  </a:lnTo>
                  <a:lnTo>
                    <a:pt x="26746" y="5740"/>
                  </a:lnTo>
                  <a:lnTo>
                    <a:pt x="16941" y="5740"/>
                  </a:lnTo>
                  <a:lnTo>
                    <a:pt x="16903" y="28117"/>
                  </a:lnTo>
                  <a:lnTo>
                    <a:pt x="13550" y="28117"/>
                  </a:lnTo>
                  <a:lnTo>
                    <a:pt x="9283" y="23952"/>
                  </a:lnTo>
                  <a:lnTo>
                    <a:pt x="9283" y="20497"/>
                  </a:lnTo>
                  <a:lnTo>
                    <a:pt x="16903" y="28117"/>
                  </a:lnTo>
                  <a:lnTo>
                    <a:pt x="16903" y="5702"/>
                  </a:lnTo>
                  <a:lnTo>
                    <a:pt x="11214" y="0"/>
                  </a:lnTo>
                  <a:lnTo>
                    <a:pt x="0" y="11201"/>
                  </a:lnTo>
                  <a:lnTo>
                    <a:pt x="4991" y="16205"/>
                  </a:lnTo>
                  <a:lnTo>
                    <a:pt x="4991" y="26568"/>
                  </a:lnTo>
                  <a:lnTo>
                    <a:pt x="11379" y="32423"/>
                  </a:lnTo>
                  <a:lnTo>
                    <a:pt x="21209" y="32423"/>
                  </a:lnTo>
                  <a:lnTo>
                    <a:pt x="26936" y="38150"/>
                  </a:lnTo>
                  <a:lnTo>
                    <a:pt x="38138" y="269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796538" y="7936865"/>
              <a:ext cx="15875" cy="15240"/>
            </a:xfrm>
            <a:custGeom>
              <a:avLst/>
              <a:gdLst/>
              <a:ahLst/>
              <a:cxnLst/>
              <a:rect l="l" t="t" r="r" b="b"/>
              <a:pathLst>
                <a:path w="15875" h="15240">
                  <a:moveTo>
                    <a:pt x="12230" y="0"/>
                  </a:moveTo>
                  <a:lnTo>
                    <a:pt x="3543" y="0"/>
                  </a:lnTo>
                  <a:lnTo>
                    <a:pt x="0" y="3428"/>
                  </a:lnTo>
                  <a:lnTo>
                    <a:pt x="0" y="11772"/>
                  </a:lnTo>
                  <a:lnTo>
                    <a:pt x="3543" y="15087"/>
                  </a:lnTo>
                  <a:lnTo>
                    <a:pt x="12230" y="15087"/>
                  </a:lnTo>
                  <a:lnTo>
                    <a:pt x="15773" y="11772"/>
                  </a:lnTo>
                  <a:lnTo>
                    <a:pt x="15773" y="7543"/>
                  </a:lnTo>
                  <a:lnTo>
                    <a:pt x="15773" y="3428"/>
                  </a:lnTo>
                  <a:lnTo>
                    <a:pt x="12230" y="0"/>
                  </a:lnTo>
                  <a:close/>
                </a:path>
              </a:pathLst>
            </a:custGeom>
            <a:solidFill>
              <a:srgbClr val="CECF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798595" y="7938694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5829" y="0"/>
                  </a:moveTo>
                  <a:lnTo>
                    <a:pt x="2628" y="114"/>
                  </a:lnTo>
                  <a:lnTo>
                    <a:pt x="0" y="2514"/>
                  </a:lnTo>
                  <a:lnTo>
                    <a:pt x="0" y="8915"/>
                  </a:lnTo>
                  <a:lnTo>
                    <a:pt x="2628" y="11429"/>
                  </a:lnTo>
                  <a:lnTo>
                    <a:pt x="8915" y="11429"/>
                  </a:lnTo>
                  <a:lnTo>
                    <a:pt x="11658" y="8915"/>
                  </a:lnTo>
                  <a:lnTo>
                    <a:pt x="11658" y="7086"/>
                  </a:lnTo>
                  <a:lnTo>
                    <a:pt x="5829" y="7086"/>
                  </a:lnTo>
                  <a:lnTo>
                    <a:pt x="4343" y="5714"/>
                  </a:lnTo>
                  <a:lnTo>
                    <a:pt x="5829" y="4343"/>
                  </a:lnTo>
                  <a:lnTo>
                    <a:pt x="11658" y="4343"/>
                  </a:lnTo>
                  <a:lnTo>
                    <a:pt x="11658" y="2514"/>
                  </a:lnTo>
                  <a:lnTo>
                    <a:pt x="8915" y="114"/>
                  </a:lnTo>
                  <a:lnTo>
                    <a:pt x="5829" y="0"/>
                  </a:lnTo>
                  <a:close/>
                </a:path>
                <a:path w="12064" h="11429">
                  <a:moveTo>
                    <a:pt x="11658" y="4343"/>
                  </a:moveTo>
                  <a:lnTo>
                    <a:pt x="5829" y="4343"/>
                  </a:lnTo>
                  <a:lnTo>
                    <a:pt x="7315" y="5714"/>
                  </a:lnTo>
                  <a:lnTo>
                    <a:pt x="5829" y="7086"/>
                  </a:lnTo>
                  <a:lnTo>
                    <a:pt x="11658" y="7086"/>
                  </a:lnTo>
                  <a:lnTo>
                    <a:pt x="11658" y="43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799395" y="793949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60" h="10159">
                  <a:moveTo>
                    <a:pt x="9944" y="4914"/>
                  </a:moveTo>
                  <a:lnTo>
                    <a:pt x="8458" y="3429"/>
                  </a:lnTo>
                  <a:lnTo>
                    <a:pt x="5029" y="0"/>
                  </a:lnTo>
                  <a:lnTo>
                    <a:pt x="1600" y="3429"/>
                  </a:lnTo>
                  <a:lnTo>
                    <a:pt x="0" y="4914"/>
                  </a:lnTo>
                  <a:lnTo>
                    <a:pt x="3543" y="8343"/>
                  </a:lnTo>
                  <a:lnTo>
                    <a:pt x="5029" y="9944"/>
                  </a:lnTo>
                  <a:lnTo>
                    <a:pt x="8343" y="6515"/>
                  </a:lnTo>
                  <a:lnTo>
                    <a:pt x="5486" y="6400"/>
                  </a:lnTo>
                  <a:lnTo>
                    <a:pt x="5829" y="6057"/>
                  </a:lnTo>
                  <a:lnTo>
                    <a:pt x="8801" y="6057"/>
                  </a:lnTo>
                  <a:lnTo>
                    <a:pt x="9944" y="49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57372" y="8525396"/>
              <a:ext cx="114300" cy="54612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513759" y="7979727"/>
              <a:ext cx="336550" cy="356870"/>
            </a:xfrm>
            <a:custGeom>
              <a:avLst/>
              <a:gdLst/>
              <a:ahLst/>
              <a:cxnLst/>
              <a:rect l="l" t="t" r="r" b="b"/>
              <a:pathLst>
                <a:path w="336550" h="356870">
                  <a:moveTo>
                    <a:pt x="320840" y="0"/>
                  </a:moveTo>
                  <a:lnTo>
                    <a:pt x="0" y="2514"/>
                  </a:lnTo>
                  <a:lnTo>
                    <a:pt x="5143" y="333641"/>
                  </a:lnTo>
                  <a:lnTo>
                    <a:pt x="1714" y="338785"/>
                  </a:lnTo>
                  <a:lnTo>
                    <a:pt x="1714" y="356730"/>
                  </a:lnTo>
                  <a:lnTo>
                    <a:pt x="336270" y="351586"/>
                  </a:lnTo>
                  <a:lnTo>
                    <a:pt x="334556" y="330212"/>
                  </a:lnTo>
                  <a:lnTo>
                    <a:pt x="329412" y="325183"/>
                  </a:lnTo>
                  <a:lnTo>
                    <a:pt x="320840" y="0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511588" y="7977556"/>
              <a:ext cx="340995" cy="361315"/>
            </a:xfrm>
            <a:custGeom>
              <a:avLst/>
              <a:gdLst/>
              <a:ahLst/>
              <a:cxnLst/>
              <a:rect l="l" t="t" r="r" b="b"/>
              <a:pathLst>
                <a:path w="340995" h="361315">
                  <a:moveTo>
                    <a:pt x="293979" y="163906"/>
                  </a:moveTo>
                  <a:lnTo>
                    <a:pt x="288074" y="134747"/>
                  </a:lnTo>
                  <a:lnTo>
                    <a:pt x="288036" y="128473"/>
                  </a:lnTo>
                  <a:lnTo>
                    <a:pt x="284073" y="113398"/>
                  </a:lnTo>
                  <a:lnTo>
                    <a:pt x="278676" y="102095"/>
                  </a:lnTo>
                  <a:lnTo>
                    <a:pt x="268147" y="88925"/>
                  </a:lnTo>
                  <a:lnTo>
                    <a:pt x="265811" y="86423"/>
                  </a:lnTo>
                  <a:lnTo>
                    <a:pt x="255612" y="71285"/>
                  </a:lnTo>
                  <a:lnTo>
                    <a:pt x="213969" y="43218"/>
                  </a:lnTo>
                  <a:lnTo>
                    <a:pt x="162991" y="32918"/>
                  </a:lnTo>
                  <a:lnTo>
                    <a:pt x="112001" y="43218"/>
                  </a:lnTo>
                  <a:lnTo>
                    <a:pt x="70358" y="71285"/>
                  </a:lnTo>
                  <a:lnTo>
                    <a:pt x="42291" y="112928"/>
                  </a:lnTo>
                  <a:lnTo>
                    <a:pt x="32004" y="163906"/>
                  </a:lnTo>
                  <a:lnTo>
                    <a:pt x="42291" y="214896"/>
                  </a:lnTo>
                  <a:lnTo>
                    <a:pt x="70358" y="256540"/>
                  </a:lnTo>
                  <a:lnTo>
                    <a:pt x="112001" y="284607"/>
                  </a:lnTo>
                  <a:lnTo>
                    <a:pt x="162991" y="294894"/>
                  </a:lnTo>
                  <a:lnTo>
                    <a:pt x="213969" y="284607"/>
                  </a:lnTo>
                  <a:lnTo>
                    <a:pt x="255612" y="256540"/>
                  </a:lnTo>
                  <a:lnTo>
                    <a:pt x="283679" y="214896"/>
                  </a:lnTo>
                  <a:lnTo>
                    <a:pt x="293979" y="163906"/>
                  </a:lnTo>
                  <a:close/>
                </a:path>
                <a:path w="340995" h="361315">
                  <a:moveTo>
                    <a:pt x="340728" y="355930"/>
                  </a:moveTo>
                  <a:lnTo>
                    <a:pt x="338785" y="331470"/>
                  </a:lnTo>
                  <a:lnTo>
                    <a:pt x="336042" y="328726"/>
                  </a:lnTo>
                  <a:lnTo>
                    <a:pt x="336042" y="351701"/>
                  </a:lnTo>
                  <a:lnTo>
                    <a:pt x="6057" y="356730"/>
                  </a:lnTo>
                  <a:lnTo>
                    <a:pt x="6057" y="341642"/>
                  </a:lnTo>
                  <a:lnTo>
                    <a:pt x="9029" y="337070"/>
                  </a:lnTo>
                  <a:lnTo>
                    <a:pt x="9486" y="336499"/>
                  </a:lnTo>
                  <a:lnTo>
                    <a:pt x="4368" y="6858"/>
                  </a:lnTo>
                  <a:lnTo>
                    <a:pt x="152361" y="5676"/>
                  </a:lnTo>
                  <a:lnTo>
                    <a:pt x="135953" y="7366"/>
                  </a:lnTo>
                  <a:lnTo>
                    <a:pt x="107581" y="16344"/>
                  </a:lnTo>
                  <a:lnTo>
                    <a:pt x="59550" y="49377"/>
                  </a:lnTo>
                  <a:lnTo>
                    <a:pt x="27178" y="98361"/>
                  </a:lnTo>
                  <a:lnTo>
                    <a:pt x="15316" y="158305"/>
                  </a:lnTo>
                  <a:lnTo>
                    <a:pt x="18376" y="189344"/>
                  </a:lnTo>
                  <a:lnTo>
                    <a:pt x="41109" y="244436"/>
                  </a:lnTo>
                  <a:lnTo>
                    <a:pt x="81902" y="286054"/>
                  </a:lnTo>
                  <a:lnTo>
                    <a:pt x="135953" y="309257"/>
                  </a:lnTo>
                  <a:lnTo>
                    <a:pt x="166420" y="312381"/>
                  </a:lnTo>
                  <a:lnTo>
                    <a:pt x="196875" y="309257"/>
                  </a:lnTo>
                  <a:lnTo>
                    <a:pt x="200698" y="308038"/>
                  </a:lnTo>
                  <a:lnTo>
                    <a:pt x="225247" y="300266"/>
                  </a:lnTo>
                  <a:lnTo>
                    <a:pt x="273291" y="267233"/>
                  </a:lnTo>
                  <a:lnTo>
                    <a:pt x="305650" y="218262"/>
                  </a:lnTo>
                  <a:lnTo>
                    <a:pt x="317525" y="158305"/>
                  </a:lnTo>
                  <a:lnTo>
                    <a:pt x="314452" y="127279"/>
                  </a:lnTo>
                  <a:lnTo>
                    <a:pt x="313182" y="123113"/>
                  </a:lnTo>
                  <a:lnTo>
                    <a:pt x="313182" y="158305"/>
                  </a:lnTo>
                  <a:lnTo>
                    <a:pt x="310184" y="188518"/>
                  </a:lnTo>
                  <a:lnTo>
                    <a:pt x="288099" y="242100"/>
                  </a:lnTo>
                  <a:lnTo>
                    <a:pt x="248500" y="282536"/>
                  </a:lnTo>
                  <a:lnTo>
                    <a:pt x="196024" y="305015"/>
                  </a:lnTo>
                  <a:lnTo>
                    <a:pt x="166420" y="308038"/>
                  </a:lnTo>
                  <a:lnTo>
                    <a:pt x="136867" y="305015"/>
                  </a:lnTo>
                  <a:lnTo>
                    <a:pt x="84391" y="282536"/>
                  </a:lnTo>
                  <a:lnTo>
                    <a:pt x="44729" y="242100"/>
                  </a:lnTo>
                  <a:lnTo>
                    <a:pt x="22644" y="188518"/>
                  </a:lnTo>
                  <a:lnTo>
                    <a:pt x="19659" y="158305"/>
                  </a:lnTo>
                  <a:lnTo>
                    <a:pt x="22644" y="128130"/>
                  </a:lnTo>
                  <a:lnTo>
                    <a:pt x="44729" y="74612"/>
                  </a:lnTo>
                  <a:lnTo>
                    <a:pt x="84391" y="34188"/>
                  </a:lnTo>
                  <a:lnTo>
                    <a:pt x="136867" y="11633"/>
                  </a:lnTo>
                  <a:lnTo>
                    <a:pt x="166420" y="8572"/>
                  </a:lnTo>
                  <a:lnTo>
                    <a:pt x="196024" y="11633"/>
                  </a:lnTo>
                  <a:lnTo>
                    <a:pt x="248500" y="34188"/>
                  </a:lnTo>
                  <a:lnTo>
                    <a:pt x="288099" y="74612"/>
                  </a:lnTo>
                  <a:lnTo>
                    <a:pt x="310184" y="128130"/>
                  </a:lnTo>
                  <a:lnTo>
                    <a:pt x="313182" y="158305"/>
                  </a:lnTo>
                  <a:lnTo>
                    <a:pt x="313182" y="123113"/>
                  </a:lnTo>
                  <a:lnTo>
                    <a:pt x="291719" y="72186"/>
                  </a:lnTo>
                  <a:lnTo>
                    <a:pt x="250926" y="30568"/>
                  </a:lnTo>
                  <a:lnTo>
                    <a:pt x="200698" y="8572"/>
                  </a:lnTo>
                  <a:lnTo>
                    <a:pt x="178447" y="5473"/>
                  </a:lnTo>
                  <a:lnTo>
                    <a:pt x="277482" y="4686"/>
                  </a:lnTo>
                  <a:lnTo>
                    <a:pt x="320954" y="4381"/>
                  </a:lnTo>
                  <a:lnTo>
                    <a:pt x="329412" y="328269"/>
                  </a:lnTo>
                  <a:lnTo>
                    <a:pt x="334670" y="333413"/>
                  </a:lnTo>
                  <a:lnTo>
                    <a:pt x="336042" y="351701"/>
                  </a:lnTo>
                  <a:lnTo>
                    <a:pt x="336042" y="328726"/>
                  </a:lnTo>
                  <a:lnTo>
                    <a:pt x="333756" y="326440"/>
                  </a:lnTo>
                  <a:lnTo>
                    <a:pt x="325285" y="4343"/>
                  </a:lnTo>
                  <a:lnTo>
                    <a:pt x="325183" y="0"/>
                  </a:lnTo>
                  <a:lnTo>
                    <a:pt x="0" y="2514"/>
                  </a:lnTo>
                  <a:lnTo>
                    <a:pt x="25" y="6858"/>
                  </a:lnTo>
                  <a:lnTo>
                    <a:pt x="5143" y="335241"/>
                  </a:lnTo>
                  <a:lnTo>
                    <a:pt x="2057" y="339813"/>
                  </a:lnTo>
                  <a:lnTo>
                    <a:pt x="1714" y="340271"/>
                  </a:lnTo>
                  <a:lnTo>
                    <a:pt x="1714" y="361073"/>
                  </a:lnTo>
                  <a:lnTo>
                    <a:pt x="287985" y="356730"/>
                  </a:lnTo>
                  <a:lnTo>
                    <a:pt x="340728" y="3559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780421" y="8076539"/>
              <a:ext cx="22225" cy="121285"/>
            </a:xfrm>
            <a:custGeom>
              <a:avLst/>
              <a:gdLst/>
              <a:ahLst/>
              <a:cxnLst/>
              <a:rect l="l" t="t" r="r" b="b"/>
              <a:pathLst>
                <a:path w="22225" h="121284">
                  <a:moveTo>
                    <a:pt x="3886" y="0"/>
                  </a:moveTo>
                  <a:lnTo>
                    <a:pt x="1714" y="0"/>
                  </a:lnTo>
                  <a:lnTo>
                    <a:pt x="1714" y="1257"/>
                  </a:lnTo>
                  <a:lnTo>
                    <a:pt x="11087" y="25603"/>
                  </a:lnTo>
                  <a:lnTo>
                    <a:pt x="0" y="36690"/>
                  </a:lnTo>
                  <a:lnTo>
                    <a:pt x="0" y="76809"/>
                  </a:lnTo>
                  <a:lnTo>
                    <a:pt x="10629" y="87096"/>
                  </a:lnTo>
                  <a:lnTo>
                    <a:pt x="16230" y="87096"/>
                  </a:lnTo>
                  <a:lnTo>
                    <a:pt x="3886" y="120815"/>
                  </a:lnTo>
                  <a:lnTo>
                    <a:pt x="21831" y="81038"/>
                  </a:lnTo>
                  <a:lnTo>
                    <a:pt x="21374" y="42291"/>
                  </a:lnTo>
                  <a:lnTo>
                    <a:pt x="3886" y="0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778250" y="8074368"/>
              <a:ext cx="26670" cy="124460"/>
            </a:xfrm>
            <a:custGeom>
              <a:avLst/>
              <a:gdLst/>
              <a:ahLst/>
              <a:cxnLst/>
              <a:rect l="l" t="t" r="r" b="b"/>
              <a:pathLst>
                <a:path w="26670" h="124459">
                  <a:moveTo>
                    <a:pt x="6057" y="0"/>
                  </a:moveTo>
                  <a:lnTo>
                    <a:pt x="4343" y="342"/>
                  </a:lnTo>
                  <a:lnTo>
                    <a:pt x="2743" y="1142"/>
                  </a:lnTo>
                  <a:lnTo>
                    <a:pt x="1754" y="3340"/>
                  </a:lnTo>
                  <a:lnTo>
                    <a:pt x="1758" y="4000"/>
                  </a:lnTo>
                  <a:lnTo>
                    <a:pt x="10744" y="27317"/>
                  </a:lnTo>
                  <a:lnTo>
                    <a:pt x="0" y="37947"/>
                  </a:lnTo>
                  <a:lnTo>
                    <a:pt x="0" y="79895"/>
                  </a:lnTo>
                  <a:lnTo>
                    <a:pt x="12001" y="91439"/>
                  </a:lnTo>
                  <a:lnTo>
                    <a:pt x="15316" y="91439"/>
                  </a:lnTo>
                  <a:lnTo>
                    <a:pt x="4000" y="122186"/>
                  </a:lnTo>
                  <a:lnTo>
                    <a:pt x="8000" y="123901"/>
                  </a:lnTo>
                  <a:lnTo>
                    <a:pt x="8000" y="123672"/>
                  </a:lnTo>
                  <a:lnTo>
                    <a:pt x="6057" y="122986"/>
                  </a:lnTo>
                  <a:lnTo>
                    <a:pt x="4114" y="122072"/>
                  </a:lnTo>
                  <a:lnTo>
                    <a:pt x="19920" y="87096"/>
                  </a:lnTo>
                  <a:lnTo>
                    <a:pt x="13715" y="87096"/>
                  </a:lnTo>
                  <a:lnTo>
                    <a:pt x="4343" y="78066"/>
                  </a:lnTo>
                  <a:lnTo>
                    <a:pt x="4343" y="39776"/>
                  </a:lnTo>
                  <a:lnTo>
                    <a:pt x="14879" y="29239"/>
                  </a:lnTo>
                  <a:lnTo>
                    <a:pt x="4189" y="3428"/>
                  </a:lnTo>
                  <a:lnTo>
                    <a:pt x="3886" y="3428"/>
                  </a:lnTo>
                  <a:lnTo>
                    <a:pt x="4153" y="3340"/>
                  </a:lnTo>
                  <a:lnTo>
                    <a:pt x="4000" y="2971"/>
                  </a:lnTo>
                  <a:lnTo>
                    <a:pt x="6057" y="2171"/>
                  </a:lnTo>
                  <a:lnTo>
                    <a:pt x="6057" y="0"/>
                  </a:lnTo>
                  <a:close/>
                </a:path>
                <a:path w="26670" h="124459">
                  <a:moveTo>
                    <a:pt x="7429" y="0"/>
                  </a:moveTo>
                  <a:lnTo>
                    <a:pt x="6057" y="0"/>
                  </a:lnTo>
                  <a:lnTo>
                    <a:pt x="6172" y="3340"/>
                  </a:lnTo>
                  <a:lnTo>
                    <a:pt x="15773" y="28346"/>
                  </a:lnTo>
                  <a:lnTo>
                    <a:pt x="14879" y="29239"/>
                  </a:lnTo>
                  <a:lnTo>
                    <a:pt x="21374" y="44919"/>
                  </a:lnTo>
                  <a:lnTo>
                    <a:pt x="21831" y="82867"/>
                  </a:lnTo>
                  <a:lnTo>
                    <a:pt x="4114" y="122072"/>
                  </a:lnTo>
                  <a:lnTo>
                    <a:pt x="6057" y="122986"/>
                  </a:lnTo>
                  <a:lnTo>
                    <a:pt x="8000" y="123672"/>
                  </a:lnTo>
                  <a:lnTo>
                    <a:pt x="21488" y="87096"/>
                  </a:lnTo>
                  <a:lnTo>
                    <a:pt x="24625" y="87096"/>
                  </a:lnTo>
                  <a:lnTo>
                    <a:pt x="26174" y="83667"/>
                  </a:lnTo>
                  <a:lnTo>
                    <a:pt x="25717" y="44005"/>
                  </a:lnTo>
                  <a:lnTo>
                    <a:pt x="7429" y="0"/>
                  </a:lnTo>
                  <a:close/>
                </a:path>
                <a:path w="26670" h="124459">
                  <a:moveTo>
                    <a:pt x="24625" y="87096"/>
                  </a:moveTo>
                  <a:lnTo>
                    <a:pt x="21488" y="87096"/>
                  </a:lnTo>
                  <a:lnTo>
                    <a:pt x="8000" y="123672"/>
                  </a:lnTo>
                  <a:lnTo>
                    <a:pt x="24625" y="87096"/>
                  </a:lnTo>
                  <a:close/>
                </a:path>
                <a:path w="26670" h="124459">
                  <a:moveTo>
                    <a:pt x="5943" y="2743"/>
                  </a:moveTo>
                  <a:lnTo>
                    <a:pt x="4153" y="3340"/>
                  </a:lnTo>
                  <a:lnTo>
                    <a:pt x="14879" y="29239"/>
                  </a:lnTo>
                  <a:lnTo>
                    <a:pt x="15773" y="28346"/>
                  </a:lnTo>
                  <a:lnTo>
                    <a:pt x="6601" y="4457"/>
                  </a:lnTo>
                  <a:lnTo>
                    <a:pt x="5600" y="4457"/>
                  </a:lnTo>
                  <a:lnTo>
                    <a:pt x="5372" y="4000"/>
                  </a:lnTo>
                  <a:lnTo>
                    <a:pt x="4914" y="3428"/>
                  </a:lnTo>
                  <a:lnTo>
                    <a:pt x="6057" y="3428"/>
                  </a:lnTo>
                  <a:lnTo>
                    <a:pt x="5943" y="2743"/>
                  </a:lnTo>
                  <a:close/>
                </a:path>
                <a:path w="26670" h="124459">
                  <a:moveTo>
                    <a:pt x="5372" y="4000"/>
                  </a:moveTo>
                  <a:lnTo>
                    <a:pt x="5600" y="4457"/>
                  </a:lnTo>
                  <a:lnTo>
                    <a:pt x="5372" y="4000"/>
                  </a:lnTo>
                  <a:close/>
                </a:path>
                <a:path w="26670" h="124459">
                  <a:moveTo>
                    <a:pt x="6057" y="3428"/>
                  </a:moveTo>
                  <a:lnTo>
                    <a:pt x="5714" y="4343"/>
                  </a:lnTo>
                  <a:lnTo>
                    <a:pt x="6057" y="4343"/>
                  </a:lnTo>
                  <a:lnTo>
                    <a:pt x="6057" y="3428"/>
                  </a:lnTo>
                  <a:close/>
                </a:path>
                <a:path w="26670" h="124459">
                  <a:moveTo>
                    <a:pt x="6057" y="3040"/>
                  </a:moveTo>
                  <a:lnTo>
                    <a:pt x="6057" y="4343"/>
                  </a:lnTo>
                  <a:lnTo>
                    <a:pt x="5829" y="4343"/>
                  </a:lnTo>
                  <a:lnTo>
                    <a:pt x="5600" y="4457"/>
                  </a:lnTo>
                  <a:lnTo>
                    <a:pt x="6601" y="4457"/>
                  </a:lnTo>
                  <a:lnTo>
                    <a:pt x="6057" y="3040"/>
                  </a:lnTo>
                  <a:close/>
                </a:path>
                <a:path w="26670" h="124459">
                  <a:moveTo>
                    <a:pt x="5414" y="4000"/>
                  </a:moveTo>
                  <a:lnTo>
                    <a:pt x="5714" y="4343"/>
                  </a:lnTo>
                  <a:lnTo>
                    <a:pt x="5414" y="4000"/>
                  </a:lnTo>
                  <a:close/>
                </a:path>
                <a:path w="26670" h="124459">
                  <a:moveTo>
                    <a:pt x="6057" y="3428"/>
                  </a:moveTo>
                  <a:lnTo>
                    <a:pt x="4914" y="3428"/>
                  </a:lnTo>
                  <a:lnTo>
                    <a:pt x="5714" y="4343"/>
                  </a:lnTo>
                  <a:lnTo>
                    <a:pt x="6057" y="3428"/>
                  </a:lnTo>
                  <a:close/>
                </a:path>
                <a:path w="26670" h="124459">
                  <a:moveTo>
                    <a:pt x="4153" y="3340"/>
                  </a:moveTo>
                  <a:lnTo>
                    <a:pt x="3886" y="3428"/>
                  </a:lnTo>
                  <a:lnTo>
                    <a:pt x="4189" y="3428"/>
                  </a:lnTo>
                  <a:close/>
                </a:path>
                <a:path w="26670" h="124459">
                  <a:moveTo>
                    <a:pt x="6057" y="2171"/>
                  </a:moveTo>
                  <a:lnTo>
                    <a:pt x="4000" y="2971"/>
                  </a:lnTo>
                  <a:lnTo>
                    <a:pt x="4153" y="3340"/>
                  </a:lnTo>
                  <a:lnTo>
                    <a:pt x="5943" y="2743"/>
                  </a:lnTo>
                  <a:lnTo>
                    <a:pt x="6057" y="2171"/>
                  </a:lnTo>
                  <a:close/>
                </a:path>
                <a:path w="26670" h="124459">
                  <a:moveTo>
                    <a:pt x="6057" y="2743"/>
                  </a:moveTo>
                  <a:lnTo>
                    <a:pt x="6057" y="3040"/>
                  </a:lnTo>
                  <a:lnTo>
                    <a:pt x="6057" y="27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781793" y="8112773"/>
              <a:ext cx="15240" cy="13335"/>
            </a:xfrm>
            <a:custGeom>
              <a:avLst/>
              <a:gdLst/>
              <a:ahLst/>
              <a:cxnLst/>
              <a:rect l="l" t="t" r="r" b="b"/>
              <a:pathLst>
                <a:path w="15239" h="13334">
                  <a:moveTo>
                    <a:pt x="11087" y="0"/>
                  </a:moveTo>
                  <a:lnTo>
                    <a:pt x="3657" y="0"/>
                  </a:lnTo>
                  <a:lnTo>
                    <a:pt x="0" y="6515"/>
                  </a:lnTo>
                  <a:lnTo>
                    <a:pt x="3657" y="12915"/>
                  </a:lnTo>
                  <a:lnTo>
                    <a:pt x="11087" y="12915"/>
                  </a:lnTo>
                  <a:lnTo>
                    <a:pt x="14859" y="6515"/>
                  </a:lnTo>
                  <a:lnTo>
                    <a:pt x="11087" y="0"/>
                  </a:lnTo>
                  <a:close/>
                </a:path>
              </a:pathLst>
            </a:custGeom>
            <a:solidFill>
              <a:srgbClr val="C8C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779278" y="8110601"/>
              <a:ext cx="20320" cy="17780"/>
            </a:xfrm>
            <a:custGeom>
              <a:avLst/>
              <a:gdLst/>
              <a:ahLst/>
              <a:cxnLst/>
              <a:rect l="l" t="t" r="r" b="b"/>
              <a:pathLst>
                <a:path w="20320" h="17779">
                  <a:moveTo>
                    <a:pt x="14858" y="0"/>
                  </a:moveTo>
                  <a:lnTo>
                    <a:pt x="4914" y="0"/>
                  </a:lnTo>
                  <a:lnTo>
                    <a:pt x="571" y="7543"/>
                  </a:lnTo>
                  <a:lnTo>
                    <a:pt x="0" y="8686"/>
                  </a:lnTo>
                  <a:lnTo>
                    <a:pt x="4343" y="16116"/>
                  </a:lnTo>
                  <a:lnTo>
                    <a:pt x="4914" y="17259"/>
                  </a:lnTo>
                  <a:lnTo>
                    <a:pt x="6172" y="17259"/>
                  </a:lnTo>
                  <a:lnTo>
                    <a:pt x="6172" y="12915"/>
                  </a:lnTo>
                  <a:lnTo>
                    <a:pt x="7344" y="12915"/>
                  </a:lnTo>
                  <a:lnTo>
                    <a:pt x="4914" y="8686"/>
                  </a:lnTo>
                  <a:lnTo>
                    <a:pt x="7429" y="4343"/>
                  </a:lnTo>
                  <a:lnTo>
                    <a:pt x="17387" y="4343"/>
                  </a:lnTo>
                  <a:lnTo>
                    <a:pt x="15544" y="1143"/>
                  </a:lnTo>
                  <a:lnTo>
                    <a:pt x="14858" y="0"/>
                  </a:lnTo>
                  <a:close/>
                </a:path>
                <a:path w="20320" h="17779">
                  <a:moveTo>
                    <a:pt x="17387" y="4343"/>
                  </a:moveTo>
                  <a:lnTo>
                    <a:pt x="12344" y="4343"/>
                  </a:lnTo>
                  <a:lnTo>
                    <a:pt x="14858" y="8686"/>
                  </a:lnTo>
                  <a:lnTo>
                    <a:pt x="12344" y="12915"/>
                  </a:lnTo>
                  <a:lnTo>
                    <a:pt x="7344" y="12915"/>
                  </a:lnTo>
                  <a:lnTo>
                    <a:pt x="8000" y="14058"/>
                  </a:lnTo>
                  <a:lnTo>
                    <a:pt x="6172" y="15087"/>
                  </a:lnTo>
                  <a:lnTo>
                    <a:pt x="6172" y="17259"/>
                  </a:lnTo>
                  <a:lnTo>
                    <a:pt x="14858" y="17259"/>
                  </a:lnTo>
                  <a:lnTo>
                    <a:pt x="19202" y="9715"/>
                  </a:lnTo>
                  <a:lnTo>
                    <a:pt x="19888" y="8686"/>
                  </a:lnTo>
                  <a:lnTo>
                    <a:pt x="17387" y="4343"/>
                  </a:lnTo>
                  <a:close/>
                </a:path>
                <a:path w="20320" h="17779">
                  <a:moveTo>
                    <a:pt x="7344" y="12915"/>
                  </a:moveTo>
                  <a:lnTo>
                    <a:pt x="6172" y="12915"/>
                  </a:lnTo>
                  <a:lnTo>
                    <a:pt x="6172" y="15087"/>
                  </a:lnTo>
                  <a:lnTo>
                    <a:pt x="8000" y="14058"/>
                  </a:lnTo>
                  <a:lnTo>
                    <a:pt x="7344" y="129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782593" y="8112544"/>
              <a:ext cx="13335" cy="13970"/>
            </a:xfrm>
            <a:custGeom>
              <a:avLst/>
              <a:gdLst/>
              <a:ahLst/>
              <a:cxnLst/>
              <a:rect l="l" t="t" r="r" b="b"/>
              <a:pathLst>
                <a:path w="13335" h="13970">
                  <a:moveTo>
                    <a:pt x="5029" y="0"/>
                  </a:moveTo>
                  <a:lnTo>
                    <a:pt x="0" y="8572"/>
                  </a:lnTo>
                  <a:lnTo>
                    <a:pt x="8115" y="13373"/>
                  </a:lnTo>
                  <a:lnTo>
                    <a:pt x="13258" y="4914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57372" y="7598308"/>
              <a:ext cx="114300" cy="126998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95434" y="7788846"/>
              <a:ext cx="63550" cy="34289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95434" y="8116773"/>
              <a:ext cx="63550" cy="347268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3195434" y="8150949"/>
              <a:ext cx="64135" cy="4445"/>
            </a:xfrm>
            <a:custGeom>
              <a:avLst/>
              <a:gdLst/>
              <a:ahLst/>
              <a:cxnLst/>
              <a:rect l="l" t="t" r="r" b="b"/>
              <a:pathLst>
                <a:path w="64135" h="4445">
                  <a:moveTo>
                    <a:pt x="63550" y="0"/>
                  </a:moveTo>
                  <a:lnTo>
                    <a:pt x="0" y="0"/>
                  </a:lnTo>
                  <a:lnTo>
                    <a:pt x="0" y="4343"/>
                  </a:lnTo>
                  <a:lnTo>
                    <a:pt x="63550" y="4343"/>
                  </a:lnTo>
                  <a:lnTo>
                    <a:pt x="63550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212579" y="8131746"/>
              <a:ext cx="36830" cy="1905"/>
            </a:xfrm>
            <a:custGeom>
              <a:avLst/>
              <a:gdLst/>
              <a:ahLst/>
              <a:cxnLst/>
              <a:rect l="l" t="t" r="r" b="b"/>
              <a:pathLst>
                <a:path w="36830" h="1904">
                  <a:moveTo>
                    <a:pt x="36461" y="0"/>
                  </a:moveTo>
                  <a:lnTo>
                    <a:pt x="0" y="0"/>
                  </a:lnTo>
                  <a:lnTo>
                    <a:pt x="0" y="1485"/>
                  </a:lnTo>
                  <a:lnTo>
                    <a:pt x="36461" y="1485"/>
                  </a:lnTo>
                  <a:lnTo>
                    <a:pt x="3646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58985" y="7598308"/>
              <a:ext cx="591312" cy="190538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5149" y="7598308"/>
              <a:ext cx="345274" cy="215912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95434" y="7788846"/>
              <a:ext cx="655662" cy="736549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35223" y="7839596"/>
              <a:ext cx="170624" cy="101612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05847" y="7839596"/>
              <a:ext cx="346240" cy="29215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335223" y="7941208"/>
              <a:ext cx="171513" cy="190538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10330" y="7941208"/>
              <a:ext cx="334534" cy="40233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335223" y="8044078"/>
              <a:ext cx="185126" cy="46863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40810" y="8131746"/>
              <a:ext cx="13271" cy="38096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335223" y="8182496"/>
              <a:ext cx="173266" cy="330212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511588" y="7977556"/>
              <a:ext cx="340728" cy="361073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26904" y="7981785"/>
              <a:ext cx="302209" cy="308152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43592" y="8010474"/>
              <a:ext cx="261975" cy="261975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635603" y="8044408"/>
              <a:ext cx="168821" cy="178892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3530790" y="8009293"/>
              <a:ext cx="88900" cy="119380"/>
            </a:xfrm>
            <a:custGeom>
              <a:avLst/>
              <a:gdLst/>
              <a:ahLst/>
              <a:cxnLst/>
              <a:rect l="l" t="t" r="r" b="b"/>
              <a:pathLst>
                <a:path w="88900" h="119379">
                  <a:moveTo>
                    <a:pt x="87083" y="0"/>
                  </a:moveTo>
                  <a:lnTo>
                    <a:pt x="38747" y="32994"/>
                  </a:lnTo>
                  <a:lnTo>
                    <a:pt x="12661" y="72199"/>
                  </a:lnTo>
                  <a:lnTo>
                    <a:pt x="371" y="115003"/>
                  </a:lnTo>
                  <a:lnTo>
                    <a:pt x="0" y="118783"/>
                  </a:lnTo>
                  <a:lnTo>
                    <a:pt x="4305" y="119024"/>
                  </a:lnTo>
                  <a:lnTo>
                    <a:pt x="4660" y="115531"/>
                  </a:lnTo>
                  <a:lnTo>
                    <a:pt x="8814" y="95379"/>
                  </a:lnTo>
                  <a:lnTo>
                    <a:pt x="21258" y="64584"/>
                  </a:lnTo>
                  <a:lnTo>
                    <a:pt x="46425" y="31376"/>
                  </a:lnTo>
                  <a:lnTo>
                    <a:pt x="88747" y="3987"/>
                  </a:lnTo>
                  <a:lnTo>
                    <a:pt x="870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541052" y="7985784"/>
              <a:ext cx="286385" cy="291465"/>
            </a:xfrm>
            <a:custGeom>
              <a:avLst/>
              <a:gdLst/>
              <a:ahLst/>
              <a:cxnLst/>
              <a:rect l="l" t="t" r="r" b="b"/>
              <a:pathLst>
                <a:path w="286385" h="291465">
                  <a:moveTo>
                    <a:pt x="83733" y="0"/>
                  </a:moveTo>
                  <a:lnTo>
                    <a:pt x="49487" y="9595"/>
                  </a:lnTo>
                  <a:lnTo>
                    <a:pt x="26015" y="38860"/>
                  </a:lnTo>
                  <a:lnTo>
                    <a:pt x="0" y="96762"/>
                  </a:lnTo>
                  <a:lnTo>
                    <a:pt x="24929" y="48090"/>
                  </a:lnTo>
                  <a:lnTo>
                    <a:pt x="47418" y="22665"/>
                  </a:lnTo>
                  <a:lnTo>
                    <a:pt x="80227" y="12206"/>
                  </a:lnTo>
                  <a:lnTo>
                    <a:pt x="136118" y="8433"/>
                  </a:lnTo>
                  <a:lnTo>
                    <a:pt x="190743" y="9367"/>
                  </a:lnTo>
                  <a:lnTo>
                    <a:pt x="222642" y="19146"/>
                  </a:lnTo>
                  <a:lnTo>
                    <a:pt x="244137" y="46288"/>
                  </a:lnTo>
                  <a:lnTo>
                    <a:pt x="267550" y="99314"/>
                  </a:lnTo>
                  <a:lnTo>
                    <a:pt x="279220" y="120033"/>
                  </a:lnTo>
                  <a:lnTo>
                    <a:pt x="284087" y="135430"/>
                  </a:lnTo>
                  <a:lnTo>
                    <a:pt x="283033" y="153146"/>
                  </a:lnTo>
                  <a:lnTo>
                    <a:pt x="276936" y="180823"/>
                  </a:lnTo>
                  <a:lnTo>
                    <a:pt x="270094" y="222627"/>
                  </a:lnTo>
                  <a:lnTo>
                    <a:pt x="258968" y="248028"/>
                  </a:lnTo>
                  <a:lnTo>
                    <a:pt x="235598" y="267348"/>
                  </a:lnTo>
                  <a:lnTo>
                    <a:pt x="192024" y="290906"/>
                  </a:lnTo>
                  <a:lnTo>
                    <a:pt x="241968" y="270878"/>
                  </a:lnTo>
                  <a:lnTo>
                    <a:pt x="268350" y="250644"/>
                  </a:lnTo>
                  <a:lnTo>
                    <a:pt x="279931" y="218005"/>
                  </a:lnTo>
                  <a:lnTo>
                    <a:pt x="285470" y="160757"/>
                  </a:lnTo>
                  <a:lnTo>
                    <a:pt x="286085" y="145023"/>
                  </a:lnTo>
                  <a:lnTo>
                    <a:pt x="285578" y="134090"/>
                  </a:lnTo>
                  <a:lnTo>
                    <a:pt x="261408" y="50021"/>
                  </a:lnTo>
                  <a:lnTo>
                    <a:pt x="206461" y="7374"/>
                  </a:lnTo>
                  <a:lnTo>
                    <a:pt x="143383" y="1169"/>
                  </a:lnTo>
                  <a:lnTo>
                    <a:pt x="83733" y="0"/>
                  </a:lnTo>
                  <a:close/>
                </a:path>
              </a:pathLst>
            </a:custGeom>
            <a:solidFill>
              <a:srgbClr val="74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797007" y="8067675"/>
              <a:ext cx="24130" cy="60325"/>
            </a:xfrm>
            <a:custGeom>
              <a:avLst/>
              <a:gdLst/>
              <a:ahLst/>
              <a:cxnLst/>
              <a:rect l="l" t="t" r="r" b="b"/>
              <a:pathLst>
                <a:path w="24129" h="60325">
                  <a:moveTo>
                    <a:pt x="3568" y="0"/>
                  </a:moveTo>
                  <a:lnTo>
                    <a:pt x="0" y="2425"/>
                  </a:lnTo>
                  <a:lnTo>
                    <a:pt x="1206" y="4216"/>
                  </a:lnTo>
                  <a:lnTo>
                    <a:pt x="3060" y="7378"/>
                  </a:lnTo>
                  <a:lnTo>
                    <a:pt x="8034" y="16519"/>
                  </a:lnTo>
                  <a:lnTo>
                    <a:pt x="13512" y="28860"/>
                  </a:lnTo>
                  <a:lnTo>
                    <a:pt x="17933" y="43040"/>
                  </a:lnTo>
                  <a:lnTo>
                    <a:pt x="19735" y="57696"/>
                  </a:lnTo>
                  <a:lnTo>
                    <a:pt x="19685" y="59994"/>
                  </a:lnTo>
                  <a:lnTo>
                    <a:pt x="23990" y="60198"/>
                  </a:lnTo>
                  <a:lnTo>
                    <a:pt x="24053" y="57696"/>
                  </a:lnTo>
                  <a:lnTo>
                    <a:pt x="20824" y="37004"/>
                  </a:lnTo>
                  <a:lnTo>
                    <a:pt x="13801" y="18513"/>
                  </a:lnTo>
                  <a:lnTo>
                    <a:pt x="6783" y="5189"/>
                  </a:lnTo>
                  <a:lnTo>
                    <a:pt x="3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666350" y="8959621"/>
              <a:ext cx="80424" cy="59093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271672" y="9071521"/>
              <a:ext cx="533438" cy="224458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271672" y="8715934"/>
              <a:ext cx="533438" cy="502691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271672" y="8396580"/>
              <a:ext cx="246418" cy="471716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335223" y="8868296"/>
              <a:ext cx="469887" cy="203225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335223" y="8766683"/>
              <a:ext cx="183045" cy="249516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335223" y="8525396"/>
              <a:ext cx="174205" cy="190538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335223" y="8512708"/>
              <a:ext cx="183019" cy="94640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669258" y="8987739"/>
              <a:ext cx="70218" cy="29375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3511753" y="7955242"/>
              <a:ext cx="330835" cy="6350"/>
            </a:xfrm>
            <a:custGeom>
              <a:avLst/>
              <a:gdLst/>
              <a:ahLst/>
              <a:cxnLst/>
              <a:rect l="l" t="t" r="r" b="b"/>
              <a:pathLst>
                <a:path w="330835" h="6350">
                  <a:moveTo>
                    <a:pt x="326872" y="0"/>
                  </a:moveTo>
                  <a:lnTo>
                    <a:pt x="3975" y="2552"/>
                  </a:lnTo>
                  <a:lnTo>
                    <a:pt x="0" y="5969"/>
                  </a:lnTo>
                  <a:lnTo>
                    <a:pt x="330288" y="3416"/>
                  </a:lnTo>
                  <a:lnTo>
                    <a:pt x="326872" y="0"/>
                  </a:lnTo>
                  <a:close/>
                </a:path>
              </a:pathLst>
            </a:custGeom>
            <a:solidFill>
              <a:srgbClr val="A0A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893818" y="7494067"/>
              <a:ext cx="358775" cy="1490345"/>
            </a:xfrm>
            <a:custGeom>
              <a:avLst/>
              <a:gdLst/>
              <a:ahLst/>
              <a:cxnLst/>
              <a:rect l="l" t="t" r="r" b="b"/>
              <a:pathLst>
                <a:path w="358775" h="1490345">
                  <a:moveTo>
                    <a:pt x="351586" y="0"/>
                  </a:moveTo>
                  <a:lnTo>
                    <a:pt x="0" y="2285"/>
                  </a:lnTo>
                  <a:lnTo>
                    <a:pt x="5715" y="1490129"/>
                  </a:lnTo>
                  <a:lnTo>
                    <a:pt x="358444" y="1490129"/>
                  </a:lnTo>
                  <a:lnTo>
                    <a:pt x="35158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891646" y="7491895"/>
              <a:ext cx="363220" cy="1494790"/>
            </a:xfrm>
            <a:custGeom>
              <a:avLst/>
              <a:gdLst/>
              <a:ahLst/>
              <a:cxnLst/>
              <a:rect l="l" t="t" r="r" b="b"/>
              <a:pathLst>
                <a:path w="363220" h="1494790">
                  <a:moveTo>
                    <a:pt x="209740" y="710145"/>
                  </a:moveTo>
                  <a:lnTo>
                    <a:pt x="207111" y="561213"/>
                  </a:lnTo>
                  <a:lnTo>
                    <a:pt x="199453" y="561213"/>
                  </a:lnTo>
                  <a:lnTo>
                    <a:pt x="199453" y="555155"/>
                  </a:lnTo>
                  <a:lnTo>
                    <a:pt x="196024" y="555155"/>
                  </a:lnTo>
                  <a:lnTo>
                    <a:pt x="196024" y="550468"/>
                  </a:lnTo>
                  <a:lnTo>
                    <a:pt x="176364" y="551726"/>
                  </a:lnTo>
                  <a:lnTo>
                    <a:pt x="174307" y="556069"/>
                  </a:lnTo>
                  <a:lnTo>
                    <a:pt x="169621" y="556069"/>
                  </a:lnTo>
                  <a:lnTo>
                    <a:pt x="169621" y="560298"/>
                  </a:lnTo>
                  <a:lnTo>
                    <a:pt x="57835" y="561555"/>
                  </a:lnTo>
                  <a:lnTo>
                    <a:pt x="57835" y="555155"/>
                  </a:lnTo>
                  <a:lnTo>
                    <a:pt x="55206" y="555155"/>
                  </a:lnTo>
                  <a:lnTo>
                    <a:pt x="54406" y="551726"/>
                  </a:lnTo>
                  <a:lnTo>
                    <a:pt x="33032" y="553097"/>
                  </a:lnTo>
                  <a:lnTo>
                    <a:pt x="31775" y="557326"/>
                  </a:lnTo>
                  <a:lnTo>
                    <a:pt x="26631" y="557784"/>
                  </a:lnTo>
                  <a:lnTo>
                    <a:pt x="26631" y="561555"/>
                  </a:lnTo>
                  <a:lnTo>
                    <a:pt x="23202" y="561555"/>
                  </a:lnTo>
                  <a:lnTo>
                    <a:pt x="23660" y="710145"/>
                  </a:lnTo>
                  <a:lnTo>
                    <a:pt x="54749" y="761352"/>
                  </a:lnTo>
                  <a:lnTo>
                    <a:pt x="178536" y="760437"/>
                  </a:lnTo>
                  <a:lnTo>
                    <a:pt x="209740" y="710145"/>
                  </a:lnTo>
                  <a:close/>
                </a:path>
                <a:path w="363220" h="1494790">
                  <a:moveTo>
                    <a:pt x="362788" y="1494472"/>
                  </a:moveTo>
                  <a:lnTo>
                    <a:pt x="362762" y="1490129"/>
                  </a:lnTo>
                  <a:lnTo>
                    <a:pt x="358444" y="549414"/>
                  </a:lnTo>
                  <a:lnTo>
                    <a:pt x="358444" y="1490129"/>
                  </a:lnTo>
                  <a:lnTo>
                    <a:pt x="10058" y="1490129"/>
                  </a:lnTo>
                  <a:lnTo>
                    <a:pt x="4343" y="6629"/>
                  </a:lnTo>
                  <a:lnTo>
                    <a:pt x="334213" y="4457"/>
                  </a:lnTo>
                  <a:lnTo>
                    <a:pt x="351701" y="4368"/>
                  </a:lnTo>
                  <a:lnTo>
                    <a:pt x="358444" y="1490129"/>
                  </a:lnTo>
                  <a:lnTo>
                    <a:pt x="358444" y="549414"/>
                  </a:lnTo>
                  <a:lnTo>
                    <a:pt x="355942" y="4343"/>
                  </a:lnTo>
                  <a:lnTo>
                    <a:pt x="355930" y="0"/>
                  </a:lnTo>
                  <a:lnTo>
                    <a:pt x="0" y="2286"/>
                  </a:lnTo>
                  <a:lnTo>
                    <a:pt x="5715" y="1494472"/>
                  </a:lnTo>
                  <a:lnTo>
                    <a:pt x="362788" y="149447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915992" y="8393036"/>
              <a:ext cx="186766" cy="210997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5225973" y="8284337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59">
                  <a:moveTo>
                    <a:pt x="18630" y="0"/>
                  </a:moveTo>
                  <a:lnTo>
                    <a:pt x="5372" y="0"/>
                  </a:lnTo>
                  <a:lnTo>
                    <a:pt x="0" y="5029"/>
                  </a:lnTo>
                  <a:lnTo>
                    <a:pt x="0" y="17373"/>
                  </a:lnTo>
                  <a:lnTo>
                    <a:pt x="5372" y="22402"/>
                  </a:lnTo>
                  <a:lnTo>
                    <a:pt x="18630" y="22402"/>
                  </a:lnTo>
                  <a:lnTo>
                    <a:pt x="24002" y="17373"/>
                  </a:lnTo>
                  <a:lnTo>
                    <a:pt x="24002" y="11201"/>
                  </a:lnTo>
                  <a:lnTo>
                    <a:pt x="24002" y="5029"/>
                  </a:lnTo>
                  <a:lnTo>
                    <a:pt x="18630" y="0"/>
                  </a:lnTo>
                  <a:close/>
                </a:path>
              </a:pathLst>
            </a:custGeom>
            <a:solidFill>
              <a:srgbClr val="434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218887" y="8276450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4">
                  <a:moveTo>
                    <a:pt x="38176" y="26974"/>
                  </a:moveTo>
                  <a:lnTo>
                    <a:pt x="33147" y="21945"/>
                  </a:lnTo>
                  <a:lnTo>
                    <a:pt x="33147" y="11544"/>
                  </a:lnTo>
                  <a:lnTo>
                    <a:pt x="31508" y="10058"/>
                  </a:lnTo>
                  <a:lnTo>
                    <a:pt x="28917" y="7696"/>
                  </a:lnTo>
                  <a:lnTo>
                    <a:pt x="28917" y="14173"/>
                  </a:lnTo>
                  <a:lnTo>
                    <a:pt x="28917" y="17716"/>
                  </a:lnTo>
                  <a:lnTo>
                    <a:pt x="21259" y="10058"/>
                  </a:lnTo>
                  <a:lnTo>
                    <a:pt x="24574" y="10058"/>
                  </a:lnTo>
                  <a:lnTo>
                    <a:pt x="28917" y="14173"/>
                  </a:lnTo>
                  <a:lnTo>
                    <a:pt x="28917" y="7696"/>
                  </a:lnTo>
                  <a:lnTo>
                    <a:pt x="26746" y="5715"/>
                  </a:lnTo>
                  <a:lnTo>
                    <a:pt x="16916" y="5715"/>
                  </a:lnTo>
                  <a:lnTo>
                    <a:pt x="16916" y="28117"/>
                  </a:lnTo>
                  <a:lnTo>
                    <a:pt x="13601" y="28117"/>
                  </a:lnTo>
                  <a:lnTo>
                    <a:pt x="9258" y="23888"/>
                  </a:lnTo>
                  <a:lnTo>
                    <a:pt x="9258" y="20459"/>
                  </a:lnTo>
                  <a:lnTo>
                    <a:pt x="16916" y="28117"/>
                  </a:lnTo>
                  <a:lnTo>
                    <a:pt x="16916" y="5715"/>
                  </a:lnTo>
                  <a:lnTo>
                    <a:pt x="11201" y="0"/>
                  </a:lnTo>
                  <a:lnTo>
                    <a:pt x="0" y="11201"/>
                  </a:lnTo>
                  <a:lnTo>
                    <a:pt x="5029" y="16230"/>
                  </a:lnTo>
                  <a:lnTo>
                    <a:pt x="5029" y="26517"/>
                  </a:lnTo>
                  <a:lnTo>
                    <a:pt x="11430" y="32461"/>
                  </a:lnTo>
                  <a:lnTo>
                    <a:pt x="21259" y="32461"/>
                  </a:lnTo>
                  <a:lnTo>
                    <a:pt x="26974" y="38176"/>
                  </a:lnTo>
                  <a:lnTo>
                    <a:pt x="38176" y="269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120932" y="8098371"/>
              <a:ext cx="78740" cy="34290"/>
            </a:xfrm>
            <a:custGeom>
              <a:avLst/>
              <a:gdLst/>
              <a:ahLst/>
              <a:cxnLst/>
              <a:rect l="l" t="t" r="r" b="b"/>
              <a:pathLst>
                <a:path w="78739" h="34290">
                  <a:moveTo>
                    <a:pt x="77381" y="0"/>
                  </a:moveTo>
                  <a:lnTo>
                    <a:pt x="1142" y="0"/>
                  </a:lnTo>
                  <a:lnTo>
                    <a:pt x="0" y="1257"/>
                  </a:lnTo>
                  <a:lnTo>
                    <a:pt x="0" y="33032"/>
                  </a:lnTo>
                  <a:lnTo>
                    <a:pt x="1142" y="34175"/>
                  </a:lnTo>
                  <a:lnTo>
                    <a:pt x="77381" y="34175"/>
                  </a:lnTo>
                  <a:lnTo>
                    <a:pt x="78524" y="33032"/>
                  </a:lnTo>
                  <a:lnTo>
                    <a:pt x="78524" y="31661"/>
                  </a:lnTo>
                  <a:lnTo>
                    <a:pt x="78524" y="1257"/>
                  </a:lnTo>
                  <a:lnTo>
                    <a:pt x="773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118874" y="8096313"/>
              <a:ext cx="83185" cy="38735"/>
            </a:xfrm>
            <a:custGeom>
              <a:avLst/>
              <a:gdLst/>
              <a:ahLst/>
              <a:cxnLst/>
              <a:rect l="l" t="t" r="r" b="b"/>
              <a:pathLst>
                <a:path w="83185" h="38734">
                  <a:moveTo>
                    <a:pt x="80695" y="0"/>
                  </a:moveTo>
                  <a:lnTo>
                    <a:pt x="2057" y="0"/>
                  </a:lnTo>
                  <a:lnTo>
                    <a:pt x="0" y="2057"/>
                  </a:lnTo>
                  <a:lnTo>
                    <a:pt x="0" y="36347"/>
                  </a:lnTo>
                  <a:lnTo>
                    <a:pt x="2057" y="38404"/>
                  </a:lnTo>
                  <a:lnTo>
                    <a:pt x="80695" y="38404"/>
                  </a:lnTo>
                  <a:lnTo>
                    <a:pt x="82753" y="36347"/>
                  </a:lnTo>
                  <a:lnTo>
                    <a:pt x="82753" y="34061"/>
                  </a:lnTo>
                  <a:lnTo>
                    <a:pt x="4686" y="34061"/>
                  </a:lnTo>
                  <a:lnTo>
                    <a:pt x="4229" y="33718"/>
                  </a:lnTo>
                  <a:lnTo>
                    <a:pt x="4229" y="4686"/>
                  </a:lnTo>
                  <a:lnTo>
                    <a:pt x="4686" y="4229"/>
                  </a:lnTo>
                  <a:lnTo>
                    <a:pt x="82753" y="4229"/>
                  </a:lnTo>
                  <a:lnTo>
                    <a:pt x="82753" y="2057"/>
                  </a:lnTo>
                  <a:lnTo>
                    <a:pt x="80695" y="0"/>
                  </a:lnTo>
                  <a:close/>
                </a:path>
                <a:path w="83185" h="38734">
                  <a:moveTo>
                    <a:pt x="82753" y="4229"/>
                  </a:moveTo>
                  <a:lnTo>
                    <a:pt x="78066" y="4229"/>
                  </a:lnTo>
                  <a:lnTo>
                    <a:pt x="78409" y="4686"/>
                  </a:lnTo>
                  <a:lnTo>
                    <a:pt x="78409" y="33718"/>
                  </a:lnTo>
                  <a:lnTo>
                    <a:pt x="78066" y="34061"/>
                  </a:lnTo>
                  <a:lnTo>
                    <a:pt x="82753" y="34061"/>
                  </a:lnTo>
                  <a:lnTo>
                    <a:pt x="82753" y="422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128704" y="8443214"/>
              <a:ext cx="78740" cy="34290"/>
            </a:xfrm>
            <a:custGeom>
              <a:avLst/>
              <a:gdLst/>
              <a:ahLst/>
              <a:cxnLst/>
              <a:rect l="l" t="t" r="r" b="b"/>
              <a:pathLst>
                <a:path w="78739" h="34290">
                  <a:moveTo>
                    <a:pt x="77381" y="0"/>
                  </a:moveTo>
                  <a:lnTo>
                    <a:pt x="1143" y="0"/>
                  </a:lnTo>
                  <a:lnTo>
                    <a:pt x="0" y="1143"/>
                  </a:lnTo>
                  <a:lnTo>
                    <a:pt x="0" y="33032"/>
                  </a:lnTo>
                  <a:lnTo>
                    <a:pt x="1143" y="34175"/>
                  </a:lnTo>
                  <a:lnTo>
                    <a:pt x="77381" y="34175"/>
                  </a:lnTo>
                  <a:lnTo>
                    <a:pt x="78409" y="33032"/>
                  </a:lnTo>
                  <a:lnTo>
                    <a:pt x="78409" y="31546"/>
                  </a:lnTo>
                  <a:lnTo>
                    <a:pt x="78409" y="1143"/>
                  </a:lnTo>
                  <a:lnTo>
                    <a:pt x="773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126532" y="8441042"/>
              <a:ext cx="83185" cy="38735"/>
            </a:xfrm>
            <a:custGeom>
              <a:avLst/>
              <a:gdLst/>
              <a:ahLst/>
              <a:cxnLst/>
              <a:rect l="l" t="t" r="r" b="b"/>
              <a:pathLst>
                <a:path w="83185" h="38734">
                  <a:moveTo>
                    <a:pt x="80695" y="0"/>
                  </a:moveTo>
                  <a:lnTo>
                    <a:pt x="2057" y="0"/>
                  </a:lnTo>
                  <a:lnTo>
                    <a:pt x="0" y="2171"/>
                  </a:lnTo>
                  <a:lnTo>
                    <a:pt x="0" y="36347"/>
                  </a:lnTo>
                  <a:lnTo>
                    <a:pt x="2057" y="38519"/>
                  </a:lnTo>
                  <a:lnTo>
                    <a:pt x="80695" y="38519"/>
                  </a:lnTo>
                  <a:lnTo>
                    <a:pt x="82753" y="36347"/>
                  </a:lnTo>
                  <a:lnTo>
                    <a:pt x="82753" y="34175"/>
                  </a:lnTo>
                  <a:lnTo>
                    <a:pt x="4686" y="34175"/>
                  </a:lnTo>
                  <a:lnTo>
                    <a:pt x="4343" y="33718"/>
                  </a:lnTo>
                  <a:lnTo>
                    <a:pt x="4343" y="4800"/>
                  </a:lnTo>
                  <a:lnTo>
                    <a:pt x="4686" y="4343"/>
                  </a:lnTo>
                  <a:lnTo>
                    <a:pt x="82753" y="4343"/>
                  </a:lnTo>
                  <a:lnTo>
                    <a:pt x="82753" y="2171"/>
                  </a:lnTo>
                  <a:lnTo>
                    <a:pt x="80695" y="0"/>
                  </a:lnTo>
                  <a:close/>
                </a:path>
                <a:path w="83185" h="38734">
                  <a:moveTo>
                    <a:pt x="82753" y="4343"/>
                  </a:moveTo>
                  <a:lnTo>
                    <a:pt x="78066" y="4343"/>
                  </a:lnTo>
                  <a:lnTo>
                    <a:pt x="78524" y="4800"/>
                  </a:lnTo>
                  <a:lnTo>
                    <a:pt x="78524" y="33718"/>
                  </a:lnTo>
                  <a:lnTo>
                    <a:pt x="78066" y="34175"/>
                  </a:lnTo>
                  <a:lnTo>
                    <a:pt x="82753" y="34175"/>
                  </a:lnTo>
                  <a:lnTo>
                    <a:pt x="82753" y="43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064010" y="8959164"/>
              <a:ext cx="78105" cy="57150"/>
            </a:xfrm>
            <a:custGeom>
              <a:avLst/>
              <a:gdLst/>
              <a:ahLst/>
              <a:cxnLst/>
              <a:rect l="l" t="t" r="r" b="b"/>
              <a:pathLst>
                <a:path w="78104" h="57150">
                  <a:moveTo>
                    <a:pt x="64236" y="0"/>
                  </a:moveTo>
                  <a:lnTo>
                    <a:pt x="28346" y="914"/>
                  </a:lnTo>
                  <a:lnTo>
                    <a:pt x="0" y="18630"/>
                  </a:lnTo>
                  <a:lnTo>
                    <a:pt x="941" y="21967"/>
                  </a:lnTo>
                  <a:lnTo>
                    <a:pt x="3500" y="29975"/>
                  </a:lnTo>
                  <a:lnTo>
                    <a:pt x="7281" y="39654"/>
                  </a:lnTo>
                  <a:lnTo>
                    <a:pt x="11887" y="48005"/>
                  </a:lnTo>
                  <a:lnTo>
                    <a:pt x="18516" y="57035"/>
                  </a:lnTo>
                  <a:lnTo>
                    <a:pt x="28003" y="51434"/>
                  </a:lnTo>
                  <a:lnTo>
                    <a:pt x="36918" y="46748"/>
                  </a:lnTo>
                  <a:lnTo>
                    <a:pt x="32004" y="36347"/>
                  </a:lnTo>
                  <a:lnTo>
                    <a:pt x="26060" y="25260"/>
                  </a:lnTo>
                  <a:lnTo>
                    <a:pt x="34404" y="25260"/>
                  </a:lnTo>
                  <a:lnTo>
                    <a:pt x="38633" y="21831"/>
                  </a:lnTo>
                  <a:lnTo>
                    <a:pt x="40347" y="20345"/>
                  </a:lnTo>
                  <a:lnTo>
                    <a:pt x="72088" y="20345"/>
                  </a:lnTo>
                  <a:lnTo>
                    <a:pt x="76629" y="12971"/>
                  </a:lnTo>
                  <a:lnTo>
                    <a:pt x="77909" y="7443"/>
                  </a:lnTo>
                  <a:lnTo>
                    <a:pt x="73982" y="3823"/>
                  </a:lnTo>
                  <a:lnTo>
                    <a:pt x="64236" y="0"/>
                  </a:lnTo>
                  <a:close/>
                </a:path>
                <a:path w="78104" h="57150">
                  <a:moveTo>
                    <a:pt x="72088" y="20345"/>
                  </a:moveTo>
                  <a:lnTo>
                    <a:pt x="40347" y="20345"/>
                  </a:lnTo>
                  <a:lnTo>
                    <a:pt x="42291" y="21374"/>
                  </a:lnTo>
                  <a:lnTo>
                    <a:pt x="45720" y="25603"/>
                  </a:lnTo>
                  <a:lnTo>
                    <a:pt x="49263" y="27774"/>
                  </a:lnTo>
                  <a:lnTo>
                    <a:pt x="61836" y="27546"/>
                  </a:lnTo>
                  <a:lnTo>
                    <a:pt x="65951" y="27203"/>
                  </a:lnTo>
                  <a:lnTo>
                    <a:pt x="68008" y="27089"/>
                  </a:lnTo>
                  <a:lnTo>
                    <a:pt x="71173" y="21831"/>
                  </a:lnTo>
                  <a:lnTo>
                    <a:pt x="72088" y="20345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061496" y="8956992"/>
              <a:ext cx="79375" cy="57785"/>
            </a:xfrm>
            <a:custGeom>
              <a:avLst/>
              <a:gdLst/>
              <a:ahLst/>
              <a:cxnLst/>
              <a:rect l="l" t="t" r="r" b="b"/>
              <a:pathLst>
                <a:path w="79375" h="57784">
                  <a:moveTo>
                    <a:pt x="67094" y="0"/>
                  </a:moveTo>
                  <a:lnTo>
                    <a:pt x="30289" y="914"/>
                  </a:lnTo>
                  <a:lnTo>
                    <a:pt x="0" y="19773"/>
                  </a:lnTo>
                  <a:lnTo>
                    <a:pt x="457" y="21259"/>
                  </a:lnTo>
                  <a:lnTo>
                    <a:pt x="1449" y="24917"/>
                  </a:lnTo>
                  <a:lnTo>
                    <a:pt x="20345" y="57492"/>
                  </a:lnTo>
                  <a:lnTo>
                    <a:pt x="28232" y="57492"/>
                  </a:lnTo>
                  <a:lnTo>
                    <a:pt x="31432" y="55549"/>
                  </a:lnTo>
                  <a:lnTo>
                    <a:pt x="30518" y="53606"/>
                  </a:lnTo>
                  <a:lnTo>
                    <a:pt x="35234" y="53606"/>
                  </a:lnTo>
                  <a:lnTo>
                    <a:pt x="36128" y="53149"/>
                  </a:lnTo>
                  <a:lnTo>
                    <a:pt x="21488" y="53149"/>
                  </a:lnTo>
                  <a:lnTo>
                    <a:pt x="18745" y="52349"/>
                  </a:lnTo>
                  <a:lnTo>
                    <a:pt x="16230" y="48920"/>
                  </a:lnTo>
                  <a:lnTo>
                    <a:pt x="13144" y="44805"/>
                  </a:lnTo>
                  <a:lnTo>
                    <a:pt x="10132" y="37490"/>
                  </a:lnTo>
                  <a:lnTo>
                    <a:pt x="7238" y="29146"/>
                  </a:lnTo>
                  <a:lnTo>
                    <a:pt x="5943" y="25260"/>
                  </a:lnTo>
                  <a:lnTo>
                    <a:pt x="5226" y="22631"/>
                  </a:lnTo>
                  <a:lnTo>
                    <a:pt x="3657" y="22631"/>
                  </a:lnTo>
                  <a:lnTo>
                    <a:pt x="2514" y="20802"/>
                  </a:lnTo>
                  <a:lnTo>
                    <a:pt x="4572" y="20231"/>
                  </a:lnTo>
                  <a:lnTo>
                    <a:pt x="7510" y="20231"/>
                  </a:lnTo>
                  <a:lnTo>
                    <a:pt x="31546" y="5257"/>
                  </a:lnTo>
                  <a:lnTo>
                    <a:pt x="66320" y="4354"/>
                  </a:lnTo>
                  <a:lnTo>
                    <a:pt x="65951" y="4229"/>
                  </a:lnTo>
                  <a:lnTo>
                    <a:pt x="66751" y="2171"/>
                  </a:lnTo>
                  <a:lnTo>
                    <a:pt x="71528" y="2171"/>
                  </a:lnTo>
                  <a:lnTo>
                    <a:pt x="70294" y="1143"/>
                  </a:lnTo>
                  <a:lnTo>
                    <a:pt x="67551" y="228"/>
                  </a:lnTo>
                  <a:lnTo>
                    <a:pt x="67094" y="0"/>
                  </a:lnTo>
                  <a:close/>
                </a:path>
                <a:path w="79375" h="57784">
                  <a:moveTo>
                    <a:pt x="30518" y="53606"/>
                  </a:moveTo>
                  <a:lnTo>
                    <a:pt x="31432" y="55549"/>
                  </a:lnTo>
                  <a:lnTo>
                    <a:pt x="30518" y="53606"/>
                  </a:lnTo>
                  <a:close/>
                </a:path>
                <a:path w="79375" h="57784">
                  <a:moveTo>
                    <a:pt x="35234" y="53606"/>
                  </a:moveTo>
                  <a:lnTo>
                    <a:pt x="30518" y="53606"/>
                  </a:lnTo>
                  <a:lnTo>
                    <a:pt x="31546" y="55435"/>
                  </a:lnTo>
                  <a:lnTo>
                    <a:pt x="35234" y="53606"/>
                  </a:lnTo>
                  <a:close/>
                </a:path>
                <a:path w="79375" h="57784">
                  <a:moveTo>
                    <a:pt x="36931" y="38519"/>
                  </a:moveTo>
                  <a:lnTo>
                    <a:pt x="34518" y="38519"/>
                  </a:lnTo>
                  <a:lnTo>
                    <a:pt x="32791" y="39433"/>
                  </a:lnTo>
                  <a:lnTo>
                    <a:pt x="32689" y="39776"/>
                  </a:lnTo>
                  <a:lnTo>
                    <a:pt x="33032" y="40576"/>
                  </a:lnTo>
                  <a:lnTo>
                    <a:pt x="33718" y="42633"/>
                  </a:lnTo>
                  <a:lnTo>
                    <a:pt x="33604" y="47320"/>
                  </a:lnTo>
                  <a:lnTo>
                    <a:pt x="32918" y="49834"/>
                  </a:lnTo>
                  <a:lnTo>
                    <a:pt x="29489" y="51663"/>
                  </a:lnTo>
                  <a:lnTo>
                    <a:pt x="29032" y="51892"/>
                  </a:lnTo>
                  <a:lnTo>
                    <a:pt x="28232" y="52349"/>
                  </a:lnTo>
                  <a:lnTo>
                    <a:pt x="26174" y="53149"/>
                  </a:lnTo>
                  <a:lnTo>
                    <a:pt x="36128" y="53149"/>
                  </a:lnTo>
                  <a:lnTo>
                    <a:pt x="36575" y="52920"/>
                  </a:lnTo>
                  <a:lnTo>
                    <a:pt x="38061" y="48348"/>
                  </a:lnTo>
                  <a:lnTo>
                    <a:pt x="37947" y="40805"/>
                  </a:lnTo>
                  <a:lnTo>
                    <a:pt x="36931" y="38519"/>
                  </a:lnTo>
                  <a:close/>
                </a:path>
                <a:path w="79375" h="57784">
                  <a:moveTo>
                    <a:pt x="39709" y="22342"/>
                  </a:moveTo>
                  <a:lnTo>
                    <a:pt x="36118" y="25260"/>
                  </a:lnTo>
                  <a:lnTo>
                    <a:pt x="24917" y="25260"/>
                  </a:lnTo>
                  <a:lnTo>
                    <a:pt x="32575" y="39547"/>
                  </a:lnTo>
                  <a:lnTo>
                    <a:pt x="34518" y="38519"/>
                  </a:lnTo>
                  <a:lnTo>
                    <a:pt x="36931" y="38519"/>
                  </a:lnTo>
                  <a:lnTo>
                    <a:pt x="36461" y="37490"/>
                  </a:lnTo>
                  <a:lnTo>
                    <a:pt x="32118" y="29489"/>
                  </a:lnTo>
                  <a:lnTo>
                    <a:pt x="37604" y="29489"/>
                  </a:lnTo>
                  <a:lnTo>
                    <a:pt x="42519" y="25603"/>
                  </a:lnTo>
                  <a:lnTo>
                    <a:pt x="43205" y="25374"/>
                  </a:lnTo>
                  <a:lnTo>
                    <a:pt x="43461" y="25374"/>
                  </a:lnTo>
                  <a:lnTo>
                    <a:pt x="43091" y="24917"/>
                  </a:lnTo>
                  <a:lnTo>
                    <a:pt x="44234" y="24003"/>
                  </a:lnTo>
                  <a:lnTo>
                    <a:pt x="41148" y="24003"/>
                  </a:lnTo>
                  <a:lnTo>
                    <a:pt x="39709" y="22342"/>
                  </a:lnTo>
                  <a:close/>
                </a:path>
                <a:path w="79375" h="57784">
                  <a:moveTo>
                    <a:pt x="34518" y="38519"/>
                  </a:moveTo>
                  <a:lnTo>
                    <a:pt x="32575" y="39433"/>
                  </a:lnTo>
                  <a:lnTo>
                    <a:pt x="34518" y="38519"/>
                  </a:lnTo>
                  <a:close/>
                </a:path>
                <a:path w="79375" h="57784">
                  <a:moveTo>
                    <a:pt x="48630" y="24917"/>
                  </a:moveTo>
                  <a:lnTo>
                    <a:pt x="44005" y="24917"/>
                  </a:lnTo>
                  <a:lnTo>
                    <a:pt x="43776" y="25488"/>
                  </a:lnTo>
                  <a:lnTo>
                    <a:pt x="43554" y="25488"/>
                  </a:lnTo>
                  <a:lnTo>
                    <a:pt x="46520" y="29146"/>
                  </a:lnTo>
                  <a:lnTo>
                    <a:pt x="46748" y="29489"/>
                  </a:lnTo>
                  <a:lnTo>
                    <a:pt x="47091" y="29603"/>
                  </a:lnTo>
                  <a:lnTo>
                    <a:pt x="48806" y="30632"/>
                  </a:lnTo>
                  <a:lnTo>
                    <a:pt x="51092" y="31089"/>
                  </a:lnTo>
                  <a:lnTo>
                    <a:pt x="53721" y="31318"/>
                  </a:lnTo>
                  <a:lnTo>
                    <a:pt x="56349" y="31661"/>
                  </a:lnTo>
                  <a:lnTo>
                    <a:pt x="59207" y="31775"/>
                  </a:lnTo>
                  <a:lnTo>
                    <a:pt x="64693" y="31775"/>
                  </a:lnTo>
                  <a:lnTo>
                    <a:pt x="67094" y="31661"/>
                  </a:lnTo>
                  <a:lnTo>
                    <a:pt x="68579" y="31546"/>
                  </a:lnTo>
                  <a:lnTo>
                    <a:pt x="68381" y="27774"/>
                  </a:lnTo>
                  <a:lnTo>
                    <a:pt x="48234" y="27774"/>
                  </a:lnTo>
                  <a:lnTo>
                    <a:pt x="49263" y="25946"/>
                  </a:lnTo>
                  <a:lnTo>
                    <a:pt x="49464" y="25946"/>
                  </a:lnTo>
                  <a:lnTo>
                    <a:pt x="48630" y="24917"/>
                  </a:lnTo>
                  <a:close/>
                </a:path>
                <a:path w="79375" h="57784">
                  <a:moveTo>
                    <a:pt x="74237" y="27203"/>
                  </a:moveTo>
                  <a:lnTo>
                    <a:pt x="68351" y="27203"/>
                  </a:lnTo>
                  <a:lnTo>
                    <a:pt x="68579" y="31546"/>
                  </a:lnTo>
                  <a:lnTo>
                    <a:pt x="74237" y="27203"/>
                  </a:lnTo>
                  <a:close/>
                </a:path>
                <a:path w="79375" h="57784">
                  <a:moveTo>
                    <a:pt x="49263" y="25946"/>
                  </a:moveTo>
                  <a:lnTo>
                    <a:pt x="48234" y="27774"/>
                  </a:lnTo>
                  <a:lnTo>
                    <a:pt x="49834" y="26403"/>
                  </a:lnTo>
                  <a:lnTo>
                    <a:pt x="49654" y="26180"/>
                  </a:lnTo>
                  <a:lnTo>
                    <a:pt x="49263" y="25946"/>
                  </a:lnTo>
                  <a:close/>
                </a:path>
                <a:path w="79375" h="57784">
                  <a:moveTo>
                    <a:pt x="49654" y="26180"/>
                  </a:moveTo>
                  <a:lnTo>
                    <a:pt x="49834" y="26403"/>
                  </a:lnTo>
                  <a:lnTo>
                    <a:pt x="48234" y="27774"/>
                  </a:lnTo>
                  <a:lnTo>
                    <a:pt x="68381" y="27774"/>
                  </a:lnTo>
                  <a:lnTo>
                    <a:pt x="68363" y="27432"/>
                  </a:lnTo>
                  <a:lnTo>
                    <a:pt x="59321" y="27432"/>
                  </a:lnTo>
                  <a:lnTo>
                    <a:pt x="56578" y="27317"/>
                  </a:lnTo>
                  <a:lnTo>
                    <a:pt x="51892" y="26860"/>
                  </a:lnTo>
                  <a:lnTo>
                    <a:pt x="49834" y="26289"/>
                  </a:lnTo>
                  <a:lnTo>
                    <a:pt x="49654" y="26180"/>
                  </a:lnTo>
                  <a:close/>
                </a:path>
                <a:path w="79375" h="57784">
                  <a:moveTo>
                    <a:pt x="68241" y="27212"/>
                  </a:moveTo>
                  <a:lnTo>
                    <a:pt x="66979" y="27317"/>
                  </a:lnTo>
                  <a:lnTo>
                    <a:pt x="64579" y="27432"/>
                  </a:lnTo>
                  <a:lnTo>
                    <a:pt x="68351" y="27432"/>
                  </a:lnTo>
                  <a:lnTo>
                    <a:pt x="68241" y="27212"/>
                  </a:lnTo>
                  <a:close/>
                </a:path>
                <a:path w="79375" h="57784">
                  <a:moveTo>
                    <a:pt x="71528" y="2171"/>
                  </a:moveTo>
                  <a:lnTo>
                    <a:pt x="66751" y="2171"/>
                  </a:lnTo>
                  <a:lnTo>
                    <a:pt x="66751" y="4343"/>
                  </a:lnTo>
                  <a:lnTo>
                    <a:pt x="66320" y="4354"/>
                  </a:lnTo>
                  <a:lnTo>
                    <a:pt x="67094" y="4686"/>
                  </a:lnTo>
                  <a:lnTo>
                    <a:pt x="69265" y="5715"/>
                  </a:lnTo>
                  <a:lnTo>
                    <a:pt x="73037" y="9258"/>
                  </a:lnTo>
                  <a:lnTo>
                    <a:pt x="74523" y="11544"/>
                  </a:lnTo>
                  <a:lnTo>
                    <a:pt x="74523" y="17030"/>
                  </a:lnTo>
                  <a:lnTo>
                    <a:pt x="68241" y="27212"/>
                  </a:lnTo>
                  <a:lnTo>
                    <a:pt x="74237" y="27203"/>
                  </a:lnTo>
                  <a:lnTo>
                    <a:pt x="74980" y="25946"/>
                  </a:lnTo>
                  <a:lnTo>
                    <a:pt x="73266" y="24688"/>
                  </a:lnTo>
                  <a:lnTo>
                    <a:pt x="75825" y="24688"/>
                  </a:lnTo>
                  <a:lnTo>
                    <a:pt x="77650" y="21831"/>
                  </a:lnTo>
                  <a:lnTo>
                    <a:pt x="77759" y="21602"/>
                  </a:lnTo>
                  <a:lnTo>
                    <a:pt x="78866" y="18059"/>
                  </a:lnTo>
                  <a:lnTo>
                    <a:pt x="78776" y="9258"/>
                  </a:lnTo>
                  <a:lnTo>
                    <a:pt x="75895" y="5600"/>
                  </a:lnTo>
                  <a:lnTo>
                    <a:pt x="73037" y="3429"/>
                  </a:lnTo>
                  <a:lnTo>
                    <a:pt x="71528" y="2171"/>
                  </a:lnTo>
                  <a:close/>
                </a:path>
                <a:path w="79375" h="57784">
                  <a:moveTo>
                    <a:pt x="49464" y="25946"/>
                  </a:moveTo>
                  <a:lnTo>
                    <a:pt x="49263" y="25946"/>
                  </a:lnTo>
                  <a:lnTo>
                    <a:pt x="49654" y="26180"/>
                  </a:lnTo>
                  <a:lnTo>
                    <a:pt x="49464" y="25946"/>
                  </a:lnTo>
                  <a:close/>
                </a:path>
                <a:path w="79375" h="57784">
                  <a:moveTo>
                    <a:pt x="75825" y="24688"/>
                  </a:moveTo>
                  <a:lnTo>
                    <a:pt x="73266" y="24688"/>
                  </a:lnTo>
                  <a:lnTo>
                    <a:pt x="75095" y="25831"/>
                  </a:lnTo>
                  <a:lnTo>
                    <a:pt x="75825" y="24688"/>
                  </a:lnTo>
                  <a:close/>
                </a:path>
                <a:path w="79375" h="57784">
                  <a:moveTo>
                    <a:pt x="44805" y="23545"/>
                  </a:moveTo>
                  <a:lnTo>
                    <a:pt x="43091" y="24917"/>
                  </a:lnTo>
                  <a:lnTo>
                    <a:pt x="43554" y="25488"/>
                  </a:lnTo>
                  <a:lnTo>
                    <a:pt x="44805" y="23545"/>
                  </a:lnTo>
                  <a:close/>
                </a:path>
                <a:path w="79375" h="57784">
                  <a:moveTo>
                    <a:pt x="43705" y="25417"/>
                  </a:moveTo>
                  <a:close/>
                </a:path>
                <a:path w="79375" h="57784">
                  <a:moveTo>
                    <a:pt x="44005" y="24917"/>
                  </a:moveTo>
                  <a:lnTo>
                    <a:pt x="43799" y="25260"/>
                  </a:lnTo>
                  <a:lnTo>
                    <a:pt x="43776" y="25488"/>
                  </a:lnTo>
                  <a:lnTo>
                    <a:pt x="44005" y="24917"/>
                  </a:lnTo>
                  <a:close/>
                </a:path>
                <a:path w="79375" h="57784">
                  <a:moveTo>
                    <a:pt x="47517" y="23545"/>
                  </a:moveTo>
                  <a:lnTo>
                    <a:pt x="44805" y="23545"/>
                  </a:lnTo>
                  <a:lnTo>
                    <a:pt x="43705" y="25417"/>
                  </a:lnTo>
                  <a:lnTo>
                    <a:pt x="44005" y="24917"/>
                  </a:lnTo>
                  <a:lnTo>
                    <a:pt x="48630" y="24917"/>
                  </a:lnTo>
                  <a:lnTo>
                    <a:pt x="47517" y="23545"/>
                  </a:lnTo>
                  <a:close/>
                </a:path>
                <a:path w="79375" h="57784">
                  <a:moveTo>
                    <a:pt x="43729" y="25374"/>
                  </a:moveTo>
                  <a:close/>
                </a:path>
                <a:path w="79375" h="57784">
                  <a:moveTo>
                    <a:pt x="39776" y="22288"/>
                  </a:moveTo>
                  <a:lnTo>
                    <a:pt x="41148" y="24003"/>
                  </a:lnTo>
                  <a:lnTo>
                    <a:pt x="39776" y="22288"/>
                  </a:lnTo>
                  <a:close/>
                </a:path>
                <a:path w="79375" h="57784">
                  <a:moveTo>
                    <a:pt x="46498" y="22288"/>
                  </a:moveTo>
                  <a:lnTo>
                    <a:pt x="39776" y="22288"/>
                  </a:lnTo>
                  <a:lnTo>
                    <a:pt x="41148" y="24003"/>
                  </a:lnTo>
                  <a:lnTo>
                    <a:pt x="44234" y="24003"/>
                  </a:lnTo>
                  <a:lnTo>
                    <a:pt x="44805" y="23545"/>
                  </a:lnTo>
                  <a:lnTo>
                    <a:pt x="47517" y="23545"/>
                  </a:lnTo>
                  <a:lnTo>
                    <a:pt x="46498" y="22288"/>
                  </a:lnTo>
                  <a:close/>
                </a:path>
                <a:path w="79375" h="57784">
                  <a:moveTo>
                    <a:pt x="4572" y="20231"/>
                  </a:moveTo>
                  <a:lnTo>
                    <a:pt x="2514" y="20802"/>
                  </a:lnTo>
                  <a:lnTo>
                    <a:pt x="3657" y="22631"/>
                  </a:lnTo>
                  <a:lnTo>
                    <a:pt x="4941" y="21831"/>
                  </a:lnTo>
                  <a:lnTo>
                    <a:pt x="4852" y="21259"/>
                  </a:lnTo>
                  <a:lnTo>
                    <a:pt x="4572" y="20231"/>
                  </a:lnTo>
                  <a:close/>
                </a:path>
                <a:path w="79375" h="57784">
                  <a:moveTo>
                    <a:pt x="4998" y="21795"/>
                  </a:moveTo>
                  <a:lnTo>
                    <a:pt x="3657" y="22631"/>
                  </a:lnTo>
                  <a:lnTo>
                    <a:pt x="5226" y="22631"/>
                  </a:lnTo>
                  <a:lnTo>
                    <a:pt x="4998" y="21795"/>
                  </a:lnTo>
                  <a:close/>
                </a:path>
                <a:path w="79375" h="57784">
                  <a:moveTo>
                    <a:pt x="44691" y="21031"/>
                  </a:moveTo>
                  <a:lnTo>
                    <a:pt x="43205" y="21031"/>
                  </a:lnTo>
                  <a:lnTo>
                    <a:pt x="39662" y="22288"/>
                  </a:lnTo>
                  <a:lnTo>
                    <a:pt x="46498" y="22288"/>
                  </a:lnTo>
                  <a:lnTo>
                    <a:pt x="46177" y="21831"/>
                  </a:lnTo>
                  <a:lnTo>
                    <a:pt x="45834" y="21717"/>
                  </a:lnTo>
                  <a:lnTo>
                    <a:pt x="45605" y="21602"/>
                  </a:lnTo>
                  <a:lnTo>
                    <a:pt x="44691" y="21031"/>
                  </a:lnTo>
                  <a:close/>
                </a:path>
                <a:path w="79375" h="57784">
                  <a:moveTo>
                    <a:pt x="7510" y="20231"/>
                  </a:moveTo>
                  <a:lnTo>
                    <a:pt x="4572" y="20231"/>
                  </a:lnTo>
                  <a:lnTo>
                    <a:pt x="4998" y="21795"/>
                  </a:lnTo>
                  <a:lnTo>
                    <a:pt x="7510" y="20231"/>
                  </a:lnTo>
                  <a:close/>
                </a:path>
                <a:path w="79375" h="57784">
                  <a:moveTo>
                    <a:pt x="66751" y="2171"/>
                  </a:moveTo>
                  <a:lnTo>
                    <a:pt x="65951" y="4229"/>
                  </a:lnTo>
                  <a:lnTo>
                    <a:pt x="66320" y="4354"/>
                  </a:lnTo>
                  <a:lnTo>
                    <a:pt x="66751" y="4343"/>
                  </a:lnTo>
                  <a:lnTo>
                    <a:pt x="66751" y="21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076812" y="8992654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09">
                  <a:moveTo>
                    <a:pt x="12572" y="0"/>
                  </a:moveTo>
                  <a:lnTo>
                    <a:pt x="3657" y="0"/>
                  </a:lnTo>
                  <a:lnTo>
                    <a:pt x="0" y="3657"/>
                  </a:lnTo>
                  <a:lnTo>
                    <a:pt x="0" y="12687"/>
                  </a:lnTo>
                  <a:lnTo>
                    <a:pt x="3657" y="16230"/>
                  </a:lnTo>
                  <a:lnTo>
                    <a:pt x="12572" y="16230"/>
                  </a:lnTo>
                  <a:lnTo>
                    <a:pt x="16230" y="12687"/>
                  </a:lnTo>
                  <a:lnTo>
                    <a:pt x="16230" y="8115"/>
                  </a:lnTo>
                  <a:lnTo>
                    <a:pt x="16230" y="3657"/>
                  </a:lnTo>
                  <a:lnTo>
                    <a:pt x="125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252834" y="8500021"/>
              <a:ext cx="342900" cy="801865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400852" y="9124670"/>
              <a:ext cx="194881" cy="93954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400903" y="9126156"/>
              <a:ext cx="194830" cy="9246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918278" y="7682204"/>
              <a:ext cx="286778" cy="210883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4566005" y="7496696"/>
              <a:ext cx="334010" cy="123189"/>
            </a:xfrm>
            <a:custGeom>
              <a:avLst/>
              <a:gdLst/>
              <a:ahLst/>
              <a:cxnLst/>
              <a:rect l="l" t="t" r="r" b="b"/>
              <a:pathLst>
                <a:path w="334010" h="123190">
                  <a:moveTo>
                    <a:pt x="332841" y="0"/>
                  </a:moveTo>
                  <a:lnTo>
                    <a:pt x="0" y="2514"/>
                  </a:lnTo>
                  <a:lnTo>
                    <a:pt x="0" y="122872"/>
                  </a:lnTo>
                  <a:lnTo>
                    <a:pt x="333755" y="120243"/>
                  </a:lnTo>
                  <a:lnTo>
                    <a:pt x="332841" y="0"/>
                  </a:lnTo>
                  <a:close/>
                </a:path>
              </a:pathLst>
            </a:custGeom>
            <a:solidFill>
              <a:srgbClr val="A5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563834" y="7494524"/>
              <a:ext cx="338455" cy="127635"/>
            </a:xfrm>
            <a:custGeom>
              <a:avLst/>
              <a:gdLst/>
              <a:ahLst/>
              <a:cxnLst/>
              <a:rect l="l" t="t" r="r" b="b"/>
              <a:pathLst>
                <a:path w="338454" h="127634">
                  <a:moveTo>
                    <a:pt x="337184" y="0"/>
                  </a:moveTo>
                  <a:lnTo>
                    <a:pt x="0" y="2514"/>
                  </a:lnTo>
                  <a:lnTo>
                    <a:pt x="0" y="127215"/>
                  </a:lnTo>
                  <a:lnTo>
                    <a:pt x="338099" y="124587"/>
                  </a:lnTo>
                  <a:lnTo>
                    <a:pt x="338086" y="122872"/>
                  </a:lnTo>
                  <a:lnTo>
                    <a:pt x="4343" y="122872"/>
                  </a:lnTo>
                  <a:lnTo>
                    <a:pt x="4343" y="6857"/>
                  </a:lnTo>
                  <a:lnTo>
                    <a:pt x="2171" y="6857"/>
                  </a:lnTo>
                  <a:lnTo>
                    <a:pt x="2171" y="4686"/>
                  </a:lnTo>
                  <a:lnTo>
                    <a:pt x="287848" y="4686"/>
                  </a:lnTo>
                  <a:lnTo>
                    <a:pt x="337216" y="4343"/>
                  </a:lnTo>
                  <a:lnTo>
                    <a:pt x="337184" y="0"/>
                  </a:lnTo>
                  <a:close/>
                </a:path>
                <a:path w="338454" h="127634">
                  <a:moveTo>
                    <a:pt x="337216" y="4343"/>
                  </a:moveTo>
                  <a:lnTo>
                    <a:pt x="332955" y="4343"/>
                  </a:lnTo>
                  <a:lnTo>
                    <a:pt x="333755" y="120357"/>
                  </a:lnTo>
                  <a:lnTo>
                    <a:pt x="4343" y="122872"/>
                  </a:lnTo>
                  <a:lnTo>
                    <a:pt x="338086" y="122872"/>
                  </a:lnTo>
                  <a:lnTo>
                    <a:pt x="337216" y="4343"/>
                  </a:lnTo>
                  <a:close/>
                </a:path>
                <a:path w="338454" h="127634">
                  <a:moveTo>
                    <a:pt x="4343" y="4686"/>
                  </a:moveTo>
                  <a:lnTo>
                    <a:pt x="2171" y="4686"/>
                  </a:lnTo>
                  <a:lnTo>
                    <a:pt x="2171" y="6857"/>
                  </a:lnTo>
                  <a:lnTo>
                    <a:pt x="4343" y="6841"/>
                  </a:lnTo>
                  <a:lnTo>
                    <a:pt x="4343" y="4686"/>
                  </a:lnTo>
                  <a:close/>
                </a:path>
                <a:path w="338454" h="127634">
                  <a:moveTo>
                    <a:pt x="4343" y="6841"/>
                  </a:moveTo>
                  <a:lnTo>
                    <a:pt x="2171" y="6857"/>
                  </a:lnTo>
                  <a:lnTo>
                    <a:pt x="4343" y="6857"/>
                  </a:lnTo>
                  <a:close/>
                </a:path>
                <a:path w="338454" h="127634">
                  <a:moveTo>
                    <a:pt x="287848" y="4686"/>
                  </a:moveTo>
                  <a:lnTo>
                    <a:pt x="4343" y="4686"/>
                  </a:lnTo>
                  <a:lnTo>
                    <a:pt x="4343" y="6841"/>
                  </a:lnTo>
                  <a:lnTo>
                    <a:pt x="287848" y="46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592980" y="7571676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59">
                  <a:moveTo>
                    <a:pt x="18516" y="0"/>
                  </a:moveTo>
                  <a:lnTo>
                    <a:pt x="5372" y="0"/>
                  </a:lnTo>
                  <a:lnTo>
                    <a:pt x="0" y="5029"/>
                  </a:lnTo>
                  <a:lnTo>
                    <a:pt x="0" y="17487"/>
                  </a:lnTo>
                  <a:lnTo>
                    <a:pt x="5372" y="22402"/>
                  </a:lnTo>
                  <a:lnTo>
                    <a:pt x="18516" y="22402"/>
                  </a:lnTo>
                  <a:lnTo>
                    <a:pt x="23888" y="17487"/>
                  </a:lnTo>
                  <a:lnTo>
                    <a:pt x="23888" y="11201"/>
                  </a:lnTo>
                  <a:lnTo>
                    <a:pt x="23888" y="5029"/>
                  </a:lnTo>
                  <a:lnTo>
                    <a:pt x="18516" y="0"/>
                  </a:lnTo>
                  <a:close/>
                </a:path>
              </a:pathLst>
            </a:custGeom>
            <a:solidFill>
              <a:srgbClr val="434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585894" y="7563904"/>
              <a:ext cx="38735" cy="38100"/>
            </a:xfrm>
            <a:custGeom>
              <a:avLst/>
              <a:gdLst/>
              <a:ahLst/>
              <a:cxnLst/>
              <a:rect l="l" t="t" r="r" b="b"/>
              <a:pathLst>
                <a:path w="38735" h="38100">
                  <a:moveTo>
                    <a:pt x="38176" y="26860"/>
                  </a:moveTo>
                  <a:lnTo>
                    <a:pt x="33147" y="21856"/>
                  </a:lnTo>
                  <a:lnTo>
                    <a:pt x="33147" y="11544"/>
                  </a:lnTo>
                  <a:lnTo>
                    <a:pt x="31381" y="9944"/>
                  </a:lnTo>
                  <a:lnTo>
                    <a:pt x="28803" y="7594"/>
                  </a:lnTo>
                  <a:lnTo>
                    <a:pt x="28803" y="14173"/>
                  </a:lnTo>
                  <a:lnTo>
                    <a:pt x="28803" y="17538"/>
                  </a:lnTo>
                  <a:lnTo>
                    <a:pt x="21183" y="9944"/>
                  </a:lnTo>
                  <a:lnTo>
                    <a:pt x="24574" y="9944"/>
                  </a:lnTo>
                  <a:lnTo>
                    <a:pt x="28803" y="14173"/>
                  </a:lnTo>
                  <a:lnTo>
                    <a:pt x="28803" y="7594"/>
                  </a:lnTo>
                  <a:lnTo>
                    <a:pt x="26746" y="5715"/>
                  </a:lnTo>
                  <a:lnTo>
                    <a:pt x="16979" y="5715"/>
                  </a:lnTo>
                  <a:lnTo>
                    <a:pt x="16979" y="28117"/>
                  </a:lnTo>
                  <a:lnTo>
                    <a:pt x="13601" y="28117"/>
                  </a:lnTo>
                  <a:lnTo>
                    <a:pt x="9258" y="23888"/>
                  </a:lnTo>
                  <a:lnTo>
                    <a:pt x="9258" y="20421"/>
                  </a:lnTo>
                  <a:lnTo>
                    <a:pt x="16979" y="28117"/>
                  </a:lnTo>
                  <a:lnTo>
                    <a:pt x="16979" y="5715"/>
                  </a:lnTo>
                  <a:lnTo>
                    <a:pt x="11201" y="0"/>
                  </a:lnTo>
                  <a:lnTo>
                    <a:pt x="0" y="11201"/>
                  </a:lnTo>
                  <a:lnTo>
                    <a:pt x="5029" y="16217"/>
                  </a:lnTo>
                  <a:lnTo>
                    <a:pt x="5029" y="26517"/>
                  </a:lnTo>
                  <a:lnTo>
                    <a:pt x="11315" y="32346"/>
                  </a:lnTo>
                  <a:lnTo>
                    <a:pt x="21234" y="32346"/>
                  </a:lnTo>
                  <a:lnTo>
                    <a:pt x="26974" y="38061"/>
                  </a:lnTo>
                  <a:lnTo>
                    <a:pt x="38176" y="268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849012" y="7566647"/>
              <a:ext cx="24130" cy="22860"/>
            </a:xfrm>
            <a:custGeom>
              <a:avLst/>
              <a:gdLst/>
              <a:ahLst/>
              <a:cxnLst/>
              <a:rect l="l" t="t" r="r" b="b"/>
              <a:pathLst>
                <a:path w="24129" h="22859">
                  <a:moveTo>
                    <a:pt x="18630" y="0"/>
                  </a:moveTo>
                  <a:lnTo>
                    <a:pt x="5372" y="0"/>
                  </a:lnTo>
                  <a:lnTo>
                    <a:pt x="0" y="5029"/>
                  </a:lnTo>
                  <a:lnTo>
                    <a:pt x="0" y="17373"/>
                  </a:lnTo>
                  <a:lnTo>
                    <a:pt x="5372" y="22402"/>
                  </a:lnTo>
                  <a:lnTo>
                    <a:pt x="18630" y="22402"/>
                  </a:lnTo>
                  <a:lnTo>
                    <a:pt x="23888" y="17373"/>
                  </a:lnTo>
                  <a:lnTo>
                    <a:pt x="23888" y="11201"/>
                  </a:lnTo>
                  <a:lnTo>
                    <a:pt x="23888" y="5029"/>
                  </a:lnTo>
                  <a:lnTo>
                    <a:pt x="18630" y="0"/>
                  </a:lnTo>
                  <a:close/>
                </a:path>
              </a:pathLst>
            </a:custGeom>
            <a:solidFill>
              <a:srgbClr val="4343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841926" y="7558760"/>
              <a:ext cx="38735" cy="38100"/>
            </a:xfrm>
            <a:custGeom>
              <a:avLst/>
              <a:gdLst/>
              <a:ahLst/>
              <a:cxnLst/>
              <a:rect l="l" t="t" r="r" b="b"/>
              <a:pathLst>
                <a:path w="38735" h="38100">
                  <a:moveTo>
                    <a:pt x="38176" y="26860"/>
                  </a:moveTo>
                  <a:lnTo>
                    <a:pt x="33147" y="21856"/>
                  </a:lnTo>
                  <a:lnTo>
                    <a:pt x="33147" y="11544"/>
                  </a:lnTo>
                  <a:lnTo>
                    <a:pt x="31508" y="10058"/>
                  </a:lnTo>
                  <a:lnTo>
                    <a:pt x="28803" y="7594"/>
                  </a:lnTo>
                  <a:lnTo>
                    <a:pt x="28803" y="14173"/>
                  </a:lnTo>
                  <a:lnTo>
                    <a:pt x="28803" y="17538"/>
                  </a:lnTo>
                  <a:lnTo>
                    <a:pt x="21297" y="10058"/>
                  </a:lnTo>
                  <a:lnTo>
                    <a:pt x="24574" y="10058"/>
                  </a:lnTo>
                  <a:lnTo>
                    <a:pt x="28803" y="14173"/>
                  </a:lnTo>
                  <a:lnTo>
                    <a:pt x="28803" y="7594"/>
                  </a:lnTo>
                  <a:lnTo>
                    <a:pt x="26746" y="5715"/>
                  </a:lnTo>
                  <a:lnTo>
                    <a:pt x="16979" y="5715"/>
                  </a:lnTo>
                  <a:lnTo>
                    <a:pt x="16979" y="28117"/>
                  </a:lnTo>
                  <a:lnTo>
                    <a:pt x="13601" y="28117"/>
                  </a:lnTo>
                  <a:lnTo>
                    <a:pt x="9258" y="23888"/>
                  </a:lnTo>
                  <a:lnTo>
                    <a:pt x="9258" y="20421"/>
                  </a:lnTo>
                  <a:lnTo>
                    <a:pt x="16979" y="28117"/>
                  </a:lnTo>
                  <a:lnTo>
                    <a:pt x="16979" y="5715"/>
                  </a:lnTo>
                  <a:lnTo>
                    <a:pt x="11201" y="0"/>
                  </a:lnTo>
                  <a:lnTo>
                    <a:pt x="0" y="11201"/>
                  </a:lnTo>
                  <a:lnTo>
                    <a:pt x="5029" y="16217"/>
                  </a:lnTo>
                  <a:lnTo>
                    <a:pt x="5029" y="26517"/>
                  </a:lnTo>
                  <a:lnTo>
                    <a:pt x="11315" y="32346"/>
                  </a:lnTo>
                  <a:lnTo>
                    <a:pt x="19088" y="32461"/>
                  </a:lnTo>
                  <a:lnTo>
                    <a:pt x="21310" y="32435"/>
                  </a:lnTo>
                  <a:lnTo>
                    <a:pt x="26974" y="38061"/>
                  </a:lnTo>
                  <a:lnTo>
                    <a:pt x="38176" y="268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598695" y="7938579"/>
              <a:ext cx="16510" cy="15240"/>
            </a:xfrm>
            <a:custGeom>
              <a:avLst/>
              <a:gdLst/>
              <a:ahLst/>
              <a:cxnLst/>
              <a:rect l="l" t="t" r="r" b="b"/>
              <a:pathLst>
                <a:path w="16510" h="15240">
                  <a:moveTo>
                    <a:pt x="12344" y="0"/>
                  </a:moveTo>
                  <a:lnTo>
                    <a:pt x="3543" y="0"/>
                  </a:lnTo>
                  <a:lnTo>
                    <a:pt x="0" y="3314"/>
                  </a:lnTo>
                  <a:lnTo>
                    <a:pt x="0" y="11772"/>
                  </a:lnTo>
                  <a:lnTo>
                    <a:pt x="3543" y="15087"/>
                  </a:lnTo>
                  <a:lnTo>
                    <a:pt x="12344" y="15087"/>
                  </a:lnTo>
                  <a:lnTo>
                    <a:pt x="15887" y="11772"/>
                  </a:lnTo>
                  <a:lnTo>
                    <a:pt x="15887" y="7543"/>
                  </a:lnTo>
                  <a:lnTo>
                    <a:pt x="15887" y="3314"/>
                  </a:lnTo>
                  <a:lnTo>
                    <a:pt x="12344" y="0"/>
                  </a:lnTo>
                  <a:close/>
                </a:path>
              </a:pathLst>
            </a:custGeom>
            <a:solidFill>
              <a:srgbClr val="CECF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600867" y="7940408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29">
                  <a:moveTo>
                    <a:pt x="8915" y="0"/>
                  </a:moveTo>
                  <a:lnTo>
                    <a:pt x="2628" y="0"/>
                  </a:lnTo>
                  <a:lnTo>
                    <a:pt x="0" y="2514"/>
                  </a:lnTo>
                  <a:lnTo>
                    <a:pt x="0" y="8915"/>
                  </a:lnTo>
                  <a:lnTo>
                    <a:pt x="2628" y="11429"/>
                  </a:lnTo>
                  <a:lnTo>
                    <a:pt x="8915" y="11429"/>
                  </a:lnTo>
                  <a:lnTo>
                    <a:pt x="11544" y="8915"/>
                  </a:lnTo>
                  <a:lnTo>
                    <a:pt x="11544" y="7086"/>
                  </a:lnTo>
                  <a:lnTo>
                    <a:pt x="5829" y="7086"/>
                  </a:lnTo>
                  <a:lnTo>
                    <a:pt x="4343" y="5714"/>
                  </a:lnTo>
                  <a:lnTo>
                    <a:pt x="5829" y="4343"/>
                  </a:lnTo>
                  <a:lnTo>
                    <a:pt x="11544" y="4343"/>
                  </a:lnTo>
                  <a:lnTo>
                    <a:pt x="11544" y="2514"/>
                  </a:lnTo>
                  <a:lnTo>
                    <a:pt x="8915" y="0"/>
                  </a:lnTo>
                  <a:close/>
                </a:path>
                <a:path w="12064" h="11429">
                  <a:moveTo>
                    <a:pt x="11544" y="4343"/>
                  </a:moveTo>
                  <a:lnTo>
                    <a:pt x="5829" y="4343"/>
                  </a:lnTo>
                  <a:lnTo>
                    <a:pt x="7200" y="5714"/>
                  </a:lnTo>
                  <a:lnTo>
                    <a:pt x="5829" y="7086"/>
                  </a:lnTo>
                  <a:lnTo>
                    <a:pt x="11544" y="7086"/>
                  </a:lnTo>
                  <a:lnTo>
                    <a:pt x="11544" y="43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568863" y="8326171"/>
              <a:ext cx="334645" cy="358775"/>
            </a:xfrm>
            <a:custGeom>
              <a:avLst/>
              <a:gdLst/>
              <a:ahLst/>
              <a:cxnLst/>
              <a:rect l="l" t="t" r="r" b="b"/>
              <a:pathLst>
                <a:path w="334645" h="358775">
                  <a:moveTo>
                    <a:pt x="8115" y="0"/>
                  </a:moveTo>
                  <a:lnTo>
                    <a:pt x="4114" y="331127"/>
                  </a:lnTo>
                  <a:lnTo>
                    <a:pt x="457" y="336156"/>
                  </a:lnTo>
                  <a:lnTo>
                    <a:pt x="0" y="354101"/>
                  </a:lnTo>
                  <a:lnTo>
                    <a:pt x="334556" y="358216"/>
                  </a:lnTo>
                  <a:lnTo>
                    <a:pt x="333413" y="336842"/>
                  </a:lnTo>
                  <a:lnTo>
                    <a:pt x="328498" y="331584"/>
                  </a:lnTo>
                  <a:lnTo>
                    <a:pt x="328955" y="6286"/>
                  </a:lnTo>
                  <a:lnTo>
                    <a:pt x="8115" y="0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566691" y="8323999"/>
              <a:ext cx="339090" cy="362585"/>
            </a:xfrm>
            <a:custGeom>
              <a:avLst/>
              <a:gdLst/>
              <a:ahLst/>
              <a:cxnLst/>
              <a:rect l="l" t="t" r="r" b="b"/>
              <a:pathLst>
                <a:path w="339089" h="362584">
                  <a:moveTo>
                    <a:pt x="297637" y="169278"/>
                  </a:moveTo>
                  <a:lnTo>
                    <a:pt x="292481" y="139560"/>
                  </a:lnTo>
                  <a:lnTo>
                    <a:pt x="292608" y="133731"/>
                  </a:lnTo>
                  <a:lnTo>
                    <a:pt x="289064" y="118567"/>
                  </a:lnTo>
                  <a:lnTo>
                    <a:pt x="283972" y="107149"/>
                  </a:lnTo>
                  <a:lnTo>
                    <a:pt x="273824" y="93726"/>
                  </a:lnTo>
                  <a:lnTo>
                    <a:pt x="272008" y="91694"/>
                  </a:lnTo>
                  <a:lnTo>
                    <a:pt x="261874" y="75704"/>
                  </a:lnTo>
                  <a:lnTo>
                    <a:pt x="221005" y="46482"/>
                  </a:lnTo>
                  <a:lnTo>
                    <a:pt x="170307" y="34747"/>
                  </a:lnTo>
                  <a:lnTo>
                    <a:pt x="119024" y="43611"/>
                  </a:lnTo>
                  <a:lnTo>
                    <a:pt x="76631" y="70510"/>
                  </a:lnTo>
                  <a:lnTo>
                    <a:pt x="47434" y="111379"/>
                  </a:lnTo>
                  <a:lnTo>
                    <a:pt x="35775" y="162077"/>
                  </a:lnTo>
                  <a:lnTo>
                    <a:pt x="44627" y="213360"/>
                  </a:lnTo>
                  <a:lnTo>
                    <a:pt x="71526" y="255752"/>
                  </a:lnTo>
                  <a:lnTo>
                    <a:pt x="112395" y="284949"/>
                  </a:lnTo>
                  <a:lnTo>
                    <a:pt x="163106" y="296608"/>
                  </a:lnTo>
                  <a:lnTo>
                    <a:pt x="214312" y="287756"/>
                  </a:lnTo>
                  <a:lnTo>
                    <a:pt x="256679" y="260858"/>
                  </a:lnTo>
                  <a:lnTo>
                    <a:pt x="285902" y="219989"/>
                  </a:lnTo>
                  <a:lnTo>
                    <a:pt x="297637" y="169278"/>
                  </a:lnTo>
                  <a:close/>
                </a:path>
                <a:path w="339089" h="362584">
                  <a:moveTo>
                    <a:pt x="339013" y="362559"/>
                  </a:moveTo>
                  <a:lnTo>
                    <a:pt x="338785" y="358216"/>
                  </a:lnTo>
                  <a:lnTo>
                    <a:pt x="337756" y="338099"/>
                  </a:lnTo>
                  <a:lnTo>
                    <a:pt x="334441" y="334556"/>
                  </a:lnTo>
                  <a:lnTo>
                    <a:pt x="334441" y="358216"/>
                  </a:lnTo>
                  <a:lnTo>
                    <a:pt x="4343" y="354101"/>
                  </a:lnTo>
                  <a:lnTo>
                    <a:pt x="4800" y="339013"/>
                  </a:lnTo>
                  <a:lnTo>
                    <a:pt x="8001" y="334556"/>
                  </a:lnTo>
                  <a:lnTo>
                    <a:pt x="8343" y="333984"/>
                  </a:lnTo>
                  <a:lnTo>
                    <a:pt x="12420" y="4394"/>
                  </a:lnTo>
                  <a:lnTo>
                    <a:pt x="162953" y="7366"/>
                  </a:lnTo>
                  <a:lnTo>
                    <a:pt x="123507" y="13741"/>
                  </a:lnTo>
                  <a:lnTo>
                    <a:pt x="82562" y="34861"/>
                  </a:lnTo>
                  <a:lnTo>
                    <a:pt x="49898" y="67183"/>
                  </a:lnTo>
                  <a:lnTo>
                    <a:pt x="27965" y="108356"/>
                  </a:lnTo>
                  <a:lnTo>
                    <a:pt x="19202" y="156019"/>
                  </a:lnTo>
                  <a:lnTo>
                    <a:pt x="19202" y="160477"/>
                  </a:lnTo>
                  <a:lnTo>
                    <a:pt x="26593" y="208165"/>
                  </a:lnTo>
                  <a:lnTo>
                    <a:pt x="47256" y="249834"/>
                  </a:lnTo>
                  <a:lnTo>
                    <a:pt x="78892" y="283044"/>
                  </a:lnTo>
                  <a:lnTo>
                    <a:pt x="119227" y="305333"/>
                  </a:lnTo>
                  <a:lnTo>
                    <a:pt x="165963" y="314210"/>
                  </a:lnTo>
                  <a:lnTo>
                    <a:pt x="167335" y="314325"/>
                  </a:lnTo>
                  <a:lnTo>
                    <a:pt x="170192" y="314325"/>
                  </a:lnTo>
                  <a:lnTo>
                    <a:pt x="197053" y="309981"/>
                  </a:lnTo>
                  <a:lnTo>
                    <a:pt x="216979" y="306768"/>
                  </a:lnTo>
                  <a:lnTo>
                    <a:pt x="257924" y="285648"/>
                  </a:lnTo>
                  <a:lnTo>
                    <a:pt x="290588" y="253326"/>
                  </a:lnTo>
                  <a:lnTo>
                    <a:pt x="312521" y="212153"/>
                  </a:lnTo>
                  <a:lnTo>
                    <a:pt x="321297" y="164477"/>
                  </a:lnTo>
                  <a:lnTo>
                    <a:pt x="321297" y="160020"/>
                  </a:lnTo>
                  <a:lnTo>
                    <a:pt x="316953" y="132054"/>
                  </a:lnTo>
                  <a:lnTo>
                    <a:pt x="316953" y="162877"/>
                  </a:lnTo>
                  <a:lnTo>
                    <a:pt x="316928" y="164477"/>
                  </a:lnTo>
                  <a:lnTo>
                    <a:pt x="308394" y="210718"/>
                  </a:lnTo>
                  <a:lnTo>
                    <a:pt x="287083" y="250736"/>
                  </a:lnTo>
                  <a:lnTo>
                    <a:pt x="255358" y="282130"/>
                  </a:lnTo>
                  <a:lnTo>
                    <a:pt x="215607" y="302641"/>
                  </a:lnTo>
                  <a:lnTo>
                    <a:pt x="170192" y="309981"/>
                  </a:lnTo>
                  <a:lnTo>
                    <a:pt x="166077" y="309981"/>
                  </a:lnTo>
                  <a:lnTo>
                    <a:pt x="120688" y="301320"/>
                  </a:lnTo>
                  <a:lnTo>
                    <a:pt x="81495" y="279654"/>
                  </a:lnTo>
                  <a:lnTo>
                    <a:pt x="50723" y="247357"/>
                  </a:lnTo>
                  <a:lnTo>
                    <a:pt x="30619" y="206844"/>
                  </a:lnTo>
                  <a:lnTo>
                    <a:pt x="23431" y="160477"/>
                  </a:lnTo>
                  <a:lnTo>
                    <a:pt x="23545" y="156133"/>
                  </a:lnTo>
                  <a:lnTo>
                    <a:pt x="32092" y="109791"/>
                  </a:lnTo>
                  <a:lnTo>
                    <a:pt x="53403" y="69773"/>
                  </a:lnTo>
                  <a:lnTo>
                    <a:pt x="85128" y="38379"/>
                  </a:lnTo>
                  <a:lnTo>
                    <a:pt x="124879" y="17868"/>
                  </a:lnTo>
                  <a:lnTo>
                    <a:pt x="170307" y="10515"/>
                  </a:lnTo>
                  <a:lnTo>
                    <a:pt x="174421" y="10515"/>
                  </a:lnTo>
                  <a:lnTo>
                    <a:pt x="219798" y="19189"/>
                  </a:lnTo>
                  <a:lnTo>
                    <a:pt x="258991" y="40855"/>
                  </a:lnTo>
                  <a:lnTo>
                    <a:pt x="289763" y="73152"/>
                  </a:lnTo>
                  <a:lnTo>
                    <a:pt x="309867" y="113665"/>
                  </a:lnTo>
                  <a:lnTo>
                    <a:pt x="316915" y="159105"/>
                  </a:lnTo>
                  <a:lnTo>
                    <a:pt x="316953" y="162877"/>
                  </a:lnTo>
                  <a:lnTo>
                    <a:pt x="316953" y="132054"/>
                  </a:lnTo>
                  <a:lnTo>
                    <a:pt x="293230" y="70675"/>
                  </a:lnTo>
                  <a:lnTo>
                    <a:pt x="261594" y="37465"/>
                  </a:lnTo>
                  <a:lnTo>
                    <a:pt x="221259" y="15176"/>
                  </a:lnTo>
                  <a:lnTo>
                    <a:pt x="182156" y="7747"/>
                  </a:lnTo>
                  <a:lnTo>
                    <a:pt x="328955" y="10629"/>
                  </a:lnTo>
                  <a:lnTo>
                    <a:pt x="328498" y="334556"/>
                  </a:lnTo>
                  <a:lnTo>
                    <a:pt x="333527" y="339928"/>
                  </a:lnTo>
                  <a:lnTo>
                    <a:pt x="334441" y="358216"/>
                  </a:lnTo>
                  <a:lnTo>
                    <a:pt x="334441" y="334556"/>
                  </a:lnTo>
                  <a:lnTo>
                    <a:pt x="332841" y="332841"/>
                  </a:lnTo>
                  <a:lnTo>
                    <a:pt x="333298" y="6400"/>
                  </a:lnTo>
                  <a:lnTo>
                    <a:pt x="118440" y="2171"/>
                  </a:lnTo>
                  <a:lnTo>
                    <a:pt x="8115" y="0"/>
                  </a:lnTo>
                  <a:lnTo>
                    <a:pt x="8001" y="10629"/>
                  </a:lnTo>
                  <a:lnTo>
                    <a:pt x="4114" y="332613"/>
                  </a:lnTo>
                  <a:lnTo>
                    <a:pt x="914" y="337070"/>
                  </a:lnTo>
                  <a:lnTo>
                    <a:pt x="571" y="337642"/>
                  </a:lnTo>
                  <a:lnTo>
                    <a:pt x="0" y="358330"/>
                  </a:lnTo>
                  <a:lnTo>
                    <a:pt x="339013" y="3625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613897" y="8423326"/>
              <a:ext cx="34290" cy="120650"/>
            </a:xfrm>
            <a:custGeom>
              <a:avLst/>
              <a:gdLst/>
              <a:ahLst/>
              <a:cxnLst/>
              <a:rect l="l" t="t" r="r" b="b"/>
              <a:pathLst>
                <a:path w="34289" h="120650">
                  <a:moveTo>
                    <a:pt x="20116" y="0"/>
                  </a:moveTo>
                  <a:lnTo>
                    <a:pt x="1943" y="40119"/>
                  </a:lnTo>
                  <a:lnTo>
                    <a:pt x="0" y="79324"/>
                  </a:lnTo>
                  <a:lnTo>
                    <a:pt x="15087" y="120243"/>
                  </a:lnTo>
                  <a:lnTo>
                    <a:pt x="4343" y="78181"/>
                  </a:lnTo>
                  <a:lnTo>
                    <a:pt x="3200" y="70865"/>
                  </a:lnTo>
                  <a:lnTo>
                    <a:pt x="10515" y="69722"/>
                  </a:lnTo>
                  <a:lnTo>
                    <a:pt x="32218" y="69722"/>
                  </a:lnTo>
                  <a:lnTo>
                    <a:pt x="33445" y="49606"/>
                  </a:lnTo>
                  <a:lnTo>
                    <a:pt x="7200" y="49606"/>
                  </a:lnTo>
                  <a:lnTo>
                    <a:pt x="7501" y="41376"/>
                  </a:lnTo>
                  <a:lnTo>
                    <a:pt x="7579" y="40119"/>
                  </a:lnTo>
                  <a:lnTo>
                    <a:pt x="20116" y="0"/>
                  </a:lnTo>
                  <a:close/>
                </a:path>
                <a:path w="34289" h="120650">
                  <a:moveTo>
                    <a:pt x="32218" y="69722"/>
                  </a:moveTo>
                  <a:lnTo>
                    <a:pt x="10515" y="69722"/>
                  </a:lnTo>
                  <a:lnTo>
                    <a:pt x="14401" y="70294"/>
                  </a:lnTo>
                  <a:lnTo>
                    <a:pt x="14630" y="75437"/>
                  </a:lnTo>
                  <a:lnTo>
                    <a:pt x="15659" y="83096"/>
                  </a:lnTo>
                  <a:lnTo>
                    <a:pt x="21145" y="87553"/>
                  </a:lnTo>
                  <a:lnTo>
                    <a:pt x="31661" y="78866"/>
                  </a:lnTo>
                  <a:lnTo>
                    <a:pt x="32218" y="69722"/>
                  </a:lnTo>
                  <a:close/>
                </a:path>
                <a:path w="34289" h="120650">
                  <a:moveTo>
                    <a:pt x="17373" y="25145"/>
                  </a:moveTo>
                  <a:lnTo>
                    <a:pt x="17030" y="33604"/>
                  </a:lnTo>
                  <a:lnTo>
                    <a:pt x="16344" y="44691"/>
                  </a:lnTo>
                  <a:lnTo>
                    <a:pt x="7200" y="49606"/>
                  </a:lnTo>
                  <a:lnTo>
                    <a:pt x="33445" y="49606"/>
                  </a:lnTo>
                  <a:lnTo>
                    <a:pt x="33947" y="41376"/>
                  </a:lnTo>
                  <a:lnTo>
                    <a:pt x="25260" y="30518"/>
                  </a:lnTo>
                  <a:lnTo>
                    <a:pt x="17373" y="25145"/>
                  </a:lnTo>
                  <a:close/>
                </a:path>
              </a:pathLst>
            </a:custGeom>
            <a:solidFill>
              <a:srgbClr val="8B8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611809" y="8422411"/>
              <a:ext cx="38735" cy="122555"/>
            </a:xfrm>
            <a:custGeom>
              <a:avLst/>
              <a:gdLst/>
              <a:ahLst/>
              <a:cxnLst/>
              <a:rect l="l" t="t" r="r" b="b"/>
              <a:pathLst>
                <a:path w="38735" h="122554">
                  <a:moveTo>
                    <a:pt x="20122" y="307"/>
                  </a:moveTo>
                  <a:lnTo>
                    <a:pt x="1973" y="40462"/>
                  </a:lnTo>
                  <a:lnTo>
                    <a:pt x="121" y="76580"/>
                  </a:lnTo>
                  <a:lnTo>
                    <a:pt x="0" y="80810"/>
                  </a:lnTo>
                  <a:lnTo>
                    <a:pt x="15117" y="121958"/>
                  </a:lnTo>
                  <a:lnTo>
                    <a:pt x="19347" y="120586"/>
                  </a:lnTo>
                  <a:lnTo>
                    <a:pt x="9078" y="80810"/>
                  </a:lnTo>
                  <a:lnTo>
                    <a:pt x="4602" y="80810"/>
                  </a:lnTo>
                  <a:lnTo>
                    <a:pt x="4259" y="79895"/>
                  </a:lnTo>
                  <a:lnTo>
                    <a:pt x="4373" y="74866"/>
                  </a:lnTo>
                  <a:lnTo>
                    <a:pt x="4500" y="74637"/>
                  </a:lnTo>
                  <a:lnTo>
                    <a:pt x="4617" y="72809"/>
                  </a:lnTo>
                  <a:lnTo>
                    <a:pt x="6202" y="41490"/>
                  </a:lnTo>
                  <a:lnTo>
                    <a:pt x="9531" y="34180"/>
                  </a:lnTo>
                  <a:lnTo>
                    <a:pt x="20122" y="307"/>
                  </a:lnTo>
                  <a:close/>
                </a:path>
                <a:path w="38735" h="122554">
                  <a:moveTo>
                    <a:pt x="16958" y="70637"/>
                  </a:moveTo>
                  <a:lnTo>
                    <a:pt x="12603" y="70637"/>
                  </a:lnTo>
                  <a:lnTo>
                    <a:pt x="12946" y="72809"/>
                  </a:lnTo>
                  <a:lnTo>
                    <a:pt x="12397" y="72891"/>
                  </a:lnTo>
                  <a:lnTo>
                    <a:pt x="14579" y="76809"/>
                  </a:lnTo>
                  <a:lnTo>
                    <a:pt x="15803" y="85153"/>
                  </a:lnTo>
                  <a:lnTo>
                    <a:pt x="21861" y="90182"/>
                  </a:lnTo>
                  <a:lnTo>
                    <a:pt x="23233" y="91211"/>
                  </a:lnTo>
                  <a:lnTo>
                    <a:pt x="29865" y="85724"/>
                  </a:lnTo>
                  <a:lnTo>
                    <a:pt x="23233" y="85724"/>
                  </a:lnTo>
                  <a:lnTo>
                    <a:pt x="19804" y="82867"/>
                  </a:lnTo>
                  <a:lnTo>
                    <a:pt x="18935" y="76352"/>
                  </a:lnTo>
                  <a:lnTo>
                    <a:pt x="16718" y="76352"/>
                  </a:lnTo>
                  <a:lnTo>
                    <a:pt x="18881" y="76010"/>
                  </a:lnTo>
                  <a:lnTo>
                    <a:pt x="18775" y="73151"/>
                  </a:lnTo>
                  <a:lnTo>
                    <a:pt x="17403" y="70980"/>
                  </a:lnTo>
                  <a:lnTo>
                    <a:pt x="16958" y="70637"/>
                  </a:lnTo>
                  <a:close/>
                </a:path>
                <a:path w="38735" h="122554">
                  <a:moveTo>
                    <a:pt x="30185" y="31432"/>
                  </a:moveTo>
                  <a:lnTo>
                    <a:pt x="27348" y="31432"/>
                  </a:lnTo>
                  <a:lnTo>
                    <a:pt x="26205" y="33146"/>
                  </a:lnTo>
                  <a:lnTo>
                    <a:pt x="25999" y="33146"/>
                  </a:lnTo>
                  <a:lnTo>
                    <a:pt x="33863" y="42976"/>
                  </a:lnTo>
                  <a:lnTo>
                    <a:pt x="31567" y="78761"/>
                  </a:lnTo>
                  <a:lnTo>
                    <a:pt x="23233" y="85724"/>
                  </a:lnTo>
                  <a:lnTo>
                    <a:pt x="29865" y="85724"/>
                  </a:lnTo>
                  <a:lnTo>
                    <a:pt x="35806" y="80810"/>
                  </a:lnTo>
                  <a:lnTo>
                    <a:pt x="38199" y="41719"/>
                  </a:lnTo>
                  <a:lnTo>
                    <a:pt x="38116" y="41490"/>
                  </a:lnTo>
                  <a:lnTo>
                    <a:pt x="31537" y="33146"/>
                  </a:lnTo>
                  <a:lnTo>
                    <a:pt x="26205" y="33146"/>
                  </a:lnTo>
                  <a:lnTo>
                    <a:pt x="25924" y="33053"/>
                  </a:lnTo>
                  <a:lnTo>
                    <a:pt x="31463" y="33053"/>
                  </a:lnTo>
                  <a:lnTo>
                    <a:pt x="30185" y="31432"/>
                  </a:lnTo>
                  <a:close/>
                </a:path>
                <a:path w="38735" h="122554">
                  <a:moveTo>
                    <a:pt x="12603" y="68465"/>
                  </a:moveTo>
                  <a:lnTo>
                    <a:pt x="12260" y="68579"/>
                  </a:lnTo>
                  <a:lnTo>
                    <a:pt x="8945" y="69037"/>
                  </a:lnTo>
                  <a:lnTo>
                    <a:pt x="6659" y="70865"/>
                  </a:lnTo>
                  <a:lnTo>
                    <a:pt x="5470" y="72891"/>
                  </a:lnTo>
                  <a:lnTo>
                    <a:pt x="4527" y="74588"/>
                  </a:lnTo>
                  <a:lnTo>
                    <a:pt x="4456" y="76009"/>
                  </a:lnTo>
                  <a:lnTo>
                    <a:pt x="4373" y="79895"/>
                  </a:lnTo>
                  <a:lnTo>
                    <a:pt x="4602" y="80810"/>
                  </a:lnTo>
                  <a:lnTo>
                    <a:pt x="9078" y="80810"/>
                  </a:lnTo>
                  <a:lnTo>
                    <a:pt x="8636" y="79095"/>
                  </a:lnTo>
                  <a:lnTo>
                    <a:pt x="6431" y="79095"/>
                  </a:lnTo>
                  <a:lnTo>
                    <a:pt x="8488" y="78524"/>
                  </a:lnTo>
                  <a:lnTo>
                    <a:pt x="8488" y="78066"/>
                  </a:lnTo>
                  <a:lnTo>
                    <a:pt x="9288" y="74980"/>
                  </a:lnTo>
                  <a:lnTo>
                    <a:pt x="9860" y="74066"/>
                  </a:lnTo>
                  <a:lnTo>
                    <a:pt x="10660" y="73151"/>
                  </a:lnTo>
                  <a:lnTo>
                    <a:pt x="12397" y="72891"/>
                  </a:lnTo>
                  <a:lnTo>
                    <a:pt x="12410" y="72466"/>
                  </a:lnTo>
                  <a:lnTo>
                    <a:pt x="12603" y="70637"/>
                  </a:lnTo>
                  <a:lnTo>
                    <a:pt x="16958" y="70637"/>
                  </a:lnTo>
                  <a:lnTo>
                    <a:pt x="15918" y="69837"/>
                  </a:lnTo>
                  <a:lnTo>
                    <a:pt x="14432" y="68808"/>
                  </a:lnTo>
                  <a:lnTo>
                    <a:pt x="13174" y="68579"/>
                  </a:lnTo>
                  <a:lnTo>
                    <a:pt x="12946" y="68579"/>
                  </a:lnTo>
                  <a:lnTo>
                    <a:pt x="12603" y="68465"/>
                  </a:lnTo>
                  <a:close/>
                </a:path>
                <a:path w="38735" h="122554">
                  <a:moveTo>
                    <a:pt x="4527" y="74588"/>
                  </a:moveTo>
                  <a:lnTo>
                    <a:pt x="4373" y="74866"/>
                  </a:lnTo>
                  <a:lnTo>
                    <a:pt x="4239" y="76009"/>
                  </a:lnTo>
                  <a:lnTo>
                    <a:pt x="4186" y="78524"/>
                  </a:lnTo>
                  <a:lnTo>
                    <a:pt x="4278" y="79515"/>
                  </a:lnTo>
                  <a:lnTo>
                    <a:pt x="4527" y="74588"/>
                  </a:lnTo>
                  <a:close/>
                </a:path>
                <a:path w="38735" h="122554">
                  <a:moveTo>
                    <a:pt x="8488" y="78524"/>
                  </a:moveTo>
                  <a:lnTo>
                    <a:pt x="6431" y="79095"/>
                  </a:lnTo>
                  <a:lnTo>
                    <a:pt x="8549" y="78761"/>
                  </a:lnTo>
                  <a:lnTo>
                    <a:pt x="8488" y="78524"/>
                  </a:lnTo>
                  <a:close/>
                </a:path>
                <a:path w="38735" h="122554">
                  <a:moveTo>
                    <a:pt x="8549" y="78761"/>
                  </a:moveTo>
                  <a:lnTo>
                    <a:pt x="6431" y="79095"/>
                  </a:lnTo>
                  <a:lnTo>
                    <a:pt x="8636" y="79095"/>
                  </a:lnTo>
                  <a:lnTo>
                    <a:pt x="8549" y="78761"/>
                  </a:lnTo>
                  <a:close/>
                </a:path>
                <a:path w="38735" h="122554">
                  <a:moveTo>
                    <a:pt x="18881" y="76010"/>
                  </a:moveTo>
                  <a:lnTo>
                    <a:pt x="16718" y="76352"/>
                  </a:lnTo>
                  <a:lnTo>
                    <a:pt x="18889" y="76238"/>
                  </a:lnTo>
                  <a:lnTo>
                    <a:pt x="18881" y="76010"/>
                  </a:lnTo>
                  <a:close/>
                </a:path>
                <a:path w="38735" h="122554">
                  <a:moveTo>
                    <a:pt x="18889" y="76009"/>
                  </a:moveTo>
                  <a:lnTo>
                    <a:pt x="18889" y="76238"/>
                  </a:lnTo>
                  <a:lnTo>
                    <a:pt x="16718" y="76352"/>
                  </a:lnTo>
                  <a:lnTo>
                    <a:pt x="18935" y="76352"/>
                  </a:lnTo>
                  <a:lnTo>
                    <a:pt x="18889" y="76009"/>
                  </a:lnTo>
                  <a:close/>
                </a:path>
                <a:path w="38735" h="122554">
                  <a:moveTo>
                    <a:pt x="12603" y="70637"/>
                  </a:moveTo>
                  <a:lnTo>
                    <a:pt x="12374" y="72809"/>
                  </a:lnTo>
                  <a:lnTo>
                    <a:pt x="12946" y="72809"/>
                  </a:lnTo>
                  <a:lnTo>
                    <a:pt x="12603" y="70637"/>
                  </a:lnTo>
                  <a:close/>
                </a:path>
                <a:path w="38735" h="122554">
                  <a:moveTo>
                    <a:pt x="12374" y="72466"/>
                  </a:moveTo>
                  <a:lnTo>
                    <a:pt x="12260" y="72809"/>
                  </a:lnTo>
                  <a:lnTo>
                    <a:pt x="12374" y="72466"/>
                  </a:lnTo>
                  <a:close/>
                </a:path>
                <a:path w="38735" h="122554">
                  <a:moveTo>
                    <a:pt x="12410" y="72466"/>
                  </a:moveTo>
                  <a:lnTo>
                    <a:pt x="12374" y="72809"/>
                  </a:lnTo>
                  <a:lnTo>
                    <a:pt x="12410" y="72466"/>
                  </a:lnTo>
                  <a:close/>
                </a:path>
                <a:path w="38735" h="122554">
                  <a:moveTo>
                    <a:pt x="24032" y="2333"/>
                  </a:moveTo>
                  <a:lnTo>
                    <a:pt x="9531" y="34180"/>
                  </a:lnTo>
                  <a:lnTo>
                    <a:pt x="7567" y="40462"/>
                  </a:lnTo>
                  <a:lnTo>
                    <a:pt x="7560" y="44348"/>
                  </a:lnTo>
                  <a:lnTo>
                    <a:pt x="8031" y="45948"/>
                  </a:lnTo>
                  <a:lnTo>
                    <a:pt x="9631" y="47663"/>
                  </a:lnTo>
                  <a:lnTo>
                    <a:pt x="10660" y="48691"/>
                  </a:lnTo>
                  <a:lnTo>
                    <a:pt x="12374" y="49034"/>
                  </a:lnTo>
                  <a:lnTo>
                    <a:pt x="16832" y="49034"/>
                  </a:lnTo>
                  <a:lnTo>
                    <a:pt x="19347" y="47663"/>
                  </a:lnTo>
                  <a:lnTo>
                    <a:pt x="20490" y="46977"/>
                  </a:lnTo>
                  <a:lnTo>
                    <a:pt x="20579" y="45605"/>
                  </a:lnTo>
                  <a:lnTo>
                    <a:pt x="18432" y="45605"/>
                  </a:lnTo>
                  <a:lnTo>
                    <a:pt x="16260" y="45491"/>
                  </a:lnTo>
                  <a:lnTo>
                    <a:pt x="16310" y="44805"/>
                  </a:lnTo>
                  <a:lnTo>
                    <a:pt x="13860" y="44805"/>
                  </a:lnTo>
                  <a:lnTo>
                    <a:pt x="12489" y="44348"/>
                  </a:lnTo>
                  <a:lnTo>
                    <a:pt x="12146" y="44005"/>
                  </a:lnTo>
                  <a:lnTo>
                    <a:pt x="11803" y="43319"/>
                  </a:lnTo>
                  <a:lnTo>
                    <a:pt x="11688" y="41719"/>
                  </a:lnTo>
                  <a:lnTo>
                    <a:pt x="9631" y="41147"/>
                  </a:lnTo>
                  <a:lnTo>
                    <a:pt x="11868" y="41147"/>
                  </a:lnTo>
                  <a:lnTo>
                    <a:pt x="24032" y="2333"/>
                  </a:lnTo>
                  <a:close/>
                </a:path>
                <a:path w="38735" h="122554">
                  <a:moveTo>
                    <a:pt x="17403" y="43776"/>
                  </a:moveTo>
                  <a:lnTo>
                    <a:pt x="17175" y="43891"/>
                  </a:lnTo>
                  <a:lnTo>
                    <a:pt x="16360" y="44116"/>
                  </a:lnTo>
                  <a:lnTo>
                    <a:pt x="16260" y="45491"/>
                  </a:lnTo>
                  <a:lnTo>
                    <a:pt x="18432" y="45605"/>
                  </a:lnTo>
                  <a:lnTo>
                    <a:pt x="17403" y="43776"/>
                  </a:lnTo>
                  <a:close/>
                </a:path>
                <a:path w="38735" h="122554">
                  <a:moveTo>
                    <a:pt x="20699" y="43776"/>
                  </a:moveTo>
                  <a:lnTo>
                    <a:pt x="17403" y="43776"/>
                  </a:lnTo>
                  <a:lnTo>
                    <a:pt x="18432" y="45605"/>
                  </a:lnTo>
                  <a:lnTo>
                    <a:pt x="20579" y="45605"/>
                  </a:lnTo>
                  <a:lnTo>
                    <a:pt x="20699" y="43776"/>
                  </a:lnTo>
                  <a:close/>
                </a:path>
                <a:path w="38735" h="122554">
                  <a:moveTo>
                    <a:pt x="16360" y="44116"/>
                  </a:moveTo>
                  <a:lnTo>
                    <a:pt x="13860" y="44805"/>
                  </a:lnTo>
                  <a:lnTo>
                    <a:pt x="16310" y="44805"/>
                  </a:lnTo>
                  <a:lnTo>
                    <a:pt x="16360" y="44116"/>
                  </a:lnTo>
                  <a:close/>
                </a:path>
                <a:path w="38735" h="122554">
                  <a:moveTo>
                    <a:pt x="22661" y="27546"/>
                  </a:moveTo>
                  <a:lnTo>
                    <a:pt x="21404" y="27546"/>
                  </a:lnTo>
                  <a:lnTo>
                    <a:pt x="19804" y="28003"/>
                  </a:lnTo>
                  <a:lnTo>
                    <a:pt x="18661" y="29260"/>
                  </a:lnTo>
                  <a:lnTo>
                    <a:pt x="17518" y="30632"/>
                  </a:lnTo>
                  <a:lnTo>
                    <a:pt x="17182" y="31889"/>
                  </a:lnTo>
                  <a:lnTo>
                    <a:pt x="17061" y="34404"/>
                  </a:lnTo>
                  <a:lnTo>
                    <a:pt x="19118" y="34518"/>
                  </a:lnTo>
                  <a:lnTo>
                    <a:pt x="17052" y="34518"/>
                  </a:lnTo>
                  <a:lnTo>
                    <a:pt x="16360" y="44116"/>
                  </a:lnTo>
                  <a:lnTo>
                    <a:pt x="17175" y="43891"/>
                  </a:lnTo>
                  <a:lnTo>
                    <a:pt x="17403" y="43776"/>
                  </a:lnTo>
                  <a:lnTo>
                    <a:pt x="20699" y="43776"/>
                  </a:lnTo>
                  <a:lnTo>
                    <a:pt x="21404" y="33032"/>
                  </a:lnTo>
                  <a:lnTo>
                    <a:pt x="21747" y="32346"/>
                  </a:lnTo>
                  <a:lnTo>
                    <a:pt x="21975" y="32118"/>
                  </a:lnTo>
                  <a:lnTo>
                    <a:pt x="22661" y="31889"/>
                  </a:lnTo>
                  <a:lnTo>
                    <a:pt x="26724" y="31889"/>
                  </a:lnTo>
                  <a:lnTo>
                    <a:pt x="27348" y="31432"/>
                  </a:lnTo>
                  <a:lnTo>
                    <a:pt x="30185" y="31432"/>
                  </a:lnTo>
                  <a:lnTo>
                    <a:pt x="28833" y="29717"/>
                  </a:lnTo>
                  <a:lnTo>
                    <a:pt x="28376" y="29489"/>
                  </a:lnTo>
                  <a:lnTo>
                    <a:pt x="25862" y="27660"/>
                  </a:lnTo>
                  <a:lnTo>
                    <a:pt x="22661" y="27546"/>
                  </a:lnTo>
                  <a:close/>
                </a:path>
                <a:path w="38735" h="122554">
                  <a:moveTo>
                    <a:pt x="11803" y="41147"/>
                  </a:moveTo>
                  <a:lnTo>
                    <a:pt x="9631" y="41147"/>
                  </a:lnTo>
                  <a:lnTo>
                    <a:pt x="11688" y="41719"/>
                  </a:lnTo>
                  <a:lnTo>
                    <a:pt x="11803" y="41147"/>
                  </a:lnTo>
                  <a:close/>
                </a:path>
                <a:path w="38735" h="122554">
                  <a:moveTo>
                    <a:pt x="11803" y="41354"/>
                  </a:moveTo>
                  <a:lnTo>
                    <a:pt x="11688" y="41719"/>
                  </a:lnTo>
                  <a:lnTo>
                    <a:pt x="11803" y="41354"/>
                  </a:lnTo>
                  <a:close/>
                </a:path>
                <a:path w="38735" h="122554">
                  <a:moveTo>
                    <a:pt x="11868" y="41147"/>
                  </a:moveTo>
                  <a:lnTo>
                    <a:pt x="11803" y="41354"/>
                  </a:lnTo>
                  <a:lnTo>
                    <a:pt x="11868" y="41147"/>
                  </a:lnTo>
                  <a:close/>
                </a:path>
                <a:path w="38735" h="122554">
                  <a:moveTo>
                    <a:pt x="17061" y="34404"/>
                  </a:moveTo>
                  <a:close/>
                </a:path>
                <a:path w="38735" h="122554">
                  <a:moveTo>
                    <a:pt x="17061" y="34404"/>
                  </a:moveTo>
                  <a:lnTo>
                    <a:pt x="19118" y="34518"/>
                  </a:lnTo>
                  <a:lnTo>
                    <a:pt x="17061" y="34404"/>
                  </a:lnTo>
                  <a:close/>
                </a:path>
                <a:path w="38735" h="122554">
                  <a:moveTo>
                    <a:pt x="20156" y="231"/>
                  </a:moveTo>
                  <a:lnTo>
                    <a:pt x="9531" y="34180"/>
                  </a:lnTo>
                  <a:lnTo>
                    <a:pt x="24032" y="2333"/>
                  </a:lnTo>
                  <a:lnTo>
                    <a:pt x="24199" y="1800"/>
                  </a:lnTo>
                  <a:lnTo>
                    <a:pt x="22204" y="914"/>
                  </a:lnTo>
                  <a:lnTo>
                    <a:pt x="20156" y="231"/>
                  </a:lnTo>
                  <a:close/>
                </a:path>
                <a:path w="38735" h="122554">
                  <a:moveTo>
                    <a:pt x="27348" y="31432"/>
                  </a:moveTo>
                  <a:lnTo>
                    <a:pt x="25633" y="32689"/>
                  </a:lnTo>
                  <a:lnTo>
                    <a:pt x="25924" y="33053"/>
                  </a:lnTo>
                  <a:lnTo>
                    <a:pt x="26205" y="33146"/>
                  </a:lnTo>
                  <a:lnTo>
                    <a:pt x="27348" y="31432"/>
                  </a:lnTo>
                  <a:close/>
                </a:path>
                <a:path w="38735" h="122554">
                  <a:moveTo>
                    <a:pt x="26724" y="31889"/>
                  </a:moveTo>
                  <a:lnTo>
                    <a:pt x="22661" y="31889"/>
                  </a:lnTo>
                  <a:lnTo>
                    <a:pt x="24947" y="32461"/>
                  </a:lnTo>
                  <a:lnTo>
                    <a:pt x="25862" y="33032"/>
                  </a:lnTo>
                  <a:lnTo>
                    <a:pt x="25633" y="32689"/>
                  </a:lnTo>
                  <a:lnTo>
                    <a:pt x="26724" y="31889"/>
                  </a:lnTo>
                  <a:close/>
                </a:path>
                <a:path w="38735" h="122554">
                  <a:moveTo>
                    <a:pt x="24199" y="1800"/>
                  </a:moveTo>
                  <a:lnTo>
                    <a:pt x="24032" y="2333"/>
                  </a:lnTo>
                  <a:lnTo>
                    <a:pt x="24261" y="1828"/>
                  </a:lnTo>
                  <a:close/>
                </a:path>
                <a:path w="38735" h="122554">
                  <a:moveTo>
                    <a:pt x="20261" y="0"/>
                  </a:moveTo>
                  <a:lnTo>
                    <a:pt x="22204" y="914"/>
                  </a:lnTo>
                  <a:lnTo>
                    <a:pt x="24199" y="1800"/>
                  </a:lnTo>
                  <a:lnTo>
                    <a:pt x="24261" y="1600"/>
                  </a:lnTo>
                  <a:lnTo>
                    <a:pt x="20261" y="0"/>
                  </a:lnTo>
                  <a:close/>
                </a:path>
                <a:path w="38735" h="122554">
                  <a:moveTo>
                    <a:pt x="20261" y="0"/>
                  </a:moveTo>
                  <a:lnTo>
                    <a:pt x="20156" y="231"/>
                  </a:lnTo>
                  <a:lnTo>
                    <a:pt x="22204" y="914"/>
                  </a:lnTo>
                  <a:lnTo>
                    <a:pt x="202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590008" y="8356003"/>
              <a:ext cx="92075" cy="116839"/>
            </a:xfrm>
            <a:custGeom>
              <a:avLst/>
              <a:gdLst/>
              <a:ahLst/>
              <a:cxnLst/>
              <a:rect l="l" t="t" r="r" b="b"/>
              <a:pathLst>
                <a:path w="92075" h="116840">
                  <a:moveTo>
                    <a:pt x="90297" y="0"/>
                  </a:moveTo>
                  <a:lnTo>
                    <a:pt x="41062" y="31703"/>
                  </a:lnTo>
                  <a:lnTo>
                    <a:pt x="13944" y="70180"/>
                  </a:lnTo>
                  <a:lnTo>
                    <a:pt x="458" y="112614"/>
                  </a:lnTo>
                  <a:lnTo>
                    <a:pt x="0" y="116357"/>
                  </a:lnTo>
                  <a:lnTo>
                    <a:pt x="4229" y="116700"/>
                  </a:lnTo>
                  <a:lnTo>
                    <a:pt x="4343" y="115557"/>
                  </a:lnTo>
                  <a:lnTo>
                    <a:pt x="4686" y="113271"/>
                  </a:lnTo>
                  <a:lnTo>
                    <a:pt x="9392" y="93208"/>
                  </a:lnTo>
                  <a:lnTo>
                    <a:pt x="22702" y="62750"/>
                  </a:lnTo>
                  <a:lnTo>
                    <a:pt x="48807" y="30235"/>
                  </a:lnTo>
                  <a:lnTo>
                    <a:pt x="91897" y="4000"/>
                  </a:lnTo>
                  <a:lnTo>
                    <a:pt x="902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601553" y="8332746"/>
              <a:ext cx="285115" cy="294005"/>
            </a:xfrm>
            <a:custGeom>
              <a:avLst/>
              <a:gdLst/>
              <a:ahLst/>
              <a:cxnLst/>
              <a:rect l="l" t="t" r="r" b="b"/>
              <a:pathLst>
                <a:path w="285114" h="294004">
                  <a:moveTo>
                    <a:pt x="86330" y="0"/>
                  </a:moveTo>
                  <a:lnTo>
                    <a:pt x="51849" y="8654"/>
                  </a:lnTo>
                  <a:lnTo>
                    <a:pt x="27590" y="37240"/>
                  </a:lnTo>
                  <a:lnTo>
                    <a:pt x="0" y="94351"/>
                  </a:lnTo>
                  <a:lnTo>
                    <a:pt x="26208" y="46418"/>
                  </a:lnTo>
                  <a:lnTo>
                    <a:pt x="49363" y="21641"/>
                  </a:lnTo>
                  <a:lnTo>
                    <a:pt x="82440" y="12103"/>
                  </a:lnTo>
                  <a:lnTo>
                    <a:pt x="138417" y="9883"/>
                  </a:lnTo>
                  <a:lnTo>
                    <a:pt x="193024" y="12322"/>
                  </a:lnTo>
                  <a:lnTo>
                    <a:pt x="224656" y="22970"/>
                  </a:lnTo>
                  <a:lnTo>
                    <a:pt x="245402" y="50677"/>
                  </a:lnTo>
                  <a:lnTo>
                    <a:pt x="267347" y="104295"/>
                  </a:lnTo>
                  <a:lnTo>
                    <a:pt x="278452" y="125376"/>
                  </a:lnTo>
                  <a:lnTo>
                    <a:pt x="282892" y="140928"/>
                  </a:lnTo>
                  <a:lnTo>
                    <a:pt x="281331" y="158623"/>
                  </a:lnTo>
                  <a:lnTo>
                    <a:pt x="274434" y="186133"/>
                  </a:lnTo>
                  <a:lnTo>
                    <a:pt x="266438" y="227742"/>
                  </a:lnTo>
                  <a:lnTo>
                    <a:pt x="254617" y="252828"/>
                  </a:lnTo>
                  <a:lnTo>
                    <a:pt x="230730" y="271483"/>
                  </a:lnTo>
                  <a:lnTo>
                    <a:pt x="186537" y="293804"/>
                  </a:lnTo>
                  <a:lnTo>
                    <a:pt x="236981" y="275159"/>
                  </a:lnTo>
                  <a:lnTo>
                    <a:pt x="263904" y="255656"/>
                  </a:lnTo>
                  <a:lnTo>
                    <a:pt x="276404" y="223338"/>
                  </a:lnTo>
                  <a:lnTo>
                    <a:pt x="283578" y="166245"/>
                  </a:lnTo>
                  <a:lnTo>
                    <a:pt x="284587" y="150538"/>
                  </a:lnTo>
                  <a:lnTo>
                    <a:pt x="284364" y="139599"/>
                  </a:lnTo>
                  <a:lnTo>
                    <a:pt x="262573" y="54890"/>
                  </a:lnTo>
                  <a:lnTo>
                    <a:pt x="208849" y="10731"/>
                  </a:lnTo>
                  <a:lnTo>
                    <a:pt x="145961" y="2796"/>
                  </a:lnTo>
                  <a:lnTo>
                    <a:pt x="86330" y="0"/>
                  </a:lnTo>
                  <a:close/>
                </a:path>
              </a:pathLst>
            </a:custGeom>
            <a:solidFill>
              <a:srgbClr val="74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568063" y="7979727"/>
              <a:ext cx="336550" cy="356870"/>
            </a:xfrm>
            <a:custGeom>
              <a:avLst/>
              <a:gdLst/>
              <a:ahLst/>
              <a:cxnLst/>
              <a:rect l="l" t="t" r="r" b="b"/>
              <a:pathLst>
                <a:path w="336550" h="356870">
                  <a:moveTo>
                    <a:pt x="320840" y="0"/>
                  </a:moveTo>
                  <a:lnTo>
                    <a:pt x="0" y="2514"/>
                  </a:lnTo>
                  <a:lnTo>
                    <a:pt x="5143" y="333641"/>
                  </a:lnTo>
                  <a:lnTo>
                    <a:pt x="1714" y="338785"/>
                  </a:lnTo>
                  <a:lnTo>
                    <a:pt x="1714" y="356730"/>
                  </a:lnTo>
                  <a:lnTo>
                    <a:pt x="336270" y="351586"/>
                  </a:lnTo>
                  <a:lnTo>
                    <a:pt x="334556" y="330212"/>
                  </a:lnTo>
                  <a:lnTo>
                    <a:pt x="329412" y="325183"/>
                  </a:lnTo>
                  <a:lnTo>
                    <a:pt x="320840" y="0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565777" y="7977556"/>
              <a:ext cx="340995" cy="361315"/>
            </a:xfrm>
            <a:custGeom>
              <a:avLst/>
              <a:gdLst/>
              <a:ahLst/>
              <a:cxnLst/>
              <a:rect l="l" t="t" r="r" b="b"/>
              <a:pathLst>
                <a:path w="340995" h="361315">
                  <a:moveTo>
                    <a:pt x="294093" y="163906"/>
                  </a:moveTo>
                  <a:lnTo>
                    <a:pt x="283794" y="112928"/>
                  </a:lnTo>
                  <a:lnTo>
                    <a:pt x="255727" y="71285"/>
                  </a:lnTo>
                  <a:lnTo>
                    <a:pt x="214083" y="43218"/>
                  </a:lnTo>
                  <a:lnTo>
                    <a:pt x="163106" y="32918"/>
                  </a:lnTo>
                  <a:lnTo>
                    <a:pt x="112115" y="43218"/>
                  </a:lnTo>
                  <a:lnTo>
                    <a:pt x="70472" y="71285"/>
                  </a:lnTo>
                  <a:lnTo>
                    <a:pt x="42405" y="112928"/>
                  </a:lnTo>
                  <a:lnTo>
                    <a:pt x="32118" y="163906"/>
                  </a:lnTo>
                  <a:lnTo>
                    <a:pt x="42405" y="214896"/>
                  </a:lnTo>
                  <a:lnTo>
                    <a:pt x="70472" y="256540"/>
                  </a:lnTo>
                  <a:lnTo>
                    <a:pt x="112115" y="284607"/>
                  </a:lnTo>
                  <a:lnTo>
                    <a:pt x="163106" y="294894"/>
                  </a:lnTo>
                  <a:lnTo>
                    <a:pt x="214083" y="284607"/>
                  </a:lnTo>
                  <a:lnTo>
                    <a:pt x="255727" y="256540"/>
                  </a:lnTo>
                  <a:lnTo>
                    <a:pt x="283794" y="214896"/>
                  </a:lnTo>
                  <a:lnTo>
                    <a:pt x="294093" y="163906"/>
                  </a:lnTo>
                  <a:close/>
                </a:path>
                <a:path w="340995" h="361315">
                  <a:moveTo>
                    <a:pt x="340842" y="355930"/>
                  </a:moveTo>
                  <a:lnTo>
                    <a:pt x="338899" y="331470"/>
                  </a:lnTo>
                  <a:lnTo>
                    <a:pt x="336156" y="328726"/>
                  </a:lnTo>
                  <a:lnTo>
                    <a:pt x="336156" y="351701"/>
                  </a:lnTo>
                  <a:lnTo>
                    <a:pt x="6057" y="356730"/>
                  </a:lnTo>
                  <a:lnTo>
                    <a:pt x="6057" y="341642"/>
                  </a:lnTo>
                  <a:lnTo>
                    <a:pt x="9144" y="337070"/>
                  </a:lnTo>
                  <a:lnTo>
                    <a:pt x="9486" y="336499"/>
                  </a:lnTo>
                  <a:lnTo>
                    <a:pt x="4368" y="6858"/>
                  </a:lnTo>
                  <a:lnTo>
                    <a:pt x="152488" y="5676"/>
                  </a:lnTo>
                  <a:lnTo>
                    <a:pt x="136067" y="7366"/>
                  </a:lnTo>
                  <a:lnTo>
                    <a:pt x="107696" y="16344"/>
                  </a:lnTo>
                  <a:lnTo>
                    <a:pt x="59664" y="49377"/>
                  </a:lnTo>
                  <a:lnTo>
                    <a:pt x="27292" y="98361"/>
                  </a:lnTo>
                  <a:lnTo>
                    <a:pt x="15430" y="158305"/>
                  </a:lnTo>
                  <a:lnTo>
                    <a:pt x="18491" y="189344"/>
                  </a:lnTo>
                  <a:lnTo>
                    <a:pt x="41224" y="244436"/>
                  </a:lnTo>
                  <a:lnTo>
                    <a:pt x="82016" y="286054"/>
                  </a:lnTo>
                  <a:lnTo>
                    <a:pt x="136067" y="309257"/>
                  </a:lnTo>
                  <a:lnTo>
                    <a:pt x="166535" y="312381"/>
                  </a:lnTo>
                  <a:lnTo>
                    <a:pt x="196989" y="309257"/>
                  </a:lnTo>
                  <a:lnTo>
                    <a:pt x="200812" y="308038"/>
                  </a:lnTo>
                  <a:lnTo>
                    <a:pt x="225361" y="300266"/>
                  </a:lnTo>
                  <a:lnTo>
                    <a:pt x="273405" y="267233"/>
                  </a:lnTo>
                  <a:lnTo>
                    <a:pt x="305765" y="218262"/>
                  </a:lnTo>
                  <a:lnTo>
                    <a:pt x="317639" y="158305"/>
                  </a:lnTo>
                  <a:lnTo>
                    <a:pt x="314566" y="127279"/>
                  </a:lnTo>
                  <a:lnTo>
                    <a:pt x="313296" y="123113"/>
                  </a:lnTo>
                  <a:lnTo>
                    <a:pt x="313296" y="158305"/>
                  </a:lnTo>
                  <a:lnTo>
                    <a:pt x="310299" y="188518"/>
                  </a:lnTo>
                  <a:lnTo>
                    <a:pt x="288213" y="242100"/>
                  </a:lnTo>
                  <a:lnTo>
                    <a:pt x="248564" y="282536"/>
                  </a:lnTo>
                  <a:lnTo>
                    <a:pt x="196113" y="305015"/>
                  </a:lnTo>
                  <a:lnTo>
                    <a:pt x="166535" y="308038"/>
                  </a:lnTo>
                  <a:lnTo>
                    <a:pt x="136944" y="305015"/>
                  </a:lnTo>
                  <a:lnTo>
                    <a:pt x="84493" y="282536"/>
                  </a:lnTo>
                  <a:lnTo>
                    <a:pt x="44843" y="242100"/>
                  </a:lnTo>
                  <a:lnTo>
                    <a:pt x="22758" y="188518"/>
                  </a:lnTo>
                  <a:lnTo>
                    <a:pt x="19773" y="158305"/>
                  </a:lnTo>
                  <a:lnTo>
                    <a:pt x="22758" y="128130"/>
                  </a:lnTo>
                  <a:lnTo>
                    <a:pt x="44843" y="74612"/>
                  </a:lnTo>
                  <a:lnTo>
                    <a:pt x="84493" y="34188"/>
                  </a:lnTo>
                  <a:lnTo>
                    <a:pt x="136944" y="11633"/>
                  </a:lnTo>
                  <a:lnTo>
                    <a:pt x="166535" y="8572"/>
                  </a:lnTo>
                  <a:lnTo>
                    <a:pt x="196113" y="11633"/>
                  </a:lnTo>
                  <a:lnTo>
                    <a:pt x="248564" y="34188"/>
                  </a:lnTo>
                  <a:lnTo>
                    <a:pt x="288213" y="74612"/>
                  </a:lnTo>
                  <a:lnTo>
                    <a:pt x="310299" y="128130"/>
                  </a:lnTo>
                  <a:lnTo>
                    <a:pt x="313296" y="158305"/>
                  </a:lnTo>
                  <a:lnTo>
                    <a:pt x="313296" y="123113"/>
                  </a:lnTo>
                  <a:lnTo>
                    <a:pt x="291833" y="72186"/>
                  </a:lnTo>
                  <a:lnTo>
                    <a:pt x="251040" y="30568"/>
                  </a:lnTo>
                  <a:lnTo>
                    <a:pt x="200812" y="8572"/>
                  </a:lnTo>
                  <a:lnTo>
                    <a:pt x="178562" y="5473"/>
                  </a:lnTo>
                  <a:lnTo>
                    <a:pt x="277596" y="4686"/>
                  </a:lnTo>
                  <a:lnTo>
                    <a:pt x="321068" y="4381"/>
                  </a:lnTo>
                  <a:lnTo>
                    <a:pt x="329526" y="328269"/>
                  </a:lnTo>
                  <a:lnTo>
                    <a:pt x="334670" y="333413"/>
                  </a:lnTo>
                  <a:lnTo>
                    <a:pt x="336156" y="351701"/>
                  </a:lnTo>
                  <a:lnTo>
                    <a:pt x="336156" y="328726"/>
                  </a:lnTo>
                  <a:lnTo>
                    <a:pt x="333870" y="326440"/>
                  </a:lnTo>
                  <a:lnTo>
                    <a:pt x="325297" y="4343"/>
                  </a:lnTo>
                  <a:lnTo>
                    <a:pt x="325183" y="0"/>
                  </a:lnTo>
                  <a:lnTo>
                    <a:pt x="0" y="2514"/>
                  </a:lnTo>
                  <a:lnTo>
                    <a:pt x="88" y="4343"/>
                  </a:lnTo>
                  <a:lnTo>
                    <a:pt x="5257" y="335241"/>
                  </a:lnTo>
                  <a:lnTo>
                    <a:pt x="2171" y="339813"/>
                  </a:lnTo>
                  <a:lnTo>
                    <a:pt x="1828" y="340271"/>
                  </a:lnTo>
                  <a:lnTo>
                    <a:pt x="1828" y="361073"/>
                  </a:lnTo>
                  <a:lnTo>
                    <a:pt x="288099" y="356730"/>
                  </a:lnTo>
                  <a:lnTo>
                    <a:pt x="340842" y="3559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607770" y="8039849"/>
              <a:ext cx="246613" cy="188252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100040" y="8169808"/>
              <a:ext cx="229031" cy="952461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4572292" y="8306168"/>
              <a:ext cx="329565" cy="12700"/>
            </a:xfrm>
            <a:custGeom>
              <a:avLst/>
              <a:gdLst/>
              <a:ahLst/>
              <a:cxnLst/>
              <a:rect l="l" t="t" r="r" b="b"/>
              <a:pathLst>
                <a:path w="329564" h="12700">
                  <a:moveTo>
                    <a:pt x="325983" y="0"/>
                  </a:moveTo>
                  <a:lnTo>
                    <a:pt x="3428" y="6857"/>
                  </a:lnTo>
                  <a:lnTo>
                    <a:pt x="0" y="12344"/>
                  </a:lnTo>
                  <a:lnTo>
                    <a:pt x="328955" y="4229"/>
                  </a:lnTo>
                  <a:lnTo>
                    <a:pt x="325983" y="0"/>
                  </a:lnTo>
                  <a:close/>
                </a:path>
              </a:pathLst>
            </a:custGeom>
            <a:solidFill>
              <a:srgbClr val="9C9E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585093" y="8009331"/>
              <a:ext cx="88696" cy="118986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4595380" y="7985785"/>
              <a:ext cx="286385" cy="291465"/>
            </a:xfrm>
            <a:custGeom>
              <a:avLst/>
              <a:gdLst/>
              <a:ahLst/>
              <a:cxnLst/>
              <a:rect l="l" t="t" r="r" b="b"/>
              <a:pathLst>
                <a:path w="286385" h="291465">
                  <a:moveTo>
                    <a:pt x="83726" y="0"/>
                  </a:moveTo>
                  <a:lnTo>
                    <a:pt x="49477" y="9572"/>
                  </a:lnTo>
                  <a:lnTo>
                    <a:pt x="26008" y="38819"/>
                  </a:lnTo>
                  <a:lnTo>
                    <a:pt x="0" y="96697"/>
                  </a:lnTo>
                  <a:lnTo>
                    <a:pt x="24887" y="48063"/>
                  </a:lnTo>
                  <a:lnTo>
                    <a:pt x="47363" y="22659"/>
                  </a:lnTo>
                  <a:lnTo>
                    <a:pt x="80190" y="12215"/>
                  </a:lnTo>
                  <a:lnTo>
                    <a:pt x="136131" y="8458"/>
                  </a:lnTo>
                  <a:lnTo>
                    <a:pt x="190711" y="9363"/>
                  </a:lnTo>
                  <a:lnTo>
                    <a:pt x="222584" y="19130"/>
                  </a:lnTo>
                  <a:lnTo>
                    <a:pt x="244064" y="46278"/>
                  </a:lnTo>
                  <a:lnTo>
                    <a:pt x="267462" y="99326"/>
                  </a:lnTo>
                  <a:lnTo>
                    <a:pt x="279183" y="120016"/>
                  </a:lnTo>
                  <a:lnTo>
                    <a:pt x="284078" y="135402"/>
                  </a:lnTo>
                  <a:lnTo>
                    <a:pt x="283037" y="153124"/>
                  </a:lnTo>
                  <a:lnTo>
                    <a:pt x="276948" y="180822"/>
                  </a:lnTo>
                  <a:lnTo>
                    <a:pt x="270092" y="222597"/>
                  </a:lnTo>
                  <a:lnTo>
                    <a:pt x="258960" y="247988"/>
                  </a:lnTo>
                  <a:lnTo>
                    <a:pt x="235591" y="267313"/>
                  </a:lnTo>
                  <a:lnTo>
                    <a:pt x="192024" y="290893"/>
                  </a:lnTo>
                  <a:lnTo>
                    <a:pt x="241960" y="270857"/>
                  </a:lnTo>
                  <a:lnTo>
                    <a:pt x="268333" y="250617"/>
                  </a:lnTo>
                  <a:lnTo>
                    <a:pt x="279897" y="217968"/>
                  </a:lnTo>
                  <a:lnTo>
                    <a:pt x="285407" y="160705"/>
                  </a:lnTo>
                  <a:lnTo>
                    <a:pt x="286007" y="145002"/>
                  </a:lnTo>
                  <a:lnTo>
                    <a:pt x="285492" y="134088"/>
                  </a:lnTo>
                  <a:lnTo>
                    <a:pt x="261327" y="50022"/>
                  </a:lnTo>
                  <a:lnTo>
                    <a:pt x="206395" y="7349"/>
                  </a:lnTo>
                  <a:lnTo>
                    <a:pt x="143332" y="1142"/>
                  </a:lnTo>
                  <a:lnTo>
                    <a:pt x="83726" y="0"/>
                  </a:lnTo>
                  <a:close/>
                </a:path>
              </a:pathLst>
            </a:custGeom>
            <a:solidFill>
              <a:srgbClr val="74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24654" y="8959621"/>
              <a:ext cx="80324" cy="59093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732197" y="9122270"/>
              <a:ext cx="508528" cy="173628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871872" y="8411096"/>
              <a:ext cx="380961" cy="355587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732197" y="8868296"/>
              <a:ext cx="520636" cy="350329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732197" y="8986367"/>
              <a:ext cx="457200" cy="85153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901641" y="8766683"/>
              <a:ext cx="351193" cy="247802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903038" y="8715934"/>
              <a:ext cx="235496" cy="152361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899533" y="8525396"/>
              <a:ext cx="239001" cy="190538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732197" y="8643810"/>
              <a:ext cx="168935" cy="38404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732197" y="8987739"/>
              <a:ext cx="65544" cy="29375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4568063" y="7621283"/>
              <a:ext cx="336550" cy="356870"/>
            </a:xfrm>
            <a:custGeom>
              <a:avLst/>
              <a:gdLst/>
              <a:ahLst/>
              <a:cxnLst/>
              <a:rect l="l" t="t" r="r" b="b"/>
              <a:pathLst>
                <a:path w="336550" h="356870">
                  <a:moveTo>
                    <a:pt x="320840" y="0"/>
                  </a:moveTo>
                  <a:lnTo>
                    <a:pt x="0" y="2514"/>
                  </a:lnTo>
                  <a:lnTo>
                    <a:pt x="5143" y="333641"/>
                  </a:lnTo>
                  <a:lnTo>
                    <a:pt x="1714" y="338785"/>
                  </a:lnTo>
                  <a:lnTo>
                    <a:pt x="1714" y="356730"/>
                  </a:lnTo>
                  <a:lnTo>
                    <a:pt x="336270" y="351586"/>
                  </a:lnTo>
                  <a:lnTo>
                    <a:pt x="334556" y="330212"/>
                  </a:lnTo>
                  <a:lnTo>
                    <a:pt x="329412" y="325183"/>
                  </a:lnTo>
                  <a:lnTo>
                    <a:pt x="320840" y="0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565777" y="7619111"/>
              <a:ext cx="340995" cy="361315"/>
            </a:xfrm>
            <a:custGeom>
              <a:avLst/>
              <a:gdLst/>
              <a:ahLst/>
              <a:cxnLst/>
              <a:rect l="l" t="t" r="r" b="b"/>
              <a:pathLst>
                <a:path w="340995" h="361315">
                  <a:moveTo>
                    <a:pt x="294093" y="163906"/>
                  </a:moveTo>
                  <a:lnTo>
                    <a:pt x="283794" y="112928"/>
                  </a:lnTo>
                  <a:lnTo>
                    <a:pt x="255727" y="71285"/>
                  </a:lnTo>
                  <a:lnTo>
                    <a:pt x="214083" y="43218"/>
                  </a:lnTo>
                  <a:lnTo>
                    <a:pt x="163106" y="32918"/>
                  </a:lnTo>
                  <a:lnTo>
                    <a:pt x="112115" y="43218"/>
                  </a:lnTo>
                  <a:lnTo>
                    <a:pt x="70472" y="71285"/>
                  </a:lnTo>
                  <a:lnTo>
                    <a:pt x="42405" y="112928"/>
                  </a:lnTo>
                  <a:lnTo>
                    <a:pt x="32118" y="163906"/>
                  </a:lnTo>
                  <a:lnTo>
                    <a:pt x="42405" y="214896"/>
                  </a:lnTo>
                  <a:lnTo>
                    <a:pt x="70472" y="256540"/>
                  </a:lnTo>
                  <a:lnTo>
                    <a:pt x="112115" y="284607"/>
                  </a:lnTo>
                  <a:lnTo>
                    <a:pt x="163106" y="294894"/>
                  </a:lnTo>
                  <a:lnTo>
                    <a:pt x="214083" y="284607"/>
                  </a:lnTo>
                  <a:lnTo>
                    <a:pt x="255727" y="256540"/>
                  </a:lnTo>
                  <a:lnTo>
                    <a:pt x="283794" y="214896"/>
                  </a:lnTo>
                  <a:lnTo>
                    <a:pt x="294093" y="163906"/>
                  </a:lnTo>
                  <a:close/>
                </a:path>
                <a:path w="340995" h="361315">
                  <a:moveTo>
                    <a:pt x="340842" y="355930"/>
                  </a:moveTo>
                  <a:lnTo>
                    <a:pt x="338899" y="331470"/>
                  </a:lnTo>
                  <a:lnTo>
                    <a:pt x="336156" y="328676"/>
                  </a:lnTo>
                  <a:lnTo>
                    <a:pt x="336156" y="351586"/>
                  </a:lnTo>
                  <a:lnTo>
                    <a:pt x="6057" y="356730"/>
                  </a:lnTo>
                  <a:lnTo>
                    <a:pt x="6057" y="341642"/>
                  </a:lnTo>
                  <a:lnTo>
                    <a:pt x="9144" y="337070"/>
                  </a:lnTo>
                  <a:lnTo>
                    <a:pt x="9486" y="336499"/>
                  </a:lnTo>
                  <a:lnTo>
                    <a:pt x="4368" y="6858"/>
                  </a:lnTo>
                  <a:lnTo>
                    <a:pt x="152488" y="5676"/>
                  </a:lnTo>
                  <a:lnTo>
                    <a:pt x="136067" y="7366"/>
                  </a:lnTo>
                  <a:lnTo>
                    <a:pt x="107696" y="16344"/>
                  </a:lnTo>
                  <a:lnTo>
                    <a:pt x="59664" y="49377"/>
                  </a:lnTo>
                  <a:lnTo>
                    <a:pt x="27292" y="98361"/>
                  </a:lnTo>
                  <a:lnTo>
                    <a:pt x="15430" y="158305"/>
                  </a:lnTo>
                  <a:lnTo>
                    <a:pt x="18491" y="189344"/>
                  </a:lnTo>
                  <a:lnTo>
                    <a:pt x="41224" y="244436"/>
                  </a:lnTo>
                  <a:lnTo>
                    <a:pt x="82016" y="286054"/>
                  </a:lnTo>
                  <a:lnTo>
                    <a:pt x="136067" y="309257"/>
                  </a:lnTo>
                  <a:lnTo>
                    <a:pt x="166535" y="312381"/>
                  </a:lnTo>
                  <a:lnTo>
                    <a:pt x="196989" y="309257"/>
                  </a:lnTo>
                  <a:lnTo>
                    <a:pt x="200812" y="308038"/>
                  </a:lnTo>
                  <a:lnTo>
                    <a:pt x="225361" y="300266"/>
                  </a:lnTo>
                  <a:lnTo>
                    <a:pt x="273405" y="267233"/>
                  </a:lnTo>
                  <a:lnTo>
                    <a:pt x="305765" y="218262"/>
                  </a:lnTo>
                  <a:lnTo>
                    <a:pt x="317639" y="158305"/>
                  </a:lnTo>
                  <a:lnTo>
                    <a:pt x="314566" y="127279"/>
                  </a:lnTo>
                  <a:lnTo>
                    <a:pt x="313296" y="123113"/>
                  </a:lnTo>
                  <a:lnTo>
                    <a:pt x="313296" y="158305"/>
                  </a:lnTo>
                  <a:lnTo>
                    <a:pt x="310299" y="188518"/>
                  </a:lnTo>
                  <a:lnTo>
                    <a:pt x="288213" y="242100"/>
                  </a:lnTo>
                  <a:lnTo>
                    <a:pt x="248564" y="282536"/>
                  </a:lnTo>
                  <a:lnTo>
                    <a:pt x="196113" y="305015"/>
                  </a:lnTo>
                  <a:lnTo>
                    <a:pt x="166535" y="308038"/>
                  </a:lnTo>
                  <a:lnTo>
                    <a:pt x="136944" y="305015"/>
                  </a:lnTo>
                  <a:lnTo>
                    <a:pt x="84493" y="282536"/>
                  </a:lnTo>
                  <a:lnTo>
                    <a:pt x="44843" y="242100"/>
                  </a:lnTo>
                  <a:lnTo>
                    <a:pt x="22758" y="188518"/>
                  </a:lnTo>
                  <a:lnTo>
                    <a:pt x="19773" y="158305"/>
                  </a:lnTo>
                  <a:lnTo>
                    <a:pt x="22758" y="128130"/>
                  </a:lnTo>
                  <a:lnTo>
                    <a:pt x="44843" y="74612"/>
                  </a:lnTo>
                  <a:lnTo>
                    <a:pt x="84493" y="34188"/>
                  </a:lnTo>
                  <a:lnTo>
                    <a:pt x="136944" y="11633"/>
                  </a:lnTo>
                  <a:lnTo>
                    <a:pt x="166535" y="8572"/>
                  </a:lnTo>
                  <a:lnTo>
                    <a:pt x="196113" y="11633"/>
                  </a:lnTo>
                  <a:lnTo>
                    <a:pt x="248564" y="34188"/>
                  </a:lnTo>
                  <a:lnTo>
                    <a:pt x="288213" y="74612"/>
                  </a:lnTo>
                  <a:lnTo>
                    <a:pt x="310299" y="128130"/>
                  </a:lnTo>
                  <a:lnTo>
                    <a:pt x="313296" y="158305"/>
                  </a:lnTo>
                  <a:lnTo>
                    <a:pt x="313296" y="123113"/>
                  </a:lnTo>
                  <a:lnTo>
                    <a:pt x="291833" y="72186"/>
                  </a:lnTo>
                  <a:lnTo>
                    <a:pt x="251040" y="30568"/>
                  </a:lnTo>
                  <a:lnTo>
                    <a:pt x="200812" y="8572"/>
                  </a:lnTo>
                  <a:lnTo>
                    <a:pt x="178562" y="5473"/>
                  </a:lnTo>
                  <a:lnTo>
                    <a:pt x="277596" y="4686"/>
                  </a:lnTo>
                  <a:lnTo>
                    <a:pt x="321068" y="4381"/>
                  </a:lnTo>
                  <a:lnTo>
                    <a:pt x="329526" y="328269"/>
                  </a:lnTo>
                  <a:lnTo>
                    <a:pt x="334670" y="333413"/>
                  </a:lnTo>
                  <a:lnTo>
                    <a:pt x="336156" y="351586"/>
                  </a:lnTo>
                  <a:lnTo>
                    <a:pt x="336156" y="328676"/>
                  </a:lnTo>
                  <a:lnTo>
                    <a:pt x="333870" y="326326"/>
                  </a:lnTo>
                  <a:lnTo>
                    <a:pt x="325297" y="4343"/>
                  </a:lnTo>
                  <a:lnTo>
                    <a:pt x="325183" y="0"/>
                  </a:lnTo>
                  <a:lnTo>
                    <a:pt x="0" y="2514"/>
                  </a:lnTo>
                  <a:lnTo>
                    <a:pt x="88" y="4343"/>
                  </a:lnTo>
                  <a:lnTo>
                    <a:pt x="5257" y="335241"/>
                  </a:lnTo>
                  <a:lnTo>
                    <a:pt x="2171" y="339813"/>
                  </a:lnTo>
                  <a:lnTo>
                    <a:pt x="1828" y="340271"/>
                  </a:lnTo>
                  <a:lnTo>
                    <a:pt x="1828" y="361073"/>
                  </a:lnTo>
                  <a:lnTo>
                    <a:pt x="288099" y="356730"/>
                  </a:lnTo>
                  <a:lnTo>
                    <a:pt x="340842" y="3559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607770" y="7681404"/>
              <a:ext cx="246613" cy="188252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138534" y="7242721"/>
              <a:ext cx="114300" cy="215912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211447" y="7242721"/>
              <a:ext cx="101612" cy="254000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313059" y="7242721"/>
              <a:ext cx="1003325" cy="1155687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4572292" y="7947723"/>
              <a:ext cx="329565" cy="12700"/>
            </a:xfrm>
            <a:custGeom>
              <a:avLst/>
              <a:gdLst/>
              <a:ahLst/>
              <a:cxnLst/>
              <a:rect l="l" t="t" r="r" b="b"/>
              <a:pathLst>
                <a:path w="329564" h="12700">
                  <a:moveTo>
                    <a:pt x="325983" y="0"/>
                  </a:moveTo>
                  <a:lnTo>
                    <a:pt x="3428" y="6743"/>
                  </a:lnTo>
                  <a:lnTo>
                    <a:pt x="0" y="12344"/>
                  </a:lnTo>
                  <a:lnTo>
                    <a:pt x="328955" y="4229"/>
                  </a:lnTo>
                  <a:lnTo>
                    <a:pt x="325983" y="0"/>
                  </a:lnTo>
                  <a:close/>
                </a:path>
              </a:pathLst>
            </a:custGeom>
            <a:solidFill>
              <a:srgbClr val="9C9E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363923" y="7458634"/>
              <a:ext cx="825474" cy="37528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564405" y="8512708"/>
              <a:ext cx="688428" cy="355587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871872" y="7471321"/>
              <a:ext cx="431825" cy="939774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4925072" y="8393036"/>
              <a:ext cx="167640" cy="5715"/>
            </a:xfrm>
            <a:custGeom>
              <a:avLst/>
              <a:gdLst/>
              <a:ahLst/>
              <a:cxnLst/>
              <a:rect l="l" t="t" r="r" b="b"/>
              <a:pathLst>
                <a:path w="167639" h="5715">
                  <a:moveTo>
                    <a:pt x="163741" y="0"/>
                  </a:moveTo>
                  <a:lnTo>
                    <a:pt x="144081" y="1257"/>
                  </a:lnTo>
                  <a:lnTo>
                    <a:pt x="142024" y="5372"/>
                  </a:lnTo>
                  <a:lnTo>
                    <a:pt x="167170" y="5372"/>
                  </a:lnTo>
                  <a:lnTo>
                    <a:pt x="167170" y="4686"/>
                  </a:lnTo>
                  <a:lnTo>
                    <a:pt x="163741" y="4686"/>
                  </a:lnTo>
                  <a:lnTo>
                    <a:pt x="163741" y="0"/>
                  </a:lnTo>
                  <a:close/>
                </a:path>
                <a:path w="167639" h="5715">
                  <a:moveTo>
                    <a:pt x="22009" y="1485"/>
                  </a:moveTo>
                  <a:lnTo>
                    <a:pt x="749" y="2857"/>
                  </a:lnTo>
                  <a:lnTo>
                    <a:pt x="0" y="5372"/>
                  </a:lnTo>
                  <a:lnTo>
                    <a:pt x="25438" y="5372"/>
                  </a:lnTo>
                  <a:lnTo>
                    <a:pt x="25438" y="4914"/>
                  </a:lnTo>
                  <a:lnTo>
                    <a:pt x="22923" y="4914"/>
                  </a:lnTo>
                  <a:lnTo>
                    <a:pt x="22009" y="1485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871872" y="8360346"/>
              <a:ext cx="28079" cy="38061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896078" y="8169808"/>
              <a:ext cx="293319" cy="190538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896408" y="8182496"/>
              <a:ext cx="242125" cy="177850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189397" y="7471321"/>
              <a:ext cx="63436" cy="469887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5251107" y="7941208"/>
              <a:ext cx="1905" cy="228600"/>
            </a:xfrm>
            <a:custGeom>
              <a:avLst/>
              <a:gdLst/>
              <a:ahLst/>
              <a:cxnLst/>
              <a:rect l="l" t="t" r="r" b="b"/>
              <a:pathLst>
                <a:path w="1904" h="228600">
                  <a:moveTo>
                    <a:pt x="1727" y="0"/>
                  </a:moveTo>
                  <a:lnTo>
                    <a:pt x="0" y="0"/>
                  </a:lnTo>
                  <a:lnTo>
                    <a:pt x="355" y="228599"/>
                  </a:lnTo>
                  <a:lnTo>
                    <a:pt x="1727" y="228599"/>
                  </a:lnTo>
                  <a:lnTo>
                    <a:pt x="1727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871872" y="7598308"/>
              <a:ext cx="379590" cy="762038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138534" y="7488885"/>
              <a:ext cx="50863" cy="109423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5138534" y="7492276"/>
              <a:ext cx="51435" cy="642620"/>
            </a:xfrm>
            <a:custGeom>
              <a:avLst/>
              <a:gdLst/>
              <a:ahLst/>
              <a:cxnLst/>
              <a:rect l="l" t="t" r="r" b="b"/>
              <a:pathLst>
                <a:path w="51435" h="642620">
                  <a:moveTo>
                    <a:pt x="50863" y="639470"/>
                  </a:moveTo>
                  <a:lnTo>
                    <a:pt x="0" y="639470"/>
                  </a:lnTo>
                  <a:lnTo>
                    <a:pt x="0" y="642442"/>
                  </a:lnTo>
                  <a:lnTo>
                    <a:pt x="50863" y="642442"/>
                  </a:lnTo>
                  <a:lnTo>
                    <a:pt x="50863" y="639470"/>
                  </a:lnTo>
                  <a:close/>
                </a:path>
                <a:path w="51435" h="642620">
                  <a:moveTo>
                    <a:pt x="50863" y="0"/>
                  </a:moveTo>
                  <a:lnTo>
                    <a:pt x="0" y="317"/>
                  </a:lnTo>
                  <a:lnTo>
                    <a:pt x="0" y="4648"/>
                  </a:lnTo>
                  <a:lnTo>
                    <a:pt x="50863" y="4318"/>
                  </a:lnTo>
                  <a:lnTo>
                    <a:pt x="50863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1" name="object 19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389297" y="7471321"/>
              <a:ext cx="749236" cy="126987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891646" y="7492593"/>
              <a:ext cx="246887" cy="105714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558601" y="7494524"/>
              <a:ext cx="343179" cy="175361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892116" y="7598308"/>
              <a:ext cx="246418" cy="190538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895481" y="7682204"/>
              <a:ext cx="243052" cy="157391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4871872" y="7839596"/>
              <a:ext cx="266661" cy="249110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4893487" y="7941208"/>
              <a:ext cx="245046" cy="190538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563834" y="7598308"/>
              <a:ext cx="342785" cy="571500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895062" y="8042364"/>
              <a:ext cx="243471" cy="127444"/>
            </a:xfrm>
            <a:prstGeom prst="rect">
              <a:avLst/>
            </a:prstGeom>
          </p:spPr>
        </p:pic>
        <p:sp>
          <p:nvSpPr>
            <p:cNvPr id="200" name="object 200"/>
            <p:cNvSpPr/>
            <p:nvPr/>
          </p:nvSpPr>
          <p:spPr>
            <a:xfrm>
              <a:off x="5119141" y="8131746"/>
              <a:ext cx="19685" cy="3175"/>
            </a:xfrm>
            <a:custGeom>
              <a:avLst/>
              <a:gdLst/>
              <a:ahLst/>
              <a:cxnLst/>
              <a:rect l="l" t="t" r="r" b="b"/>
              <a:pathLst>
                <a:path w="19685" h="3175">
                  <a:moveTo>
                    <a:pt x="19392" y="0"/>
                  </a:moveTo>
                  <a:lnTo>
                    <a:pt x="0" y="0"/>
                  </a:lnTo>
                  <a:lnTo>
                    <a:pt x="723" y="1765"/>
                  </a:lnTo>
                  <a:lnTo>
                    <a:pt x="2400" y="2971"/>
                  </a:lnTo>
                  <a:lnTo>
                    <a:pt x="19392" y="2971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1" name="object 201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4565777" y="7619111"/>
              <a:ext cx="335470" cy="333565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585093" y="7650886"/>
              <a:ext cx="88696" cy="118986"/>
            </a:xfrm>
            <a:prstGeom prst="rect">
              <a:avLst/>
            </a:prstGeom>
          </p:spPr>
        </p:pic>
        <p:sp>
          <p:nvSpPr>
            <p:cNvPr id="203" name="object 203"/>
            <p:cNvSpPr/>
            <p:nvPr/>
          </p:nvSpPr>
          <p:spPr>
            <a:xfrm>
              <a:off x="4595380" y="7627342"/>
              <a:ext cx="286385" cy="291465"/>
            </a:xfrm>
            <a:custGeom>
              <a:avLst/>
              <a:gdLst/>
              <a:ahLst/>
              <a:cxnLst/>
              <a:rect l="l" t="t" r="r" b="b"/>
              <a:pathLst>
                <a:path w="286385" h="291465">
                  <a:moveTo>
                    <a:pt x="83726" y="0"/>
                  </a:moveTo>
                  <a:lnTo>
                    <a:pt x="49477" y="9585"/>
                  </a:lnTo>
                  <a:lnTo>
                    <a:pt x="26008" y="38865"/>
                  </a:lnTo>
                  <a:lnTo>
                    <a:pt x="0" y="96810"/>
                  </a:lnTo>
                  <a:lnTo>
                    <a:pt x="24887" y="48109"/>
                  </a:lnTo>
                  <a:lnTo>
                    <a:pt x="47363" y="22672"/>
                  </a:lnTo>
                  <a:lnTo>
                    <a:pt x="80190" y="12215"/>
                  </a:lnTo>
                  <a:lnTo>
                    <a:pt x="136131" y="8456"/>
                  </a:lnTo>
                  <a:lnTo>
                    <a:pt x="190711" y="9361"/>
                  </a:lnTo>
                  <a:lnTo>
                    <a:pt x="222584" y="19129"/>
                  </a:lnTo>
                  <a:lnTo>
                    <a:pt x="244064" y="46277"/>
                  </a:lnTo>
                  <a:lnTo>
                    <a:pt x="267462" y="99324"/>
                  </a:lnTo>
                  <a:lnTo>
                    <a:pt x="279183" y="120014"/>
                  </a:lnTo>
                  <a:lnTo>
                    <a:pt x="284078" y="135400"/>
                  </a:lnTo>
                  <a:lnTo>
                    <a:pt x="283037" y="153122"/>
                  </a:lnTo>
                  <a:lnTo>
                    <a:pt x="276948" y="180820"/>
                  </a:lnTo>
                  <a:lnTo>
                    <a:pt x="270092" y="222595"/>
                  </a:lnTo>
                  <a:lnTo>
                    <a:pt x="258960" y="247986"/>
                  </a:lnTo>
                  <a:lnTo>
                    <a:pt x="235591" y="267311"/>
                  </a:lnTo>
                  <a:lnTo>
                    <a:pt x="192024" y="290891"/>
                  </a:lnTo>
                  <a:lnTo>
                    <a:pt x="241960" y="270857"/>
                  </a:lnTo>
                  <a:lnTo>
                    <a:pt x="268333" y="250629"/>
                  </a:lnTo>
                  <a:lnTo>
                    <a:pt x="279897" y="218014"/>
                  </a:lnTo>
                  <a:lnTo>
                    <a:pt x="285407" y="160818"/>
                  </a:lnTo>
                  <a:lnTo>
                    <a:pt x="286007" y="145048"/>
                  </a:lnTo>
                  <a:lnTo>
                    <a:pt x="285492" y="134100"/>
                  </a:lnTo>
                  <a:lnTo>
                    <a:pt x="261327" y="50020"/>
                  </a:lnTo>
                  <a:lnTo>
                    <a:pt x="206395" y="7347"/>
                  </a:lnTo>
                  <a:lnTo>
                    <a:pt x="143332" y="1141"/>
                  </a:lnTo>
                  <a:lnTo>
                    <a:pt x="83726" y="0"/>
                  </a:lnTo>
                  <a:close/>
                </a:path>
              </a:pathLst>
            </a:custGeom>
            <a:solidFill>
              <a:srgbClr val="74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4" name="object 20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4198759" y="9071521"/>
              <a:ext cx="126987" cy="230365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198759" y="8960536"/>
              <a:ext cx="126987" cy="257654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855859" y="9122270"/>
              <a:ext cx="342900" cy="179616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805110" y="9096896"/>
              <a:ext cx="393649" cy="204990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3855859" y="8989403"/>
              <a:ext cx="342900" cy="89577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4135323" y="8986558"/>
              <a:ext cx="51435" cy="3175"/>
            </a:xfrm>
            <a:custGeom>
              <a:avLst/>
              <a:gdLst/>
              <a:ahLst/>
              <a:cxnLst/>
              <a:rect l="l" t="t" r="r" b="b"/>
              <a:pathLst>
                <a:path w="51435" h="3175">
                  <a:moveTo>
                    <a:pt x="28054" y="101"/>
                  </a:moveTo>
                  <a:lnTo>
                    <a:pt x="0" y="228"/>
                  </a:lnTo>
                  <a:lnTo>
                    <a:pt x="0" y="3175"/>
                  </a:lnTo>
                  <a:lnTo>
                    <a:pt x="36957" y="2933"/>
                  </a:lnTo>
                  <a:lnTo>
                    <a:pt x="34861" y="838"/>
                  </a:lnTo>
                  <a:lnTo>
                    <a:pt x="31064" y="838"/>
                  </a:lnTo>
                  <a:lnTo>
                    <a:pt x="29514" y="571"/>
                  </a:lnTo>
                  <a:lnTo>
                    <a:pt x="28054" y="101"/>
                  </a:lnTo>
                  <a:close/>
                </a:path>
                <a:path w="51435" h="3175">
                  <a:moveTo>
                    <a:pt x="34747" y="723"/>
                  </a:moveTo>
                  <a:lnTo>
                    <a:pt x="34061" y="838"/>
                  </a:lnTo>
                  <a:lnTo>
                    <a:pt x="34861" y="838"/>
                  </a:lnTo>
                  <a:close/>
                </a:path>
                <a:path w="51435" h="3175">
                  <a:moveTo>
                    <a:pt x="48831" y="0"/>
                  </a:moveTo>
                  <a:lnTo>
                    <a:pt x="47117" y="0"/>
                  </a:lnTo>
                  <a:lnTo>
                    <a:pt x="44234" y="2882"/>
                  </a:lnTo>
                  <a:lnTo>
                    <a:pt x="50977" y="2844"/>
                  </a:lnTo>
                  <a:lnTo>
                    <a:pt x="48691" y="2667"/>
                  </a:lnTo>
                  <a:lnTo>
                    <a:pt x="48831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0" name="object 21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805110" y="9071521"/>
              <a:ext cx="50749" cy="25374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805110" y="8512708"/>
              <a:ext cx="330212" cy="558812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4249623" y="8985885"/>
              <a:ext cx="419023" cy="138785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325747" y="9124670"/>
              <a:ext cx="342900" cy="177215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4560938" y="9124670"/>
              <a:ext cx="107708" cy="93954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325747" y="8988247"/>
              <a:ext cx="38176" cy="83273"/>
            </a:xfrm>
            <a:prstGeom prst="rect">
              <a:avLst/>
            </a:prstGeom>
          </p:spPr>
        </p:pic>
        <p:sp>
          <p:nvSpPr>
            <p:cNvPr id="216" name="object 216"/>
            <p:cNvSpPr/>
            <p:nvPr/>
          </p:nvSpPr>
          <p:spPr>
            <a:xfrm>
              <a:off x="4325747" y="8988082"/>
              <a:ext cx="38735" cy="635"/>
            </a:xfrm>
            <a:custGeom>
              <a:avLst/>
              <a:gdLst/>
              <a:ahLst/>
              <a:cxnLst/>
              <a:rect l="l" t="t" r="r" b="b"/>
              <a:pathLst>
                <a:path w="38735" h="634">
                  <a:moveTo>
                    <a:pt x="0" y="406"/>
                  </a:moveTo>
                  <a:lnTo>
                    <a:pt x="38176" y="406"/>
                  </a:lnTo>
                  <a:lnTo>
                    <a:pt x="38176" y="0"/>
                  </a:lnTo>
                  <a:lnTo>
                    <a:pt x="0" y="0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7" name="object 217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363923" y="8985580"/>
              <a:ext cx="368274" cy="316306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389297" y="8868296"/>
              <a:ext cx="279349" cy="203225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668647" y="8987612"/>
              <a:ext cx="63550" cy="83908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564329" y="8588946"/>
              <a:ext cx="307543" cy="93484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201858" y="8986126"/>
              <a:ext cx="72262" cy="31788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3848773" y="7495438"/>
              <a:ext cx="718185" cy="1492885"/>
            </a:xfrm>
            <a:custGeom>
              <a:avLst/>
              <a:gdLst/>
              <a:ahLst/>
              <a:cxnLst/>
              <a:rect l="l" t="t" r="r" b="b"/>
              <a:pathLst>
                <a:path w="718185" h="1492884">
                  <a:moveTo>
                    <a:pt x="709231" y="0"/>
                  </a:moveTo>
                  <a:lnTo>
                    <a:pt x="0" y="2628"/>
                  </a:lnTo>
                  <a:lnTo>
                    <a:pt x="7772" y="1484985"/>
                  </a:lnTo>
                  <a:lnTo>
                    <a:pt x="12801" y="1492643"/>
                  </a:lnTo>
                  <a:lnTo>
                    <a:pt x="713232" y="1489329"/>
                  </a:lnTo>
                  <a:lnTo>
                    <a:pt x="717803" y="1482470"/>
                  </a:lnTo>
                  <a:lnTo>
                    <a:pt x="70923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934841" y="7881086"/>
              <a:ext cx="527050" cy="680720"/>
            </a:xfrm>
            <a:custGeom>
              <a:avLst/>
              <a:gdLst/>
              <a:ahLst/>
              <a:cxnLst/>
              <a:rect l="l" t="t" r="r" b="b"/>
              <a:pathLst>
                <a:path w="527050" h="680720">
                  <a:moveTo>
                    <a:pt x="449656" y="243344"/>
                  </a:moveTo>
                  <a:lnTo>
                    <a:pt x="447370" y="241401"/>
                  </a:lnTo>
                  <a:lnTo>
                    <a:pt x="445655" y="243916"/>
                  </a:lnTo>
                  <a:lnTo>
                    <a:pt x="447598" y="245973"/>
                  </a:lnTo>
                  <a:lnTo>
                    <a:pt x="449656" y="243344"/>
                  </a:lnTo>
                  <a:close/>
                </a:path>
                <a:path w="527050" h="680720">
                  <a:moveTo>
                    <a:pt x="489432" y="244259"/>
                  </a:moveTo>
                  <a:lnTo>
                    <a:pt x="487146" y="242201"/>
                  </a:lnTo>
                  <a:lnTo>
                    <a:pt x="485432" y="244830"/>
                  </a:lnTo>
                  <a:lnTo>
                    <a:pt x="487489" y="246773"/>
                  </a:lnTo>
                  <a:lnTo>
                    <a:pt x="489432" y="244259"/>
                  </a:lnTo>
                  <a:close/>
                </a:path>
                <a:path w="527050" h="680720">
                  <a:moveTo>
                    <a:pt x="526694" y="2743"/>
                  </a:moveTo>
                  <a:lnTo>
                    <a:pt x="524522" y="2628"/>
                  </a:lnTo>
                  <a:lnTo>
                    <a:pt x="522351" y="2628"/>
                  </a:lnTo>
                  <a:lnTo>
                    <a:pt x="522351" y="6972"/>
                  </a:lnTo>
                  <a:lnTo>
                    <a:pt x="522351" y="675970"/>
                  </a:lnTo>
                  <a:lnTo>
                    <a:pt x="6972" y="675970"/>
                  </a:lnTo>
                  <a:lnTo>
                    <a:pt x="4343" y="4343"/>
                  </a:lnTo>
                  <a:lnTo>
                    <a:pt x="522351" y="6972"/>
                  </a:lnTo>
                  <a:lnTo>
                    <a:pt x="522351" y="2628"/>
                  </a:lnTo>
                  <a:lnTo>
                    <a:pt x="0" y="0"/>
                  </a:lnTo>
                  <a:lnTo>
                    <a:pt x="114" y="6972"/>
                  </a:lnTo>
                  <a:lnTo>
                    <a:pt x="2743" y="680313"/>
                  </a:lnTo>
                  <a:lnTo>
                    <a:pt x="526694" y="680313"/>
                  </a:lnTo>
                  <a:lnTo>
                    <a:pt x="526694" y="675970"/>
                  </a:lnTo>
                  <a:lnTo>
                    <a:pt x="526694" y="6972"/>
                  </a:lnTo>
                  <a:lnTo>
                    <a:pt x="526694" y="27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369066" y="8095249"/>
              <a:ext cx="64769" cy="41910"/>
            </a:xfrm>
            <a:custGeom>
              <a:avLst/>
              <a:gdLst/>
              <a:ahLst/>
              <a:cxnLst/>
              <a:rect l="l" t="t" r="r" b="b"/>
              <a:pathLst>
                <a:path w="64770" h="41909">
                  <a:moveTo>
                    <a:pt x="34641" y="0"/>
                  </a:moveTo>
                  <a:lnTo>
                    <a:pt x="27474" y="1807"/>
                  </a:lnTo>
                  <a:lnTo>
                    <a:pt x="22601" y="6443"/>
                  </a:lnTo>
                  <a:lnTo>
                    <a:pt x="20802" y="9065"/>
                  </a:lnTo>
                  <a:lnTo>
                    <a:pt x="15201" y="18666"/>
                  </a:lnTo>
                  <a:lnTo>
                    <a:pt x="13944" y="19581"/>
                  </a:lnTo>
                  <a:lnTo>
                    <a:pt x="10172" y="22095"/>
                  </a:lnTo>
                  <a:lnTo>
                    <a:pt x="6286" y="23581"/>
                  </a:lnTo>
                  <a:lnTo>
                    <a:pt x="0" y="33525"/>
                  </a:lnTo>
                  <a:lnTo>
                    <a:pt x="8343" y="38326"/>
                  </a:lnTo>
                  <a:lnTo>
                    <a:pt x="11658" y="40840"/>
                  </a:lnTo>
                  <a:lnTo>
                    <a:pt x="21031" y="41412"/>
                  </a:lnTo>
                  <a:lnTo>
                    <a:pt x="23317" y="40840"/>
                  </a:lnTo>
                  <a:lnTo>
                    <a:pt x="27660" y="40840"/>
                  </a:lnTo>
                  <a:lnTo>
                    <a:pt x="39890" y="38897"/>
                  </a:lnTo>
                  <a:lnTo>
                    <a:pt x="61493" y="38897"/>
                  </a:lnTo>
                  <a:lnTo>
                    <a:pt x="64350" y="30096"/>
                  </a:lnTo>
                  <a:lnTo>
                    <a:pt x="64350" y="24724"/>
                  </a:lnTo>
                  <a:lnTo>
                    <a:pt x="56692" y="19581"/>
                  </a:lnTo>
                  <a:lnTo>
                    <a:pt x="51777" y="18438"/>
                  </a:lnTo>
                  <a:lnTo>
                    <a:pt x="46405" y="14437"/>
                  </a:lnTo>
                  <a:lnTo>
                    <a:pt x="44691" y="11351"/>
                  </a:lnTo>
                  <a:lnTo>
                    <a:pt x="43319" y="5865"/>
                  </a:lnTo>
                  <a:lnTo>
                    <a:pt x="34641" y="0"/>
                  </a:lnTo>
                  <a:close/>
                </a:path>
                <a:path w="64770" h="41909">
                  <a:moveTo>
                    <a:pt x="61493" y="38897"/>
                  </a:moveTo>
                  <a:lnTo>
                    <a:pt x="39890" y="38897"/>
                  </a:lnTo>
                  <a:lnTo>
                    <a:pt x="41833" y="40383"/>
                  </a:lnTo>
                  <a:lnTo>
                    <a:pt x="44119" y="40383"/>
                  </a:lnTo>
                  <a:lnTo>
                    <a:pt x="44462" y="39240"/>
                  </a:lnTo>
                  <a:lnTo>
                    <a:pt x="53263" y="39240"/>
                  </a:lnTo>
                  <a:lnTo>
                    <a:pt x="61493" y="38897"/>
                  </a:lnTo>
                  <a:close/>
                </a:path>
              </a:pathLst>
            </a:custGeom>
            <a:solidFill>
              <a:srgbClr val="AEB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370895" y="8092999"/>
              <a:ext cx="64769" cy="46355"/>
            </a:xfrm>
            <a:custGeom>
              <a:avLst/>
              <a:gdLst/>
              <a:ahLst/>
              <a:cxnLst/>
              <a:rect l="l" t="t" r="r" b="b"/>
              <a:pathLst>
                <a:path w="64770" h="46354">
                  <a:moveTo>
                    <a:pt x="11887" y="40576"/>
                  </a:moveTo>
                  <a:lnTo>
                    <a:pt x="6515" y="40576"/>
                  </a:lnTo>
                  <a:lnTo>
                    <a:pt x="5372" y="42405"/>
                  </a:lnTo>
                  <a:lnTo>
                    <a:pt x="19088" y="45834"/>
                  </a:lnTo>
                  <a:lnTo>
                    <a:pt x="19430" y="45834"/>
                  </a:lnTo>
                  <a:lnTo>
                    <a:pt x="21831" y="45262"/>
                  </a:lnTo>
                  <a:lnTo>
                    <a:pt x="26174" y="45262"/>
                  </a:lnTo>
                  <a:lnTo>
                    <a:pt x="31089" y="44462"/>
                  </a:lnTo>
                  <a:lnTo>
                    <a:pt x="34289" y="44234"/>
                  </a:lnTo>
                  <a:lnTo>
                    <a:pt x="38827" y="44234"/>
                  </a:lnTo>
                  <a:lnTo>
                    <a:pt x="39227" y="43662"/>
                  </a:lnTo>
                  <a:lnTo>
                    <a:pt x="19202" y="43662"/>
                  </a:lnTo>
                  <a:lnTo>
                    <a:pt x="18745" y="41605"/>
                  </a:lnTo>
                  <a:lnTo>
                    <a:pt x="18954" y="41557"/>
                  </a:lnTo>
                  <a:lnTo>
                    <a:pt x="17144" y="41376"/>
                  </a:lnTo>
                  <a:lnTo>
                    <a:pt x="14516" y="41033"/>
                  </a:lnTo>
                  <a:lnTo>
                    <a:pt x="11887" y="40576"/>
                  </a:lnTo>
                  <a:close/>
                </a:path>
                <a:path w="64770" h="46354">
                  <a:moveTo>
                    <a:pt x="38747" y="44348"/>
                  </a:moveTo>
                  <a:lnTo>
                    <a:pt x="39319" y="44691"/>
                  </a:lnTo>
                  <a:lnTo>
                    <a:pt x="44005" y="44691"/>
                  </a:lnTo>
                  <a:lnTo>
                    <a:pt x="44051" y="44462"/>
                  </a:lnTo>
                  <a:lnTo>
                    <a:pt x="39090" y="44462"/>
                  </a:lnTo>
                  <a:lnTo>
                    <a:pt x="38747" y="44348"/>
                  </a:lnTo>
                  <a:close/>
                </a:path>
                <a:path w="64770" h="46354">
                  <a:moveTo>
                    <a:pt x="38827" y="44234"/>
                  </a:moveTo>
                  <a:lnTo>
                    <a:pt x="37718" y="44234"/>
                  </a:lnTo>
                  <a:lnTo>
                    <a:pt x="38519" y="44348"/>
                  </a:lnTo>
                  <a:lnTo>
                    <a:pt x="38862" y="44462"/>
                  </a:lnTo>
                  <a:lnTo>
                    <a:pt x="38827" y="44234"/>
                  </a:lnTo>
                  <a:close/>
                </a:path>
                <a:path w="64770" h="46354">
                  <a:moveTo>
                    <a:pt x="39547" y="43205"/>
                  </a:moveTo>
                  <a:lnTo>
                    <a:pt x="38747" y="44348"/>
                  </a:lnTo>
                  <a:lnTo>
                    <a:pt x="39090" y="44462"/>
                  </a:lnTo>
                  <a:lnTo>
                    <a:pt x="39547" y="43205"/>
                  </a:lnTo>
                  <a:close/>
                </a:path>
                <a:path w="64770" h="46354">
                  <a:moveTo>
                    <a:pt x="56740" y="43205"/>
                  </a:moveTo>
                  <a:lnTo>
                    <a:pt x="39547" y="43205"/>
                  </a:lnTo>
                  <a:lnTo>
                    <a:pt x="39090" y="44462"/>
                  </a:lnTo>
                  <a:lnTo>
                    <a:pt x="44051" y="44462"/>
                  </a:lnTo>
                  <a:lnTo>
                    <a:pt x="44234" y="43548"/>
                  </a:lnTo>
                  <a:lnTo>
                    <a:pt x="51434" y="43548"/>
                  </a:lnTo>
                  <a:lnTo>
                    <a:pt x="56464" y="43433"/>
                  </a:lnTo>
                  <a:lnTo>
                    <a:pt x="56740" y="43205"/>
                  </a:lnTo>
                  <a:close/>
                </a:path>
                <a:path w="64770" h="46354">
                  <a:moveTo>
                    <a:pt x="18954" y="41557"/>
                  </a:moveTo>
                  <a:lnTo>
                    <a:pt x="18745" y="41605"/>
                  </a:lnTo>
                  <a:lnTo>
                    <a:pt x="19202" y="43662"/>
                  </a:lnTo>
                  <a:lnTo>
                    <a:pt x="19430" y="41605"/>
                  </a:lnTo>
                  <a:lnTo>
                    <a:pt x="18954" y="41557"/>
                  </a:lnTo>
                  <a:close/>
                </a:path>
                <a:path w="64770" h="46354">
                  <a:moveTo>
                    <a:pt x="25488" y="41033"/>
                  </a:moveTo>
                  <a:lnTo>
                    <a:pt x="21259" y="41033"/>
                  </a:lnTo>
                  <a:lnTo>
                    <a:pt x="18954" y="41557"/>
                  </a:lnTo>
                  <a:lnTo>
                    <a:pt x="19430" y="41605"/>
                  </a:lnTo>
                  <a:lnTo>
                    <a:pt x="19202" y="43662"/>
                  </a:lnTo>
                  <a:lnTo>
                    <a:pt x="39227" y="43662"/>
                  </a:lnTo>
                  <a:lnTo>
                    <a:pt x="39547" y="43205"/>
                  </a:lnTo>
                  <a:lnTo>
                    <a:pt x="56740" y="43205"/>
                  </a:lnTo>
                  <a:lnTo>
                    <a:pt x="56878" y="43091"/>
                  </a:lnTo>
                  <a:lnTo>
                    <a:pt x="25831" y="43091"/>
                  </a:lnTo>
                  <a:lnTo>
                    <a:pt x="25488" y="41033"/>
                  </a:lnTo>
                  <a:close/>
                </a:path>
                <a:path w="64770" h="46354">
                  <a:moveTo>
                    <a:pt x="39547" y="39890"/>
                  </a:moveTo>
                  <a:lnTo>
                    <a:pt x="33947" y="39890"/>
                  </a:lnTo>
                  <a:lnTo>
                    <a:pt x="30632" y="40233"/>
                  </a:lnTo>
                  <a:lnTo>
                    <a:pt x="25488" y="41033"/>
                  </a:lnTo>
                  <a:lnTo>
                    <a:pt x="25831" y="43091"/>
                  </a:lnTo>
                  <a:lnTo>
                    <a:pt x="25831" y="41033"/>
                  </a:lnTo>
                  <a:lnTo>
                    <a:pt x="40004" y="41033"/>
                  </a:lnTo>
                  <a:lnTo>
                    <a:pt x="40004" y="40462"/>
                  </a:lnTo>
                  <a:lnTo>
                    <a:pt x="40576" y="40462"/>
                  </a:lnTo>
                  <a:lnTo>
                    <a:pt x="40619" y="40319"/>
                  </a:lnTo>
                  <a:lnTo>
                    <a:pt x="39547" y="39890"/>
                  </a:lnTo>
                  <a:close/>
                </a:path>
                <a:path w="64770" h="46354">
                  <a:moveTo>
                    <a:pt x="40004" y="41033"/>
                  </a:moveTo>
                  <a:lnTo>
                    <a:pt x="25831" y="41033"/>
                  </a:lnTo>
                  <a:lnTo>
                    <a:pt x="25831" y="43091"/>
                  </a:lnTo>
                  <a:lnTo>
                    <a:pt x="56878" y="43091"/>
                  </a:lnTo>
                  <a:lnTo>
                    <a:pt x="57430" y="42633"/>
                  </a:lnTo>
                  <a:lnTo>
                    <a:pt x="40004" y="42633"/>
                  </a:lnTo>
                  <a:lnTo>
                    <a:pt x="40004" y="41033"/>
                  </a:lnTo>
                  <a:close/>
                </a:path>
                <a:path w="64770" h="46354">
                  <a:moveTo>
                    <a:pt x="40619" y="40319"/>
                  </a:moveTo>
                  <a:lnTo>
                    <a:pt x="40576" y="40462"/>
                  </a:lnTo>
                  <a:lnTo>
                    <a:pt x="40004" y="40462"/>
                  </a:lnTo>
                  <a:lnTo>
                    <a:pt x="40004" y="42633"/>
                  </a:lnTo>
                  <a:lnTo>
                    <a:pt x="41262" y="40805"/>
                  </a:lnTo>
                  <a:lnTo>
                    <a:pt x="40690" y="40347"/>
                  </a:lnTo>
                  <a:close/>
                </a:path>
                <a:path w="64770" h="46354">
                  <a:moveTo>
                    <a:pt x="51320" y="39319"/>
                  </a:moveTo>
                  <a:lnTo>
                    <a:pt x="40919" y="39319"/>
                  </a:lnTo>
                  <a:lnTo>
                    <a:pt x="40816" y="39662"/>
                  </a:lnTo>
                  <a:lnTo>
                    <a:pt x="40690" y="40347"/>
                  </a:lnTo>
                  <a:lnTo>
                    <a:pt x="41262" y="40805"/>
                  </a:lnTo>
                  <a:lnTo>
                    <a:pt x="40004" y="42633"/>
                  </a:lnTo>
                  <a:lnTo>
                    <a:pt x="57430" y="42633"/>
                  </a:lnTo>
                  <a:lnTo>
                    <a:pt x="58812" y="41490"/>
                  </a:lnTo>
                  <a:lnTo>
                    <a:pt x="51434" y="41490"/>
                  </a:lnTo>
                  <a:lnTo>
                    <a:pt x="51320" y="39319"/>
                  </a:lnTo>
                  <a:close/>
                </a:path>
                <a:path w="64770" h="46354">
                  <a:moveTo>
                    <a:pt x="5150" y="42282"/>
                  </a:moveTo>
                  <a:lnTo>
                    <a:pt x="5303" y="42405"/>
                  </a:lnTo>
                  <a:lnTo>
                    <a:pt x="5150" y="42282"/>
                  </a:lnTo>
                  <a:close/>
                </a:path>
                <a:path w="64770" h="46354">
                  <a:moveTo>
                    <a:pt x="6515" y="40576"/>
                  </a:moveTo>
                  <a:lnTo>
                    <a:pt x="5150" y="42282"/>
                  </a:lnTo>
                  <a:lnTo>
                    <a:pt x="5372" y="42405"/>
                  </a:lnTo>
                  <a:lnTo>
                    <a:pt x="6515" y="40576"/>
                  </a:lnTo>
                  <a:close/>
                </a:path>
                <a:path w="64770" h="46354">
                  <a:moveTo>
                    <a:pt x="10902" y="20050"/>
                  </a:moveTo>
                  <a:lnTo>
                    <a:pt x="9143" y="21259"/>
                  </a:lnTo>
                  <a:lnTo>
                    <a:pt x="5943" y="22859"/>
                  </a:lnTo>
                  <a:lnTo>
                    <a:pt x="3771" y="23774"/>
                  </a:lnTo>
                  <a:lnTo>
                    <a:pt x="3086" y="24002"/>
                  </a:lnTo>
                  <a:lnTo>
                    <a:pt x="2628" y="24688"/>
                  </a:lnTo>
                  <a:lnTo>
                    <a:pt x="858" y="27564"/>
                  </a:lnTo>
                  <a:lnTo>
                    <a:pt x="766" y="27774"/>
                  </a:lnTo>
                  <a:lnTo>
                    <a:pt x="0" y="30403"/>
                  </a:lnTo>
                  <a:lnTo>
                    <a:pt x="0" y="39433"/>
                  </a:lnTo>
                  <a:lnTo>
                    <a:pt x="5150" y="42282"/>
                  </a:lnTo>
                  <a:lnTo>
                    <a:pt x="6515" y="40576"/>
                  </a:lnTo>
                  <a:lnTo>
                    <a:pt x="11887" y="40576"/>
                  </a:lnTo>
                  <a:lnTo>
                    <a:pt x="8801" y="39662"/>
                  </a:lnTo>
                  <a:lnTo>
                    <a:pt x="7772" y="38861"/>
                  </a:lnTo>
                  <a:lnTo>
                    <a:pt x="7543" y="38747"/>
                  </a:lnTo>
                  <a:lnTo>
                    <a:pt x="6857" y="38290"/>
                  </a:lnTo>
                  <a:lnTo>
                    <a:pt x="4229" y="36233"/>
                  </a:lnTo>
                  <a:lnTo>
                    <a:pt x="4229" y="31318"/>
                  </a:lnTo>
                  <a:lnTo>
                    <a:pt x="4800" y="29375"/>
                  </a:lnTo>
                  <a:lnTo>
                    <a:pt x="5791" y="27774"/>
                  </a:lnTo>
                  <a:lnTo>
                    <a:pt x="5257" y="27774"/>
                  </a:lnTo>
                  <a:lnTo>
                    <a:pt x="4457" y="25831"/>
                  </a:lnTo>
                  <a:lnTo>
                    <a:pt x="9973" y="25831"/>
                  </a:lnTo>
                  <a:lnTo>
                    <a:pt x="13202" y="23768"/>
                  </a:lnTo>
                  <a:lnTo>
                    <a:pt x="13294" y="23545"/>
                  </a:lnTo>
                  <a:lnTo>
                    <a:pt x="12115" y="21831"/>
                  </a:lnTo>
                  <a:lnTo>
                    <a:pt x="11353" y="20612"/>
                  </a:lnTo>
                  <a:lnTo>
                    <a:pt x="10858" y="20116"/>
                  </a:lnTo>
                  <a:close/>
                </a:path>
                <a:path w="64770" h="46354">
                  <a:moveTo>
                    <a:pt x="60401" y="31788"/>
                  </a:moveTo>
                  <a:lnTo>
                    <a:pt x="60068" y="32689"/>
                  </a:lnTo>
                  <a:lnTo>
                    <a:pt x="59207" y="34518"/>
                  </a:lnTo>
                  <a:lnTo>
                    <a:pt x="57622" y="36233"/>
                  </a:lnTo>
                  <a:lnTo>
                    <a:pt x="56235" y="37833"/>
                  </a:lnTo>
                  <a:lnTo>
                    <a:pt x="54292" y="39204"/>
                  </a:lnTo>
                  <a:lnTo>
                    <a:pt x="51320" y="39319"/>
                  </a:lnTo>
                  <a:lnTo>
                    <a:pt x="51434" y="41490"/>
                  </a:lnTo>
                  <a:lnTo>
                    <a:pt x="51434" y="39319"/>
                  </a:lnTo>
                  <a:lnTo>
                    <a:pt x="60792" y="39319"/>
                  </a:lnTo>
                  <a:lnTo>
                    <a:pt x="61721" y="38061"/>
                  </a:lnTo>
                  <a:lnTo>
                    <a:pt x="63779" y="35547"/>
                  </a:lnTo>
                  <a:lnTo>
                    <a:pt x="64465" y="33146"/>
                  </a:lnTo>
                  <a:lnTo>
                    <a:pt x="64684" y="32346"/>
                  </a:lnTo>
                  <a:lnTo>
                    <a:pt x="60350" y="32346"/>
                  </a:lnTo>
                  <a:lnTo>
                    <a:pt x="60401" y="31788"/>
                  </a:lnTo>
                  <a:close/>
                </a:path>
                <a:path w="64770" h="46354">
                  <a:moveTo>
                    <a:pt x="60792" y="39319"/>
                  </a:moveTo>
                  <a:lnTo>
                    <a:pt x="51434" y="39319"/>
                  </a:lnTo>
                  <a:lnTo>
                    <a:pt x="51434" y="41490"/>
                  </a:lnTo>
                  <a:lnTo>
                    <a:pt x="58812" y="41490"/>
                  </a:lnTo>
                  <a:lnTo>
                    <a:pt x="59778" y="40690"/>
                  </a:lnTo>
                  <a:lnTo>
                    <a:pt x="60792" y="39319"/>
                  </a:lnTo>
                  <a:close/>
                </a:path>
                <a:path w="64770" h="46354">
                  <a:moveTo>
                    <a:pt x="60464" y="31661"/>
                  </a:moveTo>
                  <a:lnTo>
                    <a:pt x="60350" y="32346"/>
                  </a:lnTo>
                  <a:lnTo>
                    <a:pt x="62522" y="32346"/>
                  </a:lnTo>
                  <a:lnTo>
                    <a:pt x="60464" y="31661"/>
                  </a:lnTo>
                  <a:close/>
                </a:path>
                <a:path w="64770" h="46354">
                  <a:moveTo>
                    <a:pt x="64665" y="31661"/>
                  </a:moveTo>
                  <a:lnTo>
                    <a:pt x="60464" y="31661"/>
                  </a:lnTo>
                  <a:lnTo>
                    <a:pt x="62522" y="32346"/>
                  </a:lnTo>
                  <a:lnTo>
                    <a:pt x="64684" y="32346"/>
                  </a:lnTo>
                  <a:lnTo>
                    <a:pt x="64665" y="31661"/>
                  </a:lnTo>
                  <a:close/>
                </a:path>
                <a:path w="64770" h="46354">
                  <a:moveTo>
                    <a:pt x="53769" y="23768"/>
                  </a:moveTo>
                  <a:lnTo>
                    <a:pt x="54635" y="24345"/>
                  </a:lnTo>
                  <a:lnTo>
                    <a:pt x="56807" y="25946"/>
                  </a:lnTo>
                  <a:lnTo>
                    <a:pt x="60578" y="29832"/>
                  </a:lnTo>
                  <a:lnTo>
                    <a:pt x="60401" y="31788"/>
                  </a:lnTo>
                  <a:lnTo>
                    <a:pt x="64665" y="31661"/>
                  </a:lnTo>
                  <a:lnTo>
                    <a:pt x="64579" y="28574"/>
                  </a:lnTo>
                  <a:lnTo>
                    <a:pt x="62293" y="25717"/>
                  </a:lnTo>
                  <a:lnTo>
                    <a:pt x="60560" y="23888"/>
                  </a:lnTo>
                  <a:lnTo>
                    <a:pt x="54292" y="23888"/>
                  </a:lnTo>
                  <a:lnTo>
                    <a:pt x="53769" y="23768"/>
                  </a:lnTo>
                  <a:close/>
                </a:path>
                <a:path w="64770" h="46354">
                  <a:moveTo>
                    <a:pt x="4457" y="25831"/>
                  </a:moveTo>
                  <a:lnTo>
                    <a:pt x="5257" y="27774"/>
                  </a:lnTo>
                  <a:lnTo>
                    <a:pt x="5921" y="27564"/>
                  </a:lnTo>
                  <a:lnTo>
                    <a:pt x="6286" y="26974"/>
                  </a:lnTo>
                  <a:lnTo>
                    <a:pt x="4457" y="25831"/>
                  </a:lnTo>
                  <a:close/>
                </a:path>
                <a:path w="64770" h="46354">
                  <a:moveTo>
                    <a:pt x="5921" y="27564"/>
                  </a:moveTo>
                  <a:lnTo>
                    <a:pt x="5372" y="27774"/>
                  </a:lnTo>
                  <a:lnTo>
                    <a:pt x="5791" y="27774"/>
                  </a:lnTo>
                  <a:lnTo>
                    <a:pt x="5921" y="27564"/>
                  </a:lnTo>
                  <a:close/>
                </a:path>
                <a:path w="64770" h="46354">
                  <a:moveTo>
                    <a:pt x="9973" y="25831"/>
                  </a:moveTo>
                  <a:lnTo>
                    <a:pt x="4457" y="25831"/>
                  </a:lnTo>
                  <a:lnTo>
                    <a:pt x="6286" y="26974"/>
                  </a:lnTo>
                  <a:lnTo>
                    <a:pt x="5921" y="27564"/>
                  </a:lnTo>
                  <a:lnTo>
                    <a:pt x="9258" y="26288"/>
                  </a:lnTo>
                  <a:lnTo>
                    <a:pt x="9973" y="25831"/>
                  </a:lnTo>
                  <a:close/>
                </a:path>
                <a:path w="64770" h="46354">
                  <a:moveTo>
                    <a:pt x="54863" y="21831"/>
                  </a:moveTo>
                  <a:lnTo>
                    <a:pt x="53606" y="23660"/>
                  </a:lnTo>
                  <a:lnTo>
                    <a:pt x="53793" y="23774"/>
                  </a:lnTo>
                  <a:lnTo>
                    <a:pt x="54292" y="23888"/>
                  </a:lnTo>
                  <a:lnTo>
                    <a:pt x="54863" y="21831"/>
                  </a:lnTo>
                  <a:close/>
                </a:path>
                <a:path w="64770" h="46354">
                  <a:moveTo>
                    <a:pt x="58521" y="21831"/>
                  </a:moveTo>
                  <a:lnTo>
                    <a:pt x="54863" y="21831"/>
                  </a:lnTo>
                  <a:lnTo>
                    <a:pt x="54292" y="23888"/>
                  </a:lnTo>
                  <a:lnTo>
                    <a:pt x="60560" y="23888"/>
                  </a:lnTo>
                  <a:lnTo>
                    <a:pt x="58521" y="21831"/>
                  </a:lnTo>
                  <a:close/>
                </a:path>
                <a:path w="64770" h="46354">
                  <a:moveTo>
                    <a:pt x="43677" y="8115"/>
                  </a:moveTo>
                  <a:lnTo>
                    <a:pt x="41490" y="8115"/>
                  </a:lnTo>
                  <a:lnTo>
                    <a:pt x="39776" y="9486"/>
                  </a:lnTo>
                  <a:lnTo>
                    <a:pt x="39608" y="9486"/>
                  </a:lnTo>
                  <a:lnTo>
                    <a:pt x="40805" y="14173"/>
                  </a:lnTo>
                  <a:lnTo>
                    <a:pt x="42862" y="18173"/>
                  </a:lnTo>
                  <a:lnTo>
                    <a:pt x="43319" y="18402"/>
                  </a:lnTo>
                  <a:lnTo>
                    <a:pt x="48806" y="22631"/>
                  </a:lnTo>
                  <a:lnTo>
                    <a:pt x="53769" y="23768"/>
                  </a:lnTo>
                  <a:lnTo>
                    <a:pt x="53685" y="23545"/>
                  </a:lnTo>
                  <a:lnTo>
                    <a:pt x="54863" y="21831"/>
                  </a:lnTo>
                  <a:lnTo>
                    <a:pt x="58521" y="21831"/>
                  </a:lnTo>
                  <a:lnTo>
                    <a:pt x="58064" y="21374"/>
                  </a:lnTo>
                  <a:lnTo>
                    <a:pt x="56121" y="20116"/>
                  </a:lnTo>
                  <a:lnTo>
                    <a:pt x="55664" y="19773"/>
                  </a:lnTo>
                  <a:lnTo>
                    <a:pt x="55321" y="19659"/>
                  </a:lnTo>
                  <a:lnTo>
                    <a:pt x="53263" y="19202"/>
                  </a:lnTo>
                  <a:lnTo>
                    <a:pt x="50863" y="18059"/>
                  </a:lnTo>
                  <a:lnTo>
                    <a:pt x="48513" y="16687"/>
                  </a:lnTo>
                  <a:lnTo>
                    <a:pt x="44576" y="16687"/>
                  </a:lnTo>
                  <a:lnTo>
                    <a:pt x="45834" y="14973"/>
                  </a:lnTo>
                  <a:lnTo>
                    <a:pt x="46120" y="14973"/>
                  </a:lnTo>
                  <a:lnTo>
                    <a:pt x="45719" y="14287"/>
                  </a:lnTo>
                  <a:lnTo>
                    <a:pt x="44919" y="12230"/>
                  </a:lnTo>
                  <a:lnTo>
                    <a:pt x="44462" y="10629"/>
                  </a:lnTo>
                  <a:lnTo>
                    <a:pt x="44081" y="9486"/>
                  </a:lnTo>
                  <a:lnTo>
                    <a:pt x="39776" y="9486"/>
                  </a:lnTo>
                  <a:lnTo>
                    <a:pt x="39530" y="9181"/>
                  </a:lnTo>
                  <a:lnTo>
                    <a:pt x="43980" y="9181"/>
                  </a:lnTo>
                  <a:lnTo>
                    <a:pt x="43677" y="8115"/>
                  </a:lnTo>
                  <a:close/>
                </a:path>
                <a:path w="64770" h="46354">
                  <a:moveTo>
                    <a:pt x="16416" y="20002"/>
                  </a:moveTo>
                  <a:lnTo>
                    <a:pt x="10972" y="20002"/>
                  </a:lnTo>
                  <a:lnTo>
                    <a:pt x="11544" y="20802"/>
                  </a:lnTo>
                  <a:lnTo>
                    <a:pt x="12115" y="21831"/>
                  </a:lnTo>
                  <a:lnTo>
                    <a:pt x="13373" y="23660"/>
                  </a:lnTo>
                  <a:lnTo>
                    <a:pt x="14516" y="22402"/>
                  </a:lnTo>
                  <a:lnTo>
                    <a:pt x="16416" y="20002"/>
                  </a:lnTo>
                  <a:close/>
                </a:path>
                <a:path w="64770" h="46354">
                  <a:moveTo>
                    <a:pt x="11353" y="20612"/>
                  </a:moveTo>
                  <a:lnTo>
                    <a:pt x="11472" y="20802"/>
                  </a:lnTo>
                  <a:lnTo>
                    <a:pt x="11353" y="20612"/>
                  </a:lnTo>
                  <a:close/>
                </a:path>
                <a:path w="64770" h="46354">
                  <a:moveTo>
                    <a:pt x="10972" y="20002"/>
                  </a:moveTo>
                  <a:lnTo>
                    <a:pt x="11353" y="20612"/>
                  </a:lnTo>
                  <a:lnTo>
                    <a:pt x="11544" y="20802"/>
                  </a:lnTo>
                  <a:lnTo>
                    <a:pt x="10972" y="20002"/>
                  </a:lnTo>
                  <a:close/>
                </a:path>
                <a:path w="64770" h="46354">
                  <a:moveTo>
                    <a:pt x="10972" y="20002"/>
                  </a:moveTo>
                  <a:lnTo>
                    <a:pt x="11353" y="20612"/>
                  </a:lnTo>
                  <a:lnTo>
                    <a:pt x="10972" y="20002"/>
                  </a:lnTo>
                  <a:close/>
                </a:path>
                <a:path w="64770" h="46354">
                  <a:moveTo>
                    <a:pt x="35204" y="0"/>
                  </a:moveTo>
                  <a:lnTo>
                    <a:pt x="26860" y="0"/>
                  </a:lnTo>
                  <a:lnTo>
                    <a:pt x="23317" y="2743"/>
                  </a:lnTo>
                  <a:lnTo>
                    <a:pt x="18516" y="7772"/>
                  </a:lnTo>
                  <a:lnTo>
                    <a:pt x="15773" y="12572"/>
                  </a:lnTo>
                  <a:lnTo>
                    <a:pt x="14173" y="15087"/>
                  </a:lnTo>
                  <a:lnTo>
                    <a:pt x="13487" y="16344"/>
                  </a:lnTo>
                  <a:lnTo>
                    <a:pt x="12001" y="18630"/>
                  </a:lnTo>
                  <a:lnTo>
                    <a:pt x="11087" y="19773"/>
                  </a:lnTo>
                  <a:lnTo>
                    <a:pt x="10902" y="20050"/>
                  </a:lnTo>
                  <a:lnTo>
                    <a:pt x="16416" y="20002"/>
                  </a:lnTo>
                  <a:lnTo>
                    <a:pt x="16687" y="19659"/>
                  </a:lnTo>
                  <a:lnTo>
                    <a:pt x="20737" y="12572"/>
                  </a:lnTo>
                  <a:lnTo>
                    <a:pt x="20802" y="12344"/>
                  </a:lnTo>
                  <a:lnTo>
                    <a:pt x="21602" y="11087"/>
                  </a:lnTo>
                  <a:lnTo>
                    <a:pt x="23317" y="8686"/>
                  </a:lnTo>
                  <a:lnTo>
                    <a:pt x="27317" y="4229"/>
                  </a:lnTo>
                  <a:lnTo>
                    <a:pt x="41067" y="4229"/>
                  </a:lnTo>
                  <a:lnTo>
                    <a:pt x="39319" y="2057"/>
                  </a:lnTo>
                  <a:lnTo>
                    <a:pt x="35204" y="0"/>
                  </a:lnTo>
                  <a:close/>
                </a:path>
                <a:path w="64770" h="46354">
                  <a:moveTo>
                    <a:pt x="45834" y="14973"/>
                  </a:moveTo>
                  <a:lnTo>
                    <a:pt x="44576" y="16687"/>
                  </a:lnTo>
                  <a:lnTo>
                    <a:pt x="46520" y="15659"/>
                  </a:lnTo>
                  <a:lnTo>
                    <a:pt x="46330" y="15334"/>
                  </a:lnTo>
                  <a:lnTo>
                    <a:pt x="45834" y="14973"/>
                  </a:lnTo>
                  <a:close/>
                </a:path>
                <a:path w="64770" h="46354">
                  <a:moveTo>
                    <a:pt x="46330" y="15334"/>
                  </a:moveTo>
                  <a:lnTo>
                    <a:pt x="46520" y="15659"/>
                  </a:lnTo>
                  <a:lnTo>
                    <a:pt x="44576" y="16687"/>
                  </a:lnTo>
                  <a:lnTo>
                    <a:pt x="48513" y="16687"/>
                  </a:lnTo>
                  <a:lnTo>
                    <a:pt x="47091" y="15887"/>
                  </a:lnTo>
                  <a:lnTo>
                    <a:pt x="46330" y="15334"/>
                  </a:lnTo>
                  <a:close/>
                </a:path>
                <a:path w="64770" h="46354">
                  <a:moveTo>
                    <a:pt x="46120" y="14973"/>
                  </a:moveTo>
                  <a:lnTo>
                    <a:pt x="45834" y="14973"/>
                  </a:lnTo>
                  <a:lnTo>
                    <a:pt x="46330" y="15334"/>
                  </a:lnTo>
                  <a:lnTo>
                    <a:pt x="46120" y="14973"/>
                  </a:lnTo>
                  <a:close/>
                </a:path>
                <a:path w="64770" h="46354">
                  <a:moveTo>
                    <a:pt x="41490" y="8115"/>
                  </a:moveTo>
                  <a:lnTo>
                    <a:pt x="39319" y="8686"/>
                  </a:lnTo>
                  <a:lnTo>
                    <a:pt x="39530" y="9181"/>
                  </a:lnTo>
                  <a:lnTo>
                    <a:pt x="39776" y="9486"/>
                  </a:lnTo>
                  <a:lnTo>
                    <a:pt x="41490" y="8115"/>
                  </a:lnTo>
                  <a:close/>
                </a:path>
                <a:path w="64770" h="46354">
                  <a:moveTo>
                    <a:pt x="41067" y="4229"/>
                  </a:moveTo>
                  <a:lnTo>
                    <a:pt x="27317" y="4229"/>
                  </a:lnTo>
                  <a:lnTo>
                    <a:pt x="31432" y="4343"/>
                  </a:lnTo>
                  <a:lnTo>
                    <a:pt x="33718" y="4343"/>
                  </a:lnTo>
                  <a:lnTo>
                    <a:pt x="36461" y="5372"/>
                  </a:lnTo>
                  <a:lnTo>
                    <a:pt x="39530" y="9181"/>
                  </a:lnTo>
                  <a:lnTo>
                    <a:pt x="39433" y="8801"/>
                  </a:lnTo>
                  <a:lnTo>
                    <a:pt x="41490" y="8115"/>
                  </a:lnTo>
                  <a:lnTo>
                    <a:pt x="43677" y="8115"/>
                  </a:lnTo>
                  <a:lnTo>
                    <a:pt x="43433" y="7200"/>
                  </a:lnTo>
                  <a:lnTo>
                    <a:pt x="43091" y="6743"/>
                  </a:lnTo>
                  <a:lnTo>
                    <a:pt x="41067" y="422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6" name="object 22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4558741" y="7623683"/>
              <a:ext cx="313131" cy="25374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3919410" y="7623683"/>
              <a:ext cx="952461" cy="977950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4561903" y="8169808"/>
              <a:ext cx="309968" cy="241287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4567605" y="8169808"/>
              <a:ext cx="304266" cy="168821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4572292" y="8169808"/>
              <a:ext cx="299580" cy="148704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4787404" y="8169808"/>
              <a:ext cx="84467" cy="106870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4558893" y="7649057"/>
              <a:ext cx="312978" cy="520750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4563884" y="8512708"/>
              <a:ext cx="307987" cy="76238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4565777" y="7977708"/>
              <a:ext cx="306095" cy="192100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597895" y="8010474"/>
              <a:ext cx="261975" cy="159334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607770" y="8044408"/>
              <a:ext cx="246169" cy="125399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4585093" y="8009534"/>
              <a:ext cx="88696" cy="118783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4595380" y="7986776"/>
              <a:ext cx="276491" cy="117017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4566285" y="7649057"/>
              <a:ext cx="305587" cy="331127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4581207" y="7649057"/>
              <a:ext cx="290664" cy="282435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4607770" y="7687170"/>
              <a:ext cx="246169" cy="177800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4572292" y="7948282"/>
              <a:ext cx="299580" cy="11785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790313" y="7649057"/>
              <a:ext cx="81559" cy="96291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585093" y="7651102"/>
              <a:ext cx="88696" cy="118770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4595380" y="7649057"/>
              <a:ext cx="81686" cy="75095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4563960" y="8525396"/>
              <a:ext cx="8432" cy="63550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3932097" y="7649057"/>
              <a:ext cx="632231" cy="939888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3934841" y="7881086"/>
              <a:ext cx="526694" cy="680313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4371000" y="8132839"/>
              <a:ext cx="90509" cy="247535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3976319" y="8092173"/>
              <a:ext cx="92417" cy="287362"/>
            </a:xfrm>
            <a:prstGeom prst="rect">
              <a:avLst/>
            </a:prstGeom>
          </p:spPr>
        </p:pic>
        <p:sp>
          <p:nvSpPr>
            <p:cNvPr id="251" name="object 251"/>
            <p:cNvSpPr/>
            <p:nvPr/>
          </p:nvSpPr>
          <p:spPr>
            <a:xfrm>
              <a:off x="3152432" y="7489139"/>
              <a:ext cx="2092325" cy="18415"/>
            </a:xfrm>
            <a:custGeom>
              <a:avLst/>
              <a:gdLst/>
              <a:ahLst/>
              <a:cxnLst/>
              <a:rect l="l" t="t" r="r" b="b"/>
              <a:pathLst>
                <a:path w="2092325" h="18415">
                  <a:moveTo>
                    <a:pt x="2091677" y="0"/>
                  </a:moveTo>
                  <a:lnTo>
                    <a:pt x="0" y="5118"/>
                  </a:lnTo>
                  <a:lnTo>
                    <a:pt x="25" y="17818"/>
                  </a:lnTo>
                  <a:lnTo>
                    <a:pt x="2091715" y="12699"/>
                  </a:lnTo>
                  <a:lnTo>
                    <a:pt x="20916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215030" y="8833929"/>
              <a:ext cx="25400" cy="8255"/>
            </a:xfrm>
            <a:custGeom>
              <a:avLst/>
              <a:gdLst/>
              <a:ahLst/>
              <a:cxnLst/>
              <a:rect l="l" t="t" r="r" b="b"/>
              <a:pathLst>
                <a:path w="25400" h="8254">
                  <a:moveTo>
                    <a:pt x="6819" y="1257"/>
                  </a:moveTo>
                  <a:lnTo>
                    <a:pt x="6184" y="0"/>
                  </a:lnTo>
                  <a:lnTo>
                    <a:pt x="4546" y="215"/>
                  </a:lnTo>
                  <a:lnTo>
                    <a:pt x="1130" y="1968"/>
                  </a:lnTo>
                  <a:lnTo>
                    <a:pt x="0" y="3162"/>
                  </a:lnTo>
                  <a:lnTo>
                    <a:pt x="317" y="3784"/>
                  </a:lnTo>
                  <a:lnTo>
                    <a:pt x="635" y="4406"/>
                  </a:lnTo>
                  <a:lnTo>
                    <a:pt x="2260" y="4191"/>
                  </a:lnTo>
                  <a:lnTo>
                    <a:pt x="5689" y="2451"/>
                  </a:lnTo>
                  <a:lnTo>
                    <a:pt x="6819" y="1257"/>
                  </a:lnTo>
                  <a:close/>
                </a:path>
                <a:path w="25400" h="8254">
                  <a:moveTo>
                    <a:pt x="24942" y="6388"/>
                  </a:moveTo>
                  <a:lnTo>
                    <a:pt x="23215" y="6438"/>
                  </a:lnTo>
                  <a:lnTo>
                    <a:pt x="22644" y="8077"/>
                  </a:lnTo>
                  <a:lnTo>
                    <a:pt x="24371" y="8013"/>
                  </a:lnTo>
                  <a:lnTo>
                    <a:pt x="24942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217278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215030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19" y="20764"/>
                  </a:moveTo>
                  <a:lnTo>
                    <a:pt x="6184" y="19519"/>
                  </a:lnTo>
                  <a:lnTo>
                    <a:pt x="4546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35" y="23914"/>
                  </a:lnTo>
                  <a:lnTo>
                    <a:pt x="2260" y="23710"/>
                  </a:lnTo>
                  <a:lnTo>
                    <a:pt x="5689" y="21958"/>
                  </a:lnTo>
                  <a:lnTo>
                    <a:pt x="6819" y="20764"/>
                  </a:lnTo>
                  <a:close/>
                </a:path>
                <a:path w="25400" h="27940">
                  <a:moveTo>
                    <a:pt x="18364" y="3340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64" y="3340"/>
                  </a:lnTo>
                  <a:close/>
                </a:path>
                <a:path w="25400" h="27940">
                  <a:moveTo>
                    <a:pt x="24942" y="25908"/>
                  </a:moveTo>
                  <a:lnTo>
                    <a:pt x="23215" y="25958"/>
                  </a:lnTo>
                  <a:lnTo>
                    <a:pt x="22644" y="27597"/>
                  </a:lnTo>
                  <a:lnTo>
                    <a:pt x="24371" y="27533"/>
                  </a:lnTo>
                  <a:lnTo>
                    <a:pt x="24942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217278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215030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19" y="18542"/>
                  </a:moveTo>
                  <a:lnTo>
                    <a:pt x="6184" y="17297"/>
                  </a:lnTo>
                  <a:lnTo>
                    <a:pt x="4546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35" y="21691"/>
                  </a:lnTo>
                  <a:lnTo>
                    <a:pt x="2260" y="21475"/>
                  </a:lnTo>
                  <a:lnTo>
                    <a:pt x="5689" y="19735"/>
                  </a:lnTo>
                  <a:lnTo>
                    <a:pt x="6819" y="18542"/>
                  </a:lnTo>
                  <a:close/>
                </a:path>
                <a:path w="25400" h="25400">
                  <a:moveTo>
                    <a:pt x="18364" y="3327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64" y="3327"/>
                  </a:lnTo>
                  <a:close/>
                </a:path>
                <a:path w="25400" h="25400">
                  <a:moveTo>
                    <a:pt x="24942" y="23672"/>
                  </a:moveTo>
                  <a:lnTo>
                    <a:pt x="23215" y="23736"/>
                  </a:lnTo>
                  <a:lnTo>
                    <a:pt x="22644" y="25361"/>
                  </a:lnTo>
                  <a:lnTo>
                    <a:pt x="24371" y="25298"/>
                  </a:lnTo>
                  <a:lnTo>
                    <a:pt x="24942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217278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218383" y="8833929"/>
              <a:ext cx="73025" cy="58419"/>
            </a:xfrm>
            <a:custGeom>
              <a:avLst/>
              <a:gdLst/>
              <a:ahLst/>
              <a:cxnLst/>
              <a:rect l="l" t="t" r="r" b="b"/>
              <a:pathLst>
                <a:path w="73025" h="58420">
                  <a:moveTo>
                    <a:pt x="15011" y="58267"/>
                  </a:moveTo>
                  <a:lnTo>
                    <a:pt x="2971" y="57543"/>
                  </a:lnTo>
                  <a:lnTo>
                    <a:pt x="1866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5011" y="58267"/>
                  </a:lnTo>
                  <a:close/>
                </a:path>
                <a:path w="73025" h="58420">
                  <a:moveTo>
                    <a:pt x="54584" y="1257"/>
                  </a:moveTo>
                  <a:lnTo>
                    <a:pt x="53949" y="0"/>
                  </a:lnTo>
                  <a:lnTo>
                    <a:pt x="52324" y="215"/>
                  </a:lnTo>
                  <a:lnTo>
                    <a:pt x="48895" y="1968"/>
                  </a:lnTo>
                  <a:lnTo>
                    <a:pt x="47764" y="3162"/>
                  </a:lnTo>
                  <a:lnTo>
                    <a:pt x="48082" y="3784"/>
                  </a:lnTo>
                  <a:lnTo>
                    <a:pt x="48387" y="4406"/>
                  </a:lnTo>
                  <a:lnTo>
                    <a:pt x="50038" y="4191"/>
                  </a:lnTo>
                  <a:lnTo>
                    <a:pt x="53454" y="2451"/>
                  </a:lnTo>
                  <a:lnTo>
                    <a:pt x="54584" y="1257"/>
                  </a:lnTo>
                  <a:close/>
                </a:path>
                <a:path w="73025" h="58420">
                  <a:moveTo>
                    <a:pt x="72694" y="6388"/>
                  </a:moveTo>
                  <a:lnTo>
                    <a:pt x="70980" y="6438"/>
                  </a:lnTo>
                  <a:lnTo>
                    <a:pt x="70396" y="8077"/>
                  </a:lnTo>
                  <a:lnTo>
                    <a:pt x="72123" y="8013"/>
                  </a:lnTo>
                  <a:lnTo>
                    <a:pt x="72694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268395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266148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19" y="20764"/>
                  </a:moveTo>
                  <a:lnTo>
                    <a:pt x="6184" y="19519"/>
                  </a:lnTo>
                  <a:lnTo>
                    <a:pt x="4559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22" y="23914"/>
                  </a:lnTo>
                  <a:lnTo>
                    <a:pt x="2273" y="23710"/>
                  </a:lnTo>
                  <a:lnTo>
                    <a:pt x="5689" y="21958"/>
                  </a:lnTo>
                  <a:lnTo>
                    <a:pt x="6819" y="20764"/>
                  </a:lnTo>
                  <a:close/>
                </a:path>
                <a:path w="25400" h="27940">
                  <a:moveTo>
                    <a:pt x="18364" y="3340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63"/>
                  </a:lnTo>
                  <a:lnTo>
                    <a:pt x="3365" y="3149"/>
                  </a:lnTo>
                  <a:lnTo>
                    <a:pt x="18364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31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268395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266148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19" y="18542"/>
                  </a:moveTo>
                  <a:lnTo>
                    <a:pt x="6184" y="17297"/>
                  </a:lnTo>
                  <a:lnTo>
                    <a:pt x="4559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22" y="21691"/>
                  </a:lnTo>
                  <a:lnTo>
                    <a:pt x="2273" y="21475"/>
                  </a:lnTo>
                  <a:lnTo>
                    <a:pt x="3987" y="20612"/>
                  </a:lnTo>
                  <a:lnTo>
                    <a:pt x="5689" y="19735"/>
                  </a:lnTo>
                  <a:lnTo>
                    <a:pt x="6819" y="18542"/>
                  </a:lnTo>
                  <a:close/>
                </a:path>
                <a:path w="25400" h="25400">
                  <a:moveTo>
                    <a:pt x="18364" y="3327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51"/>
                  </a:lnTo>
                  <a:lnTo>
                    <a:pt x="3365" y="3149"/>
                  </a:lnTo>
                  <a:lnTo>
                    <a:pt x="18364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31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268395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269513" y="8833929"/>
              <a:ext cx="71755" cy="58419"/>
            </a:xfrm>
            <a:custGeom>
              <a:avLst/>
              <a:gdLst/>
              <a:ahLst/>
              <a:cxnLst/>
              <a:rect l="l" t="t" r="r" b="b"/>
              <a:pathLst>
                <a:path w="71754" h="58420">
                  <a:moveTo>
                    <a:pt x="14998" y="58267"/>
                  </a:moveTo>
                  <a:lnTo>
                    <a:pt x="2959" y="57543"/>
                  </a:lnTo>
                  <a:lnTo>
                    <a:pt x="1854" y="54940"/>
                  </a:lnTo>
                  <a:lnTo>
                    <a:pt x="368" y="56603"/>
                  </a:lnTo>
                  <a:lnTo>
                    <a:pt x="0" y="58089"/>
                  </a:lnTo>
                  <a:lnTo>
                    <a:pt x="14998" y="58267"/>
                  </a:lnTo>
                  <a:close/>
                </a:path>
                <a:path w="71754" h="58420">
                  <a:moveTo>
                    <a:pt x="53454" y="1257"/>
                  </a:moveTo>
                  <a:lnTo>
                    <a:pt x="52819" y="0"/>
                  </a:lnTo>
                  <a:lnTo>
                    <a:pt x="51193" y="215"/>
                  </a:lnTo>
                  <a:lnTo>
                    <a:pt x="47752" y="1968"/>
                  </a:lnTo>
                  <a:lnTo>
                    <a:pt x="46647" y="3162"/>
                  </a:lnTo>
                  <a:lnTo>
                    <a:pt x="46951" y="3784"/>
                  </a:lnTo>
                  <a:lnTo>
                    <a:pt x="47269" y="4406"/>
                  </a:lnTo>
                  <a:lnTo>
                    <a:pt x="48907" y="4191"/>
                  </a:lnTo>
                  <a:lnTo>
                    <a:pt x="52324" y="2451"/>
                  </a:lnTo>
                  <a:lnTo>
                    <a:pt x="53454" y="1257"/>
                  </a:lnTo>
                  <a:close/>
                </a:path>
                <a:path w="71754" h="58420">
                  <a:moveTo>
                    <a:pt x="71577" y="6388"/>
                  </a:moveTo>
                  <a:lnTo>
                    <a:pt x="69862" y="6438"/>
                  </a:lnTo>
                  <a:lnTo>
                    <a:pt x="69278" y="8077"/>
                  </a:lnTo>
                  <a:lnTo>
                    <a:pt x="70993" y="8013"/>
                  </a:lnTo>
                  <a:lnTo>
                    <a:pt x="71577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318395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316160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07" y="20764"/>
                  </a:moveTo>
                  <a:lnTo>
                    <a:pt x="6172" y="19519"/>
                  </a:lnTo>
                  <a:lnTo>
                    <a:pt x="4546" y="19735"/>
                  </a:lnTo>
                  <a:lnTo>
                    <a:pt x="1104" y="21475"/>
                  </a:lnTo>
                  <a:lnTo>
                    <a:pt x="0" y="22669"/>
                  </a:lnTo>
                  <a:lnTo>
                    <a:pt x="304" y="23304"/>
                  </a:lnTo>
                  <a:lnTo>
                    <a:pt x="622" y="23914"/>
                  </a:lnTo>
                  <a:lnTo>
                    <a:pt x="2260" y="23710"/>
                  </a:lnTo>
                  <a:lnTo>
                    <a:pt x="5676" y="21958"/>
                  </a:lnTo>
                  <a:lnTo>
                    <a:pt x="6807" y="20764"/>
                  </a:lnTo>
                  <a:close/>
                </a:path>
                <a:path w="25400" h="27940">
                  <a:moveTo>
                    <a:pt x="18351" y="3340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51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31" y="27597"/>
                  </a:lnTo>
                  <a:lnTo>
                    <a:pt x="24345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318395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316160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72" y="17297"/>
                  </a:lnTo>
                  <a:lnTo>
                    <a:pt x="4546" y="17513"/>
                  </a:lnTo>
                  <a:lnTo>
                    <a:pt x="1104" y="19240"/>
                  </a:lnTo>
                  <a:lnTo>
                    <a:pt x="0" y="20447"/>
                  </a:lnTo>
                  <a:lnTo>
                    <a:pt x="304" y="21069"/>
                  </a:lnTo>
                  <a:lnTo>
                    <a:pt x="622" y="21691"/>
                  </a:lnTo>
                  <a:lnTo>
                    <a:pt x="2260" y="21475"/>
                  </a:lnTo>
                  <a:lnTo>
                    <a:pt x="3975" y="20612"/>
                  </a:lnTo>
                  <a:lnTo>
                    <a:pt x="5676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51" y="3327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51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31" y="25361"/>
                  </a:lnTo>
                  <a:lnTo>
                    <a:pt x="24345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318395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319513" y="8833929"/>
              <a:ext cx="74295" cy="58419"/>
            </a:xfrm>
            <a:custGeom>
              <a:avLst/>
              <a:gdLst/>
              <a:ahLst/>
              <a:cxnLst/>
              <a:rect l="l" t="t" r="r" b="b"/>
              <a:pathLst>
                <a:path w="74295" h="58420">
                  <a:moveTo>
                    <a:pt x="14998" y="58267"/>
                  </a:moveTo>
                  <a:lnTo>
                    <a:pt x="2971" y="57543"/>
                  </a:lnTo>
                  <a:lnTo>
                    <a:pt x="1866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4998" y="58267"/>
                  </a:lnTo>
                  <a:close/>
                </a:path>
                <a:path w="74295" h="58420">
                  <a:moveTo>
                    <a:pt x="55689" y="1257"/>
                  </a:moveTo>
                  <a:lnTo>
                    <a:pt x="55054" y="0"/>
                  </a:lnTo>
                  <a:lnTo>
                    <a:pt x="53416" y="215"/>
                  </a:lnTo>
                  <a:lnTo>
                    <a:pt x="49999" y="1968"/>
                  </a:lnTo>
                  <a:lnTo>
                    <a:pt x="48869" y="3162"/>
                  </a:lnTo>
                  <a:lnTo>
                    <a:pt x="49187" y="3784"/>
                  </a:lnTo>
                  <a:lnTo>
                    <a:pt x="49504" y="4406"/>
                  </a:lnTo>
                  <a:lnTo>
                    <a:pt x="51142" y="4191"/>
                  </a:lnTo>
                  <a:lnTo>
                    <a:pt x="52844" y="3314"/>
                  </a:lnTo>
                  <a:lnTo>
                    <a:pt x="54559" y="2451"/>
                  </a:lnTo>
                  <a:lnTo>
                    <a:pt x="55689" y="1257"/>
                  </a:lnTo>
                  <a:close/>
                </a:path>
                <a:path w="74295" h="58420">
                  <a:moveTo>
                    <a:pt x="73812" y="6388"/>
                  </a:moveTo>
                  <a:lnTo>
                    <a:pt x="72085" y="6438"/>
                  </a:lnTo>
                  <a:lnTo>
                    <a:pt x="71513" y="8077"/>
                  </a:lnTo>
                  <a:lnTo>
                    <a:pt x="73228" y="8013"/>
                  </a:lnTo>
                  <a:lnTo>
                    <a:pt x="73812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370630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368383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19" y="20764"/>
                  </a:moveTo>
                  <a:lnTo>
                    <a:pt x="6184" y="19519"/>
                  </a:lnTo>
                  <a:lnTo>
                    <a:pt x="4546" y="19735"/>
                  </a:lnTo>
                  <a:lnTo>
                    <a:pt x="2844" y="20612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35" y="23914"/>
                  </a:lnTo>
                  <a:lnTo>
                    <a:pt x="2273" y="23710"/>
                  </a:lnTo>
                  <a:lnTo>
                    <a:pt x="5689" y="21958"/>
                  </a:lnTo>
                  <a:lnTo>
                    <a:pt x="6819" y="20764"/>
                  </a:lnTo>
                  <a:close/>
                </a:path>
                <a:path w="25400" h="27940">
                  <a:moveTo>
                    <a:pt x="18364" y="3340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64" y="3340"/>
                  </a:lnTo>
                  <a:close/>
                </a:path>
                <a:path w="25400" h="27940">
                  <a:moveTo>
                    <a:pt x="24942" y="25908"/>
                  </a:moveTo>
                  <a:lnTo>
                    <a:pt x="23215" y="25958"/>
                  </a:lnTo>
                  <a:lnTo>
                    <a:pt x="22644" y="27597"/>
                  </a:lnTo>
                  <a:lnTo>
                    <a:pt x="24358" y="27533"/>
                  </a:lnTo>
                  <a:lnTo>
                    <a:pt x="24942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370630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368383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19" y="18542"/>
                  </a:moveTo>
                  <a:lnTo>
                    <a:pt x="6184" y="17297"/>
                  </a:lnTo>
                  <a:lnTo>
                    <a:pt x="4546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35" y="21691"/>
                  </a:lnTo>
                  <a:lnTo>
                    <a:pt x="2273" y="21475"/>
                  </a:lnTo>
                  <a:lnTo>
                    <a:pt x="5689" y="19735"/>
                  </a:lnTo>
                  <a:lnTo>
                    <a:pt x="6819" y="18542"/>
                  </a:lnTo>
                  <a:close/>
                </a:path>
                <a:path w="25400" h="25400">
                  <a:moveTo>
                    <a:pt x="18364" y="3327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64" y="3327"/>
                  </a:lnTo>
                  <a:close/>
                </a:path>
                <a:path w="25400" h="25400">
                  <a:moveTo>
                    <a:pt x="24942" y="23672"/>
                  </a:moveTo>
                  <a:lnTo>
                    <a:pt x="23215" y="23736"/>
                  </a:lnTo>
                  <a:lnTo>
                    <a:pt x="22644" y="25361"/>
                  </a:lnTo>
                  <a:lnTo>
                    <a:pt x="24358" y="25298"/>
                  </a:lnTo>
                  <a:lnTo>
                    <a:pt x="24942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370630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371735" y="8833929"/>
              <a:ext cx="73025" cy="58419"/>
            </a:xfrm>
            <a:custGeom>
              <a:avLst/>
              <a:gdLst/>
              <a:ahLst/>
              <a:cxnLst/>
              <a:rect l="l" t="t" r="r" b="b"/>
              <a:pathLst>
                <a:path w="73025" h="58420">
                  <a:moveTo>
                    <a:pt x="15011" y="58267"/>
                  </a:moveTo>
                  <a:lnTo>
                    <a:pt x="2971" y="57543"/>
                  </a:lnTo>
                  <a:lnTo>
                    <a:pt x="1866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5011" y="58267"/>
                  </a:lnTo>
                  <a:close/>
                </a:path>
                <a:path w="73025" h="58420">
                  <a:moveTo>
                    <a:pt x="54571" y="1257"/>
                  </a:moveTo>
                  <a:lnTo>
                    <a:pt x="54267" y="622"/>
                  </a:lnTo>
                  <a:lnTo>
                    <a:pt x="53949" y="0"/>
                  </a:lnTo>
                  <a:lnTo>
                    <a:pt x="52324" y="215"/>
                  </a:lnTo>
                  <a:lnTo>
                    <a:pt x="48895" y="1968"/>
                  </a:lnTo>
                  <a:lnTo>
                    <a:pt x="47764" y="3162"/>
                  </a:lnTo>
                  <a:lnTo>
                    <a:pt x="48082" y="3784"/>
                  </a:lnTo>
                  <a:lnTo>
                    <a:pt x="48399" y="4406"/>
                  </a:lnTo>
                  <a:lnTo>
                    <a:pt x="50038" y="4191"/>
                  </a:lnTo>
                  <a:lnTo>
                    <a:pt x="53441" y="2451"/>
                  </a:lnTo>
                  <a:lnTo>
                    <a:pt x="54571" y="1257"/>
                  </a:lnTo>
                  <a:close/>
                </a:path>
                <a:path w="73025" h="58420">
                  <a:moveTo>
                    <a:pt x="72694" y="6388"/>
                  </a:moveTo>
                  <a:lnTo>
                    <a:pt x="70980" y="6438"/>
                  </a:lnTo>
                  <a:lnTo>
                    <a:pt x="70408" y="8077"/>
                  </a:lnTo>
                  <a:lnTo>
                    <a:pt x="72123" y="8013"/>
                  </a:lnTo>
                  <a:lnTo>
                    <a:pt x="72694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421748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75" y="876"/>
                  </a:lnTo>
                  <a:lnTo>
                    <a:pt x="21475" y="558"/>
                  </a:lnTo>
                  <a:lnTo>
                    <a:pt x="21475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419500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07" y="20764"/>
                  </a:moveTo>
                  <a:lnTo>
                    <a:pt x="6184" y="19519"/>
                  </a:lnTo>
                  <a:lnTo>
                    <a:pt x="4559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35" y="23914"/>
                  </a:lnTo>
                  <a:lnTo>
                    <a:pt x="2273" y="23710"/>
                  </a:lnTo>
                  <a:lnTo>
                    <a:pt x="5676" y="21958"/>
                  </a:lnTo>
                  <a:lnTo>
                    <a:pt x="6807" y="20764"/>
                  </a:lnTo>
                  <a:close/>
                </a:path>
                <a:path w="25400" h="27940">
                  <a:moveTo>
                    <a:pt x="18364" y="3340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63"/>
                  </a:lnTo>
                  <a:lnTo>
                    <a:pt x="3365" y="3149"/>
                  </a:lnTo>
                  <a:lnTo>
                    <a:pt x="18364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44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421748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75" y="850"/>
                  </a:lnTo>
                  <a:lnTo>
                    <a:pt x="21475" y="558"/>
                  </a:lnTo>
                  <a:lnTo>
                    <a:pt x="21475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419500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84" y="17297"/>
                  </a:lnTo>
                  <a:lnTo>
                    <a:pt x="4559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35" y="21691"/>
                  </a:lnTo>
                  <a:lnTo>
                    <a:pt x="2273" y="21475"/>
                  </a:lnTo>
                  <a:lnTo>
                    <a:pt x="5676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64" y="3327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51"/>
                  </a:lnTo>
                  <a:lnTo>
                    <a:pt x="3365" y="3149"/>
                  </a:lnTo>
                  <a:lnTo>
                    <a:pt x="18364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44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421748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75" y="850"/>
                  </a:lnTo>
                  <a:lnTo>
                    <a:pt x="21475" y="546"/>
                  </a:lnTo>
                  <a:lnTo>
                    <a:pt x="21475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422866" y="8833929"/>
              <a:ext cx="176530" cy="58419"/>
            </a:xfrm>
            <a:custGeom>
              <a:avLst/>
              <a:gdLst/>
              <a:ahLst/>
              <a:cxnLst/>
              <a:rect l="l" t="t" r="r" b="b"/>
              <a:pathLst>
                <a:path w="176529" h="58420">
                  <a:moveTo>
                    <a:pt x="14998" y="58267"/>
                  </a:moveTo>
                  <a:lnTo>
                    <a:pt x="2959" y="57543"/>
                  </a:lnTo>
                  <a:lnTo>
                    <a:pt x="1854" y="54940"/>
                  </a:lnTo>
                  <a:lnTo>
                    <a:pt x="368" y="56603"/>
                  </a:lnTo>
                  <a:lnTo>
                    <a:pt x="0" y="58089"/>
                  </a:lnTo>
                  <a:lnTo>
                    <a:pt x="14998" y="58267"/>
                  </a:lnTo>
                  <a:close/>
                </a:path>
                <a:path w="176529" h="58420">
                  <a:moveTo>
                    <a:pt x="157911" y="1257"/>
                  </a:moveTo>
                  <a:lnTo>
                    <a:pt x="157607" y="622"/>
                  </a:lnTo>
                  <a:lnTo>
                    <a:pt x="157289" y="0"/>
                  </a:lnTo>
                  <a:lnTo>
                    <a:pt x="155651" y="215"/>
                  </a:lnTo>
                  <a:lnTo>
                    <a:pt x="152222" y="1968"/>
                  </a:lnTo>
                  <a:lnTo>
                    <a:pt x="151091" y="3162"/>
                  </a:lnTo>
                  <a:lnTo>
                    <a:pt x="151409" y="3784"/>
                  </a:lnTo>
                  <a:lnTo>
                    <a:pt x="151726" y="4406"/>
                  </a:lnTo>
                  <a:lnTo>
                    <a:pt x="153365" y="4191"/>
                  </a:lnTo>
                  <a:lnTo>
                    <a:pt x="156794" y="2451"/>
                  </a:lnTo>
                  <a:lnTo>
                    <a:pt x="157911" y="1257"/>
                  </a:lnTo>
                  <a:close/>
                </a:path>
                <a:path w="176529" h="58420">
                  <a:moveTo>
                    <a:pt x="176034" y="6388"/>
                  </a:moveTo>
                  <a:lnTo>
                    <a:pt x="174307" y="6438"/>
                  </a:lnTo>
                  <a:lnTo>
                    <a:pt x="173736" y="8077"/>
                  </a:lnTo>
                  <a:lnTo>
                    <a:pt x="175463" y="8013"/>
                  </a:lnTo>
                  <a:lnTo>
                    <a:pt x="176034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576218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573958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19" y="20764"/>
                  </a:moveTo>
                  <a:lnTo>
                    <a:pt x="6197" y="19519"/>
                  </a:lnTo>
                  <a:lnTo>
                    <a:pt x="4559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35" y="23914"/>
                  </a:lnTo>
                  <a:lnTo>
                    <a:pt x="2273" y="23710"/>
                  </a:lnTo>
                  <a:lnTo>
                    <a:pt x="5702" y="21958"/>
                  </a:lnTo>
                  <a:lnTo>
                    <a:pt x="6819" y="20764"/>
                  </a:lnTo>
                  <a:close/>
                </a:path>
                <a:path w="25400" h="27940">
                  <a:moveTo>
                    <a:pt x="18376" y="3340"/>
                  </a:moveTo>
                  <a:lnTo>
                    <a:pt x="6324" y="2590"/>
                  </a:lnTo>
                  <a:lnTo>
                    <a:pt x="5232" y="0"/>
                  </a:lnTo>
                  <a:lnTo>
                    <a:pt x="3733" y="1663"/>
                  </a:lnTo>
                  <a:lnTo>
                    <a:pt x="3365" y="3149"/>
                  </a:lnTo>
                  <a:lnTo>
                    <a:pt x="18376" y="3340"/>
                  </a:lnTo>
                  <a:close/>
                </a:path>
                <a:path w="25400" h="27940">
                  <a:moveTo>
                    <a:pt x="24942" y="25908"/>
                  </a:moveTo>
                  <a:lnTo>
                    <a:pt x="23215" y="25958"/>
                  </a:lnTo>
                  <a:lnTo>
                    <a:pt x="22644" y="27597"/>
                  </a:lnTo>
                  <a:lnTo>
                    <a:pt x="24371" y="27533"/>
                  </a:lnTo>
                  <a:lnTo>
                    <a:pt x="24942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576218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573958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19" y="18542"/>
                  </a:moveTo>
                  <a:lnTo>
                    <a:pt x="6197" y="17297"/>
                  </a:lnTo>
                  <a:lnTo>
                    <a:pt x="4559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35" y="21691"/>
                  </a:lnTo>
                  <a:lnTo>
                    <a:pt x="2273" y="21475"/>
                  </a:lnTo>
                  <a:lnTo>
                    <a:pt x="5702" y="19735"/>
                  </a:lnTo>
                  <a:lnTo>
                    <a:pt x="6819" y="18542"/>
                  </a:lnTo>
                  <a:close/>
                </a:path>
                <a:path w="25400" h="25400">
                  <a:moveTo>
                    <a:pt x="18376" y="3327"/>
                  </a:moveTo>
                  <a:lnTo>
                    <a:pt x="6324" y="2590"/>
                  </a:lnTo>
                  <a:lnTo>
                    <a:pt x="5232" y="0"/>
                  </a:lnTo>
                  <a:lnTo>
                    <a:pt x="3733" y="1651"/>
                  </a:lnTo>
                  <a:lnTo>
                    <a:pt x="3365" y="3149"/>
                  </a:lnTo>
                  <a:lnTo>
                    <a:pt x="18376" y="3327"/>
                  </a:lnTo>
                  <a:close/>
                </a:path>
                <a:path w="25400" h="25400">
                  <a:moveTo>
                    <a:pt x="24942" y="23672"/>
                  </a:moveTo>
                  <a:lnTo>
                    <a:pt x="23215" y="23736"/>
                  </a:lnTo>
                  <a:lnTo>
                    <a:pt x="22644" y="25361"/>
                  </a:lnTo>
                  <a:lnTo>
                    <a:pt x="24371" y="25298"/>
                  </a:lnTo>
                  <a:lnTo>
                    <a:pt x="24942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576218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577323" y="8833929"/>
              <a:ext cx="73025" cy="58419"/>
            </a:xfrm>
            <a:custGeom>
              <a:avLst/>
              <a:gdLst/>
              <a:ahLst/>
              <a:cxnLst/>
              <a:rect l="l" t="t" r="r" b="b"/>
              <a:pathLst>
                <a:path w="73025" h="58420">
                  <a:moveTo>
                    <a:pt x="15011" y="58267"/>
                  </a:moveTo>
                  <a:lnTo>
                    <a:pt x="2959" y="57543"/>
                  </a:lnTo>
                  <a:lnTo>
                    <a:pt x="1866" y="54940"/>
                  </a:lnTo>
                  <a:lnTo>
                    <a:pt x="368" y="56603"/>
                  </a:lnTo>
                  <a:lnTo>
                    <a:pt x="0" y="58089"/>
                  </a:lnTo>
                  <a:lnTo>
                    <a:pt x="15011" y="58267"/>
                  </a:lnTo>
                  <a:close/>
                </a:path>
                <a:path w="73025" h="58420">
                  <a:moveTo>
                    <a:pt x="54571" y="1257"/>
                  </a:moveTo>
                  <a:lnTo>
                    <a:pt x="53949" y="0"/>
                  </a:lnTo>
                  <a:lnTo>
                    <a:pt x="52311" y="215"/>
                  </a:lnTo>
                  <a:lnTo>
                    <a:pt x="48895" y="1968"/>
                  </a:lnTo>
                  <a:lnTo>
                    <a:pt x="47764" y="3162"/>
                  </a:lnTo>
                  <a:lnTo>
                    <a:pt x="48069" y="3784"/>
                  </a:lnTo>
                  <a:lnTo>
                    <a:pt x="48387" y="4406"/>
                  </a:lnTo>
                  <a:lnTo>
                    <a:pt x="50025" y="4191"/>
                  </a:lnTo>
                  <a:lnTo>
                    <a:pt x="53441" y="2451"/>
                  </a:lnTo>
                  <a:lnTo>
                    <a:pt x="54571" y="1257"/>
                  </a:lnTo>
                  <a:close/>
                </a:path>
                <a:path w="73025" h="58420">
                  <a:moveTo>
                    <a:pt x="72694" y="6388"/>
                  </a:moveTo>
                  <a:lnTo>
                    <a:pt x="70980" y="6438"/>
                  </a:lnTo>
                  <a:lnTo>
                    <a:pt x="70396" y="8077"/>
                  </a:lnTo>
                  <a:lnTo>
                    <a:pt x="72123" y="8013"/>
                  </a:lnTo>
                  <a:lnTo>
                    <a:pt x="72694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627336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75" y="876"/>
                  </a:lnTo>
                  <a:lnTo>
                    <a:pt x="21475" y="558"/>
                  </a:lnTo>
                  <a:lnTo>
                    <a:pt x="21475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625088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07" y="20764"/>
                  </a:moveTo>
                  <a:lnTo>
                    <a:pt x="6184" y="19519"/>
                  </a:lnTo>
                  <a:lnTo>
                    <a:pt x="4546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04" y="23304"/>
                  </a:lnTo>
                  <a:lnTo>
                    <a:pt x="622" y="23914"/>
                  </a:lnTo>
                  <a:lnTo>
                    <a:pt x="2260" y="23710"/>
                  </a:lnTo>
                  <a:lnTo>
                    <a:pt x="5676" y="21958"/>
                  </a:lnTo>
                  <a:lnTo>
                    <a:pt x="6807" y="20764"/>
                  </a:lnTo>
                  <a:close/>
                </a:path>
                <a:path w="25400" h="27940">
                  <a:moveTo>
                    <a:pt x="18351" y="3340"/>
                  </a:moveTo>
                  <a:lnTo>
                    <a:pt x="6324" y="2590"/>
                  </a:lnTo>
                  <a:lnTo>
                    <a:pt x="5207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51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31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627336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75" y="850"/>
                  </a:lnTo>
                  <a:lnTo>
                    <a:pt x="21475" y="558"/>
                  </a:lnTo>
                  <a:lnTo>
                    <a:pt x="21475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625088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84" y="17297"/>
                  </a:lnTo>
                  <a:lnTo>
                    <a:pt x="4546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04" y="21069"/>
                  </a:lnTo>
                  <a:lnTo>
                    <a:pt x="622" y="21691"/>
                  </a:lnTo>
                  <a:lnTo>
                    <a:pt x="2260" y="21475"/>
                  </a:lnTo>
                  <a:lnTo>
                    <a:pt x="3975" y="20612"/>
                  </a:lnTo>
                  <a:lnTo>
                    <a:pt x="5676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51" y="3327"/>
                  </a:moveTo>
                  <a:lnTo>
                    <a:pt x="6324" y="2590"/>
                  </a:lnTo>
                  <a:lnTo>
                    <a:pt x="5207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51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31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627336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75" y="850"/>
                  </a:lnTo>
                  <a:lnTo>
                    <a:pt x="21475" y="546"/>
                  </a:lnTo>
                  <a:lnTo>
                    <a:pt x="21475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628441" y="8833929"/>
              <a:ext cx="71755" cy="58419"/>
            </a:xfrm>
            <a:custGeom>
              <a:avLst/>
              <a:gdLst/>
              <a:ahLst/>
              <a:cxnLst/>
              <a:rect l="l" t="t" r="r" b="b"/>
              <a:pathLst>
                <a:path w="71754" h="58420">
                  <a:moveTo>
                    <a:pt x="14998" y="58267"/>
                  </a:moveTo>
                  <a:lnTo>
                    <a:pt x="2971" y="57543"/>
                  </a:lnTo>
                  <a:lnTo>
                    <a:pt x="1854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4998" y="58267"/>
                  </a:lnTo>
                  <a:close/>
                </a:path>
                <a:path w="71754" h="58420">
                  <a:moveTo>
                    <a:pt x="53454" y="1257"/>
                  </a:moveTo>
                  <a:lnTo>
                    <a:pt x="53149" y="622"/>
                  </a:lnTo>
                  <a:lnTo>
                    <a:pt x="52832" y="0"/>
                  </a:lnTo>
                  <a:lnTo>
                    <a:pt x="51206" y="215"/>
                  </a:lnTo>
                  <a:lnTo>
                    <a:pt x="47777" y="1968"/>
                  </a:lnTo>
                  <a:lnTo>
                    <a:pt x="46647" y="3162"/>
                  </a:lnTo>
                  <a:lnTo>
                    <a:pt x="46964" y="3784"/>
                  </a:lnTo>
                  <a:lnTo>
                    <a:pt x="47282" y="4406"/>
                  </a:lnTo>
                  <a:lnTo>
                    <a:pt x="48907" y="4191"/>
                  </a:lnTo>
                  <a:lnTo>
                    <a:pt x="52336" y="2451"/>
                  </a:lnTo>
                  <a:lnTo>
                    <a:pt x="53454" y="1257"/>
                  </a:lnTo>
                  <a:close/>
                </a:path>
                <a:path w="71754" h="58420">
                  <a:moveTo>
                    <a:pt x="71577" y="6388"/>
                  </a:moveTo>
                  <a:lnTo>
                    <a:pt x="69862" y="6438"/>
                  </a:lnTo>
                  <a:lnTo>
                    <a:pt x="69278" y="8077"/>
                  </a:lnTo>
                  <a:lnTo>
                    <a:pt x="71005" y="8013"/>
                  </a:lnTo>
                  <a:lnTo>
                    <a:pt x="71577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677335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75" y="876"/>
                  </a:lnTo>
                  <a:lnTo>
                    <a:pt x="21475" y="558"/>
                  </a:lnTo>
                  <a:lnTo>
                    <a:pt x="21475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675088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07" y="20764"/>
                  </a:moveTo>
                  <a:lnTo>
                    <a:pt x="6184" y="19519"/>
                  </a:lnTo>
                  <a:lnTo>
                    <a:pt x="4559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35" y="23914"/>
                  </a:lnTo>
                  <a:lnTo>
                    <a:pt x="2260" y="23710"/>
                  </a:lnTo>
                  <a:lnTo>
                    <a:pt x="5689" y="21958"/>
                  </a:lnTo>
                  <a:lnTo>
                    <a:pt x="6807" y="20764"/>
                  </a:lnTo>
                  <a:close/>
                </a:path>
                <a:path w="25400" h="27940">
                  <a:moveTo>
                    <a:pt x="18364" y="3340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63"/>
                  </a:lnTo>
                  <a:lnTo>
                    <a:pt x="3365" y="3149"/>
                  </a:lnTo>
                  <a:lnTo>
                    <a:pt x="18364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31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677335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75" y="850"/>
                  </a:lnTo>
                  <a:lnTo>
                    <a:pt x="21475" y="558"/>
                  </a:lnTo>
                  <a:lnTo>
                    <a:pt x="21475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675088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84" y="17297"/>
                  </a:lnTo>
                  <a:lnTo>
                    <a:pt x="4559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35" y="21691"/>
                  </a:lnTo>
                  <a:lnTo>
                    <a:pt x="2260" y="21475"/>
                  </a:lnTo>
                  <a:lnTo>
                    <a:pt x="5689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64" y="3327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51"/>
                  </a:lnTo>
                  <a:lnTo>
                    <a:pt x="3365" y="3149"/>
                  </a:lnTo>
                  <a:lnTo>
                    <a:pt x="18364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31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677335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75" y="850"/>
                  </a:lnTo>
                  <a:lnTo>
                    <a:pt x="21475" y="546"/>
                  </a:lnTo>
                  <a:lnTo>
                    <a:pt x="21475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678453" y="8833929"/>
              <a:ext cx="74295" cy="58419"/>
            </a:xfrm>
            <a:custGeom>
              <a:avLst/>
              <a:gdLst/>
              <a:ahLst/>
              <a:cxnLst/>
              <a:rect l="l" t="t" r="r" b="b"/>
              <a:pathLst>
                <a:path w="74295" h="58420">
                  <a:moveTo>
                    <a:pt x="14998" y="58267"/>
                  </a:moveTo>
                  <a:lnTo>
                    <a:pt x="2959" y="57543"/>
                  </a:lnTo>
                  <a:lnTo>
                    <a:pt x="1854" y="54940"/>
                  </a:lnTo>
                  <a:lnTo>
                    <a:pt x="368" y="56603"/>
                  </a:lnTo>
                  <a:lnTo>
                    <a:pt x="0" y="58089"/>
                  </a:lnTo>
                  <a:lnTo>
                    <a:pt x="14998" y="58267"/>
                  </a:lnTo>
                  <a:close/>
                </a:path>
                <a:path w="74295" h="58420">
                  <a:moveTo>
                    <a:pt x="55676" y="1257"/>
                  </a:moveTo>
                  <a:lnTo>
                    <a:pt x="55054" y="0"/>
                  </a:lnTo>
                  <a:lnTo>
                    <a:pt x="53416" y="215"/>
                  </a:lnTo>
                  <a:lnTo>
                    <a:pt x="49987" y="1968"/>
                  </a:lnTo>
                  <a:lnTo>
                    <a:pt x="48869" y="3162"/>
                  </a:lnTo>
                  <a:lnTo>
                    <a:pt x="49174" y="3784"/>
                  </a:lnTo>
                  <a:lnTo>
                    <a:pt x="49491" y="4406"/>
                  </a:lnTo>
                  <a:lnTo>
                    <a:pt x="51130" y="4191"/>
                  </a:lnTo>
                  <a:lnTo>
                    <a:pt x="54546" y="2451"/>
                  </a:lnTo>
                  <a:lnTo>
                    <a:pt x="55676" y="1257"/>
                  </a:lnTo>
                  <a:close/>
                </a:path>
                <a:path w="74295" h="58420">
                  <a:moveTo>
                    <a:pt x="73799" y="6388"/>
                  </a:moveTo>
                  <a:lnTo>
                    <a:pt x="72085" y="6438"/>
                  </a:lnTo>
                  <a:lnTo>
                    <a:pt x="71501" y="8077"/>
                  </a:lnTo>
                  <a:lnTo>
                    <a:pt x="73215" y="8013"/>
                  </a:lnTo>
                  <a:lnTo>
                    <a:pt x="73799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729558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727323" y="8839975"/>
              <a:ext cx="18415" cy="24130"/>
            </a:xfrm>
            <a:custGeom>
              <a:avLst/>
              <a:gdLst/>
              <a:ahLst/>
              <a:cxnLst/>
              <a:rect l="l" t="t" r="r" b="b"/>
              <a:pathLst>
                <a:path w="18414" h="24129">
                  <a:moveTo>
                    <a:pt x="6807" y="20764"/>
                  </a:moveTo>
                  <a:lnTo>
                    <a:pt x="6184" y="19519"/>
                  </a:lnTo>
                  <a:lnTo>
                    <a:pt x="4546" y="19735"/>
                  </a:lnTo>
                  <a:lnTo>
                    <a:pt x="1117" y="21475"/>
                  </a:lnTo>
                  <a:lnTo>
                    <a:pt x="0" y="22669"/>
                  </a:lnTo>
                  <a:lnTo>
                    <a:pt x="304" y="23304"/>
                  </a:lnTo>
                  <a:lnTo>
                    <a:pt x="622" y="23914"/>
                  </a:lnTo>
                  <a:lnTo>
                    <a:pt x="2260" y="23710"/>
                  </a:lnTo>
                  <a:lnTo>
                    <a:pt x="5676" y="21958"/>
                  </a:lnTo>
                  <a:lnTo>
                    <a:pt x="6807" y="20764"/>
                  </a:lnTo>
                  <a:close/>
                </a:path>
                <a:path w="18414" h="24129">
                  <a:moveTo>
                    <a:pt x="18351" y="3340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51" y="33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3" name="object 303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4787404" y="7811148"/>
              <a:ext cx="112242" cy="145148"/>
            </a:xfrm>
            <a:prstGeom prst="rect">
              <a:avLst/>
            </a:prstGeom>
          </p:spPr>
        </p:pic>
        <p:sp>
          <p:nvSpPr>
            <p:cNvPr id="304" name="object 304"/>
            <p:cNvSpPr/>
            <p:nvPr/>
          </p:nvSpPr>
          <p:spPr>
            <a:xfrm>
              <a:off x="3749954" y="8865883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2298" y="0"/>
                  </a:moveTo>
                  <a:lnTo>
                    <a:pt x="584" y="50"/>
                  </a:lnTo>
                  <a:lnTo>
                    <a:pt x="0" y="1689"/>
                  </a:lnTo>
                  <a:lnTo>
                    <a:pt x="1714" y="1625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729558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727323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84" y="17297"/>
                  </a:lnTo>
                  <a:lnTo>
                    <a:pt x="4546" y="17513"/>
                  </a:lnTo>
                  <a:lnTo>
                    <a:pt x="1117" y="19240"/>
                  </a:lnTo>
                  <a:lnTo>
                    <a:pt x="0" y="20447"/>
                  </a:lnTo>
                  <a:lnTo>
                    <a:pt x="304" y="21069"/>
                  </a:lnTo>
                  <a:lnTo>
                    <a:pt x="622" y="21691"/>
                  </a:lnTo>
                  <a:lnTo>
                    <a:pt x="2260" y="21475"/>
                  </a:lnTo>
                  <a:lnTo>
                    <a:pt x="3975" y="20612"/>
                  </a:lnTo>
                  <a:lnTo>
                    <a:pt x="5676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51" y="3327"/>
                  </a:moveTo>
                  <a:lnTo>
                    <a:pt x="6324" y="2590"/>
                  </a:lnTo>
                  <a:lnTo>
                    <a:pt x="5219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51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31" y="25361"/>
                  </a:lnTo>
                  <a:lnTo>
                    <a:pt x="24345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729558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730676" y="8833929"/>
              <a:ext cx="73025" cy="58419"/>
            </a:xfrm>
            <a:custGeom>
              <a:avLst/>
              <a:gdLst/>
              <a:ahLst/>
              <a:cxnLst/>
              <a:rect l="l" t="t" r="r" b="b"/>
              <a:pathLst>
                <a:path w="73025" h="58420">
                  <a:moveTo>
                    <a:pt x="14998" y="58267"/>
                  </a:moveTo>
                  <a:lnTo>
                    <a:pt x="2971" y="57543"/>
                  </a:lnTo>
                  <a:lnTo>
                    <a:pt x="1866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4998" y="58267"/>
                  </a:lnTo>
                  <a:close/>
                </a:path>
                <a:path w="73025" h="58420">
                  <a:moveTo>
                    <a:pt x="54571" y="1257"/>
                  </a:moveTo>
                  <a:lnTo>
                    <a:pt x="53949" y="0"/>
                  </a:lnTo>
                  <a:lnTo>
                    <a:pt x="52311" y="215"/>
                  </a:lnTo>
                  <a:lnTo>
                    <a:pt x="48895" y="1968"/>
                  </a:lnTo>
                  <a:lnTo>
                    <a:pt x="47764" y="3162"/>
                  </a:lnTo>
                  <a:lnTo>
                    <a:pt x="48069" y="3784"/>
                  </a:lnTo>
                  <a:lnTo>
                    <a:pt x="48387" y="4406"/>
                  </a:lnTo>
                  <a:lnTo>
                    <a:pt x="50025" y="4191"/>
                  </a:lnTo>
                  <a:lnTo>
                    <a:pt x="53441" y="2451"/>
                  </a:lnTo>
                  <a:lnTo>
                    <a:pt x="54571" y="1257"/>
                  </a:lnTo>
                  <a:close/>
                </a:path>
                <a:path w="73025" h="58420">
                  <a:moveTo>
                    <a:pt x="72694" y="6388"/>
                  </a:moveTo>
                  <a:lnTo>
                    <a:pt x="70980" y="6438"/>
                  </a:lnTo>
                  <a:lnTo>
                    <a:pt x="70396" y="8077"/>
                  </a:lnTo>
                  <a:lnTo>
                    <a:pt x="72123" y="8013"/>
                  </a:lnTo>
                  <a:lnTo>
                    <a:pt x="72694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780675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778440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07" y="20764"/>
                  </a:moveTo>
                  <a:lnTo>
                    <a:pt x="6184" y="19519"/>
                  </a:lnTo>
                  <a:lnTo>
                    <a:pt x="4546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04" y="23304"/>
                  </a:lnTo>
                  <a:lnTo>
                    <a:pt x="622" y="23914"/>
                  </a:lnTo>
                  <a:lnTo>
                    <a:pt x="2260" y="23710"/>
                  </a:lnTo>
                  <a:lnTo>
                    <a:pt x="5676" y="21958"/>
                  </a:lnTo>
                  <a:lnTo>
                    <a:pt x="6807" y="20764"/>
                  </a:lnTo>
                  <a:close/>
                </a:path>
                <a:path w="25400" h="27940">
                  <a:moveTo>
                    <a:pt x="18351" y="3340"/>
                  </a:moveTo>
                  <a:lnTo>
                    <a:pt x="6324" y="2590"/>
                  </a:lnTo>
                  <a:lnTo>
                    <a:pt x="5207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51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31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780675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778440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84" y="17297"/>
                  </a:lnTo>
                  <a:lnTo>
                    <a:pt x="4546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04" y="21069"/>
                  </a:lnTo>
                  <a:lnTo>
                    <a:pt x="622" y="21691"/>
                  </a:lnTo>
                  <a:lnTo>
                    <a:pt x="2260" y="21475"/>
                  </a:lnTo>
                  <a:lnTo>
                    <a:pt x="3975" y="20612"/>
                  </a:lnTo>
                  <a:lnTo>
                    <a:pt x="5676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51" y="3327"/>
                  </a:moveTo>
                  <a:lnTo>
                    <a:pt x="6324" y="2590"/>
                  </a:lnTo>
                  <a:lnTo>
                    <a:pt x="5207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51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31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780675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781793" y="8833929"/>
              <a:ext cx="876300" cy="58419"/>
            </a:xfrm>
            <a:custGeom>
              <a:avLst/>
              <a:gdLst/>
              <a:ahLst/>
              <a:cxnLst/>
              <a:rect l="l" t="t" r="r" b="b"/>
              <a:pathLst>
                <a:path w="876300" h="58420">
                  <a:moveTo>
                    <a:pt x="14998" y="58267"/>
                  </a:moveTo>
                  <a:lnTo>
                    <a:pt x="2971" y="57543"/>
                  </a:lnTo>
                  <a:lnTo>
                    <a:pt x="1854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4998" y="58267"/>
                  </a:lnTo>
                  <a:close/>
                </a:path>
                <a:path w="876300" h="58420">
                  <a:moveTo>
                    <a:pt x="858012" y="1257"/>
                  </a:moveTo>
                  <a:lnTo>
                    <a:pt x="857389" y="0"/>
                  </a:lnTo>
                  <a:lnTo>
                    <a:pt x="855751" y="215"/>
                  </a:lnTo>
                  <a:lnTo>
                    <a:pt x="852322" y="1968"/>
                  </a:lnTo>
                  <a:lnTo>
                    <a:pt x="851192" y="3162"/>
                  </a:lnTo>
                  <a:lnTo>
                    <a:pt x="851509" y="3784"/>
                  </a:lnTo>
                  <a:lnTo>
                    <a:pt x="851827" y="4406"/>
                  </a:lnTo>
                  <a:lnTo>
                    <a:pt x="853452" y="4191"/>
                  </a:lnTo>
                  <a:lnTo>
                    <a:pt x="856881" y="2451"/>
                  </a:lnTo>
                  <a:lnTo>
                    <a:pt x="858012" y="1257"/>
                  </a:lnTo>
                  <a:close/>
                </a:path>
                <a:path w="876300" h="58420">
                  <a:moveTo>
                    <a:pt x="876134" y="6388"/>
                  </a:moveTo>
                  <a:lnTo>
                    <a:pt x="874420" y="6438"/>
                  </a:lnTo>
                  <a:lnTo>
                    <a:pt x="873836" y="8077"/>
                  </a:lnTo>
                  <a:lnTo>
                    <a:pt x="875550" y="8013"/>
                  </a:lnTo>
                  <a:lnTo>
                    <a:pt x="876134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635233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632985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19" y="20764"/>
                  </a:moveTo>
                  <a:lnTo>
                    <a:pt x="6197" y="19519"/>
                  </a:lnTo>
                  <a:lnTo>
                    <a:pt x="4559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35" y="23914"/>
                  </a:lnTo>
                  <a:lnTo>
                    <a:pt x="2260" y="23710"/>
                  </a:lnTo>
                  <a:lnTo>
                    <a:pt x="5689" y="21958"/>
                  </a:lnTo>
                  <a:lnTo>
                    <a:pt x="6819" y="20764"/>
                  </a:lnTo>
                  <a:close/>
                </a:path>
                <a:path w="25400" h="27940">
                  <a:moveTo>
                    <a:pt x="18364" y="3340"/>
                  </a:moveTo>
                  <a:lnTo>
                    <a:pt x="6337" y="2590"/>
                  </a:lnTo>
                  <a:lnTo>
                    <a:pt x="5219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64" y="3340"/>
                  </a:lnTo>
                  <a:close/>
                </a:path>
                <a:path w="25400" h="27940">
                  <a:moveTo>
                    <a:pt x="24942" y="25908"/>
                  </a:moveTo>
                  <a:lnTo>
                    <a:pt x="23228" y="25958"/>
                  </a:lnTo>
                  <a:lnTo>
                    <a:pt x="22644" y="27597"/>
                  </a:lnTo>
                  <a:lnTo>
                    <a:pt x="24358" y="27533"/>
                  </a:lnTo>
                  <a:lnTo>
                    <a:pt x="24942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635233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632985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19" y="18542"/>
                  </a:moveTo>
                  <a:lnTo>
                    <a:pt x="6197" y="17297"/>
                  </a:lnTo>
                  <a:lnTo>
                    <a:pt x="4559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35" y="21691"/>
                  </a:lnTo>
                  <a:lnTo>
                    <a:pt x="2260" y="21475"/>
                  </a:lnTo>
                  <a:lnTo>
                    <a:pt x="3987" y="20612"/>
                  </a:lnTo>
                  <a:lnTo>
                    <a:pt x="5689" y="19735"/>
                  </a:lnTo>
                  <a:lnTo>
                    <a:pt x="6819" y="18542"/>
                  </a:lnTo>
                  <a:close/>
                </a:path>
                <a:path w="25400" h="25400">
                  <a:moveTo>
                    <a:pt x="18364" y="3327"/>
                  </a:moveTo>
                  <a:lnTo>
                    <a:pt x="6337" y="2590"/>
                  </a:lnTo>
                  <a:lnTo>
                    <a:pt x="5219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64" y="3327"/>
                  </a:lnTo>
                  <a:close/>
                </a:path>
                <a:path w="25400" h="25400">
                  <a:moveTo>
                    <a:pt x="24942" y="23672"/>
                  </a:moveTo>
                  <a:lnTo>
                    <a:pt x="23228" y="23736"/>
                  </a:lnTo>
                  <a:lnTo>
                    <a:pt x="22644" y="25361"/>
                  </a:lnTo>
                  <a:lnTo>
                    <a:pt x="24358" y="25298"/>
                  </a:lnTo>
                  <a:lnTo>
                    <a:pt x="24942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635233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4636338" y="8833929"/>
              <a:ext cx="73025" cy="58419"/>
            </a:xfrm>
            <a:custGeom>
              <a:avLst/>
              <a:gdLst/>
              <a:ahLst/>
              <a:cxnLst/>
              <a:rect l="l" t="t" r="r" b="b"/>
              <a:pathLst>
                <a:path w="73025" h="58420">
                  <a:moveTo>
                    <a:pt x="15011" y="58267"/>
                  </a:moveTo>
                  <a:lnTo>
                    <a:pt x="2984" y="57543"/>
                  </a:lnTo>
                  <a:lnTo>
                    <a:pt x="1866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5011" y="58267"/>
                  </a:lnTo>
                  <a:close/>
                </a:path>
                <a:path w="73025" h="58420">
                  <a:moveTo>
                    <a:pt x="54584" y="1257"/>
                  </a:moveTo>
                  <a:lnTo>
                    <a:pt x="53949" y="0"/>
                  </a:lnTo>
                  <a:lnTo>
                    <a:pt x="52324" y="215"/>
                  </a:lnTo>
                  <a:lnTo>
                    <a:pt x="48907" y="1968"/>
                  </a:lnTo>
                  <a:lnTo>
                    <a:pt x="47777" y="3162"/>
                  </a:lnTo>
                  <a:lnTo>
                    <a:pt x="48082" y="3784"/>
                  </a:lnTo>
                  <a:lnTo>
                    <a:pt x="48399" y="4406"/>
                  </a:lnTo>
                  <a:lnTo>
                    <a:pt x="50038" y="4191"/>
                  </a:lnTo>
                  <a:lnTo>
                    <a:pt x="51739" y="3314"/>
                  </a:lnTo>
                  <a:lnTo>
                    <a:pt x="53454" y="2451"/>
                  </a:lnTo>
                  <a:lnTo>
                    <a:pt x="54584" y="1257"/>
                  </a:lnTo>
                  <a:close/>
                </a:path>
                <a:path w="73025" h="58420">
                  <a:moveTo>
                    <a:pt x="72707" y="6388"/>
                  </a:moveTo>
                  <a:lnTo>
                    <a:pt x="70993" y="6438"/>
                  </a:lnTo>
                  <a:lnTo>
                    <a:pt x="70408" y="8077"/>
                  </a:lnTo>
                  <a:lnTo>
                    <a:pt x="72136" y="8013"/>
                  </a:lnTo>
                  <a:lnTo>
                    <a:pt x="72707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686350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684115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07" y="20764"/>
                  </a:moveTo>
                  <a:lnTo>
                    <a:pt x="6172" y="19519"/>
                  </a:lnTo>
                  <a:lnTo>
                    <a:pt x="4546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04" y="23304"/>
                  </a:lnTo>
                  <a:lnTo>
                    <a:pt x="622" y="23914"/>
                  </a:lnTo>
                  <a:lnTo>
                    <a:pt x="2260" y="23710"/>
                  </a:lnTo>
                  <a:lnTo>
                    <a:pt x="5676" y="21958"/>
                  </a:lnTo>
                  <a:lnTo>
                    <a:pt x="6807" y="20764"/>
                  </a:lnTo>
                  <a:close/>
                </a:path>
                <a:path w="25400" h="27940">
                  <a:moveTo>
                    <a:pt x="18351" y="3340"/>
                  </a:moveTo>
                  <a:lnTo>
                    <a:pt x="6311" y="2590"/>
                  </a:lnTo>
                  <a:lnTo>
                    <a:pt x="5207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51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31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4686350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4684115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72" y="17297"/>
                  </a:lnTo>
                  <a:lnTo>
                    <a:pt x="4546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04" y="21069"/>
                  </a:lnTo>
                  <a:lnTo>
                    <a:pt x="622" y="21691"/>
                  </a:lnTo>
                  <a:lnTo>
                    <a:pt x="2260" y="21475"/>
                  </a:lnTo>
                  <a:lnTo>
                    <a:pt x="5676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51" y="3327"/>
                  </a:moveTo>
                  <a:lnTo>
                    <a:pt x="6311" y="2590"/>
                  </a:lnTo>
                  <a:lnTo>
                    <a:pt x="5207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51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31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4686350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4687468" y="8833929"/>
              <a:ext cx="71755" cy="58419"/>
            </a:xfrm>
            <a:custGeom>
              <a:avLst/>
              <a:gdLst/>
              <a:ahLst/>
              <a:cxnLst/>
              <a:rect l="l" t="t" r="r" b="b"/>
              <a:pathLst>
                <a:path w="71754" h="58420">
                  <a:moveTo>
                    <a:pt x="14998" y="58267"/>
                  </a:moveTo>
                  <a:lnTo>
                    <a:pt x="2959" y="57543"/>
                  </a:lnTo>
                  <a:lnTo>
                    <a:pt x="1854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4998" y="58267"/>
                  </a:lnTo>
                  <a:close/>
                </a:path>
                <a:path w="71754" h="58420">
                  <a:moveTo>
                    <a:pt x="53454" y="1257"/>
                  </a:moveTo>
                  <a:lnTo>
                    <a:pt x="52832" y="0"/>
                  </a:lnTo>
                  <a:lnTo>
                    <a:pt x="51206" y="215"/>
                  </a:lnTo>
                  <a:lnTo>
                    <a:pt x="47777" y="1968"/>
                  </a:lnTo>
                  <a:lnTo>
                    <a:pt x="46647" y="3162"/>
                  </a:lnTo>
                  <a:lnTo>
                    <a:pt x="46964" y="3784"/>
                  </a:lnTo>
                  <a:lnTo>
                    <a:pt x="47269" y="4406"/>
                  </a:lnTo>
                  <a:lnTo>
                    <a:pt x="48907" y="4191"/>
                  </a:lnTo>
                  <a:lnTo>
                    <a:pt x="52336" y="2451"/>
                  </a:lnTo>
                  <a:lnTo>
                    <a:pt x="53454" y="1257"/>
                  </a:lnTo>
                  <a:close/>
                </a:path>
                <a:path w="71754" h="58420">
                  <a:moveTo>
                    <a:pt x="71577" y="6388"/>
                  </a:moveTo>
                  <a:lnTo>
                    <a:pt x="69862" y="6438"/>
                  </a:lnTo>
                  <a:lnTo>
                    <a:pt x="69291" y="8077"/>
                  </a:lnTo>
                  <a:lnTo>
                    <a:pt x="71005" y="8013"/>
                  </a:lnTo>
                  <a:lnTo>
                    <a:pt x="71577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4736350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501" y="876"/>
                  </a:lnTo>
                  <a:lnTo>
                    <a:pt x="21501" y="558"/>
                  </a:lnTo>
                  <a:lnTo>
                    <a:pt x="21501" y="253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734115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07" y="20764"/>
                  </a:moveTo>
                  <a:lnTo>
                    <a:pt x="6184" y="19519"/>
                  </a:lnTo>
                  <a:lnTo>
                    <a:pt x="4559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22" y="23914"/>
                  </a:lnTo>
                  <a:lnTo>
                    <a:pt x="2260" y="23710"/>
                  </a:lnTo>
                  <a:lnTo>
                    <a:pt x="5689" y="21958"/>
                  </a:lnTo>
                  <a:lnTo>
                    <a:pt x="6807" y="20764"/>
                  </a:lnTo>
                  <a:close/>
                </a:path>
                <a:path w="25400" h="27940">
                  <a:moveTo>
                    <a:pt x="18364" y="3340"/>
                  </a:moveTo>
                  <a:lnTo>
                    <a:pt x="6311" y="2590"/>
                  </a:lnTo>
                  <a:lnTo>
                    <a:pt x="5219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64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44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4736350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501" y="850"/>
                  </a:lnTo>
                  <a:lnTo>
                    <a:pt x="21501" y="558"/>
                  </a:lnTo>
                  <a:lnTo>
                    <a:pt x="21501" y="254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4734115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84" y="17297"/>
                  </a:lnTo>
                  <a:lnTo>
                    <a:pt x="4559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22" y="21691"/>
                  </a:lnTo>
                  <a:lnTo>
                    <a:pt x="2260" y="21475"/>
                  </a:lnTo>
                  <a:lnTo>
                    <a:pt x="5689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64" y="3327"/>
                  </a:moveTo>
                  <a:lnTo>
                    <a:pt x="6311" y="2590"/>
                  </a:lnTo>
                  <a:lnTo>
                    <a:pt x="5219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64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44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4736350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501" y="850"/>
                  </a:lnTo>
                  <a:lnTo>
                    <a:pt x="21501" y="546"/>
                  </a:lnTo>
                  <a:lnTo>
                    <a:pt x="21501" y="241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4737468" y="8833929"/>
              <a:ext cx="74295" cy="58419"/>
            </a:xfrm>
            <a:custGeom>
              <a:avLst/>
              <a:gdLst/>
              <a:ahLst/>
              <a:cxnLst/>
              <a:rect l="l" t="t" r="r" b="b"/>
              <a:pathLst>
                <a:path w="74295" h="58420">
                  <a:moveTo>
                    <a:pt x="15011" y="58267"/>
                  </a:moveTo>
                  <a:lnTo>
                    <a:pt x="2959" y="57543"/>
                  </a:lnTo>
                  <a:lnTo>
                    <a:pt x="1866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5011" y="58267"/>
                  </a:lnTo>
                  <a:close/>
                </a:path>
                <a:path w="74295" h="58420">
                  <a:moveTo>
                    <a:pt x="55689" y="1257"/>
                  </a:moveTo>
                  <a:lnTo>
                    <a:pt x="55054" y="0"/>
                  </a:lnTo>
                  <a:lnTo>
                    <a:pt x="53428" y="215"/>
                  </a:lnTo>
                  <a:lnTo>
                    <a:pt x="51701" y="1092"/>
                  </a:lnTo>
                  <a:lnTo>
                    <a:pt x="50012" y="1968"/>
                  </a:lnTo>
                  <a:lnTo>
                    <a:pt x="48882" y="3162"/>
                  </a:lnTo>
                  <a:lnTo>
                    <a:pt x="49187" y="3784"/>
                  </a:lnTo>
                  <a:lnTo>
                    <a:pt x="49491" y="4406"/>
                  </a:lnTo>
                  <a:lnTo>
                    <a:pt x="51130" y="4191"/>
                  </a:lnTo>
                  <a:lnTo>
                    <a:pt x="54559" y="2451"/>
                  </a:lnTo>
                  <a:lnTo>
                    <a:pt x="55689" y="1257"/>
                  </a:lnTo>
                  <a:close/>
                </a:path>
                <a:path w="74295" h="58420">
                  <a:moveTo>
                    <a:pt x="73812" y="6388"/>
                  </a:moveTo>
                  <a:lnTo>
                    <a:pt x="72097" y="6438"/>
                  </a:lnTo>
                  <a:lnTo>
                    <a:pt x="71513" y="8077"/>
                  </a:lnTo>
                  <a:lnTo>
                    <a:pt x="73240" y="8013"/>
                  </a:lnTo>
                  <a:lnTo>
                    <a:pt x="73812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4788585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786350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07" y="20764"/>
                  </a:moveTo>
                  <a:lnTo>
                    <a:pt x="6172" y="19519"/>
                  </a:lnTo>
                  <a:lnTo>
                    <a:pt x="4546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04" y="23304"/>
                  </a:lnTo>
                  <a:lnTo>
                    <a:pt x="609" y="23914"/>
                  </a:lnTo>
                  <a:lnTo>
                    <a:pt x="2247" y="23710"/>
                  </a:lnTo>
                  <a:lnTo>
                    <a:pt x="5676" y="21958"/>
                  </a:lnTo>
                  <a:lnTo>
                    <a:pt x="6807" y="20764"/>
                  </a:lnTo>
                  <a:close/>
                </a:path>
                <a:path w="25400" h="27940">
                  <a:moveTo>
                    <a:pt x="18351" y="3340"/>
                  </a:moveTo>
                  <a:lnTo>
                    <a:pt x="6324" y="2590"/>
                  </a:lnTo>
                  <a:lnTo>
                    <a:pt x="5207" y="0"/>
                  </a:lnTo>
                  <a:lnTo>
                    <a:pt x="3733" y="1663"/>
                  </a:lnTo>
                  <a:lnTo>
                    <a:pt x="3340" y="3149"/>
                  </a:lnTo>
                  <a:lnTo>
                    <a:pt x="18351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31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4788585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4786350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72" y="17297"/>
                  </a:lnTo>
                  <a:lnTo>
                    <a:pt x="4546" y="17513"/>
                  </a:lnTo>
                  <a:lnTo>
                    <a:pt x="2819" y="18376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04" y="21069"/>
                  </a:lnTo>
                  <a:lnTo>
                    <a:pt x="609" y="21691"/>
                  </a:lnTo>
                  <a:lnTo>
                    <a:pt x="2247" y="21475"/>
                  </a:lnTo>
                  <a:lnTo>
                    <a:pt x="3975" y="20612"/>
                  </a:lnTo>
                  <a:lnTo>
                    <a:pt x="5676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51" y="3327"/>
                  </a:moveTo>
                  <a:lnTo>
                    <a:pt x="6324" y="2590"/>
                  </a:lnTo>
                  <a:lnTo>
                    <a:pt x="5207" y="0"/>
                  </a:lnTo>
                  <a:lnTo>
                    <a:pt x="3733" y="1651"/>
                  </a:lnTo>
                  <a:lnTo>
                    <a:pt x="3340" y="3149"/>
                  </a:lnTo>
                  <a:lnTo>
                    <a:pt x="18351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31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4788585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4789690" y="8833929"/>
              <a:ext cx="73025" cy="58419"/>
            </a:xfrm>
            <a:custGeom>
              <a:avLst/>
              <a:gdLst/>
              <a:ahLst/>
              <a:cxnLst/>
              <a:rect l="l" t="t" r="r" b="b"/>
              <a:pathLst>
                <a:path w="73025" h="58420">
                  <a:moveTo>
                    <a:pt x="15011" y="58267"/>
                  </a:moveTo>
                  <a:lnTo>
                    <a:pt x="2984" y="57543"/>
                  </a:lnTo>
                  <a:lnTo>
                    <a:pt x="1866" y="54940"/>
                  </a:lnTo>
                  <a:lnTo>
                    <a:pt x="393" y="56603"/>
                  </a:lnTo>
                  <a:lnTo>
                    <a:pt x="0" y="58089"/>
                  </a:lnTo>
                  <a:lnTo>
                    <a:pt x="15011" y="58267"/>
                  </a:lnTo>
                  <a:close/>
                </a:path>
                <a:path w="73025" h="58420">
                  <a:moveTo>
                    <a:pt x="54571" y="1257"/>
                  </a:moveTo>
                  <a:lnTo>
                    <a:pt x="54267" y="622"/>
                  </a:lnTo>
                  <a:lnTo>
                    <a:pt x="53949" y="0"/>
                  </a:lnTo>
                  <a:lnTo>
                    <a:pt x="52311" y="215"/>
                  </a:lnTo>
                  <a:lnTo>
                    <a:pt x="48907" y="1968"/>
                  </a:lnTo>
                  <a:lnTo>
                    <a:pt x="47777" y="3162"/>
                  </a:lnTo>
                  <a:lnTo>
                    <a:pt x="48082" y="3784"/>
                  </a:lnTo>
                  <a:lnTo>
                    <a:pt x="48399" y="4406"/>
                  </a:lnTo>
                  <a:lnTo>
                    <a:pt x="50038" y="4191"/>
                  </a:lnTo>
                  <a:lnTo>
                    <a:pt x="53441" y="2451"/>
                  </a:lnTo>
                  <a:lnTo>
                    <a:pt x="54571" y="1257"/>
                  </a:lnTo>
                  <a:close/>
                </a:path>
                <a:path w="73025" h="58420">
                  <a:moveTo>
                    <a:pt x="72707" y="6388"/>
                  </a:moveTo>
                  <a:lnTo>
                    <a:pt x="70980" y="6438"/>
                  </a:lnTo>
                  <a:lnTo>
                    <a:pt x="70396" y="8077"/>
                  </a:lnTo>
                  <a:lnTo>
                    <a:pt x="72136" y="8013"/>
                  </a:lnTo>
                  <a:lnTo>
                    <a:pt x="72707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4839703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4837468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794" y="20764"/>
                  </a:moveTo>
                  <a:lnTo>
                    <a:pt x="6172" y="19519"/>
                  </a:lnTo>
                  <a:lnTo>
                    <a:pt x="4533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04" y="23304"/>
                  </a:lnTo>
                  <a:lnTo>
                    <a:pt x="622" y="23914"/>
                  </a:lnTo>
                  <a:lnTo>
                    <a:pt x="2260" y="23710"/>
                  </a:lnTo>
                  <a:lnTo>
                    <a:pt x="5664" y="21958"/>
                  </a:lnTo>
                  <a:lnTo>
                    <a:pt x="6794" y="20764"/>
                  </a:lnTo>
                  <a:close/>
                </a:path>
                <a:path w="25400" h="27940">
                  <a:moveTo>
                    <a:pt x="18338" y="3340"/>
                  </a:moveTo>
                  <a:lnTo>
                    <a:pt x="6311" y="2590"/>
                  </a:lnTo>
                  <a:lnTo>
                    <a:pt x="5207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38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02" y="25958"/>
                  </a:lnTo>
                  <a:lnTo>
                    <a:pt x="22618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4839703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4837468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794" y="18542"/>
                  </a:moveTo>
                  <a:lnTo>
                    <a:pt x="6172" y="17297"/>
                  </a:lnTo>
                  <a:lnTo>
                    <a:pt x="4533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04" y="21069"/>
                  </a:lnTo>
                  <a:lnTo>
                    <a:pt x="622" y="21691"/>
                  </a:lnTo>
                  <a:lnTo>
                    <a:pt x="2260" y="21475"/>
                  </a:lnTo>
                  <a:lnTo>
                    <a:pt x="3975" y="20612"/>
                  </a:lnTo>
                  <a:lnTo>
                    <a:pt x="5664" y="19735"/>
                  </a:lnTo>
                  <a:lnTo>
                    <a:pt x="6794" y="18542"/>
                  </a:lnTo>
                  <a:close/>
                </a:path>
                <a:path w="25400" h="25400">
                  <a:moveTo>
                    <a:pt x="18338" y="3327"/>
                  </a:moveTo>
                  <a:lnTo>
                    <a:pt x="6311" y="2590"/>
                  </a:lnTo>
                  <a:lnTo>
                    <a:pt x="5207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38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02" y="23736"/>
                  </a:lnTo>
                  <a:lnTo>
                    <a:pt x="22618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4839703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4840821" y="8833929"/>
              <a:ext cx="142875" cy="58419"/>
            </a:xfrm>
            <a:custGeom>
              <a:avLst/>
              <a:gdLst/>
              <a:ahLst/>
              <a:cxnLst/>
              <a:rect l="l" t="t" r="r" b="b"/>
              <a:pathLst>
                <a:path w="142875" h="58420">
                  <a:moveTo>
                    <a:pt x="14986" y="58267"/>
                  </a:moveTo>
                  <a:lnTo>
                    <a:pt x="2959" y="57543"/>
                  </a:lnTo>
                  <a:lnTo>
                    <a:pt x="1854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4986" y="58267"/>
                  </a:lnTo>
                  <a:close/>
                </a:path>
                <a:path w="142875" h="58420">
                  <a:moveTo>
                    <a:pt x="124574" y="1257"/>
                  </a:moveTo>
                  <a:lnTo>
                    <a:pt x="124269" y="622"/>
                  </a:lnTo>
                  <a:lnTo>
                    <a:pt x="123939" y="0"/>
                  </a:lnTo>
                  <a:lnTo>
                    <a:pt x="122326" y="215"/>
                  </a:lnTo>
                  <a:lnTo>
                    <a:pt x="118897" y="1968"/>
                  </a:lnTo>
                  <a:lnTo>
                    <a:pt x="117767" y="3162"/>
                  </a:lnTo>
                  <a:lnTo>
                    <a:pt x="118084" y="3784"/>
                  </a:lnTo>
                  <a:lnTo>
                    <a:pt x="118389" y="4406"/>
                  </a:lnTo>
                  <a:lnTo>
                    <a:pt x="120027" y="4191"/>
                  </a:lnTo>
                  <a:lnTo>
                    <a:pt x="123444" y="2451"/>
                  </a:lnTo>
                  <a:lnTo>
                    <a:pt x="124574" y="1257"/>
                  </a:lnTo>
                  <a:close/>
                </a:path>
                <a:path w="142875" h="58420">
                  <a:moveTo>
                    <a:pt x="142697" y="6388"/>
                  </a:moveTo>
                  <a:lnTo>
                    <a:pt x="140982" y="6438"/>
                  </a:lnTo>
                  <a:lnTo>
                    <a:pt x="140398" y="8077"/>
                  </a:lnTo>
                  <a:lnTo>
                    <a:pt x="142125" y="8013"/>
                  </a:lnTo>
                  <a:lnTo>
                    <a:pt x="142697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4960835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62" y="0"/>
                  </a:moveTo>
                  <a:lnTo>
                    <a:pt x="4800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00" y="1104"/>
                  </a:lnTo>
                  <a:lnTo>
                    <a:pt x="16662" y="1104"/>
                  </a:lnTo>
                  <a:lnTo>
                    <a:pt x="21475" y="876"/>
                  </a:lnTo>
                  <a:lnTo>
                    <a:pt x="21475" y="558"/>
                  </a:lnTo>
                  <a:lnTo>
                    <a:pt x="21475" y="253"/>
                  </a:lnTo>
                  <a:lnTo>
                    <a:pt x="16662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4958588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07" y="20764"/>
                  </a:moveTo>
                  <a:lnTo>
                    <a:pt x="6502" y="20142"/>
                  </a:lnTo>
                  <a:lnTo>
                    <a:pt x="6172" y="19519"/>
                  </a:lnTo>
                  <a:lnTo>
                    <a:pt x="4559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22" y="23914"/>
                  </a:lnTo>
                  <a:lnTo>
                    <a:pt x="2260" y="23710"/>
                  </a:lnTo>
                  <a:lnTo>
                    <a:pt x="3987" y="22834"/>
                  </a:lnTo>
                  <a:lnTo>
                    <a:pt x="5676" y="21958"/>
                  </a:lnTo>
                  <a:lnTo>
                    <a:pt x="6807" y="20764"/>
                  </a:lnTo>
                  <a:close/>
                </a:path>
                <a:path w="25400" h="27940">
                  <a:moveTo>
                    <a:pt x="18351" y="3340"/>
                  </a:moveTo>
                  <a:lnTo>
                    <a:pt x="6324" y="2590"/>
                  </a:lnTo>
                  <a:lnTo>
                    <a:pt x="5207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51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31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4960835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62" y="0"/>
                  </a:moveTo>
                  <a:lnTo>
                    <a:pt x="4800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00" y="1104"/>
                  </a:lnTo>
                  <a:lnTo>
                    <a:pt x="16662" y="1104"/>
                  </a:lnTo>
                  <a:lnTo>
                    <a:pt x="21475" y="850"/>
                  </a:lnTo>
                  <a:lnTo>
                    <a:pt x="21475" y="558"/>
                  </a:lnTo>
                  <a:lnTo>
                    <a:pt x="21475" y="254"/>
                  </a:lnTo>
                  <a:lnTo>
                    <a:pt x="16662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4958588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502" y="17919"/>
                  </a:lnTo>
                  <a:lnTo>
                    <a:pt x="6172" y="17297"/>
                  </a:lnTo>
                  <a:lnTo>
                    <a:pt x="4559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22" y="21691"/>
                  </a:lnTo>
                  <a:lnTo>
                    <a:pt x="2260" y="21475"/>
                  </a:lnTo>
                  <a:lnTo>
                    <a:pt x="3987" y="20612"/>
                  </a:lnTo>
                  <a:lnTo>
                    <a:pt x="5676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51" y="3327"/>
                  </a:moveTo>
                  <a:lnTo>
                    <a:pt x="6324" y="2590"/>
                  </a:lnTo>
                  <a:lnTo>
                    <a:pt x="5207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51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31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4960835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62" y="0"/>
                  </a:moveTo>
                  <a:lnTo>
                    <a:pt x="4800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00" y="1104"/>
                  </a:lnTo>
                  <a:lnTo>
                    <a:pt x="16662" y="1104"/>
                  </a:lnTo>
                  <a:lnTo>
                    <a:pt x="21475" y="850"/>
                  </a:lnTo>
                  <a:lnTo>
                    <a:pt x="21475" y="546"/>
                  </a:lnTo>
                  <a:lnTo>
                    <a:pt x="21475" y="241"/>
                  </a:lnTo>
                  <a:lnTo>
                    <a:pt x="16662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4961941" y="8833929"/>
              <a:ext cx="73025" cy="58419"/>
            </a:xfrm>
            <a:custGeom>
              <a:avLst/>
              <a:gdLst/>
              <a:ahLst/>
              <a:cxnLst/>
              <a:rect l="l" t="t" r="r" b="b"/>
              <a:pathLst>
                <a:path w="73025" h="58420">
                  <a:moveTo>
                    <a:pt x="14998" y="58267"/>
                  </a:moveTo>
                  <a:lnTo>
                    <a:pt x="2971" y="57543"/>
                  </a:lnTo>
                  <a:lnTo>
                    <a:pt x="1854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4998" y="58267"/>
                  </a:lnTo>
                  <a:close/>
                </a:path>
                <a:path w="73025" h="58420">
                  <a:moveTo>
                    <a:pt x="54571" y="1257"/>
                  </a:moveTo>
                  <a:lnTo>
                    <a:pt x="53949" y="0"/>
                  </a:lnTo>
                  <a:lnTo>
                    <a:pt x="52311" y="215"/>
                  </a:lnTo>
                  <a:lnTo>
                    <a:pt x="48895" y="1968"/>
                  </a:lnTo>
                  <a:lnTo>
                    <a:pt x="47777" y="3162"/>
                  </a:lnTo>
                  <a:lnTo>
                    <a:pt x="48082" y="3784"/>
                  </a:lnTo>
                  <a:lnTo>
                    <a:pt x="48387" y="4406"/>
                  </a:lnTo>
                  <a:lnTo>
                    <a:pt x="50025" y="4191"/>
                  </a:lnTo>
                  <a:lnTo>
                    <a:pt x="53441" y="2451"/>
                  </a:lnTo>
                  <a:lnTo>
                    <a:pt x="54571" y="1257"/>
                  </a:lnTo>
                  <a:close/>
                </a:path>
                <a:path w="73025" h="58420">
                  <a:moveTo>
                    <a:pt x="72694" y="6388"/>
                  </a:moveTo>
                  <a:lnTo>
                    <a:pt x="70980" y="6438"/>
                  </a:lnTo>
                  <a:lnTo>
                    <a:pt x="70396" y="8077"/>
                  </a:lnTo>
                  <a:lnTo>
                    <a:pt x="72136" y="8013"/>
                  </a:lnTo>
                  <a:lnTo>
                    <a:pt x="72694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5011940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501" y="876"/>
                  </a:lnTo>
                  <a:lnTo>
                    <a:pt x="21501" y="558"/>
                  </a:lnTo>
                  <a:lnTo>
                    <a:pt x="21501" y="253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009718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794" y="20764"/>
                  </a:moveTo>
                  <a:lnTo>
                    <a:pt x="6172" y="19519"/>
                  </a:lnTo>
                  <a:lnTo>
                    <a:pt x="4533" y="19735"/>
                  </a:lnTo>
                  <a:lnTo>
                    <a:pt x="1117" y="21475"/>
                  </a:lnTo>
                  <a:lnTo>
                    <a:pt x="0" y="22669"/>
                  </a:lnTo>
                  <a:lnTo>
                    <a:pt x="304" y="23304"/>
                  </a:lnTo>
                  <a:lnTo>
                    <a:pt x="609" y="23914"/>
                  </a:lnTo>
                  <a:lnTo>
                    <a:pt x="2247" y="23710"/>
                  </a:lnTo>
                  <a:lnTo>
                    <a:pt x="5664" y="21958"/>
                  </a:lnTo>
                  <a:lnTo>
                    <a:pt x="6794" y="20764"/>
                  </a:lnTo>
                  <a:close/>
                </a:path>
                <a:path w="25400" h="27940">
                  <a:moveTo>
                    <a:pt x="18338" y="3340"/>
                  </a:moveTo>
                  <a:lnTo>
                    <a:pt x="6311" y="2590"/>
                  </a:lnTo>
                  <a:lnTo>
                    <a:pt x="5207" y="0"/>
                  </a:lnTo>
                  <a:lnTo>
                    <a:pt x="3721" y="1663"/>
                  </a:lnTo>
                  <a:lnTo>
                    <a:pt x="3340" y="3149"/>
                  </a:lnTo>
                  <a:lnTo>
                    <a:pt x="18338" y="3340"/>
                  </a:lnTo>
                  <a:close/>
                </a:path>
                <a:path w="25400" h="27940">
                  <a:moveTo>
                    <a:pt x="24917" y="25908"/>
                  </a:moveTo>
                  <a:lnTo>
                    <a:pt x="23202" y="25958"/>
                  </a:lnTo>
                  <a:lnTo>
                    <a:pt x="22618" y="27597"/>
                  </a:lnTo>
                  <a:lnTo>
                    <a:pt x="24358" y="27533"/>
                  </a:lnTo>
                  <a:lnTo>
                    <a:pt x="24917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5011940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501" y="850"/>
                  </a:lnTo>
                  <a:lnTo>
                    <a:pt x="21501" y="558"/>
                  </a:lnTo>
                  <a:lnTo>
                    <a:pt x="21501" y="254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009718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794" y="18542"/>
                  </a:moveTo>
                  <a:lnTo>
                    <a:pt x="6172" y="17297"/>
                  </a:lnTo>
                  <a:lnTo>
                    <a:pt x="4533" y="17513"/>
                  </a:lnTo>
                  <a:lnTo>
                    <a:pt x="1117" y="19240"/>
                  </a:lnTo>
                  <a:lnTo>
                    <a:pt x="0" y="20447"/>
                  </a:lnTo>
                  <a:lnTo>
                    <a:pt x="304" y="21069"/>
                  </a:lnTo>
                  <a:lnTo>
                    <a:pt x="609" y="21691"/>
                  </a:lnTo>
                  <a:lnTo>
                    <a:pt x="2247" y="21475"/>
                  </a:lnTo>
                  <a:lnTo>
                    <a:pt x="3962" y="20612"/>
                  </a:lnTo>
                  <a:lnTo>
                    <a:pt x="5664" y="19735"/>
                  </a:lnTo>
                  <a:lnTo>
                    <a:pt x="6794" y="18542"/>
                  </a:lnTo>
                  <a:close/>
                </a:path>
                <a:path w="25400" h="25400">
                  <a:moveTo>
                    <a:pt x="18338" y="3327"/>
                  </a:moveTo>
                  <a:lnTo>
                    <a:pt x="6311" y="2590"/>
                  </a:lnTo>
                  <a:lnTo>
                    <a:pt x="5207" y="0"/>
                  </a:lnTo>
                  <a:lnTo>
                    <a:pt x="3721" y="1651"/>
                  </a:lnTo>
                  <a:lnTo>
                    <a:pt x="3340" y="3149"/>
                  </a:lnTo>
                  <a:lnTo>
                    <a:pt x="18338" y="3327"/>
                  </a:lnTo>
                  <a:close/>
                </a:path>
                <a:path w="25400" h="25400">
                  <a:moveTo>
                    <a:pt x="24917" y="23672"/>
                  </a:moveTo>
                  <a:lnTo>
                    <a:pt x="23202" y="23736"/>
                  </a:lnTo>
                  <a:lnTo>
                    <a:pt x="22618" y="25361"/>
                  </a:lnTo>
                  <a:lnTo>
                    <a:pt x="24358" y="25298"/>
                  </a:lnTo>
                  <a:lnTo>
                    <a:pt x="24917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5011940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501" y="850"/>
                  </a:lnTo>
                  <a:lnTo>
                    <a:pt x="21501" y="546"/>
                  </a:lnTo>
                  <a:lnTo>
                    <a:pt x="21501" y="241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013058" y="8833929"/>
              <a:ext cx="71755" cy="58419"/>
            </a:xfrm>
            <a:custGeom>
              <a:avLst/>
              <a:gdLst/>
              <a:ahLst/>
              <a:cxnLst/>
              <a:rect l="l" t="t" r="r" b="b"/>
              <a:pathLst>
                <a:path w="71754" h="58420">
                  <a:moveTo>
                    <a:pt x="14998" y="58267"/>
                  </a:moveTo>
                  <a:lnTo>
                    <a:pt x="2971" y="57543"/>
                  </a:lnTo>
                  <a:lnTo>
                    <a:pt x="1866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4998" y="58267"/>
                  </a:lnTo>
                  <a:close/>
                </a:path>
                <a:path w="71754" h="58420">
                  <a:moveTo>
                    <a:pt x="53454" y="1257"/>
                  </a:moveTo>
                  <a:lnTo>
                    <a:pt x="53149" y="622"/>
                  </a:lnTo>
                  <a:lnTo>
                    <a:pt x="52832" y="0"/>
                  </a:lnTo>
                  <a:lnTo>
                    <a:pt x="51193" y="215"/>
                  </a:lnTo>
                  <a:lnTo>
                    <a:pt x="47790" y="1968"/>
                  </a:lnTo>
                  <a:lnTo>
                    <a:pt x="46659" y="3162"/>
                  </a:lnTo>
                  <a:lnTo>
                    <a:pt x="46964" y="3784"/>
                  </a:lnTo>
                  <a:lnTo>
                    <a:pt x="47282" y="4406"/>
                  </a:lnTo>
                  <a:lnTo>
                    <a:pt x="48920" y="4191"/>
                  </a:lnTo>
                  <a:lnTo>
                    <a:pt x="52324" y="2451"/>
                  </a:lnTo>
                  <a:lnTo>
                    <a:pt x="53454" y="1257"/>
                  </a:lnTo>
                  <a:close/>
                </a:path>
                <a:path w="71754" h="58420">
                  <a:moveTo>
                    <a:pt x="71589" y="6388"/>
                  </a:moveTo>
                  <a:lnTo>
                    <a:pt x="69862" y="6438"/>
                  </a:lnTo>
                  <a:lnTo>
                    <a:pt x="69278" y="8077"/>
                  </a:lnTo>
                  <a:lnTo>
                    <a:pt x="71018" y="8013"/>
                  </a:lnTo>
                  <a:lnTo>
                    <a:pt x="71589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061953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76"/>
                  </a:lnTo>
                  <a:lnTo>
                    <a:pt x="21488" y="558"/>
                  </a:lnTo>
                  <a:lnTo>
                    <a:pt x="21488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059718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794" y="20764"/>
                  </a:moveTo>
                  <a:lnTo>
                    <a:pt x="6172" y="19519"/>
                  </a:lnTo>
                  <a:lnTo>
                    <a:pt x="4533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04" y="23304"/>
                  </a:lnTo>
                  <a:lnTo>
                    <a:pt x="622" y="23914"/>
                  </a:lnTo>
                  <a:lnTo>
                    <a:pt x="2260" y="23710"/>
                  </a:lnTo>
                  <a:lnTo>
                    <a:pt x="5664" y="21958"/>
                  </a:lnTo>
                  <a:lnTo>
                    <a:pt x="6794" y="20764"/>
                  </a:lnTo>
                  <a:close/>
                </a:path>
                <a:path w="25400" h="27940">
                  <a:moveTo>
                    <a:pt x="18338" y="3340"/>
                  </a:moveTo>
                  <a:lnTo>
                    <a:pt x="6311" y="2590"/>
                  </a:lnTo>
                  <a:lnTo>
                    <a:pt x="5207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38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02" y="25958"/>
                  </a:lnTo>
                  <a:lnTo>
                    <a:pt x="22618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061953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58"/>
                  </a:lnTo>
                  <a:lnTo>
                    <a:pt x="21488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059718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794" y="18542"/>
                  </a:moveTo>
                  <a:lnTo>
                    <a:pt x="6172" y="17297"/>
                  </a:lnTo>
                  <a:lnTo>
                    <a:pt x="4533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04" y="21069"/>
                  </a:lnTo>
                  <a:lnTo>
                    <a:pt x="622" y="21691"/>
                  </a:lnTo>
                  <a:lnTo>
                    <a:pt x="2260" y="21475"/>
                  </a:lnTo>
                  <a:lnTo>
                    <a:pt x="3975" y="20612"/>
                  </a:lnTo>
                  <a:lnTo>
                    <a:pt x="5664" y="19735"/>
                  </a:lnTo>
                  <a:lnTo>
                    <a:pt x="6794" y="18542"/>
                  </a:lnTo>
                  <a:close/>
                </a:path>
                <a:path w="25400" h="25400">
                  <a:moveTo>
                    <a:pt x="18338" y="3327"/>
                  </a:moveTo>
                  <a:lnTo>
                    <a:pt x="6311" y="2590"/>
                  </a:lnTo>
                  <a:lnTo>
                    <a:pt x="5207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38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02" y="23736"/>
                  </a:lnTo>
                  <a:lnTo>
                    <a:pt x="22618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5061953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75" y="1104"/>
                  </a:lnTo>
                  <a:lnTo>
                    <a:pt x="21488" y="850"/>
                  </a:lnTo>
                  <a:lnTo>
                    <a:pt x="21488" y="546"/>
                  </a:lnTo>
                  <a:lnTo>
                    <a:pt x="21488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063071" y="8833929"/>
              <a:ext cx="74295" cy="58419"/>
            </a:xfrm>
            <a:custGeom>
              <a:avLst/>
              <a:gdLst/>
              <a:ahLst/>
              <a:cxnLst/>
              <a:rect l="l" t="t" r="r" b="b"/>
              <a:pathLst>
                <a:path w="74295" h="58420">
                  <a:moveTo>
                    <a:pt x="14986" y="58267"/>
                  </a:moveTo>
                  <a:lnTo>
                    <a:pt x="2959" y="57543"/>
                  </a:lnTo>
                  <a:lnTo>
                    <a:pt x="1854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4986" y="58267"/>
                  </a:lnTo>
                  <a:close/>
                </a:path>
                <a:path w="74295" h="58420">
                  <a:moveTo>
                    <a:pt x="55676" y="1257"/>
                  </a:moveTo>
                  <a:lnTo>
                    <a:pt x="55054" y="0"/>
                  </a:lnTo>
                  <a:lnTo>
                    <a:pt x="53428" y="215"/>
                  </a:lnTo>
                  <a:lnTo>
                    <a:pt x="49999" y="1968"/>
                  </a:lnTo>
                  <a:lnTo>
                    <a:pt x="48869" y="3162"/>
                  </a:lnTo>
                  <a:lnTo>
                    <a:pt x="49187" y="3784"/>
                  </a:lnTo>
                  <a:lnTo>
                    <a:pt x="49491" y="4406"/>
                  </a:lnTo>
                  <a:lnTo>
                    <a:pt x="51130" y="4191"/>
                  </a:lnTo>
                  <a:lnTo>
                    <a:pt x="54559" y="2451"/>
                  </a:lnTo>
                  <a:lnTo>
                    <a:pt x="55676" y="1257"/>
                  </a:lnTo>
                  <a:close/>
                </a:path>
                <a:path w="74295" h="58420">
                  <a:moveTo>
                    <a:pt x="73799" y="6388"/>
                  </a:moveTo>
                  <a:lnTo>
                    <a:pt x="72085" y="6438"/>
                  </a:lnTo>
                  <a:lnTo>
                    <a:pt x="71513" y="8077"/>
                  </a:lnTo>
                  <a:lnTo>
                    <a:pt x="73228" y="8013"/>
                  </a:lnTo>
                  <a:lnTo>
                    <a:pt x="73799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114175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501" y="876"/>
                  </a:lnTo>
                  <a:lnTo>
                    <a:pt x="21501" y="558"/>
                  </a:lnTo>
                  <a:lnTo>
                    <a:pt x="21501" y="253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111940" y="8839975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40">
                  <a:moveTo>
                    <a:pt x="6807" y="20764"/>
                  </a:moveTo>
                  <a:lnTo>
                    <a:pt x="6184" y="19519"/>
                  </a:lnTo>
                  <a:lnTo>
                    <a:pt x="4559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22" y="23914"/>
                  </a:lnTo>
                  <a:lnTo>
                    <a:pt x="2260" y="23710"/>
                  </a:lnTo>
                  <a:lnTo>
                    <a:pt x="5689" y="21958"/>
                  </a:lnTo>
                  <a:lnTo>
                    <a:pt x="6807" y="20764"/>
                  </a:lnTo>
                  <a:close/>
                </a:path>
                <a:path w="25400" h="27940">
                  <a:moveTo>
                    <a:pt x="18364" y="3340"/>
                  </a:moveTo>
                  <a:lnTo>
                    <a:pt x="6311" y="2590"/>
                  </a:lnTo>
                  <a:lnTo>
                    <a:pt x="5219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64" y="3340"/>
                  </a:lnTo>
                  <a:close/>
                </a:path>
                <a:path w="25400" h="27940">
                  <a:moveTo>
                    <a:pt x="24930" y="25908"/>
                  </a:moveTo>
                  <a:lnTo>
                    <a:pt x="23215" y="25958"/>
                  </a:lnTo>
                  <a:lnTo>
                    <a:pt x="22644" y="27597"/>
                  </a:lnTo>
                  <a:lnTo>
                    <a:pt x="24358" y="27533"/>
                  </a:lnTo>
                  <a:lnTo>
                    <a:pt x="24930" y="259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5114175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501" y="850"/>
                  </a:lnTo>
                  <a:lnTo>
                    <a:pt x="21501" y="558"/>
                  </a:lnTo>
                  <a:lnTo>
                    <a:pt x="21501" y="254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111940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84" y="17297"/>
                  </a:lnTo>
                  <a:lnTo>
                    <a:pt x="4559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22" y="21691"/>
                  </a:lnTo>
                  <a:lnTo>
                    <a:pt x="2260" y="21475"/>
                  </a:lnTo>
                  <a:lnTo>
                    <a:pt x="5689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64" y="3327"/>
                  </a:moveTo>
                  <a:lnTo>
                    <a:pt x="6311" y="2590"/>
                  </a:lnTo>
                  <a:lnTo>
                    <a:pt x="5219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64" y="3327"/>
                  </a:lnTo>
                  <a:close/>
                </a:path>
                <a:path w="25400" h="25400">
                  <a:moveTo>
                    <a:pt x="24930" y="23672"/>
                  </a:moveTo>
                  <a:lnTo>
                    <a:pt x="23215" y="23736"/>
                  </a:lnTo>
                  <a:lnTo>
                    <a:pt x="22644" y="25361"/>
                  </a:lnTo>
                  <a:lnTo>
                    <a:pt x="24358" y="25298"/>
                  </a:lnTo>
                  <a:lnTo>
                    <a:pt x="24930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5114175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87" y="0"/>
                  </a:moveTo>
                  <a:lnTo>
                    <a:pt x="4813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13" y="1104"/>
                  </a:lnTo>
                  <a:lnTo>
                    <a:pt x="16687" y="1104"/>
                  </a:lnTo>
                  <a:lnTo>
                    <a:pt x="21501" y="850"/>
                  </a:lnTo>
                  <a:lnTo>
                    <a:pt x="21501" y="546"/>
                  </a:lnTo>
                  <a:lnTo>
                    <a:pt x="21501" y="241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115293" y="8833929"/>
              <a:ext cx="73025" cy="58419"/>
            </a:xfrm>
            <a:custGeom>
              <a:avLst/>
              <a:gdLst/>
              <a:ahLst/>
              <a:cxnLst/>
              <a:rect l="l" t="t" r="r" b="b"/>
              <a:pathLst>
                <a:path w="73025" h="58420">
                  <a:moveTo>
                    <a:pt x="15011" y="58267"/>
                  </a:moveTo>
                  <a:lnTo>
                    <a:pt x="2959" y="57543"/>
                  </a:lnTo>
                  <a:lnTo>
                    <a:pt x="1866" y="54940"/>
                  </a:lnTo>
                  <a:lnTo>
                    <a:pt x="381" y="56603"/>
                  </a:lnTo>
                  <a:lnTo>
                    <a:pt x="0" y="58089"/>
                  </a:lnTo>
                  <a:lnTo>
                    <a:pt x="15011" y="58267"/>
                  </a:lnTo>
                  <a:close/>
                </a:path>
                <a:path w="73025" h="58420">
                  <a:moveTo>
                    <a:pt x="54571" y="1257"/>
                  </a:moveTo>
                  <a:lnTo>
                    <a:pt x="53949" y="0"/>
                  </a:lnTo>
                  <a:lnTo>
                    <a:pt x="52311" y="215"/>
                  </a:lnTo>
                  <a:lnTo>
                    <a:pt x="48895" y="1968"/>
                  </a:lnTo>
                  <a:lnTo>
                    <a:pt x="47764" y="3162"/>
                  </a:lnTo>
                  <a:lnTo>
                    <a:pt x="48082" y="3784"/>
                  </a:lnTo>
                  <a:lnTo>
                    <a:pt x="48399" y="4406"/>
                  </a:lnTo>
                  <a:lnTo>
                    <a:pt x="50012" y="4191"/>
                  </a:lnTo>
                  <a:lnTo>
                    <a:pt x="53441" y="2451"/>
                  </a:lnTo>
                  <a:lnTo>
                    <a:pt x="54571" y="1257"/>
                  </a:lnTo>
                  <a:close/>
                </a:path>
                <a:path w="73025" h="58420">
                  <a:moveTo>
                    <a:pt x="72707" y="6388"/>
                  </a:moveTo>
                  <a:lnTo>
                    <a:pt x="70980" y="6438"/>
                  </a:lnTo>
                  <a:lnTo>
                    <a:pt x="70396" y="8077"/>
                  </a:lnTo>
                  <a:lnTo>
                    <a:pt x="72136" y="8013"/>
                  </a:lnTo>
                  <a:lnTo>
                    <a:pt x="72707" y="63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165306" y="8843950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53"/>
                  </a:lnTo>
                  <a:lnTo>
                    <a:pt x="0" y="876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75" y="876"/>
                  </a:lnTo>
                  <a:lnTo>
                    <a:pt x="21475" y="558"/>
                  </a:lnTo>
                  <a:lnTo>
                    <a:pt x="21475" y="253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163058" y="8839975"/>
              <a:ext cx="18415" cy="24130"/>
            </a:xfrm>
            <a:custGeom>
              <a:avLst/>
              <a:gdLst/>
              <a:ahLst/>
              <a:cxnLst/>
              <a:rect l="l" t="t" r="r" b="b"/>
              <a:pathLst>
                <a:path w="18414" h="24129">
                  <a:moveTo>
                    <a:pt x="6807" y="20764"/>
                  </a:moveTo>
                  <a:lnTo>
                    <a:pt x="6184" y="19519"/>
                  </a:lnTo>
                  <a:lnTo>
                    <a:pt x="4546" y="19735"/>
                  </a:lnTo>
                  <a:lnTo>
                    <a:pt x="1130" y="21475"/>
                  </a:lnTo>
                  <a:lnTo>
                    <a:pt x="0" y="22669"/>
                  </a:lnTo>
                  <a:lnTo>
                    <a:pt x="317" y="23304"/>
                  </a:lnTo>
                  <a:lnTo>
                    <a:pt x="635" y="23914"/>
                  </a:lnTo>
                  <a:lnTo>
                    <a:pt x="2247" y="23710"/>
                  </a:lnTo>
                  <a:lnTo>
                    <a:pt x="5676" y="21958"/>
                  </a:lnTo>
                  <a:lnTo>
                    <a:pt x="6807" y="20764"/>
                  </a:lnTo>
                  <a:close/>
                </a:path>
                <a:path w="18414" h="24129">
                  <a:moveTo>
                    <a:pt x="18351" y="3340"/>
                  </a:moveTo>
                  <a:lnTo>
                    <a:pt x="6324" y="2590"/>
                  </a:lnTo>
                  <a:lnTo>
                    <a:pt x="5207" y="0"/>
                  </a:lnTo>
                  <a:lnTo>
                    <a:pt x="3733" y="1663"/>
                  </a:lnTo>
                  <a:lnTo>
                    <a:pt x="3352" y="3149"/>
                  </a:lnTo>
                  <a:lnTo>
                    <a:pt x="18351" y="33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1" name="object 371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3335223" y="8182496"/>
              <a:ext cx="431939" cy="812444"/>
            </a:xfrm>
            <a:prstGeom prst="rect">
              <a:avLst/>
            </a:prstGeom>
          </p:spPr>
        </p:pic>
        <p:sp>
          <p:nvSpPr>
            <p:cNvPr id="372" name="object 372"/>
            <p:cNvSpPr/>
            <p:nvPr/>
          </p:nvSpPr>
          <p:spPr>
            <a:xfrm>
              <a:off x="5185689" y="8865883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4">
                  <a:moveTo>
                    <a:pt x="2311" y="0"/>
                  </a:moveTo>
                  <a:lnTo>
                    <a:pt x="584" y="50"/>
                  </a:lnTo>
                  <a:lnTo>
                    <a:pt x="0" y="1689"/>
                  </a:lnTo>
                  <a:lnTo>
                    <a:pt x="1739" y="1625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5165306" y="8869515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54"/>
                  </a:lnTo>
                  <a:lnTo>
                    <a:pt x="0" y="850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75" y="850"/>
                  </a:lnTo>
                  <a:lnTo>
                    <a:pt x="21475" y="558"/>
                  </a:lnTo>
                  <a:lnTo>
                    <a:pt x="21475" y="254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5163058" y="8865540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6807" y="18542"/>
                  </a:moveTo>
                  <a:lnTo>
                    <a:pt x="6184" y="17297"/>
                  </a:lnTo>
                  <a:lnTo>
                    <a:pt x="4546" y="17513"/>
                  </a:lnTo>
                  <a:lnTo>
                    <a:pt x="1130" y="19240"/>
                  </a:lnTo>
                  <a:lnTo>
                    <a:pt x="0" y="20447"/>
                  </a:lnTo>
                  <a:lnTo>
                    <a:pt x="317" y="21069"/>
                  </a:lnTo>
                  <a:lnTo>
                    <a:pt x="635" y="21691"/>
                  </a:lnTo>
                  <a:lnTo>
                    <a:pt x="2247" y="21475"/>
                  </a:lnTo>
                  <a:lnTo>
                    <a:pt x="3975" y="20612"/>
                  </a:lnTo>
                  <a:lnTo>
                    <a:pt x="5676" y="19735"/>
                  </a:lnTo>
                  <a:lnTo>
                    <a:pt x="6807" y="18542"/>
                  </a:lnTo>
                  <a:close/>
                </a:path>
                <a:path w="25400" h="25400">
                  <a:moveTo>
                    <a:pt x="18351" y="3327"/>
                  </a:moveTo>
                  <a:lnTo>
                    <a:pt x="6324" y="2590"/>
                  </a:lnTo>
                  <a:lnTo>
                    <a:pt x="5207" y="0"/>
                  </a:lnTo>
                  <a:lnTo>
                    <a:pt x="3733" y="1651"/>
                  </a:lnTo>
                  <a:lnTo>
                    <a:pt x="3352" y="3149"/>
                  </a:lnTo>
                  <a:lnTo>
                    <a:pt x="18351" y="3327"/>
                  </a:lnTo>
                  <a:close/>
                </a:path>
                <a:path w="25400" h="25400">
                  <a:moveTo>
                    <a:pt x="24942" y="23672"/>
                  </a:moveTo>
                  <a:lnTo>
                    <a:pt x="23215" y="23736"/>
                  </a:lnTo>
                  <a:lnTo>
                    <a:pt x="22631" y="25361"/>
                  </a:lnTo>
                  <a:lnTo>
                    <a:pt x="24371" y="25298"/>
                  </a:lnTo>
                  <a:lnTo>
                    <a:pt x="24942" y="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5165306" y="8892857"/>
              <a:ext cx="21590" cy="1270"/>
            </a:xfrm>
            <a:custGeom>
              <a:avLst/>
              <a:gdLst/>
              <a:ahLst/>
              <a:cxnLst/>
              <a:rect l="l" t="t" r="r" b="b"/>
              <a:pathLst>
                <a:path w="21589" h="1270">
                  <a:moveTo>
                    <a:pt x="16675" y="0"/>
                  </a:moveTo>
                  <a:lnTo>
                    <a:pt x="4800" y="0"/>
                  </a:lnTo>
                  <a:lnTo>
                    <a:pt x="0" y="241"/>
                  </a:lnTo>
                  <a:lnTo>
                    <a:pt x="0" y="850"/>
                  </a:lnTo>
                  <a:lnTo>
                    <a:pt x="4800" y="1104"/>
                  </a:lnTo>
                  <a:lnTo>
                    <a:pt x="16675" y="1104"/>
                  </a:lnTo>
                  <a:lnTo>
                    <a:pt x="21475" y="850"/>
                  </a:lnTo>
                  <a:lnTo>
                    <a:pt x="21475" y="546"/>
                  </a:lnTo>
                  <a:lnTo>
                    <a:pt x="21475" y="241"/>
                  </a:lnTo>
                  <a:lnTo>
                    <a:pt x="16675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3999700" y="8100746"/>
              <a:ext cx="13970" cy="46990"/>
            </a:xfrm>
            <a:custGeom>
              <a:avLst/>
              <a:gdLst/>
              <a:ahLst/>
              <a:cxnLst/>
              <a:rect l="l" t="t" r="r" b="b"/>
              <a:pathLst>
                <a:path w="13970" h="46990">
                  <a:moveTo>
                    <a:pt x="4406" y="2413"/>
                  </a:moveTo>
                  <a:lnTo>
                    <a:pt x="3784" y="254"/>
                  </a:lnTo>
                  <a:lnTo>
                    <a:pt x="1689" y="0"/>
                  </a:lnTo>
                  <a:lnTo>
                    <a:pt x="596" y="1968"/>
                  </a:lnTo>
                  <a:lnTo>
                    <a:pt x="0" y="7048"/>
                  </a:lnTo>
                  <a:lnTo>
                    <a:pt x="609" y="9207"/>
                  </a:lnTo>
                  <a:lnTo>
                    <a:pt x="2705" y="9461"/>
                  </a:lnTo>
                  <a:lnTo>
                    <a:pt x="3810" y="7493"/>
                  </a:lnTo>
                  <a:lnTo>
                    <a:pt x="4102" y="4965"/>
                  </a:lnTo>
                  <a:lnTo>
                    <a:pt x="4406" y="2413"/>
                  </a:lnTo>
                  <a:close/>
                </a:path>
                <a:path w="13970" h="46990">
                  <a:moveTo>
                    <a:pt x="9169" y="15392"/>
                  </a:moveTo>
                  <a:lnTo>
                    <a:pt x="8242" y="13893"/>
                  </a:lnTo>
                  <a:lnTo>
                    <a:pt x="5994" y="13893"/>
                  </a:lnTo>
                  <a:lnTo>
                    <a:pt x="5092" y="15392"/>
                  </a:lnTo>
                  <a:lnTo>
                    <a:pt x="5092" y="19075"/>
                  </a:lnTo>
                  <a:lnTo>
                    <a:pt x="5994" y="20561"/>
                  </a:lnTo>
                  <a:lnTo>
                    <a:pt x="8242" y="20561"/>
                  </a:lnTo>
                  <a:lnTo>
                    <a:pt x="9169" y="19075"/>
                  </a:lnTo>
                  <a:lnTo>
                    <a:pt x="9169" y="17233"/>
                  </a:lnTo>
                  <a:lnTo>
                    <a:pt x="9169" y="15392"/>
                  </a:lnTo>
                  <a:close/>
                </a:path>
                <a:path w="13970" h="46990">
                  <a:moveTo>
                    <a:pt x="12776" y="46774"/>
                  </a:moveTo>
                  <a:lnTo>
                    <a:pt x="12230" y="42608"/>
                  </a:lnTo>
                  <a:lnTo>
                    <a:pt x="12230" y="40932"/>
                  </a:lnTo>
                  <a:lnTo>
                    <a:pt x="7226" y="32600"/>
                  </a:lnTo>
                  <a:lnTo>
                    <a:pt x="6388" y="37884"/>
                  </a:lnTo>
                  <a:lnTo>
                    <a:pt x="6667" y="40652"/>
                  </a:lnTo>
                  <a:lnTo>
                    <a:pt x="9169" y="44272"/>
                  </a:lnTo>
                  <a:lnTo>
                    <a:pt x="12776" y="46774"/>
                  </a:lnTo>
                  <a:close/>
                </a:path>
                <a:path w="13970" h="46990">
                  <a:moveTo>
                    <a:pt x="13970" y="15671"/>
                  </a:moveTo>
                  <a:lnTo>
                    <a:pt x="13563" y="14262"/>
                  </a:lnTo>
                  <a:lnTo>
                    <a:pt x="12547" y="14262"/>
                  </a:lnTo>
                  <a:lnTo>
                    <a:pt x="12128" y="15671"/>
                  </a:lnTo>
                  <a:lnTo>
                    <a:pt x="12128" y="19164"/>
                  </a:lnTo>
                  <a:lnTo>
                    <a:pt x="12547" y="20561"/>
                  </a:lnTo>
                  <a:lnTo>
                    <a:pt x="13563" y="20561"/>
                  </a:lnTo>
                  <a:lnTo>
                    <a:pt x="13970" y="19164"/>
                  </a:lnTo>
                  <a:lnTo>
                    <a:pt x="13970" y="17411"/>
                  </a:lnTo>
                  <a:lnTo>
                    <a:pt x="13970" y="156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4012196" y="8140852"/>
              <a:ext cx="45720" cy="52069"/>
            </a:xfrm>
            <a:custGeom>
              <a:avLst/>
              <a:gdLst/>
              <a:ahLst/>
              <a:cxnLst/>
              <a:rect l="l" t="t" r="r" b="b"/>
              <a:pathLst>
                <a:path w="45720" h="52070">
                  <a:moveTo>
                    <a:pt x="4445" y="0"/>
                  </a:moveTo>
                  <a:lnTo>
                    <a:pt x="0" y="279"/>
                  </a:lnTo>
                  <a:lnTo>
                    <a:pt x="452" y="5347"/>
                  </a:lnTo>
                  <a:lnTo>
                    <a:pt x="2571" y="9583"/>
                  </a:lnTo>
                  <a:lnTo>
                    <a:pt x="8129" y="15279"/>
                  </a:lnTo>
                  <a:lnTo>
                    <a:pt x="18897" y="24726"/>
                  </a:lnTo>
                  <a:lnTo>
                    <a:pt x="23756" y="27490"/>
                  </a:lnTo>
                  <a:lnTo>
                    <a:pt x="27576" y="31218"/>
                  </a:lnTo>
                  <a:lnTo>
                    <a:pt x="32336" y="38433"/>
                  </a:lnTo>
                  <a:lnTo>
                    <a:pt x="40017" y="51663"/>
                  </a:lnTo>
                  <a:lnTo>
                    <a:pt x="40284" y="49999"/>
                  </a:lnTo>
                  <a:lnTo>
                    <a:pt x="45288" y="49720"/>
                  </a:lnTo>
                  <a:lnTo>
                    <a:pt x="45008" y="47498"/>
                  </a:lnTo>
                  <a:lnTo>
                    <a:pt x="36118" y="36944"/>
                  </a:lnTo>
                  <a:lnTo>
                    <a:pt x="32652" y="35116"/>
                  </a:lnTo>
                  <a:lnTo>
                    <a:pt x="28197" y="30659"/>
                  </a:lnTo>
                  <a:lnTo>
                    <a:pt x="19784" y="20108"/>
                  </a:lnTo>
                  <a:lnTo>
                    <a:pt x="44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4046912" y="8193522"/>
              <a:ext cx="17780" cy="92710"/>
            </a:xfrm>
            <a:custGeom>
              <a:avLst/>
              <a:gdLst/>
              <a:ahLst/>
              <a:cxnLst/>
              <a:rect l="l" t="t" r="r" b="b"/>
              <a:pathLst>
                <a:path w="17779" h="92709">
                  <a:moveTo>
                    <a:pt x="17447" y="76222"/>
                  </a:moveTo>
                  <a:lnTo>
                    <a:pt x="10013" y="76222"/>
                  </a:lnTo>
                  <a:lnTo>
                    <a:pt x="10572" y="79562"/>
                  </a:lnTo>
                  <a:lnTo>
                    <a:pt x="15017" y="92630"/>
                  </a:lnTo>
                  <a:lnTo>
                    <a:pt x="17519" y="81518"/>
                  </a:lnTo>
                  <a:lnTo>
                    <a:pt x="17447" y="76222"/>
                  </a:lnTo>
                  <a:close/>
                </a:path>
                <a:path w="17779" h="92709">
                  <a:moveTo>
                    <a:pt x="10469" y="0"/>
                  </a:moveTo>
                  <a:lnTo>
                    <a:pt x="6642" y="3452"/>
                  </a:lnTo>
                  <a:lnTo>
                    <a:pt x="285" y="15109"/>
                  </a:lnTo>
                  <a:lnTo>
                    <a:pt x="0" y="19071"/>
                  </a:lnTo>
                  <a:lnTo>
                    <a:pt x="50" y="26989"/>
                  </a:lnTo>
                  <a:lnTo>
                    <a:pt x="567" y="44801"/>
                  </a:lnTo>
                  <a:lnTo>
                    <a:pt x="1682" y="78444"/>
                  </a:lnTo>
                  <a:lnTo>
                    <a:pt x="3904" y="85950"/>
                  </a:lnTo>
                  <a:lnTo>
                    <a:pt x="8908" y="79841"/>
                  </a:lnTo>
                  <a:lnTo>
                    <a:pt x="10013" y="76222"/>
                  </a:lnTo>
                  <a:lnTo>
                    <a:pt x="17447" y="76222"/>
                  </a:lnTo>
                  <a:lnTo>
                    <a:pt x="16681" y="19275"/>
                  </a:lnTo>
                  <a:lnTo>
                    <a:pt x="13303" y="5144"/>
                  </a:lnTo>
                  <a:lnTo>
                    <a:pt x="10469" y="0"/>
                  </a:lnTo>
                  <a:close/>
                </a:path>
              </a:pathLst>
            </a:custGeom>
            <a:solidFill>
              <a:srgbClr val="717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4042207" y="8177517"/>
              <a:ext cx="19050" cy="97790"/>
            </a:xfrm>
            <a:custGeom>
              <a:avLst/>
              <a:gdLst/>
              <a:ahLst/>
              <a:cxnLst/>
              <a:rect l="l" t="t" r="r" b="b"/>
              <a:pathLst>
                <a:path w="19050" h="97790">
                  <a:moveTo>
                    <a:pt x="11658" y="18059"/>
                  </a:moveTo>
                  <a:lnTo>
                    <a:pt x="8610" y="14719"/>
                  </a:lnTo>
                  <a:lnTo>
                    <a:pt x="6946" y="8890"/>
                  </a:lnTo>
                  <a:lnTo>
                    <a:pt x="3060" y="5003"/>
                  </a:lnTo>
                  <a:lnTo>
                    <a:pt x="0" y="0"/>
                  </a:lnTo>
                  <a:lnTo>
                    <a:pt x="825" y="5283"/>
                  </a:lnTo>
                  <a:lnTo>
                    <a:pt x="3136" y="7404"/>
                  </a:lnTo>
                  <a:lnTo>
                    <a:pt x="4749" y="10769"/>
                  </a:lnTo>
                  <a:lnTo>
                    <a:pt x="6464" y="18059"/>
                  </a:lnTo>
                  <a:lnTo>
                    <a:pt x="8890" y="30835"/>
                  </a:lnTo>
                  <a:lnTo>
                    <a:pt x="9525" y="33375"/>
                  </a:lnTo>
                  <a:lnTo>
                    <a:pt x="9791" y="40665"/>
                  </a:lnTo>
                  <a:lnTo>
                    <a:pt x="9753" y="58547"/>
                  </a:lnTo>
                  <a:lnTo>
                    <a:pt x="9448" y="92786"/>
                  </a:lnTo>
                  <a:lnTo>
                    <a:pt x="10274" y="97523"/>
                  </a:lnTo>
                  <a:lnTo>
                    <a:pt x="11658" y="94449"/>
                  </a:lnTo>
                  <a:lnTo>
                    <a:pt x="11658" y="18059"/>
                  </a:lnTo>
                  <a:close/>
                </a:path>
                <a:path w="19050" h="97790">
                  <a:moveTo>
                    <a:pt x="18884" y="33337"/>
                  </a:moveTo>
                  <a:lnTo>
                    <a:pt x="18338" y="23888"/>
                  </a:lnTo>
                  <a:lnTo>
                    <a:pt x="18059" y="23888"/>
                  </a:lnTo>
                  <a:lnTo>
                    <a:pt x="15557" y="17780"/>
                  </a:lnTo>
                  <a:lnTo>
                    <a:pt x="13893" y="25285"/>
                  </a:lnTo>
                  <a:lnTo>
                    <a:pt x="13614" y="29730"/>
                  </a:lnTo>
                  <a:lnTo>
                    <a:pt x="15836" y="35001"/>
                  </a:lnTo>
                  <a:lnTo>
                    <a:pt x="18059" y="41402"/>
                  </a:lnTo>
                  <a:lnTo>
                    <a:pt x="18884" y="333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4007764" y="8271421"/>
              <a:ext cx="47625" cy="69215"/>
            </a:xfrm>
            <a:custGeom>
              <a:avLst/>
              <a:gdLst/>
              <a:ahLst/>
              <a:cxnLst/>
              <a:rect l="l" t="t" r="r" b="b"/>
              <a:pathLst>
                <a:path w="47625" h="69215">
                  <a:moveTo>
                    <a:pt x="41109" y="0"/>
                  </a:moveTo>
                  <a:lnTo>
                    <a:pt x="38608" y="2501"/>
                  </a:lnTo>
                  <a:lnTo>
                    <a:pt x="39500" y="13825"/>
                  </a:lnTo>
                  <a:lnTo>
                    <a:pt x="39508" y="20175"/>
                  </a:lnTo>
                  <a:lnTo>
                    <a:pt x="38370" y="23870"/>
                  </a:lnTo>
                  <a:lnTo>
                    <a:pt x="35826" y="27228"/>
                  </a:lnTo>
                  <a:lnTo>
                    <a:pt x="31492" y="34110"/>
                  </a:lnTo>
                  <a:lnTo>
                    <a:pt x="28254" y="38517"/>
                  </a:lnTo>
                  <a:lnTo>
                    <a:pt x="24496" y="42350"/>
                  </a:lnTo>
                  <a:lnTo>
                    <a:pt x="18605" y="47510"/>
                  </a:lnTo>
                  <a:lnTo>
                    <a:pt x="7849" y="57221"/>
                  </a:lnTo>
                  <a:lnTo>
                    <a:pt x="2325" y="62715"/>
                  </a:lnTo>
                  <a:lnTo>
                    <a:pt x="290" y="66023"/>
                  </a:lnTo>
                  <a:lnTo>
                    <a:pt x="0" y="69176"/>
                  </a:lnTo>
                  <a:lnTo>
                    <a:pt x="2768" y="69176"/>
                  </a:lnTo>
                  <a:lnTo>
                    <a:pt x="1384" y="64731"/>
                  </a:lnTo>
                  <a:lnTo>
                    <a:pt x="14439" y="55003"/>
                  </a:lnTo>
                  <a:lnTo>
                    <a:pt x="35209" y="35775"/>
                  </a:lnTo>
                  <a:lnTo>
                    <a:pt x="45200" y="24099"/>
                  </a:lnTo>
                  <a:lnTo>
                    <a:pt x="47174" y="15236"/>
                  </a:lnTo>
                  <a:lnTo>
                    <a:pt x="43891" y="4444"/>
                  </a:lnTo>
                  <a:lnTo>
                    <a:pt x="41109" y="0"/>
                  </a:lnTo>
                  <a:close/>
                </a:path>
              </a:pathLst>
            </a:custGeom>
            <a:solidFill>
              <a:srgbClr val="403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4009656" y="8100746"/>
              <a:ext cx="400050" cy="240029"/>
            </a:xfrm>
            <a:custGeom>
              <a:avLst/>
              <a:gdLst/>
              <a:ahLst/>
              <a:cxnLst/>
              <a:rect l="l" t="t" r="r" b="b"/>
              <a:pathLst>
                <a:path w="400050" h="240029">
                  <a:moveTo>
                    <a:pt x="47840" y="173164"/>
                  </a:moveTo>
                  <a:lnTo>
                    <a:pt x="46139" y="172643"/>
                  </a:lnTo>
                  <a:lnTo>
                    <a:pt x="42621" y="184010"/>
                  </a:lnTo>
                  <a:lnTo>
                    <a:pt x="39928" y="192684"/>
                  </a:lnTo>
                  <a:lnTo>
                    <a:pt x="14655" y="222885"/>
                  </a:lnTo>
                  <a:lnTo>
                    <a:pt x="7429" y="229933"/>
                  </a:lnTo>
                  <a:lnTo>
                    <a:pt x="5029" y="232397"/>
                  </a:lnTo>
                  <a:lnTo>
                    <a:pt x="3200" y="234518"/>
                  </a:lnTo>
                  <a:lnTo>
                    <a:pt x="101" y="238239"/>
                  </a:lnTo>
                  <a:lnTo>
                    <a:pt x="0" y="239928"/>
                  </a:lnTo>
                  <a:lnTo>
                    <a:pt x="1752" y="239776"/>
                  </a:lnTo>
                  <a:lnTo>
                    <a:pt x="1663" y="239560"/>
                  </a:lnTo>
                  <a:lnTo>
                    <a:pt x="2768" y="237655"/>
                  </a:lnTo>
                  <a:lnTo>
                    <a:pt x="4546" y="235673"/>
                  </a:lnTo>
                  <a:lnTo>
                    <a:pt x="9855" y="229501"/>
                  </a:lnTo>
                  <a:lnTo>
                    <a:pt x="20612" y="219976"/>
                  </a:lnTo>
                  <a:lnTo>
                    <a:pt x="21348" y="219290"/>
                  </a:lnTo>
                  <a:lnTo>
                    <a:pt x="30073" y="211315"/>
                  </a:lnTo>
                  <a:lnTo>
                    <a:pt x="35902" y="204774"/>
                  </a:lnTo>
                  <a:lnTo>
                    <a:pt x="38874" y="200621"/>
                  </a:lnTo>
                  <a:lnTo>
                    <a:pt x="39763" y="199059"/>
                  </a:lnTo>
                  <a:lnTo>
                    <a:pt x="39865" y="198729"/>
                  </a:lnTo>
                  <a:lnTo>
                    <a:pt x="39979" y="198361"/>
                  </a:lnTo>
                  <a:lnTo>
                    <a:pt x="41630" y="193205"/>
                  </a:lnTo>
                  <a:lnTo>
                    <a:pt x="47840" y="173164"/>
                  </a:lnTo>
                  <a:close/>
                </a:path>
                <a:path w="400050" h="240029">
                  <a:moveTo>
                    <a:pt x="390042" y="2413"/>
                  </a:moveTo>
                  <a:lnTo>
                    <a:pt x="389432" y="254"/>
                  </a:lnTo>
                  <a:lnTo>
                    <a:pt x="387337" y="0"/>
                  </a:lnTo>
                  <a:lnTo>
                    <a:pt x="386245" y="1968"/>
                  </a:lnTo>
                  <a:lnTo>
                    <a:pt x="385940" y="4495"/>
                  </a:lnTo>
                  <a:lnTo>
                    <a:pt x="385660" y="7048"/>
                  </a:lnTo>
                  <a:lnTo>
                    <a:pt x="386257" y="9207"/>
                  </a:lnTo>
                  <a:lnTo>
                    <a:pt x="388366" y="9461"/>
                  </a:lnTo>
                  <a:lnTo>
                    <a:pt x="389445" y="7493"/>
                  </a:lnTo>
                  <a:lnTo>
                    <a:pt x="389750" y="4965"/>
                  </a:lnTo>
                  <a:lnTo>
                    <a:pt x="390042" y="2413"/>
                  </a:lnTo>
                  <a:close/>
                </a:path>
                <a:path w="400050" h="240029">
                  <a:moveTo>
                    <a:pt x="394817" y="15392"/>
                  </a:moveTo>
                  <a:lnTo>
                    <a:pt x="393903" y="13893"/>
                  </a:lnTo>
                  <a:lnTo>
                    <a:pt x="391642" y="13893"/>
                  </a:lnTo>
                  <a:lnTo>
                    <a:pt x="390740" y="15392"/>
                  </a:lnTo>
                  <a:lnTo>
                    <a:pt x="390740" y="19075"/>
                  </a:lnTo>
                  <a:lnTo>
                    <a:pt x="391642" y="20561"/>
                  </a:lnTo>
                  <a:lnTo>
                    <a:pt x="393903" y="20561"/>
                  </a:lnTo>
                  <a:lnTo>
                    <a:pt x="394817" y="19075"/>
                  </a:lnTo>
                  <a:lnTo>
                    <a:pt x="394817" y="17233"/>
                  </a:lnTo>
                  <a:lnTo>
                    <a:pt x="394817" y="15392"/>
                  </a:lnTo>
                  <a:close/>
                </a:path>
                <a:path w="400050" h="240029">
                  <a:moveTo>
                    <a:pt x="398424" y="46774"/>
                  </a:moveTo>
                  <a:lnTo>
                    <a:pt x="397878" y="42608"/>
                  </a:lnTo>
                  <a:lnTo>
                    <a:pt x="397878" y="40932"/>
                  </a:lnTo>
                  <a:lnTo>
                    <a:pt x="392874" y="32600"/>
                  </a:lnTo>
                  <a:lnTo>
                    <a:pt x="392049" y="37884"/>
                  </a:lnTo>
                  <a:lnTo>
                    <a:pt x="392315" y="40652"/>
                  </a:lnTo>
                  <a:lnTo>
                    <a:pt x="394817" y="44272"/>
                  </a:lnTo>
                  <a:lnTo>
                    <a:pt x="398424" y="46774"/>
                  </a:lnTo>
                  <a:close/>
                </a:path>
                <a:path w="400050" h="240029">
                  <a:moveTo>
                    <a:pt x="399630" y="15671"/>
                  </a:moveTo>
                  <a:lnTo>
                    <a:pt x="399211" y="14262"/>
                  </a:lnTo>
                  <a:lnTo>
                    <a:pt x="398195" y="14262"/>
                  </a:lnTo>
                  <a:lnTo>
                    <a:pt x="397776" y="15671"/>
                  </a:lnTo>
                  <a:lnTo>
                    <a:pt x="397776" y="19164"/>
                  </a:lnTo>
                  <a:lnTo>
                    <a:pt x="398195" y="20561"/>
                  </a:lnTo>
                  <a:lnTo>
                    <a:pt x="399211" y="20561"/>
                  </a:lnTo>
                  <a:lnTo>
                    <a:pt x="399630" y="19164"/>
                  </a:lnTo>
                  <a:lnTo>
                    <a:pt x="399630" y="17411"/>
                  </a:lnTo>
                  <a:lnTo>
                    <a:pt x="399630" y="156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4407814" y="8140852"/>
              <a:ext cx="45720" cy="52069"/>
            </a:xfrm>
            <a:custGeom>
              <a:avLst/>
              <a:gdLst/>
              <a:ahLst/>
              <a:cxnLst/>
              <a:rect l="l" t="t" r="r" b="b"/>
              <a:pathLst>
                <a:path w="45720" h="52070">
                  <a:moveTo>
                    <a:pt x="4445" y="0"/>
                  </a:moveTo>
                  <a:lnTo>
                    <a:pt x="0" y="279"/>
                  </a:lnTo>
                  <a:lnTo>
                    <a:pt x="445" y="5347"/>
                  </a:lnTo>
                  <a:lnTo>
                    <a:pt x="2560" y="9583"/>
                  </a:lnTo>
                  <a:lnTo>
                    <a:pt x="8117" y="15279"/>
                  </a:lnTo>
                  <a:lnTo>
                    <a:pt x="18884" y="24726"/>
                  </a:lnTo>
                  <a:lnTo>
                    <a:pt x="23743" y="27490"/>
                  </a:lnTo>
                  <a:lnTo>
                    <a:pt x="27562" y="31218"/>
                  </a:lnTo>
                  <a:lnTo>
                    <a:pt x="32318" y="38433"/>
                  </a:lnTo>
                  <a:lnTo>
                    <a:pt x="39992" y="51663"/>
                  </a:lnTo>
                  <a:lnTo>
                    <a:pt x="40284" y="49999"/>
                  </a:lnTo>
                  <a:lnTo>
                    <a:pt x="45275" y="49720"/>
                  </a:lnTo>
                  <a:lnTo>
                    <a:pt x="44996" y="47498"/>
                  </a:lnTo>
                  <a:lnTo>
                    <a:pt x="36118" y="36944"/>
                  </a:lnTo>
                  <a:lnTo>
                    <a:pt x="32652" y="35116"/>
                  </a:lnTo>
                  <a:lnTo>
                    <a:pt x="28197" y="30659"/>
                  </a:lnTo>
                  <a:lnTo>
                    <a:pt x="19784" y="20108"/>
                  </a:lnTo>
                  <a:lnTo>
                    <a:pt x="44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4442523" y="8193522"/>
              <a:ext cx="17780" cy="92710"/>
            </a:xfrm>
            <a:custGeom>
              <a:avLst/>
              <a:gdLst/>
              <a:ahLst/>
              <a:cxnLst/>
              <a:rect l="l" t="t" r="r" b="b"/>
              <a:pathLst>
                <a:path w="17779" h="92709">
                  <a:moveTo>
                    <a:pt x="17443" y="76222"/>
                  </a:moveTo>
                  <a:lnTo>
                    <a:pt x="10008" y="76222"/>
                  </a:lnTo>
                  <a:lnTo>
                    <a:pt x="10566" y="79562"/>
                  </a:lnTo>
                  <a:lnTo>
                    <a:pt x="15011" y="92630"/>
                  </a:lnTo>
                  <a:lnTo>
                    <a:pt x="17513" y="81518"/>
                  </a:lnTo>
                  <a:lnTo>
                    <a:pt x="17443" y="76222"/>
                  </a:lnTo>
                  <a:close/>
                </a:path>
                <a:path w="17779" h="92709">
                  <a:moveTo>
                    <a:pt x="10466" y="0"/>
                  </a:moveTo>
                  <a:lnTo>
                    <a:pt x="6642" y="3452"/>
                  </a:lnTo>
                  <a:lnTo>
                    <a:pt x="292" y="15109"/>
                  </a:lnTo>
                  <a:lnTo>
                    <a:pt x="0" y="19071"/>
                  </a:lnTo>
                  <a:lnTo>
                    <a:pt x="46" y="26989"/>
                  </a:lnTo>
                  <a:lnTo>
                    <a:pt x="562" y="44801"/>
                  </a:lnTo>
                  <a:lnTo>
                    <a:pt x="1676" y="78444"/>
                  </a:lnTo>
                  <a:lnTo>
                    <a:pt x="3899" y="85950"/>
                  </a:lnTo>
                  <a:lnTo>
                    <a:pt x="8903" y="79841"/>
                  </a:lnTo>
                  <a:lnTo>
                    <a:pt x="10008" y="76222"/>
                  </a:lnTo>
                  <a:lnTo>
                    <a:pt x="17443" y="76222"/>
                  </a:lnTo>
                  <a:lnTo>
                    <a:pt x="16688" y="19275"/>
                  </a:lnTo>
                  <a:lnTo>
                    <a:pt x="13303" y="5144"/>
                  </a:lnTo>
                  <a:lnTo>
                    <a:pt x="10466" y="0"/>
                  </a:lnTo>
                  <a:close/>
                </a:path>
              </a:pathLst>
            </a:custGeom>
            <a:solidFill>
              <a:srgbClr val="717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437812" y="8177517"/>
              <a:ext cx="19050" cy="97790"/>
            </a:xfrm>
            <a:custGeom>
              <a:avLst/>
              <a:gdLst/>
              <a:ahLst/>
              <a:cxnLst/>
              <a:rect l="l" t="t" r="r" b="b"/>
              <a:pathLst>
                <a:path w="19050" h="97790">
                  <a:moveTo>
                    <a:pt x="11671" y="18059"/>
                  </a:moveTo>
                  <a:lnTo>
                    <a:pt x="8610" y="14719"/>
                  </a:lnTo>
                  <a:lnTo>
                    <a:pt x="6946" y="8890"/>
                  </a:lnTo>
                  <a:lnTo>
                    <a:pt x="3060" y="5003"/>
                  </a:lnTo>
                  <a:lnTo>
                    <a:pt x="0" y="0"/>
                  </a:lnTo>
                  <a:lnTo>
                    <a:pt x="838" y="5283"/>
                  </a:lnTo>
                  <a:lnTo>
                    <a:pt x="3149" y="7404"/>
                  </a:lnTo>
                  <a:lnTo>
                    <a:pt x="4749" y="10769"/>
                  </a:lnTo>
                  <a:lnTo>
                    <a:pt x="6464" y="18059"/>
                  </a:lnTo>
                  <a:lnTo>
                    <a:pt x="8890" y="30835"/>
                  </a:lnTo>
                  <a:lnTo>
                    <a:pt x="9512" y="33375"/>
                  </a:lnTo>
                  <a:lnTo>
                    <a:pt x="9779" y="40665"/>
                  </a:lnTo>
                  <a:lnTo>
                    <a:pt x="9740" y="58547"/>
                  </a:lnTo>
                  <a:lnTo>
                    <a:pt x="9436" y="92786"/>
                  </a:lnTo>
                  <a:lnTo>
                    <a:pt x="10287" y="97523"/>
                  </a:lnTo>
                  <a:lnTo>
                    <a:pt x="11671" y="94449"/>
                  </a:lnTo>
                  <a:lnTo>
                    <a:pt x="11671" y="18059"/>
                  </a:lnTo>
                  <a:close/>
                </a:path>
                <a:path w="19050" h="97790">
                  <a:moveTo>
                    <a:pt x="18897" y="33337"/>
                  </a:moveTo>
                  <a:lnTo>
                    <a:pt x="18338" y="23888"/>
                  </a:lnTo>
                  <a:lnTo>
                    <a:pt x="18059" y="23888"/>
                  </a:lnTo>
                  <a:lnTo>
                    <a:pt x="15557" y="17780"/>
                  </a:lnTo>
                  <a:lnTo>
                    <a:pt x="13893" y="25285"/>
                  </a:lnTo>
                  <a:lnTo>
                    <a:pt x="13614" y="29730"/>
                  </a:lnTo>
                  <a:lnTo>
                    <a:pt x="15836" y="35001"/>
                  </a:lnTo>
                  <a:lnTo>
                    <a:pt x="18059" y="41402"/>
                  </a:lnTo>
                  <a:lnTo>
                    <a:pt x="18897" y="333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4403356" y="8271421"/>
              <a:ext cx="47625" cy="69215"/>
            </a:xfrm>
            <a:custGeom>
              <a:avLst/>
              <a:gdLst/>
              <a:ahLst/>
              <a:cxnLst/>
              <a:rect l="l" t="t" r="r" b="b"/>
              <a:pathLst>
                <a:path w="47625" h="69215">
                  <a:moveTo>
                    <a:pt x="41122" y="0"/>
                  </a:moveTo>
                  <a:lnTo>
                    <a:pt x="38620" y="2501"/>
                  </a:lnTo>
                  <a:lnTo>
                    <a:pt x="39513" y="13825"/>
                  </a:lnTo>
                  <a:lnTo>
                    <a:pt x="39522" y="20175"/>
                  </a:lnTo>
                  <a:lnTo>
                    <a:pt x="38388" y="23870"/>
                  </a:lnTo>
                  <a:lnTo>
                    <a:pt x="35852" y="27228"/>
                  </a:lnTo>
                  <a:lnTo>
                    <a:pt x="31510" y="34110"/>
                  </a:lnTo>
                  <a:lnTo>
                    <a:pt x="28268" y="38517"/>
                  </a:lnTo>
                  <a:lnTo>
                    <a:pt x="24509" y="42350"/>
                  </a:lnTo>
                  <a:lnTo>
                    <a:pt x="18618" y="47510"/>
                  </a:lnTo>
                  <a:lnTo>
                    <a:pt x="7854" y="57221"/>
                  </a:lnTo>
                  <a:lnTo>
                    <a:pt x="2327" y="62715"/>
                  </a:lnTo>
                  <a:lnTo>
                    <a:pt x="290" y="66023"/>
                  </a:lnTo>
                  <a:lnTo>
                    <a:pt x="0" y="69176"/>
                  </a:lnTo>
                  <a:lnTo>
                    <a:pt x="2781" y="69176"/>
                  </a:lnTo>
                  <a:lnTo>
                    <a:pt x="1397" y="64731"/>
                  </a:lnTo>
                  <a:lnTo>
                    <a:pt x="14452" y="55003"/>
                  </a:lnTo>
                  <a:lnTo>
                    <a:pt x="35229" y="35775"/>
                  </a:lnTo>
                  <a:lnTo>
                    <a:pt x="45221" y="24099"/>
                  </a:lnTo>
                  <a:lnTo>
                    <a:pt x="47188" y="15236"/>
                  </a:lnTo>
                  <a:lnTo>
                    <a:pt x="43891" y="4444"/>
                  </a:lnTo>
                  <a:lnTo>
                    <a:pt x="41122" y="0"/>
                  </a:lnTo>
                  <a:close/>
                </a:path>
              </a:pathLst>
            </a:custGeom>
            <a:solidFill>
              <a:srgbClr val="403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405249" y="8273389"/>
              <a:ext cx="48260" cy="67310"/>
            </a:xfrm>
            <a:custGeom>
              <a:avLst/>
              <a:gdLst/>
              <a:ahLst/>
              <a:cxnLst/>
              <a:rect l="l" t="t" r="r" b="b"/>
              <a:pathLst>
                <a:path w="48260" h="67309">
                  <a:moveTo>
                    <a:pt x="38128" y="25756"/>
                  </a:moveTo>
                  <a:lnTo>
                    <a:pt x="14668" y="50241"/>
                  </a:lnTo>
                  <a:lnTo>
                    <a:pt x="7442" y="57289"/>
                  </a:lnTo>
                  <a:lnTo>
                    <a:pt x="5041" y="59753"/>
                  </a:lnTo>
                  <a:lnTo>
                    <a:pt x="3213" y="61874"/>
                  </a:lnTo>
                  <a:lnTo>
                    <a:pt x="101" y="65595"/>
                  </a:lnTo>
                  <a:lnTo>
                    <a:pt x="0" y="67284"/>
                  </a:lnTo>
                  <a:lnTo>
                    <a:pt x="1770" y="67120"/>
                  </a:lnTo>
                  <a:lnTo>
                    <a:pt x="1676" y="66916"/>
                  </a:lnTo>
                  <a:lnTo>
                    <a:pt x="2768" y="65011"/>
                  </a:lnTo>
                  <a:lnTo>
                    <a:pt x="4559" y="63030"/>
                  </a:lnTo>
                  <a:lnTo>
                    <a:pt x="9880" y="56870"/>
                  </a:lnTo>
                  <a:lnTo>
                    <a:pt x="20635" y="47332"/>
                  </a:lnTo>
                  <a:lnTo>
                    <a:pt x="20065" y="46647"/>
                  </a:lnTo>
                  <a:lnTo>
                    <a:pt x="21386" y="46647"/>
                  </a:lnTo>
                  <a:lnTo>
                    <a:pt x="30094" y="38668"/>
                  </a:lnTo>
                  <a:lnTo>
                    <a:pt x="35934" y="32127"/>
                  </a:lnTo>
                  <a:lnTo>
                    <a:pt x="38907" y="27973"/>
                  </a:lnTo>
                  <a:lnTo>
                    <a:pt x="39763" y="26466"/>
                  </a:lnTo>
                  <a:lnTo>
                    <a:pt x="39885" y="26085"/>
                  </a:lnTo>
                  <a:lnTo>
                    <a:pt x="38950" y="26085"/>
                  </a:lnTo>
                  <a:lnTo>
                    <a:pt x="38112" y="25806"/>
                  </a:lnTo>
                  <a:close/>
                </a:path>
                <a:path w="48260" h="67309">
                  <a:moveTo>
                    <a:pt x="1772" y="67120"/>
                  </a:moveTo>
                  <a:close/>
                </a:path>
                <a:path w="48260" h="67309">
                  <a:moveTo>
                    <a:pt x="21386" y="46647"/>
                  </a:moveTo>
                  <a:lnTo>
                    <a:pt x="20065" y="46647"/>
                  </a:lnTo>
                  <a:lnTo>
                    <a:pt x="20650" y="47320"/>
                  </a:lnTo>
                  <a:lnTo>
                    <a:pt x="21386" y="46647"/>
                  </a:lnTo>
                  <a:close/>
                </a:path>
                <a:path w="48260" h="67309">
                  <a:moveTo>
                    <a:pt x="20065" y="46647"/>
                  </a:moveTo>
                  <a:lnTo>
                    <a:pt x="20636" y="47332"/>
                  </a:lnTo>
                  <a:lnTo>
                    <a:pt x="20065" y="46647"/>
                  </a:lnTo>
                  <a:close/>
                </a:path>
                <a:path w="48260" h="67309">
                  <a:moveTo>
                    <a:pt x="38150" y="25717"/>
                  </a:moveTo>
                  <a:lnTo>
                    <a:pt x="38950" y="26085"/>
                  </a:lnTo>
                  <a:lnTo>
                    <a:pt x="38150" y="25717"/>
                  </a:lnTo>
                  <a:close/>
                </a:path>
                <a:path w="48260" h="67309">
                  <a:moveTo>
                    <a:pt x="40003" y="25717"/>
                  </a:moveTo>
                  <a:lnTo>
                    <a:pt x="38150" y="25717"/>
                  </a:lnTo>
                  <a:lnTo>
                    <a:pt x="38950" y="26085"/>
                  </a:lnTo>
                  <a:lnTo>
                    <a:pt x="39885" y="26085"/>
                  </a:lnTo>
                  <a:lnTo>
                    <a:pt x="40003" y="25717"/>
                  </a:lnTo>
                  <a:close/>
                </a:path>
                <a:path w="48260" h="67309">
                  <a:moveTo>
                    <a:pt x="46164" y="0"/>
                  </a:moveTo>
                  <a:lnTo>
                    <a:pt x="39947" y="20031"/>
                  </a:lnTo>
                  <a:lnTo>
                    <a:pt x="38128" y="25756"/>
                  </a:lnTo>
                  <a:lnTo>
                    <a:pt x="40003" y="25717"/>
                  </a:lnTo>
                  <a:lnTo>
                    <a:pt x="41651" y="20558"/>
                  </a:lnTo>
                  <a:lnTo>
                    <a:pt x="47866" y="520"/>
                  </a:lnTo>
                  <a:lnTo>
                    <a:pt x="461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3985539" y="834321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474" y="0"/>
                  </a:moveTo>
                  <a:lnTo>
                    <a:pt x="2717" y="0"/>
                  </a:lnTo>
                  <a:lnTo>
                    <a:pt x="0" y="2730"/>
                  </a:lnTo>
                  <a:lnTo>
                    <a:pt x="0" y="9486"/>
                  </a:lnTo>
                  <a:lnTo>
                    <a:pt x="2717" y="12230"/>
                  </a:lnTo>
                  <a:lnTo>
                    <a:pt x="9474" y="12230"/>
                  </a:lnTo>
                  <a:lnTo>
                    <a:pt x="12217" y="9486"/>
                  </a:lnTo>
                  <a:lnTo>
                    <a:pt x="12217" y="6108"/>
                  </a:lnTo>
                  <a:lnTo>
                    <a:pt x="12217" y="2730"/>
                  </a:lnTo>
                  <a:lnTo>
                    <a:pt x="9474" y="0"/>
                  </a:lnTo>
                  <a:close/>
                </a:path>
              </a:pathLst>
            </a:custGeom>
            <a:solidFill>
              <a:srgbClr val="6B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985221" y="834289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9969" y="0"/>
                  </a:moveTo>
                  <a:lnTo>
                    <a:pt x="2857" y="0"/>
                  </a:lnTo>
                  <a:lnTo>
                    <a:pt x="0" y="2870"/>
                  </a:lnTo>
                  <a:lnTo>
                    <a:pt x="12" y="9982"/>
                  </a:lnTo>
                  <a:lnTo>
                    <a:pt x="2857" y="12865"/>
                  </a:lnTo>
                  <a:lnTo>
                    <a:pt x="9969" y="12865"/>
                  </a:lnTo>
                  <a:lnTo>
                    <a:pt x="10604" y="12230"/>
                  </a:lnTo>
                  <a:lnTo>
                    <a:pt x="3200" y="12217"/>
                  </a:lnTo>
                  <a:lnTo>
                    <a:pt x="634" y="9626"/>
                  </a:lnTo>
                  <a:lnTo>
                    <a:pt x="634" y="3213"/>
                  </a:lnTo>
                  <a:lnTo>
                    <a:pt x="3213" y="634"/>
                  </a:lnTo>
                  <a:lnTo>
                    <a:pt x="10607" y="634"/>
                  </a:lnTo>
                  <a:lnTo>
                    <a:pt x="9969" y="0"/>
                  </a:lnTo>
                  <a:close/>
                </a:path>
                <a:path w="13335" h="13334">
                  <a:moveTo>
                    <a:pt x="10607" y="634"/>
                  </a:moveTo>
                  <a:lnTo>
                    <a:pt x="9613" y="634"/>
                  </a:lnTo>
                  <a:lnTo>
                    <a:pt x="12204" y="3213"/>
                  </a:lnTo>
                  <a:lnTo>
                    <a:pt x="12204" y="9626"/>
                  </a:lnTo>
                  <a:lnTo>
                    <a:pt x="9613" y="12217"/>
                  </a:lnTo>
                  <a:lnTo>
                    <a:pt x="6413" y="12230"/>
                  </a:lnTo>
                  <a:lnTo>
                    <a:pt x="10617" y="12217"/>
                  </a:lnTo>
                  <a:lnTo>
                    <a:pt x="12852" y="9982"/>
                  </a:lnTo>
                  <a:lnTo>
                    <a:pt x="12852" y="2870"/>
                  </a:lnTo>
                  <a:lnTo>
                    <a:pt x="10607" y="6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3986936" y="8345424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3670" y="635"/>
                  </a:moveTo>
                  <a:lnTo>
                    <a:pt x="3073" y="317"/>
                  </a:lnTo>
                  <a:lnTo>
                    <a:pt x="2501" y="0"/>
                  </a:lnTo>
                  <a:lnTo>
                    <a:pt x="1473" y="762"/>
                  </a:lnTo>
                  <a:lnTo>
                    <a:pt x="774" y="2019"/>
                  </a:lnTo>
                  <a:lnTo>
                    <a:pt x="88" y="3263"/>
                  </a:lnTo>
                  <a:lnTo>
                    <a:pt x="0" y="4546"/>
                  </a:lnTo>
                  <a:lnTo>
                    <a:pt x="596" y="4864"/>
                  </a:lnTo>
                  <a:lnTo>
                    <a:pt x="1168" y="5194"/>
                  </a:lnTo>
                  <a:lnTo>
                    <a:pt x="2209" y="4419"/>
                  </a:lnTo>
                  <a:lnTo>
                    <a:pt x="3581" y="1917"/>
                  </a:lnTo>
                  <a:lnTo>
                    <a:pt x="3670" y="635"/>
                  </a:lnTo>
                  <a:close/>
                </a:path>
                <a:path w="10160" h="5715">
                  <a:moveTo>
                    <a:pt x="9715" y="2692"/>
                  </a:moveTo>
                  <a:lnTo>
                    <a:pt x="8775" y="1676"/>
                  </a:lnTo>
                  <a:lnTo>
                    <a:pt x="7848" y="2692"/>
                  </a:lnTo>
                  <a:lnTo>
                    <a:pt x="8775" y="3708"/>
                  </a:lnTo>
                  <a:lnTo>
                    <a:pt x="9715" y="2692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3989971" y="8347837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663" y="0"/>
                  </a:moveTo>
                  <a:lnTo>
                    <a:pt x="0" y="1841"/>
                  </a:lnTo>
                  <a:lnTo>
                    <a:pt x="2032" y="3517"/>
                  </a:lnTo>
                  <a:lnTo>
                    <a:pt x="3708" y="1663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4023118" y="834321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499" y="0"/>
                  </a:moveTo>
                  <a:lnTo>
                    <a:pt x="2743" y="0"/>
                  </a:lnTo>
                  <a:lnTo>
                    <a:pt x="0" y="2730"/>
                  </a:lnTo>
                  <a:lnTo>
                    <a:pt x="0" y="9486"/>
                  </a:lnTo>
                  <a:lnTo>
                    <a:pt x="2743" y="12230"/>
                  </a:lnTo>
                  <a:lnTo>
                    <a:pt x="9499" y="12230"/>
                  </a:lnTo>
                  <a:lnTo>
                    <a:pt x="12230" y="9486"/>
                  </a:lnTo>
                  <a:lnTo>
                    <a:pt x="12230" y="6108"/>
                  </a:lnTo>
                  <a:lnTo>
                    <a:pt x="12230" y="2730"/>
                  </a:lnTo>
                  <a:lnTo>
                    <a:pt x="9499" y="0"/>
                  </a:lnTo>
                  <a:close/>
                </a:path>
              </a:pathLst>
            </a:custGeom>
            <a:solidFill>
              <a:srgbClr val="6B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4022813" y="834289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9969" y="0"/>
                  </a:moveTo>
                  <a:lnTo>
                    <a:pt x="2870" y="0"/>
                  </a:lnTo>
                  <a:lnTo>
                    <a:pt x="0" y="2870"/>
                  </a:lnTo>
                  <a:lnTo>
                    <a:pt x="0" y="9982"/>
                  </a:lnTo>
                  <a:lnTo>
                    <a:pt x="2870" y="12865"/>
                  </a:lnTo>
                  <a:lnTo>
                    <a:pt x="9969" y="12865"/>
                  </a:lnTo>
                  <a:lnTo>
                    <a:pt x="10617" y="12217"/>
                  </a:lnTo>
                  <a:lnTo>
                    <a:pt x="3225" y="12217"/>
                  </a:lnTo>
                  <a:lnTo>
                    <a:pt x="635" y="9626"/>
                  </a:lnTo>
                  <a:lnTo>
                    <a:pt x="635" y="3213"/>
                  </a:lnTo>
                  <a:lnTo>
                    <a:pt x="3225" y="634"/>
                  </a:lnTo>
                  <a:lnTo>
                    <a:pt x="10604" y="634"/>
                  </a:lnTo>
                  <a:lnTo>
                    <a:pt x="9969" y="0"/>
                  </a:lnTo>
                  <a:close/>
                </a:path>
                <a:path w="13335" h="13334">
                  <a:moveTo>
                    <a:pt x="10604" y="634"/>
                  </a:moveTo>
                  <a:lnTo>
                    <a:pt x="9626" y="634"/>
                  </a:lnTo>
                  <a:lnTo>
                    <a:pt x="12217" y="3213"/>
                  </a:lnTo>
                  <a:lnTo>
                    <a:pt x="12217" y="9626"/>
                  </a:lnTo>
                  <a:lnTo>
                    <a:pt x="9626" y="12217"/>
                  </a:lnTo>
                  <a:lnTo>
                    <a:pt x="10617" y="12217"/>
                  </a:lnTo>
                  <a:lnTo>
                    <a:pt x="12852" y="9982"/>
                  </a:lnTo>
                  <a:lnTo>
                    <a:pt x="12839" y="2870"/>
                  </a:lnTo>
                  <a:lnTo>
                    <a:pt x="10604" y="6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4024541" y="8345424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3644" y="635"/>
                  </a:moveTo>
                  <a:lnTo>
                    <a:pt x="0" y="4546"/>
                  </a:lnTo>
                  <a:lnTo>
                    <a:pt x="584" y="4864"/>
                  </a:lnTo>
                  <a:lnTo>
                    <a:pt x="1168" y="5194"/>
                  </a:lnTo>
                  <a:lnTo>
                    <a:pt x="2197" y="4419"/>
                  </a:lnTo>
                  <a:lnTo>
                    <a:pt x="3568" y="1917"/>
                  </a:lnTo>
                  <a:lnTo>
                    <a:pt x="3644" y="635"/>
                  </a:lnTo>
                  <a:close/>
                </a:path>
                <a:path w="10160" h="5715">
                  <a:moveTo>
                    <a:pt x="9690" y="2692"/>
                  </a:moveTo>
                  <a:lnTo>
                    <a:pt x="8775" y="1676"/>
                  </a:lnTo>
                  <a:lnTo>
                    <a:pt x="7835" y="2692"/>
                  </a:lnTo>
                  <a:lnTo>
                    <a:pt x="8775" y="3708"/>
                  </a:lnTo>
                  <a:lnTo>
                    <a:pt x="9690" y="2692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4027563" y="8347837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676" y="0"/>
                  </a:moveTo>
                  <a:lnTo>
                    <a:pt x="0" y="1841"/>
                  </a:lnTo>
                  <a:lnTo>
                    <a:pt x="2032" y="3517"/>
                  </a:lnTo>
                  <a:lnTo>
                    <a:pt x="3708" y="1663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3988117" y="811817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486" y="0"/>
                  </a:moveTo>
                  <a:lnTo>
                    <a:pt x="2730" y="0"/>
                  </a:lnTo>
                  <a:lnTo>
                    <a:pt x="0" y="2743"/>
                  </a:lnTo>
                  <a:lnTo>
                    <a:pt x="0" y="9486"/>
                  </a:lnTo>
                  <a:lnTo>
                    <a:pt x="2730" y="12230"/>
                  </a:lnTo>
                  <a:lnTo>
                    <a:pt x="9486" y="12230"/>
                  </a:lnTo>
                  <a:lnTo>
                    <a:pt x="12230" y="9486"/>
                  </a:lnTo>
                  <a:lnTo>
                    <a:pt x="12230" y="6121"/>
                  </a:lnTo>
                  <a:lnTo>
                    <a:pt x="12230" y="2743"/>
                  </a:lnTo>
                  <a:lnTo>
                    <a:pt x="9486" y="0"/>
                  </a:lnTo>
                  <a:close/>
                </a:path>
              </a:pathLst>
            </a:custGeom>
            <a:solidFill>
              <a:srgbClr val="6B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3987800" y="811785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9982" y="0"/>
                  </a:moveTo>
                  <a:lnTo>
                    <a:pt x="2882" y="0"/>
                  </a:lnTo>
                  <a:lnTo>
                    <a:pt x="0" y="2882"/>
                  </a:lnTo>
                  <a:lnTo>
                    <a:pt x="0" y="9982"/>
                  </a:lnTo>
                  <a:lnTo>
                    <a:pt x="2882" y="12865"/>
                  </a:lnTo>
                  <a:lnTo>
                    <a:pt x="9982" y="12865"/>
                  </a:lnTo>
                  <a:lnTo>
                    <a:pt x="10629" y="12217"/>
                  </a:lnTo>
                  <a:lnTo>
                    <a:pt x="3225" y="12217"/>
                  </a:lnTo>
                  <a:lnTo>
                    <a:pt x="647" y="9639"/>
                  </a:lnTo>
                  <a:lnTo>
                    <a:pt x="647" y="3225"/>
                  </a:lnTo>
                  <a:lnTo>
                    <a:pt x="3225" y="647"/>
                  </a:lnTo>
                  <a:lnTo>
                    <a:pt x="10617" y="634"/>
                  </a:lnTo>
                  <a:lnTo>
                    <a:pt x="9982" y="0"/>
                  </a:lnTo>
                  <a:close/>
                </a:path>
                <a:path w="13335" h="13334">
                  <a:moveTo>
                    <a:pt x="10617" y="634"/>
                  </a:moveTo>
                  <a:lnTo>
                    <a:pt x="6426" y="634"/>
                  </a:lnTo>
                  <a:lnTo>
                    <a:pt x="9626" y="647"/>
                  </a:lnTo>
                  <a:lnTo>
                    <a:pt x="12217" y="3225"/>
                  </a:lnTo>
                  <a:lnTo>
                    <a:pt x="12217" y="9639"/>
                  </a:lnTo>
                  <a:lnTo>
                    <a:pt x="9626" y="12217"/>
                  </a:lnTo>
                  <a:lnTo>
                    <a:pt x="10629" y="12217"/>
                  </a:lnTo>
                  <a:lnTo>
                    <a:pt x="12865" y="9982"/>
                  </a:lnTo>
                  <a:lnTo>
                    <a:pt x="12865" y="2882"/>
                  </a:lnTo>
                  <a:lnTo>
                    <a:pt x="10617" y="6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989540" y="8120393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3644" y="635"/>
                  </a:moveTo>
                  <a:lnTo>
                    <a:pt x="2489" y="0"/>
                  </a:lnTo>
                  <a:lnTo>
                    <a:pt x="1460" y="762"/>
                  </a:lnTo>
                  <a:lnTo>
                    <a:pt x="774" y="2006"/>
                  </a:lnTo>
                  <a:lnTo>
                    <a:pt x="76" y="3263"/>
                  </a:lnTo>
                  <a:lnTo>
                    <a:pt x="0" y="4546"/>
                  </a:lnTo>
                  <a:lnTo>
                    <a:pt x="571" y="4864"/>
                  </a:lnTo>
                  <a:lnTo>
                    <a:pt x="1168" y="5181"/>
                  </a:lnTo>
                  <a:lnTo>
                    <a:pt x="2184" y="4419"/>
                  </a:lnTo>
                  <a:lnTo>
                    <a:pt x="2882" y="3175"/>
                  </a:lnTo>
                  <a:lnTo>
                    <a:pt x="3556" y="1905"/>
                  </a:lnTo>
                  <a:lnTo>
                    <a:pt x="3644" y="635"/>
                  </a:lnTo>
                  <a:close/>
                </a:path>
                <a:path w="10160" h="5715">
                  <a:moveTo>
                    <a:pt x="9690" y="2692"/>
                  </a:moveTo>
                  <a:lnTo>
                    <a:pt x="8763" y="1663"/>
                  </a:lnTo>
                  <a:lnTo>
                    <a:pt x="7848" y="2692"/>
                  </a:lnTo>
                  <a:lnTo>
                    <a:pt x="8763" y="3708"/>
                  </a:lnTo>
                  <a:lnTo>
                    <a:pt x="9690" y="2692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992562" y="8122806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663" y="0"/>
                  </a:moveTo>
                  <a:lnTo>
                    <a:pt x="0" y="1841"/>
                  </a:lnTo>
                  <a:lnTo>
                    <a:pt x="2032" y="3505"/>
                  </a:lnTo>
                  <a:lnTo>
                    <a:pt x="3695" y="1663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4021086" y="811817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486" y="0"/>
                  </a:moveTo>
                  <a:lnTo>
                    <a:pt x="2730" y="0"/>
                  </a:lnTo>
                  <a:lnTo>
                    <a:pt x="0" y="2743"/>
                  </a:lnTo>
                  <a:lnTo>
                    <a:pt x="0" y="9486"/>
                  </a:lnTo>
                  <a:lnTo>
                    <a:pt x="2730" y="12230"/>
                  </a:lnTo>
                  <a:lnTo>
                    <a:pt x="9486" y="12230"/>
                  </a:lnTo>
                  <a:lnTo>
                    <a:pt x="12230" y="9486"/>
                  </a:lnTo>
                  <a:lnTo>
                    <a:pt x="12230" y="6121"/>
                  </a:lnTo>
                  <a:lnTo>
                    <a:pt x="12230" y="2743"/>
                  </a:lnTo>
                  <a:lnTo>
                    <a:pt x="9486" y="0"/>
                  </a:lnTo>
                  <a:close/>
                </a:path>
              </a:pathLst>
            </a:custGeom>
            <a:solidFill>
              <a:srgbClr val="6B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4020781" y="811785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9969" y="0"/>
                  </a:moveTo>
                  <a:lnTo>
                    <a:pt x="2857" y="12"/>
                  </a:lnTo>
                  <a:lnTo>
                    <a:pt x="0" y="2882"/>
                  </a:lnTo>
                  <a:lnTo>
                    <a:pt x="0" y="9982"/>
                  </a:lnTo>
                  <a:lnTo>
                    <a:pt x="2857" y="12852"/>
                  </a:lnTo>
                  <a:lnTo>
                    <a:pt x="6426" y="12865"/>
                  </a:lnTo>
                  <a:lnTo>
                    <a:pt x="9982" y="12852"/>
                  </a:lnTo>
                  <a:lnTo>
                    <a:pt x="10604" y="12230"/>
                  </a:lnTo>
                  <a:lnTo>
                    <a:pt x="3200" y="12217"/>
                  </a:lnTo>
                  <a:lnTo>
                    <a:pt x="622" y="9639"/>
                  </a:lnTo>
                  <a:lnTo>
                    <a:pt x="622" y="3225"/>
                  </a:lnTo>
                  <a:lnTo>
                    <a:pt x="3213" y="634"/>
                  </a:lnTo>
                  <a:lnTo>
                    <a:pt x="10604" y="634"/>
                  </a:lnTo>
                  <a:lnTo>
                    <a:pt x="9969" y="0"/>
                  </a:lnTo>
                  <a:close/>
                </a:path>
                <a:path w="13335" h="13334">
                  <a:moveTo>
                    <a:pt x="10604" y="634"/>
                  </a:moveTo>
                  <a:lnTo>
                    <a:pt x="3213" y="634"/>
                  </a:lnTo>
                  <a:lnTo>
                    <a:pt x="9613" y="647"/>
                  </a:lnTo>
                  <a:lnTo>
                    <a:pt x="12204" y="3225"/>
                  </a:lnTo>
                  <a:lnTo>
                    <a:pt x="12204" y="9639"/>
                  </a:lnTo>
                  <a:lnTo>
                    <a:pt x="9613" y="12217"/>
                  </a:lnTo>
                  <a:lnTo>
                    <a:pt x="6426" y="12230"/>
                  </a:lnTo>
                  <a:lnTo>
                    <a:pt x="10617" y="12217"/>
                  </a:lnTo>
                  <a:lnTo>
                    <a:pt x="12852" y="9982"/>
                  </a:lnTo>
                  <a:lnTo>
                    <a:pt x="12852" y="2882"/>
                  </a:lnTo>
                  <a:lnTo>
                    <a:pt x="10604" y="6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4022496" y="8120393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3670" y="635"/>
                  </a:moveTo>
                  <a:lnTo>
                    <a:pt x="3073" y="317"/>
                  </a:lnTo>
                  <a:lnTo>
                    <a:pt x="2501" y="0"/>
                  </a:lnTo>
                  <a:lnTo>
                    <a:pt x="1473" y="762"/>
                  </a:lnTo>
                  <a:lnTo>
                    <a:pt x="787" y="2006"/>
                  </a:lnTo>
                  <a:lnTo>
                    <a:pt x="88" y="3263"/>
                  </a:lnTo>
                  <a:lnTo>
                    <a:pt x="0" y="4546"/>
                  </a:lnTo>
                  <a:lnTo>
                    <a:pt x="1181" y="5181"/>
                  </a:lnTo>
                  <a:lnTo>
                    <a:pt x="2209" y="4419"/>
                  </a:lnTo>
                  <a:lnTo>
                    <a:pt x="2895" y="3175"/>
                  </a:lnTo>
                  <a:lnTo>
                    <a:pt x="3581" y="1905"/>
                  </a:lnTo>
                  <a:lnTo>
                    <a:pt x="3670" y="635"/>
                  </a:lnTo>
                  <a:close/>
                </a:path>
                <a:path w="10160" h="5715">
                  <a:moveTo>
                    <a:pt x="9702" y="2692"/>
                  </a:moveTo>
                  <a:lnTo>
                    <a:pt x="8775" y="1663"/>
                  </a:lnTo>
                  <a:lnTo>
                    <a:pt x="7848" y="2692"/>
                  </a:lnTo>
                  <a:lnTo>
                    <a:pt x="8775" y="3708"/>
                  </a:lnTo>
                  <a:lnTo>
                    <a:pt x="9702" y="2692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4025531" y="8122806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676" y="0"/>
                  </a:moveTo>
                  <a:lnTo>
                    <a:pt x="0" y="1841"/>
                  </a:lnTo>
                  <a:lnTo>
                    <a:pt x="2031" y="3505"/>
                  </a:lnTo>
                  <a:lnTo>
                    <a:pt x="3708" y="1663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4416513" y="834376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474" y="0"/>
                  </a:moveTo>
                  <a:lnTo>
                    <a:pt x="2717" y="0"/>
                  </a:lnTo>
                  <a:lnTo>
                    <a:pt x="0" y="2730"/>
                  </a:lnTo>
                  <a:lnTo>
                    <a:pt x="0" y="9486"/>
                  </a:lnTo>
                  <a:lnTo>
                    <a:pt x="2717" y="12230"/>
                  </a:lnTo>
                  <a:lnTo>
                    <a:pt x="9474" y="12230"/>
                  </a:lnTo>
                  <a:lnTo>
                    <a:pt x="12217" y="9486"/>
                  </a:lnTo>
                  <a:lnTo>
                    <a:pt x="12217" y="6108"/>
                  </a:lnTo>
                  <a:lnTo>
                    <a:pt x="12217" y="2730"/>
                  </a:lnTo>
                  <a:lnTo>
                    <a:pt x="9474" y="0"/>
                  </a:lnTo>
                  <a:close/>
                </a:path>
              </a:pathLst>
            </a:custGeom>
            <a:solidFill>
              <a:srgbClr val="6B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4416196" y="834344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9969" y="0"/>
                  </a:moveTo>
                  <a:lnTo>
                    <a:pt x="2870" y="0"/>
                  </a:lnTo>
                  <a:lnTo>
                    <a:pt x="0" y="2882"/>
                  </a:lnTo>
                  <a:lnTo>
                    <a:pt x="12" y="9982"/>
                  </a:lnTo>
                  <a:lnTo>
                    <a:pt x="2870" y="12865"/>
                  </a:lnTo>
                  <a:lnTo>
                    <a:pt x="9969" y="12852"/>
                  </a:lnTo>
                  <a:lnTo>
                    <a:pt x="10594" y="12230"/>
                  </a:lnTo>
                  <a:lnTo>
                    <a:pt x="3213" y="12217"/>
                  </a:lnTo>
                  <a:lnTo>
                    <a:pt x="634" y="9626"/>
                  </a:lnTo>
                  <a:lnTo>
                    <a:pt x="634" y="3225"/>
                  </a:lnTo>
                  <a:lnTo>
                    <a:pt x="3213" y="635"/>
                  </a:lnTo>
                  <a:lnTo>
                    <a:pt x="10604" y="635"/>
                  </a:lnTo>
                  <a:lnTo>
                    <a:pt x="9969" y="0"/>
                  </a:lnTo>
                  <a:close/>
                </a:path>
                <a:path w="13335" h="13334">
                  <a:moveTo>
                    <a:pt x="10604" y="635"/>
                  </a:moveTo>
                  <a:lnTo>
                    <a:pt x="9613" y="635"/>
                  </a:lnTo>
                  <a:lnTo>
                    <a:pt x="12217" y="3225"/>
                  </a:lnTo>
                  <a:lnTo>
                    <a:pt x="12217" y="9626"/>
                  </a:lnTo>
                  <a:lnTo>
                    <a:pt x="9613" y="12217"/>
                  </a:lnTo>
                  <a:lnTo>
                    <a:pt x="6426" y="12230"/>
                  </a:lnTo>
                  <a:lnTo>
                    <a:pt x="10607" y="12217"/>
                  </a:lnTo>
                  <a:lnTo>
                    <a:pt x="12852" y="9982"/>
                  </a:lnTo>
                  <a:lnTo>
                    <a:pt x="12852" y="2882"/>
                  </a:lnTo>
                  <a:lnTo>
                    <a:pt x="10604" y="63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4417911" y="8345970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3670" y="635"/>
                  </a:moveTo>
                  <a:lnTo>
                    <a:pt x="3073" y="317"/>
                  </a:lnTo>
                  <a:lnTo>
                    <a:pt x="2501" y="0"/>
                  </a:lnTo>
                  <a:lnTo>
                    <a:pt x="1473" y="762"/>
                  </a:lnTo>
                  <a:lnTo>
                    <a:pt x="774" y="2019"/>
                  </a:lnTo>
                  <a:lnTo>
                    <a:pt x="88" y="3263"/>
                  </a:lnTo>
                  <a:lnTo>
                    <a:pt x="0" y="4546"/>
                  </a:lnTo>
                  <a:lnTo>
                    <a:pt x="596" y="4864"/>
                  </a:lnTo>
                  <a:lnTo>
                    <a:pt x="1181" y="5194"/>
                  </a:lnTo>
                  <a:lnTo>
                    <a:pt x="2209" y="4432"/>
                  </a:lnTo>
                  <a:lnTo>
                    <a:pt x="2882" y="3175"/>
                  </a:lnTo>
                  <a:lnTo>
                    <a:pt x="3581" y="1917"/>
                  </a:lnTo>
                  <a:lnTo>
                    <a:pt x="3670" y="635"/>
                  </a:lnTo>
                  <a:close/>
                </a:path>
                <a:path w="10160" h="5715">
                  <a:moveTo>
                    <a:pt x="9715" y="2692"/>
                  </a:moveTo>
                  <a:lnTo>
                    <a:pt x="8775" y="1676"/>
                  </a:lnTo>
                  <a:lnTo>
                    <a:pt x="7848" y="2692"/>
                  </a:lnTo>
                  <a:lnTo>
                    <a:pt x="8775" y="3708"/>
                  </a:lnTo>
                  <a:lnTo>
                    <a:pt x="9715" y="2692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4420946" y="8348383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676" y="0"/>
                  </a:moveTo>
                  <a:lnTo>
                    <a:pt x="0" y="1841"/>
                  </a:lnTo>
                  <a:lnTo>
                    <a:pt x="2032" y="3517"/>
                  </a:lnTo>
                  <a:lnTo>
                    <a:pt x="3708" y="1676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4378731" y="834376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486" y="0"/>
                  </a:moveTo>
                  <a:lnTo>
                    <a:pt x="2730" y="0"/>
                  </a:lnTo>
                  <a:lnTo>
                    <a:pt x="0" y="2730"/>
                  </a:lnTo>
                  <a:lnTo>
                    <a:pt x="0" y="9486"/>
                  </a:lnTo>
                  <a:lnTo>
                    <a:pt x="2730" y="12230"/>
                  </a:lnTo>
                  <a:lnTo>
                    <a:pt x="9486" y="12230"/>
                  </a:lnTo>
                  <a:lnTo>
                    <a:pt x="12230" y="9486"/>
                  </a:lnTo>
                  <a:lnTo>
                    <a:pt x="12230" y="6108"/>
                  </a:lnTo>
                  <a:lnTo>
                    <a:pt x="12230" y="2730"/>
                  </a:lnTo>
                  <a:lnTo>
                    <a:pt x="9486" y="0"/>
                  </a:lnTo>
                  <a:close/>
                </a:path>
              </a:pathLst>
            </a:custGeom>
            <a:solidFill>
              <a:srgbClr val="6B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4378413" y="834344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9982" y="0"/>
                  </a:moveTo>
                  <a:lnTo>
                    <a:pt x="2870" y="0"/>
                  </a:lnTo>
                  <a:lnTo>
                    <a:pt x="0" y="2882"/>
                  </a:lnTo>
                  <a:lnTo>
                    <a:pt x="12" y="9982"/>
                  </a:lnTo>
                  <a:lnTo>
                    <a:pt x="2870" y="12865"/>
                  </a:lnTo>
                  <a:lnTo>
                    <a:pt x="9982" y="12852"/>
                  </a:lnTo>
                  <a:lnTo>
                    <a:pt x="10607" y="12230"/>
                  </a:lnTo>
                  <a:lnTo>
                    <a:pt x="3225" y="12217"/>
                  </a:lnTo>
                  <a:lnTo>
                    <a:pt x="635" y="9626"/>
                  </a:lnTo>
                  <a:lnTo>
                    <a:pt x="635" y="3225"/>
                  </a:lnTo>
                  <a:lnTo>
                    <a:pt x="3225" y="635"/>
                  </a:lnTo>
                  <a:lnTo>
                    <a:pt x="10617" y="635"/>
                  </a:lnTo>
                  <a:lnTo>
                    <a:pt x="9982" y="0"/>
                  </a:lnTo>
                  <a:close/>
                </a:path>
                <a:path w="13335" h="13334">
                  <a:moveTo>
                    <a:pt x="10617" y="635"/>
                  </a:moveTo>
                  <a:lnTo>
                    <a:pt x="9626" y="635"/>
                  </a:lnTo>
                  <a:lnTo>
                    <a:pt x="12217" y="3225"/>
                  </a:lnTo>
                  <a:lnTo>
                    <a:pt x="12217" y="9626"/>
                  </a:lnTo>
                  <a:lnTo>
                    <a:pt x="9626" y="12217"/>
                  </a:lnTo>
                  <a:lnTo>
                    <a:pt x="6426" y="12230"/>
                  </a:lnTo>
                  <a:lnTo>
                    <a:pt x="10620" y="12217"/>
                  </a:lnTo>
                  <a:lnTo>
                    <a:pt x="12865" y="9982"/>
                  </a:lnTo>
                  <a:lnTo>
                    <a:pt x="12865" y="2882"/>
                  </a:lnTo>
                  <a:lnTo>
                    <a:pt x="10617" y="63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4380141" y="8345970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3657" y="635"/>
                  </a:moveTo>
                  <a:lnTo>
                    <a:pt x="3060" y="317"/>
                  </a:lnTo>
                  <a:lnTo>
                    <a:pt x="2501" y="0"/>
                  </a:lnTo>
                  <a:lnTo>
                    <a:pt x="1473" y="762"/>
                  </a:lnTo>
                  <a:lnTo>
                    <a:pt x="787" y="2019"/>
                  </a:lnTo>
                  <a:lnTo>
                    <a:pt x="88" y="3263"/>
                  </a:lnTo>
                  <a:lnTo>
                    <a:pt x="0" y="4546"/>
                  </a:lnTo>
                  <a:lnTo>
                    <a:pt x="584" y="4864"/>
                  </a:lnTo>
                  <a:lnTo>
                    <a:pt x="1168" y="5194"/>
                  </a:lnTo>
                  <a:lnTo>
                    <a:pt x="2197" y="4432"/>
                  </a:lnTo>
                  <a:lnTo>
                    <a:pt x="2895" y="3175"/>
                  </a:lnTo>
                  <a:lnTo>
                    <a:pt x="3581" y="1917"/>
                  </a:lnTo>
                  <a:lnTo>
                    <a:pt x="3657" y="635"/>
                  </a:lnTo>
                  <a:close/>
                </a:path>
                <a:path w="10160" h="5715">
                  <a:moveTo>
                    <a:pt x="9702" y="2692"/>
                  </a:moveTo>
                  <a:lnTo>
                    <a:pt x="8775" y="1676"/>
                  </a:lnTo>
                  <a:lnTo>
                    <a:pt x="7835" y="2692"/>
                  </a:lnTo>
                  <a:lnTo>
                    <a:pt x="8775" y="3708"/>
                  </a:lnTo>
                  <a:lnTo>
                    <a:pt x="9702" y="2692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4383189" y="8348383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650" y="0"/>
                  </a:moveTo>
                  <a:lnTo>
                    <a:pt x="0" y="1841"/>
                  </a:lnTo>
                  <a:lnTo>
                    <a:pt x="2019" y="3517"/>
                  </a:lnTo>
                  <a:lnTo>
                    <a:pt x="3695" y="1676"/>
                  </a:lnTo>
                  <a:lnTo>
                    <a:pt x="16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4414469" y="8117611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486" y="0"/>
                  </a:moveTo>
                  <a:lnTo>
                    <a:pt x="2730" y="0"/>
                  </a:lnTo>
                  <a:lnTo>
                    <a:pt x="0" y="2743"/>
                  </a:lnTo>
                  <a:lnTo>
                    <a:pt x="0" y="9499"/>
                  </a:lnTo>
                  <a:lnTo>
                    <a:pt x="2730" y="12230"/>
                  </a:lnTo>
                  <a:lnTo>
                    <a:pt x="9486" y="12230"/>
                  </a:lnTo>
                  <a:lnTo>
                    <a:pt x="12230" y="9499"/>
                  </a:lnTo>
                  <a:lnTo>
                    <a:pt x="12230" y="6121"/>
                  </a:lnTo>
                  <a:lnTo>
                    <a:pt x="12230" y="2743"/>
                  </a:lnTo>
                  <a:lnTo>
                    <a:pt x="9486" y="0"/>
                  </a:lnTo>
                  <a:close/>
                </a:path>
              </a:pathLst>
            </a:custGeom>
            <a:solidFill>
              <a:srgbClr val="6B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4414164" y="811729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9969" y="0"/>
                  </a:moveTo>
                  <a:lnTo>
                    <a:pt x="2857" y="12"/>
                  </a:lnTo>
                  <a:lnTo>
                    <a:pt x="0" y="2882"/>
                  </a:lnTo>
                  <a:lnTo>
                    <a:pt x="0" y="9994"/>
                  </a:lnTo>
                  <a:lnTo>
                    <a:pt x="2857" y="12865"/>
                  </a:lnTo>
                  <a:lnTo>
                    <a:pt x="9969" y="12865"/>
                  </a:lnTo>
                  <a:lnTo>
                    <a:pt x="10607" y="12230"/>
                  </a:lnTo>
                  <a:lnTo>
                    <a:pt x="3213" y="12230"/>
                  </a:lnTo>
                  <a:lnTo>
                    <a:pt x="622" y="9639"/>
                  </a:lnTo>
                  <a:lnTo>
                    <a:pt x="622" y="3225"/>
                  </a:lnTo>
                  <a:lnTo>
                    <a:pt x="3213" y="634"/>
                  </a:lnTo>
                  <a:lnTo>
                    <a:pt x="10604" y="634"/>
                  </a:lnTo>
                  <a:lnTo>
                    <a:pt x="9969" y="0"/>
                  </a:lnTo>
                  <a:close/>
                </a:path>
                <a:path w="13335" h="13334">
                  <a:moveTo>
                    <a:pt x="10604" y="634"/>
                  </a:moveTo>
                  <a:lnTo>
                    <a:pt x="3213" y="634"/>
                  </a:lnTo>
                  <a:lnTo>
                    <a:pt x="9626" y="647"/>
                  </a:lnTo>
                  <a:lnTo>
                    <a:pt x="12204" y="3225"/>
                  </a:lnTo>
                  <a:lnTo>
                    <a:pt x="12217" y="9639"/>
                  </a:lnTo>
                  <a:lnTo>
                    <a:pt x="9626" y="12230"/>
                  </a:lnTo>
                  <a:lnTo>
                    <a:pt x="10607" y="12230"/>
                  </a:lnTo>
                  <a:lnTo>
                    <a:pt x="12852" y="9994"/>
                  </a:lnTo>
                  <a:lnTo>
                    <a:pt x="12852" y="2882"/>
                  </a:lnTo>
                  <a:lnTo>
                    <a:pt x="10604" y="6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4415891" y="8119834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3657" y="635"/>
                  </a:moveTo>
                  <a:lnTo>
                    <a:pt x="3060" y="317"/>
                  </a:lnTo>
                  <a:lnTo>
                    <a:pt x="2489" y="0"/>
                  </a:lnTo>
                  <a:lnTo>
                    <a:pt x="1460" y="762"/>
                  </a:lnTo>
                  <a:lnTo>
                    <a:pt x="774" y="2006"/>
                  </a:lnTo>
                  <a:lnTo>
                    <a:pt x="88" y="3263"/>
                  </a:lnTo>
                  <a:lnTo>
                    <a:pt x="0" y="4546"/>
                  </a:lnTo>
                  <a:lnTo>
                    <a:pt x="584" y="4864"/>
                  </a:lnTo>
                  <a:lnTo>
                    <a:pt x="1168" y="5194"/>
                  </a:lnTo>
                  <a:lnTo>
                    <a:pt x="2197" y="4419"/>
                  </a:lnTo>
                  <a:lnTo>
                    <a:pt x="3568" y="1917"/>
                  </a:lnTo>
                  <a:lnTo>
                    <a:pt x="3657" y="635"/>
                  </a:lnTo>
                  <a:close/>
                </a:path>
                <a:path w="10160" h="5715">
                  <a:moveTo>
                    <a:pt x="9690" y="2705"/>
                  </a:moveTo>
                  <a:lnTo>
                    <a:pt x="8763" y="1676"/>
                  </a:lnTo>
                  <a:lnTo>
                    <a:pt x="7835" y="2705"/>
                  </a:lnTo>
                  <a:lnTo>
                    <a:pt x="8763" y="3721"/>
                  </a:lnTo>
                  <a:lnTo>
                    <a:pt x="9690" y="2705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4418926" y="8122247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663" y="0"/>
                  </a:moveTo>
                  <a:lnTo>
                    <a:pt x="0" y="1854"/>
                  </a:lnTo>
                  <a:lnTo>
                    <a:pt x="2019" y="3517"/>
                  </a:lnTo>
                  <a:lnTo>
                    <a:pt x="3695" y="1663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4379480" y="8118742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474" y="0"/>
                  </a:moveTo>
                  <a:lnTo>
                    <a:pt x="2717" y="0"/>
                  </a:lnTo>
                  <a:lnTo>
                    <a:pt x="0" y="2730"/>
                  </a:lnTo>
                  <a:lnTo>
                    <a:pt x="0" y="9486"/>
                  </a:lnTo>
                  <a:lnTo>
                    <a:pt x="2717" y="12217"/>
                  </a:lnTo>
                  <a:lnTo>
                    <a:pt x="9474" y="12217"/>
                  </a:lnTo>
                  <a:lnTo>
                    <a:pt x="12204" y="9486"/>
                  </a:lnTo>
                  <a:lnTo>
                    <a:pt x="12204" y="6108"/>
                  </a:lnTo>
                  <a:lnTo>
                    <a:pt x="12204" y="2730"/>
                  </a:lnTo>
                  <a:lnTo>
                    <a:pt x="9474" y="0"/>
                  </a:lnTo>
                  <a:close/>
                </a:path>
              </a:pathLst>
            </a:custGeom>
            <a:solidFill>
              <a:srgbClr val="6B6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4379163" y="811842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4">
                  <a:moveTo>
                    <a:pt x="9956" y="0"/>
                  </a:moveTo>
                  <a:lnTo>
                    <a:pt x="2870" y="0"/>
                  </a:lnTo>
                  <a:lnTo>
                    <a:pt x="0" y="2870"/>
                  </a:lnTo>
                  <a:lnTo>
                    <a:pt x="0" y="9982"/>
                  </a:lnTo>
                  <a:lnTo>
                    <a:pt x="2870" y="12852"/>
                  </a:lnTo>
                  <a:lnTo>
                    <a:pt x="9956" y="12852"/>
                  </a:lnTo>
                  <a:lnTo>
                    <a:pt x="10594" y="12217"/>
                  </a:lnTo>
                  <a:lnTo>
                    <a:pt x="3213" y="12217"/>
                  </a:lnTo>
                  <a:lnTo>
                    <a:pt x="635" y="9626"/>
                  </a:lnTo>
                  <a:lnTo>
                    <a:pt x="635" y="3225"/>
                  </a:lnTo>
                  <a:lnTo>
                    <a:pt x="3213" y="635"/>
                  </a:lnTo>
                  <a:lnTo>
                    <a:pt x="10594" y="635"/>
                  </a:lnTo>
                  <a:lnTo>
                    <a:pt x="9956" y="0"/>
                  </a:lnTo>
                  <a:close/>
                </a:path>
                <a:path w="13335" h="13334">
                  <a:moveTo>
                    <a:pt x="10594" y="635"/>
                  </a:moveTo>
                  <a:lnTo>
                    <a:pt x="9613" y="635"/>
                  </a:lnTo>
                  <a:lnTo>
                    <a:pt x="12204" y="3225"/>
                  </a:lnTo>
                  <a:lnTo>
                    <a:pt x="12204" y="9626"/>
                  </a:lnTo>
                  <a:lnTo>
                    <a:pt x="9613" y="12217"/>
                  </a:lnTo>
                  <a:lnTo>
                    <a:pt x="10594" y="12217"/>
                  </a:lnTo>
                  <a:lnTo>
                    <a:pt x="12839" y="9982"/>
                  </a:lnTo>
                  <a:lnTo>
                    <a:pt x="12839" y="2870"/>
                  </a:lnTo>
                  <a:lnTo>
                    <a:pt x="10594" y="63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4380877" y="8120951"/>
              <a:ext cx="10160" cy="5715"/>
            </a:xfrm>
            <a:custGeom>
              <a:avLst/>
              <a:gdLst/>
              <a:ahLst/>
              <a:cxnLst/>
              <a:rect l="l" t="t" r="r" b="b"/>
              <a:pathLst>
                <a:path w="10160" h="5715">
                  <a:moveTo>
                    <a:pt x="3670" y="647"/>
                  </a:moveTo>
                  <a:lnTo>
                    <a:pt x="2501" y="0"/>
                  </a:lnTo>
                  <a:lnTo>
                    <a:pt x="1460" y="762"/>
                  </a:lnTo>
                  <a:lnTo>
                    <a:pt x="774" y="2019"/>
                  </a:lnTo>
                  <a:lnTo>
                    <a:pt x="88" y="3276"/>
                  </a:lnTo>
                  <a:lnTo>
                    <a:pt x="0" y="4546"/>
                  </a:lnTo>
                  <a:lnTo>
                    <a:pt x="596" y="4864"/>
                  </a:lnTo>
                  <a:lnTo>
                    <a:pt x="1181" y="5194"/>
                  </a:lnTo>
                  <a:lnTo>
                    <a:pt x="2209" y="4432"/>
                  </a:lnTo>
                  <a:lnTo>
                    <a:pt x="2882" y="3175"/>
                  </a:lnTo>
                  <a:lnTo>
                    <a:pt x="3581" y="1917"/>
                  </a:lnTo>
                  <a:lnTo>
                    <a:pt x="3670" y="647"/>
                  </a:lnTo>
                  <a:close/>
                </a:path>
                <a:path w="10160" h="5715">
                  <a:moveTo>
                    <a:pt x="9715" y="2692"/>
                  </a:moveTo>
                  <a:lnTo>
                    <a:pt x="8775" y="1676"/>
                  </a:lnTo>
                  <a:lnTo>
                    <a:pt x="7848" y="2692"/>
                  </a:lnTo>
                  <a:lnTo>
                    <a:pt x="8775" y="3721"/>
                  </a:lnTo>
                  <a:lnTo>
                    <a:pt x="9715" y="2692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4383913" y="8123364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10" h="3809">
                  <a:moveTo>
                    <a:pt x="1676" y="0"/>
                  </a:moveTo>
                  <a:lnTo>
                    <a:pt x="0" y="1841"/>
                  </a:lnTo>
                  <a:lnTo>
                    <a:pt x="2032" y="3517"/>
                  </a:lnTo>
                  <a:lnTo>
                    <a:pt x="3695" y="1663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9" name="object 419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3380143" y="8971508"/>
              <a:ext cx="9944" cy="9944"/>
            </a:xfrm>
            <a:prstGeom prst="rect">
              <a:avLst/>
            </a:prstGeom>
          </p:spPr>
        </p:pic>
        <p:pic>
          <p:nvPicPr>
            <p:cNvPr id="420" name="object 420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3540506" y="7938579"/>
              <a:ext cx="15773" cy="15087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4618126" y="8616112"/>
              <a:ext cx="287464" cy="378828"/>
            </a:xfrm>
            <a:prstGeom prst="rect">
              <a:avLst/>
            </a:prstGeom>
          </p:spPr>
        </p:pic>
        <p:pic>
          <p:nvPicPr>
            <p:cNvPr id="422" name="object 422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4571949" y="8395132"/>
              <a:ext cx="308267" cy="591553"/>
            </a:xfrm>
            <a:prstGeom prst="rect">
              <a:avLst/>
            </a:prstGeom>
          </p:spPr>
        </p:pic>
        <p:pic>
          <p:nvPicPr>
            <p:cNvPr id="423" name="object 42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4796320" y="8262963"/>
              <a:ext cx="153504" cy="51777"/>
            </a:xfrm>
            <a:prstGeom prst="rect">
              <a:avLst/>
            </a:prstGeom>
          </p:spPr>
        </p:pic>
        <p:pic>
          <p:nvPicPr>
            <p:cNvPr id="424" name="object 42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4620526" y="8046059"/>
              <a:ext cx="254774" cy="224789"/>
            </a:xfrm>
            <a:prstGeom prst="rect">
              <a:avLst/>
            </a:prstGeom>
          </p:spPr>
        </p:pic>
        <p:pic>
          <p:nvPicPr>
            <p:cNvPr id="425" name="object 425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3553421" y="8046059"/>
              <a:ext cx="297974" cy="942822"/>
            </a:xfrm>
            <a:prstGeom prst="rect">
              <a:avLst/>
            </a:prstGeom>
          </p:spPr>
        </p:pic>
        <p:pic>
          <p:nvPicPr>
            <p:cNvPr id="426" name="object 426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5011547" y="8888870"/>
              <a:ext cx="169862" cy="103441"/>
            </a:xfrm>
            <a:prstGeom prst="rect">
              <a:avLst/>
            </a:prstGeom>
          </p:spPr>
        </p:pic>
        <p:pic>
          <p:nvPicPr>
            <p:cNvPr id="427" name="object 427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4620526" y="7687615"/>
              <a:ext cx="254774" cy="224789"/>
            </a:xfrm>
            <a:prstGeom prst="rect">
              <a:avLst/>
            </a:prstGeom>
          </p:spPr>
        </p:pic>
        <p:pic>
          <p:nvPicPr>
            <p:cNvPr id="428" name="object 428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4148924" y="8954935"/>
              <a:ext cx="120243" cy="40805"/>
            </a:xfrm>
            <a:prstGeom prst="rect">
              <a:avLst/>
            </a:prstGeom>
          </p:spPr>
        </p:pic>
        <p:pic>
          <p:nvPicPr>
            <p:cNvPr id="429" name="object 429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5098872" y="8598891"/>
              <a:ext cx="108470" cy="220141"/>
            </a:xfrm>
            <a:prstGeom prst="rect">
              <a:avLst/>
            </a:prstGeom>
          </p:spPr>
        </p:pic>
      </p:grpSp>
      <p:sp>
        <p:nvSpPr>
          <p:cNvPr id="430" name="object 430"/>
          <p:cNvSpPr txBox="1"/>
          <p:nvPr/>
        </p:nvSpPr>
        <p:spPr>
          <a:xfrm>
            <a:off x="5762150" y="532535"/>
            <a:ext cx="92519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Medidor</a:t>
            </a:r>
            <a:r>
              <a:rPr sz="9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red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46" name="object 446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69</a:t>
            </a:fld>
            <a:endParaRPr spc="15" dirty="0"/>
          </a:p>
        </p:txBody>
      </p:sp>
      <p:sp>
        <p:nvSpPr>
          <p:cNvPr id="431" name="object 431"/>
          <p:cNvSpPr txBox="1"/>
          <p:nvPr/>
        </p:nvSpPr>
        <p:spPr>
          <a:xfrm>
            <a:off x="7957980" y="670964"/>
            <a:ext cx="4846955" cy="204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Una.principal.del.medidor.es.una.toma.del.medidor.combinada.con.un.circuito.princi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interruptor.en.una.caja..Esta.disposición.es.a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requerido.por.las.utilidades.porque.coloca.el.interruptor.principal.externo.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a.la.residencia,.facilitando.al.personal.de.servicio.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desconecte.la.energía..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38150">
              <a:lnSpc>
                <a:spcPct val="141200"/>
              </a:lnSpc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Toda.la.información.especificada.necesaria.para.seleccionar.una.toma.del.medidor.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también.se.necesita.al.seleccionar.un.medidor.principal..Esto.incluye.la.  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amperaje,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anillo,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(subterráneos.o.aéreos),.y.número.de.mordazas..Además,.la.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también.se.necesita.tipo.de.marco,.valor.de.corriente.continua.y.valor.de.interrupción.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32" name="object 432"/>
          <p:cNvSpPr txBox="1"/>
          <p:nvPr/>
        </p:nvSpPr>
        <p:spPr>
          <a:xfrm>
            <a:off x="5762150" y="2861717"/>
            <a:ext cx="1296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Centro de carga del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medidor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combinaciones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3" name="object 433"/>
          <p:cNvSpPr txBox="1"/>
          <p:nvPr/>
        </p:nvSpPr>
        <p:spPr>
          <a:xfrm>
            <a:off x="7957915" y="3044596"/>
            <a:ext cx="48641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Una.combinación.de.centro.de.carga.del.medidor.es.una.toma.de.medidor.combinada.con.un.interru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embargo,.cuando.solo.seis.o.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se.necesitan.menos.interruptores.de.circuito.de.rama,.el.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480"/>
              </a:spcBef>
            </a:pPr>
            <a:r>
              <a:rPr sz="800" i="1" spc="3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.no.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requieren.un.interruptor.principal.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4" name="object 434"/>
          <p:cNvSpPr txBox="1"/>
          <p:nvPr/>
        </p:nvSpPr>
        <p:spPr>
          <a:xfrm>
            <a:off x="7957980" y="3777387"/>
            <a:ext cx="4133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Las.combinaciones.de.centros.de.carga.del.medidor.están.ganando.popularidad.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porque.tener.la.toma.del.medidor,.el.interruptor.principal.y.el.centro.de.carga.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en.una.ubicación.permite.a.los.contratistas.ahorrar.mano.de.mano.y.material.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35" name="object 435"/>
          <p:cNvSpPr txBox="1"/>
          <p:nvPr/>
        </p:nvSpPr>
        <p:spPr>
          <a:xfrm>
            <a:off x="5762150" y="4549545"/>
            <a:ext cx="11811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Medición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grupo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36" name="object 436"/>
          <p:cNvSpPr txBox="1"/>
          <p:nvPr/>
        </p:nvSpPr>
        <p:spPr>
          <a:xfrm>
            <a:off x="7957980" y="4510175"/>
            <a:ext cx="47872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Centros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medición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Uni-Pak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.son.otra.opción.para.los.multifamiliares.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viviendas..Estos.son.sistemas.autónomos.con.dos.a.seis.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los.compartimentos.del.medidor..Interruptores.de.circuito.de.rama.individual.para.cada. 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inquilino.están.ubicados.en.un.compartimento.separado.adyacente.a.cada.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zócalo.del.medidor.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37" name="object 437"/>
          <p:cNvSpPr txBox="1"/>
          <p:nvPr/>
        </p:nvSpPr>
        <p:spPr>
          <a:xfrm>
            <a:off x="7957979" y="5608726"/>
            <a:ext cx="43167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Medición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modular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Power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Mod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.incluye.un.surtido.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de.tipos.de.módulos.que.pueden.configurarse.fácilmente.para.cumplir.una.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amplia.gama.de.medición.de.grupos.residenciales.y.comerciales.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aplicaciones..Por.ejemplo,.una.aplicación.típica.requiere.una.principal.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módulo.del.dispositivo.y.uno.o.más.medidores.residenciales.o.comerciales.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pilas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38" name="object 438"/>
          <p:cNvSpPr txBox="1"/>
          <p:nvPr/>
        </p:nvSpPr>
        <p:spPr>
          <a:xfrm>
            <a:off x="10177420" y="7730841"/>
            <a:ext cx="70485" cy="97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 indent="8890">
              <a:lnSpc>
                <a:spcPct val="134400"/>
              </a:lnSpc>
            </a:pP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SERVICIO  DESCONECTAR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39" name="object 439"/>
          <p:cNvSpPr txBox="1"/>
          <p:nvPr/>
        </p:nvSpPr>
        <p:spPr>
          <a:xfrm>
            <a:off x="10174016" y="8090993"/>
            <a:ext cx="70485" cy="97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 indent="8890">
              <a:lnSpc>
                <a:spcPct val="134400"/>
              </a:lnSpc>
            </a:pP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SERVICIO  DESCONECTAR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40" name="object 440"/>
          <p:cNvSpPr txBox="1"/>
          <p:nvPr/>
        </p:nvSpPr>
        <p:spPr>
          <a:xfrm>
            <a:off x="8244604" y="8111505"/>
            <a:ext cx="70485" cy="98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 indent="8890">
              <a:lnSpc>
                <a:spcPct val="134500"/>
              </a:lnSpc>
            </a:pP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SERVICIO  DESCONECTAR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41" name="object 441"/>
          <p:cNvSpPr txBox="1"/>
          <p:nvPr/>
        </p:nvSpPr>
        <p:spPr>
          <a:xfrm>
            <a:off x="10181700" y="8435787"/>
            <a:ext cx="70485" cy="97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 indent="8890">
              <a:lnSpc>
                <a:spcPct val="134300"/>
              </a:lnSpc>
            </a:pP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SERVICIO  DESCONECTAR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42" name="object 442"/>
          <p:cNvSpPr txBox="1"/>
          <p:nvPr/>
        </p:nvSpPr>
        <p:spPr>
          <a:xfrm>
            <a:off x="8233511" y="8458012"/>
            <a:ext cx="70485" cy="97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 marR="5080" indent="8890">
              <a:lnSpc>
                <a:spcPct val="134300"/>
              </a:lnSpc>
            </a:pPr>
            <a:r>
              <a:rPr sz="1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SERVICIO  DESCONECTAR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43" name="object 443"/>
          <p:cNvSpPr txBox="1"/>
          <p:nvPr/>
        </p:nvSpPr>
        <p:spPr>
          <a:xfrm>
            <a:off x="8749589" y="9115542"/>
            <a:ext cx="11912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Centro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medición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Uni-Pak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44" name="object 444"/>
          <p:cNvSpPr txBox="1"/>
          <p:nvPr/>
        </p:nvSpPr>
        <p:spPr>
          <a:xfrm>
            <a:off x="10432968" y="9147292"/>
            <a:ext cx="125095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Pila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medidores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modulación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potencia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45" name="object 445"/>
          <p:cNvSpPr txBox="1"/>
          <p:nvPr/>
        </p:nvSpPr>
        <p:spPr>
          <a:xfrm>
            <a:off x="12274551" y="9136784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83" y="3799383"/>
            <a:ext cx="680720" cy="3075305"/>
            <a:chOff x="2915983" y="3799382"/>
            <a:chExt cx="680720" cy="3075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3279" y="4002354"/>
              <a:ext cx="205860" cy="21295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69589" y="3801541"/>
              <a:ext cx="323850" cy="556260"/>
            </a:xfrm>
            <a:custGeom>
              <a:avLst/>
              <a:gdLst/>
              <a:ahLst/>
              <a:cxnLst/>
              <a:rect l="l" t="t" r="r" b="b"/>
              <a:pathLst>
                <a:path w="323850" h="556260">
                  <a:moveTo>
                    <a:pt x="323850" y="0"/>
                  </a:moveTo>
                  <a:lnTo>
                    <a:pt x="0" y="22860"/>
                  </a:lnTo>
                  <a:lnTo>
                    <a:pt x="7619" y="556260"/>
                  </a:lnTo>
                  <a:lnTo>
                    <a:pt x="323850" y="537210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B8B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69589" y="3801541"/>
              <a:ext cx="323850" cy="556260"/>
            </a:xfrm>
            <a:custGeom>
              <a:avLst/>
              <a:gdLst/>
              <a:ahLst/>
              <a:cxnLst/>
              <a:rect l="l" t="t" r="r" b="b"/>
              <a:pathLst>
                <a:path w="323850" h="556260">
                  <a:moveTo>
                    <a:pt x="7619" y="556260"/>
                  </a:moveTo>
                  <a:lnTo>
                    <a:pt x="323850" y="537210"/>
                  </a:lnTo>
                  <a:lnTo>
                    <a:pt x="323850" y="72389"/>
                  </a:lnTo>
                  <a:lnTo>
                    <a:pt x="323850" y="0"/>
                  </a:lnTo>
                  <a:lnTo>
                    <a:pt x="0" y="22860"/>
                  </a:lnTo>
                  <a:lnTo>
                    <a:pt x="7619" y="55626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86797" y="3801541"/>
              <a:ext cx="107950" cy="547370"/>
            </a:xfrm>
            <a:custGeom>
              <a:avLst/>
              <a:gdLst/>
              <a:ahLst/>
              <a:cxnLst/>
              <a:rect l="l" t="t" r="r" b="b"/>
              <a:pathLst>
                <a:path w="107950" h="547370">
                  <a:moveTo>
                    <a:pt x="6642" y="0"/>
                  </a:moveTo>
                  <a:lnTo>
                    <a:pt x="0" y="546849"/>
                  </a:lnTo>
                  <a:lnTo>
                    <a:pt x="6642" y="537210"/>
                  </a:lnTo>
                  <a:lnTo>
                    <a:pt x="6642" y="72389"/>
                  </a:lnTo>
                  <a:lnTo>
                    <a:pt x="98082" y="89535"/>
                  </a:lnTo>
                  <a:lnTo>
                    <a:pt x="103797" y="81914"/>
                  </a:lnTo>
                  <a:lnTo>
                    <a:pt x="107607" y="17145"/>
                  </a:lnTo>
                  <a:lnTo>
                    <a:pt x="6642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86797" y="3801541"/>
              <a:ext cx="107950" cy="547370"/>
            </a:xfrm>
            <a:custGeom>
              <a:avLst/>
              <a:gdLst/>
              <a:ahLst/>
              <a:cxnLst/>
              <a:rect l="l" t="t" r="r" b="b"/>
              <a:pathLst>
                <a:path w="107950" h="547370">
                  <a:moveTo>
                    <a:pt x="6642" y="0"/>
                  </a:moveTo>
                  <a:lnTo>
                    <a:pt x="107607" y="17145"/>
                  </a:lnTo>
                  <a:lnTo>
                    <a:pt x="103797" y="81914"/>
                  </a:lnTo>
                  <a:lnTo>
                    <a:pt x="98082" y="89535"/>
                  </a:lnTo>
                  <a:lnTo>
                    <a:pt x="6642" y="72389"/>
                  </a:lnTo>
                  <a:lnTo>
                    <a:pt x="6642" y="537210"/>
                  </a:lnTo>
                  <a:lnTo>
                    <a:pt x="0" y="546849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91534" y="3878491"/>
              <a:ext cx="102870" cy="2994025"/>
            </a:xfrm>
            <a:custGeom>
              <a:avLst/>
              <a:gdLst/>
              <a:ahLst/>
              <a:cxnLst/>
              <a:rect l="l" t="t" r="r" b="b"/>
              <a:pathLst>
                <a:path w="102870" h="2994025">
                  <a:moveTo>
                    <a:pt x="1612" y="0"/>
                  </a:moveTo>
                  <a:lnTo>
                    <a:pt x="1905" y="460260"/>
                  </a:lnTo>
                  <a:lnTo>
                    <a:pt x="0" y="492658"/>
                  </a:lnTo>
                  <a:lnTo>
                    <a:pt x="20955" y="494550"/>
                  </a:lnTo>
                  <a:lnTo>
                    <a:pt x="20955" y="519315"/>
                  </a:lnTo>
                  <a:lnTo>
                    <a:pt x="3721" y="529170"/>
                  </a:lnTo>
                  <a:lnTo>
                    <a:pt x="3721" y="535520"/>
                  </a:lnTo>
                  <a:lnTo>
                    <a:pt x="5715" y="534543"/>
                  </a:lnTo>
                  <a:lnTo>
                    <a:pt x="11430" y="1069860"/>
                  </a:lnTo>
                  <a:lnTo>
                    <a:pt x="41910" y="1069860"/>
                  </a:lnTo>
                  <a:lnTo>
                    <a:pt x="51435" y="2993910"/>
                  </a:lnTo>
                  <a:lnTo>
                    <a:pt x="102870" y="2974860"/>
                  </a:lnTo>
                  <a:lnTo>
                    <a:pt x="93345" y="12585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808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91534" y="3878491"/>
              <a:ext cx="102870" cy="2994025"/>
            </a:xfrm>
            <a:custGeom>
              <a:avLst/>
              <a:gdLst/>
              <a:ahLst/>
              <a:cxnLst/>
              <a:rect l="l" t="t" r="r" b="b"/>
              <a:pathLst>
                <a:path w="102870" h="2994025">
                  <a:moveTo>
                    <a:pt x="5715" y="534543"/>
                  </a:moveTo>
                  <a:lnTo>
                    <a:pt x="11430" y="1069860"/>
                  </a:lnTo>
                  <a:lnTo>
                    <a:pt x="41910" y="1069860"/>
                  </a:lnTo>
                  <a:lnTo>
                    <a:pt x="51435" y="2993910"/>
                  </a:lnTo>
                  <a:lnTo>
                    <a:pt x="102870" y="2974860"/>
                  </a:lnTo>
                  <a:lnTo>
                    <a:pt x="93345" y="12585"/>
                  </a:lnTo>
                  <a:lnTo>
                    <a:pt x="1612" y="0"/>
                  </a:lnTo>
                  <a:lnTo>
                    <a:pt x="1905" y="460260"/>
                  </a:lnTo>
                  <a:lnTo>
                    <a:pt x="0" y="492658"/>
                  </a:lnTo>
                  <a:lnTo>
                    <a:pt x="20955" y="494550"/>
                  </a:lnTo>
                  <a:lnTo>
                    <a:pt x="20955" y="519315"/>
                  </a:lnTo>
                  <a:lnTo>
                    <a:pt x="3721" y="529170"/>
                  </a:lnTo>
                  <a:lnTo>
                    <a:pt x="3721" y="53552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90544" y="4409782"/>
              <a:ext cx="346710" cy="2434590"/>
            </a:xfrm>
            <a:custGeom>
              <a:avLst/>
              <a:gdLst/>
              <a:ahLst/>
              <a:cxnLst/>
              <a:rect l="l" t="t" r="r" b="b"/>
              <a:pathLst>
                <a:path w="346710" h="2434590">
                  <a:moveTo>
                    <a:pt x="304711" y="0"/>
                  </a:moveTo>
                  <a:lnTo>
                    <a:pt x="0" y="79463"/>
                  </a:lnTo>
                  <a:lnTo>
                    <a:pt x="0" y="546176"/>
                  </a:lnTo>
                  <a:lnTo>
                    <a:pt x="28575" y="546176"/>
                  </a:lnTo>
                  <a:lnTo>
                    <a:pt x="38100" y="2424518"/>
                  </a:lnTo>
                  <a:lnTo>
                    <a:pt x="93345" y="2401658"/>
                  </a:lnTo>
                  <a:lnTo>
                    <a:pt x="346710" y="2434043"/>
                  </a:lnTo>
                  <a:lnTo>
                    <a:pt x="342900" y="538568"/>
                  </a:lnTo>
                  <a:lnTo>
                    <a:pt x="312420" y="538568"/>
                  </a:lnTo>
                  <a:lnTo>
                    <a:pt x="304711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90544" y="4409782"/>
              <a:ext cx="346710" cy="2434590"/>
            </a:xfrm>
            <a:custGeom>
              <a:avLst/>
              <a:gdLst/>
              <a:ahLst/>
              <a:cxnLst/>
              <a:rect l="l" t="t" r="r" b="b"/>
              <a:pathLst>
                <a:path w="346710" h="2434590">
                  <a:moveTo>
                    <a:pt x="0" y="79463"/>
                  </a:moveTo>
                  <a:lnTo>
                    <a:pt x="0" y="546176"/>
                  </a:lnTo>
                  <a:lnTo>
                    <a:pt x="28575" y="546176"/>
                  </a:lnTo>
                  <a:lnTo>
                    <a:pt x="38100" y="2424518"/>
                  </a:lnTo>
                  <a:lnTo>
                    <a:pt x="93345" y="2401658"/>
                  </a:lnTo>
                  <a:lnTo>
                    <a:pt x="346710" y="2434043"/>
                  </a:lnTo>
                  <a:lnTo>
                    <a:pt x="342900" y="538568"/>
                  </a:lnTo>
                  <a:lnTo>
                    <a:pt x="312420" y="538568"/>
                  </a:lnTo>
                  <a:lnTo>
                    <a:pt x="304711" y="0"/>
                  </a:lnTo>
                  <a:lnTo>
                    <a:pt x="0" y="79463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32467" y="4348276"/>
              <a:ext cx="280035" cy="200025"/>
            </a:xfrm>
            <a:custGeom>
              <a:avLst/>
              <a:gdLst/>
              <a:ahLst/>
              <a:cxnLst/>
              <a:rect l="l" t="t" r="r" b="b"/>
              <a:pathLst>
                <a:path w="280035" h="200025">
                  <a:moveTo>
                    <a:pt x="259067" y="0"/>
                  </a:moveTo>
                  <a:lnTo>
                    <a:pt x="0" y="135254"/>
                  </a:lnTo>
                  <a:lnTo>
                    <a:pt x="5702" y="180975"/>
                  </a:lnTo>
                  <a:lnTo>
                    <a:pt x="19037" y="180975"/>
                  </a:lnTo>
                  <a:lnTo>
                    <a:pt x="19037" y="200025"/>
                  </a:lnTo>
                  <a:lnTo>
                    <a:pt x="280022" y="49529"/>
                  </a:lnTo>
                  <a:lnTo>
                    <a:pt x="280022" y="24764"/>
                  </a:lnTo>
                  <a:lnTo>
                    <a:pt x="259067" y="22872"/>
                  </a:lnTo>
                  <a:lnTo>
                    <a:pt x="259067" y="0"/>
                  </a:lnTo>
                  <a:close/>
                </a:path>
              </a:pathLst>
            </a:custGeom>
            <a:solidFill>
              <a:srgbClr val="A2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32467" y="4348276"/>
              <a:ext cx="280035" cy="200025"/>
            </a:xfrm>
            <a:custGeom>
              <a:avLst/>
              <a:gdLst/>
              <a:ahLst/>
              <a:cxnLst/>
              <a:rect l="l" t="t" r="r" b="b"/>
              <a:pathLst>
                <a:path w="280035" h="200025">
                  <a:moveTo>
                    <a:pt x="280022" y="49529"/>
                  </a:moveTo>
                  <a:lnTo>
                    <a:pt x="19037" y="200025"/>
                  </a:lnTo>
                  <a:lnTo>
                    <a:pt x="19037" y="180975"/>
                  </a:lnTo>
                  <a:lnTo>
                    <a:pt x="5702" y="180975"/>
                  </a:lnTo>
                  <a:lnTo>
                    <a:pt x="0" y="135254"/>
                  </a:lnTo>
                  <a:lnTo>
                    <a:pt x="259067" y="0"/>
                  </a:lnTo>
                  <a:lnTo>
                    <a:pt x="259067" y="22872"/>
                  </a:lnTo>
                  <a:lnTo>
                    <a:pt x="280022" y="24764"/>
                  </a:lnTo>
                  <a:lnTo>
                    <a:pt x="280022" y="4952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77209" y="4338751"/>
              <a:ext cx="316230" cy="33020"/>
            </a:xfrm>
            <a:custGeom>
              <a:avLst/>
              <a:gdLst/>
              <a:ahLst/>
              <a:cxnLst/>
              <a:rect l="l" t="t" r="r" b="b"/>
              <a:pathLst>
                <a:path w="316229" h="33020">
                  <a:moveTo>
                    <a:pt x="316230" y="0"/>
                  </a:moveTo>
                  <a:lnTo>
                    <a:pt x="0" y="19050"/>
                  </a:lnTo>
                  <a:lnTo>
                    <a:pt x="0" y="32397"/>
                  </a:lnTo>
                  <a:lnTo>
                    <a:pt x="314324" y="9525"/>
                  </a:lnTo>
                  <a:lnTo>
                    <a:pt x="3162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18142" y="4348391"/>
              <a:ext cx="568960" cy="146685"/>
            </a:xfrm>
            <a:custGeom>
              <a:avLst/>
              <a:gdLst/>
              <a:ahLst/>
              <a:cxnLst/>
              <a:rect l="l" t="t" r="r" b="b"/>
              <a:pathLst>
                <a:path w="568960" h="146685">
                  <a:moveTo>
                    <a:pt x="568655" y="0"/>
                  </a:moveTo>
                  <a:lnTo>
                    <a:pt x="259067" y="22758"/>
                  </a:lnTo>
                  <a:lnTo>
                    <a:pt x="0" y="146570"/>
                  </a:lnTo>
                  <a:lnTo>
                    <a:pt x="308597" y="137058"/>
                  </a:lnTo>
                  <a:lnTo>
                    <a:pt x="568655" y="0"/>
                  </a:lnTo>
                  <a:close/>
                </a:path>
              </a:pathLst>
            </a:custGeom>
            <a:solidFill>
              <a:srgbClr val="D6D7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18142" y="4348391"/>
              <a:ext cx="571500" cy="185420"/>
            </a:xfrm>
            <a:custGeom>
              <a:avLst/>
              <a:gdLst/>
              <a:ahLst/>
              <a:cxnLst/>
              <a:rect l="l" t="t" r="r" b="b"/>
              <a:pathLst>
                <a:path w="571500" h="185420">
                  <a:moveTo>
                    <a:pt x="308597" y="137058"/>
                  </a:moveTo>
                  <a:lnTo>
                    <a:pt x="0" y="146570"/>
                  </a:lnTo>
                  <a:lnTo>
                    <a:pt x="259067" y="22758"/>
                  </a:lnTo>
                  <a:lnTo>
                    <a:pt x="568655" y="0"/>
                  </a:lnTo>
                  <a:lnTo>
                    <a:pt x="308597" y="137058"/>
                  </a:lnTo>
                  <a:close/>
                </a:path>
                <a:path w="571500" h="185420">
                  <a:moveTo>
                    <a:pt x="571271" y="26987"/>
                  </a:moveTo>
                  <a:lnTo>
                    <a:pt x="331241" y="185102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18142" y="4490212"/>
              <a:ext cx="149860" cy="86995"/>
            </a:xfrm>
            <a:custGeom>
              <a:avLst/>
              <a:gdLst/>
              <a:ahLst/>
              <a:cxnLst/>
              <a:rect l="l" t="t" r="r" b="b"/>
              <a:pathLst>
                <a:path w="149860" h="86995">
                  <a:moveTo>
                    <a:pt x="149555" y="0"/>
                  </a:moveTo>
                  <a:lnTo>
                    <a:pt x="0" y="4749"/>
                  </a:lnTo>
                  <a:lnTo>
                    <a:pt x="5702" y="86664"/>
                  </a:lnTo>
                  <a:lnTo>
                    <a:pt x="148577" y="4749"/>
                  </a:lnTo>
                  <a:lnTo>
                    <a:pt x="149555" y="0"/>
                  </a:lnTo>
                  <a:close/>
                </a:path>
              </a:pathLst>
            </a:custGeom>
            <a:solidFill>
              <a:srgbClr val="737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8142" y="4490212"/>
              <a:ext cx="621030" cy="2148205"/>
            </a:xfrm>
            <a:custGeom>
              <a:avLst/>
              <a:gdLst/>
              <a:ahLst/>
              <a:cxnLst/>
              <a:rect l="l" t="t" r="r" b="b"/>
              <a:pathLst>
                <a:path w="621029" h="2148204">
                  <a:moveTo>
                    <a:pt x="0" y="4749"/>
                  </a:moveTo>
                  <a:lnTo>
                    <a:pt x="5702" y="86664"/>
                  </a:lnTo>
                  <a:lnTo>
                    <a:pt x="148577" y="4749"/>
                  </a:lnTo>
                  <a:lnTo>
                    <a:pt x="149555" y="0"/>
                  </a:lnTo>
                  <a:lnTo>
                    <a:pt x="0" y="4749"/>
                  </a:lnTo>
                  <a:close/>
                </a:path>
                <a:path w="621029" h="2148204">
                  <a:moveTo>
                    <a:pt x="312407" y="2115477"/>
                  </a:moveTo>
                  <a:lnTo>
                    <a:pt x="621030" y="2147862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36264" y="6590449"/>
              <a:ext cx="297180" cy="28575"/>
            </a:xfrm>
            <a:custGeom>
              <a:avLst/>
              <a:gdLst/>
              <a:ahLst/>
              <a:cxnLst/>
              <a:rect l="l" t="t" r="r" b="b"/>
              <a:pathLst>
                <a:path w="297179" h="28575">
                  <a:moveTo>
                    <a:pt x="-2159" y="14287"/>
                  </a:moveTo>
                  <a:lnTo>
                    <a:pt x="299338" y="14287"/>
                  </a:lnTo>
                </a:path>
              </a:pathLst>
            </a:custGeom>
            <a:ln w="3289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21024" y="4978831"/>
              <a:ext cx="314325" cy="782955"/>
            </a:xfrm>
            <a:custGeom>
              <a:avLst/>
              <a:gdLst/>
              <a:ahLst/>
              <a:cxnLst/>
              <a:rect l="l" t="t" r="r" b="b"/>
              <a:pathLst>
                <a:path w="314325" h="782954">
                  <a:moveTo>
                    <a:pt x="1905" y="767702"/>
                  </a:moveTo>
                  <a:lnTo>
                    <a:pt x="314325" y="782942"/>
                  </a:lnTo>
                </a:path>
                <a:path w="314325" h="782954">
                  <a:moveTo>
                    <a:pt x="0" y="0"/>
                  </a:moveTo>
                  <a:lnTo>
                    <a:pt x="308609" y="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1725" y="4776647"/>
              <a:ext cx="82423" cy="8623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6500" y="4774742"/>
              <a:ext cx="82423" cy="8623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451529" y="4765471"/>
              <a:ext cx="47625" cy="100965"/>
            </a:xfrm>
            <a:custGeom>
              <a:avLst/>
              <a:gdLst/>
              <a:ahLst/>
              <a:cxnLst/>
              <a:rect l="l" t="t" r="r" b="b"/>
              <a:pathLst>
                <a:path w="47625" h="100964">
                  <a:moveTo>
                    <a:pt x="45720" y="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47625" y="100965"/>
                  </a:lnTo>
                  <a:lnTo>
                    <a:pt x="4572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90544" y="4487341"/>
              <a:ext cx="339090" cy="468630"/>
            </a:xfrm>
            <a:custGeom>
              <a:avLst/>
              <a:gdLst/>
              <a:ahLst/>
              <a:cxnLst/>
              <a:rect l="l" t="t" r="r" b="b"/>
              <a:pathLst>
                <a:path w="339089" h="468629">
                  <a:moveTo>
                    <a:pt x="306705" y="278129"/>
                  </a:moveTo>
                  <a:lnTo>
                    <a:pt x="260985" y="278129"/>
                  </a:lnTo>
                  <a:lnTo>
                    <a:pt x="260985" y="377189"/>
                  </a:lnTo>
                  <a:lnTo>
                    <a:pt x="308610" y="379095"/>
                  </a:lnTo>
                </a:path>
                <a:path w="339089" h="468629">
                  <a:moveTo>
                    <a:pt x="26670" y="0"/>
                  </a:moveTo>
                  <a:lnTo>
                    <a:pt x="26670" y="232410"/>
                  </a:lnTo>
                </a:path>
                <a:path w="339089" h="468629">
                  <a:moveTo>
                    <a:pt x="0" y="236220"/>
                  </a:moveTo>
                  <a:lnTo>
                    <a:pt x="304800" y="232410"/>
                  </a:lnTo>
                </a:path>
                <a:path w="339089" h="468629">
                  <a:moveTo>
                    <a:pt x="30480" y="238125"/>
                  </a:moveTo>
                  <a:lnTo>
                    <a:pt x="28575" y="468617"/>
                  </a:lnTo>
                  <a:lnTo>
                    <a:pt x="339089" y="466725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14369" y="4468291"/>
              <a:ext cx="78105" cy="129539"/>
            </a:xfrm>
            <a:custGeom>
              <a:avLst/>
              <a:gdLst/>
              <a:ahLst/>
              <a:cxnLst/>
              <a:rect l="l" t="t" r="r" b="b"/>
              <a:pathLst>
                <a:path w="78104" h="129539">
                  <a:moveTo>
                    <a:pt x="78105" y="0"/>
                  </a:moveTo>
                  <a:lnTo>
                    <a:pt x="0" y="43814"/>
                  </a:lnTo>
                  <a:lnTo>
                    <a:pt x="0" y="129539"/>
                  </a:lnTo>
                  <a:lnTo>
                    <a:pt x="78105" y="129539"/>
                  </a:lnTo>
                  <a:lnTo>
                    <a:pt x="781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14369" y="4468291"/>
              <a:ext cx="78105" cy="129539"/>
            </a:xfrm>
            <a:custGeom>
              <a:avLst/>
              <a:gdLst/>
              <a:ahLst/>
              <a:cxnLst/>
              <a:rect l="l" t="t" r="r" b="b"/>
              <a:pathLst>
                <a:path w="78104" h="129539">
                  <a:moveTo>
                    <a:pt x="0" y="43814"/>
                  </a:moveTo>
                  <a:lnTo>
                    <a:pt x="0" y="129539"/>
                  </a:lnTo>
                  <a:lnTo>
                    <a:pt x="78105" y="129539"/>
                  </a:lnTo>
                  <a:lnTo>
                    <a:pt x="78105" y="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11524" y="4561636"/>
              <a:ext cx="80010" cy="34290"/>
            </a:xfrm>
            <a:custGeom>
              <a:avLst/>
              <a:gdLst/>
              <a:ahLst/>
              <a:cxnLst/>
              <a:rect l="l" t="t" r="r" b="b"/>
              <a:pathLst>
                <a:path w="80010" h="34289">
                  <a:moveTo>
                    <a:pt x="80009" y="0"/>
                  </a:moveTo>
                  <a:lnTo>
                    <a:pt x="0" y="1904"/>
                  </a:lnTo>
                  <a:lnTo>
                    <a:pt x="0" y="34289"/>
                  </a:lnTo>
                  <a:lnTo>
                    <a:pt x="80009" y="34289"/>
                  </a:lnTo>
                  <a:lnTo>
                    <a:pt x="800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11524" y="4561636"/>
              <a:ext cx="80010" cy="34290"/>
            </a:xfrm>
            <a:custGeom>
              <a:avLst/>
              <a:gdLst/>
              <a:ahLst/>
              <a:cxnLst/>
              <a:rect l="l" t="t" r="r" b="b"/>
              <a:pathLst>
                <a:path w="80010" h="34289">
                  <a:moveTo>
                    <a:pt x="0" y="1904"/>
                  </a:moveTo>
                  <a:lnTo>
                    <a:pt x="0" y="34289"/>
                  </a:lnTo>
                  <a:lnTo>
                    <a:pt x="80009" y="34289"/>
                  </a:lnTo>
                  <a:lnTo>
                    <a:pt x="80009" y="0"/>
                  </a:lnTo>
                  <a:lnTo>
                    <a:pt x="0" y="1904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18192" y="4613059"/>
              <a:ext cx="148590" cy="36830"/>
            </a:xfrm>
            <a:custGeom>
              <a:avLst/>
              <a:gdLst/>
              <a:ahLst/>
              <a:cxnLst/>
              <a:rect l="l" t="t" r="r" b="b"/>
              <a:pathLst>
                <a:path w="148589" h="36829">
                  <a:moveTo>
                    <a:pt x="148577" y="0"/>
                  </a:moveTo>
                  <a:lnTo>
                    <a:pt x="0" y="1917"/>
                  </a:lnTo>
                  <a:lnTo>
                    <a:pt x="0" y="36207"/>
                  </a:lnTo>
                  <a:lnTo>
                    <a:pt x="148577" y="36207"/>
                  </a:lnTo>
                  <a:lnTo>
                    <a:pt x="1485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57219" y="4613059"/>
              <a:ext cx="209550" cy="236854"/>
            </a:xfrm>
            <a:custGeom>
              <a:avLst/>
              <a:gdLst/>
              <a:ahLst/>
              <a:cxnLst/>
              <a:rect l="l" t="t" r="r" b="b"/>
              <a:pathLst>
                <a:path w="209550" h="236854">
                  <a:moveTo>
                    <a:pt x="60972" y="1917"/>
                  </a:moveTo>
                  <a:lnTo>
                    <a:pt x="60972" y="36207"/>
                  </a:lnTo>
                  <a:lnTo>
                    <a:pt x="209550" y="36207"/>
                  </a:lnTo>
                  <a:lnTo>
                    <a:pt x="209550" y="0"/>
                  </a:lnTo>
                  <a:lnTo>
                    <a:pt x="60972" y="1917"/>
                  </a:lnTo>
                  <a:close/>
                </a:path>
                <a:path w="209550" h="236854">
                  <a:moveTo>
                    <a:pt x="102870" y="213372"/>
                  </a:moveTo>
                  <a:lnTo>
                    <a:pt x="116205" y="220992"/>
                  </a:lnTo>
                </a:path>
                <a:path w="209550" h="236854">
                  <a:moveTo>
                    <a:pt x="137160" y="222897"/>
                  </a:moveTo>
                  <a:lnTo>
                    <a:pt x="148589" y="213372"/>
                  </a:lnTo>
                </a:path>
                <a:path w="209550" h="236854">
                  <a:moveTo>
                    <a:pt x="25717" y="206705"/>
                  </a:moveTo>
                  <a:lnTo>
                    <a:pt x="25717" y="236232"/>
                  </a:lnTo>
                </a:path>
                <a:path w="209550" h="236854">
                  <a:moveTo>
                    <a:pt x="0" y="200025"/>
                  </a:moveTo>
                  <a:lnTo>
                    <a:pt x="0" y="217182"/>
                  </a:lnTo>
                </a:path>
                <a:path w="209550" h="236854">
                  <a:moveTo>
                    <a:pt x="51435" y="200025"/>
                  </a:moveTo>
                  <a:lnTo>
                    <a:pt x="51435" y="215277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78390" y="47932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086" y="0"/>
                  </a:moveTo>
                  <a:lnTo>
                    <a:pt x="2032" y="0"/>
                  </a:lnTo>
                  <a:lnTo>
                    <a:pt x="0" y="2044"/>
                  </a:lnTo>
                  <a:lnTo>
                    <a:pt x="0" y="7086"/>
                  </a:lnTo>
                  <a:lnTo>
                    <a:pt x="2032" y="9156"/>
                  </a:lnTo>
                  <a:lnTo>
                    <a:pt x="7086" y="9156"/>
                  </a:lnTo>
                  <a:lnTo>
                    <a:pt x="9131" y="7086"/>
                  </a:lnTo>
                  <a:lnTo>
                    <a:pt x="9131" y="4572"/>
                  </a:lnTo>
                  <a:lnTo>
                    <a:pt x="9131" y="2044"/>
                  </a:lnTo>
                  <a:lnTo>
                    <a:pt x="70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78390" y="479328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31" y="4572"/>
                  </a:moveTo>
                  <a:lnTo>
                    <a:pt x="9131" y="7086"/>
                  </a:lnTo>
                  <a:lnTo>
                    <a:pt x="7086" y="9156"/>
                  </a:lnTo>
                  <a:lnTo>
                    <a:pt x="4559" y="9156"/>
                  </a:lnTo>
                  <a:lnTo>
                    <a:pt x="2032" y="9156"/>
                  </a:lnTo>
                  <a:lnTo>
                    <a:pt x="0" y="7086"/>
                  </a:lnTo>
                  <a:lnTo>
                    <a:pt x="0" y="4572"/>
                  </a:lnTo>
                  <a:lnTo>
                    <a:pt x="0" y="2044"/>
                  </a:lnTo>
                  <a:lnTo>
                    <a:pt x="2032" y="0"/>
                  </a:lnTo>
                  <a:lnTo>
                    <a:pt x="4559" y="0"/>
                  </a:lnTo>
                  <a:lnTo>
                    <a:pt x="7086" y="0"/>
                  </a:lnTo>
                  <a:lnTo>
                    <a:pt x="9131" y="2044"/>
                  </a:lnTo>
                  <a:lnTo>
                    <a:pt x="9131" y="4572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77412" y="47913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099" y="0"/>
                  </a:moveTo>
                  <a:lnTo>
                    <a:pt x="2044" y="0"/>
                  </a:lnTo>
                  <a:lnTo>
                    <a:pt x="0" y="2057"/>
                  </a:lnTo>
                  <a:lnTo>
                    <a:pt x="0" y="7099"/>
                  </a:lnTo>
                  <a:lnTo>
                    <a:pt x="2044" y="9144"/>
                  </a:lnTo>
                  <a:lnTo>
                    <a:pt x="7099" y="9144"/>
                  </a:lnTo>
                  <a:lnTo>
                    <a:pt x="9143" y="7099"/>
                  </a:lnTo>
                  <a:lnTo>
                    <a:pt x="9143" y="4572"/>
                  </a:lnTo>
                  <a:lnTo>
                    <a:pt x="9143" y="2057"/>
                  </a:lnTo>
                  <a:lnTo>
                    <a:pt x="70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77412" y="479137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143" y="4572"/>
                  </a:moveTo>
                  <a:lnTo>
                    <a:pt x="9143" y="7099"/>
                  </a:lnTo>
                  <a:lnTo>
                    <a:pt x="7099" y="9144"/>
                  </a:lnTo>
                  <a:lnTo>
                    <a:pt x="4571" y="9144"/>
                  </a:lnTo>
                  <a:lnTo>
                    <a:pt x="2044" y="9144"/>
                  </a:lnTo>
                  <a:lnTo>
                    <a:pt x="0" y="7099"/>
                  </a:lnTo>
                  <a:lnTo>
                    <a:pt x="0" y="4572"/>
                  </a:lnTo>
                  <a:lnTo>
                    <a:pt x="0" y="2057"/>
                  </a:lnTo>
                  <a:lnTo>
                    <a:pt x="2044" y="0"/>
                  </a:lnTo>
                  <a:lnTo>
                    <a:pt x="4571" y="0"/>
                  </a:lnTo>
                  <a:lnTo>
                    <a:pt x="7099" y="0"/>
                  </a:lnTo>
                  <a:lnTo>
                    <a:pt x="9143" y="2057"/>
                  </a:lnTo>
                  <a:lnTo>
                    <a:pt x="9143" y="4572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482009" y="478071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905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82009" y="478071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905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62959" y="4778806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905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62959" y="4778806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905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83914" y="483405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905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83914" y="4834051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905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64864" y="4832134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905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64864" y="4832134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905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69246" y="482547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287" y="0"/>
                  </a:moveTo>
                  <a:lnTo>
                    <a:pt x="0" y="0"/>
                  </a:lnTo>
                  <a:lnTo>
                    <a:pt x="102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69246" y="482547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287" y="0"/>
                  </a:moveTo>
                  <a:lnTo>
                    <a:pt x="5143" y="0"/>
                  </a:lnTo>
                  <a:lnTo>
                    <a:pt x="0" y="0"/>
                  </a:lnTo>
                  <a:lnTo>
                    <a:pt x="5143" y="0"/>
                  </a:lnTo>
                  <a:lnTo>
                    <a:pt x="10287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69246" y="477594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287" y="0"/>
                  </a:moveTo>
                  <a:lnTo>
                    <a:pt x="0" y="0"/>
                  </a:lnTo>
                  <a:lnTo>
                    <a:pt x="102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69246" y="477594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10287" y="0"/>
                  </a:moveTo>
                  <a:lnTo>
                    <a:pt x="5143" y="0"/>
                  </a:lnTo>
                  <a:lnTo>
                    <a:pt x="0" y="0"/>
                  </a:lnTo>
                  <a:lnTo>
                    <a:pt x="5143" y="0"/>
                  </a:lnTo>
                  <a:lnTo>
                    <a:pt x="10287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14369" y="4563541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76200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14369" y="4527334"/>
              <a:ext cx="78105" cy="36830"/>
            </a:xfrm>
            <a:custGeom>
              <a:avLst/>
              <a:gdLst/>
              <a:ahLst/>
              <a:cxnLst/>
              <a:rect l="l" t="t" r="r" b="b"/>
              <a:pathLst>
                <a:path w="78104" h="36829">
                  <a:moveTo>
                    <a:pt x="0" y="36207"/>
                  </a:moveTo>
                  <a:lnTo>
                    <a:pt x="76200" y="36207"/>
                  </a:lnTo>
                </a:path>
                <a:path w="78104" h="36829">
                  <a:moveTo>
                    <a:pt x="1905" y="0"/>
                  </a:moveTo>
                  <a:lnTo>
                    <a:pt x="78105" y="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8875" y="3980048"/>
              <a:ext cx="243566" cy="25206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265360" y="4692180"/>
              <a:ext cx="220979" cy="1045844"/>
            </a:xfrm>
            <a:custGeom>
              <a:avLst/>
              <a:gdLst/>
              <a:ahLst/>
              <a:cxnLst/>
              <a:rect l="l" t="t" r="r" b="b"/>
              <a:pathLst>
                <a:path w="220979" h="1045845">
                  <a:moveTo>
                    <a:pt x="85204" y="1031493"/>
                  </a:moveTo>
                  <a:lnTo>
                    <a:pt x="125209" y="1031493"/>
                  </a:lnTo>
                </a:path>
                <a:path w="220979" h="1045845">
                  <a:moveTo>
                    <a:pt x="9423" y="244741"/>
                  </a:moveTo>
                  <a:lnTo>
                    <a:pt x="9423" y="247345"/>
                  </a:lnTo>
                  <a:lnTo>
                    <a:pt x="7315" y="249453"/>
                  </a:lnTo>
                  <a:lnTo>
                    <a:pt x="4724" y="249453"/>
                  </a:lnTo>
                  <a:lnTo>
                    <a:pt x="2108" y="249453"/>
                  </a:lnTo>
                  <a:lnTo>
                    <a:pt x="0" y="247345"/>
                  </a:lnTo>
                  <a:lnTo>
                    <a:pt x="0" y="244741"/>
                  </a:lnTo>
                  <a:lnTo>
                    <a:pt x="0" y="242138"/>
                  </a:lnTo>
                  <a:lnTo>
                    <a:pt x="2108" y="240029"/>
                  </a:lnTo>
                  <a:lnTo>
                    <a:pt x="4724" y="240029"/>
                  </a:lnTo>
                  <a:lnTo>
                    <a:pt x="7315" y="240029"/>
                  </a:lnTo>
                  <a:lnTo>
                    <a:pt x="9423" y="242138"/>
                  </a:lnTo>
                  <a:lnTo>
                    <a:pt x="9423" y="244741"/>
                  </a:lnTo>
                  <a:close/>
                </a:path>
                <a:path w="220979" h="1045845">
                  <a:moveTo>
                    <a:pt x="2349" y="244741"/>
                  </a:moveTo>
                  <a:lnTo>
                    <a:pt x="7073" y="244741"/>
                  </a:lnTo>
                </a:path>
                <a:path w="220979" h="1045845">
                  <a:moveTo>
                    <a:pt x="213271" y="246646"/>
                  </a:moveTo>
                  <a:lnTo>
                    <a:pt x="213271" y="249250"/>
                  </a:lnTo>
                  <a:lnTo>
                    <a:pt x="211162" y="251358"/>
                  </a:lnTo>
                  <a:lnTo>
                    <a:pt x="208559" y="251358"/>
                  </a:lnTo>
                  <a:lnTo>
                    <a:pt x="205955" y="251358"/>
                  </a:lnTo>
                  <a:lnTo>
                    <a:pt x="203835" y="249250"/>
                  </a:lnTo>
                  <a:lnTo>
                    <a:pt x="203835" y="246646"/>
                  </a:lnTo>
                  <a:lnTo>
                    <a:pt x="203835" y="244043"/>
                  </a:lnTo>
                  <a:lnTo>
                    <a:pt x="205955" y="241934"/>
                  </a:lnTo>
                  <a:lnTo>
                    <a:pt x="208559" y="241934"/>
                  </a:lnTo>
                  <a:lnTo>
                    <a:pt x="211162" y="241934"/>
                  </a:lnTo>
                  <a:lnTo>
                    <a:pt x="213271" y="244043"/>
                  </a:lnTo>
                  <a:lnTo>
                    <a:pt x="213271" y="246646"/>
                  </a:lnTo>
                  <a:close/>
                </a:path>
                <a:path w="220979" h="1045845">
                  <a:moveTo>
                    <a:pt x="206197" y="246646"/>
                  </a:moveTo>
                  <a:lnTo>
                    <a:pt x="210921" y="246646"/>
                  </a:lnTo>
                </a:path>
                <a:path w="220979" h="1045845">
                  <a:moveTo>
                    <a:pt x="9436" y="4711"/>
                  </a:moveTo>
                  <a:lnTo>
                    <a:pt x="9436" y="7315"/>
                  </a:lnTo>
                  <a:lnTo>
                    <a:pt x="7327" y="9423"/>
                  </a:lnTo>
                  <a:lnTo>
                    <a:pt x="4724" y="9423"/>
                  </a:lnTo>
                  <a:lnTo>
                    <a:pt x="2120" y="9423"/>
                  </a:lnTo>
                  <a:lnTo>
                    <a:pt x="12" y="7315"/>
                  </a:lnTo>
                  <a:lnTo>
                    <a:pt x="12" y="4711"/>
                  </a:lnTo>
                  <a:lnTo>
                    <a:pt x="12" y="2108"/>
                  </a:lnTo>
                  <a:lnTo>
                    <a:pt x="2120" y="0"/>
                  </a:lnTo>
                  <a:lnTo>
                    <a:pt x="4724" y="0"/>
                  </a:lnTo>
                  <a:lnTo>
                    <a:pt x="7327" y="0"/>
                  </a:lnTo>
                  <a:lnTo>
                    <a:pt x="9436" y="2108"/>
                  </a:lnTo>
                  <a:lnTo>
                    <a:pt x="9436" y="4711"/>
                  </a:lnTo>
                  <a:close/>
                </a:path>
                <a:path w="220979" h="1045845">
                  <a:moveTo>
                    <a:pt x="2362" y="4711"/>
                  </a:moveTo>
                  <a:lnTo>
                    <a:pt x="7086" y="4711"/>
                  </a:lnTo>
                </a:path>
                <a:path w="220979" h="1045845">
                  <a:moveTo>
                    <a:pt x="209448" y="6603"/>
                  </a:moveTo>
                  <a:lnTo>
                    <a:pt x="209448" y="9207"/>
                  </a:lnTo>
                  <a:lnTo>
                    <a:pt x="207340" y="11328"/>
                  </a:lnTo>
                  <a:lnTo>
                    <a:pt x="204749" y="11328"/>
                  </a:lnTo>
                  <a:lnTo>
                    <a:pt x="202133" y="11328"/>
                  </a:lnTo>
                  <a:lnTo>
                    <a:pt x="200025" y="9207"/>
                  </a:lnTo>
                  <a:lnTo>
                    <a:pt x="200025" y="6603"/>
                  </a:lnTo>
                  <a:lnTo>
                    <a:pt x="200025" y="4013"/>
                  </a:lnTo>
                  <a:lnTo>
                    <a:pt x="202133" y="1904"/>
                  </a:lnTo>
                  <a:lnTo>
                    <a:pt x="204749" y="1904"/>
                  </a:lnTo>
                  <a:lnTo>
                    <a:pt x="207340" y="1904"/>
                  </a:lnTo>
                  <a:lnTo>
                    <a:pt x="209448" y="4013"/>
                  </a:lnTo>
                  <a:lnTo>
                    <a:pt x="209448" y="6603"/>
                  </a:lnTo>
                  <a:close/>
                </a:path>
                <a:path w="220979" h="1045845">
                  <a:moveTo>
                    <a:pt x="202374" y="6603"/>
                  </a:moveTo>
                  <a:lnTo>
                    <a:pt x="207098" y="6603"/>
                  </a:lnTo>
                </a:path>
                <a:path w="220979" h="1045845">
                  <a:moveTo>
                    <a:pt x="15151" y="1031493"/>
                  </a:moveTo>
                  <a:lnTo>
                    <a:pt x="15151" y="1034097"/>
                  </a:lnTo>
                  <a:lnTo>
                    <a:pt x="13042" y="1036205"/>
                  </a:lnTo>
                  <a:lnTo>
                    <a:pt x="10439" y="1036205"/>
                  </a:lnTo>
                  <a:lnTo>
                    <a:pt x="7835" y="1036205"/>
                  </a:lnTo>
                  <a:lnTo>
                    <a:pt x="5727" y="1034097"/>
                  </a:lnTo>
                  <a:lnTo>
                    <a:pt x="5727" y="1031493"/>
                  </a:lnTo>
                  <a:lnTo>
                    <a:pt x="5727" y="1028890"/>
                  </a:lnTo>
                  <a:lnTo>
                    <a:pt x="7835" y="1026782"/>
                  </a:lnTo>
                  <a:lnTo>
                    <a:pt x="10439" y="1026782"/>
                  </a:lnTo>
                  <a:lnTo>
                    <a:pt x="13042" y="1026782"/>
                  </a:lnTo>
                  <a:lnTo>
                    <a:pt x="15151" y="1028890"/>
                  </a:lnTo>
                  <a:lnTo>
                    <a:pt x="15151" y="1031493"/>
                  </a:lnTo>
                  <a:close/>
                </a:path>
                <a:path w="220979" h="1045845">
                  <a:moveTo>
                    <a:pt x="8077" y="1031493"/>
                  </a:moveTo>
                  <a:lnTo>
                    <a:pt x="12801" y="1031493"/>
                  </a:lnTo>
                </a:path>
                <a:path w="220979" h="1045845">
                  <a:moveTo>
                    <a:pt x="220891" y="1041018"/>
                  </a:moveTo>
                  <a:lnTo>
                    <a:pt x="220891" y="1043622"/>
                  </a:lnTo>
                  <a:lnTo>
                    <a:pt x="218770" y="1045730"/>
                  </a:lnTo>
                  <a:lnTo>
                    <a:pt x="216166" y="1045730"/>
                  </a:lnTo>
                  <a:lnTo>
                    <a:pt x="213563" y="1045730"/>
                  </a:lnTo>
                  <a:lnTo>
                    <a:pt x="211454" y="1043622"/>
                  </a:lnTo>
                  <a:lnTo>
                    <a:pt x="211454" y="1041018"/>
                  </a:lnTo>
                  <a:lnTo>
                    <a:pt x="211454" y="1038415"/>
                  </a:lnTo>
                  <a:lnTo>
                    <a:pt x="213563" y="1036307"/>
                  </a:lnTo>
                  <a:lnTo>
                    <a:pt x="216166" y="1036307"/>
                  </a:lnTo>
                  <a:lnTo>
                    <a:pt x="218770" y="1036307"/>
                  </a:lnTo>
                  <a:lnTo>
                    <a:pt x="220891" y="1038415"/>
                  </a:lnTo>
                  <a:lnTo>
                    <a:pt x="220891" y="1041018"/>
                  </a:lnTo>
                  <a:close/>
                </a:path>
                <a:path w="220979" h="1045845">
                  <a:moveTo>
                    <a:pt x="213804" y="1041018"/>
                  </a:moveTo>
                  <a:lnTo>
                    <a:pt x="218528" y="1041018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5761900" y="488337"/>
            <a:ext cx="1750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Toma</a:t>
            </a:r>
            <a:r>
              <a:rPr sz="9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9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temporal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Paneles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xfrm>
            <a:off x="18962346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70</a:t>
            </a:fld>
            <a:endParaRPr spc="15" dirty="0"/>
          </a:p>
        </p:txBody>
      </p:sp>
      <p:sp>
        <p:nvSpPr>
          <p:cNvPr id="52" name="object 52"/>
          <p:cNvSpPr txBox="1"/>
          <p:nvPr/>
        </p:nvSpPr>
        <p:spPr>
          <a:xfrm>
            <a:off x="7957672" y="669946"/>
            <a:ext cx="48761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La.necesidad.de.receptáculos.fácilmente.accesibles.para.proporcionar.energía.eléctrica.pa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crecer.a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medida.que.los.estadounidenses.construyen.más.casas.y.viajan.en.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(RV)..Para.satisfacer.las.necesidades.de.energía.eléctrica.de.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servicio.temporal.y.cumplir.con.los.requisitos.del.</a:t>
            </a:r>
            <a:r>
              <a:rPr sz="900" i="1" spc="2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,.a.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se.requiere.un.tomacorriente.seguro.y.confiable.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957730" y="1765958"/>
            <a:ext cx="4163695" cy="46233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Paneles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salida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temporales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para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todos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los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sitios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.proporcionar una.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variedad.de.opciones.para.los.tomacorrientes.listados.UL.adecuados.para.su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uso.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como.equipo.de.servicio.temporal.durante.la.construcción.o.como.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paneles.de.alimentación.para.vehículos.recreativos.(RV).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75260">
              <a:lnSpc>
                <a:spcPct val="160000"/>
              </a:lnSpc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tomacorrientes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temporales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sitios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superficie.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montado.o.sobre.pedestales.montados.en.tierra.o.sobre.pedestal.en.</a:t>
            </a:r>
            <a:endParaRPr sz="750">
              <a:latin typeface="Microsoft Sans Serif"/>
              <a:cs typeface="Microsoft Sans Serif"/>
            </a:endParaRPr>
          </a:p>
          <a:p>
            <a:pPr marL="12700" marR="619125">
              <a:lnSpc>
                <a:spcPct val="160000"/>
              </a:lnSpc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Configuraciones.de.un.panel.único.o.espalda.con..Sin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medidor.y.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las.versiones.con.medidor.de.tipo.anillo.y.sin.anillo.están.disponibles.en.todas.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800">
              <a:latin typeface="Microsoft Sans Serif"/>
              <a:cs typeface="Microsoft Sans Serif"/>
            </a:endParaRPr>
          </a:p>
          <a:p>
            <a:pPr marL="1069975"/>
            <a:r>
              <a:rPr sz="9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Recintos</a:t>
            </a:r>
            <a:endParaRPr sz="950">
              <a:latin typeface="Microsoft Sans Serif"/>
              <a:cs typeface="Microsoft Sans Serif"/>
            </a:endParaRPr>
          </a:p>
          <a:p>
            <a:pPr marL="1129030" indent="-59690">
              <a:spcBef>
                <a:spcPts val="210"/>
              </a:spcBef>
              <a:buChar char="-"/>
              <a:tabLst>
                <a:tab pos="1129665" algn="l"/>
              </a:tabLst>
            </a:pPr>
            <a:r>
              <a:rPr sz="8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Construcción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impermeable</a:t>
            </a:r>
            <a:r>
              <a:rPr sz="8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NEMA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3R</a:t>
            </a:r>
            <a:endParaRPr sz="800">
              <a:latin typeface="Microsoft Sans Serif"/>
              <a:cs typeface="Microsoft Sans Serif"/>
            </a:endParaRPr>
          </a:p>
          <a:p>
            <a:pPr marL="1118235" indent="-48895">
              <a:spcBef>
                <a:spcPts val="390"/>
              </a:spcBef>
              <a:buChar char="-"/>
              <a:tabLst>
                <a:tab pos="1118870" algn="l"/>
              </a:tabLst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Acabado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calidad</a:t>
            </a:r>
            <a:endParaRPr sz="650">
              <a:latin typeface="Microsoft Sans Serif"/>
              <a:cs typeface="Microsoft Sans Serif"/>
            </a:endParaRPr>
          </a:p>
          <a:p>
            <a:pPr marL="1129030" indent="-59690">
              <a:spcBef>
                <a:spcPts val="270"/>
              </a:spcBef>
              <a:buChar char="-"/>
              <a:tabLst>
                <a:tab pos="1129665" algn="l"/>
              </a:tabLst>
            </a:pPr>
            <a:r>
              <a:rPr sz="8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Frente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261F1E"/>
                </a:solidFill>
                <a:latin typeface="Microsoft Sans Serif"/>
                <a:cs typeface="Microsoft Sans Serif"/>
              </a:rPr>
              <a:t>muerto</a:t>
            </a:r>
            <a:r>
              <a:rPr sz="8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removible</a:t>
            </a:r>
            <a:endParaRPr sz="800">
              <a:latin typeface="Microsoft Sans Serif"/>
              <a:cs typeface="Microsoft Sans Serif"/>
            </a:endParaRPr>
          </a:p>
          <a:p>
            <a:pPr marL="1125220" indent="-55880">
              <a:spcBef>
                <a:spcPts val="290"/>
              </a:spcBef>
              <a:buChar char="-"/>
              <a:tabLst>
                <a:tab pos="1125855" algn="l"/>
              </a:tabLst>
            </a:pPr>
            <a:r>
              <a:rPr sz="7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Resistente</a:t>
            </a:r>
            <a:r>
              <a:rPr sz="7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al</a:t>
            </a:r>
            <a:r>
              <a:rPr sz="7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261F1E"/>
                </a:solidFill>
                <a:latin typeface="Microsoft Sans Serif"/>
                <a:cs typeface="Microsoft Sans Serif"/>
              </a:rPr>
              <a:t>robo</a:t>
            </a:r>
            <a:endParaRPr sz="750">
              <a:latin typeface="Microsoft Sans Serif"/>
              <a:cs typeface="Microsoft Sans Serif"/>
            </a:endParaRPr>
          </a:p>
          <a:p>
            <a:pPr marL="1136650" indent="-67310">
              <a:spcBef>
                <a:spcPts val="150"/>
              </a:spcBef>
              <a:buChar char="-"/>
              <a:tabLst>
                <a:tab pos="1137285" algn="l"/>
              </a:tabLst>
            </a:pPr>
            <a:r>
              <a:rPr sz="900" spc="40" dirty="0">
                <a:solidFill>
                  <a:srgbClr val="261F1E"/>
                </a:solidFill>
                <a:latin typeface="Microsoft Sans Serif"/>
                <a:cs typeface="Microsoft Sans Serif"/>
              </a:rPr>
              <a:t>Metros</a:t>
            </a:r>
            <a:r>
              <a:rPr sz="9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arriba</a:t>
            </a:r>
            <a:r>
              <a:rPr sz="9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261F1E"/>
                </a:solidFill>
                <a:latin typeface="Microsoft Sans Serif"/>
                <a:cs typeface="Microsoft Sans Serif"/>
              </a:rPr>
              <a:t>o</a:t>
            </a:r>
            <a:r>
              <a:rPr sz="9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abajo</a:t>
            </a:r>
            <a:endParaRPr sz="900">
              <a:latin typeface="Microsoft Sans Serif"/>
              <a:cs typeface="Microsoft Sans Serif"/>
            </a:endParaRPr>
          </a:p>
          <a:p>
            <a:pPr marL="1125220" indent="-55880">
              <a:spcBef>
                <a:spcPts val="270"/>
              </a:spcBef>
              <a:buChar char="-"/>
              <a:tabLst>
                <a:tab pos="1125855" algn="l"/>
              </a:tabLst>
            </a:pP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Puerta</a:t>
            </a:r>
            <a:r>
              <a:rPr sz="750" spc="-4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Desmontable</a:t>
            </a:r>
            <a:endParaRPr sz="750">
              <a:latin typeface="Microsoft Sans Serif"/>
              <a:cs typeface="Microsoft Sans Serif"/>
            </a:endParaRPr>
          </a:p>
          <a:p>
            <a:pPr marL="1132840" indent="-63500">
              <a:spcBef>
                <a:spcPts val="200"/>
              </a:spcBef>
              <a:buChar char="-"/>
              <a:tabLst>
                <a:tab pos="1133475" algn="l"/>
              </a:tabLst>
            </a:pPr>
            <a:r>
              <a:rPr sz="8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Alimentación</a:t>
            </a:r>
            <a:r>
              <a:rPr sz="8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aérea</a:t>
            </a:r>
            <a:r>
              <a:rPr sz="8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261F1E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subterránea</a:t>
            </a:r>
            <a:endParaRPr sz="850">
              <a:latin typeface="Microsoft Sans Serif"/>
              <a:cs typeface="Microsoft Sans Serif"/>
            </a:endParaRPr>
          </a:p>
          <a:p>
            <a:pPr marL="1125220" indent="-55880">
              <a:spcBef>
                <a:spcPts val="280"/>
              </a:spcBef>
              <a:buChar char="-"/>
              <a:tabLst>
                <a:tab pos="1125855" algn="l"/>
              </a:tabLst>
            </a:pPr>
            <a:r>
              <a:rPr sz="7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Iluminación</a:t>
            </a:r>
            <a:r>
              <a:rPr sz="7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opcional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Char char="-"/>
            </a:pPr>
            <a:endParaRPr sz="1300">
              <a:latin typeface="Microsoft Sans Serif"/>
              <a:cs typeface="Microsoft Sans Serif"/>
            </a:endParaRPr>
          </a:p>
          <a:p>
            <a:pPr marL="1069975">
              <a:spcBef>
                <a:spcPts val="5"/>
              </a:spcBef>
            </a:pPr>
            <a:r>
              <a:rPr sz="7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Interiores</a:t>
            </a:r>
            <a:endParaRPr sz="750">
              <a:latin typeface="Microsoft Sans Serif"/>
              <a:cs typeface="Microsoft Sans Serif"/>
            </a:endParaRPr>
          </a:p>
          <a:p>
            <a:pPr marL="1110615" indent="-41275">
              <a:spcBef>
                <a:spcPts val="500"/>
              </a:spcBef>
              <a:buChar char="-"/>
              <a:tabLst>
                <a:tab pos="1111250" algn="l"/>
              </a:tabLst>
            </a:pPr>
            <a:r>
              <a:rPr sz="5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Barras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colectoras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cobre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enchapadas</a:t>
            </a:r>
            <a:endParaRPr sz="550">
              <a:latin typeface="Microsoft Sans Serif"/>
              <a:cs typeface="Microsoft Sans Serif"/>
            </a:endParaRPr>
          </a:p>
          <a:p>
            <a:pPr marL="1125220" indent="-55880">
              <a:spcBef>
                <a:spcPts val="340"/>
              </a:spcBef>
              <a:buChar char="-"/>
              <a:tabLst>
                <a:tab pos="1125855" algn="l"/>
              </a:tabLst>
            </a:pP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Componentes</a:t>
            </a:r>
            <a:r>
              <a:rPr sz="7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internos</a:t>
            </a:r>
            <a:r>
              <a:rPr sz="7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precableados</a:t>
            </a:r>
            <a:endParaRPr sz="750">
              <a:latin typeface="Microsoft Sans Serif"/>
              <a:cs typeface="Microsoft Sans Serif"/>
            </a:endParaRPr>
          </a:p>
          <a:p>
            <a:pPr marL="1125220" indent="-55880">
              <a:spcBef>
                <a:spcPts val="300"/>
              </a:spcBef>
              <a:buChar char="-"/>
              <a:tabLst>
                <a:tab pos="1125855" algn="l"/>
              </a:tabLst>
            </a:pP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Disyuntores</a:t>
            </a:r>
            <a:r>
              <a:rPr sz="7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Siemens</a:t>
            </a:r>
            <a:r>
              <a:rPr sz="75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garantizados</a:t>
            </a:r>
            <a:r>
              <a:rPr sz="75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261F1E"/>
                </a:solidFill>
                <a:latin typeface="Microsoft Sans Serif"/>
                <a:cs typeface="Microsoft Sans Serif"/>
              </a:rPr>
              <a:t>por</a:t>
            </a:r>
            <a:r>
              <a:rPr sz="75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vida</a:t>
            </a:r>
            <a:endParaRPr sz="750">
              <a:latin typeface="Microsoft Sans Serif"/>
              <a:cs typeface="Microsoft Sans Serif"/>
            </a:endParaRPr>
          </a:p>
          <a:p>
            <a:pPr marL="1129030" indent="-59690">
              <a:spcBef>
                <a:spcPts val="250"/>
              </a:spcBef>
              <a:buChar char="-"/>
              <a:tabLst>
                <a:tab pos="1129665" algn="l"/>
              </a:tabLst>
            </a:pPr>
            <a:r>
              <a:rPr sz="8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Receptáculos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termoplásticos</a:t>
            </a: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resistentes</a:t>
            </a:r>
            <a:r>
              <a:rPr sz="8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261F1E"/>
                </a:solidFill>
                <a:latin typeface="Microsoft Sans Serif"/>
                <a:cs typeface="Microsoft Sans Serif"/>
              </a:rPr>
              <a:t>a</a:t>
            </a: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impactos</a:t>
            </a:r>
            <a:endParaRPr sz="800">
              <a:latin typeface="Microsoft Sans Serif"/>
              <a:cs typeface="Microsoft Sans Serif"/>
            </a:endParaRPr>
          </a:p>
          <a:p>
            <a:pPr marL="1132840" indent="-63500">
              <a:spcBef>
                <a:spcPts val="190"/>
              </a:spcBef>
              <a:buChar char="-"/>
              <a:tabLst>
                <a:tab pos="1133475" algn="l"/>
              </a:tabLst>
            </a:pPr>
            <a:r>
              <a:rPr sz="8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Protección</a:t>
            </a:r>
            <a:r>
              <a:rPr sz="8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50" spc="-40" dirty="0">
                <a:solidFill>
                  <a:srgbClr val="261F1E"/>
                </a:solidFill>
                <a:latin typeface="Microsoft Sans Serif"/>
                <a:cs typeface="Microsoft Sans Serif"/>
              </a:rPr>
              <a:t>GFCI</a:t>
            </a:r>
            <a:r>
              <a:rPr sz="8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para</a:t>
            </a:r>
            <a:r>
              <a:rPr sz="8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receptáculos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61899" y="7109771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967002" y="7086600"/>
            <a:ext cx="4320540" cy="243205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399415" marR="1227455" indent="-243204">
              <a:lnSpc>
                <a:spcPct val="117400"/>
              </a:lnSpc>
              <a:spcBef>
                <a:spcPts val="5"/>
              </a:spcBef>
              <a:tabLst>
                <a:tab pos="3051810" algn="l"/>
              </a:tabLst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Cada.disyuntor.de.240.voltios.requiere.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posición(es).en.un.centro.de.carga.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399415" marR="495934" indent="-306070">
              <a:lnSpc>
                <a:spcPct val="117400"/>
              </a:lnSpc>
              <a:tabLst>
                <a:tab pos="399415" algn="l"/>
                <a:tab pos="21901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2..	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desconectadores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acondicionado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93345">
              <a:tabLst>
                <a:tab pos="3681095" algn="l"/>
              </a:tabLst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3..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Tomas.de.medidores.de.múltiples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posiciones,.también.llamadas.</a:t>
            </a:r>
            <a:r>
              <a:rPr sz="8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endParaRPr sz="800">
              <a:latin typeface="Microsoft Sans Serif"/>
              <a:cs typeface="Microsoft Sans Serif"/>
            </a:endParaRPr>
          </a:p>
          <a:p>
            <a:pPr marL="93345" marR="853440">
              <a:lnSpc>
                <a:spcPct val="114300"/>
              </a:lnSpc>
              <a:spcBef>
                <a:spcPts val="50"/>
              </a:spcBef>
              <a:tabLst>
                <a:tab pos="2355215" algn="l"/>
                <a:tab pos="2939415" algn="l"/>
              </a:tabLst>
            </a:pP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se.utilizan.en.multifamiliares.y.otros.comerciales.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aplicaciones.que.requieren.</a:t>
            </a: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.a</a:t>
            </a: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.metros.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93345">
              <a:tabLst>
                <a:tab pos="399415" algn="l"/>
              </a:tabLst>
            </a:pP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4..	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Los.combos.de.medidores.de.Siemens.incluyen.dos.familias.de.productos,.</a:t>
            </a:r>
            <a:endParaRPr sz="800">
              <a:latin typeface="Microsoft Sans Serif"/>
              <a:cs typeface="Microsoft Sans Serif"/>
            </a:endParaRPr>
          </a:p>
          <a:p>
            <a:pPr marL="399415">
              <a:spcBef>
                <a:spcPts val="400"/>
              </a:spcBef>
              <a:tabLst>
                <a:tab pos="760095" algn="l"/>
                <a:tab pos="1227455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.y.</a:t>
            </a:r>
            <a:r>
              <a:rPr sz="8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892810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60220" y="565150"/>
            <a:ext cx="160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sz="12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2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4390" y="1901191"/>
            <a:ext cx="7023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44895" y="1913890"/>
            <a:ext cx="29241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distribución.de.potencia;.2).408;.3).240;.4).a;.5).d.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4391" y="2273300"/>
            <a:ext cx="699135" cy="72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4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/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60170" y="2195274"/>
            <a:ext cx="3660775" cy="43370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97155">
              <a:spcBef>
                <a:spcPts val="665"/>
              </a:spcBef>
            </a:pPr>
            <a:r>
              <a:rPr sz="10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3R;.2).Branch;.3).Dual.neutrals;.4).Insta-wire;.5).trim;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43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6).directorio.de.circuitos.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44895" y="2828290"/>
            <a:ext cx="247586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calor;.2).polo;.3).principal;.4).dúplex;.5).2.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4390" y="317500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60221" y="3201614"/>
            <a:ext cx="3357879" cy="460382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97155">
              <a:spcBef>
                <a:spcPts val="190"/>
              </a:spcBef>
            </a:pP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b;.2).Fallas.de.arco;.3).d;.4).Herramienta.de.diagnóstico.Intelli-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Arc;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130"/>
              </a:spcBef>
            </a:pP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5).Disyuntor.y.SPD.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4390" y="3723641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4895" y="3761741"/>
            <a:ext cx="382968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principal,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solo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principal;.2).lleno;.3).6;.4).entrada.de.servicio.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4390" y="4089400"/>
            <a:ext cx="681990" cy="92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2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/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20"/>
              </a:spcBef>
            </a:pP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60169" y="4089400"/>
            <a:ext cx="3576320" cy="36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>
              <a:spcBef>
                <a:spcPts val="100"/>
              </a:spcBef>
            </a:pPr>
            <a:r>
              <a:rPr sz="11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1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PL;.2).ES;.3).Insta-wire;.4).EQ;.5).Generatory.Ready;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570"/>
              </a:spcBef>
            </a:pP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6).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elevador.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60169" y="4594945"/>
            <a:ext cx="3249930" cy="410209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97155">
              <a:spcBef>
                <a:spcPts val="690"/>
              </a:spcBef>
            </a:pP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2;.2).interruptor.de.caja.moldeada;.3).tomas.de.grupo,.2,.6;.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52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4).medidor.principal,.combinaciones.del.centro.de.carga.del.medidor.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39658" y="5004356"/>
            <a:ext cx="2419350" cy="1762760"/>
            <a:chOff x="2985058" y="5004356"/>
            <a:chExt cx="2419350" cy="1762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5058" y="5004356"/>
              <a:ext cx="2419349" cy="17622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56050" y="5907519"/>
              <a:ext cx="273050" cy="0"/>
            </a:xfrm>
            <a:custGeom>
              <a:avLst/>
              <a:gdLst/>
              <a:ahLst/>
              <a:cxnLst/>
              <a:rect l="l" t="t" r="r" b="b"/>
              <a:pathLst>
                <a:path w="273050">
                  <a:moveTo>
                    <a:pt x="0" y="0"/>
                  </a:moveTo>
                  <a:lnTo>
                    <a:pt x="273024" y="0"/>
                  </a:lnTo>
                </a:path>
              </a:pathLst>
            </a:custGeom>
            <a:ln w="19050">
              <a:solidFill>
                <a:srgbClr val="4747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6954" y="5859360"/>
              <a:ext cx="161340" cy="961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960130" y="552701"/>
            <a:ext cx="102679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3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28101" y="9525665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60130" y="1873501"/>
            <a:ext cx="4357370" cy="3174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Antes.de.realizar.el.examen.final,.se.recomienda.que.borre.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los.archivos.temporales.de.internet.desde.el.navegador.web.de.su.computadora..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Para.la.mayoría.de.las.versiones.de.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explorador</a:t>
            </a:r>
            <a:r>
              <a:rPr sz="850" b="1" spc="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Internet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,.usted.puede.hacer.esto.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seleccionando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opciones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Internet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.desde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Instrumentos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.menú.y.luego.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haciendo.clic.en.la.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Borrar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archivos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.si.no.realiza.esto.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paso,.usted.puede.ver.una.puntuación.de.0%.después.de.enviar.su.examen.para.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15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El.examen.final.de.este.curso.está.disponible.en.línea.en.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  <a:hlinkClick r:id="rId4"/>
              </a:rPr>
              <a:t>http://www.usa.siemens.com/step</a:t>
            </a:r>
            <a:endParaRPr sz="750">
              <a:latin typeface="Arial"/>
              <a:cs typeface="Arial"/>
            </a:endParaRPr>
          </a:p>
          <a:p>
            <a:pPr marL="12700" marR="198755">
              <a:lnSpc>
                <a:spcPct val="160000"/>
              </a:lnSpc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..Esta.página.web.proporciona.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enlaces.a.todos.nuestros.cursos.en.línea.quickSTEP..Para.completar.el.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examen.para.este.curso,.haga.clic.en.el.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carga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.Enlace..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83540">
              <a:lnSpc>
                <a:spcPct val="133300"/>
              </a:lnSpc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1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continuación,.mueva.el.ratón.hacia.la.izquierda.para.que.la.navegación.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barra.aparecerá.y.seleccione.la.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Examen final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.enlace..El.examen.final.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página.aparecerá..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60131" y="6963409"/>
            <a:ext cx="4227195" cy="2217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Después.de.completar.el.examen.final,.haga.clic.en.el.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calificar </a:t>
            </a: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el </a:t>
            </a:r>
            <a:r>
              <a:rPr sz="105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examen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.en.la.parte.inferior.de.la.página..Su.puntaje.en.el.examen.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se.mostrará.junto.con.las.preguntas.que.se.olvidó..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79070">
              <a:lnSpc>
                <a:spcPct val="126299"/>
              </a:lnSpc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Si.obtiene.una.puntuación.de.70%.o.mejor.en.el.examen,.se.darán.dos.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opciones.para.mostrar.e.imprimir.un.certificado.de.finalización..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El.</a:t>
            </a:r>
            <a:endParaRPr sz="950">
              <a:latin typeface="Microsoft Sans Serif"/>
              <a:cs typeface="Microsoft Sans Serif"/>
            </a:endParaRPr>
          </a:p>
          <a:p>
            <a:pPr marL="12700" marR="6350">
              <a:lnSpc>
                <a:spcPct val="126299"/>
              </a:lnSpc>
            </a:pPr>
            <a:r>
              <a:rPr sz="950" b="1" spc="55" dirty="0">
                <a:solidFill>
                  <a:srgbClr val="171514"/>
                </a:solidFill>
                <a:latin typeface="Arial"/>
                <a:cs typeface="Arial"/>
              </a:rPr>
              <a:t>Imprimir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certificado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.opción.le.permite.mostrar.e.imprimir.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el.certificado.sin.guardar.su.puntuación.en.nuestra.base.de.datos.y.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Guardar puntuación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.opción.le.permite.guardar.su.puntaje.y.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mostrar.e.imprimir.su.certificado..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opción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Guardar puntuación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está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pensada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principalmente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que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utilicen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nuestros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distribuidores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y </a:t>
            </a:r>
            <a:r>
              <a:rPr sz="950" b="1" spc="-2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empleados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Siemens.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8201</Words>
  <Application>Microsoft Office PowerPoint</Application>
  <PresentationFormat>Personalizado</PresentationFormat>
  <Paragraphs>1651</Paragraphs>
  <Slides>72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72</vt:i4>
      </vt:variant>
    </vt:vector>
  </HeadingPairs>
  <TitlesOfParts>
    <vt:vector size="78" baseType="lpstr">
      <vt:lpstr>Arial</vt:lpstr>
      <vt:lpstr>Calibri</vt:lpstr>
      <vt:lpstr>Microsoft Sans Serif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2023-02-06T04:16:15Z</dcterms:created>
  <dcterms:modified xsi:type="dcterms:W3CDTF">2023-02-06T04:17:02Z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2022-01-18T00:00:00Z</vt:filetime>
  </property>
  <property fmtid="{D5CDD505-2E9C-101B-9397-08002B2CF9AE}" pid="3" name="Creator">
    <vt:lpwstr>Adobe InDesign CS2 (4.0.5)</vt:lpwstr>
  </property>
  <property fmtid="{D5CDD505-2E9C-101B-9397-08002B2CF9AE}" pid="4" name="LastSaved">
    <vt:filetime>2023-02-06T00:00:00Z</vt:filetime>
  </property>
</Properties>
</file>